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Override PartName="/ppt/slideLayouts/slideLayout408.xml" ContentType="application/vnd.openxmlformats-officedocument.presentationml.slideLayout+xml"/>
  <Override PartName="/ppt/slideLayouts/slideLayout455.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Layouts/slideLayout48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411.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395.xml" ContentType="application/vnd.openxmlformats-officedocument.presentationml.slideLayout+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Layouts/slideLayout449.xml" ContentType="application/vnd.openxmlformats-officedocument.presentationml.slideLayout+xml"/>
  <Override PartName="/ppt/slideMasters/slideMaster27.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427.xml" ContentType="application/vnd.openxmlformats-officedocument.presentationml.slideLayout+xml"/>
  <Override PartName="/ppt/slideLayouts/slideLayout474.xml" ContentType="application/vnd.openxmlformats-officedocument.presentationml.slideLayout+xml"/>
  <Default Extension="emf" ContentType="image/x-emf"/>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452.xml" ContentType="application/vnd.openxmlformats-officedocument.presentationml.slideLayout+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430.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slides/slide38.xml" ContentType="application/vnd.openxmlformats-officedocument.presentationml.slide+xml"/>
  <Override PartName="/ppt/slides/slide85.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Layouts/slideLayout468.xml" ContentType="application/vnd.openxmlformats-officedocument.presentationml.slideLayout+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493.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471.xml" ContentType="application/vnd.openxmlformats-officedocument.presentationml.slideLayout+xml"/>
  <Override PartName="/ppt/theme/theme45.xml" ContentType="application/vnd.openxmlformats-officedocument.theme+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402.xml" ContentType="application/vnd.openxmlformats-officedocument.presentationml.slideLayout+xml"/>
  <Override PartName="/ppt/slides/slide79.xml" ContentType="application/vnd.openxmlformats-officedocument.presentationml.slide+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theme/theme39.xml" ContentType="application/vnd.openxmlformats-officedocument.theme+xml"/>
  <Override PartName="/ppt/slideLayouts/slideLayout465.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443.xml" ContentType="application/vnd.openxmlformats-officedocument.presentationml.slideLayout+xml"/>
  <Override PartName="/ppt/slideLayouts/slideLayout490.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theme/theme42.xml" ContentType="application/vnd.openxmlformats-officedocument.theme+xml"/>
  <Override PartName="/ppt/slides/slide98.xml" ContentType="application/vnd.openxmlformats-officedocument.presentationml.slid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459.xml" ContentType="application/vnd.openxmlformats-officedocument.presentationml.slideLayout+xml"/>
  <Override PartName="/ppt/slides/slide4.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Masters/slideMaster3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Layouts/slideLayout484.xml" ContentType="application/vnd.openxmlformats-officedocument.presentationml.slideLayout+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theme/theme36.xml" ContentType="application/vnd.openxmlformats-officedocument.theme+xml"/>
  <Override PartName="/ppt/slideMasters/slideMaster40.xml" ContentType="application/vnd.openxmlformats-officedocument.presentationml.slideMaster+xml"/>
  <Override PartName="/ppt/theme/theme14.xml" ContentType="application/vnd.openxmlformats-officedocument.theme+xml"/>
  <Override PartName="/ppt/slideLayouts/slideLayout440.xml" ContentType="application/vnd.openxmlformats-officedocument.presentationml.slideLayout+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478.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73.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slideMasters/slideMaster34.xml" ContentType="application/vnd.openxmlformats-officedocument.presentationml.slideMaster+xml"/>
  <Override PartName="/ppt/slides/slide51.xml" ContentType="application/vnd.openxmlformats-officedocument.presentationml.slid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481.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theme/theme33.xml" ContentType="application/vnd.openxmlformats-officedocument.theme+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slides/slide89.xml" ContentType="application/vnd.openxmlformats-officedocument.presentationml.slide+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s/slide67.xml" ContentType="application/vnd.openxmlformats-officedocument.presentationml.slide+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52.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Layouts/slideLayout330.xml" ContentType="application/vnd.openxmlformats-officedocument.presentationml.slideLayout+xml"/>
  <Override PartName="/ppt/slideLayouts/slideLayout428.xml" ContentType="application/vnd.openxmlformats-officedocument.presentationml.slideLayout+xml"/>
  <Override PartName="/ppt/slideLayouts/slideLayout475.xml" ContentType="application/vnd.openxmlformats-officedocument.presentationml.slideLayout+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68.xml" ContentType="application/vnd.openxmlformats-officedocument.presentationml.slideLayout+xml"/>
  <Override PartName="/ppt/slideLayouts/slideLayout379.xml" ContentType="application/vnd.openxmlformats-officedocument.presentationml.slideLayout+xml"/>
  <Override PartName="/ppt/slideLayouts/slideLayout43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s/slide97.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Layouts/slideLayout382.xml" ContentType="application/vnd.openxmlformats-officedocument.presentationml.slideLayout+xml"/>
  <Override PartName="/ppt/slideLayouts/slideLayout46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Layouts/slideLayout436.xml" ContentType="application/vnd.openxmlformats-officedocument.presentationml.slideLayout+xml"/>
  <Override PartName="/ppt/slideLayouts/slideLayout447.xml" ContentType="application/vnd.openxmlformats-officedocument.presentationml.slideLayout+xml"/>
  <Override PartName="/ppt/slideLayouts/slideLayout483.xml" ContentType="application/vnd.openxmlformats-officedocument.presentationml.slideLayout+xml"/>
  <Override PartName="/ppt/slideLayouts/slideLayout494.xml" ContentType="application/vnd.openxmlformats-officedocument.presentationml.slideLayout+xml"/>
  <Default Extension="jpeg" ContentType="image/jpeg"/>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theme/theme35.xml" ContentType="application/vnd.openxmlformats-officedocument.theme+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slideLayouts/slideLayout387.xml" ContentType="application/vnd.openxmlformats-officedocument.presentationml.slideLayout+xml"/>
  <Override PartName="/ppt/slideLayouts/slideLayout398.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Masters/slideMaster44.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theme/theme43.xml" ContentType="application/vnd.openxmlformats-officedocument.theme+xml"/>
  <Override PartName="/ppt/slides/slide99.xml" ContentType="application/vnd.openxmlformats-officedocument.presentationml.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s/slide77.xml" ContentType="application/vnd.openxmlformats-officedocument.presentationml.slide+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Masters/slideMaster38.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heme/theme37.xml" ContentType="application/vnd.openxmlformats-officedocument.theme+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theme/theme40.xml" ContentType="application/vnd.openxmlformats-officedocument.theme+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Default Extension="wmf" ContentType="image/x-wmf"/>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slideLayouts/slideLayout397.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68.xml" ContentType="application/vnd.openxmlformats-officedocument.presentationml.slide+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Masters/slideMaster29.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slides/slide87.xml" ContentType="application/vnd.openxmlformats-officedocument.presentationml.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s/slide15.xml" ContentType="application/vnd.openxmlformats-officedocument.presentationml.slide+xml"/>
  <Override PartName="/ppt/slides/slide62.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theme/theme44.xml" ContentType="application/vnd.openxmlformats-officedocument.theme+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s/slide78.xml" ContentType="application/vnd.openxmlformats-officedocument.presentationml.slid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28" r:id="rId14"/>
    <p:sldMasterId id="2147483853" r:id="rId15"/>
    <p:sldMasterId id="2147483865" r:id="rId16"/>
    <p:sldMasterId id="2147483877" r:id="rId17"/>
    <p:sldMasterId id="2147483891" r:id="rId18"/>
    <p:sldMasterId id="2147483903" r:id="rId19"/>
    <p:sldMasterId id="2147483915" r:id="rId20"/>
    <p:sldMasterId id="2147483927" r:id="rId21"/>
    <p:sldMasterId id="2147483939" r:id="rId22"/>
    <p:sldMasterId id="2147483951" r:id="rId23"/>
    <p:sldMasterId id="2147483963" r:id="rId24"/>
    <p:sldMasterId id="2147483975" r:id="rId25"/>
    <p:sldMasterId id="2147483987" r:id="rId26"/>
    <p:sldMasterId id="2147483999" r:id="rId27"/>
    <p:sldMasterId id="2147484012" r:id="rId28"/>
    <p:sldMasterId id="2147484024" r:id="rId29"/>
    <p:sldMasterId id="2147484036" r:id="rId30"/>
    <p:sldMasterId id="2147484049" r:id="rId31"/>
    <p:sldMasterId id="2147484061" r:id="rId32"/>
    <p:sldMasterId id="2147484073" r:id="rId33"/>
    <p:sldMasterId id="2147484085" r:id="rId34"/>
    <p:sldMasterId id="2147484097" r:id="rId35"/>
    <p:sldMasterId id="2147484109" r:id="rId36"/>
    <p:sldMasterId id="2147484121" r:id="rId37"/>
    <p:sldMasterId id="2147484133" r:id="rId38"/>
    <p:sldMasterId id="2147484145" r:id="rId39"/>
    <p:sldMasterId id="2147484157" r:id="rId40"/>
    <p:sldMasterId id="2147484170" r:id="rId41"/>
    <p:sldMasterId id="2147484184" r:id="rId42"/>
    <p:sldMasterId id="2147484198" r:id="rId43"/>
    <p:sldMasterId id="2147484211" r:id="rId44"/>
  </p:sldMasterIdLst>
  <p:notesMasterIdLst>
    <p:notesMasterId r:id="rId144"/>
  </p:notesMasterIdLst>
  <p:sldIdLst>
    <p:sldId id="259" r:id="rId45"/>
    <p:sldId id="256" r:id="rId46"/>
    <p:sldId id="361" r:id="rId47"/>
    <p:sldId id="260" r:id="rId48"/>
    <p:sldId id="261" r:id="rId49"/>
    <p:sldId id="262" r:id="rId50"/>
    <p:sldId id="263" r:id="rId51"/>
    <p:sldId id="264" r:id="rId52"/>
    <p:sldId id="265" r:id="rId53"/>
    <p:sldId id="267" r:id="rId54"/>
    <p:sldId id="341" r:id="rId55"/>
    <p:sldId id="342" r:id="rId56"/>
    <p:sldId id="340" r:id="rId57"/>
    <p:sldId id="276" r:id="rId58"/>
    <p:sldId id="275" r:id="rId59"/>
    <p:sldId id="365" r:id="rId60"/>
    <p:sldId id="343" r:id="rId61"/>
    <p:sldId id="284" r:id="rId62"/>
    <p:sldId id="271" r:id="rId63"/>
    <p:sldId id="303" r:id="rId64"/>
    <p:sldId id="268" r:id="rId65"/>
    <p:sldId id="269" r:id="rId66"/>
    <p:sldId id="270" r:id="rId67"/>
    <p:sldId id="285" r:id="rId68"/>
    <p:sldId id="349" r:id="rId69"/>
    <p:sldId id="350" r:id="rId70"/>
    <p:sldId id="282" r:id="rId71"/>
    <p:sldId id="360" r:id="rId72"/>
    <p:sldId id="273" r:id="rId73"/>
    <p:sldId id="281" r:id="rId74"/>
    <p:sldId id="279" r:id="rId75"/>
    <p:sldId id="274" r:id="rId76"/>
    <p:sldId id="286" r:id="rId77"/>
    <p:sldId id="287" r:id="rId78"/>
    <p:sldId id="288" r:id="rId79"/>
    <p:sldId id="290" r:id="rId80"/>
    <p:sldId id="289" r:id="rId81"/>
    <p:sldId id="344" r:id="rId82"/>
    <p:sldId id="291" r:id="rId83"/>
    <p:sldId id="292" r:id="rId84"/>
    <p:sldId id="293" r:id="rId85"/>
    <p:sldId id="300" r:id="rId86"/>
    <p:sldId id="363" r:id="rId87"/>
    <p:sldId id="301" r:id="rId88"/>
    <p:sldId id="302" r:id="rId89"/>
    <p:sldId id="299" r:id="rId90"/>
    <p:sldId id="294" r:id="rId91"/>
    <p:sldId id="339" r:id="rId92"/>
    <p:sldId id="338" r:id="rId93"/>
    <p:sldId id="297" r:id="rId94"/>
    <p:sldId id="295" r:id="rId95"/>
    <p:sldId id="336" r:id="rId96"/>
    <p:sldId id="364" r:id="rId97"/>
    <p:sldId id="351" r:id="rId98"/>
    <p:sldId id="272" r:id="rId99"/>
    <p:sldId id="304" r:id="rId100"/>
    <p:sldId id="306" r:id="rId101"/>
    <p:sldId id="305" r:id="rId102"/>
    <p:sldId id="345" r:id="rId103"/>
    <p:sldId id="307" r:id="rId104"/>
    <p:sldId id="308" r:id="rId105"/>
    <p:sldId id="309" r:id="rId106"/>
    <p:sldId id="310" r:id="rId107"/>
    <p:sldId id="311" r:id="rId108"/>
    <p:sldId id="312" r:id="rId109"/>
    <p:sldId id="313" r:id="rId110"/>
    <p:sldId id="314" r:id="rId111"/>
    <p:sldId id="315" r:id="rId112"/>
    <p:sldId id="319" r:id="rId113"/>
    <p:sldId id="317" r:id="rId114"/>
    <p:sldId id="318" r:id="rId115"/>
    <p:sldId id="316" r:id="rId116"/>
    <p:sldId id="347" r:id="rId117"/>
    <p:sldId id="348" r:id="rId118"/>
    <p:sldId id="359" r:id="rId119"/>
    <p:sldId id="357" r:id="rId120"/>
    <p:sldId id="352" r:id="rId121"/>
    <p:sldId id="353" r:id="rId122"/>
    <p:sldId id="358" r:id="rId123"/>
    <p:sldId id="354" r:id="rId124"/>
    <p:sldId id="355" r:id="rId125"/>
    <p:sldId id="356" r:id="rId126"/>
    <p:sldId id="346" r:id="rId127"/>
    <p:sldId id="320" r:id="rId128"/>
    <p:sldId id="322" r:id="rId129"/>
    <p:sldId id="321" r:id="rId130"/>
    <p:sldId id="323" r:id="rId131"/>
    <p:sldId id="326" r:id="rId132"/>
    <p:sldId id="324" r:id="rId133"/>
    <p:sldId id="325" r:id="rId134"/>
    <p:sldId id="327" r:id="rId135"/>
    <p:sldId id="333" r:id="rId136"/>
    <p:sldId id="334" r:id="rId137"/>
    <p:sldId id="335" r:id="rId138"/>
    <p:sldId id="328" r:id="rId139"/>
    <p:sldId id="329" r:id="rId140"/>
    <p:sldId id="330" r:id="rId141"/>
    <p:sldId id="331" r:id="rId142"/>
    <p:sldId id="332" r:id="rId14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75" d="100"/>
          <a:sy n="75" d="100"/>
        </p:scale>
        <p:origin x="-1230" y="-792"/>
      </p:cViewPr>
      <p:guideLst>
        <p:guide orient="horz" pos="2160"/>
        <p:guide pos="3840"/>
      </p:guideLst>
    </p:cSldViewPr>
  </p:slideViewPr>
  <p:notesTextViewPr>
    <p:cViewPr>
      <p:scale>
        <a:sx n="1" d="1"/>
        <a:sy n="1" d="1"/>
      </p:scale>
      <p:origin x="0" y="0"/>
    </p:cViewPr>
  </p:notesTextViewPr>
  <p:sorterViewPr>
    <p:cViewPr varScale="1">
      <p:scale>
        <a:sx n="1" d="1"/>
        <a:sy n="1" d="1"/>
      </p:scale>
      <p:origin x="0" y="-3741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3.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3.xml"/><Relationship Id="rId63" Type="http://schemas.openxmlformats.org/officeDocument/2006/relationships/slide" Target="slides/slide19.xml"/><Relationship Id="rId68" Type="http://schemas.openxmlformats.org/officeDocument/2006/relationships/slide" Target="slides/slide24.xml"/><Relationship Id="rId84" Type="http://schemas.openxmlformats.org/officeDocument/2006/relationships/slide" Target="slides/slide40.xml"/><Relationship Id="rId89" Type="http://schemas.openxmlformats.org/officeDocument/2006/relationships/slide" Target="slides/slide45.xml"/><Relationship Id="rId112" Type="http://schemas.openxmlformats.org/officeDocument/2006/relationships/slide" Target="slides/slide68.xml"/><Relationship Id="rId133" Type="http://schemas.openxmlformats.org/officeDocument/2006/relationships/slide" Target="slides/slide89.xml"/><Relationship Id="rId138" Type="http://schemas.openxmlformats.org/officeDocument/2006/relationships/slide" Target="slides/slide94.xml"/><Relationship Id="rId16" Type="http://schemas.openxmlformats.org/officeDocument/2006/relationships/slideMaster" Target="slideMasters/slideMaster16.xml"/><Relationship Id="rId107" Type="http://schemas.openxmlformats.org/officeDocument/2006/relationships/slide" Target="slides/slide6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9.xml"/><Relationship Id="rId58" Type="http://schemas.openxmlformats.org/officeDocument/2006/relationships/slide" Target="slides/slide14.xml"/><Relationship Id="rId74" Type="http://schemas.openxmlformats.org/officeDocument/2006/relationships/slide" Target="slides/slide30.xml"/><Relationship Id="rId79" Type="http://schemas.openxmlformats.org/officeDocument/2006/relationships/slide" Target="slides/slide35.xml"/><Relationship Id="rId102" Type="http://schemas.openxmlformats.org/officeDocument/2006/relationships/slide" Target="slides/slide58.xml"/><Relationship Id="rId123" Type="http://schemas.openxmlformats.org/officeDocument/2006/relationships/slide" Target="slides/slide79.xml"/><Relationship Id="rId128" Type="http://schemas.openxmlformats.org/officeDocument/2006/relationships/slide" Target="slides/slide84.xml"/><Relationship Id="rId144"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46.xml"/><Relationship Id="rId95" Type="http://schemas.openxmlformats.org/officeDocument/2006/relationships/slide" Target="slides/slide5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 Target="slides/slide4.xml"/><Relationship Id="rId64" Type="http://schemas.openxmlformats.org/officeDocument/2006/relationships/slide" Target="slides/slide20.xml"/><Relationship Id="rId69" Type="http://schemas.openxmlformats.org/officeDocument/2006/relationships/slide" Target="slides/slide25.xml"/><Relationship Id="rId113" Type="http://schemas.openxmlformats.org/officeDocument/2006/relationships/slide" Target="slides/slide69.xml"/><Relationship Id="rId118" Type="http://schemas.openxmlformats.org/officeDocument/2006/relationships/slide" Target="slides/slide74.xml"/><Relationship Id="rId134" Type="http://schemas.openxmlformats.org/officeDocument/2006/relationships/slide" Target="slides/slide90.xml"/><Relationship Id="rId139" Type="http://schemas.openxmlformats.org/officeDocument/2006/relationships/slide" Target="slides/slide95.xml"/><Relationship Id="rId80" Type="http://schemas.openxmlformats.org/officeDocument/2006/relationships/slide" Target="slides/slide36.xml"/><Relationship Id="rId85"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2.xml"/><Relationship Id="rId59" Type="http://schemas.openxmlformats.org/officeDocument/2006/relationships/slide" Target="slides/slide15.xml"/><Relationship Id="rId67" Type="http://schemas.openxmlformats.org/officeDocument/2006/relationships/slide" Target="slides/slide23.xml"/><Relationship Id="rId103" Type="http://schemas.openxmlformats.org/officeDocument/2006/relationships/slide" Target="slides/slide59.xml"/><Relationship Id="rId108" Type="http://schemas.openxmlformats.org/officeDocument/2006/relationships/slide" Target="slides/slide64.xml"/><Relationship Id="rId116" Type="http://schemas.openxmlformats.org/officeDocument/2006/relationships/slide" Target="slides/slide72.xml"/><Relationship Id="rId124" Type="http://schemas.openxmlformats.org/officeDocument/2006/relationships/slide" Target="slides/slide80.xml"/><Relationship Id="rId129" Type="http://schemas.openxmlformats.org/officeDocument/2006/relationships/slide" Target="slides/slide85.xml"/><Relationship Id="rId137" Type="http://schemas.openxmlformats.org/officeDocument/2006/relationships/slide" Target="slides/slide9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0.xml"/><Relationship Id="rId62" Type="http://schemas.openxmlformats.org/officeDocument/2006/relationships/slide" Target="slides/slide18.xml"/><Relationship Id="rId70" Type="http://schemas.openxmlformats.org/officeDocument/2006/relationships/slide" Target="slides/slide26.xml"/><Relationship Id="rId75" Type="http://schemas.openxmlformats.org/officeDocument/2006/relationships/slide" Target="slides/slide31.xml"/><Relationship Id="rId83" Type="http://schemas.openxmlformats.org/officeDocument/2006/relationships/slide" Target="slides/slide39.xml"/><Relationship Id="rId88" Type="http://schemas.openxmlformats.org/officeDocument/2006/relationships/slide" Target="slides/slide44.xml"/><Relationship Id="rId91" Type="http://schemas.openxmlformats.org/officeDocument/2006/relationships/slide" Target="slides/slide47.xml"/><Relationship Id="rId96" Type="http://schemas.openxmlformats.org/officeDocument/2006/relationships/slide" Target="slides/slide52.xml"/><Relationship Id="rId111" Type="http://schemas.openxmlformats.org/officeDocument/2006/relationships/slide" Target="slides/slide67.xml"/><Relationship Id="rId132" Type="http://schemas.openxmlformats.org/officeDocument/2006/relationships/slide" Target="slides/slide88.xml"/><Relationship Id="rId140" Type="http://schemas.openxmlformats.org/officeDocument/2006/relationships/slide" Target="slides/slide96.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5.xml"/><Relationship Id="rId57" Type="http://schemas.openxmlformats.org/officeDocument/2006/relationships/slide" Target="slides/slide13.xml"/><Relationship Id="rId106" Type="http://schemas.openxmlformats.org/officeDocument/2006/relationships/slide" Target="slides/slide62.xml"/><Relationship Id="rId114" Type="http://schemas.openxmlformats.org/officeDocument/2006/relationships/slide" Target="slides/slide70.xml"/><Relationship Id="rId119" Type="http://schemas.openxmlformats.org/officeDocument/2006/relationships/slide" Target="slides/slide75.xml"/><Relationship Id="rId127" Type="http://schemas.openxmlformats.org/officeDocument/2006/relationships/slide" Target="slides/slide8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8.xml"/><Relationship Id="rId60" Type="http://schemas.openxmlformats.org/officeDocument/2006/relationships/slide" Target="slides/slide16.xml"/><Relationship Id="rId65" Type="http://schemas.openxmlformats.org/officeDocument/2006/relationships/slide" Target="slides/slide21.xml"/><Relationship Id="rId73" Type="http://schemas.openxmlformats.org/officeDocument/2006/relationships/slide" Target="slides/slide29.xml"/><Relationship Id="rId78" Type="http://schemas.openxmlformats.org/officeDocument/2006/relationships/slide" Target="slides/slide34.xml"/><Relationship Id="rId81" Type="http://schemas.openxmlformats.org/officeDocument/2006/relationships/slide" Target="slides/slide37.xml"/><Relationship Id="rId86" Type="http://schemas.openxmlformats.org/officeDocument/2006/relationships/slide" Target="slides/slide42.xml"/><Relationship Id="rId94" Type="http://schemas.openxmlformats.org/officeDocument/2006/relationships/slide" Target="slides/slide50.xml"/><Relationship Id="rId99" Type="http://schemas.openxmlformats.org/officeDocument/2006/relationships/slide" Target="slides/slide55.xml"/><Relationship Id="rId101" Type="http://schemas.openxmlformats.org/officeDocument/2006/relationships/slide" Target="slides/slide57.xml"/><Relationship Id="rId122" Type="http://schemas.openxmlformats.org/officeDocument/2006/relationships/slide" Target="slides/slide78.xml"/><Relationship Id="rId130" Type="http://schemas.openxmlformats.org/officeDocument/2006/relationships/slide" Target="slides/slide86.xml"/><Relationship Id="rId135" Type="http://schemas.openxmlformats.org/officeDocument/2006/relationships/slide" Target="slides/slide91.xml"/><Relationship Id="rId143" Type="http://schemas.openxmlformats.org/officeDocument/2006/relationships/slide" Target="slides/slide99.xml"/><Relationship Id="rId14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5.xml"/><Relationship Id="rId34" Type="http://schemas.openxmlformats.org/officeDocument/2006/relationships/slideMaster" Target="slideMasters/slideMaster34.xml"/><Relationship Id="rId50" Type="http://schemas.openxmlformats.org/officeDocument/2006/relationships/slide" Target="slides/slide6.xml"/><Relationship Id="rId55" Type="http://schemas.openxmlformats.org/officeDocument/2006/relationships/slide" Target="slides/slide11.xml"/><Relationship Id="rId76" Type="http://schemas.openxmlformats.org/officeDocument/2006/relationships/slide" Target="slides/slide32.xml"/><Relationship Id="rId97" Type="http://schemas.openxmlformats.org/officeDocument/2006/relationships/slide" Target="slides/slide53.xml"/><Relationship Id="rId104" Type="http://schemas.openxmlformats.org/officeDocument/2006/relationships/slide" Target="slides/slide60.xml"/><Relationship Id="rId120" Type="http://schemas.openxmlformats.org/officeDocument/2006/relationships/slide" Target="slides/slide76.xml"/><Relationship Id="rId125" Type="http://schemas.openxmlformats.org/officeDocument/2006/relationships/slide" Target="slides/slide81.xml"/><Relationship Id="rId141" Type="http://schemas.openxmlformats.org/officeDocument/2006/relationships/slide" Target="slides/slide97.xml"/><Relationship Id="rId14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27.xml"/><Relationship Id="rId92" Type="http://schemas.openxmlformats.org/officeDocument/2006/relationships/slide" Target="slides/slide4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1.xml"/><Relationship Id="rId66" Type="http://schemas.openxmlformats.org/officeDocument/2006/relationships/slide" Target="slides/slide22.xml"/><Relationship Id="rId87" Type="http://schemas.openxmlformats.org/officeDocument/2006/relationships/slide" Target="slides/slide43.xml"/><Relationship Id="rId110" Type="http://schemas.openxmlformats.org/officeDocument/2006/relationships/slide" Target="slides/slide66.xml"/><Relationship Id="rId115" Type="http://schemas.openxmlformats.org/officeDocument/2006/relationships/slide" Target="slides/slide71.xml"/><Relationship Id="rId131" Type="http://schemas.openxmlformats.org/officeDocument/2006/relationships/slide" Target="slides/slide87.xml"/><Relationship Id="rId136" Type="http://schemas.openxmlformats.org/officeDocument/2006/relationships/slide" Target="slides/slide92.xml"/><Relationship Id="rId61" Type="http://schemas.openxmlformats.org/officeDocument/2006/relationships/slide" Target="slides/slide17.xml"/><Relationship Id="rId82" Type="http://schemas.openxmlformats.org/officeDocument/2006/relationships/slide" Target="slides/slide3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2.xml"/><Relationship Id="rId77" Type="http://schemas.openxmlformats.org/officeDocument/2006/relationships/slide" Target="slides/slide33.xml"/><Relationship Id="rId100" Type="http://schemas.openxmlformats.org/officeDocument/2006/relationships/slide" Target="slides/slide56.xml"/><Relationship Id="rId105" Type="http://schemas.openxmlformats.org/officeDocument/2006/relationships/slide" Target="slides/slide61.xml"/><Relationship Id="rId126" Type="http://schemas.openxmlformats.org/officeDocument/2006/relationships/slide" Target="slides/slide82.xml"/><Relationship Id="rId14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7.xml"/><Relationship Id="rId72" Type="http://schemas.openxmlformats.org/officeDocument/2006/relationships/slide" Target="slides/slide28.xml"/><Relationship Id="rId93" Type="http://schemas.openxmlformats.org/officeDocument/2006/relationships/slide" Target="slides/slide49.xml"/><Relationship Id="rId98" Type="http://schemas.openxmlformats.org/officeDocument/2006/relationships/slide" Target="slides/slide54.xml"/><Relationship Id="rId121" Type="http://schemas.openxmlformats.org/officeDocument/2006/relationships/slide" Target="slides/slide77.xml"/><Relationship Id="rId142" Type="http://schemas.openxmlformats.org/officeDocument/2006/relationships/slide" Target="slides/slide9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B09CED8-B09D-4E8C-AC33-81D84788BB97}" type="datetime1">
              <a:rPr lang="en-US"/>
              <a:pPr/>
              <a:t>11/24/2014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FBF0B07-9C31-49B0-B208-844ADDA1D2D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mn-lt"/>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5970"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p:spPr>
        <p:txBody>
          <a:bodyPr wrap="none" anchor="ctr"/>
          <a:lstStyle/>
          <a:p>
            <a:pPr defTabSz="457200" hangingPunct="0">
              <a:lnSpc>
                <a:spcPct val="93000"/>
              </a:lnSpc>
              <a:buClr>
                <a:srgbClr val="000000"/>
              </a:buClr>
              <a:buSzPct val="45000"/>
              <a:buFont typeface="Wingdings" pitchFamily="2" charset="2"/>
              <a:buNone/>
            </a:pPr>
            <a:endParaRPr lang="en-US" sz="2400">
              <a:solidFill>
                <a:srgbClr val="000000"/>
              </a:solidFill>
              <a:latin typeface="Times New Roman" pitchFamily="18" charset="0"/>
            </a:endParaRPr>
          </a:p>
        </p:txBody>
      </p:sp>
      <p:sp>
        <p:nvSpPr>
          <p:cNvPr id="595971" name="Text Box 2"/>
          <p:cNvSpPr txBox="1">
            <a:spLocks noGrp="1" noChangeArrowheads="1"/>
          </p:cNvSpPr>
          <p:nvPr>
            <p:ph type="body"/>
          </p:nvPr>
        </p:nvSpPr>
        <p:spPr bwMode="auto">
          <a:xfrm>
            <a:off x="1185863" y="4787900"/>
            <a:ext cx="5407025" cy="3825875"/>
          </a:xfrm>
          <a:noFill/>
        </p:spPr>
        <p:txBody>
          <a:bodyPr lIns="0" tIns="0" rIns="0" bIns="0"/>
          <a:lstStyle/>
          <a:p>
            <a:pPr marL="85725" indent="-85725">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smtClean="0">
                <a:latin typeface="Arial" pitchFamily="34" charset="0"/>
              </a:rPr>
              <a:t>Three-dimensional view of the aerosol exposure chamber. National Institute for Occupational Safety and Health samplers collected aerosols through the mouth (depicted as black oval in breathing mannequin’s head), 10 cm beside the mouth of the breathing simulator, and in 3 other positions (P1, P2, P3), as shown. The mouths of the coughing and breathing simulators and sampler inlets at P1, P2, and P3 were located 152 cm above the floor (approximate height of a sitting patient and healthcare worker). For 3 experiments, fingertips from medical gloves were also placed on the manikin’s forehead and alongside 3 of the aerosol samplers. All dimensions adjacent to white arrows within chamber are in centimeters.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7"/>
          <p:cNvSpPr>
            <a:spLocks noGrp="1" noChangeArrowheads="1"/>
          </p:cNvSpPr>
          <p:nvPr>
            <p:ph type="sldNum" sz="quarter" idx="5"/>
          </p:nvPr>
        </p:nvSpPr>
        <p:spPr bwMode="auto">
          <a:noFill/>
          <a:ln>
            <a:miter lim="800000"/>
            <a:headEnd/>
            <a:tailEnd/>
          </a:ln>
        </p:spPr>
        <p:txBody>
          <a:bodyPr/>
          <a:lstStyle/>
          <a:p>
            <a:fld id="{9137A373-7809-4B87-B0EB-2820A47D0255}" type="slidenum">
              <a:rPr lang="en-US" altLang="en-US">
                <a:solidFill>
                  <a:srgbClr val="000000"/>
                </a:solidFill>
              </a:rPr>
              <a:pPr/>
              <a:t>99</a:t>
            </a:fld>
            <a:endParaRPr lang="en-US" altLang="en-US">
              <a:solidFill>
                <a:srgbClr val="000000"/>
              </a:solidFill>
            </a:endParaRPr>
          </a:p>
        </p:txBody>
      </p:sp>
      <p:sp>
        <p:nvSpPr>
          <p:cNvPr id="65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6388" name="Rectangle 3"/>
          <p:cNvSpPr>
            <a:spLocks noGrp="1" noChangeArrowheads="1"/>
          </p:cNvSpPr>
          <p:nvPr>
            <p:ph type="body" idx="1"/>
          </p:nvPr>
        </p:nvSpPr>
        <p:spPr bwMode="auto">
          <a:xfrm>
            <a:off x="685800" y="4343400"/>
            <a:ext cx="5486400" cy="4114800"/>
          </a:xfrm>
          <a:noFill/>
        </p:spPr>
        <p:txBody>
          <a:bodyPr/>
          <a:lstStyle/>
          <a:p>
            <a:pPr>
              <a:spcBef>
                <a:spcPct val="0"/>
              </a:spcBef>
            </a:pPr>
            <a:endParaRPr lang="en-US" altLang="en-US" b="1" u="sn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E5A156E-862F-4144-8F95-69017695488C}" type="datetime1">
              <a:rPr lang="en-US"/>
              <a:pPr/>
              <a:t>11/24/2014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E4FB1E-2F00-42FC-9C27-97D55BDC01D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45A39C7-ADAD-43E4-84B3-BCDE3FEA413A}" type="datetime1">
              <a:rPr lang="en-US"/>
              <a:pPr/>
              <a:t>11/24/2014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4F25F3-CFB8-4415-BE22-784CBFBA3236}"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zh-HK" smtClean="0"/>
              <a:t>Click to edit Master title style</a:t>
            </a:r>
            <a:endParaRPr lang="zh-HK"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HK" smtClean="0"/>
              <a:t>Click to edit Master subtitle style</a:t>
            </a:r>
            <a:endParaRPr lang="zh-HK" altLang="en-US"/>
          </a:p>
        </p:txBody>
      </p:sp>
      <p:sp>
        <p:nvSpPr>
          <p:cNvPr id="4" name="Rectangle 4"/>
          <p:cNvSpPr>
            <a:spLocks noGrp="1" noChangeArrowheads="1"/>
          </p:cNvSpPr>
          <p:nvPr>
            <p:ph type="dt" sz="half" idx="10"/>
          </p:nvPr>
        </p:nvSpPr>
        <p:spPr/>
        <p:txBody>
          <a:bodyPr/>
          <a:lstStyle>
            <a:lvl1pPr algn="ctr">
              <a:defRPr/>
            </a:lvl1pPr>
          </a:lstStyle>
          <a:p>
            <a:endParaRPr lang="zh-HK" altLang="zh-HK"/>
          </a:p>
        </p:txBody>
      </p:sp>
      <p:sp>
        <p:nvSpPr>
          <p:cNvPr id="5" name="Rectangle 5"/>
          <p:cNvSpPr>
            <a:spLocks noGrp="1" noChangeArrowheads="1"/>
          </p:cNvSpPr>
          <p:nvPr>
            <p:ph type="ftr" sz="quarter" idx="11"/>
          </p:nvPr>
        </p:nvSpPr>
        <p:spPr/>
        <p:txBody>
          <a:bodyPr/>
          <a:lstStyle>
            <a:lvl1pPr algn="l">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402D0753-ADBB-4951-8CA1-A7410A849206}" type="slidenum">
              <a:rPr lang="en-US" altLang="zh-HK"/>
              <a:pPr/>
              <a:t>‹#›</a:t>
            </a:fld>
            <a:endParaRPr lang="en-US" altLang="zh-HK"/>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lgn="ctr">
              <a:defRPr/>
            </a:lvl1pPr>
          </a:lstStyle>
          <a:p>
            <a:endParaRPr lang="zh-HK" altLang="zh-HK"/>
          </a:p>
        </p:txBody>
      </p:sp>
      <p:sp>
        <p:nvSpPr>
          <p:cNvPr id="5" name="Rectangle 5"/>
          <p:cNvSpPr>
            <a:spLocks noGrp="1" noChangeArrowheads="1"/>
          </p:cNvSpPr>
          <p:nvPr>
            <p:ph type="ftr" sz="quarter" idx="11"/>
          </p:nvPr>
        </p:nvSpPr>
        <p:spPr/>
        <p:txBody>
          <a:bodyPr/>
          <a:lstStyle>
            <a:lvl1pPr algn="l">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A59DDA85-37F6-4D53-BD02-C2F2075E01D5}" type="slidenum">
              <a:rPr lang="en-US" altLang="zh-HK"/>
              <a:pPr/>
              <a:t>‹#›</a:t>
            </a:fld>
            <a:endParaRPr lang="en-US" altLang="zh-HK"/>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endParaRPr lang="zh-HK" altLang="zh-HK"/>
          </a:p>
        </p:txBody>
      </p:sp>
      <p:sp>
        <p:nvSpPr>
          <p:cNvPr id="5" name="Rectangle 5"/>
          <p:cNvSpPr>
            <a:spLocks noGrp="1" noChangeArrowheads="1"/>
          </p:cNvSpPr>
          <p:nvPr>
            <p:ph type="ftr" sz="quarter" idx="11"/>
          </p:nvPr>
        </p:nvSpPr>
        <p:spPr/>
        <p:txBody>
          <a:bodyPr/>
          <a:lstStyle>
            <a:lvl1pPr algn="l">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077E16F6-5FD8-41A1-BC7F-A50AD44CD8A4}" type="slidenum">
              <a:rPr lang="en-US" altLang="zh-HK"/>
              <a:pPr/>
              <a:t>‹#›</a:t>
            </a:fld>
            <a:endParaRPr lang="en-US" altLang="zh-HK"/>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4"/>
          <p:cNvSpPr>
            <a:spLocks noGrp="1" noChangeArrowheads="1"/>
          </p:cNvSpPr>
          <p:nvPr>
            <p:ph type="dt" sz="half" idx="10"/>
          </p:nvPr>
        </p:nvSpPr>
        <p:spPr/>
        <p:txBody>
          <a:bodyPr/>
          <a:lstStyle>
            <a:lvl1pPr algn="ctr">
              <a:defRPr/>
            </a:lvl1pPr>
          </a:lstStyle>
          <a:p>
            <a:endParaRPr lang="zh-HK" altLang="zh-HK"/>
          </a:p>
        </p:txBody>
      </p:sp>
      <p:sp>
        <p:nvSpPr>
          <p:cNvPr id="6" name="Rectangle 5"/>
          <p:cNvSpPr>
            <a:spLocks noGrp="1" noChangeArrowheads="1"/>
          </p:cNvSpPr>
          <p:nvPr>
            <p:ph type="ftr" sz="quarter" idx="11"/>
          </p:nvPr>
        </p:nvSpPr>
        <p:spPr/>
        <p:txBody>
          <a:bodyPr/>
          <a:lstStyle>
            <a:lvl1pPr algn="l">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2791002B-BC10-477F-8497-5733DEE9638A}" type="slidenum">
              <a:rPr lang="en-US" altLang="zh-HK"/>
              <a:pPr/>
              <a:t>‹#›</a:t>
            </a:fld>
            <a:endParaRPr lang="en-US" altLang="zh-HK"/>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4"/>
          <p:cNvSpPr>
            <a:spLocks noGrp="1" noChangeArrowheads="1"/>
          </p:cNvSpPr>
          <p:nvPr>
            <p:ph type="dt" sz="half" idx="10"/>
          </p:nvPr>
        </p:nvSpPr>
        <p:spPr/>
        <p:txBody>
          <a:bodyPr/>
          <a:lstStyle>
            <a:lvl1pPr algn="ctr">
              <a:defRPr/>
            </a:lvl1pPr>
          </a:lstStyle>
          <a:p>
            <a:endParaRPr lang="zh-HK" altLang="zh-HK"/>
          </a:p>
        </p:txBody>
      </p:sp>
      <p:sp>
        <p:nvSpPr>
          <p:cNvPr id="8" name="Rectangle 5"/>
          <p:cNvSpPr>
            <a:spLocks noGrp="1" noChangeArrowheads="1"/>
          </p:cNvSpPr>
          <p:nvPr>
            <p:ph type="ftr" sz="quarter" idx="11"/>
          </p:nvPr>
        </p:nvSpPr>
        <p:spPr/>
        <p:txBody>
          <a:bodyPr/>
          <a:lstStyle>
            <a:lvl1pPr algn="l">
              <a:defRPr/>
            </a:lvl1pPr>
          </a:lstStyle>
          <a:p>
            <a:endParaRPr lang="zh-HK" altLang="zh-HK"/>
          </a:p>
        </p:txBody>
      </p:sp>
      <p:sp>
        <p:nvSpPr>
          <p:cNvPr id="9" name="Rectangle 6"/>
          <p:cNvSpPr>
            <a:spLocks noGrp="1" noChangeArrowheads="1"/>
          </p:cNvSpPr>
          <p:nvPr>
            <p:ph type="sldNum" sz="quarter" idx="12"/>
          </p:nvPr>
        </p:nvSpPr>
        <p:spPr/>
        <p:txBody>
          <a:bodyPr/>
          <a:lstStyle>
            <a:lvl1pPr>
              <a:defRPr/>
            </a:lvl1pPr>
          </a:lstStyle>
          <a:p>
            <a:fld id="{444E6430-402E-44DC-B432-E96BA27D715C}" type="slidenum">
              <a:rPr lang="en-US" altLang="zh-HK"/>
              <a:pPr/>
              <a:t>‹#›</a:t>
            </a:fld>
            <a:endParaRPr lang="en-US" altLang="zh-HK"/>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4"/>
          <p:cNvSpPr>
            <a:spLocks noGrp="1" noChangeArrowheads="1"/>
          </p:cNvSpPr>
          <p:nvPr>
            <p:ph type="dt" sz="half" idx="10"/>
          </p:nvPr>
        </p:nvSpPr>
        <p:spPr/>
        <p:txBody>
          <a:bodyPr/>
          <a:lstStyle>
            <a:lvl1pPr algn="ctr">
              <a:defRPr/>
            </a:lvl1pPr>
          </a:lstStyle>
          <a:p>
            <a:endParaRPr lang="zh-HK" altLang="zh-HK"/>
          </a:p>
        </p:txBody>
      </p:sp>
      <p:sp>
        <p:nvSpPr>
          <p:cNvPr id="4" name="Rectangle 5"/>
          <p:cNvSpPr>
            <a:spLocks noGrp="1" noChangeArrowheads="1"/>
          </p:cNvSpPr>
          <p:nvPr>
            <p:ph type="ftr" sz="quarter" idx="11"/>
          </p:nvPr>
        </p:nvSpPr>
        <p:spPr/>
        <p:txBody>
          <a:bodyPr/>
          <a:lstStyle>
            <a:lvl1pPr algn="l">
              <a:defRPr/>
            </a:lvl1pPr>
          </a:lstStyle>
          <a:p>
            <a:endParaRPr lang="zh-HK" altLang="zh-HK"/>
          </a:p>
        </p:txBody>
      </p:sp>
      <p:sp>
        <p:nvSpPr>
          <p:cNvPr id="5" name="Rectangle 6"/>
          <p:cNvSpPr>
            <a:spLocks noGrp="1" noChangeArrowheads="1"/>
          </p:cNvSpPr>
          <p:nvPr>
            <p:ph type="sldNum" sz="quarter" idx="12"/>
          </p:nvPr>
        </p:nvSpPr>
        <p:spPr/>
        <p:txBody>
          <a:bodyPr/>
          <a:lstStyle>
            <a:lvl1pPr>
              <a:defRPr/>
            </a:lvl1pPr>
          </a:lstStyle>
          <a:p>
            <a:fld id="{CAD4D0A7-9287-43EC-B8BF-9505B6C866BE}" type="slidenum">
              <a:rPr lang="en-US" altLang="zh-HK"/>
              <a:pPr/>
              <a:t>‹#›</a:t>
            </a:fld>
            <a:endParaRPr lang="en-US" altLang="zh-HK"/>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endParaRPr lang="zh-HK" altLang="zh-HK"/>
          </a:p>
        </p:txBody>
      </p:sp>
      <p:sp>
        <p:nvSpPr>
          <p:cNvPr id="3" name="Rectangle 5"/>
          <p:cNvSpPr>
            <a:spLocks noGrp="1" noChangeArrowheads="1"/>
          </p:cNvSpPr>
          <p:nvPr>
            <p:ph type="ftr" sz="quarter" idx="11"/>
          </p:nvPr>
        </p:nvSpPr>
        <p:spPr/>
        <p:txBody>
          <a:bodyPr/>
          <a:lstStyle>
            <a:lvl1pPr algn="l">
              <a:defRPr/>
            </a:lvl1pPr>
          </a:lstStyle>
          <a:p>
            <a:endParaRPr lang="zh-HK" altLang="zh-HK"/>
          </a:p>
        </p:txBody>
      </p:sp>
      <p:sp>
        <p:nvSpPr>
          <p:cNvPr id="4" name="Rectangle 6"/>
          <p:cNvSpPr>
            <a:spLocks noGrp="1" noChangeArrowheads="1"/>
          </p:cNvSpPr>
          <p:nvPr>
            <p:ph type="sldNum" sz="quarter" idx="12"/>
          </p:nvPr>
        </p:nvSpPr>
        <p:spPr/>
        <p:txBody>
          <a:bodyPr/>
          <a:lstStyle>
            <a:lvl1pPr>
              <a:defRPr/>
            </a:lvl1pPr>
          </a:lstStyle>
          <a:p>
            <a:fld id="{0CF78CC0-A2F2-4737-952C-C485C827C613}" type="slidenum">
              <a:rPr lang="en-US" altLang="zh-HK"/>
              <a:pPr/>
              <a:t>‹#›</a:t>
            </a:fld>
            <a:endParaRPr lang="en-US" altLang="zh-HK"/>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endParaRPr lang="zh-HK" altLang="zh-HK"/>
          </a:p>
        </p:txBody>
      </p:sp>
      <p:sp>
        <p:nvSpPr>
          <p:cNvPr id="6" name="Rectangle 5"/>
          <p:cNvSpPr>
            <a:spLocks noGrp="1" noChangeArrowheads="1"/>
          </p:cNvSpPr>
          <p:nvPr>
            <p:ph type="ftr" sz="quarter" idx="11"/>
          </p:nvPr>
        </p:nvSpPr>
        <p:spPr/>
        <p:txBody>
          <a:bodyPr/>
          <a:lstStyle>
            <a:lvl1pPr algn="l">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929C1DB2-24FC-4516-8A36-0E0C593D4360}" type="slidenum">
              <a:rPr lang="en-US" altLang="zh-HK"/>
              <a:pPr/>
              <a:t>‹#›</a:t>
            </a:fld>
            <a:endParaRPr lang="en-US" altLang="zh-HK"/>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endParaRPr lang="zh-HK" altLang="zh-HK"/>
          </a:p>
        </p:txBody>
      </p:sp>
      <p:sp>
        <p:nvSpPr>
          <p:cNvPr id="6" name="Rectangle 5"/>
          <p:cNvSpPr>
            <a:spLocks noGrp="1" noChangeArrowheads="1"/>
          </p:cNvSpPr>
          <p:nvPr>
            <p:ph type="ftr" sz="quarter" idx="11"/>
          </p:nvPr>
        </p:nvSpPr>
        <p:spPr/>
        <p:txBody>
          <a:bodyPr/>
          <a:lstStyle>
            <a:lvl1pPr algn="l">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AF946CF0-441E-4A19-AAD5-E066ECF04554}" type="slidenum">
              <a:rPr lang="en-US" altLang="zh-HK"/>
              <a:pPr/>
              <a:t>‹#›</a:t>
            </a:fld>
            <a:endParaRPr lang="en-US" altLang="zh-HK"/>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lgn="ctr">
              <a:defRPr/>
            </a:lvl1pPr>
          </a:lstStyle>
          <a:p>
            <a:endParaRPr lang="zh-HK" altLang="zh-HK"/>
          </a:p>
        </p:txBody>
      </p:sp>
      <p:sp>
        <p:nvSpPr>
          <p:cNvPr id="5" name="Rectangle 5"/>
          <p:cNvSpPr>
            <a:spLocks noGrp="1" noChangeArrowheads="1"/>
          </p:cNvSpPr>
          <p:nvPr>
            <p:ph type="ftr" sz="quarter" idx="11"/>
          </p:nvPr>
        </p:nvSpPr>
        <p:spPr/>
        <p:txBody>
          <a:bodyPr/>
          <a:lstStyle>
            <a:lvl1pPr algn="l">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9B286D05-096A-43A4-9AA3-100904A5CA24}" type="slidenum">
              <a:rPr lang="en-US" altLang="zh-HK"/>
              <a:pPr/>
              <a:t>‹#›</a:t>
            </a:fld>
            <a:endParaRPr lang="en-US" altLang="zh-H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C45E5C-5E09-4CF9-A96A-2EBDA923BB32}" type="datetime1">
              <a:rPr lang="en-US"/>
              <a:pPr/>
              <a:t>11/24/2014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29DF9D-355A-4E2C-B1D3-50092E7CBB25}"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lgn="ctr">
              <a:defRPr/>
            </a:lvl1pPr>
          </a:lstStyle>
          <a:p>
            <a:endParaRPr lang="zh-HK" altLang="zh-HK"/>
          </a:p>
        </p:txBody>
      </p:sp>
      <p:sp>
        <p:nvSpPr>
          <p:cNvPr id="5" name="Rectangle 5"/>
          <p:cNvSpPr>
            <a:spLocks noGrp="1" noChangeArrowheads="1"/>
          </p:cNvSpPr>
          <p:nvPr>
            <p:ph type="ftr" sz="quarter" idx="11"/>
          </p:nvPr>
        </p:nvSpPr>
        <p:spPr/>
        <p:txBody>
          <a:bodyPr/>
          <a:lstStyle>
            <a:lvl1pPr algn="l">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A02C949E-6CEB-476E-A302-2A381A29DA8F}" type="slidenum">
              <a:rPr lang="en-US" altLang="zh-HK"/>
              <a:pPr/>
              <a:t>‹#›</a:t>
            </a:fld>
            <a:endParaRPr lang="en-US" altLang="zh-HK"/>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zh-HK" smtClean="0"/>
              <a:t>Click to edit Master title style</a:t>
            </a:r>
            <a:endParaRPr lang="zh-HK"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HK" smtClean="0"/>
              <a:t>Click to edit Master subtitle style</a:t>
            </a:r>
            <a:endParaRPr lang="zh-HK" altLang="en-US"/>
          </a:p>
        </p:txBody>
      </p:sp>
      <p:sp>
        <p:nvSpPr>
          <p:cNvPr id="4" name="Rectangle 4"/>
          <p:cNvSpPr>
            <a:spLocks noGrp="1" noChangeArrowheads="1"/>
          </p:cNvSpPr>
          <p:nvPr>
            <p:ph type="dt" sz="half" idx="10"/>
          </p:nvPr>
        </p:nvSpPr>
        <p:spPr/>
        <p:txBody>
          <a:bodyPr/>
          <a:lstStyle>
            <a:lvl1pPr algn="ct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F1A2EA01-EF3E-4FD2-B7A8-AF4AA09C146B}" type="slidenum">
              <a:rPr lang="en-US" altLang="zh-HK"/>
              <a:pPr/>
              <a:t>‹#›</a:t>
            </a:fld>
            <a:endParaRPr lang="en-US" altLang="zh-HK"/>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lgn="ct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14F05102-0B09-4378-9DDC-D99DC7687314}" type="slidenum">
              <a:rPr lang="en-US" altLang="zh-HK"/>
              <a:pPr/>
              <a:t>‹#›</a:t>
            </a:fld>
            <a:endParaRPr lang="en-US" altLang="zh-HK"/>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EEBEBC8D-65DF-452D-B83A-0FBD5050A05D}" type="slidenum">
              <a:rPr lang="en-US" altLang="zh-HK"/>
              <a:pPr/>
              <a:t>‹#›</a:t>
            </a:fld>
            <a:endParaRPr lang="en-US" altLang="zh-HK"/>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4"/>
          <p:cNvSpPr>
            <a:spLocks noGrp="1" noChangeArrowheads="1"/>
          </p:cNvSpPr>
          <p:nvPr>
            <p:ph type="dt" sz="half" idx="10"/>
          </p:nvPr>
        </p:nvSpPr>
        <p:spPr/>
        <p:txBody>
          <a:bodyPr/>
          <a:lstStyle>
            <a:lvl1pPr algn="ct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945ACAD8-2A65-4A85-9BED-E5D5FAFE07F4}" type="slidenum">
              <a:rPr lang="en-US" altLang="zh-HK"/>
              <a:pPr/>
              <a:t>‹#›</a:t>
            </a:fld>
            <a:endParaRPr lang="en-US" altLang="zh-HK"/>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4"/>
          <p:cNvSpPr>
            <a:spLocks noGrp="1" noChangeArrowheads="1"/>
          </p:cNvSpPr>
          <p:nvPr>
            <p:ph type="dt" sz="half" idx="10"/>
          </p:nvPr>
        </p:nvSpPr>
        <p:spPr/>
        <p:txBody>
          <a:bodyPr/>
          <a:lstStyle>
            <a:lvl1pPr algn="ctr">
              <a:defRPr/>
            </a:lvl1pPr>
          </a:lstStyle>
          <a:p>
            <a:endParaRPr lang="zh-HK" altLang="zh-HK"/>
          </a:p>
        </p:txBody>
      </p:sp>
      <p:sp>
        <p:nvSpPr>
          <p:cNvPr id="8" name="Rectangle 5"/>
          <p:cNvSpPr>
            <a:spLocks noGrp="1" noChangeArrowheads="1"/>
          </p:cNvSpPr>
          <p:nvPr>
            <p:ph type="ftr" sz="quarter" idx="11"/>
          </p:nvPr>
        </p:nvSpPr>
        <p:spPr/>
        <p:txBody>
          <a:bodyPr/>
          <a:lstStyle>
            <a:lvl1pPr>
              <a:defRPr/>
            </a:lvl1pPr>
          </a:lstStyle>
          <a:p>
            <a:endParaRPr lang="zh-HK" altLang="zh-HK"/>
          </a:p>
        </p:txBody>
      </p:sp>
      <p:sp>
        <p:nvSpPr>
          <p:cNvPr id="9" name="Rectangle 6"/>
          <p:cNvSpPr>
            <a:spLocks noGrp="1" noChangeArrowheads="1"/>
          </p:cNvSpPr>
          <p:nvPr>
            <p:ph type="sldNum" sz="quarter" idx="12"/>
          </p:nvPr>
        </p:nvSpPr>
        <p:spPr/>
        <p:txBody>
          <a:bodyPr/>
          <a:lstStyle>
            <a:lvl1pPr>
              <a:defRPr/>
            </a:lvl1pPr>
          </a:lstStyle>
          <a:p>
            <a:fld id="{BE71D699-0873-4EC2-B882-80901FADB4FF}" type="slidenum">
              <a:rPr lang="en-US" altLang="zh-HK"/>
              <a:pPr/>
              <a:t>‹#›</a:t>
            </a:fld>
            <a:endParaRPr lang="en-US" altLang="zh-HK"/>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4"/>
          <p:cNvSpPr>
            <a:spLocks noGrp="1" noChangeArrowheads="1"/>
          </p:cNvSpPr>
          <p:nvPr>
            <p:ph type="dt" sz="half" idx="10"/>
          </p:nvPr>
        </p:nvSpPr>
        <p:spPr/>
        <p:txBody>
          <a:bodyPr/>
          <a:lstStyle>
            <a:lvl1pPr algn="ctr">
              <a:defRPr/>
            </a:lvl1pPr>
          </a:lstStyle>
          <a:p>
            <a:endParaRPr lang="zh-HK" altLang="zh-HK"/>
          </a:p>
        </p:txBody>
      </p:sp>
      <p:sp>
        <p:nvSpPr>
          <p:cNvPr id="4" name="Rectangle 5"/>
          <p:cNvSpPr>
            <a:spLocks noGrp="1" noChangeArrowheads="1"/>
          </p:cNvSpPr>
          <p:nvPr>
            <p:ph type="ftr" sz="quarter" idx="11"/>
          </p:nvPr>
        </p:nvSpPr>
        <p:spPr/>
        <p:txBody>
          <a:bodyPr/>
          <a:lstStyle>
            <a:lvl1pPr>
              <a:defRPr/>
            </a:lvl1pPr>
          </a:lstStyle>
          <a:p>
            <a:endParaRPr lang="zh-HK" altLang="zh-HK"/>
          </a:p>
        </p:txBody>
      </p:sp>
      <p:sp>
        <p:nvSpPr>
          <p:cNvPr id="5" name="Rectangle 6"/>
          <p:cNvSpPr>
            <a:spLocks noGrp="1" noChangeArrowheads="1"/>
          </p:cNvSpPr>
          <p:nvPr>
            <p:ph type="sldNum" sz="quarter" idx="12"/>
          </p:nvPr>
        </p:nvSpPr>
        <p:spPr/>
        <p:txBody>
          <a:bodyPr/>
          <a:lstStyle>
            <a:lvl1pPr>
              <a:defRPr/>
            </a:lvl1pPr>
          </a:lstStyle>
          <a:p>
            <a:fld id="{C4EBBF8E-D6FF-4C4C-8611-4CACC23D992A}" type="slidenum">
              <a:rPr lang="en-US" altLang="zh-HK"/>
              <a:pPr/>
              <a:t>‹#›</a:t>
            </a:fld>
            <a:endParaRPr lang="en-US" altLang="zh-HK"/>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endParaRPr lang="zh-HK" altLang="zh-HK"/>
          </a:p>
        </p:txBody>
      </p:sp>
      <p:sp>
        <p:nvSpPr>
          <p:cNvPr id="3" name="Rectangle 5"/>
          <p:cNvSpPr>
            <a:spLocks noGrp="1" noChangeArrowheads="1"/>
          </p:cNvSpPr>
          <p:nvPr>
            <p:ph type="ftr" sz="quarter" idx="11"/>
          </p:nvPr>
        </p:nvSpPr>
        <p:spPr/>
        <p:txBody>
          <a:bodyPr/>
          <a:lstStyle>
            <a:lvl1pPr>
              <a:defRPr/>
            </a:lvl1pPr>
          </a:lstStyle>
          <a:p>
            <a:endParaRPr lang="zh-HK" altLang="zh-HK"/>
          </a:p>
        </p:txBody>
      </p:sp>
      <p:sp>
        <p:nvSpPr>
          <p:cNvPr id="4" name="Rectangle 6"/>
          <p:cNvSpPr>
            <a:spLocks noGrp="1" noChangeArrowheads="1"/>
          </p:cNvSpPr>
          <p:nvPr>
            <p:ph type="sldNum" sz="quarter" idx="12"/>
          </p:nvPr>
        </p:nvSpPr>
        <p:spPr/>
        <p:txBody>
          <a:bodyPr/>
          <a:lstStyle>
            <a:lvl1pPr>
              <a:defRPr/>
            </a:lvl1pPr>
          </a:lstStyle>
          <a:p>
            <a:fld id="{B635F2FC-F37D-4D47-9384-94C4DC791121}" type="slidenum">
              <a:rPr lang="en-US" altLang="zh-HK"/>
              <a:pPr/>
              <a:t>‹#›</a:t>
            </a:fld>
            <a:endParaRPr lang="en-US" altLang="zh-HK"/>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7440AB1B-4635-4FF0-969C-305EE0072442}" type="slidenum">
              <a:rPr lang="en-US" altLang="zh-HK"/>
              <a:pPr/>
              <a:t>‹#›</a:t>
            </a:fld>
            <a:endParaRPr lang="en-US" altLang="zh-HK"/>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EEE2D00B-10ED-4574-9DC1-C301B5AF9691}" type="slidenum">
              <a:rPr lang="en-US" altLang="zh-HK"/>
              <a:pPr/>
              <a:t>‹#›</a:t>
            </a:fld>
            <a:endParaRPr lang="en-US" altLang="zh-H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3BC13650-6D70-4A2E-85D4-246D41811EB1}" type="slidenum">
              <a:rPr lang="en-US" altLang="en-US"/>
              <a:pPr/>
              <a:t>‹#›</a:t>
            </a:fld>
            <a:endParaRPr lang="en-US"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lgn="ct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E5050EA5-DC13-4B11-B698-B433DBB8FCF9}" type="slidenum">
              <a:rPr lang="en-US" altLang="zh-HK"/>
              <a:pPr/>
              <a:t>‹#›</a:t>
            </a:fld>
            <a:endParaRPr lang="en-US" altLang="zh-HK"/>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lgn="ct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B3FBA8A6-3407-4A6B-A2F5-49D755D9E690}" type="slidenum">
              <a:rPr lang="en-US" altLang="zh-HK"/>
              <a:pPr/>
              <a:t>‹#›</a:t>
            </a:fld>
            <a:endParaRPr lang="en-US" altLang="zh-HK"/>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760663"/>
            <a:ext cx="12203113" cy="4113212"/>
            <a:chOff x="0" y="1739"/>
            <a:chExt cx="5765" cy="2591"/>
          </a:xfrm>
        </p:grpSpPr>
        <p:grpSp>
          <p:nvGrpSpPr>
            <p:cNvPr id="5" name="Group 3"/>
            <p:cNvGrpSpPr>
              <a:grpSpLocks/>
            </p:cNvGrpSpPr>
            <p:nvPr/>
          </p:nvGrpSpPr>
          <p:grpSpPr bwMode="auto">
            <a:xfrm>
              <a:off x="0" y="3652"/>
              <a:ext cx="5765" cy="678"/>
              <a:chOff x="0" y="3652"/>
              <a:chExt cx="5765" cy="678"/>
            </a:xfrm>
          </p:grpSpPr>
          <p:sp>
            <p:nvSpPr>
              <p:cNvPr id="7" name="Rectangle 4"/>
              <p:cNvSpPr>
                <a:spLocks noChangeArrowheads="1"/>
              </p:cNvSpPr>
              <p:nvPr/>
            </p:nvSpPr>
            <p:spPr bwMode="ltGray">
              <a:xfrm>
                <a:off x="0" y="3676"/>
                <a:ext cx="576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endParaRPr lang="en-US">
                  <a:solidFill>
                    <a:srgbClr val="FFFFFF"/>
                  </a:solidFill>
                </a:endParaRPr>
              </a:p>
            </p:txBody>
          </p:sp>
          <p:grpSp>
            <p:nvGrpSpPr>
              <p:cNvPr id="8" name="Group 5"/>
              <p:cNvGrpSpPr>
                <a:grpSpLocks/>
              </p:cNvGrpSpPr>
              <p:nvPr/>
            </p:nvGrpSpPr>
            <p:grpSpPr bwMode="auto">
              <a:xfrm>
                <a:off x="0" y="3652"/>
                <a:ext cx="5765" cy="678"/>
                <a:chOff x="0" y="3652"/>
                <a:chExt cx="5765" cy="678"/>
              </a:xfrm>
            </p:grpSpPr>
            <p:sp useBgFill="1">
              <p:nvSpPr>
                <p:cNvPr id="9" name="Freeform 6"/>
                <p:cNvSpPr>
                  <a:spLocks/>
                </p:cNvSpPr>
                <p:nvPr/>
              </p:nvSpPr>
              <p:spPr bwMode="white">
                <a:xfrm>
                  <a:off x="0"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10" name="Freeform 7"/>
                <p:cNvSpPr>
                  <a:spLocks/>
                </p:cNvSpPr>
                <p:nvPr/>
              </p:nvSpPr>
              <p:spPr bwMode="white">
                <a:xfrm>
                  <a:off x="43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11" name="Freeform 8"/>
                <p:cNvSpPr>
                  <a:spLocks/>
                </p:cNvSpPr>
                <p:nvPr/>
              </p:nvSpPr>
              <p:spPr bwMode="white">
                <a:xfrm>
                  <a:off x="878"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12" name="Freeform 9"/>
                <p:cNvSpPr>
                  <a:spLocks/>
                </p:cNvSpPr>
                <p:nvPr/>
              </p:nvSpPr>
              <p:spPr bwMode="white">
                <a:xfrm>
                  <a:off x="132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13" name="Freeform 10"/>
                <p:cNvSpPr>
                  <a:spLocks/>
                </p:cNvSpPr>
                <p:nvPr/>
              </p:nvSpPr>
              <p:spPr bwMode="white">
                <a:xfrm>
                  <a:off x="1768"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14" name="Freeform 11"/>
                <p:cNvSpPr>
                  <a:spLocks/>
                </p:cNvSpPr>
                <p:nvPr/>
              </p:nvSpPr>
              <p:spPr bwMode="white">
                <a:xfrm>
                  <a:off x="2213"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15" name="Freeform 12"/>
                <p:cNvSpPr>
                  <a:spLocks/>
                </p:cNvSpPr>
                <p:nvPr/>
              </p:nvSpPr>
              <p:spPr bwMode="white">
                <a:xfrm>
                  <a:off x="2646"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16" name="Freeform 13"/>
                <p:cNvSpPr>
                  <a:spLocks/>
                </p:cNvSpPr>
                <p:nvPr/>
              </p:nvSpPr>
              <p:spPr bwMode="white">
                <a:xfrm>
                  <a:off x="309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17" name="Freeform 14"/>
                <p:cNvSpPr>
                  <a:spLocks/>
                </p:cNvSpPr>
                <p:nvPr/>
              </p:nvSpPr>
              <p:spPr bwMode="white">
                <a:xfrm>
                  <a:off x="3547"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18" name="Freeform 15"/>
                <p:cNvSpPr>
                  <a:spLocks/>
                </p:cNvSpPr>
                <p:nvPr/>
              </p:nvSpPr>
              <p:spPr bwMode="white">
                <a:xfrm>
                  <a:off x="400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19" name="Freeform 16"/>
                <p:cNvSpPr>
                  <a:spLocks/>
                </p:cNvSpPr>
                <p:nvPr/>
              </p:nvSpPr>
              <p:spPr bwMode="white">
                <a:xfrm>
                  <a:off x="4473"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20" name="Freeform 17"/>
                <p:cNvSpPr>
                  <a:spLocks/>
                </p:cNvSpPr>
                <p:nvPr/>
              </p:nvSpPr>
              <p:spPr bwMode="white">
                <a:xfrm>
                  <a:off x="4930"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21" name="Freeform 18"/>
                <p:cNvSpPr>
                  <a:spLocks/>
                </p:cNvSpPr>
                <p:nvPr/>
              </p:nvSpPr>
              <p:spPr bwMode="white">
                <a:xfrm>
                  <a:off x="540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Lst>
                  <a:ahLst/>
                  <a:cxnLst>
                    <a:cxn ang="0">
                      <a:pos x="T0" y="T1"/>
                    </a:cxn>
                    <a:cxn ang="0">
                      <a:pos x="T2" y="T3"/>
                    </a:cxn>
                    <a:cxn ang="0">
                      <a:pos x="T4" y="T5"/>
                    </a:cxn>
                    <a:cxn ang="0">
                      <a:pos x="T6" y="T7"/>
                    </a:cxn>
                    <a:cxn ang="0">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grpSp>
        </p:grpSp>
        <p:sp>
          <p:nvSpPr>
            <p:cNvPr id="6" name="Freeform 19"/>
            <p:cNvSpPr>
              <a:spLocks/>
            </p:cNvSpPr>
            <p:nvPr/>
          </p:nvSpPr>
          <p:spPr bwMode="ltGray">
            <a:xfrm>
              <a:off x="0" y="1739"/>
              <a:ext cx="516" cy="913"/>
            </a:xfrm>
            <a:custGeom>
              <a:avLst/>
              <a:gdLst>
                <a:gd name="T0" fmla="*/ 0 w 516"/>
                <a:gd name="T1" fmla="*/ 0 h 913"/>
                <a:gd name="T2" fmla="*/ 515 w 516"/>
                <a:gd name="T3" fmla="*/ 0 h 913"/>
                <a:gd name="T4" fmla="*/ 0 w 516"/>
                <a:gd name="T5" fmla="*/ 912 h 913"/>
                <a:gd name="T6" fmla="*/ 0 w 516"/>
                <a:gd name="T7" fmla="*/ 0 h 913"/>
              </a:gdLst>
              <a:ahLst/>
              <a:cxnLst>
                <a:cxn ang="0">
                  <a:pos x="T0" y="T1"/>
                </a:cxn>
                <a:cxn ang="0">
                  <a:pos x="T2" y="T3"/>
                </a:cxn>
                <a:cxn ang="0">
                  <a:pos x="T4" y="T5"/>
                </a:cxn>
                <a:cxn ang="0">
                  <a:pos x="T6" y="T7"/>
                </a:cxn>
              </a:cxnLst>
              <a:rect l="0" t="0" r="r" b="b"/>
              <a:pathLst>
                <a:path w="516" h="913">
                  <a:moveTo>
                    <a:pt x="0" y="0"/>
                  </a:moveTo>
                  <a:lnTo>
                    <a:pt x="515" y="0"/>
                  </a:lnTo>
                  <a:lnTo>
                    <a:pt x="0" y="912"/>
                  </a:lnTo>
                  <a:lnTo>
                    <a:pt x="0" y="0"/>
                  </a:lnTo>
                </a:path>
              </a:pathLst>
            </a:custGeom>
            <a:gradFill rotWithShape="0">
              <a:gsLst>
                <a:gs pos="0">
                  <a:schemeClr val="bg1"/>
                </a:gs>
                <a:gs pos="100000">
                  <a:schemeClr val="accent2"/>
                </a:gs>
              </a:gsLst>
              <a:lin ang="0" scaled="1"/>
            </a:gradFill>
            <a:ln>
              <a:noFill/>
            </a:ln>
            <a:effectLst/>
            <a:extLst>
              <a:ext uri="{91240B29-F687-4F45-9708-019B960494DF}"/>
              <a:ext uri="{AF507438-7753-43E0-B8FC-AC1667EBCBE1}"/>
            </a:extLst>
          </p:spPr>
          <p:txBody>
            <a:bodyPr/>
            <a:lstStyle/>
            <a:p>
              <a:endParaRPr lang="en-US">
                <a:solidFill>
                  <a:srgbClr val="FFFFFF"/>
                </a:solidFill>
              </a:endParaRPr>
            </a:p>
          </p:txBody>
        </p:sp>
      </p:grpSp>
      <p:sp>
        <p:nvSpPr>
          <p:cNvPr id="37908" name="Rectangle 20"/>
          <p:cNvSpPr>
            <a:spLocks noGrp="1" noChangeArrowheads="1"/>
          </p:cNvSpPr>
          <p:nvPr>
            <p:ph type="ctrTitle" sz="quarter"/>
          </p:nvPr>
        </p:nvSpPr>
        <p:spPr>
          <a:xfrm>
            <a:off x="914400" y="2286000"/>
            <a:ext cx="10363200" cy="1143000"/>
          </a:xfrm>
        </p:spPr>
        <p:txBody>
          <a:bodyPr/>
          <a:lstStyle>
            <a:lvl1pPr>
              <a:defRPr/>
            </a:lvl1pPr>
          </a:lstStyle>
          <a:p>
            <a:pPr lvl="0"/>
            <a:r>
              <a:rPr lang="en-US" altLang="en-US" noProof="0" smtClean="0"/>
              <a:t>Click to edit Master title style</a:t>
            </a:r>
          </a:p>
        </p:txBody>
      </p:sp>
      <p:sp>
        <p:nvSpPr>
          <p:cNvPr id="37909" name="Rectangle 21"/>
          <p:cNvSpPr>
            <a:spLocks noGrp="1" noChangeArrowheads="1"/>
          </p:cNvSpPr>
          <p:nvPr>
            <p:ph type="subTitle" sz="quarter" idx="1"/>
          </p:nvPr>
        </p:nvSpPr>
        <p:spPr>
          <a:xfrm>
            <a:off x="1828800" y="3886200"/>
            <a:ext cx="8534400" cy="1752600"/>
          </a:xfrm>
        </p:spPr>
        <p:txBody>
          <a:bodyPr/>
          <a:lstStyle>
            <a:lvl1pPr marL="0" indent="0" algn="ctr">
              <a:buFont typeface="Monotype Sorts" pitchFamily="2" charset="2"/>
              <a:buNone/>
              <a:defRPr/>
            </a:lvl1pPr>
          </a:lstStyle>
          <a:p>
            <a:pPr lvl="0"/>
            <a:r>
              <a:rPr lang="en-US" altLang="en-US" noProof="0" smtClean="0"/>
              <a:t>Click to edit Master subtitle style</a:t>
            </a:r>
          </a:p>
        </p:txBody>
      </p:sp>
      <p:sp>
        <p:nvSpPr>
          <p:cNvPr id="22" name="Rectangle 22"/>
          <p:cNvSpPr>
            <a:spLocks noGrp="1" noChangeArrowheads="1"/>
          </p:cNvSpPr>
          <p:nvPr>
            <p:ph type="dt" sz="quarter" idx="10"/>
          </p:nvPr>
        </p:nvSpPr>
        <p:spPr/>
        <p:txBody>
          <a:bodyPr/>
          <a:lstStyle>
            <a:lvl1pPr>
              <a:defRPr/>
            </a:lvl1pPr>
          </a:lstStyle>
          <a:p>
            <a:endParaRPr lang="en-US" altLang="en-US"/>
          </a:p>
        </p:txBody>
      </p:sp>
      <p:sp>
        <p:nvSpPr>
          <p:cNvPr id="23" name="Rectangle 23"/>
          <p:cNvSpPr>
            <a:spLocks noGrp="1" noChangeArrowheads="1"/>
          </p:cNvSpPr>
          <p:nvPr>
            <p:ph type="ftr" sz="quarter" idx="11"/>
          </p:nvPr>
        </p:nvSpPr>
        <p:spPr/>
        <p:txBody>
          <a:bodyPr/>
          <a:lstStyle>
            <a:lvl1pPr>
              <a:defRPr/>
            </a:lvl1pPr>
          </a:lstStyle>
          <a:p>
            <a:endParaRPr lang="en-US" altLang="en-US"/>
          </a:p>
        </p:txBody>
      </p:sp>
      <p:sp>
        <p:nvSpPr>
          <p:cNvPr id="24" name="Rectangle 24"/>
          <p:cNvSpPr>
            <a:spLocks noGrp="1" noChangeArrowheads="1"/>
          </p:cNvSpPr>
          <p:nvPr>
            <p:ph type="sldNum" sz="quarter" idx="12"/>
          </p:nvPr>
        </p:nvSpPr>
        <p:spPr/>
        <p:txBody>
          <a:bodyPr/>
          <a:lstStyle>
            <a:lvl1pPr>
              <a:defRPr/>
            </a:lvl1pPr>
          </a:lstStyle>
          <a:p>
            <a:fld id="{FDD900BF-B202-4B0D-B271-B5E9E21DA876}" type="slidenum">
              <a:rPr lang="en-US" altLang="en-US"/>
              <a:pPr/>
              <a:t>‹#›</a:t>
            </a:fld>
            <a:endParaRPr lang="en-US"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281A090-725F-436E-A801-3D03B36C96B8}" type="slidenum">
              <a:rPr lang="en-US" altLang="en-US"/>
              <a:pPr/>
              <a:t>‹#›</a:t>
            </a:fld>
            <a:endParaRPr lang="en-US"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853E4B4-70B8-4D61-8686-BC6337657290}" type="slidenum">
              <a:rPr lang="en-US" altLang="en-US"/>
              <a:pPr/>
              <a:t>‹#›</a:t>
            </a:fld>
            <a:endParaRPr lang="en-US"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14500"/>
            <a:ext cx="508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14500"/>
            <a:ext cx="508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18E4C72-9E40-4D05-974E-99074B235DBD}" type="slidenum">
              <a:rPr lang="en-US" altLang="en-US"/>
              <a:pPr/>
              <a:t>‹#›</a:t>
            </a:fld>
            <a:endParaRPr lang="en-US"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756D41D-6DB4-40D1-8864-5273124FFBF1}" type="slidenum">
              <a:rPr lang="en-US" altLang="en-US"/>
              <a:pPr/>
              <a:t>‹#›</a:t>
            </a:fld>
            <a:endParaRPr lang="en-US"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29281AB-F1D4-4ACD-AD61-E116B9874CE4}" type="slidenum">
              <a:rPr lang="en-US" altLang="en-US"/>
              <a:pPr/>
              <a:t>‹#›</a:t>
            </a:fld>
            <a:endParaRPr lang="en-US"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11A605C-62A3-47EE-B15D-A49379D6A7E3}" type="slidenum">
              <a:rPr lang="en-US" altLang="en-US"/>
              <a:pPr/>
              <a:t>‹#›</a:t>
            </a:fld>
            <a:endParaRPr lang="en-US"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4533BD-CF7A-4946-9276-230E718E5149}"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1E754F76-0BAB-4232-AE2C-31E82F5CE73F}" type="slidenum">
              <a:rPr lang="en-US" altLang="en-US"/>
              <a:pPr/>
              <a:t>‹#›</a:t>
            </a:fld>
            <a:endParaRPr lang="en-US"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82B3CE4-CBC6-4DC1-92C1-7A252794DF34}" type="slidenum">
              <a:rPr lang="en-US" altLang="en-US"/>
              <a:pPr/>
              <a:t>‹#›</a:t>
            </a:fld>
            <a:endParaRPr lang="en-US"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2185B07-89A8-4621-8158-AB56F603A67A}" type="slidenum">
              <a:rPr lang="en-US" altLang="en-US"/>
              <a:pPr/>
              <a:t>‹#›</a:t>
            </a:fld>
            <a:endParaRPr lang="en-US"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75692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7B0F55-634C-49F7-8E05-19A024CBD9B5}" type="slidenum">
              <a:rPr lang="en-US" altLang="en-US"/>
              <a:pPr/>
              <a:t>‹#›</a:t>
            </a:fld>
            <a:endParaRPr lang="en-US"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E2E1219E-57CC-42A2-8E13-8E2D2D5D904B}" type="slidenum">
              <a:rPr lang="en-US" altLang="en-US"/>
              <a:pPr/>
              <a:t>‹#›</a:t>
            </a:fld>
            <a:endParaRPr lang="en-US"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5FA4C1DE-FAE2-4743-9855-5E5C5DC4358B}" type="slidenum">
              <a:rPr lang="en-US" altLang="en-US"/>
              <a:pPr/>
              <a:t>‹#›</a:t>
            </a:fld>
            <a:endParaRPr lang="en-US"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3127F008-559F-4524-9B5A-E8927256D74F}" type="slidenum">
              <a:rPr lang="en-US" altLang="en-US"/>
              <a:pPr/>
              <a:t>‹#›</a:t>
            </a:fld>
            <a:endParaRPr lang="en-US"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vl1pPr>
          </a:lstStyle>
          <a:p>
            <a:endParaRPr lang="en-US" altLang="en-US"/>
          </a:p>
        </p:txBody>
      </p:sp>
      <p:sp>
        <p:nvSpPr>
          <p:cNvPr id="6" name="Footer Placeholder 5"/>
          <p:cNvSpPr>
            <a:spLocks noGrp="1"/>
          </p:cNvSpPr>
          <p:nvPr>
            <p:ph type="ftr" sz="quarter" idx="11"/>
          </p:nvPr>
        </p:nvSpPr>
        <p:spPr/>
        <p:txBody>
          <a:bodyPr/>
          <a:lstStyle>
            <a:lvl1pPr eaLnBrk="1" hangingPunct="1">
              <a:defRPr/>
            </a:lvl1pPr>
          </a:lstStyle>
          <a:p>
            <a:endParaRPr lang="en-US" altLang="en-US"/>
          </a:p>
        </p:txBody>
      </p:sp>
      <p:sp>
        <p:nvSpPr>
          <p:cNvPr id="7" name="Slide Number Placeholder 6"/>
          <p:cNvSpPr>
            <a:spLocks noGrp="1"/>
          </p:cNvSpPr>
          <p:nvPr>
            <p:ph type="sldNum" sz="quarter" idx="12"/>
          </p:nvPr>
        </p:nvSpPr>
        <p:spPr/>
        <p:txBody>
          <a:bodyPr/>
          <a:lstStyle>
            <a:lvl1pPr eaLnBrk="1" hangingPunct="1">
              <a:defRPr/>
            </a:lvl1pPr>
          </a:lstStyle>
          <a:p>
            <a:fld id="{E885054F-C2D7-42D7-ACDC-B8C1FED4BBC0}" type="slidenum">
              <a:rPr lang="en-US" altLang="en-US"/>
              <a:pPr/>
              <a:t>‹#›</a:t>
            </a:fld>
            <a:endParaRPr lang="en-US"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vl1pPr>
          </a:lstStyle>
          <a:p>
            <a:endParaRPr lang="en-US" altLang="en-US"/>
          </a:p>
        </p:txBody>
      </p:sp>
      <p:sp>
        <p:nvSpPr>
          <p:cNvPr id="8" name="Footer Placeholder 7"/>
          <p:cNvSpPr>
            <a:spLocks noGrp="1"/>
          </p:cNvSpPr>
          <p:nvPr>
            <p:ph type="ftr" sz="quarter" idx="11"/>
          </p:nvPr>
        </p:nvSpPr>
        <p:spPr/>
        <p:txBody>
          <a:bodyPr/>
          <a:lstStyle>
            <a:lvl1pPr eaLnBrk="1" hangingPunct="1">
              <a:defRPr/>
            </a:lvl1pPr>
          </a:lstStyle>
          <a:p>
            <a:endParaRPr lang="en-US" altLang="en-US"/>
          </a:p>
        </p:txBody>
      </p:sp>
      <p:sp>
        <p:nvSpPr>
          <p:cNvPr id="9" name="Slide Number Placeholder 8"/>
          <p:cNvSpPr>
            <a:spLocks noGrp="1"/>
          </p:cNvSpPr>
          <p:nvPr>
            <p:ph type="sldNum" sz="quarter" idx="12"/>
          </p:nvPr>
        </p:nvSpPr>
        <p:spPr/>
        <p:txBody>
          <a:bodyPr/>
          <a:lstStyle>
            <a:lvl1pPr eaLnBrk="1" hangingPunct="1">
              <a:defRPr/>
            </a:lvl1pPr>
          </a:lstStyle>
          <a:p>
            <a:fld id="{60A27E43-2317-4294-9788-0F6FE34F0CE5}" type="slidenum">
              <a:rPr lang="en-US" altLang="en-US"/>
              <a:pPr/>
              <a:t>‹#›</a:t>
            </a:fld>
            <a:endParaRPr lang="en-US"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vl1pPr>
          </a:lstStyle>
          <a:p>
            <a:endParaRPr lang="en-US" altLang="en-US"/>
          </a:p>
        </p:txBody>
      </p:sp>
      <p:sp>
        <p:nvSpPr>
          <p:cNvPr id="4" name="Footer Placeholder 3"/>
          <p:cNvSpPr>
            <a:spLocks noGrp="1"/>
          </p:cNvSpPr>
          <p:nvPr>
            <p:ph type="ftr" sz="quarter" idx="11"/>
          </p:nvPr>
        </p:nvSpPr>
        <p:spPr/>
        <p:txBody>
          <a:bodyPr/>
          <a:lstStyle>
            <a:lvl1pPr eaLnBrk="1" hangingPunct="1">
              <a:defRPr/>
            </a:lvl1pPr>
          </a:lstStyle>
          <a:p>
            <a:endParaRPr lang="en-US" altLang="en-US"/>
          </a:p>
        </p:txBody>
      </p:sp>
      <p:sp>
        <p:nvSpPr>
          <p:cNvPr id="5" name="Slide Number Placeholder 4"/>
          <p:cNvSpPr>
            <a:spLocks noGrp="1"/>
          </p:cNvSpPr>
          <p:nvPr>
            <p:ph type="sldNum" sz="quarter" idx="12"/>
          </p:nvPr>
        </p:nvSpPr>
        <p:spPr/>
        <p:txBody>
          <a:bodyPr/>
          <a:lstStyle>
            <a:lvl1pPr eaLnBrk="1" hangingPunct="1">
              <a:defRPr/>
            </a:lvl1pPr>
          </a:lstStyle>
          <a:p>
            <a:fld id="{F46C6B19-ECC2-4EF0-AC2C-242B456A98CF}" type="slidenum">
              <a:rPr lang="en-US" altLang="en-US"/>
              <a:pPr/>
              <a:t>‹#›</a:t>
            </a:fld>
            <a:endParaRPr lang="en-US"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endParaRPr lang="en-US" altLang="en-US"/>
          </a:p>
        </p:txBody>
      </p:sp>
      <p:sp>
        <p:nvSpPr>
          <p:cNvPr id="3" name="Footer Placeholder 2"/>
          <p:cNvSpPr>
            <a:spLocks noGrp="1"/>
          </p:cNvSpPr>
          <p:nvPr>
            <p:ph type="ftr" sz="quarter" idx="11"/>
          </p:nvPr>
        </p:nvSpPr>
        <p:spPr/>
        <p:txBody>
          <a:bodyPr/>
          <a:lstStyle>
            <a:lvl1pPr eaLnBrk="1" hangingPunct="1">
              <a:defRPr/>
            </a:lvl1pPr>
          </a:lstStyle>
          <a:p>
            <a:endParaRPr lang="en-US" altLang="en-US"/>
          </a:p>
        </p:txBody>
      </p:sp>
      <p:sp>
        <p:nvSpPr>
          <p:cNvPr id="4" name="Slide Number Placeholder 3"/>
          <p:cNvSpPr>
            <a:spLocks noGrp="1"/>
          </p:cNvSpPr>
          <p:nvPr>
            <p:ph type="sldNum" sz="quarter" idx="12"/>
          </p:nvPr>
        </p:nvSpPr>
        <p:spPr/>
        <p:txBody>
          <a:bodyPr/>
          <a:lstStyle>
            <a:lvl1pPr eaLnBrk="1" hangingPunct="1">
              <a:defRPr/>
            </a:lvl1pPr>
          </a:lstStyle>
          <a:p>
            <a:fld id="{07FDFB03-1B6B-4C59-8491-7C1247D1CE05}"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540D7C56-0124-4041-AF7E-96ACD8DF2B23}" type="slidenum">
              <a:rPr lang="en-US" altLang="en-US"/>
              <a:pPr/>
              <a:t>‹#›</a:t>
            </a:fld>
            <a:endParaRPr lang="en-US"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vl1pPr>
          </a:lstStyle>
          <a:p>
            <a:endParaRPr lang="en-US" altLang="en-US"/>
          </a:p>
        </p:txBody>
      </p:sp>
      <p:sp>
        <p:nvSpPr>
          <p:cNvPr id="6" name="Footer Placeholder 5"/>
          <p:cNvSpPr>
            <a:spLocks noGrp="1"/>
          </p:cNvSpPr>
          <p:nvPr>
            <p:ph type="ftr" sz="quarter" idx="11"/>
          </p:nvPr>
        </p:nvSpPr>
        <p:spPr/>
        <p:txBody>
          <a:bodyPr/>
          <a:lstStyle>
            <a:lvl1pPr eaLnBrk="1" hangingPunct="1">
              <a:defRPr/>
            </a:lvl1pPr>
          </a:lstStyle>
          <a:p>
            <a:endParaRPr lang="en-US" altLang="en-US"/>
          </a:p>
        </p:txBody>
      </p:sp>
      <p:sp>
        <p:nvSpPr>
          <p:cNvPr id="7" name="Slide Number Placeholder 6"/>
          <p:cNvSpPr>
            <a:spLocks noGrp="1"/>
          </p:cNvSpPr>
          <p:nvPr>
            <p:ph type="sldNum" sz="quarter" idx="12"/>
          </p:nvPr>
        </p:nvSpPr>
        <p:spPr/>
        <p:txBody>
          <a:bodyPr/>
          <a:lstStyle>
            <a:lvl1pPr eaLnBrk="1" hangingPunct="1">
              <a:defRPr/>
            </a:lvl1pPr>
          </a:lstStyle>
          <a:p>
            <a:fld id="{E7421DAC-714B-4415-867C-13B8F2D314A6}" type="slidenum">
              <a:rPr lang="en-US" altLang="en-US"/>
              <a:pPr/>
              <a:t>‹#›</a:t>
            </a:fld>
            <a:endParaRPr lang="en-US"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vl1pPr>
          </a:lstStyle>
          <a:p>
            <a:endParaRPr lang="en-US" altLang="en-US"/>
          </a:p>
        </p:txBody>
      </p:sp>
      <p:sp>
        <p:nvSpPr>
          <p:cNvPr id="6" name="Footer Placeholder 5"/>
          <p:cNvSpPr>
            <a:spLocks noGrp="1"/>
          </p:cNvSpPr>
          <p:nvPr>
            <p:ph type="ftr" sz="quarter" idx="11"/>
          </p:nvPr>
        </p:nvSpPr>
        <p:spPr/>
        <p:txBody>
          <a:bodyPr/>
          <a:lstStyle>
            <a:lvl1pPr eaLnBrk="1" hangingPunct="1">
              <a:defRPr/>
            </a:lvl1pPr>
          </a:lstStyle>
          <a:p>
            <a:endParaRPr lang="en-US" altLang="en-US"/>
          </a:p>
        </p:txBody>
      </p:sp>
      <p:sp>
        <p:nvSpPr>
          <p:cNvPr id="7" name="Slide Number Placeholder 6"/>
          <p:cNvSpPr>
            <a:spLocks noGrp="1"/>
          </p:cNvSpPr>
          <p:nvPr>
            <p:ph type="sldNum" sz="quarter" idx="12"/>
          </p:nvPr>
        </p:nvSpPr>
        <p:spPr/>
        <p:txBody>
          <a:bodyPr/>
          <a:lstStyle>
            <a:lvl1pPr eaLnBrk="1" hangingPunct="1">
              <a:defRPr/>
            </a:lvl1pPr>
          </a:lstStyle>
          <a:p>
            <a:fld id="{E26C3429-C24A-4B2B-BDE0-EE70B2CE4A1C}" type="slidenum">
              <a:rPr lang="en-US" altLang="en-US"/>
              <a:pPr/>
              <a:t>‹#›</a:t>
            </a:fld>
            <a:endParaRPr lang="en-US"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36EFA465-058A-465F-99FE-F213519AF968}" type="slidenum">
              <a:rPr lang="en-US" altLang="en-US"/>
              <a:pPr/>
              <a:t>‹#›</a:t>
            </a:fld>
            <a:endParaRPr lang="en-US"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8427C9FC-C273-46EA-B249-EFA684A25F5C}" type="slidenum">
              <a:rPr lang="en-US" altLang="en-US"/>
              <a:pPr/>
              <a:t>‹#›</a:t>
            </a:fld>
            <a:endParaRPr lang="en-US"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E89E333B-ACFA-4AEE-ACD7-B8BEB6C502E2}" type="slidenum">
              <a:rPr lang="en-US" altLang="en-US"/>
              <a:pPr/>
              <a:t>‹#›</a:t>
            </a:fld>
            <a:endParaRPr lang="en-US" alt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9A9FA107-D0EA-422B-9BAD-A2760CFECC6F}" type="slidenum">
              <a:rPr lang="en-US" altLang="en-US"/>
              <a:pPr/>
              <a:t>‹#›</a:t>
            </a:fld>
            <a:endParaRPr lang="en-US"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889D4C83-AC94-4754-8AC6-50826FA4E4CF}" type="slidenum">
              <a:rPr lang="en-US" altLang="en-US"/>
              <a:pPr/>
              <a:t>‹#›</a:t>
            </a:fld>
            <a:endParaRPr lang="en-US"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36B0D739-B658-4998-9A98-28061906B03B}" type="slidenum">
              <a:rPr lang="en-US" altLang="en-US"/>
              <a:pPr/>
              <a:t>‹#›</a:t>
            </a:fld>
            <a:endParaRPr lang="en-US"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vl1pPr>
          </a:lstStyle>
          <a:p>
            <a:fld id="{C375B8E4-3762-4203-AAA1-8F0CC87A3869}" type="slidenum">
              <a:rPr lang="en-US" altLang="en-US"/>
              <a:pPr/>
              <a:t>‹#›</a:t>
            </a:fld>
            <a:endParaRPr lang="en-US"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p:txBody>
          <a:bodyPr/>
          <a:lstStyle>
            <a:lvl1pPr>
              <a:defRPr/>
            </a:lvl1pPr>
          </a:lstStyle>
          <a:p>
            <a:fld id="{DE2894BC-95DF-462E-9B98-BBE1464BAE46}"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1CB2BB10-1DFB-4D5F-8427-0C64D8DC1478}" type="slidenum">
              <a:rPr lang="en-US" altLang="en-US"/>
              <a:pPr/>
              <a:t>‹#›</a:t>
            </a:fld>
            <a:endParaRPr lang="en-US"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Rectangle 6"/>
          <p:cNvSpPr>
            <a:spLocks noGrp="1" noChangeArrowheads="1"/>
          </p:cNvSpPr>
          <p:nvPr>
            <p:ph type="sldNum" sz="quarter" idx="12"/>
          </p:nvPr>
        </p:nvSpPr>
        <p:spPr/>
        <p:txBody>
          <a:bodyPr/>
          <a:lstStyle>
            <a:lvl1pPr>
              <a:defRPr/>
            </a:lvl1pPr>
          </a:lstStyle>
          <a:p>
            <a:fld id="{6F898E25-EF40-48C9-89B9-E65DF3FDB0AB}" type="slidenum">
              <a:rPr lang="en-US" altLang="en-US"/>
              <a:pPr/>
              <a:t>‹#›</a:t>
            </a:fld>
            <a:endParaRPr lang="en-US"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507EE747-362C-49BC-B139-599F78183E20}" type="slidenum">
              <a:rPr lang="en-US" altLang="en-US"/>
              <a:pPr/>
              <a:t>‹#›</a:t>
            </a:fld>
            <a:endParaRPr lang="en-US"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EEF9DEC1-C0CC-4272-A9BD-7B71B62EA282}" type="slidenum">
              <a:rPr lang="en-US" altLang="en-US"/>
              <a:pPr/>
              <a:t>‹#›</a:t>
            </a:fld>
            <a:endParaRPr lang="en-US"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438AEA5E-9F9C-4CD9-ACC6-86C84A51A43D}" type="slidenum">
              <a:rPr lang="en-US" altLang="en-US"/>
              <a:pPr/>
              <a:t>‹#›</a:t>
            </a:fld>
            <a:endParaRPr lang="en-US"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B2D12FB3-16FB-4520-B055-9DA8FF1627CA}" type="slidenum">
              <a:rPr lang="en-US" altLang="en-US"/>
              <a:pPr/>
              <a:t>‹#›</a:t>
            </a:fld>
            <a:endParaRPr lang="en-US"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560B667A-8853-4490-A2EF-5C7DB9894DD3}" type="slidenum">
              <a:rPr lang="en-US" altLang="en-US"/>
              <a:pPr/>
              <a:t>‹#›</a:t>
            </a:fld>
            <a:endParaRPr lang="en-US"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0CF91DD4-522F-407A-9103-731DDD72BDD4}" type="slidenum">
              <a:rPr lang="en-US" altLang="en-US"/>
              <a:pPr/>
              <a:t>‹#›</a:t>
            </a:fld>
            <a:endParaRPr lang="en-US"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1E188F10-C793-4B08-86B2-EA1F0F42833B}" type="slidenum">
              <a:rPr lang="en-US" altLang="en-US"/>
              <a:pPr/>
              <a:t>‹#›</a:t>
            </a:fld>
            <a:endParaRPr lang="en-US"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1A3784FD-69A0-418A-A553-4668C5906EAA}" type="slidenum">
              <a:rPr lang="en-US" altLang="en-US"/>
              <a:pPr/>
              <a:t>‹#›</a:t>
            </a:fld>
            <a:endParaRPr lang="en-US"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vl1pPr>
          </a:lstStyle>
          <a:p>
            <a:fld id="{0E3331B3-D54D-4CEF-9FFE-7E33CC76FC73}"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vl1pPr>
          </a:lstStyle>
          <a:p>
            <a:fld id="{16EF754C-2B39-4FA2-8328-83470CA791B4}" type="slidenum">
              <a:rPr lang="en-US" altLang="en-US"/>
              <a:pPr/>
              <a:t>‹#›</a:t>
            </a:fld>
            <a:endParaRPr lang="en-US"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p:txBody>
          <a:bodyPr/>
          <a:lstStyle>
            <a:lvl1pPr>
              <a:defRPr/>
            </a:lvl1pPr>
          </a:lstStyle>
          <a:p>
            <a:fld id="{D5B9CAB8-CDA2-4FDC-B1B9-32E580007C69}" type="slidenum">
              <a:rPr lang="en-US" altLang="en-US"/>
              <a:pPr/>
              <a:t>‹#›</a:t>
            </a:fld>
            <a:endParaRPr lang="en-US"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Rectangle 6"/>
          <p:cNvSpPr>
            <a:spLocks noGrp="1" noChangeArrowheads="1"/>
          </p:cNvSpPr>
          <p:nvPr>
            <p:ph type="sldNum" sz="quarter" idx="12"/>
          </p:nvPr>
        </p:nvSpPr>
        <p:spPr/>
        <p:txBody>
          <a:bodyPr/>
          <a:lstStyle>
            <a:lvl1pPr>
              <a:defRPr/>
            </a:lvl1pPr>
          </a:lstStyle>
          <a:p>
            <a:fld id="{2D079379-CDAA-44B8-BBCA-2E3B1F62A041}" type="slidenum">
              <a:rPr lang="en-US" altLang="en-US"/>
              <a:pPr/>
              <a:t>‹#›</a:t>
            </a:fld>
            <a:endParaRPr lang="en-US"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6EB9893E-261C-4FEE-8781-6023F220B6E0}" type="slidenum">
              <a:rPr lang="en-US" altLang="en-US"/>
              <a:pPr/>
              <a:t>‹#›</a:t>
            </a:fld>
            <a:endParaRPr lang="en-US"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3AA8236A-62A0-4543-900D-1C02D697CD32}" type="slidenum">
              <a:rPr lang="en-US" altLang="en-US"/>
              <a:pPr/>
              <a:t>‹#›</a:t>
            </a:fld>
            <a:endParaRPr lang="en-US"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F0AF631B-6FD6-4367-AF26-43DF81BEA4A4}" type="slidenum">
              <a:rPr lang="en-US" altLang="en-US"/>
              <a:pPr/>
              <a:t>‹#›</a:t>
            </a:fld>
            <a:endParaRPr lang="en-US"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388B6C77-7BCA-4FCC-A135-0CE4B92603B2}" type="slidenum">
              <a:rPr lang="en-US" altLang="en-US"/>
              <a:pPr/>
              <a:t>‹#›</a:t>
            </a:fld>
            <a:endParaRPr lang="en-US"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AC577450-6C66-4926-B16C-49AF21890719}" type="slidenum">
              <a:rPr lang="en-US" altLang="en-US"/>
              <a:pPr/>
              <a:t>‹#›</a:t>
            </a:fld>
            <a:endParaRPr lang="en-US" alt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E1153E7F-4803-412C-A67C-273BC6941D05}" type="slidenum">
              <a:rPr lang="en-US" altLang="en-US"/>
              <a:pPr/>
              <a:t>‹#›</a:t>
            </a:fld>
            <a:endParaRPr lang="en-US"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11178FD6-D41A-449A-A33C-29BE4950EB44}" type="slidenum">
              <a:rPr lang="en-US" altLang="en-US"/>
              <a:pPr/>
              <a:t>‹#›</a:t>
            </a:fld>
            <a:endParaRPr lang="en-US" alt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9C9C98DC-D5BA-4596-811A-071C0DB4DF37}"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p:txBody>
          <a:bodyPr/>
          <a:lstStyle>
            <a:lvl1pPr>
              <a:defRPr/>
            </a:lvl1pPr>
          </a:lstStyle>
          <a:p>
            <a:fld id="{6D5F9D66-54F6-40C3-9DF5-D4E82B04F55C}" type="slidenum">
              <a:rPr lang="en-US" altLang="en-US"/>
              <a:pPr/>
              <a:t>‹#›</a:t>
            </a:fld>
            <a:endParaRPr lang="en-US" alt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vl1pPr>
          </a:lstStyle>
          <a:p>
            <a:fld id="{12DC36A5-18F8-4915-9A5C-CCA073437E7D}" type="slidenum">
              <a:rPr lang="en-US" altLang="en-US"/>
              <a:pPr/>
              <a:t>‹#›</a:t>
            </a:fld>
            <a:endParaRPr lang="en-US" alt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p:txBody>
          <a:bodyPr/>
          <a:lstStyle>
            <a:lvl1pPr>
              <a:defRPr/>
            </a:lvl1pPr>
          </a:lstStyle>
          <a:p>
            <a:fld id="{C3470E11-08B1-447A-A232-8E3FA8A199EB}" type="slidenum">
              <a:rPr lang="en-US" altLang="en-US"/>
              <a:pPr/>
              <a:t>‹#›</a:t>
            </a:fld>
            <a:endParaRPr lang="en-US" alt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Rectangle 6"/>
          <p:cNvSpPr>
            <a:spLocks noGrp="1" noChangeArrowheads="1"/>
          </p:cNvSpPr>
          <p:nvPr>
            <p:ph type="sldNum" sz="quarter" idx="12"/>
          </p:nvPr>
        </p:nvSpPr>
        <p:spPr/>
        <p:txBody>
          <a:bodyPr/>
          <a:lstStyle>
            <a:lvl1pPr>
              <a:defRPr/>
            </a:lvl1pPr>
          </a:lstStyle>
          <a:p>
            <a:fld id="{6E27C39D-042D-47C4-A8CA-DB319B14505D}" type="slidenum">
              <a:rPr lang="en-US" altLang="en-US"/>
              <a:pPr/>
              <a:t>‹#›</a:t>
            </a:fld>
            <a:endParaRPr lang="en-US" alt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7710E104-D564-4C7D-8E02-C98CF6E691B0}" type="slidenum">
              <a:rPr lang="en-US" altLang="en-US"/>
              <a:pPr/>
              <a:t>‹#›</a:t>
            </a:fld>
            <a:endParaRPr lang="en-US" alt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7021E575-E223-451A-B0B8-198FE6846798}" type="slidenum">
              <a:rPr lang="en-US" altLang="en-US"/>
              <a:pPr/>
              <a:t>‹#›</a:t>
            </a:fld>
            <a:endParaRPr lang="en-US" alt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01B676D4-E1AE-423F-844A-B2CC7EB801A5}" type="slidenum">
              <a:rPr lang="en-US" altLang="en-US"/>
              <a:pPr/>
              <a:t>‹#›</a:t>
            </a:fld>
            <a:endParaRPr lang="en-US" alt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22BE0A28-957E-4EFE-998F-4097FFF16BE5}" type="slidenum">
              <a:rPr lang="en-US" altLang="en-US"/>
              <a:pPr/>
              <a:t>‹#›</a:t>
            </a:fld>
            <a:endParaRPr lang="en-US" alt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zh-HK" smtClean="0"/>
              <a:t>Click to edit Master title style</a:t>
            </a:r>
            <a:endParaRPr lang="zh-HK"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HK" smtClean="0"/>
              <a:t>Click to edit Master subtitle style</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8FE8B82E-CF29-4A3D-A148-FBCA0E10072D}" type="slidenum">
              <a:rPr lang="en-US" altLang="zh-HK"/>
              <a:pPr/>
              <a:t>‹#›</a:t>
            </a:fld>
            <a:endParaRPr lang="en-US" altLang="zh-HK"/>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1B14B28D-9DE9-4541-86EC-2C917760DC43}" type="slidenum">
              <a:rPr lang="en-US" altLang="zh-HK"/>
              <a:pPr/>
              <a:t>‹#›</a:t>
            </a:fld>
            <a:endParaRPr lang="en-US" altLang="zh-HK"/>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2050BBAC-CDB6-4720-A192-CB9B675DEA0B}" type="slidenum">
              <a:rPr lang="en-US" altLang="zh-HK"/>
              <a:pPr/>
              <a:t>‹#›</a:t>
            </a:fld>
            <a:endParaRPr lang="en-US" altLang="zh-H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Rectangle 6"/>
          <p:cNvSpPr>
            <a:spLocks noGrp="1" noChangeArrowheads="1"/>
          </p:cNvSpPr>
          <p:nvPr>
            <p:ph type="sldNum" sz="quarter" idx="12"/>
          </p:nvPr>
        </p:nvSpPr>
        <p:spPr/>
        <p:txBody>
          <a:bodyPr/>
          <a:lstStyle>
            <a:lvl1pPr>
              <a:defRPr/>
            </a:lvl1pPr>
          </a:lstStyle>
          <a:p>
            <a:fld id="{B32940C3-72F8-4B2D-884F-BC3FEFA7C7F6}" type="slidenum">
              <a:rPr lang="en-US" altLang="en-US"/>
              <a:pPr/>
              <a:t>‹#›</a:t>
            </a:fld>
            <a:endParaRPr lang="en-US" alt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FF405E81-0486-4F67-8958-9D8EFF4AF579}" type="slidenum">
              <a:rPr lang="en-US" altLang="zh-HK"/>
              <a:pPr/>
              <a:t>‹#›</a:t>
            </a:fld>
            <a:endParaRPr lang="en-US" altLang="zh-HK"/>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4"/>
          <p:cNvSpPr>
            <a:spLocks noGrp="1" noChangeArrowheads="1"/>
          </p:cNvSpPr>
          <p:nvPr>
            <p:ph type="dt" sz="half" idx="10"/>
          </p:nvPr>
        </p:nvSpPr>
        <p:spPr/>
        <p:txBody>
          <a:bodyPr/>
          <a:lstStyle>
            <a:lvl1pPr>
              <a:defRPr/>
            </a:lvl1pPr>
          </a:lstStyle>
          <a:p>
            <a:endParaRPr lang="zh-HK" altLang="zh-HK"/>
          </a:p>
        </p:txBody>
      </p:sp>
      <p:sp>
        <p:nvSpPr>
          <p:cNvPr id="8" name="Rectangle 5"/>
          <p:cNvSpPr>
            <a:spLocks noGrp="1" noChangeArrowheads="1"/>
          </p:cNvSpPr>
          <p:nvPr>
            <p:ph type="ftr" sz="quarter" idx="11"/>
          </p:nvPr>
        </p:nvSpPr>
        <p:spPr/>
        <p:txBody>
          <a:bodyPr/>
          <a:lstStyle>
            <a:lvl1pPr>
              <a:defRPr/>
            </a:lvl1pPr>
          </a:lstStyle>
          <a:p>
            <a:endParaRPr lang="zh-HK" altLang="zh-HK"/>
          </a:p>
        </p:txBody>
      </p:sp>
      <p:sp>
        <p:nvSpPr>
          <p:cNvPr id="9" name="Rectangle 6"/>
          <p:cNvSpPr>
            <a:spLocks noGrp="1" noChangeArrowheads="1"/>
          </p:cNvSpPr>
          <p:nvPr>
            <p:ph type="sldNum" sz="quarter" idx="12"/>
          </p:nvPr>
        </p:nvSpPr>
        <p:spPr/>
        <p:txBody>
          <a:bodyPr/>
          <a:lstStyle>
            <a:lvl1pPr>
              <a:defRPr/>
            </a:lvl1pPr>
          </a:lstStyle>
          <a:p>
            <a:fld id="{9471E157-D12B-434B-80E7-91CEC39AFFC2}" type="slidenum">
              <a:rPr lang="en-US" altLang="zh-HK"/>
              <a:pPr/>
              <a:t>‹#›</a:t>
            </a:fld>
            <a:endParaRPr lang="en-US" altLang="zh-HK"/>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4"/>
          <p:cNvSpPr>
            <a:spLocks noGrp="1" noChangeArrowheads="1"/>
          </p:cNvSpPr>
          <p:nvPr>
            <p:ph type="dt" sz="half" idx="10"/>
          </p:nvPr>
        </p:nvSpPr>
        <p:spPr/>
        <p:txBody>
          <a:bodyPr/>
          <a:lstStyle>
            <a:lvl1pPr>
              <a:defRPr/>
            </a:lvl1pPr>
          </a:lstStyle>
          <a:p>
            <a:endParaRPr lang="zh-HK" altLang="zh-HK"/>
          </a:p>
        </p:txBody>
      </p:sp>
      <p:sp>
        <p:nvSpPr>
          <p:cNvPr id="4" name="Rectangle 5"/>
          <p:cNvSpPr>
            <a:spLocks noGrp="1" noChangeArrowheads="1"/>
          </p:cNvSpPr>
          <p:nvPr>
            <p:ph type="ftr" sz="quarter" idx="11"/>
          </p:nvPr>
        </p:nvSpPr>
        <p:spPr/>
        <p:txBody>
          <a:bodyPr/>
          <a:lstStyle>
            <a:lvl1pPr>
              <a:defRPr/>
            </a:lvl1pPr>
          </a:lstStyle>
          <a:p>
            <a:endParaRPr lang="zh-HK" altLang="zh-HK"/>
          </a:p>
        </p:txBody>
      </p:sp>
      <p:sp>
        <p:nvSpPr>
          <p:cNvPr id="5" name="Rectangle 6"/>
          <p:cNvSpPr>
            <a:spLocks noGrp="1" noChangeArrowheads="1"/>
          </p:cNvSpPr>
          <p:nvPr>
            <p:ph type="sldNum" sz="quarter" idx="12"/>
          </p:nvPr>
        </p:nvSpPr>
        <p:spPr/>
        <p:txBody>
          <a:bodyPr/>
          <a:lstStyle>
            <a:lvl1pPr>
              <a:defRPr/>
            </a:lvl1pPr>
          </a:lstStyle>
          <a:p>
            <a:fld id="{B97622DF-5379-4E10-BB63-5257F44581AB}" type="slidenum">
              <a:rPr lang="en-US" altLang="zh-HK"/>
              <a:pPr/>
              <a:t>‹#›</a:t>
            </a:fld>
            <a:endParaRPr lang="en-US" altLang="zh-HK"/>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zh-HK" altLang="zh-HK"/>
          </a:p>
        </p:txBody>
      </p:sp>
      <p:sp>
        <p:nvSpPr>
          <p:cNvPr id="3" name="Rectangle 5"/>
          <p:cNvSpPr>
            <a:spLocks noGrp="1" noChangeArrowheads="1"/>
          </p:cNvSpPr>
          <p:nvPr>
            <p:ph type="ftr" sz="quarter" idx="11"/>
          </p:nvPr>
        </p:nvSpPr>
        <p:spPr/>
        <p:txBody>
          <a:bodyPr/>
          <a:lstStyle>
            <a:lvl1pPr>
              <a:defRPr/>
            </a:lvl1pPr>
          </a:lstStyle>
          <a:p>
            <a:endParaRPr lang="zh-HK" altLang="zh-HK"/>
          </a:p>
        </p:txBody>
      </p:sp>
      <p:sp>
        <p:nvSpPr>
          <p:cNvPr id="4" name="Rectangle 6"/>
          <p:cNvSpPr>
            <a:spLocks noGrp="1" noChangeArrowheads="1"/>
          </p:cNvSpPr>
          <p:nvPr>
            <p:ph type="sldNum" sz="quarter" idx="12"/>
          </p:nvPr>
        </p:nvSpPr>
        <p:spPr/>
        <p:txBody>
          <a:bodyPr/>
          <a:lstStyle>
            <a:lvl1pPr>
              <a:defRPr/>
            </a:lvl1pPr>
          </a:lstStyle>
          <a:p>
            <a:fld id="{36DA81AB-DC99-4199-8CC6-403813290E64}" type="slidenum">
              <a:rPr lang="en-US" altLang="zh-HK"/>
              <a:pPr/>
              <a:t>‹#›</a:t>
            </a:fld>
            <a:endParaRPr lang="en-US" altLang="zh-HK"/>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CA1595BA-B601-4BF6-8EDC-115F9F60CA17}" type="slidenum">
              <a:rPr lang="en-US" altLang="zh-HK"/>
              <a:pPr/>
              <a:t>‹#›</a:t>
            </a:fld>
            <a:endParaRPr lang="en-US" altLang="zh-HK"/>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8F0A0BDC-18D5-4687-8128-A25577CFBB23}" type="slidenum">
              <a:rPr lang="en-US" altLang="zh-HK"/>
              <a:pPr/>
              <a:t>‹#›</a:t>
            </a:fld>
            <a:endParaRPr lang="en-US" altLang="zh-HK"/>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6A8645E4-1BA4-4686-A516-C70D6F4BCC6E}" type="slidenum">
              <a:rPr lang="en-US" altLang="zh-HK"/>
              <a:pPr/>
              <a:t>‹#›</a:t>
            </a:fld>
            <a:endParaRPr lang="en-US" altLang="zh-HK"/>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991A7502-3CDB-4B88-BA22-E193A65813D1}" type="slidenum">
              <a:rPr lang="en-US" altLang="zh-HK"/>
              <a:pPr/>
              <a:t>‹#›</a:t>
            </a:fld>
            <a:endParaRPr lang="en-US" altLang="zh-HK"/>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ltLang="zh-HK" smtClean="0"/>
              <a:t>Click to edit Master title style</a:t>
            </a:r>
            <a:endParaRPr lang="zh-HK" altLang="en-US"/>
          </a:p>
        </p:txBody>
      </p:sp>
      <p:sp>
        <p:nvSpPr>
          <p:cNvPr id="3" name="Table Placeholder 2"/>
          <p:cNvSpPr>
            <a:spLocks noGrp="1"/>
          </p:cNvSpPr>
          <p:nvPr>
            <p:ph type="tbl" idx="1"/>
          </p:nvPr>
        </p:nvSpPr>
        <p:spPr>
          <a:xfrm>
            <a:off x="609600" y="1600201"/>
            <a:ext cx="10972800" cy="4525963"/>
          </a:xfrm>
        </p:spPr>
        <p:txBody>
          <a:bodyPr/>
          <a:lstStyle/>
          <a:p>
            <a:pPr lvl="0"/>
            <a:endParaRPr lang="zh-HK" altLang="en-US" noProof="0" smtClean="0"/>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D744FBDD-89CA-47EA-8B2D-DEB6152FB83A}" type="slidenum">
              <a:rPr lang="en-US" altLang="zh-HK"/>
              <a:pPr/>
              <a:t>‹#›</a:t>
            </a:fld>
            <a:endParaRPr lang="en-US" altLang="zh-HK"/>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3" name="Rectangle 4"/>
          <p:cNvSpPr>
            <a:spLocks noGrp="1" noChangeArrowheads="1"/>
          </p:cNvSpPr>
          <p:nvPr>
            <p:ph type="dt" sz="half" idx="10"/>
          </p:nvPr>
        </p:nvSpPr>
        <p:spPr/>
        <p:txBody>
          <a:bodyPr/>
          <a:lstStyle>
            <a:lvl1pPr>
              <a:defRPr/>
            </a:lvl1pPr>
          </a:lstStyle>
          <a:p>
            <a:endParaRPr lang="zh-HK" altLang="zh-HK"/>
          </a:p>
        </p:txBody>
      </p:sp>
      <p:sp>
        <p:nvSpPr>
          <p:cNvPr id="4" name="Rectangle 5"/>
          <p:cNvSpPr>
            <a:spLocks noGrp="1" noChangeArrowheads="1"/>
          </p:cNvSpPr>
          <p:nvPr>
            <p:ph type="ftr" sz="quarter" idx="11"/>
          </p:nvPr>
        </p:nvSpPr>
        <p:spPr/>
        <p:txBody>
          <a:bodyPr/>
          <a:lstStyle>
            <a:lvl1pPr>
              <a:defRPr/>
            </a:lvl1pPr>
          </a:lstStyle>
          <a:p>
            <a:endParaRPr lang="zh-HK" altLang="zh-HK"/>
          </a:p>
        </p:txBody>
      </p:sp>
      <p:sp>
        <p:nvSpPr>
          <p:cNvPr id="5" name="Rectangle 6"/>
          <p:cNvSpPr>
            <a:spLocks noGrp="1" noChangeArrowheads="1"/>
          </p:cNvSpPr>
          <p:nvPr>
            <p:ph type="sldNum" sz="quarter" idx="12"/>
          </p:nvPr>
        </p:nvSpPr>
        <p:spPr/>
        <p:txBody>
          <a:bodyPr/>
          <a:lstStyle>
            <a:lvl1pPr>
              <a:defRPr/>
            </a:lvl1pPr>
          </a:lstStyle>
          <a:p>
            <a:fld id="{AFEE1513-7A2A-4992-820F-6A136D64F41C}" type="slidenum">
              <a:rPr lang="en-US" altLang="zh-HK"/>
              <a:pPr/>
              <a:t>‹#›</a:t>
            </a:fld>
            <a:endParaRPr lang="en-US" altLang="zh-H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C1D3408E-FAF2-4D99-8D86-97862DDAEC5F}" type="slidenum">
              <a:rPr lang="en-US" altLang="en-US"/>
              <a:pPr/>
              <a:t>‹#›</a:t>
            </a:fld>
            <a:endParaRPr lang="en-US" alt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81" y="1121879"/>
            <a:ext cx="9143040" cy="2387771"/>
          </a:xfrm>
        </p:spPr>
        <p:txBody>
          <a:bodyPr anchor="b"/>
          <a:lstStyle>
            <a:lvl1pPr algn="ctr">
              <a:defRPr sz="5443"/>
            </a:lvl1pPr>
          </a:lstStyle>
          <a:p>
            <a:r>
              <a:rPr lang="en-US" smtClean="0"/>
              <a:t>Click to edit Master title style</a:t>
            </a:r>
            <a:endParaRPr lang="en-US"/>
          </a:p>
        </p:txBody>
      </p:sp>
      <p:sp>
        <p:nvSpPr>
          <p:cNvPr id="3" name="Subtitle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smtClean="0"/>
              <a:t>Click to edit Master subtitle style</a:t>
            </a:r>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361" y="1709460"/>
            <a:ext cx="10515839" cy="2852939"/>
          </a:xfrm>
        </p:spPr>
        <p:txBody>
          <a:bodyPr anchor="b"/>
          <a:lstStyle>
            <a:lvl1pPr>
              <a:defRPr sz="5443"/>
            </a:lvl1pPr>
          </a:lstStyle>
          <a:p>
            <a:r>
              <a:rPr lang="en-US" smtClean="0"/>
              <a:t>Click to edit Master title style</a:t>
            </a:r>
            <a:endParaRPr lang="en-US"/>
          </a:p>
        </p:txBody>
      </p:sp>
      <p:sp>
        <p:nvSpPr>
          <p:cNvPr id="3" name="Text Placeholder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en-US" smtClean="0"/>
              <a:t>Click to edit Master text styles</a:t>
            </a: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721" y="1906761"/>
            <a:ext cx="511104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0080" y="1906761"/>
            <a:ext cx="5112961"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041" y="365798"/>
            <a:ext cx="10515839" cy="132493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smtClean="0"/>
              <a:t>Click to edit Master text styles</a:t>
            </a:r>
          </a:p>
        </p:txBody>
      </p:sp>
      <p:sp>
        <p:nvSpPr>
          <p:cNvPr id="4" name="Content Placeholder 3"/>
          <p:cNvSpPr>
            <a:spLocks noGrp="1"/>
          </p:cNvSpPr>
          <p:nvPr>
            <p:ph sz="half" idx="2"/>
          </p:nvPr>
        </p:nvSpPr>
        <p:spPr>
          <a:xfrm>
            <a:off x="839041" y="2504424"/>
            <a:ext cx="5159039"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smtClean="0"/>
              <a:t>Click to edit Master text styles</a:t>
            </a:r>
          </a:p>
        </p:txBody>
      </p:sp>
      <p:sp>
        <p:nvSpPr>
          <p:cNvPr id="6" name="Content Placeholder 5"/>
          <p:cNvSpPr>
            <a:spLocks noGrp="1"/>
          </p:cNvSpPr>
          <p:nvPr>
            <p:ph sz="quarter" idx="4"/>
          </p:nvPr>
        </p:nvSpPr>
        <p:spPr>
          <a:xfrm>
            <a:off x="6172801" y="2504424"/>
            <a:ext cx="5182079"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528"/>
            <a:ext cx="3932160" cy="1601448"/>
          </a:xfrm>
        </p:spPr>
        <p:txBody>
          <a:bodyPr anchor="b"/>
          <a:lstStyle>
            <a:lvl1pPr>
              <a:defRPr sz="2903"/>
            </a:lvl1pPr>
          </a:lstStyle>
          <a:p>
            <a:r>
              <a:rPr lang="en-US" smtClean="0"/>
              <a:t>Click to edit Master title style</a:t>
            </a:r>
            <a:endParaRPr lang="en-US"/>
          </a:p>
        </p:txBody>
      </p:sp>
      <p:sp>
        <p:nvSpPr>
          <p:cNvPr id="3" name="Content Placeholder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en-US" smtClean="0"/>
              <a:t>Click to edit Master text styles</a:t>
            </a: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528"/>
            <a:ext cx="3932160" cy="1601448"/>
          </a:xfrm>
        </p:spPr>
        <p:txBody>
          <a:bodyPr anchor="b"/>
          <a:lstStyle>
            <a:lvl1pPr>
              <a:defRPr sz="2903"/>
            </a:lvl1pPr>
          </a:lstStyle>
          <a:p>
            <a:r>
              <a:rPr lang="en-US" smtClean="0"/>
              <a:t>Click to edit Master title style</a:t>
            </a:r>
            <a:endParaRPr lang="en-US"/>
          </a:p>
        </p:txBody>
      </p:sp>
      <p:sp>
        <p:nvSpPr>
          <p:cNvPr id="3" name="Picture Placeholder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en-US" noProof="0"/>
          </a:p>
        </p:txBody>
      </p:sp>
      <p:sp>
        <p:nvSpPr>
          <p:cNvPr id="4" name="Text Placeholder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en-US" smtClean="0"/>
              <a:t>Click to edit Master text styles</a:t>
            </a: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CF687C8-9220-4DE2-8165-8BC5CB4A2B89}" type="datetime1">
              <a:rPr lang="en-US"/>
              <a:pPr/>
              <a:t>11/24/2014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615A80-0544-408A-96A1-AA8BD972ED9A}"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F7845902-1DB7-4192-93AB-E5F3E3041B8B}" type="slidenum">
              <a:rPr lang="en-US" altLang="en-US"/>
              <a:pPr/>
              <a:t>‹#›</a:t>
            </a:fld>
            <a:endParaRPr lang="en-US" alt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1440" y="568860"/>
            <a:ext cx="2601601"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721" y="568860"/>
            <a:ext cx="76224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eaLnBrk="0" hangingPunct="0">
              <a:defRPr/>
            </a:lvl1pPr>
          </a:lstStyle>
          <a:p>
            <a:endParaRPr lang="en-US"/>
          </a:p>
        </p:txBody>
      </p:sp>
      <p:sp>
        <p:nvSpPr>
          <p:cNvPr id="5" name="Rectangle 5"/>
          <p:cNvSpPr>
            <a:spLocks noGrp="1" noChangeArrowheads="1"/>
          </p:cNvSpPr>
          <p:nvPr>
            <p:ph type="ftr" sz="quarter" idx="11"/>
          </p:nvPr>
        </p:nvSpPr>
        <p:spPr/>
        <p:txBody>
          <a:bodyPr/>
          <a:lstStyle>
            <a:lvl1pPr eaLnBrk="0" hangingPunc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fld id="{FB1CC4BC-9F1E-429A-94F4-5868F94D2480}" type="slidenum">
              <a:rPr lang="en-US" altLang="en-US"/>
              <a:pPr/>
              <a:t>‹#›</a:t>
            </a:fld>
            <a:endParaRPr lang="en-US" alt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lvl1pPr>
          </a:lstStyle>
          <a:p>
            <a:endParaRPr lang="en-US"/>
          </a:p>
        </p:txBody>
      </p:sp>
      <p:sp>
        <p:nvSpPr>
          <p:cNvPr id="5" name="Rectangle 5"/>
          <p:cNvSpPr>
            <a:spLocks noGrp="1" noChangeArrowheads="1"/>
          </p:cNvSpPr>
          <p:nvPr>
            <p:ph type="ftr" sz="quarter" idx="11"/>
          </p:nvPr>
        </p:nvSpPr>
        <p:spPr/>
        <p:txBody>
          <a:bodyPr/>
          <a:lstStyle>
            <a:lvl1pPr eaLnBrk="0" hangingPunc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fld id="{56087EF6-A897-42DD-81C0-5D9FD703505A}" type="slidenum">
              <a:rPr lang="en-US" altLang="en-US"/>
              <a:pPr/>
              <a:t>‹#›</a:t>
            </a:fld>
            <a:endParaRPr lang="en-US" alt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eaLnBrk="0" hangingPunct="0">
              <a:defRPr/>
            </a:lvl1pPr>
          </a:lstStyle>
          <a:p>
            <a:endParaRPr lang="en-US"/>
          </a:p>
        </p:txBody>
      </p:sp>
      <p:sp>
        <p:nvSpPr>
          <p:cNvPr id="5" name="Rectangle 5"/>
          <p:cNvSpPr>
            <a:spLocks noGrp="1" noChangeArrowheads="1"/>
          </p:cNvSpPr>
          <p:nvPr>
            <p:ph type="ftr" sz="quarter" idx="11"/>
          </p:nvPr>
        </p:nvSpPr>
        <p:spPr/>
        <p:txBody>
          <a:bodyPr/>
          <a:lstStyle>
            <a:lvl1pPr eaLnBrk="0" hangingPunc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fld id="{37EF9352-89B3-445B-B77F-6F619EC3D628}" type="slidenum">
              <a:rPr lang="en-US" altLang="en-US"/>
              <a:pPr/>
              <a:t>‹#›</a:t>
            </a:fld>
            <a:endParaRPr lang="en-US" alt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eaLnBrk="0" hangingPunct="0">
              <a:defRPr/>
            </a:lvl1pPr>
          </a:lstStyle>
          <a:p>
            <a:endParaRPr lang="en-US"/>
          </a:p>
        </p:txBody>
      </p:sp>
      <p:sp>
        <p:nvSpPr>
          <p:cNvPr id="6" name="Rectangle 5"/>
          <p:cNvSpPr>
            <a:spLocks noGrp="1" noChangeArrowheads="1"/>
          </p:cNvSpPr>
          <p:nvPr>
            <p:ph type="ftr" sz="quarter" idx="11"/>
          </p:nvPr>
        </p:nvSpPr>
        <p:spPr/>
        <p:txBody>
          <a:bodyPr/>
          <a:lstStyle>
            <a:lvl1pPr eaLnBrk="0" hangingPunct="0">
              <a:defRPr/>
            </a:lvl1pPr>
          </a:lstStyle>
          <a:p>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fld id="{38B87460-7A2B-4AD7-A70D-C98EE9FA1105}" type="slidenum">
              <a:rPr lang="en-US" altLang="en-US"/>
              <a:pPr/>
              <a:t>‹#›</a:t>
            </a:fld>
            <a:endParaRPr lang="en-US" alt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eaLnBrk="0" hangingPunct="0">
              <a:defRPr/>
            </a:lvl1pPr>
          </a:lstStyle>
          <a:p>
            <a:endParaRPr lang="en-US"/>
          </a:p>
        </p:txBody>
      </p:sp>
      <p:sp>
        <p:nvSpPr>
          <p:cNvPr id="8" name="Rectangle 5"/>
          <p:cNvSpPr>
            <a:spLocks noGrp="1" noChangeArrowheads="1"/>
          </p:cNvSpPr>
          <p:nvPr>
            <p:ph type="ftr" sz="quarter" idx="11"/>
          </p:nvPr>
        </p:nvSpPr>
        <p:spPr/>
        <p:txBody>
          <a:bodyPr/>
          <a:lstStyle>
            <a:lvl1pPr eaLnBrk="0" hangingPunct="0">
              <a:defRPr/>
            </a:lvl1pPr>
          </a:lstStyle>
          <a:p>
            <a:endParaRPr lang="en-US"/>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fld id="{DA3EDB9B-8F08-45DD-B100-7F8AA4E1543B}" type="slidenum">
              <a:rPr lang="en-US" altLang="en-US"/>
              <a:pPr/>
              <a:t>‹#›</a:t>
            </a:fld>
            <a:endParaRPr lang="en-US" alt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eaLnBrk="0" hangingPunct="0">
              <a:defRPr/>
            </a:lvl1pPr>
          </a:lstStyle>
          <a:p>
            <a:endParaRPr lang="en-US"/>
          </a:p>
        </p:txBody>
      </p:sp>
      <p:sp>
        <p:nvSpPr>
          <p:cNvPr id="4" name="Rectangle 5"/>
          <p:cNvSpPr>
            <a:spLocks noGrp="1" noChangeArrowheads="1"/>
          </p:cNvSpPr>
          <p:nvPr>
            <p:ph type="ftr" sz="quarter" idx="11"/>
          </p:nvPr>
        </p:nvSpPr>
        <p:spPr/>
        <p:txBody>
          <a:bodyPr/>
          <a:lstStyle>
            <a:lvl1pPr eaLnBrk="0" hangingPunct="0">
              <a:defRPr/>
            </a:lvl1pPr>
          </a:lstStyle>
          <a:p>
            <a:endParaRPr lang="en-US"/>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fld id="{1B4F5632-9658-4A94-85A6-8E9AE81D9052}" type="slidenum">
              <a:rPr lang="en-US" altLang="en-US"/>
              <a:pPr/>
              <a:t>‹#›</a:t>
            </a:fld>
            <a:endParaRPr lang="en-US" alt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a:lvl1pPr>
          </a:lstStyle>
          <a:p>
            <a:endParaRPr lang="en-US"/>
          </a:p>
        </p:txBody>
      </p:sp>
      <p:sp>
        <p:nvSpPr>
          <p:cNvPr id="3" name="Rectangle 5"/>
          <p:cNvSpPr>
            <a:spLocks noGrp="1" noChangeArrowheads="1"/>
          </p:cNvSpPr>
          <p:nvPr>
            <p:ph type="ftr" sz="quarter" idx="11"/>
          </p:nvPr>
        </p:nvSpPr>
        <p:spPr/>
        <p:txBody>
          <a:bodyPr/>
          <a:lstStyle>
            <a:lvl1pPr eaLnBrk="0" hangingPunct="0">
              <a:defRPr/>
            </a:lvl1pPr>
          </a:lstStyle>
          <a:p>
            <a:endParaRPr lang="en-US"/>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fld id="{BE7CEECE-459E-483A-9992-CE2F1B31FE89}" type="slidenum">
              <a:rPr lang="en-US" altLang="en-US"/>
              <a:pPr/>
              <a:t>‹#›</a:t>
            </a:fld>
            <a:endParaRPr lang="en-US" alt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lvl1pPr>
          </a:lstStyle>
          <a:p>
            <a:endParaRPr lang="en-US"/>
          </a:p>
        </p:txBody>
      </p:sp>
      <p:sp>
        <p:nvSpPr>
          <p:cNvPr id="6" name="Rectangle 5"/>
          <p:cNvSpPr>
            <a:spLocks noGrp="1" noChangeArrowheads="1"/>
          </p:cNvSpPr>
          <p:nvPr>
            <p:ph type="ftr" sz="quarter" idx="11"/>
          </p:nvPr>
        </p:nvSpPr>
        <p:spPr/>
        <p:txBody>
          <a:bodyPr/>
          <a:lstStyle>
            <a:lvl1pPr eaLnBrk="0" hangingPunct="0">
              <a:defRPr/>
            </a:lvl1pPr>
          </a:lstStyle>
          <a:p>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fld id="{CB8944EF-6366-455A-9F74-98BA57900C33}" type="slidenum">
              <a:rPr lang="en-US" altLang="en-US"/>
              <a:pPr/>
              <a:t>‹#›</a:t>
            </a:fld>
            <a:endParaRPr lang="en-US" alt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lvl1pPr>
          </a:lstStyle>
          <a:p>
            <a:endParaRPr lang="en-US"/>
          </a:p>
        </p:txBody>
      </p:sp>
      <p:sp>
        <p:nvSpPr>
          <p:cNvPr id="6" name="Rectangle 5"/>
          <p:cNvSpPr>
            <a:spLocks noGrp="1" noChangeArrowheads="1"/>
          </p:cNvSpPr>
          <p:nvPr>
            <p:ph type="ftr" sz="quarter" idx="11"/>
          </p:nvPr>
        </p:nvSpPr>
        <p:spPr/>
        <p:txBody>
          <a:bodyPr/>
          <a:lstStyle>
            <a:lvl1pPr eaLnBrk="0" hangingPunct="0">
              <a:defRPr/>
            </a:lvl1pPr>
          </a:lstStyle>
          <a:p>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fld id="{223D15E6-3319-4384-9C0F-21C64BC2FE2C}" type="slidenum">
              <a:rPr lang="en-US"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1AF5A0D7-D195-49D0-9A6F-2D5AE3402102}" type="slidenum">
              <a:rPr lang="en-US" altLang="en-US"/>
              <a:pPr/>
              <a:t>‹#›</a:t>
            </a:fld>
            <a:endParaRPr lang="en-US" alt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lvl1pPr>
          </a:lstStyle>
          <a:p>
            <a:endParaRPr lang="en-US"/>
          </a:p>
        </p:txBody>
      </p:sp>
      <p:sp>
        <p:nvSpPr>
          <p:cNvPr id="5" name="Rectangle 5"/>
          <p:cNvSpPr>
            <a:spLocks noGrp="1" noChangeArrowheads="1"/>
          </p:cNvSpPr>
          <p:nvPr>
            <p:ph type="ftr" sz="quarter" idx="11"/>
          </p:nvPr>
        </p:nvSpPr>
        <p:spPr/>
        <p:txBody>
          <a:bodyPr/>
          <a:lstStyle>
            <a:lvl1pPr eaLnBrk="0" hangingPunc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fld id="{1FF3A160-A9EE-4878-B899-7A1A2F498A85}" type="slidenum">
              <a:rPr lang="en-US" altLang="en-US"/>
              <a:pPr/>
              <a:t>‹#›</a:t>
            </a:fld>
            <a:endParaRPr lang="en-US" alt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lvl1pPr>
          </a:lstStyle>
          <a:p>
            <a:endParaRPr lang="en-US"/>
          </a:p>
        </p:txBody>
      </p:sp>
      <p:sp>
        <p:nvSpPr>
          <p:cNvPr id="5" name="Rectangle 5"/>
          <p:cNvSpPr>
            <a:spLocks noGrp="1" noChangeArrowheads="1"/>
          </p:cNvSpPr>
          <p:nvPr>
            <p:ph type="ftr" sz="quarter" idx="11"/>
          </p:nvPr>
        </p:nvSpPr>
        <p:spPr/>
        <p:txBody>
          <a:bodyPr/>
          <a:lstStyle>
            <a:lvl1pPr eaLnBrk="0" hangingPunc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fld id="{780FB6B9-14F6-4368-B970-3689C24F1E57}" type="slidenum">
              <a:rPr lang="en-US" altLang="en-US"/>
              <a:pPr/>
              <a:t>‹#›</a:t>
            </a:fld>
            <a:endParaRPr lang="en-US" alt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zh-HK" smtClean="0"/>
              <a:t>Click to edit Master title style</a:t>
            </a:r>
            <a:endParaRPr lang="zh-HK"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HK" smtClean="0"/>
              <a:t>Click to edit Master subtitle style</a:t>
            </a:r>
            <a:endParaRPr lang="zh-HK" altLang="en-US"/>
          </a:p>
        </p:txBody>
      </p:sp>
      <p:sp>
        <p:nvSpPr>
          <p:cNvPr id="4" name="Rectangle 4"/>
          <p:cNvSpPr>
            <a:spLocks noGrp="1" noChangeArrowheads="1"/>
          </p:cNvSpPr>
          <p:nvPr>
            <p:ph type="dt" sz="half" idx="10"/>
          </p:nvPr>
        </p:nvSpPr>
        <p:spPr/>
        <p:txBody>
          <a:bodyPr/>
          <a:lstStyle>
            <a:lvl1pPr eaLnBrk="0" hangingPunct="0">
              <a:defRPr/>
            </a:lvl1pPr>
          </a:lstStyle>
          <a:p>
            <a:endParaRPr lang="zh-HK" altLang="zh-HK"/>
          </a:p>
        </p:txBody>
      </p:sp>
      <p:sp>
        <p:nvSpPr>
          <p:cNvPr id="5"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ABC3CC5D-F7EC-4B4D-AD28-5186CD0EE57E}" type="slidenum">
              <a:rPr lang="en-US" altLang="zh-HK"/>
              <a:pPr/>
              <a:t>‹#›</a:t>
            </a:fld>
            <a:endParaRPr lang="en-US" altLang="zh-HK"/>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eaLnBrk="0" hangingPunct="0">
              <a:defRPr/>
            </a:lvl1pPr>
          </a:lstStyle>
          <a:p>
            <a:endParaRPr lang="zh-HK" altLang="zh-HK"/>
          </a:p>
        </p:txBody>
      </p:sp>
      <p:sp>
        <p:nvSpPr>
          <p:cNvPr id="5"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496B26E5-AD26-428C-AAEE-8FCD74A2EF6E}" type="slidenum">
              <a:rPr lang="en-US" altLang="zh-HK"/>
              <a:pPr/>
              <a:t>‹#›</a:t>
            </a:fld>
            <a:endParaRPr lang="en-US" altLang="zh-HK"/>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endParaRPr lang="zh-HK" altLang="zh-HK"/>
          </a:p>
        </p:txBody>
      </p:sp>
      <p:sp>
        <p:nvSpPr>
          <p:cNvPr id="5"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E05C5F20-B8D9-404F-A726-376591538F17}" type="slidenum">
              <a:rPr lang="en-US" altLang="zh-HK"/>
              <a:pPr/>
              <a:t>‹#›</a:t>
            </a:fld>
            <a:endParaRPr lang="en-US" altLang="zh-HK"/>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4"/>
          <p:cNvSpPr>
            <a:spLocks noGrp="1" noChangeArrowheads="1"/>
          </p:cNvSpPr>
          <p:nvPr>
            <p:ph type="dt" sz="half" idx="10"/>
          </p:nvPr>
        </p:nvSpPr>
        <p:spPr/>
        <p:txBody>
          <a:bodyPr/>
          <a:lstStyle>
            <a:lvl1pPr eaLnBrk="0" hangingPunct="0">
              <a:defRPr/>
            </a:lvl1pPr>
          </a:lstStyle>
          <a:p>
            <a:endParaRPr lang="zh-HK" altLang="zh-HK"/>
          </a:p>
        </p:txBody>
      </p:sp>
      <p:sp>
        <p:nvSpPr>
          <p:cNvPr id="6"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501ED79F-EB2E-41F1-8F3F-F71601AFAA60}" type="slidenum">
              <a:rPr lang="en-US" altLang="zh-HK"/>
              <a:pPr/>
              <a:t>‹#›</a:t>
            </a:fld>
            <a:endParaRPr lang="en-US" altLang="zh-HK"/>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4"/>
          <p:cNvSpPr>
            <a:spLocks noGrp="1" noChangeArrowheads="1"/>
          </p:cNvSpPr>
          <p:nvPr>
            <p:ph type="dt" sz="half" idx="10"/>
          </p:nvPr>
        </p:nvSpPr>
        <p:spPr/>
        <p:txBody>
          <a:bodyPr/>
          <a:lstStyle>
            <a:lvl1pPr eaLnBrk="0" hangingPunct="0">
              <a:defRPr/>
            </a:lvl1pPr>
          </a:lstStyle>
          <a:p>
            <a:endParaRPr lang="zh-HK" altLang="zh-HK"/>
          </a:p>
        </p:txBody>
      </p:sp>
      <p:sp>
        <p:nvSpPr>
          <p:cNvPr id="8"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4A1906F0-6E41-438C-B9A8-75C98B7E3DD0}" type="slidenum">
              <a:rPr lang="en-US" altLang="zh-HK"/>
              <a:pPr/>
              <a:t>‹#›</a:t>
            </a:fld>
            <a:endParaRPr lang="en-US" altLang="zh-HK"/>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4"/>
          <p:cNvSpPr>
            <a:spLocks noGrp="1" noChangeArrowheads="1"/>
          </p:cNvSpPr>
          <p:nvPr>
            <p:ph type="dt" sz="half" idx="10"/>
          </p:nvPr>
        </p:nvSpPr>
        <p:spPr/>
        <p:txBody>
          <a:bodyPr/>
          <a:lstStyle>
            <a:lvl1pPr eaLnBrk="0" hangingPunct="0">
              <a:defRPr/>
            </a:lvl1pPr>
          </a:lstStyle>
          <a:p>
            <a:endParaRPr lang="zh-HK" altLang="zh-HK"/>
          </a:p>
        </p:txBody>
      </p:sp>
      <p:sp>
        <p:nvSpPr>
          <p:cNvPr id="4"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E600EFFB-C9DB-4A8D-966B-81EE3A788E50}" type="slidenum">
              <a:rPr lang="en-US" altLang="zh-HK"/>
              <a:pPr/>
              <a:t>‹#›</a:t>
            </a:fld>
            <a:endParaRPr lang="en-US" altLang="zh-HK"/>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endParaRPr lang="zh-HK" altLang="zh-HK"/>
          </a:p>
        </p:txBody>
      </p:sp>
      <p:sp>
        <p:nvSpPr>
          <p:cNvPr id="3"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819D6F1E-5E2E-4C1C-84FF-968172BEC48B}" type="slidenum">
              <a:rPr lang="en-US" altLang="zh-HK"/>
              <a:pPr/>
              <a:t>‹#›</a:t>
            </a:fld>
            <a:endParaRPr lang="en-US" altLang="zh-HK"/>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endParaRPr lang="zh-HK" altLang="zh-HK"/>
          </a:p>
        </p:txBody>
      </p:sp>
      <p:sp>
        <p:nvSpPr>
          <p:cNvPr id="6"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C7A32506-7DB4-429B-BCE7-E37F9D837E28}" type="slidenum">
              <a:rPr lang="en-US" altLang="zh-HK"/>
              <a:pPr/>
              <a:t>‹#›</a:t>
            </a:fld>
            <a:endParaRPr lang="en-US" altLang="zh-H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D2A06842-5D3F-4B72-A8CA-E3AA4877BFA6}" type="slidenum">
              <a:rPr lang="en-US" altLang="en-US"/>
              <a:pPr/>
              <a:t>‹#›</a:t>
            </a:fld>
            <a:endParaRPr lang="en-US" alt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endParaRPr lang="zh-HK" altLang="zh-HK"/>
          </a:p>
        </p:txBody>
      </p:sp>
      <p:sp>
        <p:nvSpPr>
          <p:cNvPr id="6"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DD73F365-755E-46C7-BDBC-1068E1400426}" type="slidenum">
              <a:rPr lang="en-US" altLang="zh-HK"/>
              <a:pPr/>
              <a:t>‹#›</a:t>
            </a:fld>
            <a:endParaRPr lang="en-US" altLang="zh-HK"/>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eaLnBrk="0" hangingPunct="0">
              <a:defRPr/>
            </a:lvl1pPr>
          </a:lstStyle>
          <a:p>
            <a:endParaRPr lang="zh-HK" altLang="zh-HK"/>
          </a:p>
        </p:txBody>
      </p:sp>
      <p:sp>
        <p:nvSpPr>
          <p:cNvPr id="5"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F16FF6E9-E52F-4875-8ACF-52B4158C93EE}" type="slidenum">
              <a:rPr lang="en-US" altLang="zh-HK"/>
              <a:pPr/>
              <a:t>‹#›</a:t>
            </a:fld>
            <a:endParaRPr lang="en-US" altLang="zh-HK"/>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eaLnBrk="0" hangingPunct="0">
              <a:defRPr/>
            </a:lvl1pPr>
          </a:lstStyle>
          <a:p>
            <a:endParaRPr lang="zh-HK" altLang="zh-HK"/>
          </a:p>
        </p:txBody>
      </p:sp>
      <p:sp>
        <p:nvSpPr>
          <p:cNvPr id="5"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219F59C6-8ED3-4CCD-B1C8-ECB0C26C6EC1}" type="slidenum">
              <a:rPr lang="en-US" altLang="zh-HK"/>
              <a:pPr/>
              <a:t>‹#›</a:t>
            </a:fld>
            <a:endParaRPr lang="en-US" altLang="zh-HK"/>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endParaRPr lang="zh-HK" altLang="zh-HK"/>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F32B418C-1C03-4144-A1E7-DC2E92477457}" type="slidenum">
              <a:rPr lang="en-US" altLang="zh-HK"/>
              <a:pPr/>
              <a:t>‹#›</a:t>
            </a:fld>
            <a:endParaRPr lang="en-US" altLang="zh-HK"/>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endParaRPr lang="zh-HK" altLang="zh-HK"/>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4BE02D44-3268-4194-8001-C300AC757AF2}" type="slidenum">
              <a:rPr lang="en-US" altLang="zh-HK"/>
              <a:pPr/>
              <a:t>‹#›</a:t>
            </a:fld>
            <a:endParaRPr lang="en-US" altLang="zh-HK"/>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endParaRPr lang="zh-HK" altLang="zh-HK"/>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4704DF7C-D7F2-4BAB-8DC7-2F4D3FFEC7D5}" type="slidenum">
              <a:rPr lang="en-US" altLang="zh-HK"/>
              <a:pPr/>
              <a:t>‹#›</a:t>
            </a:fld>
            <a:endParaRPr lang="en-US" altLang="zh-HK"/>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endParaRPr lang="zh-HK" altLang="zh-HK"/>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endParaRPr lang="zh-HK" altLang="zh-HK"/>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3D5D965B-D8AE-46D3-8336-DB70ACB486FA}" type="slidenum">
              <a:rPr lang="en-US" altLang="zh-HK"/>
              <a:pPr/>
              <a:t>‹#›</a:t>
            </a:fld>
            <a:endParaRPr lang="en-US" altLang="zh-HK"/>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endParaRPr lang="zh-HK" altLang="zh-HK"/>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endParaRPr lang="zh-HK" altLang="zh-HK"/>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59B6E6A6-ADB1-43F7-AD02-3E92522DAF0E}" type="slidenum">
              <a:rPr lang="en-US" altLang="zh-HK"/>
              <a:pPr/>
              <a:t>‹#›</a:t>
            </a:fld>
            <a:endParaRPr lang="en-US" altLang="zh-HK"/>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endParaRPr lang="zh-HK" altLang="zh-HK"/>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endParaRPr lang="zh-HK" altLang="zh-HK"/>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453EF5DB-34FA-4E39-88E5-827A6FC4B415}" type="slidenum">
              <a:rPr lang="en-US" altLang="zh-HK"/>
              <a:pPr/>
              <a:t>‹#›</a:t>
            </a:fld>
            <a:endParaRPr lang="en-US" altLang="zh-HK"/>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endParaRPr lang="zh-HK" altLang="zh-HK"/>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endParaRPr lang="zh-HK" altLang="zh-HK"/>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CCC632A3-8515-4DAE-8ECD-BEA9816D63DD}" type="slidenum">
              <a:rPr lang="en-US" altLang="zh-HK"/>
              <a:pPr/>
              <a:t>‹#›</a:t>
            </a:fld>
            <a:endParaRPr lang="en-US" altLang="zh-HK"/>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ACF761FB-CBB1-416A-B7F5-B28515B8AA89}" type="slidenum">
              <a:rPr lang="en-US" altLang="en-US"/>
              <a:pPr/>
              <a:t>‹#›</a:t>
            </a:fld>
            <a:endParaRPr lang="en-US" alt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endParaRPr lang="zh-HK" altLang="zh-HK"/>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endParaRPr lang="zh-HK" altLang="zh-HK"/>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90F930FF-23D7-4415-BA73-F0B980E83B6E}" type="slidenum">
              <a:rPr lang="en-US" altLang="zh-HK"/>
              <a:pPr/>
              <a:t>‹#›</a:t>
            </a:fld>
            <a:endParaRPr lang="en-US" altLang="zh-HK"/>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endParaRPr lang="zh-HK" altLang="zh-HK"/>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endParaRPr lang="zh-HK" altLang="zh-HK"/>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EB256F36-739B-4A83-BF96-6ABBAB94374D}" type="slidenum">
              <a:rPr lang="en-US" altLang="zh-HK"/>
              <a:pPr/>
              <a:t>‹#›</a:t>
            </a:fld>
            <a:endParaRPr lang="en-US" altLang="zh-HK"/>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endParaRPr lang="zh-HK" altLang="zh-HK"/>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131E339A-B0E6-4365-A37F-8485EB8F0B83}" type="slidenum">
              <a:rPr lang="en-US" altLang="zh-HK"/>
              <a:pPr/>
              <a:t>‹#›</a:t>
            </a:fld>
            <a:endParaRPr lang="en-US" altLang="zh-HK"/>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endParaRPr lang="zh-HK" altLang="zh-HK"/>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2EE116B7-FF69-4A31-8768-0C01B3CEAA15}" type="slidenum">
              <a:rPr lang="en-US" altLang="zh-HK"/>
              <a:pPr/>
              <a:t>‹#›</a:t>
            </a:fld>
            <a:endParaRPr lang="en-US" altLang="zh-HK"/>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zh-HK" smtClean="0"/>
              <a:t>Click to edit Master title style</a:t>
            </a:r>
            <a:endParaRPr lang="zh-HK"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HK" smtClean="0"/>
              <a:t>Click to edit Master subtitle style</a:t>
            </a:r>
            <a:endParaRPr lang="zh-HK" altLang="en-US"/>
          </a:p>
        </p:txBody>
      </p:sp>
      <p:sp>
        <p:nvSpPr>
          <p:cNvPr id="4" name="Rectangle 4"/>
          <p:cNvSpPr>
            <a:spLocks noGrp="1" noChangeArrowheads="1"/>
          </p:cNvSpPr>
          <p:nvPr>
            <p:ph type="dt" sz="half" idx="10"/>
          </p:nvPr>
        </p:nvSpPr>
        <p:spPr/>
        <p:txBody>
          <a:bodyPr/>
          <a:lstStyle>
            <a:lvl1pPr eaLnBrk="0" hangingPunct="0">
              <a:defRPr/>
            </a:lvl1pPr>
          </a:lstStyle>
          <a:p>
            <a:endParaRPr lang="zh-HK" altLang="zh-HK"/>
          </a:p>
        </p:txBody>
      </p:sp>
      <p:sp>
        <p:nvSpPr>
          <p:cNvPr id="5"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5911FDC3-1A26-48C2-922D-C7E64D90CAFD}" type="slidenum">
              <a:rPr lang="en-US" altLang="zh-HK"/>
              <a:pPr/>
              <a:t>‹#›</a:t>
            </a:fld>
            <a:endParaRPr lang="en-US" altLang="zh-HK"/>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eaLnBrk="0" hangingPunct="0">
              <a:defRPr/>
            </a:lvl1pPr>
          </a:lstStyle>
          <a:p>
            <a:endParaRPr lang="zh-HK" altLang="zh-HK"/>
          </a:p>
        </p:txBody>
      </p:sp>
      <p:sp>
        <p:nvSpPr>
          <p:cNvPr id="5"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3B253713-5E8E-41D5-B415-5A9E21B5247A}" type="slidenum">
              <a:rPr lang="en-US" altLang="zh-HK"/>
              <a:pPr/>
              <a:t>‹#›</a:t>
            </a:fld>
            <a:endParaRPr lang="en-US" altLang="zh-HK"/>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endParaRPr lang="zh-HK" altLang="zh-HK"/>
          </a:p>
        </p:txBody>
      </p:sp>
      <p:sp>
        <p:nvSpPr>
          <p:cNvPr id="5"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E2DE4341-4241-4B58-9ACD-C34384DC20DA}" type="slidenum">
              <a:rPr lang="en-US" altLang="zh-HK"/>
              <a:pPr/>
              <a:t>‹#›</a:t>
            </a:fld>
            <a:endParaRPr lang="en-US" altLang="zh-HK"/>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4"/>
          <p:cNvSpPr>
            <a:spLocks noGrp="1" noChangeArrowheads="1"/>
          </p:cNvSpPr>
          <p:nvPr>
            <p:ph type="dt" sz="half" idx="10"/>
          </p:nvPr>
        </p:nvSpPr>
        <p:spPr/>
        <p:txBody>
          <a:bodyPr/>
          <a:lstStyle>
            <a:lvl1pPr eaLnBrk="0" hangingPunct="0">
              <a:defRPr/>
            </a:lvl1pPr>
          </a:lstStyle>
          <a:p>
            <a:endParaRPr lang="zh-HK" altLang="zh-HK"/>
          </a:p>
        </p:txBody>
      </p:sp>
      <p:sp>
        <p:nvSpPr>
          <p:cNvPr id="6"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0E119476-64DE-4549-8C1D-9AF1FFA0D56A}" type="slidenum">
              <a:rPr lang="en-US" altLang="zh-HK"/>
              <a:pPr/>
              <a:t>‹#›</a:t>
            </a:fld>
            <a:endParaRPr lang="en-US" altLang="zh-HK"/>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4"/>
          <p:cNvSpPr>
            <a:spLocks noGrp="1" noChangeArrowheads="1"/>
          </p:cNvSpPr>
          <p:nvPr>
            <p:ph type="dt" sz="half" idx="10"/>
          </p:nvPr>
        </p:nvSpPr>
        <p:spPr/>
        <p:txBody>
          <a:bodyPr/>
          <a:lstStyle>
            <a:lvl1pPr eaLnBrk="0" hangingPunct="0">
              <a:defRPr/>
            </a:lvl1pPr>
          </a:lstStyle>
          <a:p>
            <a:endParaRPr lang="zh-HK" altLang="zh-HK"/>
          </a:p>
        </p:txBody>
      </p:sp>
      <p:sp>
        <p:nvSpPr>
          <p:cNvPr id="8"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0A2D6930-C4E9-4980-928C-BC825E6DAF74}" type="slidenum">
              <a:rPr lang="en-US" altLang="zh-HK"/>
              <a:pPr/>
              <a:t>‹#›</a:t>
            </a:fld>
            <a:endParaRPr lang="en-US" altLang="zh-HK"/>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4"/>
          <p:cNvSpPr>
            <a:spLocks noGrp="1" noChangeArrowheads="1"/>
          </p:cNvSpPr>
          <p:nvPr>
            <p:ph type="dt" sz="half" idx="10"/>
          </p:nvPr>
        </p:nvSpPr>
        <p:spPr/>
        <p:txBody>
          <a:bodyPr/>
          <a:lstStyle>
            <a:lvl1pPr eaLnBrk="0" hangingPunct="0">
              <a:defRPr/>
            </a:lvl1pPr>
          </a:lstStyle>
          <a:p>
            <a:endParaRPr lang="zh-HK" altLang="zh-HK"/>
          </a:p>
        </p:txBody>
      </p:sp>
      <p:sp>
        <p:nvSpPr>
          <p:cNvPr id="4"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8A5B7E37-05EC-49EA-84E5-CA46D4F2D6D0}" type="slidenum">
              <a:rPr lang="en-US" altLang="zh-HK"/>
              <a:pPr/>
              <a:t>‹#›</a:t>
            </a:fld>
            <a:endParaRPr lang="en-US" altLang="zh-HK"/>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801EA357-BF93-4C80-9506-D301EB2DEF09}" type="slidenum">
              <a:rPr lang="en-US" altLang="en-US"/>
              <a:pPr/>
              <a:t>‹#›</a:t>
            </a:fld>
            <a:endParaRPr lang="en-US" alt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endParaRPr lang="zh-HK" altLang="zh-HK"/>
          </a:p>
        </p:txBody>
      </p:sp>
      <p:sp>
        <p:nvSpPr>
          <p:cNvPr id="3"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806CB34E-5719-4827-B838-4A660CBBED97}" type="slidenum">
              <a:rPr lang="en-US" altLang="zh-HK"/>
              <a:pPr/>
              <a:t>‹#›</a:t>
            </a:fld>
            <a:endParaRPr lang="en-US" altLang="zh-HK"/>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endParaRPr lang="zh-HK" altLang="zh-HK"/>
          </a:p>
        </p:txBody>
      </p:sp>
      <p:sp>
        <p:nvSpPr>
          <p:cNvPr id="6"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FB612698-B82A-47D0-AC01-DA020C903E02}" type="slidenum">
              <a:rPr lang="en-US" altLang="zh-HK"/>
              <a:pPr/>
              <a:t>‹#›</a:t>
            </a:fld>
            <a:endParaRPr lang="en-US" altLang="zh-HK"/>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endParaRPr lang="zh-HK" altLang="zh-HK"/>
          </a:p>
        </p:txBody>
      </p:sp>
      <p:sp>
        <p:nvSpPr>
          <p:cNvPr id="6"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B52821E9-FE83-4ACF-A022-A0D6D8465617}" type="slidenum">
              <a:rPr lang="en-US" altLang="zh-HK"/>
              <a:pPr/>
              <a:t>‹#›</a:t>
            </a:fld>
            <a:endParaRPr lang="en-US" altLang="zh-HK"/>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eaLnBrk="0" hangingPunct="0">
              <a:defRPr/>
            </a:lvl1pPr>
          </a:lstStyle>
          <a:p>
            <a:endParaRPr lang="zh-HK" altLang="zh-HK"/>
          </a:p>
        </p:txBody>
      </p:sp>
      <p:sp>
        <p:nvSpPr>
          <p:cNvPr id="5"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D9F18A34-C546-48C4-8B9B-55578C06A7CD}" type="slidenum">
              <a:rPr lang="en-US" altLang="zh-HK"/>
              <a:pPr/>
              <a:t>‹#›</a:t>
            </a:fld>
            <a:endParaRPr lang="en-US" altLang="zh-HK"/>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eaLnBrk="0" hangingPunct="0">
              <a:defRPr/>
            </a:lvl1pPr>
          </a:lstStyle>
          <a:p>
            <a:endParaRPr lang="zh-HK" altLang="zh-HK"/>
          </a:p>
        </p:txBody>
      </p:sp>
      <p:sp>
        <p:nvSpPr>
          <p:cNvPr id="5" name="Rectangle 5"/>
          <p:cNvSpPr>
            <a:spLocks noGrp="1" noChangeArrowheads="1"/>
          </p:cNvSpPr>
          <p:nvPr>
            <p:ph type="ftr" sz="quarter" idx="11"/>
          </p:nvPr>
        </p:nvSpPr>
        <p:spPr/>
        <p:txBody>
          <a:bodyPr/>
          <a:lstStyle>
            <a:lvl1pPr algn="l" eaLnBrk="0" hangingPunc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F08F722F-7F19-4ABC-8435-B6D62A11AE04}" type="slidenum">
              <a:rPr lang="en-US" altLang="zh-HK"/>
              <a:pPr/>
              <a:t>‹#›</a:t>
            </a:fld>
            <a:endParaRPr lang="en-US" altLang="zh-HK"/>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2"/>
            <a:ext cx="10363200" cy="1470025"/>
          </a:xfrm>
        </p:spPr>
        <p:txBody>
          <a:bodyPr/>
          <a:lstStyle/>
          <a:p>
            <a:r>
              <a:rPr lang="en-US" altLang="zh-HK" smtClean="0"/>
              <a:t>Click to edit Master title style</a:t>
            </a:r>
            <a:endParaRPr lang="zh-HK"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HK" smtClean="0"/>
              <a:t>Click to edit Master subtitle style</a:t>
            </a:r>
            <a:endParaRPr lang="zh-HK" altLang="en-US"/>
          </a:p>
        </p:txBody>
      </p:sp>
      <p:sp>
        <p:nvSpPr>
          <p:cNvPr id="4" name="Rectangle 4"/>
          <p:cNvSpPr>
            <a:spLocks noGrp="1" noChangeArrowheads="1"/>
          </p:cNvSpPr>
          <p:nvPr>
            <p:ph type="dt" sz="half" idx="10"/>
          </p:nvPr>
        </p:nvSpPr>
        <p:spPr/>
        <p:txBody>
          <a:bodyPr/>
          <a:lstStyle>
            <a:lvl1pPr algn="ctr" eaLnBrk="0" hangingPunct="0">
              <a:defRPr/>
            </a:lvl1pPr>
          </a:lstStyle>
          <a:p>
            <a:endParaRPr lang="zh-HK" altLang="zh-HK"/>
          </a:p>
        </p:txBody>
      </p:sp>
      <p:sp>
        <p:nvSpPr>
          <p:cNvPr id="5" name="Rectangle 5"/>
          <p:cNvSpPr>
            <a:spLocks noGrp="1" noChangeArrowheads="1"/>
          </p:cNvSpPr>
          <p:nvPr>
            <p:ph type="ftr" sz="quarter" idx="11"/>
          </p:nvPr>
        </p:nvSpPr>
        <p:spPr/>
        <p:txBody>
          <a:bodyPr/>
          <a:lstStyle>
            <a:lvl1pPr eaLnBrk="0" hangingPunc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5B862C7A-663B-4F27-9378-AE6EF1142F04}" type="slidenum">
              <a:rPr lang="en-US" altLang="zh-HK"/>
              <a:pPr/>
              <a:t>‹#›</a:t>
            </a:fld>
            <a:endParaRPr lang="en-US" altLang="zh-HK"/>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lgn="ctr" eaLnBrk="0" hangingPunct="0">
              <a:defRPr/>
            </a:lvl1pPr>
          </a:lstStyle>
          <a:p>
            <a:endParaRPr lang="zh-HK" altLang="zh-HK"/>
          </a:p>
        </p:txBody>
      </p:sp>
      <p:sp>
        <p:nvSpPr>
          <p:cNvPr id="5" name="Rectangle 5"/>
          <p:cNvSpPr>
            <a:spLocks noGrp="1" noChangeArrowheads="1"/>
          </p:cNvSpPr>
          <p:nvPr>
            <p:ph type="ftr" sz="quarter" idx="11"/>
          </p:nvPr>
        </p:nvSpPr>
        <p:spPr/>
        <p:txBody>
          <a:bodyPr/>
          <a:lstStyle>
            <a:lvl1pPr eaLnBrk="0" hangingPunc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5B1FFBB9-99E9-4F91-91D0-53808DEF45B3}" type="slidenum">
              <a:rPr lang="en-US" altLang="zh-HK"/>
              <a:pPr/>
              <a:t>‹#›</a:t>
            </a:fld>
            <a:endParaRPr lang="en-US" altLang="zh-HK"/>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4"/>
          <p:cNvSpPr>
            <a:spLocks noGrp="1" noChangeArrowheads="1"/>
          </p:cNvSpPr>
          <p:nvPr>
            <p:ph type="dt" sz="half" idx="10"/>
          </p:nvPr>
        </p:nvSpPr>
        <p:spPr/>
        <p:txBody>
          <a:bodyPr/>
          <a:lstStyle>
            <a:lvl1pPr algn="ctr" eaLnBrk="0" hangingPunct="0">
              <a:defRPr/>
            </a:lvl1pPr>
          </a:lstStyle>
          <a:p>
            <a:endParaRPr lang="zh-HK" altLang="zh-HK"/>
          </a:p>
        </p:txBody>
      </p:sp>
      <p:sp>
        <p:nvSpPr>
          <p:cNvPr id="5" name="Rectangle 5"/>
          <p:cNvSpPr>
            <a:spLocks noGrp="1" noChangeArrowheads="1"/>
          </p:cNvSpPr>
          <p:nvPr>
            <p:ph type="ftr" sz="quarter" idx="11"/>
          </p:nvPr>
        </p:nvSpPr>
        <p:spPr/>
        <p:txBody>
          <a:bodyPr/>
          <a:lstStyle>
            <a:lvl1pPr eaLnBrk="0" hangingPunc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7E283DB9-0FD7-4216-A723-07B18534559C}" type="slidenum">
              <a:rPr lang="en-US" altLang="zh-HK"/>
              <a:pPr/>
              <a:t>‹#›</a:t>
            </a:fld>
            <a:endParaRPr lang="en-US" altLang="zh-HK"/>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4"/>
          <p:cNvSpPr>
            <a:spLocks noGrp="1" noChangeArrowheads="1"/>
          </p:cNvSpPr>
          <p:nvPr>
            <p:ph type="dt" sz="half" idx="10"/>
          </p:nvPr>
        </p:nvSpPr>
        <p:spPr/>
        <p:txBody>
          <a:bodyPr/>
          <a:lstStyle>
            <a:lvl1pPr algn="ctr" eaLnBrk="0" hangingPunct="0">
              <a:defRPr/>
            </a:lvl1pPr>
          </a:lstStyle>
          <a:p>
            <a:endParaRPr lang="zh-HK" altLang="zh-HK"/>
          </a:p>
        </p:txBody>
      </p:sp>
      <p:sp>
        <p:nvSpPr>
          <p:cNvPr id="6" name="Rectangle 5"/>
          <p:cNvSpPr>
            <a:spLocks noGrp="1" noChangeArrowheads="1"/>
          </p:cNvSpPr>
          <p:nvPr>
            <p:ph type="ftr" sz="quarter" idx="11"/>
          </p:nvPr>
        </p:nvSpPr>
        <p:spPr/>
        <p:txBody>
          <a:bodyPr/>
          <a:lstStyle>
            <a:lvl1pPr eaLnBrk="0" hangingPunct="0">
              <a:defRPr/>
            </a:lvl1pPr>
          </a:lstStyle>
          <a:p>
            <a:endParaRPr lang="zh-HK" altLang="zh-HK"/>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B0456E56-3C81-421F-B680-07E99F7CCBD9}" type="slidenum">
              <a:rPr lang="en-US" altLang="zh-HK"/>
              <a:pPr/>
              <a:t>‹#›</a:t>
            </a:fld>
            <a:endParaRPr lang="en-US" altLang="zh-HK"/>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4"/>
          <p:cNvSpPr>
            <a:spLocks noGrp="1" noChangeArrowheads="1"/>
          </p:cNvSpPr>
          <p:nvPr>
            <p:ph type="dt" sz="half" idx="10"/>
          </p:nvPr>
        </p:nvSpPr>
        <p:spPr/>
        <p:txBody>
          <a:bodyPr/>
          <a:lstStyle>
            <a:lvl1pPr algn="ctr" eaLnBrk="0" hangingPunct="0">
              <a:defRPr/>
            </a:lvl1pPr>
          </a:lstStyle>
          <a:p>
            <a:endParaRPr lang="zh-HK" altLang="zh-HK"/>
          </a:p>
        </p:txBody>
      </p:sp>
      <p:sp>
        <p:nvSpPr>
          <p:cNvPr id="8" name="Rectangle 5"/>
          <p:cNvSpPr>
            <a:spLocks noGrp="1" noChangeArrowheads="1"/>
          </p:cNvSpPr>
          <p:nvPr>
            <p:ph type="ftr" sz="quarter" idx="11"/>
          </p:nvPr>
        </p:nvSpPr>
        <p:spPr/>
        <p:txBody>
          <a:bodyPr/>
          <a:lstStyle>
            <a:lvl1pPr eaLnBrk="0" hangingPunct="0">
              <a:defRPr/>
            </a:lvl1pPr>
          </a:lstStyle>
          <a:p>
            <a:endParaRPr lang="zh-HK" altLang="zh-HK"/>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A8E0179B-F0D6-48FA-BC3E-7A8CB58244C6}" type="slidenum">
              <a:rPr lang="en-US" altLang="zh-HK"/>
              <a:pPr/>
              <a:t>‹#›</a:t>
            </a:fld>
            <a:endParaRPr lang="en-US" altLang="zh-HK"/>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D783CC9C-0602-4855-B5DC-851EBBF9F588}" type="slidenum">
              <a:rPr lang="en-US" altLang="en-US"/>
              <a:pPr/>
              <a:t>‹#›</a:t>
            </a:fld>
            <a:endParaRPr lang="en-US" alt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4"/>
          <p:cNvSpPr>
            <a:spLocks noGrp="1" noChangeArrowheads="1"/>
          </p:cNvSpPr>
          <p:nvPr>
            <p:ph type="dt" sz="half" idx="10"/>
          </p:nvPr>
        </p:nvSpPr>
        <p:spPr/>
        <p:txBody>
          <a:bodyPr/>
          <a:lstStyle>
            <a:lvl1pPr algn="ctr" eaLnBrk="0" hangingPunct="0">
              <a:defRPr/>
            </a:lvl1pPr>
          </a:lstStyle>
          <a:p>
            <a:endParaRPr lang="zh-HK" altLang="zh-HK"/>
          </a:p>
        </p:txBody>
      </p:sp>
      <p:sp>
        <p:nvSpPr>
          <p:cNvPr id="4" name="Rectangle 5"/>
          <p:cNvSpPr>
            <a:spLocks noGrp="1" noChangeArrowheads="1"/>
          </p:cNvSpPr>
          <p:nvPr>
            <p:ph type="ftr" sz="quarter" idx="11"/>
          </p:nvPr>
        </p:nvSpPr>
        <p:spPr/>
        <p:txBody>
          <a:bodyPr/>
          <a:lstStyle>
            <a:lvl1pPr eaLnBrk="0" hangingPunct="0">
              <a:defRPr/>
            </a:lvl1pPr>
          </a:lstStyle>
          <a:p>
            <a:endParaRPr lang="zh-HK" altLang="zh-HK"/>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29B481BC-0B62-4FA9-8D3C-74C232401B2F}" type="slidenum">
              <a:rPr lang="en-US" altLang="zh-HK"/>
              <a:pPr/>
              <a:t>‹#›</a:t>
            </a:fld>
            <a:endParaRPr lang="en-US" altLang="zh-HK"/>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a:lvl1pPr>
          </a:lstStyle>
          <a:p>
            <a:endParaRPr lang="zh-HK" altLang="zh-HK"/>
          </a:p>
        </p:txBody>
      </p:sp>
      <p:sp>
        <p:nvSpPr>
          <p:cNvPr id="3" name="Rectangle 5"/>
          <p:cNvSpPr>
            <a:spLocks noGrp="1" noChangeArrowheads="1"/>
          </p:cNvSpPr>
          <p:nvPr>
            <p:ph type="ftr" sz="quarter" idx="11"/>
          </p:nvPr>
        </p:nvSpPr>
        <p:spPr/>
        <p:txBody>
          <a:bodyPr/>
          <a:lstStyle>
            <a:lvl1pPr eaLnBrk="0" hangingPunct="0">
              <a:defRPr/>
            </a:lvl1pPr>
          </a:lstStyle>
          <a:p>
            <a:endParaRPr lang="zh-HK" altLang="zh-HK"/>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CA701E0F-FDA8-4FE3-9A64-0D4AEF95016E}" type="slidenum">
              <a:rPr lang="en-US" altLang="zh-HK"/>
              <a:pPr/>
              <a:t>‹#›</a:t>
            </a:fld>
            <a:endParaRPr lang="en-US" altLang="zh-HK"/>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lvl1pPr>
          </a:lstStyle>
          <a:p>
            <a:endParaRPr lang="zh-HK" altLang="zh-HK"/>
          </a:p>
        </p:txBody>
      </p:sp>
      <p:sp>
        <p:nvSpPr>
          <p:cNvPr id="6" name="Rectangle 5"/>
          <p:cNvSpPr>
            <a:spLocks noGrp="1" noChangeArrowheads="1"/>
          </p:cNvSpPr>
          <p:nvPr>
            <p:ph type="ftr" sz="quarter" idx="11"/>
          </p:nvPr>
        </p:nvSpPr>
        <p:spPr/>
        <p:txBody>
          <a:bodyPr/>
          <a:lstStyle>
            <a:lvl1pPr eaLnBrk="0" hangingPunct="0">
              <a:defRPr/>
            </a:lvl1pPr>
          </a:lstStyle>
          <a:p>
            <a:endParaRPr lang="zh-HK" altLang="zh-HK"/>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404DA3C5-D83E-4289-9D1C-52333D3392AE}" type="slidenum">
              <a:rPr lang="en-US" altLang="zh-HK"/>
              <a:pPr/>
              <a:t>‹#›</a:t>
            </a:fld>
            <a:endParaRPr lang="en-US" altLang="zh-HK"/>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lvl1pPr>
          </a:lstStyle>
          <a:p>
            <a:endParaRPr lang="zh-HK" altLang="zh-HK"/>
          </a:p>
        </p:txBody>
      </p:sp>
      <p:sp>
        <p:nvSpPr>
          <p:cNvPr id="6" name="Rectangle 5"/>
          <p:cNvSpPr>
            <a:spLocks noGrp="1" noChangeArrowheads="1"/>
          </p:cNvSpPr>
          <p:nvPr>
            <p:ph type="ftr" sz="quarter" idx="11"/>
          </p:nvPr>
        </p:nvSpPr>
        <p:spPr/>
        <p:txBody>
          <a:bodyPr/>
          <a:lstStyle>
            <a:lvl1pPr eaLnBrk="0" hangingPunct="0">
              <a:defRPr/>
            </a:lvl1pPr>
          </a:lstStyle>
          <a:p>
            <a:endParaRPr lang="zh-HK" altLang="zh-HK"/>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8DAD3498-A4B1-43D9-881F-B0964C82F1EF}" type="slidenum">
              <a:rPr lang="en-US" altLang="zh-HK"/>
              <a:pPr/>
              <a:t>‹#›</a:t>
            </a:fld>
            <a:endParaRPr lang="en-US" altLang="zh-HK"/>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lgn="ctr" eaLnBrk="0" hangingPunct="0">
              <a:defRPr/>
            </a:lvl1pPr>
          </a:lstStyle>
          <a:p>
            <a:endParaRPr lang="zh-HK" altLang="zh-HK"/>
          </a:p>
        </p:txBody>
      </p:sp>
      <p:sp>
        <p:nvSpPr>
          <p:cNvPr id="5" name="Rectangle 5"/>
          <p:cNvSpPr>
            <a:spLocks noGrp="1" noChangeArrowheads="1"/>
          </p:cNvSpPr>
          <p:nvPr>
            <p:ph type="ftr" sz="quarter" idx="11"/>
          </p:nvPr>
        </p:nvSpPr>
        <p:spPr/>
        <p:txBody>
          <a:bodyPr/>
          <a:lstStyle>
            <a:lvl1pPr eaLnBrk="0" hangingPunc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80944C01-A5F6-4222-A155-F271F8C9221E}" type="slidenum">
              <a:rPr lang="en-US" altLang="zh-HK"/>
              <a:pPr/>
              <a:t>‹#›</a:t>
            </a:fld>
            <a:endParaRPr lang="en-US" altLang="zh-HK"/>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5"/>
            <a:ext cx="2743200" cy="5851525"/>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609600" y="274665"/>
            <a:ext cx="80264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lgn="ctr" eaLnBrk="0" hangingPunct="0">
              <a:defRPr/>
            </a:lvl1pPr>
          </a:lstStyle>
          <a:p>
            <a:endParaRPr lang="zh-HK" altLang="zh-HK"/>
          </a:p>
        </p:txBody>
      </p:sp>
      <p:sp>
        <p:nvSpPr>
          <p:cNvPr id="5" name="Rectangle 5"/>
          <p:cNvSpPr>
            <a:spLocks noGrp="1" noChangeArrowheads="1"/>
          </p:cNvSpPr>
          <p:nvPr>
            <p:ph type="ftr" sz="quarter" idx="11"/>
          </p:nvPr>
        </p:nvSpPr>
        <p:spPr/>
        <p:txBody>
          <a:bodyPr/>
          <a:lstStyle>
            <a:lvl1pPr eaLnBrk="0" hangingPunct="0">
              <a:defRPr/>
            </a:lvl1pPr>
          </a:lstStyle>
          <a:p>
            <a:endParaRPr lang="zh-HK" altLang="zh-HK"/>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fld id="{8D5E9B9F-75D9-4794-8787-DDAAD73EC2D7}" type="slidenum">
              <a:rPr lang="en-US" altLang="zh-HK"/>
              <a:pPr/>
              <a:t>‹#›</a:t>
            </a:fld>
            <a:endParaRPr lang="en-US" altLang="zh-HK"/>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2"/>
            <a:ext cx="10363200" cy="1470025"/>
          </a:xfrm>
        </p:spPr>
        <p:txBody>
          <a:bodyPr/>
          <a:lstStyle/>
          <a:p>
            <a:r>
              <a:rPr lang="en-US" altLang="zh-HK" smtClean="0"/>
              <a:t>Click to edit Master title style</a:t>
            </a:r>
            <a:endParaRPr lang="zh-HK"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HK" smtClean="0"/>
              <a:t>Click to edit Master subtitle style</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4AD08BBF-27EF-4A2D-B602-E9D9C6B276F5}" type="slidenum">
              <a:rPr lang="en-US" altLang="zh-HK"/>
              <a:pPr/>
              <a:t>‹#›</a:t>
            </a:fld>
            <a:endParaRPr lang="en-US" altLang="zh-HK"/>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02C5D191-35A8-4980-B19F-E7B3B80F468A}" type="slidenum">
              <a:rPr lang="en-US" altLang="zh-HK"/>
              <a:pPr/>
              <a:t>‹#›</a:t>
            </a:fld>
            <a:endParaRPr lang="en-US" altLang="zh-HK"/>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E88FC19E-FD7B-4F0C-985D-992CDC7EFF79}" type="slidenum">
              <a:rPr lang="en-US" altLang="zh-HK"/>
              <a:pPr/>
              <a:t>‹#›</a:t>
            </a:fld>
            <a:endParaRPr lang="en-US" altLang="zh-HK"/>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389D9D0F-5678-40F9-A2F1-B01A755011B4}" type="slidenum">
              <a:rPr lang="en-US" altLang="zh-HK"/>
              <a:pPr/>
              <a:t>‹#›</a:t>
            </a:fld>
            <a:endParaRPr lang="en-US" altLang="zh-HK"/>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B91C1029-7D2A-4F05-AAD3-C0574CBED29A}" type="slidenum">
              <a:rPr lang="en-US" altLang="en-US"/>
              <a:pPr/>
              <a:t>‹#›</a:t>
            </a:fld>
            <a:endParaRPr lang="en-US" alt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4"/>
          <p:cNvSpPr>
            <a:spLocks noGrp="1" noChangeArrowheads="1"/>
          </p:cNvSpPr>
          <p:nvPr>
            <p:ph type="dt" sz="half" idx="10"/>
          </p:nvPr>
        </p:nvSpPr>
        <p:spPr/>
        <p:txBody>
          <a:bodyPr/>
          <a:lstStyle>
            <a:lvl1pPr>
              <a:defRPr/>
            </a:lvl1pPr>
          </a:lstStyle>
          <a:p>
            <a:endParaRPr lang="zh-HK" altLang="zh-HK"/>
          </a:p>
        </p:txBody>
      </p:sp>
      <p:sp>
        <p:nvSpPr>
          <p:cNvPr id="8" name="Rectangle 5"/>
          <p:cNvSpPr>
            <a:spLocks noGrp="1" noChangeArrowheads="1"/>
          </p:cNvSpPr>
          <p:nvPr>
            <p:ph type="ftr" sz="quarter" idx="11"/>
          </p:nvPr>
        </p:nvSpPr>
        <p:spPr/>
        <p:txBody>
          <a:bodyPr/>
          <a:lstStyle>
            <a:lvl1pPr>
              <a:defRPr/>
            </a:lvl1pPr>
          </a:lstStyle>
          <a:p>
            <a:endParaRPr lang="zh-HK" altLang="zh-HK"/>
          </a:p>
        </p:txBody>
      </p:sp>
      <p:sp>
        <p:nvSpPr>
          <p:cNvPr id="9" name="Rectangle 6"/>
          <p:cNvSpPr>
            <a:spLocks noGrp="1" noChangeArrowheads="1"/>
          </p:cNvSpPr>
          <p:nvPr>
            <p:ph type="sldNum" sz="quarter" idx="12"/>
          </p:nvPr>
        </p:nvSpPr>
        <p:spPr/>
        <p:txBody>
          <a:bodyPr/>
          <a:lstStyle>
            <a:lvl1pPr>
              <a:defRPr/>
            </a:lvl1pPr>
          </a:lstStyle>
          <a:p>
            <a:fld id="{91E410FA-E76B-4877-9B98-C3B198B418D0}" type="slidenum">
              <a:rPr lang="en-US" altLang="zh-HK"/>
              <a:pPr/>
              <a:t>‹#›</a:t>
            </a:fld>
            <a:endParaRPr lang="en-US" altLang="zh-HK"/>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4"/>
          <p:cNvSpPr>
            <a:spLocks noGrp="1" noChangeArrowheads="1"/>
          </p:cNvSpPr>
          <p:nvPr>
            <p:ph type="dt" sz="half" idx="10"/>
          </p:nvPr>
        </p:nvSpPr>
        <p:spPr/>
        <p:txBody>
          <a:bodyPr/>
          <a:lstStyle>
            <a:lvl1pPr>
              <a:defRPr/>
            </a:lvl1pPr>
          </a:lstStyle>
          <a:p>
            <a:endParaRPr lang="zh-HK" altLang="zh-HK"/>
          </a:p>
        </p:txBody>
      </p:sp>
      <p:sp>
        <p:nvSpPr>
          <p:cNvPr id="4" name="Rectangle 5"/>
          <p:cNvSpPr>
            <a:spLocks noGrp="1" noChangeArrowheads="1"/>
          </p:cNvSpPr>
          <p:nvPr>
            <p:ph type="ftr" sz="quarter" idx="11"/>
          </p:nvPr>
        </p:nvSpPr>
        <p:spPr/>
        <p:txBody>
          <a:bodyPr/>
          <a:lstStyle>
            <a:lvl1pPr>
              <a:defRPr/>
            </a:lvl1pPr>
          </a:lstStyle>
          <a:p>
            <a:endParaRPr lang="zh-HK" altLang="zh-HK"/>
          </a:p>
        </p:txBody>
      </p:sp>
      <p:sp>
        <p:nvSpPr>
          <p:cNvPr id="5" name="Rectangle 6"/>
          <p:cNvSpPr>
            <a:spLocks noGrp="1" noChangeArrowheads="1"/>
          </p:cNvSpPr>
          <p:nvPr>
            <p:ph type="sldNum" sz="quarter" idx="12"/>
          </p:nvPr>
        </p:nvSpPr>
        <p:spPr/>
        <p:txBody>
          <a:bodyPr/>
          <a:lstStyle>
            <a:lvl1pPr>
              <a:defRPr/>
            </a:lvl1pPr>
          </a:lstStyle>
          <a:p>
            <a:fld id="{79D72AE5-DED5-42D3-9BD8-57536A65B404}" type="slidenum">
              <a:rPr lang="en-US" altLang="zh-HK"/>
              <a:pPr/>
              <a:t>‹#›</a:t>
            </a:fld>
            <a:endParaRPr lang="en-US" altLang="zh-HK"/>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zh-HK" altLang="zh-HK"/>
          </a:p>
        </p:txBody>
      </p:sp>
      <p:sp>
        <p:nvSpPr>
          <p:cNvPr id="3" name="Rectangle 5"/>
          <p:cNvSpPr>
            <a:spLocks noGrp="1" noChangeArrowheads="1"/>
          </p:cNvSpPr>
          <p:nvPr>
            <p:ph type="ftr" sz="quarter" idx="11"/>
          </p:nvPr>
        </p:nvSpPr>
        <p:spPr/>
        <p:txBody>
          <a:bodyPr/>
          <a:lstStyle>
            <a:lvl1pPr>
              <a:defRPr/>
            </a:lvl1pPr>
          </a:lstStyle>
          <a:p>
            <a:endParaRPr lang="zh-HK" altLang="zh-HK"/>
          </a:p>
        </p:txBody>
      </p:sp>
      <p:sp>
        <p:nvSpPr>
          <p:cNvPr id="4" name="Rectangle 6"/>
          <p:cNvSpPr>
            <a:spLocks noGrp="1" noChangeArrowheads="1"/>
          </p:cNvSpPr>
          <p:nvPr>
            <p:ph type="sldNum" sz="quarter" idx="12"/>
          </p:nvPr>
        </p:nvSpPr>
        <p:spPr/>
        <p:txBody>
          <a:bodyPr/>
          <a:lstStyle>
            <a:lvl1pPr>
              <a:defRPr/>
            </a:lvl1pPr>
          </a:lstStyle>
          <a:p>
            <a:fld id="{0964D7FB-8F3C-478A-BFB3-D736326DD7C7}" type="slidenum">
              <a:rPr lang="en-US" altLang="zh-HK"/>
              <a:pPr/>
              <a:t>‹#›</a:t>
            </a:fld>
            <a:endParaRPr lang="en-US" altLang="zh-HK"/>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7F394B61-DDC9-4518-BA6E-3F2940DAE193}" type="slidenum">
              <a:rPr lang="en-US" altLang="zh-HK"/>
              <a:pPr/>
              <a:t>‹#›</a:t>
            </a:fld>
            <a:endParaRPr lang="en-US" altLang="zh-HK"/>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E8DE6429-3219-4F7B-BF5C-50CDD4A85C1B}" type="slidenum">
              <a:rPr lang="en-US" altLang="zh-HK"/>
              <a:pPr/>
              <a:t>‹#›</a:t>
            </a:fld>
            <a:endParaRPr lang="en-US" altLang="zh-HK"/>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3EA51211-1371-4F61-8241-BD0634D1C8F7}" type="slidenum">
              <a:rPr lang="en-US" altLang="zh-HK"/>
              <a:pPr/>
              <a:t>‹#›</a:t>
            </a:fld>
            <a:endParaRPr lang="en-US" altLang="zh-HK"/>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5"/>
            <a:ext cx="2743200" cy="5851525"/>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609600" y="274665"/>
            <a:ext cx="80264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922FC21B-CFF8-4BA5-ADF7-995F00728B4D}" type="slidenum">
              <a:rPr lang="en-US" altLang="zh-HK"/>
              <a:pPr/>
              <a:t>‹#›</a:t>
            </a:fld>
            <a:endParaRPr lang="en-US" altLang="zh-HK"/>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214D02E1-56B8-4BF4-8E0F-9E9217A8895B}" type="slidenum">
              <a:rPr lang="en-US" altLang="zh-HK"/>
              <a:pPr/>
              <a:t>‹#›</a:t>
            </a:fld>
            <a:endParaRPr lang="en-US" altLang="zh-HK"/>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363E1B15-1320-43C8-B32B-12EB2801D267}" type="slidenum">
              <a:rPr lang="en-US" altLang="zh-HK"/>
              <a:pPr/>
              <a:t>‹#›</a:t>
            </a:fld>
            <a:endParaRPr lang="en-US" altLang="zh-HK"/>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5D483338-F2AB-437F-9073-98121C636B55}" type="slidenum">
              <a:rPr lang="en-US" altLang="zh-HK"/>
              <a:pPr/>
              <a:t>‹#›</a:t>
            </a:fld>
            <a:endParaRPr lang="en-US" altLang="zh-HK"/>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vl1pPr>
          </a:lstStyle>
          <a:p>
            <a:fld id="{DD0DDF6A-31D5-44A8-9EB6-E4CD1ABA5063}" type="slidenum">
              <a:rPr lang="en-US" altLang="en-US"/>
              <a:pPr/>
              <a:t>‹#›</a:t>
            </a:fld>
            <a:endParaRPr lang="en-US" alt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57651D75-2D40-458D-95E7-5008D6E7D5B6}" type="slidenum">
              <a:rPr lang="en-US" altLang="zh-HK"/>
              <a:pPr/>
              <a:t>‹#›</a:t>
            </a:fld>
            <a:endParaRPr lang="en-US" altLang="zh-HK"/>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zh-HK" altLang="zh-HK"/>
          </a:p>
        </p:txBody>
      </p:sp>
      <p:sp>
        <p:nvSpPr>
          <p:cNvPr id="8" name="Rectangle 5"/>
          <p:cNvSpPr>
            <a:spLocks noGrp="1" noChangeArrowheads="1"/>
          </p:cNvSpPr>
          <p:nvPr>
            <p:ph type="ftr" sz="quarter" idx="11"/>
          </p:nvPr>
        </p:nvSpPr>
        <p:spPr/>
        <p:txBody>
          <a:bodyPr/>
          <a:lstStyle>
            <a:lvl1pPr>
              <a:defRPr/>
            </a:lvl1pPr>
          </a:lstStyle>
          <a:p>
            <a:endParaRPr lang="zh-HK" altLang="zh-HK"/>
          </a:p>
        </p:txBody>
      </p:sp>
      <p:sp>
        <p:nvSpPr>
          <p:cNvPr id="9" name="Rectangle 6"/>
          <p:cNvSpPr>
            <a:spLocks noGrp="1" noChangeArrowheads="1"/>
          </p:cNvSpPr>
          <p:nvPr>
            <p:ph type="sldNum" sz="quarter" idx="12"/>
          </p:nvPr>
        </p:nvSpPr>
        <p:spPr/>
        <p:txBody>
          <a:bodyPr/>
          <a:lstStyle>
            <a:lvl1pPr>
              <a:defRPr/>
            </a:lvl1pPr>
          </a:lstStyle>
          <a:p>
            <a:fld id="{38A3405A-C86D-4583-90C7-59E3528D66AF}" type="slidenum">
              <a:rPr lang="en-US" altLang="zh-HK"/>
              <a:pPr/>
              <a:t>‹#›</a:t>
            </a:fld>
            <a:endParaRPr lang="en-US" altLang="zh-HK"/>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zh-HK" altLang="zh-HK"/>
          </a:p>
        </p:txBody>
      </p:sp>
      <p:sp>
        <p:nvSpPr>
          <p:cNvPr id="4" name="Rectangle 5"/>
          <p:cNvSpPr>
            <a:spLocks noGrp="1" noChangeArrowheads="1"/>
          </p:cNvSpPr>
          <p:nvPr>
            <p:ph type="ftr" sz="quarter" idx="11"/>
          </p:nvPr>
        </p:nvSpPr>
        <p:spPr/>
        <p:txBody>
          <a:bodyPr/>
          <a:lstStyle>
            <a:lvl1pPr>
              <a:defRPr/>
            </a:lvl1pPr>
          </a:lstStyle>
          <a:p>
            <a:endParaRPr lang="zh-HK" altLang="zh-HK"/>
          </a:p>
        </p:txBody>
      </p:sp>
      <p:sp>
        <p:nvSpPr>
          <p:cNvPr id="5" name="Rectangle 6"/>
          <p:cNvSpPr>
            <a:spLocks noGrp="1" noChangeArrowheads="1"/>
          </p:cNvSpPr>
          <p:nvPr>
            <p:ph type="sldNum" sz="quarter" idx="12"/>
          </p:nvPr>
        </p:nvSpPr>
        <p:spPr/>
        <p:txBody>
          <a:bodyPr/>
          <a:lstStyle>
            <a:lvl1pPr>
              <a:defRPr/>
            </a:lvl1pPr>
          </a:lstStyle>
          <a:p>
            <a:fld id="{0C903782-46AC-41DE-BC05-DB82C6D01E09}" type="slidenum">
              <a:rPr lang="en-US" altLang="zh-HK"/>
              <a:pPr/>
              <a:t>‹#›</a:t>
            </a:fld>
            <a:endParaRPr lang="en-US" altLang="zh-HK"/>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zh-HK" altLang="zh-HK"/>
          </a:p>
        </p:txBody>
      </p:sp>
      <p:sp>
        <p:nvSpPr>
          <p:cNvPr id="3" name="Rectangle 5"/>
          <p:cNvSpPr>
            <a:spLocks noGrp="1" noChangeArrowheads="1"/>
          </p:cNvSpPr>
          <p:nvPr>
            <p:ph type="ftr" sz="quarter" idx="11"/>
          </p:nvPr>
        </p:nvSpPr>
        <p:spPr/>
        <p:txBody>
          <a:bodyPr/>
          <a:lstStyle>
            <a:lvl1pPr>
              <a:defRPr/>
            </a:lvl1pPr>
          </a:lstStyle>
          <a:p>
            <a:endParaRPr lang="zh-HK" altLang="zh-HK"/>
          </a:p>
        </p:txBody>
      </p:sp>
      <p:sp>
        <p:nvSpPr>
          <p:cNvPr id="4" name="Rectangle 6"/>
          <p:cNvSpPr>
            <a:spLocks noGrp="1" noChangeArrowheads="1"/>
          </p:cNvSpPr>
          <p:nvPr>
            <p:ph type="sldNum" sz="quarter" idx="12"/>
          </p:nvPr>
        </p:nvSpPr>
        <p:spPr/>
        <p:txBody>
          <a:bodyPr/>
          <a:lstStyle>
            <a:lvl1pPr>
              <a:defRPr/>
            </a:lvl1pPr>
          </a:lstStyle>
          <a:p>
            <a:fld id="{205B08E5-B81F-41F2-99AC-EEF392B7218C}" type="slidenum">
              <a:rPr lang="en-US" altLang="zh-HK"/>
              <a:pPr/>
              <a:t>‹#›</a:t>
            </a:fld>
            <a:endParaRPr lang="en-US" altLang="zh-HK"/>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EE45BDE5-A2C0-46A0-BF2B-430FE1E7932D}" type="slidenum">
              <a:rPr lang="en-US" altLang="zh-HK"/>
              <a:pPr/>
              <a:t>‹#›</a:t>
            </a:fld>
            <a:endParaRPr lang="en-US" altLang="zh-HK"/>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92EEB54E-D759-4E9F-AA69-7A16FA0095A8}" type="slidenum">
              <a:rPr lang="en-US" altLang="zh-HK"/>
              <a:pPr/>
              <a:t>‹#›</a:t>
            </a:fld>
            <a:endParaRPr lang="en-US" altLang="zh-HK"/>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B93A770D-3098-4666-97D1-59DD1C5273B9}" type="slidenum">
              <a:rPr lang="en-US" altLang="zh-HK"/>
              <a:pPr/>
              <a:t>‹#›</a:t>
            </a:fld>
            <a:endParaRPr lang="en-US" altLang="zh-HK"/>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39A2837A-3D18-43A2-BC98-02B974010695}" type="slidenum">
              <a:rPr lang="en-US" altLang="zh-HK"/>
              <a:pPr/>
              <a:t>‹#›</a:t>
            </a:fld>
            <a:endParaRPr lang="en-US" altLang="zh-HK"/>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3757360A-305B-4A9D-B864-493D78AF0E43}" type="slidenum">
              <a:rPr lang="en-US" altLang="zh-HK"/>
              <a:pPr/>
              <a:t>‹#›</a:t>
            </a:fld>
            <a:endParaRPr lang="en-US" altLang="zh-HK"/>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F89A432F-13D8-474C-A927-03402672168C}" type="slidenum">
              <a:rPr lang="en-US" altLang="zh-HK"/>
              <a:pPr/>
              <a:t>‹#›</a:t>
            </a:fld>
            <a:endParaRPr lang="en-US" altLang="zh-HK"/>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p:txBody>
          <a:bodyPr/>
          <a:lstStyle>
            <a:lvl1pPr>
              <a:defRPr/>
            </a:lvl1pPr>
          </a:lstStyle>
          <a:p>
            <a:fld id="{64E740CA-F3B8-487C-99A4-43130E183BF4}" type="slidenum">
              <a:rPr lang="en-US" altLang="en-US"/>
              <a:pPr/>
              <a:t>‹#›</a:t>
            </a:fld>
            <a:endParaRPr lang="en-US" alt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DC329E8C-B794-4FE2-BBFC-BCD9CF594F91}" type="slidenum">
              <a:rPr lang="en-US" altLang="zh-HK"/>
              <a:pPr/>
              <a:t>‹#›</a:t>
            </a:fld>
            <a:endParaRPr lang="en-US" altLang="zh-HK"/>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6F2A9604-688F-44D7-8F6C-744A60FB855F}" type="slidenum">
              <a:rPr lang="en-US" altLang="zh-HK"/>
              <a:pPr/>
              <a:t>‹#›</a:t>
            </a:fld>
            <a:endParaRPr lang="en-US" altLang="zh-HK"/>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zh-HK" altLang="zh-HK"/>
          </a:p>
        </p:txBody>
      </p:sp>
      <p:sp>
        <p:nvSpPr>
          <p:cNvPr id="8" name="Rectangle 5"/>
          <p:cNvSpPr>
            <a:spLocks noGrp="1" noChangeArrowheads="1"/>
          </p:cNvSpPr>
          <p:nvPr>
            <p:ph type="ftr" sz="quarter" idx="11"/>
          </p:nvPr>
        </p:nvSpPr>
        <p:spPr/>
        <p:txBody>
          <a:bodyPr/>
          <a:lstStyle>
            <a:lvl1pPr>
              <a:defRPr/>
            </a:lvl1pPr>
          </a:lstStyle>
          <a:p>
            <a:endParaRPr lang="zh-HK" altLang="zh-HK"/>
          </a:p>
        </p:txBody>
      </p:sp>
      <p:sp>
        <p:nvSpPr>
          <p:cNvPr id="9" name="Rectangle 6"/>
          <p:cNvSpPr>
            <a:spLocks noGrp="1" noChangeArrowheads="1"/>
          </p:cNvSpPr>
          <p:nvPr>
            <p:ph type="sldNum" sz="quarter" idx="12"/>
          </p:nvPr>
        </p:nvSpPr>
        <p:spPr/>
        <p:txBody>
          <a:bodyPr/>
          <a:lstStyle>
            <a:lvl1pPr>
              <a:defRPr/>
            </a:lvl1pPr>
          </a:lstStyle>
          <a:p>
            <a:fld id="{4C865551-AC83-4570-88F0-AFBA29A98ABA}" type="slidenum">
              <a:rPr lang="en-US" altLang="zh-HK"/>
              <a:pPr/>
              <a:t>‹#›</a:t>
            </a:fld>
            <a:endParaRPr lang="en-US" altLang="zh-HK"/>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zh-HK" altLang="zh-HK"/>
          </a:p>
        </p:txBody>
      </p:sp>
      <p:sp>
        <p:nvSpPr>
          <p:cNvPr id="4" name="Rectangle 5"/>
          <p:cNvSpPr>
            <a:spLocks noGrp="1" noChangeArrowheads="1"/>
          </p:cNvSpPr>
          <p:nvPr>
            <p:ph type="ftr" sz="quarter" idx="11"/>
          </p:nvPr>
        </p:nvSpPr>
        <p:spPr/>
        <p:txBody>
          <a:bodyPr/>
          <a:lstStyle>
            <a:lvl1pPr>
              <a:defRPr/>
            </a:lvl1pPr>
          </a:lstStyle>
          <a:p>
            <a:endParaRPr lang="zh-HK" altLang="zh-HK"/>
          </a:p>
        </p:txBody>
      </p:sp>
      <p:sp>
        <p:nvSpPr>
          <p:cNvPr id="5" name="Rectangle 6"/>
          <p:cNvSpPr>
            <a:spLocks noGrp="1" noChangeArrowheads="1"/>
          </p:cNvSpPr>
          <p:nvPr>
            <p:ph type="sldNum" sz="quarter" idx="12"/>
          </p:nvPr>
        </p:nvSpPr>
        <p:spPr/>
        <p:txBody>
          <a:bodyPr/>
          <a:lstStyle>
            <a:lvl1pPr>
              <a:defRPr/>
            </a:lvl1pPr>
          </a:lstStyle>
          <a:p>
            <a:fld id="{25E966FC-B244-4450-805F-D69E9A1C5646}" type="slidenum">
              <a:rPr lang="en-US" altLang="zh-HK"/>
              <a:pPr/>
              <a:t>‹#›</a:t>
            </a:fld>
            <a:endParaRPr lang="en-US" altLang="zh-HK"/>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zh-HK" altLang="zh-HK"/>
          </a:p>
        </p:txBody>
      </p:sp>
      <p:sp>
        <p:nvSpPr>
          <p:cNvPr id="3" name="Rectangle 5"/>
          <p:cNvSpPr>
            <a:spLocks noGrp="1" noChangeArrowheads="1"/>
          </p:cNvSpPr>
          <p:nvPr>
            <p:ph type="ftr" sz="quarter" idx="11"/>
          </p:nvPr>
        </p:nvSpPr>
        <p:spPr/>
        <p:txBody>
          <a:bodyPr/>
          <a:lstStyle>
            <a:lvl1pPr>
              <a:defRPr/>
            </a:lvl1pPr>
          </a:lstStyle>
          <a:p>
            <a:endParaRPr lang="zh-HK" altLang="zh-HK"/>
          </a:p>
        </p:txBody>
      </p:sp>
      <p:sp>
        <p:nvSpPr>
          <p:cNvPr id="4" name="Rectangle 6"/>
          <p:cNvSpPr>
            <a:spLocks noGrp="1" noChangeArrowheads="1"/>
          </p:cNvSpPr>
          <p:nvPr>
            <p:ph type="sldNum" sz="quarter" idx="12"/>
          </p:nvPr>
        </p:nvSpPr>
        <p:spPr/>
        <p:txBody>
          <a:bodyPr/>
          <a:lstStyle>
            <a:lvl1pPr>
              <a:defRPr/>
            </a:lvl1pPr>
          </a:lstStyle>
          <a:p>
            <a:fld id="{CE957388-5E93-4735-8BA5-C63FF78447F6}" type="slidenum">
              <a:rPr lang="en-US" altLang="zh-HK"/>
              <a:pPr/>
              <a:t>‹#›</a:t>
            </a:fld>
            <a:endParaRPr lang="en-US" altLang="zh-HK"/>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10ED2937-7A17-4839-81CF-B0907E8D6AD2}" type="slidenum">
              <a:rPr lang="en-US" altLang="zh-HK"/>
              <a:pPr/>
              <a:t>‹#›</a:t>
            </a:fld>
            <a:endParaRPr lang="en-US" altLang="zh-HK"/>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3CB2407B-D26D-4F84-A6FF-9A9B96F3952C}" type="slidenum">
              <a:rPr lang="en-US" altLang="zh-HK"/>
              <a:pPr/>
              <a:t>‹#›</a:t>
            </a:fld>
            <a:endParaRPr lang="en-US" altLang="zh-HK"/>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93EC5207-A297-4FCC-9994-D2722D54C1A8}" type="slidenum">
              <a:rPr lang="en-US" altLang="zh-HK"/>
              <a:pPr/>
              <a:t>‹#›</a:t>
            </a:fld>
            <a:endParaRPr lang="en-US" altLang="zh-HK"/>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8986BD89-C7BC-4D80-8466-08848D9B7217}" type="slidenum">
              <a:rPr lang="en-US" altLang="zh-HK"/>
              <a:pPr/>
              <a:t>‹#›</a:t>
            </a:fld>
            <a:endParaRPr lang="en-US" altLang="zh-HK"/>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760663"/>
            <a:ext cx="12203113" cy="4113212"/>
            <a:chOff x="0" y="1739"/>
            <a:chExt cx="5765" cy="2591"/>
          </a:xfrm>
        </p:grpSpPr>
        <p:grpSp>
          <p:nvGrpSpPr>
            <p:cNvPr id="5" name="Group 3"/>
            <p:cNvGrpSpPr>
              <a:grpSpLocks/>
            </p:cNvGrpSpPr>
            <p:nvPr/>
          </p:nvGrpSpPr>
          <p:grpSpPr bwMode="auto">
            <a:xfrm>
              <a:off x="0" y="3652"/>
              <a:ext cx="5765" cy="678"/>
              <a:chOff x="0" y="3652"/>
              <a:chExt cx="5765" cy="678"/>
            </a:xfrm>
          </p:grpSpPr>
          <p:sp>
            <p:nvSpPr>
              <p:cNvPr id="7" name="Rectangle 4"/>
              <p:cNvSpPr>
                <a:spLocks noChangeArrowheads="1"/>
              </p:cNvSpPr>
              <p:nvPr/>
            </p:nvSpPr>
            <p:spPr bwMode="ltGray">
              <a:xfrm>
                <a:off x="0" y="3676"/>
                <a:ext cx="576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pPr eaLnBrk="0" hangingPunct="0"/>
                <a:endParaRPr lang="en-US" sz="2800">
                  <a:solidFill>
                    <a:srgbClr val="FFFFFF"/>
                  </a:solidFill>
                  <a:latin typeface="Times New Roman" pitchFamily="18" charset="0"/>
                </a:endParaRPr>
              </a:p>
            </p:txBody>
          </p:sp>
          <p:grpSp>
            <p:nvGrpSpPr>
              <p:cNvPr id="8" name="Group 5"/>
              <p:cNvGrpSpPr>
                <a:grpSpLocks/>
              </p:cNvGrpSpPr>
              <p:nvPr/>
            </p:nvGrpSpPr>
            <p:grpSpPr bwMode="auto">
              <a:xfrm>
                <a:off x="0" y="3652"/>
                <a:ext cx="5765" cy="678"/>
                <a:chOff x="0" y="3652"/>
                <a:chExt cx="5765" cy="678"/>
              </a:xfrm>
            </p:grpSpPr>
            <p:sp useBgFill="1">
              <p:nvSpPr>
                <p:cNvPr id="9" name="Freeform 6"/>
                <p:cNvSpPr>
                  <a:spLocks/>
                </p:cNvSpPr>
                <p:nvPr/>
              </p:nvSpPr>
              <p:spPr bwMode="white">
                <a:xfrm>
                  <a:off x="0"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 name="Freeform 7"/>
                <p:cNvSpPr>
                  <a:spLocks/>
                </p:cNvSpPr>
                <p:nvPr/>
              </p:nvSpPr>
              <p:spPr bwMode="white">
                <a:xfrm>
                  <a:off x="43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1" name="Freeform 8"/>
                <p:cNvSpPr>
                  <a:spLocks/>
                </p:cNvSpPr>
                <p:nvPr/>
              </p:nvSpPr>
              <p:spPr bwMode="white">
                <a:xfrm>
                  <a:off x="878"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2" name="Freeform 9"/>
                <p:cNvSpPr>
                  <a:spLocks/>
                </p:cNvSpPr>
                <p:nvPr/>
              </p:nvSpPr>
              <p:spPr bwMode="white">
                <a:xfrm>
                  <a:off x="132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3" name="Freeform 10"/>
                <p:cNvSpPr>
                  <a:spLocks/>
                </p:cNvSpPr>
                <p:nvPr/>
              </p:nvSpPr>
              <p:spPr bwMode="white">
                <a:xfrm>
                  <a:off x="1768"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4" name="Freeform 11"/>
                <p:cNvSpPr>
                  <a:spLocks/>
                </p:cNvSpPr>
                <p:nvPr/>
              </p:nvSpPr>
              <p:spPr bwMode="white">
                <a:xfrm>
                  <a:off x="2213"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 name="Freeform 12"/>
                <p:cNvSpPr>
                  <a:spLocks/>
                </p:cNvSpPr>
                <p:nvPr/>
              </p:nvSpPr>
              <p:spPr bwMode="white">
                <a:xfrm>
                  <a:off x="2646"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 name="Freeform 13"/>
                <p:cNvSpPr>
                  <a:spLocks/>
                </p:cNvSpPr>
                <p:nvPr/>
              </p:nvSpPr>
              <p:spPr bwMode="white">
                <a:xfrm>
                  <a:off x="309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7" name="Freeform 14"/>
                <p:cNvSpPr>
                  <a:spLocks/>
                </p:cNvSpPr>
                <p:nvPr/>
              </p:nvSpPr>
              <p:spPr bwMode="white">
                <a:xfrm>
                  <a:off x="3547"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8" name="Freeform 15"/>
                <p:cNvSpPr>
                  <a:spLocks/>
                </p:cNvSpPr>
                <p:nvPr/>
              </p:nvSpPr>
              <p:spPr bwMode="white">
                <a:xfrm>
                  <a:off x="400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9" name="Freeform 16"/>
                <p:cNvSpPr>
                  <a:spLocks/>
                </p:cNvSpPr>
                <p:nvPr/>
              </p:nvSpPr>
              <p:spPr bwMode="white">
                <a:xfrm>
                  <a:off x="4473"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20" name="Freeform 17"/>
                <p:cNvSpPr>
                  <a:spLocks/>
                </p:cNvSpPr>
                <p:nvPr/>
              </p:nvSpPr>
              <p:spPr bwMode="white">
                <a:xfrm>
                  <a:off x="4930"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21" name="Freeform 18"/>
                <p:cNvSpPr>
                  <a:spLocks/>
                </p:cNvSpPr>
                <p:nvPr/>
              </p:nvSpPr>
              <p:spPr bwMode="white">
                <a:xfrm>
                  <a:off x="540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Lst>
                  <a:ahLst/>
                  <a:cxnLst>
                    <a:cxn ang="0">
                      <a:pos x="T0" y="T1"/>
                    </a:cxn>
                    <a:cxn ang="0">
                      <a:pos x="T2" y="T3"/>
                    </a:cxn>
                    <a:cxn ang="0">
                      <a:pos x="T4" y="T5"/>
                    </a:cxn>
                    <a:cxn ang="0">
                      <a:pos x="T6" y="T7"/>
                    </a:cxn>
                    <a:cxn ang="0">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grpSp>
        <p:sp>
          <p:nvSpPr>
            <p:cNvPr id="6" name="Freeform 19"/>
            <p:cNvSpPr>
              <a:spLocks/>
            </p:cNvSpPr>
            <p:nvPr/>
          </p:nvSpPr>
          <p:spPr bwMode="ltGray">
            <a:xfrm>
              <a:off x="0" y="1739"/>
              <a:ext cx="516" cy="913"/>
            </a:xfrm>
            <a:custGeom>
              <a:avLst/>
              <a:gdLst>
                <a:gd name="T0" fmla="*/ 0 w 516"/>
                <a:gd name="T1" fmla="*/ 0 h 913"/>
                <a:gd name="T2" fmla="*/ 515 w 516"/>
                <a:gd name="T3" fmla="*/ 0 h 913"/>
                <a:gd name="T4" fmla="*/ 0 w 516"/>
                <a:gd name="T5" fmla="*/ 912 h 913"/>
                <a:gd name="T6" fmla="*/ 0 w 516"/>
                <a:gd name="T7" fmla="*/ 0 h 913"/>
              </a:gdLst>
              <a:ahLst/>
              <a:cxnLst>
                <a:cxn ang="0">
                  <a:pos x="T0" y="T1"/>
                </a:cxn>
                <a:cxn ang="0">
                  <a:pos x="T2" y="T3"/>
                </a:cxn>
                <a:cxn ang="0">
                  <a:pos x="T4" y="T5"/>
                </a:cxn>
                <a:cxn ang="0">
                  <a:pos x="T6" y="T7"/>
                </a:cxn>
              </a:cxnLst>
              <a:rect l="0" t="0" r="r" b="b"/>
              <a:pathLst>
                <a:path w="516" h="913">
                  <a:moveTo>
                    <a:pt x="0" y="0"/>
                  </a:moveTo>
                  <a:lnTo>
                    <a:pt x="515" y="0"/>
                  </a:lnTo>
                  <a:lnTo>
                    <a:pt x="0" y="912"/>
                  </a:lnTo>
                  <a:lnTo>
                    <a:pt x="0" y="0"/>
                  </a:lnTo>
                </a:path>
              </a:pathLst>
            </a:custGeom>
            <a:gradFill rotWithShape="0">
              <a:gsLst>
                <a:gs pos="0">
                  <a:schemeClr val="bg1"/>
                </a:gs>
                <a:gs pos="100000">
                  <a:schemeClr val="accent2"/>
                </a:gs>
              </a:gsLst>
              <a:lin ang="0" scaled="1"/>
            </a:gradFill>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sp>
        <p:nvSpPr>
          <p:cNvPr id="6164" name="Rectangle 20"/>
          <p:cNvSpPr>
            <a:spLocks noGrp="1" noChangeArrowheads="1"/>
          </p:cNvSpPr>
          <p:nvPr>
            <p:ph type="ctrTitle" sz="quarter"/>
          </p:nvPr>
        </p:nvSpPr>
        <p:spPr>
          <a:xfrm>
            <a:off x="914400" y="2286000"/>
            <a:ext cx="10363200" cy="1143000"/>
          </a:xfrm>
        </p:spPr>
        <p:txBody>
          <a:bodyPr/>
          <a:lstStyle>
            <a:lvl1pPr>
              <a:defRPr/>
            </a:lvl1pPr>
          </a:lstStyle>
          <a:p>
            <a:pPr lvl="0"/>
            <a:r>
              <a:rPr lang="en-US" altLang="en-US" noProof="0" smtClean="0"/>
              <a:t>Click to edit Master title style</a:t>
            </a:r>
          </a:p>
        </p:txBody>
      </p:sp>
      <p:sp>
        <p:nvSpPr>
          <p:cNvPr id="6165" name="Rectangle 21"/>
          <p:cNvSpPr>
            <a:spLocks noGrp="1" noChangeArrowheads="1"/>
          </p:cNvSpPr>
          <p:nvPr>
            <p:ph type="subTitle" sz="quarter" idx="1"/>
          </p:nvPr>
        </p:nvSpPr>
        <p:spPr>
          <a:xfrm>
            <a:off x="1828800" y="3886200"/>
            <a:ext cx="8534400" cy="1752600"/>
          </a:xfrm>
        </p:spPr>
        <p:txBody>
          <a:bodyPr/>
          <a:lstStyle>
            <a:lvl1pPr marL="0" indent="0" algn="ctr">
              <a:buFont typeface="Monotype Sorts" charset="2"/>
              <a:buNone/>
              <a:defRPr/>
            </a:lvl1pPr>
          </a:lstStyle>
          <a:p>
            <a:pPr lvl="0"/>
            <a:r>
              <a:rPr lang="en-US" altLang="en-US" noProof="0" smtClean="0"/>
              <a:t>Click to edit Master subtitle style</a:t>
            </a:r>
          </a:p>
        </p:txBody>
      </p:sp>
      <p:sp>
        <p:nvSpPr>
          <p:cNvPr id="22" name="Rectangle 22"/>
          <p:cNvSpPr>
            <a:spLocks noGrp="1" noChangeArrowheads="1"/>
          </p:cNvSpPr>
          <p:nvPr>
            <p:ph type="dt" sz="quarter" idx="10"/>
          </p:nvPr>
        </p:nvSpPr>
        <p:spPr/>
        <p:txBody>
          <a:bodyPr/>
          <a:lstStyle>
            <a:lvl1pPr eaLnBrk="1" hangingPunct="1">
              <a:defRPr/>
            </a:lvl1pPr>
          </a:lstStyle>
          <a:p>
            <a:endParaRPr lang="en-US" altLang="en-US"/>
          </a:p>
        </p:txBody>
      </p:sp>
      <p:sp>
        <p:nvSpPr>
          <p:cNvPr id="23" name="Rectangle 23"/>
          <p:cNvSpPr>
            <a:spLocks noGrp="1" noChangeArrowheads="1"/>
          </p:cNvSpPr>
          <p:nvPr>
            <p:ph type="ftr" sz="quarter" idx="11"/>
          </p:nvPr>
        </p:nvSpPr>
        <p:spPr/>
        <p:txBody>
          <a:bodyPr/>
          <a:lstStyle>
            <a:lvl1pPr eaLnBrk="1" hangingPunct="1">
              <a:defRPr/>
            </a:lvl1pPr>
          </a:lstStyle>
          <a:p>
            <a:endParaRPr lang="en-US" altLang="en-US"/>
          </a:p>
        </p:txBody>
      </p:sp>
      <p:sp>
        <p:nvSpPr>
          <p:cNvPr id="24" name="Rectangle 24"/>
          <p:cNvSpPr>
            <a:spLocks noGrp="1" noChangeArrowheads="1"/>
          </p:cNvSpPr>
          <p:nvPr>
            <p:ph type="sldNum" sz="quarter" idx="12"/>
          </p:nvPr>
        </p:nvSpPr>
        <p:spPr/>
        <p:txBody>
          <a:bodyPr/>
          <a:lstStyle>
            <a:lvl1pPr eaLnBrk="1" hangingPunct="1">
              <a:defRPr/>
            </a:lvl1pPr>
          </a:lstStyle>
          <a:p>
            <a:fld id="{A092D351-3370-430C-A19B-9BEC120E28B7}" type="slidenum">
              <a:rPr lang="en-US" altLang="en-US"/>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Rectangle 6"/>
          <p:cNvSpPr>
            <a:spLocks noGrp="1" noChangeArrowheads="1"/>
          </p:cNvSpPr>
          <p:nvPr>
            <p:ph type="sldNum" sz="quarter" idx="12"/>
          </p:nvPr>
        </p:nvSpPr>
        <p:spPr/>
        <p:txBody>
          <a:bodyPr/>
          <a:lstStyle>
            <a:lvl1pPr>
              <a:defRPr/>
            </a:lvl1pPr>
          </a:lstStyle>
          <a:p>
            <a:fld id="{C04C5419-6A6E-4FA1-B79C-0816E353F824}" type="slidenum">
              <a:rPr lang="en-US" altLang="en-US"/>
              <a:pPr/>
              <a:t>‹#›</a:t>
            </a:fld>
            <a:endParaRPr lang="en-US" alt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6B83EBA7-B27A-4570-AF48-D465C2FB0BCC}" type="slidenum">
              <a:rPr lang="en-US" altLang="en-US"/>
              <a:pPr/>
              <a:t>‹#›</a:t>
            </a:fld>
            <a:endParaRPr lang="en-US" alt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7D08DB88-8D37-4E3C-8C7B-8CA2233D2A72}" type="slidenum">
              <a:rPr lang="en-US" altLang="en-US"/>
              <a:pPr/>
              <a:t>‹#›</a:t>
            </a:fld>
            <a:endParaRPr lang="en-US" alt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14500"/>
            <a:ext cx="508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14500"/>
            <a:ext cx="508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vl1pPr>
          </a:lstStyle>
          <a:p>
            <a:endParaRPr lang="en-US" altLang="en-US"/>
          </a:p>
        </p:txBody>
      </p:sp>
      <p:sp>
        <p:nvSpPr>
          <p:cNvPr id="6" name="Footer Placeholder 5"/>
          <p:cNvSpPr>
            <a:spLocks noGrp="1"/>
          </p:cNvSpPr>
          <p:nvPr>
            <p:ph type="ftr" sz="quarter" idx="11"/>
          </p:nvPr>
        </p:nvSpPr>
        <p:spPr/>
        <p:txBody>
          <a:bodyPr/>
          <a:lstStyle>
            <a:lvl1pPr eaLnBrk="1" hangingPunct="1">
              <a:defRPr/>
            </a:lvl1pPr>
          </a:lstStyle>
          <a:p>
            <a:endParaRPr lang="en-US" altLang="en-US"/>
          </a:p>
        </p:txBody>
      </p:sp>
      <p:sp>
        <p:nvSpPr>
          <p:cNvPr id="7" name="Slide Number Placeholder 6"/>
          <p:cNvSpPr>
            <a:spLocks noGrp="1"/>
          </p:cNvSpPr>
          <p:nvPr>
            <p:ph type="sldNum" sz="quarter" idx="12"/>
          </p:nvPr>
        </p:nvSpPr>
        <p:spPr/>
        <p:txBody>
          <a:bodyPr/>
          <a:lstStyle>
            <a:lvl1pPr eaLnBrk="1" hangingPunct="1">
              <a:defRPr/>
            </a:lvl1pPr>
          </a:lstStyle>
          <a:p>
            <a:fld id="{1C29CB07-7662-4B53-91B0-336A5A7D4481}" type="slidenum">
              <a:rPr lang="en-US" altLang="en-US"/>
              <a:pPr/>
              <a:t>‹#›</a:t>
            </a:fld>
            <a:endParaRPr lang="en-US" alt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vl1pPr>
          </a:lstStyle>
          <a:p>
            <a:endParaRPr lang="en-US" altLang="en-US"/>
          </a:p>
        </p:txBody>
      </p:sp>
      <p:sp>
        <p:nvSpPr>
          <p:cNvPr id="8" name="Footer Placeholder 7"/>
          <p:cNvSpPr>
            <a:spLocks noGrp="1"/>
          </p:cNvSpPr>
          <p:nvPr>
            <p:ph type="ftr" sz="quarter" idx="11"/>
          </p:nvPr>
        </p:nvSpPr>
        <p:spPr/>
        <p:txBody>
          <a:bodyPr/>
          <a:lstStyle>
            <a:lvl1pPr eaLnBrk="1" hangingPunct="1">
              <a:defRPr/>
            </a:lvl1pPr>
          </a:lstStyle>
          <a:p>
            <a:endParaRPr lang="en-US" altLang="en-US"/>
          </a:p>
        </p:txBody>
      </p:sp>
      <p:sp>
        <p:nvSpPr>
          <p:cNvPr id="9" name="Slide Number Placeholder 8"/>
          <p:cNvSpPr>
            <a:spLocks noGrp="1"/>
          </p:cNvSpPr>
          <p:nvPr>
            <p:ph type="sldNum" sz="quarter" idx="12"/>
          </p:nvPr>
        </p:nvSpPr>
        <p:spPr/>
        <p:txBody>
          <a:bodyPr/>
          <a:lstStyle>
            <a:lvl1pPr eaLnBrk="1" hangingPunct="1">
              <a:defRPr/>
            </a:lvl1pPr>
          </a:lstStyle>
          <a:p>
            <a:fld id="{520EFF85-A351-46AF-9F10-730B44AF8B9E}" type="slidenum">
              <a:rPr lang="en-US" altLang="en-US"/>
              <a:pPr/>
              <a:t>‹#›</a:t>
            </a:fld>
            <a:endParaRPr lang="en-US" alt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vl1pPr>
          </a:lstStyle>
          <a:p>
            <a:endParaRPr lang="en-US" altLang="en-US"/>
          </a:p>
        </p:txBody>
      </p:sp>
      <p:sp>
        <p:nvSpPr>
          <p:cNvPr id="4" name="Footer Placeholder 3"/>
          <p:cNvSpPr>
            <a:spLocks noGrp="1"/>
          </p:cNvSpPr>
          <p:nvPr>
            <p:ph type="ftr" sz="quarter" idx="11"/>
          </p:nvPr>
        </p:nvSpPr>
        <p:spPr/>
        <p:txBody>
          <a:bodyPr/>
          <a:lstStyle>
            <a:lvl1pPr eaLnBrk="1" hangingPunct="1">
              <a:defRPr/>
            </a:lvl1pPr>
          </a:lstStyle>
          <a:p>
            <a:endParaRPr lang="en-US" altLang="en-US"/>
          </a:p>
        </p:txBody>
      </p:sp>
      <p:sp>
        <p:nvSpPr>
          <p:cNvPr id="5" name="Slide Number Placeholder 4"/>
          <p:cNvSpPr>
            <a:spLocks noGrp="1"/>
          </p:cNvSpPr>
          <p:nvPr>
            <p:ph type="sldNum" sz="quarter" idx="12"/>
          </p:nvPr>
        </p:nvSpPr>
        <p:spPr/>
        <p:txBody>
          <a:bodyPr/>
          <a:lstStyle>
            <a:lvl1pPr eaLnBrk="1" hangingPunct="1">
              <a:defRPr/>
            </a:lvl1pPr>
          </a:lstStyle>
          <a:p>
            <a:fld id="{9C8FAEFA-7A36-4517-9A20-3945D1C6D593}" type="slidenum">
              <a:rPr lang="en-US" altLang="en-US"/>
              <a:pPr/>
              <a:t>‹#›</a:t>
            </a:fld>
            <a:endParaRPr lang="en-US" alt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endParaRPr lang="en-US" altLang="en-US"/>
          </a:p>
        </p:txBody>
      </p:sp>
      <p:sp>
        <p:nvSpPr>
          <p:cNvPr id="3" name="Footer Placeholder 2"/>
          <p:cNvSpPr>
            <a:spLocks noGrp="1"/>
          </p:cNvSpPr>
          <p:nvPr>
            <p:ph type="ftr" sz="quarter" idx="11"/>
          </p:nvPr>
        </p:nvSpPr>
        <p:spPr/>
        <p:txBody>
          <a:bodyPr/>
          <a:lstStyle>
            <a:lvl1pPr eaLnBrk="1" hangingPunct="1">
              <a:defRPr/>
            </a:lvl1pPr>
          </a:lstStyle>
          <a:p>
            <a:endParaRPr lang="en-US" altLang="en-US"/>
          </a:p>
        </p:txBody>
      </p:sp>
      <p:sp>
        <p:nvSpPr>
          <p:cNvPr id="4" name="Slide Number Placeholder 3"/>
          <p:cNvSpPr>
            <a:spLocks noGrp="1"/>
          </p:cNvSpPr>
          <p:nvPr>
            <p:ph type="sldNum" sz="quarter" idx="12"/>
          </p:nvPr>
        </p:nvSpPr>
        <p:spPr/>
        <p:txBody>
          <a:bodyPr/>
          <a:lstStyle>
            <a:lvl1pPr eaLnBrk="1" hangingPunct="1">
              <a:defRPr/>
            </a:lvl1pPr>
          </a:lstStyle>
          <a:p>
            <a:fld id="{DFE85BE4-8575-43E5-A5FD-1FBDC2526D99}" type="slidenum">
              <a:rPr lang="en-US" altLang="en-US"/>
              <a:pPr/>
              <a:t>‹#›</a:t>
            </a:fld>
            <a:endParaRPr lang="en-US" alt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vl1pPr>
          </a:lstStyle>
          <a:p>
            <a:endParaRPr lang="en-US" altLang="en-US"/>
          </a:p>
        </p:txBody>
      </p:sp>
      <p:sp>
        <p:nvSpPr>
          <p:cNvPr id="6" name="Footer Placeholder 5"/>
          <p:cNvSpPr>
            <a:spLocks noGrp="1"/>
          </p:cNvSpPr>
          <p:nvPr>
            <p:ph type="ftr" sz="quarter" idx="11"/>
          </p:nvPr>
        </p:nvSpPr>
        <p:spPr/>
        <p:txBody>
          <a:bodyPr/>
          <a:lstStyle>
            <a:lvl1pPr eaLnBrk="1" hangingPunct="1">
              <a:defRPr/>
            </a:lvl1pPr>
          </a:lstStyle>
          <a:p>
            <a:endParaRPr lang="en-US" altLang="en-US"/>
          </a:p>
        </p:txBody>
      </p:sp>
      <p:sp>
        <p:nvSpPr>
          <p:cNvPr id="7" name="Slide Number Placeholder 6"/>
          <p:cNvSpPr>
            <a:spLocks noGrp="1"/>
          </p:cNvSpPr>
          <p:nvPr>
            <p:ph type="sldNum" sz="quarter" idx="12"/>
          </p:nvPr>
        </p:nvSpPr>
        <p:spPr/>
        <p:txBody>
          <a:bodyPr/>
          <a:lstStyle>
            <a:lvl1pPr eaLnBrk="1" hangingPunct="1">
              <a:defRPr/>
            </a:lvl1pPr>
          </a:lstStyle>
          <a:p>
            <a:fld id="{15868B90-EDD1-4242-8A55-7B46C61DC8D9}" type="slidenum">
              <a:rPr lang="en-US" altLang="en-US"/>
              <a:pPr/>
              <a:t>‹#›</a:t>
            </a:fld>
            <a:endParaRPr lang="en-US" alt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vl1pPr>
          </a:lstStyle>
          <a:p>
            <a:endParaRPr lang="en-US" altLang="en-US"/>
          </a:p>
        </p:txBody>
      </p:sp>
      <p:sp>
        <p:nvSpPr>
          <p:cNvPr id="6" name="Footer Placeholder 5"/>
          <p:cNvSpPr>
            <a:spLocks noGrp="1"/>
          </p:cNvSpPr>
          <p:nvPr>
            <p:ph type="ftr" sz="quarter" idx="11"/>
          </p:nvPr>
        </p:nvSpPr>
        <p:spPr/>
        <p:txBody>
          <a:bodyPr/>
          <a:lstStyle>
            <a:lvl1pPr eaLnBrk="1" hangingPunct="1">
              <a:defRPr/>
            </a:lvl1pPr>
          </a:lstStyle>
          <a:p>
            <a:endParaRPr lang="en-US" altLang="en-US"/>
          </a:p>
        </p:txBody>
      </p:sp>
      <p:sp>
        <p:nvSpPr>
          <p:cNvPr id="7" name="Slide Number Placeholder 6"/>
          <p:cNvSpPr>
            <a:spLocks noGrp="1"/>
          </p:cNvSpPr>
          <p:nvPr>
            <p:ph type="sldNum" sz="quarter" idx="12"/>
          </p:nvPr>
        </p:nvSpPr>
        <p:spPr/>
        <p:txBody>
          <a:bodyPr/>
          <a:lstStyle>
            <a:lvl1pPr eaLnBrk="1" hangingPunct="1">
              <a:defRPr/>
            </a:lvl1pPr>
          </a:lstStyle>
          <a:p>
            <a:fld id="{73137765-5182-445C-9E24-3A6749299935}" type="slidenum">
              <a:rPr lang="en-US" altLang="en-US"/>
              <a:pPr/>
              <a:t>‹#›</a:t>
            </a:fld>
            <a:endParaRPr lang="en-US" alt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A4114913-A6AF-478A-81C6-CE6CFB7430B8}" type="slidenum">
              <a:rPr lang="en-US" altLang="en-US"/>
              <a:pPr/>
              <a:t>‹#›</a:t>
            </a:fld>
            <a:endParaRPr lang="en-US" alt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75692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CBE5FF35-2BD2-4319-B416-76DE87A7042F}"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0ECF40B-1BCE-4022-8A2B-B6ADF284C079}" type="datetime1">
              <a:rPr lang="en-US"/>
              <a:pPr/>
              <a:t>11/24/2014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450B7E-97EE-479F-82DA-C2F8F0F514FA}"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46F46AF6-2DCC-45FF-A803-9FE76A199A7D}" type="slidenum">
              <a:rPr lang="en-US" altLang="en-US"/>
              <a:pPr/>
              <a:t>‹#›</a:t>
            </a:fld>
            <a:endParaRPr lang="en-US" alt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714500"/>
            <a:ext cx="10363200" cy="4152900"/>
          </a:xfrm>
        </p:spPr>
        <p:txBody>
          <a:bodyPr/>
          <a:lstStyle/>
          <a:p>
            <a:pPr lvl="0"/>
            <a:endParaRPr lang="en-US" noProof="0"/>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5A9860FE-E997-44B7-9D4C-1B91AB0A9592}" type="slidenum">
              <a:rPr lang="en-US" altLang="en-US"/>
              <a:pPr/>
              <a:t>‹#›</a:t>
            </a:fld>
            <a:endParaRPr lang="en-US" alt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090D808-931A-4E46-B873-FBEDAF4E7489}" type="slidenum">
              <a:rPr lang="en-US" altLang="en-US"/>
              <a:pPr/>
              <a:t>‹#›</a:t>
            </a:fld>
            <a:endParaRPr lang="en-US" alt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08743F1-DFC1-48E1-B838-81E596EE40A0}" type="slidenum">
              <a:rPr lang="en-US" altLang="en-US"/>
              <a:pPr/>
              <a:t>‹#›</a:t>
            </a:fld>
            <a:endParaRPr lang="en-US" alt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B035F3-4281-4374-9FA8-4D3A7431DF3A}" type="slidenum">
              <a:rPr lang="en-US" altLang="en-US"/>
              <a:pPr/>
              <a:t>‹#›</a:t>
            </a:fld>
            <a:endParaRPr lang="en-US" alt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C03840F-7286-49E0-B28D-FD865B96A2A1}" type="slidenum">
              <a:rPr lang="en-US" altLang="en-US"/>
              <a:pPr/>
              <a:t>‹#›</a:t>
            </a:fld>
            <a:endParaRPr lang="en-US" alt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7E90A71-BD55-40CE-8A1A-877E4B391B96}" type="slidenum">
              <a:rPr lang="en-US" altLang="en-US"/>
              <a:pPr/>
              <a:t>‹#›</a:t>
            </a:fld>
            <a:endParaRPr lang="en-US" alt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FC5499B-B7BE-4C02-88D3-8C64FDD30160}" type="slidenum">
              <a:rPr lang="en-US" altLang="en-US"/>
              <a:pPr/>
              <a:t>‹#›</a:t>
            </a:fld>
            <a:endParaRPr lang="en-US" alt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D6E0C6C-CEF4-47E0-9B22-E4BB7F9C4708}" type="slidenum">
              <a:rPr lang="en-US" altLang="en-US"/>
              <a:pPr/>
              <a:t>‹#›</a:t>
            </a:fld>
            <a:endParaRPr lang="en-US" alt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7D40CDC-CF54-416B-965B-27931832E2D4}" type="slidenum">
              <a:rPr lang="en-US" altLang="en-US"/>
              <a:pPr/>
              <a:t>‹#›</a:t>
            </a:fld>
            <a:endParaRPr lang="en-US" alt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BE84D17-0831-41E9-8E85-606A414204F6}" type="slidenum">
              <a:rPr lang="en-US" altLang="en-US"/>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27D8CF52-BADB-408A-8FB0-122708FD3270}" type="slidenum">
              <a:rPr lang="en-US" altLang="en-US"/>
              <a:pPr/>
              <a:t>‹#›</a:t>
            </a:fld>
            <a:endParaRPr lang="en-US" alt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5ADA0E9-8FFE-4998-B047-C6731A222246}" type="slidenum">
              <a:rPr lang="en-US" altLang="en-US"/>
              <a:pPr/>
              <a:t>‹#›</a:t>
            </a:fld>
            <a:endParaRPr lang="en-US" alt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4DA5328-2FBF-4726-A357-D846C766BBB0}" type="slidenum">
              <a:rPr lang="en-US" altLang="en-US"/>
              <a:pPr/>
              <a:t>‹#›</a:t>
            </a:fld>
            <a:endParaRPr lang="en-US" alt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760663"/>
            <a:ext cx="12203113" cy="4113212"/>
            <a:chOff x="0" y="1739"/>
            <a:chExt cx="5765" cy="2591"/>
          </a:xfrm>
        </p:grpSpPr>
        <p:grpSp>
          <p:nvGrpSpPr>
            <p:cNvPr id="5" name="Group 3"/>
            <p:cNvGrpSpPr>
              <a:grpSpLocks/>
            </p:cNvGrpSpPr>
            <p:nvPr/>
          </p:nvGrpSpPr>
          <p:grpSpPr bwMode="auto">
            <a:xfrm>
              <a:off x="0" y="3652"/>
              <a:ext cx="5765" cy="678"/>
              <a:chOff x="0" y="3652"/>
              <a:chExt cx="5765" cy="678"/>
            </a:xfrm>
          </p:grpSpPr>
          <p:sp>
            <p:nvSpPr>
              <p:cNvPr id="7" name="Rectangle 4"/>
              <p:cNvSpPr>
                <a:spLocks noChangeArrowheads="1"/>
              </p:cNvSpPr>
              <p:nvPr/>
            </p:nvSpPr>
            <p:spPr bwMode="ltGray">
              <a:xfrm>
                <a:off x="0" y="3676"/>
                <a:ext cx="576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pPr eaLnBrk="0" hangingPunct="0"/>
                <a:endParaRPr lang="en-US" sz="2800">
                  <a:solidFill>
                    <a:srgbClr val="FFFFFF"/>
                  </a:solidFill>
                  <a:latin typeface="Times New Roman" pitchFamily="18" charset="0"/>
                </a:endParaRPr>
              </a:p>
            </p:txBody>
          </p:sp>
          <p:grpSp>
            <p:nvGrpSpPr>
              <p:cNvPr id="8" name="Group 5"/>
              <p:cNvGrpSpPr>
                <a:grpSpLocks/>
              </p:cNvGrpSpPr>
              <p:nvPr/>
            </p:nvGrpSpPr>
            <p:grpSpPr bwMode="auto">
              <a:xfrm>
                <a:off x="0" y="3652"/>
                <a:ext cx="5765" cy="678"/>
                <a:chOff x="0" y="3652"/>
                <a:chExt cx="5765" cy="678"/>
              </a:xfrm>
            </p:grpSpPr>
            <p:sp useBgFill="1">
              <p:nvSpPr>
                <p:cNvPr id="9" name="Freeform 6"/>
                <p:cNvSpPr>
                  <a:spLocks/>
                </p:cNvSpPr>
                <p:nvPr/>
              </p:nvSpPr>
              <p:spPr bwMode="white">
                <a:xfrm>
                  <a:off x="0"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 name="Freeform 7"/>
                <p:cNvSpPr>
                  <a:spLocks/>
                </p:cNvSpPr>
                <p:nvPr/>
              </p:nvSpPr>
              <p:spPr bwMode="white">
                <a:xfrm>
                  <a:off x="43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1" name="Freeform 8"/>
                <p:cNvSpPr>
                  <a:spLocks/>
                </p:cNvSpPr>
                <p:nvPr/>
              </p:nvSpPr>
              <p:spPr bwMode="white">
                <a:xfrm>
                  <a:off x="878"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2" name="Freeform 9"/>
                <p:cNvSpPr>
                  <a:spLocks/>
                </p:cNvSpPr>
                <p:nvPr/>
              </p:nvSpPr>
              <p:spPr bwMode="white">
                <a:xfrm>
                  <a:off x="132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3" name="Freeform 10"/>
                <p:cNvSpPr>
                  <a:spLocks/>
                </p:cNvSpPr>
                <p:nvPr/>
              </p:nvSpPr>
              <p:spPr bwMode="white">
                <a:xfrm>
                  <a:off x="1768"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4" name="Freeform 11"/>
                <p:cNvSpPr>
                  <a:spLocks/>
                </p:cNvSpPr>
                <p:nvPr/>
              </p:nvSpPr>
              <p:spPr bwMode="white">
                <a:xfrm>
                  <a:off x="2213"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 name="Freeform 12"/>
                <p:cNvSpPr>
                  <a:spLocks/>
                </p:cNvSpPr>
                <p:nvPr/>
              </p:nvSpPr>
              <p:spPr bwMode="white">
                <a:xfrm>
                  <a:off x="2646"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 name="Freeform 13"/>
                <p:cNvSpPr>
                  <a:spLocks/>
                </p:cNvSpPr>
                <p:nvPr/>
              </p:nvSpPr>
              <p:spPr bwMode="white">
                <a:xfrm>
                  <a:off x="309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7" name="Freeform 14"/>
                <p:cNvSpPr>
                  <a:spLocks/>
                </p:cNvSpPr>
                <p:nvPr/>
              </p:nvSpPr>
              <p:spPr bwMode="white">
                <a:xfrm>
                  <a:off x="3547"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8" name="Freeform 15"/>
                <p:cNvSpPr>
                  <a:spLocks/>
                </p:cNvSpPr>
                <p:nvPr/>
              </p:nvSpPr>
              <p:spPr bwMode="white">
                <a:xfrm>
                  <a:off x="400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9" name="Freeform 16"/>
                <p:cNvSpPr>
                  <a:spLocks/>
                </p:cNvSpPr>
                <p:nvPr/>
              </p:nvSpPr>
              <p:spPr bwMode="white">
                <a:xfrm>
                  <a:off x="4473"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20" name="Freeform 17"/>
                <p:cNvSpPr>
                  <a:spLocks/>
                </p:cNvSpPr>
                <p:nvPr/>
              </p:nvSpPr>
              <p:spPr bwMode="white">
                <a:xfrm>
                  <a:off x="4930"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21" name="Freeform 18"/>
                <p:cNvSpPr>
                  <a:spLocks/>
                </p:cNvSpPr>
                <p:nvPr/>
              </p:nvSpPr>
              <p:spPr bwMode="white">
                <a:xfrm>
                  <a:off x="540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Lst>
                  <a:ahLst/>
                  <a:cxnLst>
                    <a:cxn ang="0">
                      <a:pos x="T0" y="T1"/>
                    </a:cxn>
                    <a:cxn ang="0">
                      <a:pos x="T2" y="T3"/>
                    </a:cxn>
                    <a:cxn ang="0">
                      <a:pos x="T4" y="T5"/>
                    </a:cxn>
                    <a:cxn ang="0">
                      <a:pos x="T6" y="T7"/>
                    </a:cxn>
                    <a:cxn ang="0">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grpSp>
        <p:sp>
          <p:nvSpPr>
            <p:cNvPr id="6" name="Freeform 19"/>
            <p:cNvSpPr>
              <a:spLocks/>
            </p:cNvSpPr>
            <p:nvPr/>
          </p:nvSpPr>
          <p:spPr bwMode="ltGray">
            <a:xfrm>
              <a:off x="0" y="1739"/>
              <a:ext cx="516" cy="913"/>
            </a:xfrm>
            <a:custGeom>
              <a:avLst/>
              <a:gdLst>
                <a:gd name="T0" fmla="*/ 0 w 516"/>
                <a:gd name="T1" fmla="*/ 0 h 913"/>
                <a:gd name="T2" fmla="*/ 515 w 516"/>
                <a:gd name="T3" fmla="*/ 0 h 913"/>
                <a:gd name="T4" fmla="*/ 0 w 516"/>
                <a:gd name="T5" fmla="*/ 912 h 913"/>
                <a:gd name="T6" fmla="*/ 0 w 516"/>
                <a:gd name="T7" fmla="*/ 0 h 913"/>
              </a:gdLst>
              <a:ahLst/>
              <a:cxnLst>
                <a:cxn ang="0">
                  <a:pos x="T0" y="T1"/>
                </a:cxn>
                <a:cxn ang="0">
                  <a:pos x="T2" y="T3"/>
                </a:cxn>
                <a:cxn ang="0">
                  <a:pos x="T4" y="T5"/>
                </a:cxn>
                <a:cxn ang="0">
                  <a:pos x="T6" y="T7"/>
                </a:cxn>
              </a:cxnLst>
              <a:rect l="0" t="0" r="r" b="b"/>
              <a:pathLst>
                <a:path w="516" h="913">
                  <a:moveTo>
                    <a:pt x="0" y="0"/>
                  </a:moveTo>
                  <a:lnTo>
                    <a:pt x="515" y="0"/>
                  </a:lnTo>
                  <a:lnTo>
                    <a:pt x="0" y="912"/>
                  </a:lnTo>
                  <a:lnTo>
                    <a:pt x="0" y="0"/>
                  </a:lnTo>
                </a:path>
              </a:pathLst>
            </a:custGeom>
            <a:gradFill rotWithShape="0">
              <a:gsLst>
                <a:gs pos="0">
                  <a:schemeClr val="bg1"/>
                </a:gs>
                <a:gs pos="100000">
                  <a:schemeClr val="accent2"/>
                </a:gs>
              </a:gsLst>
              <a:lin ang="0" scaled="1"/>
            </a:gradFill>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sp>
        <p:nvSpPr>
          <p:cNvPr id="165908" name="Rectangle 20"/>
          <p:cNvSpPr>
            <a:spLocks noGrp="1" noChangeArrowheads="1"/>
          </p:cNvSpPr>
          <p:nvPr>
            <p:ph type="ctrTitle" sz="quarter"/>
          </p:nvPr>
        </p:nvSpPr>
        <p:spPr>
          <a:xfrm>
            <a:off x="914400" y="2286000"/>
            <a:ext cx="10363200" cy="1143000"/>
          </a:xfrm>
        </p:spPr>
        <p:txBody>
          <a:bodyPr/>
          <a:lstStyle>
            <a:lvl1pPr>
              <a:defRPr/>
            </a:lvl1pPr>
          </a:lstStyle>
          <a:p>
            <a:pPr lvl="0"/>
            <a:r>
              <a:rPr lang="en-US" altLang="en-US" noProof="0" smtClean="0"/>
              <a:t>Click to edit Master title style</a:t>
            </a:r>
          </a:p>
        </p:txBody>
      </p:sp>
      <p:sp>
        <p:nvSpPr>
          <p:cNvPr id="165909" name="Rectangle 21"/>
          <p:cNvSpPr>
            <a:spLocks noGrp="1" noChangeArrowheads="1"/>
          </p:cNvSpPr>
          <p:nvPr>
            <p:ph type="subTitle" sz="quarter" idx="1"/>
          </p:nvPr>
        </p:nvSpPr>
        <p:spPr>
          <a:xfrm>
            <a:off x="1828800" y="3886200"/>
            <a:ext cx="8534400" cy="1752600"/>
          </a:xfrm>
        </p:spPr>
        <p:txBody>
          <a:bodyPr/>
          <a:lstStyle>
            <a:lvl1pPr marL="0" indent="0" algn="ctr">
              <a:buFont typeface="Monotype Sorts" charset="2"/>
              <a:buNone/>
              <a:defRPr/>
            </a:lvl1pPr>
          </a:lstStyle>
          <a:p>
            <a:pPr lvl="0"/>
            <a:r>
              <a:rPr lang="en-US" altLang="en-US" noProof="0" smtClean="0"/>
              <a:t>Click to edit Master subtitle style</a:t>
            </a:r>
          </a:p>
        </p:txBody>
      </p:sp>
      <p:sp>
        <p:nvSpPr>
          <p:cNvPr id="22" name="Rectangle 22"/>
          <p:cNvSpPr>
            <a:spLocks noGrp="1" noChangeArrowheads="1"/>
          </p:cNvSpPr>
          <p:nvPr>
            <p:ph type="dt" sz="quarter" idx="10"/>
          </p:nvPr>
        </p:nvSpPr>
        <p:spPr/>
        <p:txBody>
          <a:bodyPr/>
          <a:lstStyle>
            <a:lvl1pPr eaLnBrk="1" hangingPunct="1">
              <a:defRPr/>
            </a:lvl1pPr>
          </a:lstStyle>
          <a:p>
            <a:endParaRPr lang="en-US" altLang="en-US"/>
          </a:p>
        </p:txBody>
      </p:sp>
      <p:sp>
        <p:nvSpPr>
          <p:cNvPr id="23" name="Rectangle 23"/>
          <p:cNvSpPr>
            <a:spLocks noGrp="1" noChangeArrowheads="1"/>
          </p:cNvSpPr>
          <p:nvPr>
            <p:ph type="ftr" sz="quarter" idx="11"/>
          </p:nvPr>
        </p:nvSpPr>
        <p:spPr/>
        <p:txBody>
          <a:bodyPr/>
          <a:lstStyle>
            <a:lvl1pPr eaLnBrk="1" hangingPunct="1">
              <a:defRPr/>
            </a:lvl1pPr>
          </a:lstStyle>
          <a:p>
            <a:endParaRPr lang="en-US" altLang="en-US"/>
          </a:p>
        </p:txBody>
      </p:sp>
      <p:sp>
        <p:nvSpPr>
          <p:cNvPr id="24" name="Rectangle 24"/>
          <p:cNvSpPr>
            <a:spLocks noGrp="1" noChangeArrowheads="1"/>
          </p:cNvSpPr>
          <p:nvPr>
            <p:ph type="sldNum" sz="quarter" idx="12"/>
          </p:nvPr>
        </p:nvSpPr>
        <p:spPr/>
        <p:txBody>
          <a:bodyPr/>
          <a:lstStyle>
            <a:lvl1pPr eaLnBrk="1" hangingPunct="1">
              <a:defRPr/>
            </a:lvl1pPr>
          </a:lstStyle>
          <a:p>
            <a:fld id="{4AEF392D-E6E5-4E61-A673-D48D647029BB}" type="slidenum">
              <a:rPr lang="en-US" altLang="en-US"/>
              <a:pPr/>
              <a:t>‹#›</a:t>
            </a:fld>
            <a:endParaRPr lang="en-US" alt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93F7669C-E613-491D-B408-792B772DCEE0}" type="slidenum">
              <a:rPr lang="en-US" altLang="en-US"/>
              <a:pPr/>
              <a:t>‹#›</a:t>
            </a:fld>
            <a:endParaRPr lang="en-US" alt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90926503-BC7D-4F68-AFD0-4B276A1FFE73}" type="slidenum">
              <a:rPr lang="en-US" altLang="en-US"/>
              <a:pPr/>
              <a:t>‹#›</a:t>
            </a:fld>
            <a:endParaRPr lang="en-US" alt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14500"/>
            <a:ext cx="508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14500"/>
            <a:ext cx="508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vl1pPr>
          </a:lstStyle>
          <a:p>
            <a:endParaRPr lang="en-US" altLang="en-US"/>
          </a:p>
        </p:txBody>
      </p:sp>
      <p:sp>
        <p:nvSpPr>
          <p:cNvPr id="6" name="Footer Placeholder 5"/>
          <p:cNvSpPr>
            <a:spLocks noGrp="1"/>
          </p:cNvSpPr>
          <p:nvPr>
            <p:ph type="ftr" sz="quarter" idx="11"/>
          </p:nvPr>
        </p:nvSpPr>
        <p:spPr/>
        <p:txBody>
          <a:bodyPr/>
          <a:lstStyle>
            <a:lvl1pPr eaLnBrk="1" hangingPunct="1">
              <a:defRPr/>
            </a:lvl1pPr>
          </a:lstStyle>
          <a:p>
            <a:endParaRPr lang="en-US" altLang="en-US"/>
          </a:p>
        </p:txBody>
      </p:sp>
      <p:sp>
        <p:nvSpPr>
          <p:cNvPr id="7" name="Slide Number Placeholder 6"/>
          <p:cNvSpPr>
            <a:spLocks noGrp="1"/>
          </p:cNvSpPr>
          <p:nvPr>
            <p:ph type="sldNum" sz="quarter" idx="12"/>
          </p:nvPr>
        </p:nvSpPr>
        <p:spPr/>
        <p:txBody>
          <a:bodyPr/>
          <a:lstStyle>
            <a:lvl1pPr eaLnBrk="1" hangingPunct="1">
              <a:defRPr/>
            </a:lvl1pPr>
          </a:lstStyle>
          <a:p>
            <a:fld id="{AD6E1027-6E03-4FDA-ACC1-E00C61A68A87}" type="slidenum">
              <a:rPr lang="en-US" altLang="en-US"/>
              <a:pPr/>
              <a:t>‹#›</a:t>
            </a:fld>
            <a:endParaRPr lang="en-US" alt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vl1pPr>
          </a:lstStyle>
          <a:p>
            <a:endParaRPr lang="en-US" altLang="en-US"/>
          </a:p>
        </p:txBody>
      </p:sp>
      <p:sp>
        <p:nvSpPr>
          <p:cNvPr id="8" name="Footer Placeholder 7"/>
          <p:cNvSpPr>
            <a:spLocks noGrp="1"/>
          </p:cNvSpPr>
          <p:nvPr>
            <p:ph type="ftr" sz="quarter" idx="11"/>
          </p:nvPr>
        </p:nvSpPr>
        <p:spPr/>
        <p:txBody>
          <a:bodyPr/>
          <a:lstStyle>
            <a:lvl1pPr eaLnBrk="1" hangingPunct="1">
              <a:defRPr/>
            </a:lvl1pPr>
          </a:lstStyle>
          <a:p>
            <a:endParaRPr lang="en-US" altLang="en-US"/>
          </a:p>
        </p:txBody>
      </p:sp>
      <p:sp>
        <p:nvSpPr>
          <p:cNvPr id="9" name="Slide Number Placeholder 8"/>
          <p:cNvSpPr>
            <a:spLocks noGrp="1"/>
          </p:cNvSpPr>
          <p:nvPr>
            <p:ph type="sldNum" sz="quarter" idx="12"/>
          </p:nvPr>
        </p:nvSpPr>
        <p:spPr/>
        <p:txBody>
          <a:bodyPr/>
          <a:lstStyle>
            <a:lvl1pPr eaLnBrk="1" hangingPunct="1">
              <a:defRPr/>
            </a:lvl1pPr>
          </a:lstStyle>
          <a:p>
            <a:fld id="{36E715CA-68A6-466A-99DE-FDB44EA7BD16}" type="slidenum">
              <a:rPr lang="en-US" altLang="en-US"/>
              <a:pPr/>
              <a:t>‹#›</a:t>
            </a:fld>
            <a:endParaRPr lang="en-US" alt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vl1pPr>
          </a:lstStyle>
          <a:p>
            <a:endParaRPr lang="en-US" altLang="en-US"/>
          </a:p>
        </p:txBody>
      </p:sp>
      <p:sp>
        <p:nvSpPr>
          <p:cNvPr id="4" name="Footer Placeholder 3"/>
          <p:cNvSpPr>
            <a:spLocks noGrp="1"/>
          </p:cNvSpPr>
          <p:nvPr>
            <p:ph type="ftr" sz="quarter" idx="11"/>
          </p:nvPr>
        </p:nvSpPr>
        <p:spPr/>
        <p:txBody>
          <a:bodyPr/>
          <a:lstStyle>
            <a:lvl1pPr eaLnBrk="1" hangingPunct="1">
              <a:defRPr/>
            </a:lvl1pPr>
          </a:lstStyle>
          <a:p>
            <a:endParaRPr lang="en-US" altLang="en-US"/>
          </a:p>
        </p:txBody>
      </p:sp>
      <p:sp>
        <p:nvSpPr>
          <p:cNvPr id="5" name="Slide Number Placeholder 4"/>
          <p:cNvSpPr>
            <a:spLocks noGrp="1"/>
          </p:cNvSpPr>
          <p:nvPr>
            <p:ph type="sldNum" sz="quarter" idx="12"/>
          </p:nvPr>
        </p:nvSpPr>
        <p:spPr/>
        <p:txBody>
          <a:bodyPr/>
          <a:lstStyle>
            <a:lvl1pPr eaLnBrk="1" hangingPunct="1">
              <a:defRPr/>
            </a:lvl1pPr>
          </a:lstStyle>
          <a:p>
            <a:fld id="{417A8D04-2573-466E-9980-728E2D6374B5}" type="slidenum">
              <a:rPr lang="en-US" altLang="en-US"/>
              <a:pPr/>
              <a:t>‹#›</a:t>
            </a:fld>
            <a:endParaRPr lang="en-US" alt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endParaRPr lang="en-US" altLang="en-US"/>
          </a:p>
        </p:txBody>
      </p:sp>
      <p:sp>
        <p:nvSpPr>
          <p:cNvPr id="3" name="Footer Placeholder 2"/>
          <p:cNvSpPr>
            <a:spLocks noGrp="1"/>
          </p:cNvSpPr>
          <p:nvPr>
            <p:ph type="ftr" sz="quarter" idx="11"/>
          </p:nvPr>
        </p:nvSpPr>
        <p:spPr/>
        <p:txBody>
          <a:bodyPr/>
          <a:lstStyle>
            <a:lvl1pPr eaLnBrk="1" hangingPunct="1">
              <a:defRPr/>
            </a:lvl1pPr>
          </a:lstStyle>
          <a:p>
            <a:endParaRPr lang="en-US" altLang="en-US"/>
          </a:p>
        </p:txBody>
      </p:sp>
      <p:sp>
        <p:nvSpPr>
          <p:cNvPr id="4" name="Slide Number Placeholder 3"/>
          <p:cNvSpPr>
            <a:spLocks noGrp="1"/>
          </p:cNvSpPr>
          <p:nvPr>
            <p:ph type="sldNum" sz="quarter" idx="12"/>
          </p:nvPr>
        </p:nvSpPr>
        <p:spPr/>
        <p:txBody>
          <a:bodyPr/>
          <a:lstStyle>
            <a:lvl1pPr eaLnBrk="1" hangingPunct="1">
              <a:defRPr/>
            </a:lvl1pPr>
          </a:lstStyle>
          <a:p>
            <a:fld id="{7F762467-46E6-47FF-83D8-439080849D84}" type="slidenum">
              <a:rPr lang="en-US" altLang="en-US"/>
              <a:pPr/>
              <a:t>‹#›</a:t>
            </a:fld>
            <a:endParaRPr lang="en-US" alt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vl1pPr>
          </a:lstStyle>
          <a:p>
            <a:endParaRPr lang="en-US" altLang="en-US"/>
          </a:p>
        </p:txBody>
      </p:sp>
      <p:sp>
        <p:nvSpPr>
          <p:cNvPr id="6" name="Footer Placeholder 5"/>
          <p:cNvSpPr>
            <a:spLocks noGrp="1"/>
          </p:cNvSpPr>
          <p:nvPr>
            <p:ph type="ftr" sz="quarter" idx="11"/>
          </p:nvPr>
        </p:nvSpPr>
        <p:spPr/>
        <p:txBody>
          <a:bodyPr/>
          <a:lstStyle>
            <a:lvl1pPr eaLnBrk="1" hangingPunct="1">
              <a:defRPr/>
            </a:lvl1pPr>
          </a:lstStyle>
          <a:p>
            <a:endParaRPr lang="en-US" altLang="en-US"/>
          </a:p>
        </p:txBody>
      </p:sp>
      <p:sp>
        <p:nvSpPr>
          <p:cNvPr id="7" name="Slide Number Placeholder 6"/>
          <p:cNvSpPr>
            <a:spLocks noGrp="1"/>
          </p:cNvSpPr>
          <p:nvPr>
            <p:ph type="sldNum" sz="quarter" idx="12"/>
          </p:nvPr>
        </p:nvSpPr>
        <p:spPr/>
        <p:txBody>
          <a:bodyPr/>
          <a:lstStyle>
            <a:lvl1pPr eaLnBrk="1" hangingPunct="1">
              <a:defRPr/>
            </a:lvl1pPr>
          </a:lstStyle>
          <a:p>
            <a:fld id="{418EDC76-DA4D-4A46-BB17-199E74444D13}" type="slidenum">
              <a:rPr lang="en-US" altLang="en-US"/>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39C4176D-D239-460E-B79E-5CA71086D947}" type="slidenum">
              <a:rPr lang="en-US" altLang="en-US"/>
              <a:pPr/>
              <a:t>‹#›</a:t>
            </a:fld>
            <a:endParaRPr lang="en-US" alt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vl1pPr>
          </a:lstStyle>
          <a:p>
            <a:endParaRPr lang="en-US" altLang="en-US"/>
          </a:p>
        </p:txBody>
      </p:sp>
      <p:sp>
        <p:nvSpPr>
          <p:cNvPr id="6" name="Footer Placeholder 5"/>
          <p:cNvSpPr>
            <a:spLocks noGrp="1"/>
          </p:cNvSpPr>
          <p:nvPr>
            <p:ph type="ftr" sz="quarter" idx="11"/>
          </p:nvPr>
        </p:nvSpPr>
        <p:spPr/>
        <p:txBody>
          <a:bodyPr/>
          <a:lstStyle>
            <a:lvl1pPr eaLnBrk="1" hangingPunct="1">
              <a:defRPr/>
            </a:lvl1pPr>
          </a:lstStyle>
          <a:p>
            <a:endParaRPr lang="en-US" altLang="en-US"/>
          </a:p>
        </p:txBody>
      </p:sp>
      <p:sp>
        <p:nvSpPr>
          <p:cNvPr id="7" name="Slide Number Placeholder 6"/>
          <p:cNvSpPr>
            <a:spLocks noGrp="1"/>
          </p:cNvSpPr>
          <p:nvPr>
            <p:ph type="sldNum" sz="quarter" idx="12"/>
          </p:nvPr>
        </p:nvSpPr>
        <p:spPr/>
        <p:txBody>
          <a:bodyPr/>
          <a:lstStyle>
            <a:lvl1pPr eaLnBrk="1" hangingPunct="1">
              <a:defRPr/>
            </a:lvl1pPr>
          </a:lstStyle>
          <a:p>
            <a:fld id="{01D83F44-3191-480D-9C56-52568DB84D43}" type="slidenum">
              <a:rPr lang="en-US" altLang="en-US"/>
              <a:pPr/>
              <a:t>‹#›</a:t>
            </a:fld>
            <a:endParaRPr lang="en-US" alt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73AD9BC2-6EC6-4465-A7D0-73C61F877507}" type="slidenum">
              <a:rPr lang="en-US" altLang="en-US"/>
              <a:pPr/>
              <a:t>‹#›</a:t>
            </a:fld>
            <a:endParaRPr lang="en-US" alt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75692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D8590D14-C655-4A5E-90B7-EB9A00BEC9A3}" type="slidenum">
              <a:rPr lang="en-US" altLang="en-US"/>
              <a:pPr/>
              <a:t>‹#›</a:t>
            </a:fld>
            <a:endParaRPr lang="en-US" alt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760663"/>
            <a:ext cx="12203113" cy="4113212"/>
            <a:chOff x="0" y="1739"/>
            <a:chExt cx="5765" cy="2591"/>
          </a:xfrm>
        </p:grpSpPr>
        <p:grpSp>
          <p:nvGrpSpPr>
            <p:cNvPr id="5" name="Group 3"/>
            <p:cNvGrpSpPr>
              <a:grpSpLocks/>
            </p:cNvGrpSpPr>
            <p:nvPr/>
          </p:nvGrpSpPr>
          <p:grpSpPr bwMode="auto">
            <a:xfrm>
              <a:off x="0" y="3652"/>
              <a:ext cx="5765" cy="678"/>
              <a:chOff x="0" y="3652"/>
              <a:chExt cx="5765" cy="678"/>
            </a:xfrm>
          </p:grpSpPr>
          <p:sp>
            <p:nvSpPr>
              <p:cNvPr id="7" name="Rectangle 4"/>
              <p:cNvSpPr>
                <a:spLocks noChangeArrowheads="1"/>
              </p:cNvSpPr>
              <p:nvPr/>
            </p:nvSpPr>
            <p:spPr bwMode="ltGray">
              <a:xfrm>
                <a:off x="0" y="3676"/>
                <a:ext cx="576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pPr eaLnBrk="0" hangingPunct="0"/>
                <a:endParaRPr lang="en-US" sz="2800">
                  <a:solidFill>
                    <a:srgbClr val="FFFFFF"/>
                  </a:solidFill>
                  <a:latin typeface="Times New Roman" pitchFamily="18" charset="0"/>
                </a:endParaRPr>
              </a:p>
            </p:txBody>
          </p:sp>
          <p:grpSp>
            <p:nvGrpSpPr>
              <p:cNvPr id="8" name="Group 5"/>
              <p:cNvGrpSpPr>
                <a:grpSpLocks/>
              </p:cNvGrpSpPr>
              <p:nvPr/>
            </p:nvGrpSpPr>
            <p:grpSpPr bwMode="auto">
              <a:xfrm>
                <a:off x="0" y="3652"/>
                <a:ext cx="5765" cy="678"/>
                <a:chOff x="0" y="3652"/>
                <a:chExt cx="5765" cy="678"/>
              </a:xfrm>
            </p:grpSpPr>
            <p:sp useBgFill="1">
              <p:nvSpPr>
                <p:cNvPr id="9" name="Freeform 6"/>
                <p:cNvSpPr>
                  <a:spLocks/>
                </p:cNvSpPr>
                <p:nvPr/>
              </p:nvSpPr>
              <p:spPr bwMode="white">
                <a:xfrm>
                  <a:off x="0"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 name="Freeform 7"/>
                <p:cNvSpPr>
                  <a:spLocks/>
                </p:cNvSpPr>
                <p:nvPr/>
              </p:nvSpPr>
              <p:spPr bwMode="white">
                <a:xfrm>
                  <a:off x="43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1" name="Freeform 8"/>
                <p:cNvSpPr>
                  <a:spLocks/>
                </p:cNvSpPr>
                <p:nvPr/>
              </p:nvSpPr>
              <p:spPr bwMode="white">
                <a:xfrm>
                  <a:off x="878"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2" name="Freeform 9"/>
                <p:cNvSpPr>
                  <a:spLocks/>
                </p:cNvSpPr>
                <p:nvPr/>
              </p:nvSpPr>
              <p:spPr bwMode="white">
                <a:xfrm>
                  <a:off x="132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3" name="Freeform 10"/>
                <p:cNvSpPr>
                  <a:spLocks/>
                </p:cNvSpPr>
                <p:nvPr/>
              </p:nvSpPr>
              <p:spPr bwMode="white">
                <a:xfrm>
                  <a:off x="1768"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4" name="Freeform 11"/>
                <p:cNvSpPr>
                  <a:spLocks/>
                </p:cNvSpPr>
                <p:nvPr/>
              </p:nvSpPr>
              <p:spPr bwMode="white">
                <a:xfrm>
                  <a:off x="2213"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 name="Freeform 12"/>
                <p:cNvSpPr>
                  <a:spLocks/>
                </p:cNvSpPr>
                <p:nvPr/>
              </p:nvSpPr>
              <p:spPr bwMode="white">
                <a:xfrm>
                  <a:off x="2646"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 name="Freeform 13"/>
                <p:cNvSpPr>
                  <a:spLocks/>
                </p:cNvSpPr>
                <p:nvPr/>
              </p:nvSpPr>
              <p:spPr bwMode="white">
                <a:xfrm>
                  <a:off x="309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7" name="Freeform 14"/>
                <p:cNvSpPr>
                  <a:spLocks/>
                </p:cNvSpPr>
                <p:nvPr/>
              </p:nvSpPr>
              <p:spPr bwMode="white">
                <a:xfrm>
                  <a:off x="3547"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8" name="Freeform 15"/>
                <p:cNvSpPr>
                  <a:spLocks/>
                </p:cNvSpPr>
                <p:nvPr/>
              </p:nvSpPr>
              <p:spPr bwMode="white">
                <a:xfrm>
                  <a:off x="400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9" name="Freeform 16"/>
                <p:cNvSpPr>
                  <a:spLocks/>
                </p:cNvSpPr>
                <p:nvPr/>
              </p:nvSpPr>
              <p:spPr bwMode="white">
                <a:xfrm>
                  <a:off x="4473"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20" name="Freeform 17"/>
                <p:cNvSpPr>
                  <a:spLocks/>
                </p:cNvSpPr>
                <p:nvPr/>
              </p:nvSpPr>
              <p:spPr bwMode="white">
                <a:xfrm>
                  <a:off x="4930"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Lst>
                  <a:ahLst/>
                  <a:cxnLst>
                    <a:cxn ang="0">
                      <a:pos x="T0" y="T1"/>
                    </a:cxn>
                    <a:cxn ang="0">
                      <a:pos x="T2" y="T3"/>
                    </a:cxn>
                    <a:cxn ang="0">
                      <a:pos x="T4" y="T5"/>
                    </a:cxn>
                    <a:cxn ang="0">
                      <a:pos x="T6" y="T7"/>
                    </a:cxn>
                    <a:cxn ang="0">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21" name="Freeform 18"/>
                <p:cNvSpPr>
                  <a:spLocks/>
                </p:cNvSpPr>
                <p:nvPr/>
              </p:nvSpPr>
              <p:spPr bwMode="white">
                <a:xfrm>
                  <a:off x="540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Lst>
                  <a:ahLst/>
                  <a:cxnLst>
                    <a:cxn ang="0">
                      <a:pos x="T0" y="T1"/>
                    </a:cxn>
                    <a:cxn ang="0">
                      <a:pos x="T2" y="T3"/>
                    </a:cxn>
                    <a:cxn ang="0">
                      <a:pos x="T4" y="T5"/>
                    </a:cxn>
                    <a:cxn ang="0">
                      <a:pos x="T6" y="T7"/>
                    </a:cxn>
                    <a:cxn ang="0">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grpSp>
        <p:sp>
          <p:nvSpPr>
            <p:cNvPr id="6" name="Freeform 19"/>
            <p:cNvSpPr>
              <a:spLocks/>
            </p:cNvSpPr>
            <p:nvPr/>
          </p:nvSpPr>
          <p:spPr bwMode="ltGray">
            <a:xfrm>
              <a:off x="0" y="1739"/>
              <a:ext cx="516" cy="913"/>
            </a:xfrm>
            <a:custGeom>
              <a:avLst/>
              <a:gdLst>
                <a:gd name="T0" fmla="*/ 0 w 516"/>
                <a:gd name="T1" fmla="*/ 0 h 913"/>
                <a:gd name="T2" fmla="*/ 515 w 516"/>
                <a:gd name="T3" fmla="*/ 0 h 913"/>
                <a:gd name="T4" fmla="*/ 0 w 516"/>
                <a:gd name="T5" fmla="*/ 912 h 913"/>
                <a:gd name="T6" fmla="*/ 0 w 516"/>
                <a:gd name="T7" fmla="*/ 0 h 913"/>
              </a:gdLst>
              <a:ahLst/>
              <a:cxnLst>
                <a:cxn ang="0">
                  <a:pos x="T0" y="T1"/>
                </a:cxn>
                <a:cxn ang="0">
                  <a:pos x="T2" y="T3"/>
                </a:cxn>
                <a:cxn ang="0">
                  <a:pos x="T4" y="T5"/>
                </a:cxn>
                <a:cxn ang="0">
                  <a:pos x="T6" y="T7"/>
                </a:cxn>
              </a:cxnLst>
              <a:rect l="0" t="0" r="r" b="b"/>
              <a:pathLst>
                <a:path w="516" h="913">
                  <a:moveTo>
                    <a:pt x="0" y="0"/>
                  </a:moveTo>
                  <a:lnTo>
                    <a:pt x="515" y="0"/>
                  </a:lnTo>
                  <a:lnTo>
                    <a:pt x="0" y="912"/>
                  </a:lnTo>
                  <a:lnTo>
                    <a:pt x="0" y="0"/>
                  </a:lnTo>
                </a:path>
              </a:pathLst>
            </a:custGeom>
            <a:gradFill rotWithShape="0">
              <a:gsLst>
                <a:gs pos="0">
                  <a:schemeClr val="bg1"/>
                </a:gs>
                <a:gs pos="100000">
                  <a:schemeClr val="accent2"/>
                </a:gs>
              </a:gsLst>
              <a:lin ang="0" scaled="1"/>
            </a:gradFill>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sp>
        <p:nvSpPr>
          <p:cNvPr id="6164" name="Rectangle 20"/>
          <p:cNvSpPr>
            <a:spLocks noGrp="1" noChangeArrowheads="1"/>
          </p:cNvSpPr>
          <p:nvPr>
            <p:ph type="ctrTitle" sz="quarter"/>
          </p:nvPr>
        </p:nvSpPr>
        <p:spPr>
          <a:xfrm>
            <a:off x="914400" y="2286000"/>
            <a:ext cx="10363200" cy="1143000"/>
          </a:xfrm>
        </p:spPr>
        <p:txBody>
          <a:bodyPr/>
          <a:lstStyle>
            <a:lvl1pPr>
              <a:defRPr/>
            </a:lvl1pPr>
          </a:lstStyle>
          <a:p>
            <a:pPr lvl="0"/>
            <a:r>
              <a:rPr lang="en-US" altLang="en-US" noProof="0" smtClean="0"/>
              <a:t>Click to edit Master title style</a:t>
            </a:r>
          </a:p>
        </p:txBody>
      </p:sp>
      <p:sp>
        <p:nvSpPr>
          <p:cNvPr id="6165" name="Rectangle 21"/>
          <p:cNvSpPr>
            <a:spLocks noGrp="1" noChangeArrowheads="1"/>
          </p:cNvSpPr>
          <p:nvPr>
            <p:ph type="subTitle" sz="quarter" idx="1"/>
          </p:nvPr>
        </p:nvSpPr>
        <p:spPr>
          <a:xfrm>
            <a:off x="1828800" y="3886200"/>
            <a:ext cx="8534400" cy="1752600"/>
          </a:xfrm>
        </p:spPr>
        <p:txBody>
          <a:bodyPr/>
          <a:lstStyle>
            <a:lvl1pPr marL="0" indent="0" algn="ctr">
              <a:buFont typeface="Monotype Sorts" charset="2"/>
              <a:buNone/>
              <a:defRPr/>
            </a:lvl1pPr>
          </a:lstStyle>
          <a:p>
            <a:pPr lvl="0"/>
            <a:r>
              <a:rPr lang="en-US" altLang="en-US" noProof="0" smtClean="0"/>
              <a:t>Click to edit Master subtitle style</a:t>
            </a:r>
          </a:p>
        </p:txBody>
      </p:sp>
      <p:sp>
        <p:nvSpPr>
          <p:cNvPr id="22" name="Rectangle 22"/>
          <p:cNvSpPr>
            <a:spLocks noGrp="1" noChangeArrowheads="1"/>
          </p:cNvSpPr>
          <p:nvPr>
            <p:ph type="dt" sz="quarter" idx="10"/>
          </p:nvPr>
        </p:nvSpPr>
        <p:spPr/>
        <p:txBody>
          <a:bodyPr/>
          <a:lstStyle>
            <a:lvl1pPr eaLnBrk="1" hangingPunct="1">
              <a:defRPr/>
            </a:lvl1pPr>
          </a:lstStyle>
          <a:p>
            <a:endParaRPr lang="en-US" altLang="en-US"/>
          </a:p>
        </p:txBody>
      </p:sp>
      <p:sp>
        <p:nvSpPr>
          <p:cNvPr id="23" name="Rectangle 23"/>
          <p:cNvSpPr>
            <a:spLocks noGrp="1" noChangeArrowheads="1"/>
          </p:cNvSpPr>
          <p:nvPr>
            <p:ph type="ftr" sz="quarter" idx="11"/>
          </p:nvPr>
        </p:nvSpPr>
        <p:spPr/>
        <p:txBody>
          <a:bodyPr/>
          <a:lstStyle>
            <a:lvl1pPr eaLnBrk="1" hangingPunct="1">
              <a:defRPr/>
            </a:lvl1pPr>
          </a:lstStyle>
          <a:p>
            <a:endParaRPr lang="en-US" altLang="en-US"/>
          </a:p>
        </p:txBody>
      </p:sp>
      <p:sp>
        <p:nvSpPr>
          <p:cNvPr id="24" name="Rectangle 24"/>
          <p:cNvSpPr>
            <a:spLocks noGrp="1" noChangeArrowheads="1"/>
          </p:cNvSpPr>
          <p:nvPr>
            <p:ph type="sldNum" sz="quarter" idx="12"/>
          </p:nvPr>
        </p:nvSpPr>
        <p:spPr/>
        <p:txBody>
          <a:bodyPr/>
          <a:lstStyle>
            <a:lvl1pPr eaLnBrk="1" hangingPunct="1">
              <a:defRPr/>
            </a:lvl1pPr>
          </a:lstStyle>
          <a:p>
            <a:fld id="{2B669268-F364-447C-9155-4DDA2FBBE0C7}" type="slidenum">
              <a:rPr lang="en-US" altLang="en-US"/>
              <a:pPr/>
              <a:t>‹#›</a:t>
            </a:fld>
            <a:endParaRPr lang="en-US" alt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EADBD7D9-0D17-40A8-9B77-48B5BFFD1334}" type="slidenum">
              <a:rPr lang="en-US" altLang="en-US"/>
              <a:pPr/>
              <a:t>‹#›</a:t>
            </a:fld>
            <a:endParaRPr lang="en-US" alt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24EF684E-F2E1-4B32-9DDA-205A420AF609}" type="slidenum">
              <a:rPr lang="en-US" altLang="en-US"/>
              <a:pPr/>
              <a:t>‹#›</a:t>
            </a:fld>
            <a:endParaRPr lang="en-US" altLang="en-U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14500"/>
            <a:ext cx="508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14500"/>
            <a:ext cx="508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vl1pPr>
          </a:lstStyle>
          <a:p>
            <a:endParaRPr lang="en-US" altLang="en-US"/>
          </a:p>
        </p:txBody>
      </p:sp>
      <p:sp>
        <p:nvSpPr>
          <p:cNvPr id="6" name="Footer Placeholder 5"/>
          <p:cNvSpPr>
            <a:spLocks noGrp="1"/>
          </p:cNvSpPr>
          <p:nvPr>
            <p:ph type="ftr" sz="quarter" idx="11"/>
          </p:nvPr>
        </p:nvSpPr>
        <p:spPr/>
        <p:txBody>
          <a:bodyPr/>
          <a:lstStyle>
            <a:lvl1pPr eaLnBrk="1" hangingPunct="1">
              <a:defRPr/>
            </a:lvl1pPr>
          </a:lstStyle>
          <a:p>
            <a:endParaRPr lang="en-US" altLang="en-US"/>
          </a:p>
        </p:txBody>
      </p:sp>
      <p:sp>
        <p:nvSpPr>
          <p:cNvPr id="7" name="Slide Number Placeholder 6"/>
          <p:cNvSpPr>
            <a:spLocks noGrp="1"/>
          </p:cNvSpPr>
          <p:nvPr>
            <p:ph type="sldNum" sz="quarter" idx="12"/>
          </p:nvPr>
        </p:nvSpPr>
        <p:spPr/>
        <p:txBody>
          <a:bodyPr/>
          <a:lstStyle>
            <a:lvl1pPr eaLnBrk="1" hangingPunct="1">
              <a:defRPr/>
            </a:lvl1pPr>
          </a:lstStyle>
          <a:p>
            <a:fld id="{8CA4EEE1-FC4B-4DDF-B20A-8418633538CB}" type="slidenum">
              <a:rPr lang="en-US" altLang="en-US"/>
              <a:pPr/>
              <a:t>‹#›</a:t>
            </a:fld>
            <a:endParaRPr lang="en-US" alt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vl1pPr>
          </a:lstStyle>
          <a:p>
            <a:endParaRPr lang="en-US" altLang="en-US"/>
          </a:p>
        </p:txBody>
      </p:sp>
      <p:sp>
        <p:nvSpPr>
          <p:cNvPr id="8" name="Footer Placeholder 7"/>
          <p:cNvSpPr>
            <a:spLocks noGrp="1"/>
          </p:cNvSpPr>
          <p:nvPr>
            <p:ph type="ftr" sz="quarter" idx="11"/>
          </p:nvPr>
        </p:nvSpPr>
        <p:spPr/>
        <p:txBody>
          <a:bodyPr/>
          <a:lstStyle>
            <a:lvl1pPr eaLnBrk="1" hangingPunct="1">
              <a:defRPr/>
            </a:lvl1pPr>
          </a:lstStyle>
          <a:p>
            <a:endParaRPr lang="en-US" altLang="en-US"/>
          </a:p>
        </p:txBody>
      </p:sp>
      <p:sp>
        <p:nvSpPr>
          <p:cNvPr id="9" name="Slide Number Placeholder 8"/>
          <p:cNvSpPr>
            <a:spLocks noGrp="1"/>
          </p:cNvSpPr>
          <p:nvPr>
            <p:ph type="sldNum" sz="quarter" idx="12"/>
          </p:nvPr>
        </p:nvSpPr>
        <p:spPr/>
        <p:txBody>
          <a:bodyPr/>
          <a:lstStyle>
            <a:lvl1pPr eaLnBrk="1" hangingPunct="1">
              <a:defRPr/>
            </a:lvl1pPr>
          </a:lstStyle>
          <a:p>
            <a:fld id="{790FF820-983F-41BB-A2DC-0F4644A4C135}" type="slidenum">
              <a:rPr lang="en-US" altLang="en-US"/>
              <a:pPr/>
              <a:t>‹#›</a:t>
            </a:fld>
            <a:endParaRPr lang="en-US" alt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vl1pPr>
          </a:lstStyle>
          <a:p>
            <a:endParaRPr lang="en-US" altLang="en-US"/>
          </a:p>
        </p:txBody>
      </p:sp>
      <p:sp>
        <p:nvSpPr>
          <p:cNvPr id="4" name="Footer Placeholder 3"/>
          <p:cNvSpPr>
            <a:spLocks noGrp="1"/>
          </p:cNvSpPr>
          <p:nvPr>
            <p:ph type="ftr" sz="quarter" idx="11"/>
          </p:nvPr>
        </p:nvSpPr>
        <p:spPr/>
        <p:txBody>
          <a:bodyPr/>
          <a:lstStyle>
            <a:lvl1pPr eaLnBrk="1" hangingPunct="1">
              <a:defRPr/>
            </a:lvl1pPr>
          </a:lstStyle>
          <a:p>
            <a:endParaRPr lang="en-US" altLang="en-US"/>
          </a:p>
        </p:txBody>
      </p:sp>
      <p:sp>
        <p:nvSpPr>
          <p:cNvPr id="5" name="Slide Number Placeholder 4"/>
          <p:cNvSpPr>
            <a:spLocks noGrp="1"/>
          </p:cNvSpPr>
          <p:nvPr>
            <p:ph type="sldNum" sz="quarter" idx="12"/>
          </p:nvPr>
        </p:nvSpPr>
        <p:spPr/>
        <p:txBody>
          <a:bodyPr/>
          <a:lstStyle>
            <a:lvl1pPr eaLnBrk="1" hangingPunct="1">
              <a:defRPr/>
            </a:lvl1pPr>
          </a:lstStyle>
          <a:p>
            <a:fld id="{2A53BF95-3A0B-4CC3-AC26-A1211858A3CB}" type="slidenum">
              <a:rPr lang="en-US" altLang="en-US"/>
              <a:pPr/>
              <a:t>‹#›</a:t>
            </a:fld>
            <a:endParaRPr lang="en-US" alt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endParaRPr lang="en-US" altLang="en-US"/>
          </a:p>
        </p:txBody>
      </p:sp>
      <p:sp>
        <p:nvSpPr>
          <p:cNvPr id="3" name="Footer Placeholder 2"/>
          <p:cNvSpPr>
            <a:spLocks noGrp="1"/>
          </p:cNvSpPr>
          <p:nvPr>
            <p:ph type="ftr" sz="quarter" idx="11"/>
          </p:nvPr>
        </p:nvSpPr>
        <p:spPr/>
        <p:txBody>
          <a:bodyPr/>
          <a:lstStyle>
            <a:lvl1pPr eaLnBrk="1" hangingPunct="1">
              <a:defRPr/>
            </a:lvl1pPr>
          </a:lstStyle>
          <a:p>
            <a:endParaRPr lang="en-US" altLang="en-US"/>
          </a:p>
        </p:txBody>
      </p:sp>
      <p:sp>
        <p:nvSpPr>
          <p:cNvPr id="4" name="Slide Number Placeholder 3"/>
          <p:cNvSpPr>
            <a:spLocks noGrp="1"/>
          </p:cNvSpPr>
          <p:nvPr>
            <p:ph type="sldNum" sz="quarter" idx="12"/>
          </p:nvPr>
        </p:nvSpPr>
        <p:spPr/>
        <p:txBody>
          <a:bodyPr/>
          <a:lstStyle>
            <a:lvl1pPr eaLnBrk="1" hangingPunct="1">
              <a:defRPr/>
            </a:lvl1pPr>
          </a:lstStyle>
          <a:p>
            <a:fld id="{F4936772-2C0B-4EA2-91E1-016D0933AA76}" type="slidenum">
              <a:rPr lang="en-US" altLang="en-US"/>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94783548-A24D-4A9D-B1E1-3A38111215BB}" type="slidenum">
              <a:rPr lang="en-US" altLang="en-US"/>
              <a:pPr/>
              <a:t>‹#›</a:t>
            </a:fld>
            <a:endParaRPr lang="en-US" alt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vl1pPr>
          </a:lstStyle>
          <a:p>
            <a:endParaRPr lang="en-US" altLang="en-US"/>
          </a:p>
        </p:txBody>
      </p:sp>
      <p:sp>
        <p:nvSpPr>
          <p:cNvPr id="6" name="Footer Placeholder 5"/>
          <p:cNvSpPr>
            <a:spLocks noGrp="1"/>
          </p:cNvSpPr>
          <p:nvPr>
            <p:ph type="ftr" sz="quarter" idx="11"/>
          </p:nvPr>
        </p:nvSpPr>
        <p:spPr/>
        <p:txBody>
          <a:bodyPr/>
          <a:lstStyle>
            <a:lvl1pPr eaLnBrk="1" hangingPunct="1">
              <a:defRPr/>
            </a:lvl1pPr>
          </a:lstStyle>
          <a:p>
            <a:endParaRPr lang="en-US" altLang="en-US"/>
          </a:p>
        </p:txBody>
      </p:sp>
      <p:sp>
        <p:nvSpPr>
          <p:cNvPr id="7" name="Slide Number Placeholder 6"/>
          <p:cNvSpPr>
            <a:spLocks noGrp="1"/>
          </p:cNvSpPr>
          <p:nvPr>
            <p:ph type="sldNum" sz="quarter" idx="12"/>
          </p:nvPr>
        </p:nvSpPr>
        <p:spPr/>
        <p:txBody>
          <a:bodyPr/>
          <a:lstStyle>
            <a:lvl1pPr eaLnBrk="1" hangingPunct="1">
              <a:defRPr/>
            </a:lvl1pPr>
          </a:lstStyle>
          <a:p>
            <a:fld id="{007D4B1C-0630-4CA1-AF95-32361B0B9ACA}" type="slidenum">
              <a:rPr lang="en-US" altLang="en-US"/>
              <a:pPr/>
              <a:t>‹#›</a:t>
            </a:fld>
            <a:endParaRPr lang="en-US" alt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vl1pPr>
          </a:lstStyle>
          <a:p>
            <a:endParaRPr lang="en-US" altLang="en-US"/>
          </a:p>
        </p:txBody>
      </p:sp>
      <p:sp>
        <p:nvSpPr>
          <p:cNvPr id="6" name="Footer Placeholder 5"/>
          <p:cNvSpPr>
            <a:spLocks noGrp="1"/>
          </p:cNvSpPr>
          <p:nvPr>
            <p:ph type="ftr" sz="quarter" idx="11"/>
          </p:nvPr>
        </p:nvSpPr>
        <p:spPr/>
        <p:txBody>
          <a:bodyPr/>
          <a:lstStyle>
            <a:lvl1pPr eaLnBrk="1" hangingPunct="1">
              <a:defRPr/>
            </a:lvl1pPr>
          </a:lstStyle>
          <a:p>
            <a:endParaRPr lang="en-US" altLang="en-US"/>
          </a:p>
        </p:txBody>
      </p:sp>
      <p:sp>
        <p:nvSpPr>
          <p:cNvPr id="7" name="Slide Number Placeholder 6"/>
          <p:cNvSpPr>
            <a:spLocks noGrp="1"/>
          </p:cNvSpPr>
          <p:nvPr>
            <p:ph type="sldNum" sz="quarter" idx="12"/>
          </p:nvPr>
        </p:nvSpPr>
        <p:spPr/>
        <p:txBody>
          <a:bodyPr/>
          <a:lstStyle>
            <a:lvl1pPr eaLnBrk="1" hangingPunct="1">
              <a:defRPr/>
            </a:lvl1pPr>
          </a:lstStyle>
          <a:p>
            <a:fld id="{7F38F716-180A-4F70-94C6-5D797D27DD19}" type="slidenum">
              <a:rPr lang="en-US" altLang="en-US"/>
              <a:pPr/>
              <a:t>‹#›</a:t>
            </a:fld>
            <a:endParaRPr lang="en-US" altLang="en-US"/>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E6750716-7497-4C49-A572-833245F0D1BB}" type="slidenum">
              <a:rPr lang="en-US" altLang="en-US"/>
              <a:pPr/>
              <a:t>‹#›</a:t>
            </a:fld>
            <a:endParaRPr lang="en-US" alt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75692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0A7FFBE7-C191-4EA8-ABEF-E17EFE79727E}" type="slidenum">
              <a:rPr lang="en-US" altLang="en-US"/>
              <a:pPr/>
              <a:t>‹#›</a:t>
            </a:fld>
            <a:endParaRPr lang="en-US" alt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714500"/>
            <a:ext cx="10363200" cy="4152900"/>
          </a:xfrm>
        </p:spPr>
        <p:txBody>
          <a:bodyPr/>
          <a:lstStyle/>
          <a:p>
            <a:pPr lvl="0"/>
            <a:endParaRPr lang="en-US" noProof="0"/>
          </a:p>
        </p:txBody>
      </p:sp>
      <p:sp>
        <p:nvSpPr>
          <p:cNvPr id="4" name="Date Placeholder 3"/>
          <p:cNvSpPr>
            <a:spLocks noGrp="1"/>
          </p:cNvSpPr>
          <p:nvPr>
            <p:ph type="dt" sz="half" idx="10"/>
          </p:nvPr>
        </p:nvSpPr>
        <p:spPr/>
        <p:txBody>
          <a:bodyPr/>
          <a:lstStyle>
            <a:lvl1pPr eaLnBrk="1" hangingPunct="1">
              <a:defRPr/>
            </a:lvl1pPr>
          </a:lstStyle>
          <a:p>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230C7465-8369-416C-A18B-7F4F4971BF52}" type="slidenum">
              <a:rPr lang="en-US" altLang="en-US"/>
              <a:pPr/>
              <a:t>‹#›</a:t>
            </a:fld>
            <a:endParaRPr lang="en-US" alt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09D092B-EB6B-4CB5-9330-371843FABEE6}" type="slidenum">
              <a:rPr lang="en-US" altLang="en-US"/>
              <a:pPr/>
              <a:t>‹#›</a:t>
            </a:fld>
            <a:endParaRPr lang="en-US" alt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925F21-1CEE-433F-B52D-8862AEE79E94}" type="slidenum">
              <a:rPr lang="en-US" altLang="en-US"/>
              <a:pPr/>
              <a:t>‹#›</a:t>
            </a:fld>
            <a:endParaRPr lang="en-US" altLang="en-US"/>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F90FB05-801F-4A1C-A8B8-4A110BE74D90}" type="slidenum">
              <a:rPr lang="en-US" altLang="en-US"/>
              <a:pPr/>
              <a:t>‹#›</a:t>
            </a:fld>
            <a:endParaRPr lang="en-US" altLang="en-US"/>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EE8B02F-EF29-40C6-A9D3-8B78E7F4AB79}" type="slidenum">
              <a:rPr lang="en-US" altLang="en-US"/>
              <a:pPr/>
              <a:t>‹#›</a:t>
            </a:fld>
            <a:endParaRPr lang="en-US" alt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64CF8F0-FD9A-44CA-8177-77443D266E68}" type="slidenum">
              <a:rPr lang="en-US" altLang="en-US"/>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zh-HK" smtClean="0"/>
              <a:t>Click to edit Master title style</a:t>
            </a:r>
            <a:endParaRPr lang="zh-HK"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HK" smtClean="0"/>
              <a:t>Click to edit Master subtitle style</a:t>
            </a:r>
            <a:endParaRPr lang="zh-HK" altLang="en-US"/>
          </a:p>
        </p:txBody>
      </p:sp>
      <p:sp>
        <p:nvSpPr>
          <p:cNvPr id="4" name="Date Placeholder 3"/>
          <p:cNvSpPr>
            <a:spLocks noGrp="1"/>
          </p:cNvSpPr>
          <p:nvPr>
            <p:ph type="dt" sz="half" idx="10"/>
          </p:nvPr>
        </p:nvSpPr>
        <p:spPr/>
        <p:txBody>
          <a:bodyPr/>
          <a:lstStyle>
            <a:lvl1pPr>
              <a:defRPr/>
            </a:lvl1pPr>
          </a:lstStyle>
          <a:p>
            <a:endParaRPr lang="en-US" altLang="zh-HK"/>
          </a:p>
        </p:txBody>
      </p:sp>
      <p:sp>
        <p:nvSpPr>
          <p:cNvPr id="5" name="Footer Placeholder 4"/>
          <p:cNvSpPr>
            <a:spLocks noGrp="1"/>
          </p:cNvSpPr>
          <p:nvPr>
            <p:ph type="ftr" sz="quarter" idx="11"/>
          </p:nvPr>
        </p:nvSpPr>
        <p:spPr/>
        <p:txBody>
          <a:bodyPr/>
          <a:lstStyle>
            <a:lvl1pPr algn="l">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4D7C6094-E653-423C-B41F-7F9428728177}" type="slidenum">
              <a:rPr lang="en-US" altLang="zh-HK"/>
              <a:pPr/>
              <a:t>‹#›</a:t>
            </a:fld>
            <a:endParaRPr lang="en-US" altLang="zh-HK"/>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36FD522-367F-4F9C-A14D-15E6D98E47A1}" type="slidenum">
              <a:rPr lang="en-US" altLang="en-US"/>
              <a:pPr/>
              <a:t>‹#›</a:t>
            </a:fld>
            <a:endParaRPr lang="en-US" altLang="en-US"/>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473B494-D7E3-4D8A-AFD0-887D05BBA1EB}" type="slidenum">
              <a:rPr lang="en-US" altLang="en-US"/>
              <a:pPr/>
              <a:t>‹#›</a:t>
            </a:fld>
            <a:endParaRPr lang="en-US" alt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274B92-4E36-4D92-A195-90089B4C5C31}" type="slidenum">
              <a:rPr lang="en-US" altLang="en-US"/>
              <a:pPr/>
              <a:t>‹#›</a:t>
            </a:fld>
            <a:endParaRPr lang="en-US" alt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A5EB2AF-3BE5-4B7E-B1AD-60C476C93485}" type="slidenum">
              <a:rPr lang="en-US" altLang="en-US"/>
              <a:pPr/>
              <a:t>‹#›</a:t>
            </a:fld>
            <a:endParaRPr lang="en-US" altLang="en-US"/>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11EDEA-E28A-4A86-B071-1B37C66E71A1}" type="slidenum">
              <a:rPr lang="en-US" altLang="en-US"/>
              <a:pPr/>
              <a:t>‹#›</a:t>
            </a:fld>
            <a:endParaRPr lang="en-US" altLang="en-US"/>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BD7F05D-6D4A-470B-A64D-2B01CD1B8CFB}" type="slidenum">
              <a:rPr lang="en-US" altLang="en-US"/>
              <a:pPr/>
              <a:t>‹#›</a:t>
            </a:fld>
            <a:endParaRPr lang="en-US" altLang="en-US"/>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5EEBDD6-741B-496B-B641-1ABD81795FB5}" type="slidenum">
              <a:rPr lang="en-US" altLang="en-US"/>
              <a:pPr/>
              <a:t>‹#›</a:t>
            </a:fld>
            <a:endParaRPr lang="en-US" altLang="en-US"/>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67D8E9-EC8A-4327-AE19-6BD661BC0FC2}" type="slidenum">
              <a:rPr lang="en-US" altLang="en-US"/>
              <a:pPr/>
              <a:t>‹#›</a:t>
            </a:fld>
            <a:endParaRPr lang="en-US" altLang="en-US"/>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5219977-DBD3-48AE-8E71-EBEC54CC9172}" type="slidenum">
              <a:rPr lang="en-US" altLang="en-US"/>
              <a:pPr/>
              <a:t>‹#›</a:t>
            </a:fld>
            <a:endParaRPr lang="en-US" altLang="en-US"/>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130D3DB-E0DC-433D-ABAF-CB5E0C2225B6}" type="slidenum">
              <a:rPr lang="en-US" altLang="en-US"/>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lvl1pPr>
              <a:defRPr/>
            </a:lvl1pPr>
          </a:lstStyle>
          <a:p>
            <a:endParaRPr lang="en-US" altLang="zh-HK"/>
          </a:p>
        </p:txBody>
      </p:sp>
      <p:sp>
        <p:nvSpPr>
          <p:cNvPr id="5" name="Footer Placeholder 4"/>
          <p:cNvSpPr>
            <a:spLocks noGrp="1"/>
          </p:cNvSpPr>
          <p:nvPr>
            <p:ph type="ftr" sz="quarter" idx="11"/>
          </p:nvPr>
        </p:nvSpPr>
        <p:spPr/>
        <p:txBody>
          <a:bodyPr/>
          <a:lstStyle>
            <a:lvl1pPr algn="l">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D38E6B39-C236-43DC-85C9-7DDDDE042355}" type="slidenum">
              <a:rPr lang="en-US" altLang="zh-HK"/>
              <a:pPr/>
              <a:t>‹#›</a:t>
            </a:fld>
            <a:endParaRPr lang="en-US" altLang="zh-HK"/>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500D42C-68AD-41F2-8D70-A99A0BB4FE56}" type="slidenum">
              <a:rPr lang="en-US" altLang="en-US"/>
              <a:pPr/>
              <a:t>‹#›</a:t>
            </a:fld>
            <a:endParaRPr lang="en-US" altLang="en-US"/>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8DE3CEC-3F8B-4836-BB09-7B55733D0EE9}" type="slidenum">
              <a:rPr lang="en-US" altLang="en-US"/>
              <a:pPr/>
              <a:t>‹#›</a:t>
            </a:fld>
            <a:endParaRPr lang="en-US" altLang="en-US"/>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D3FB50-9CB0-4B78-B438-46C985698104}" type="slidenum">
              <a:rPr lang="en-US" altLang="en-US"/>
              <a:pPr/>
              <a:t>‹#›</a:t>
            </a:fld>
            <a:endParaRPr lang="en-US" altLang="en-US"/>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B7AAE97-7E6D-46CD-A308-2FCBE9A60CF0}" type="slidenum">
              <a:rPr lang="en-US" altLang="en-US"/>
              <a:pPr/>
              <a:t>‹#›</a:t>
            </a:fld>
            <a:endParaRPr lang="en-US" altLang="en-US"/>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71DEE2F-7E3D-4B94-9DD5-4AF97DDEBCE0}" type="slidenum">
              <a:rPr lang="en-US" altLang="en-US"/>
              <a:pPr/>
              <a:t>‹#›</a:t>
            </a:fld>
            <a:endParaRPr lang="en-US" altLang="en-US"/>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4F0E65D-208C-4974-A882-A614DCE5E7EA}" type="slidenum">
              <a:rPr lang="en-US" altLang="en-US"/>
              <a:pPr/>
              <a:t>‹#›</a:t>
            </a:fld>
            <a:endParaRPr lang="en-US" altLang="en-US"/>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B1E6FBE-6CD7-4DFA-B551-3EC9ED8F2596}" type="slidenum">
              <a:rPr lang="en-US" altLang="en-US"/>
              <a:pPr/>
              <a:t>‹#›</a:t>
            </a:fld>
            <a:endParaRPr lang="en-US" alt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85FF7EF-9071-442B-8137-A835FCD206F4}" type="slidenum">
              <a:rPr lang="en-US" altLang="en-US"/>
              <a:pPr/>
              <a:t>‹#›</a:t>
            </a:fld>
            <a:endParaRPr lang="en-US" altLang="en-US"/>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261B24B-B415-4B42-9E3E-51442C77CDD0}" type="slidenum">
              <a:rPr lang="en-US" altLang="en-US"/>
              <a:pPr/>
              <a:t>‹#›</a:t>
            </a:fld>
            <a:endParaRPr lang="en-US" altLang="en-US"/>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82C33C-4643-460D-BBFE-16E0B085BAC2}" type="slidenum">
              <a:rPr lang="en-US" altLang="en-US"/>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HK"/>
          </a:p>
        </p:txBody>
      </p:sp>
      <p:sp>
        <p:nvSpPr>
          <p:cNvPr id="5" name="Footer Placeholder 4"/>
          <p:cNvSpPr>
            <a:spLocks noGrp="1"/>
          </p:cNvSpPr>
          <p:nvPr>
            <p:ph type="ftr" sz="quarter" idx="11"/>
          </p:nvPr>
        </p:nvSpPr>
        <p:spPr/>
        <p:txBody>
          <a:bodyPr/>
          <a:lstStyle>
            <a:lvl1pPr algn="l">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4787965E-1449-48AA-9CBA-1456254315DE}" type="slidenum">
              <a:rPr lang="en-US" altLang="zh-HK"/>
              <a:pPr/>
              <a:t>‹#›</a:t>
            </a:fld>
            <a:endParaRPr lang="en-US" altLang="zh-HK"/>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29A9CEF-80E7-461F-9B16-7C13D0727FD0}" type="slidenum">
              <a:rPr lang="en-US" altLang="en-US"/>
              <a:pPr/>
              <a:t>‹#›</a:t>
            </a:fld>
            <a:endParaRPr lang="en-US" altLang="en-US"/>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4FF6133-9DC5-43F9-89CF-F3B40C49ED26}" type="slidenum">
              <a:rPr lang="en-US" altLang="en-US"/>
              <a:pPr/>
              <a:t>‹#›</a:t>
            </a:fld>
            <a:endParaRPr lang="en-US" alt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1F70E03-E088-4C92-AECE-848D06A9B136}" type="slidenum">
              <a:rPr lang="en-US" altLang="en-US"/>
              <a:pPr/>
              <a:t>‹#›</a:t>
            </a:fld>
            <a:endParaRPr lang="en-US" altLang="en-US"/>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41812B-FD84-4782-B4CC-691578FCC042}" type="slidenum">
              <a:rPr lang="en-US" altLang="en-US"/>
              <a:pPr/>
              <a:t>‹#›</a:t>
            </a:fld>
            <a:endParaRPr lang="en-US" altLang="en-US"/>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13695AC-9F51-4F11-93AA-A15809D8F0DF}" type="slidenum">
              <a:rPr lang="en-US" altLang="en-US"/>
              <a:pPr/>
              <a:t>‹#›</a:t>
            </a:fld>
            <a:endParaRPr lang="en-US" alt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E942CC8-0894-4C7B-ACE3-3FFB4723C34B}" type="slidenum">
              <a:rPr lang="en-US" altLang="en-US"/>
              <a:pPr/>
              <a:t>‹#›</a:t>
            </a:fld>
            <a:endParaRPr lang="en-US" alt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AF8F3C5-949D-4571-B02A-F77090F0511F}" type="slidenum">
              <a:rPr lang="en-US" altLang="en-US"/>
              <a:pPr/>
              <a:t>‹#›</a:t>
            </a:fld>
            <a:endParaRPr lang="en-US" alt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0B1D94-0853-4FA3-9C48-35BD3DC4FEC7}" type="slidenum">
              <a:rPr lang="en-US" altLang="en-US"/>
              <a:pPr/>
              <a:t>‹#›</a:t>
            </a:fld>
            <a:endParaRPr lang="en-US" alt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3FC9FC-C4A8-4326-965A-5E8F5C4D4358}" type="slidenum">
              <a:rPr lang="en-US" altLang="en-US"/>
              <a:pPr/>
              <a:t>‹#›</a:t>
            </a:fld>
            <a:endParaRPr lang="en-US" alt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BF553DF-A855-4DDE-AD8E-067B920E3A32}" type="slidenum">
              <a:rPr lang="en-US" altLang="en-US"/>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Date Placeholder 4"/>
          <p:cNvSpPr>
            <a:spLocks noGrp="1"/>
          </p:cNvSpPr>
          <p:nvPr>
            <p:ph type="dt" sz="half" idx="10"/>
          </p:nvPr>
        </p:nvSpPr>
        <p:spPr/>
        <p:txBody>
          <a:bodyPr/>
          <a:lstStyle>
            <a:lvl1pPr>
              <a:defRPr/>
            </a:lvl1pPr>
          </a:lstStyle>
          <a:p>
            <a:endParaRPr lang="en-US" altLang="zh-HK"/>
          </a:p>
        </p:txBody>
      </p:sp>
      <p:sp>
        <p:nvSpPr>
          <p:cNvPr id="6" name="Footer Placeholder 5"/>
          <p:cNvSpPr>
            <a:spLocks noGrp="1"/>
          </p:cNvSpPr>
          <p:nvPr>
            <p:ph type="ftr" sz="quarter" idx="11"/>
          </p:nvPr>
        </p:nvSpPr>
        <p:spPr/>
        <p:txBody>
          <a:bodyPr/>
          <a:lstStyle>
            <a:lvl1pPr algn="l">
              <a:defRPr/>
            </a:lvl1pPr>
          </a:lstStyle>
          <a:p>
            <a:endParaRPr lang="en-US" altLang="zh-HK"/>
          </a:p>
        </p:txBody>
      </p:sp>
      <p:sp>
        <p:nvSpPr>
          <p:cNvPr id="7" name="Slide Number Placeholder 6"/>
          <p:cNvSpPr>
            <a:spLocks noGrp="1"/>
          </p:cNvSpPr>
          <p:nvPr>
            <p:ph type="sldNum" sz="quarter" idx="12"/>
          </p:nvPr>
        </p:nvSpPr>
        <p:spPr/>
        <p:txBody>
          <a:bodyPr/>
          <a:lstStyle>
            <a:lvl1pPr>
              <a:defRPr/>
            </a:lvl1pPr>
          </a:lstStyle>
          <a:p>
            <a:fld id="{5FA48423-4664-46AB-823B-B1E5F1470634}" type="slidenum">
              <a:rPr lang="en-US" altLang="zh-HK"/>
              <a:pPr/>
              <a:t>‹#›</a:t>
            </a:fld>
            <a:endParaRPr lang="en-US" altLang="zh-HK"/>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C63CFBA-7C29-4350-B168-60D4D95B9961}" type="slidenum">
              <a:rPr lang="en-US" altLang="en-US"/>
              <a:pPr/>
              <a:t>‹#›</a:t>
            </a:fld>
            <a:endParaRPr lang="en-US" alt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78FC518-0879-454E-8E6D-BA1D6C5CBCBF}" type="slidenum">
              <a:rPr lang="en-US" altLang="en-US"/>
              <a:pPr/>
              <a:t>‹#›</a:t>
            </a:fld>
            <a:endParaRPr lang="en-US" alt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87303F8-CD4D-4F4D-A71C-3BD154DC86B1}" type="slidenum">
              <a:rPr lang="en-US" altLang="en-US"/>
              <a:pPr/>
              <a:t>‹#›</a:t>
            </a:fld>
            <a:endParaRPr lang="en-US" alt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8897DD8-3F9A-45D9-B316-C33FEA2D1CBD}" type="slidenum">
              <a:rPr lang="en-US" altLang="en-US"/>
              <a:pPr/>
              <a:t>‹#›</a:t>
            </a:fld>
            <a:endParaRPr lang="en-US" alt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C40F592-DB84-4216-93A0-DF037F40C65D}" type="slidenum">
              <a:rPr lang="en-US" altLang="en-US"/>
              <a:pPr/>
              <a:t>‹#›</a:t>
            </a:fld>
            <a:endParaRPr lang="en-US" alt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0F4A2B6-622B-4377-A715-B2D0476D16C6}" type="slidenum">
              <a:rPr lang="en-US" altLang="en-US"/>
              <a:pPr/>
              <a:t>‹#›</a:t>
            </a:fld>
            <a:endParaRPr lang="en-US" alt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DC4072D-1EE9-4949-B215-8BE5AB71A0EA}" type="slidenum">
              <a:rPr lang="en-US" altLang="en-US"/>
              <a:pPr/>
              <a:t>‹#›</a:t>
            </a:fld>
            <a:endParaRPr lang="en-US" alt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BF3CFC6-9677-4606-BC77-69F76C8DCEEE}" type="slidenum">
              <a:rPr lang="en-US" altLang="en-US"/>
              <a:pPr/>
              <a:t>‹#›</a:t>
            </a:fld>
            <a:endParaRPr lang="en-US" alt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6DE577E-7125-4D6A-8EE6-D3F5864BA9A0}" type="slidenum">
              <a:rPr lang="en-US" altLang="en-US"/>
              <a:pPr/>
              <a:t>‹#›</a:t>
            </a:fld>
            <a:endParaRPr lang="en-US" alt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760663"/>
            <a:ext cx="12203113" cy="4113212"/>
            <a:chOff x="0" y="1739"/>
            <a:chExt cx="5765" cy="2591"/>
          </a:xfrm>
        </p:grpSpPr>
        <p:grpSp>
          <p:nvGrpSpPr>
            <p:cNvPr id="5" name="Group 3"/>
            <p:cNvGrpSpPr>
              <a:grpSpLocks/>
            </p:cNvGrpSpPr>
            <p:nvPr/>
          </p:nvGrpSpPr>
          <p:grpSpPr bwMode="auto">
            <a:xfrm>
              <a:off x="0" y="3652"/>
              <a:ext cx="5765" cy="678"/>
              <a:chOff x="0" y="3652"/>
              <a:chExt cx="5765" cy="678"/>
            </a:xfrm>
          </p:grpSpPr>
          <p:sp>
            <p:nvSpPr>
              <p:cNvPr id="7" name="Rectangle 4"/>
              <p:cNvSpPr>
                <a:spLocks noChangeArrowheads="1"/>
              </p:cNvSpPr>
              <p:nvPr/>
            </p:nvSpPr>
            <p:spPr bwMode="ltGray">
              <a:xfrm>
                <a:off x="0" y="3676"/>
                <a:ext cx="576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endParaRPr lang="en-US" altLang="en-US">
                  <a:solidFill>
                    <a:srgbClr val="FFFFFF"/>
                  </a:solidFill>
                </a:endParaRPr>
              </a:p>
            </p:txBody>
          </p:sp>
          <p:grpSp>
            <p:nvGrpSpPr>
              <p:cNvPr id="8" name="Group 5"/>
              <p:cNvGrpSpPr>
                <a:grpSpLocks/>
              </p:cNvGrpSpPr>
              <p:nvPr/>
            </p:nvGrpSpPr>
            <p:grpSpPr bwMode="auto">
              <a:xfrm>
                <a:off x="0" y="3652"/>
                <a:ext cx="5765" cy="678"/>
                <a:chOff x="0" y="3652"/>
                <a:chExt cx="5765" cy="678"/>
              </a:xfrm>
            </p:grpSpPr>
            <p:sp useBgFill="1">
              <p:nvSpPr>
                <p:cNvPr id="9" name="Freeform 6"/>
                <p:cNvSpPr>
                  <a:spLocks/>
                </p:cNvSpPr>
                <p:nvPr/>
              </p:nvSpPr>
              <p:spPr bwMode="white">
                <a:xfrm>
                  <a:off x="0"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 name="Freeform 7"/>
                <p:cNvSpPr>
                  <a:spLocks/>
                </p:cNvSpPr>
                <p:nvPr/>
              </p:nvSpPr>
              <p:spPr bwMode="white">
                <a:xfrm>
                  <a:off x="43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1" name="Freeform 8"/>
                <p:cNvSpPr>
                  <a:spLocks/>
                </p:cNvSpPr>
                <p:nvPr/>
              </p:nvSpPr>
              <p:spPr bwMode="white">
                <a:xfrm>
                  <a:off x="878"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2" name="Freeform 9"/>
                <p:cNvSpPr>
                  <a:spLocks/>
                </p:cNvSpPr>
                <p:nvPr/>
              </p:nvSpPr>
              <p:spPr bwMode="white">
                <a:xfrm>
                  <a:off x="132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3" name="Freeform 10"/>
                <p:cNvSpPr>
                  <a:spLocks/>
                </p:cNvSpPr>
                <p:nvPr/>
              </p:nvSpPr>
              <p:spPr bwMode="white">
                <a:xfrm>
                  <a:off x="1768"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4" name="Freeform 11"/>
                <p:cNvSpPr>
                  <a:spLocks/>
                </p:cNvSpPr>
                <p:nvPr/>
              </p:nvSpPr>
              <p:spPr bwMode="white">
                <a:xfrm>
                  <a:off x="2213"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 name="Freeform 12"/>
                <p:cNvSpPr>
                  <a:spLocks/>
                </p:cNvSpPr>
                <p:nvPr/>
              </p:nvSpPr>
              <p:spPr bwMode="white">
                <a:xfrm>
                  <a:off x="2646"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 name="Freeform 13"/>
                <p:cNvSpPr>
                  <a:spLocks/>
                </p:cNvSpPr>
                <p:nvPr/>
              </p:nvSpPr>
              <p:spPr bwMode="white">
                <a:xfrm>
                  <a:off x="309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7" name="Freeform 14"/>
                <p:cNvSpPr>
                  <a:spLocks/>
                </p:cNvSpPr>
                <p:nvPr/>
              </p:nvSpPr>
              <p:spPr bwMode="white">
                <a:xfrm>
                  <a:off x="3547"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8" name="Freeform 15"/>
                <p:cNvSpPr>
                  <a:spLocks/>
                </p:cNvSpPr>
                <p:nvPr/>
              </p:nvSpPr>
              <p:spPr bwMode="white">
                <a:xfrm>
                  <a:off x="400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9" name="Freeform 16"/>
                <p:cNvSpPr>
                  <a:spLocks/>
                </p:cNvSpPr>
                <p:nvPr/>
              </p:nvSpPr>
              <p:spPr bwMode="white">
                <a:xfrm>
                  <a:off x="4473"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20" name="Freeform 17"/>
                <p:cNvSpPr>
                  <a:spLocks/>
                </p:cNvSpPr>
                <p:nvPr/>
              </p:nvSpPr>
              <p:spPr bwMode="white">
                <a:xfrm>
                  <a:off x="4930"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21" name="Freeform 18"/>
                <p:cNvSpPr>
                  <a:spLocks/>
                </p:cNvSpPr>
                <p:nvPr/>
              </p:nvSpPr>
              <p:spPr bwMode="white">
                <a:xfrm>
                  <a:off x="540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grpSp>
        <p:sp>
          <p:nvSpPr>
            <p:cNvPr id="6" name="Freeform 19"/>
            <p:cNvSpPr>
              <a:spLocks/>
            </p:cNvSpPr>
            <p:nvPr/>
          </p:nvSpPr>
          <p:spPr bwMode="ltGray">
            <a:xfrm>
              <a:off x="0" y="1739"/>
              <a:ext cx="516" cy="913"/>
            </a:xfrm>
            <a:custGeom>
              <a:avLst/>
              <a:gdLst>
                <a:gd name="T0" fmla="*/ 0 w 516"/>
                <a:gd name="T1" fmla="*/ 0 h 913"/>
                <a:gd name="T2" fmla="*/ 515 w 516"/>
                <a:gd name="T3" fmla="*/ 0 h 913"/>
                <a:gd name="T4" fmla="*/ 0 w 516"/>
                <a:gd name="T5" fmla="*/ 912 h 913"/>
                <a:gd name="T6" fmla="*/ 0 w 516"/>
                <a:gd name="T7" fmla="*/ 0 h 9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 h="913">
                  <a:moveTo>
                    <a:pt x="0" y="0"/>
                  </a:moveTo>
                  <a:lnTo>
                    <a:pt x="515" y="0"/>
                  </a:lnTo>
                  <a:lnTo>
                    <a:pt x="0" y="912"/>
                  </a:lnTo>
                  <a:lnTo>
                    <a:pt x="0" y="0"/>
                  </a:lnTo>
                </a:path>
              </a:pathLst>
            </a:custGeom>
            <a:gradFill rotWithShape="0">
              <a:gsLst>
                <a:gs pos="0">
                  <a:schemeClr val="bg1"/>
                </a:gs>
                <a:gs pos="100000">
                  <a:schemeClr val="accent2"/>
                </a:gs>
              </a:gsLst>
              <a:lin ang="0" scaled="1"/>
            </a:gradFill>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sp>
        <p:nvSpPr>
          <p:cNvPr id="25620" name="Rectangle 20"/>
          <p:cNvSpPr>
            <a:spLocks noGrp="1" noChangeArrowheads="1"/>
          </p:cNvSpPr>
          <p:nvPr>
            <p:ph type="ctrTitle" sz="quarter"/>
          </p:nvPr>
        </p:nvSpPr>
        <p:spPr>
          <a:xfrm>
            <a:off x="914400" y="2286000"/>
            <a:ext cx="10363200" cy="1143000"/>
          </a:xfrm>
        </p:spPr>
        <p:txBody>
          <a:bodyPr/>
          <a:lstStyle>
            <a:lvl1pPr>
              <a:defRPr/>
            </a:lvl1pPr>
          </a:lstStyle>
          <a:p>
            <a:pPr lvl="0"/>
            <a:r>
              <a:rPr lang="en-US" noProof="0" smtClean="0"/>
              <a:t>Click to edit Master title style</a:t>
            </a:r>
          </a:p>
        </p:txBody>
      </p:sp>
      <p:sp>
        <p:nvSpPr>
          <p:cNvPr id="25621" name="Rectangle 21"/>
          <p:cNvSpPr>
            <a:spLocks noGrp="1" noChangeArrowheads="1"/>
          </p:cNvSpPr>
          <p:nvPr>
            <p:ph type="subTitle" sz="quarter" idx="1"/>
          </p:nvPr>
        </p:nvSpPr>
        <p:spPr>
          <a:xfrm>
            <a:off x="1828800" y="3886200"/>
            <a:ext cx="8534400" cy="1752600"/>
          </a:xfrm>
        </p:spPr>
        <p:txBody>
          <a:bodyPr/>
          <a:lstStyle>
            <a:lvl1pPr marL="0" indent="0" algn="ctr">
              <a:buFont typeface="Monotype Sorts" charset="2"/>
              <a:buNone/>
              <a:defRPr/>
            </a:lvl1pPr>
          </a:lstStyle>
          <a:p>
            <a:pPr lvl="0"/>
            <a:r>
              <a:rPr lang="en-US" noProof="0" smtClean="0"/>
              <a:t>Click to edit Master subtitle style</a:t>
            </a:r>
          </a:p>
        </p:txBody>
      </p:sp>
      <p:sp>
        <p:nvSpPr>
          <p:cNvPr id="22" name="Rectangle 22"/>
          <p:cNvSpPr>
            <a:spLocks noGrp="1" noChangeArrowheads="1"/>
          </p:cNvSpPr>
          <p:nvPr>
            <p:ph type="dt" sz="quarter" idx="10"/>
          </p:nvPr>
        </p:nvSpPr>
        <p:spPr/>
        <p:txBody>
          <a:bodyPr/>
          <a:lstStyle>
            <a:lvl1pPr>
              <a:defRPr/>
            </a:lvl1pPr>
          </a:lstStyle>
          <a:p>
            <a:endParaRPr lang="en-US"/>
          </a:p>
        </p:txBody>
      </p:sp>
      <p:sp>
        <p:nvSpPr>
          <p:cNvPr id="23" name="Rectangle 23"/>
          <p:cNvSpPr>
            <a:spLocks noGrp="1" noChangeArrowheads="1"/>
          </p:cNvSpPr>
          <p:nvPr>
            <p:ph type="ftr" sz="quarter" idx="11"/>
          </p:nvPr>
        </p:nvSpPr>
        <p:spPr/>
        <p:txBody>
          <a:bodyPr/>
          <a:lstStyle>
            <a:lvl1pPr>
              <a:defRPr/>
            </a:lvl1pPr>
          </a:lstStyle>
          <a:p>
            <a:endParaRPr lang="en-US"/>
          </a:p>
        </p:txBody>
      </p:sp>
      <p:sp>
        <p:nvSpPr>
          <p:cNvPr id="24" name="Rectangle 24"/>
          <p:cNvSpPr>
            <a:spLocks noGrp="1" noChangeArrowheads="1"/>
          </p:cNvSpPr>
          <p:nvPr>
            <p:ph type="sldNum" sz="quarter" idx="12"/>
          </p:nvPr>
        </p:nvSpPr>
        <p:spPr/>
        <p:txBody>
          <a:bodyPr/>
          <a:lstStyle>
            <a:lvl1pPr eaLnBrk="1" hangingPunct="1">
              <a:defRPr/>
            </a:lvl1pPr>
          </a:lstStyle>
          <a:p>
            <a:fld id="{8CB91C42-ADE5-4F69-A7D5-F0036BF71229}"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Date Placeholder 6"/>
          <p:cNvSpPr>
            <a:spLocks noGrp="1"/>
          </p:cNvSpPr>
          <p:nvPr>
            <p:ph type="dt" sz="half" idx="10"/>
          </p:nvPr>
        </p:nvSpPr>
        <p:spPr/>
        <p:txBody>
          <a:bodyPr/>
          <a:lstStyle>
            <a:lvl1pPr>
              <a:defRPr/>
            </a:lvl1pPr>
          </a:lstStyle>
          <a:p>
            <a:endParaRPr lang="en-US" altLang="zh-HK"/>
          </a:p>
        </p:txBody>
      </p:sp>
      <p:sp>
        <p:nvSpPr>
          <p:cNvPr id="8" name="Footer Placeholder 7"/>
          <p:cNvSpPr>
            <a:spLocks noGrp="1"/>
          </p:cNvSpPr>
          <p:nvPr>
            <p:ph type="ftr" sz="quarter" idx="11"/>
          </p:nvPr>
        </p:nvSpPr>
        <p:spPr/>
        <p:txBody>
          <a:bodyPr/>
          <a:lstStyle>
            <a:lvl1pPr algn="l">
              <a:defRPr/>
            </a:lvl1pPr>
          </a:lstStyle>
          <a:p>
            <a:endParaRPr lang="en-US" altLang="zh-HK"/>
          </a:p>
        </p:txBody>
      </p:sp>
      <p:sp>
        <p:nvSpPr>
          <p:cNvPr id="9" name="Slide Number Placeholder 8"/>
          <p:cNvSpPr>
            <a:spLocks noGrp="1"/>
          </p:cNvSpPr>
          <p:nvPr>
            <p:ph type="sldNum" sz="quarter" idx="12"/>
          </p:nvPr>
        </p:nvSpPr>
        <p:spPr/>
        <p:txBody>
          <a:bodyPr/>
          <a:lstStyle>
            <a:lvl1pPr>
              <a:defRPr/>
            </a:lvl1pPr>
          </a:lstStyle>
          <a:p>
            <a:fld id="{2323A8AC-6592-4879-B403-0DC61B2628A2}" type="slidenum">
              <a:rPr lang="en-US" altLang="zh-HK"/>
              <a:pPr/>
              <a:t>‹#›</a:t>
            </a:fld>
            <a:endParaRPr lang="en-US" altLang="zh-HK"/>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
          <p:cNvSpPr>
            <a:spLocks noGrp="1" noChangeArrowheads="1"/>
          </p:cNvSpPr>
          <p:nvPr>
            <p:ph type="dt" sz="half" idx="10"/>
          </p:nvPr>
        </p:nvSpPr>
        <p:spPr/>
        <p:txBody>
          <a:bodyPr/>
          <a:lstStyle>
            <a:lvl1pPr>
              <a:defRPr/>
            </a:lvl1pPr>
          </a:lstStyle>
          <a:p>
            <a:endParaRPr lang="en-US"/>
          </a:p>
        </p:txBody>
      </p:sp>
      <p:sp>
        <p:nvSpPr>
          <p:cNvPr id="5" name="Rectangle 21"/>
          <p:cNvSpPr>
            <a:spLocks noGrp="1" noChangeArrowheads="1"/>
          </p:cNvSpPr>
          <p:nvPr>
            <p:ph type="ftr" sz="quarter" idx="11"/>
          </p:nvPr>
        </p:nvSpPr>
        <p:spPr/>
        <p:txBody>
          <a:bodyPr/>
          <a:lstStyle>
            <a:lvl1pPr>
              <a:defRPr/>
            </a:lvl1pPr>
          </a:lstStyle>
          <a:p>
            <a:endParaRPr lang="en-US"/>
          </a:p>
        </p:txBody>
      </p:sp>
      <p:sp>
        <p:nvSpPr>
          <p:cNvPr id="6" name="Rectangle 22"/>
          <p:cNvSpPr>
            <a:spLocks noGrp="1" noChangeArrowheads="1"/>
          </p:cNvSpPr>
          <p:nvPr>
            <p:ph type="sldNum" sz="quarter" idx="12"/>
          </p:nvPr>
        </p:nvSpPr>
        <p:spPr/>
        <p:txBody>
          <a:bodyPr/>
          <a:lstStyle>
            <a:lvl1pPr eaLnBrk="1" hangingPunct="1">
              <a:defRPr/>
            </a:lvl1pPr>
          </a:lstStyle>
          <a:p>
            <a:fld id="{4590FCDF-4D28-44B7-B3AE-C1835947D4A2}" type="slidenum">
              <a:rPr lang="en-US"/>
              <a:pPr/>
              <a:t>‹#›</a:t>
            </a:fld>
            <a:endParaRPr 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
          <p:cNvSpPr>
            <a:spLocks noGrp="1" noChangeArrowheads="1"/>
          </p:cNvSpPr>
          <p:nvPr>
            <p:ph type="dt" sz="half" idx="10"/>
          </p:nvPr>
        </p:nvSpPr>
        <p:spPr/>
        <p:txBody>
          <a:bodyPr/>
          <a:lstStyle>
            <a:lvl1pPr>
              <a:defRPr/>
            </a:lvl1pPr>
          </a:lstStyle>
          <a:p>
            <a:endParaRPr lang="en-US"/>
          </a:p>
        </p:txBody>
      </p:sp>
      <p:sp>
        <p:nvSpPr>
          <p:cNvPr id="5" name="Rectangle 21"/>
          <p:cNvSpPr>
            <a:spLocks noGrp="1" noChangeArrowheads="1"/>
          </p:cNvSpPr>
          <p:nvPr>
            <p:ph type="ftr" sz="quarter" idx="11"/>
          </p:nvPr>
        </p:nvSpPr>
        <p:spPr/>
        <p:txBody>
          <a:bodyPr/>
          <a:lstStyle>
            <a:lvl1pPr>
              <a:defRPr/>
            </a:lvl1pPr>
          </a:lstStyle>
          <a:p>
            <a:endParaRPr lang="en-US"/>
          </a:p>
        </p:txBody>
      </p:sp>
      <p:sp>
        <p:nvSpPr>
          <p:cNvPr id="6" name="Rectangle 22"/>
          <p:cNvSpPr>
            <a:spLocks noGrp="1" noChangeArrowheads="1"/>
          </p:cNvSpPr>
          <p:nvPr>
            <p:ph type="sldNum" sz="quarter" idx="12"/>
          </p:nvPr>
        </p:nvSpPr>
        <p:spPr/>
        <p:txBody>
          <a:bodyPr/>
          <a:lstStyle>
            <a:lvl1pPr eaLnBrk="1" hangingPunct="1">
              <a:defRPr/>
            </a:lvl1pPr>
          </a:lstStyle>
          <a:p>
            <a:fld id="{D5F7B9D7-33B7-4F9A-8175-2B62AB483A65}" type="slidenum">
              <a:rPr lang="en-US"/>
              <a:pPr/>
              <a:t>‹#›</a:t>
            </a:fld>
            <a:endParaRPr 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14500"/>
            <a:ext cx="508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14500"/>
            <a:ext cx="508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
          <p:cNvSpPr>
            <a:spLocks noGrp="1" noChangeArrowheads="1"/>
          </p:cNvSpPr>
          <p:nvPr>
            <p:ph type="dt" sz="half" idx="10"/>
          </p:nvPr>
        </p:nvSpPr>
        <p:spPr/>
        <p:txBody>
          <a:bodyPr/>
          <a:lstStyle>
            <a:lvl1pPr>
              <a:defRPr/>
            </a:lvl1pPr>
          </a:lstStyle>
          <a:p>
            <a:endParaRPr lang="en-US"/>
          </a:p>
        </p:txBody>
      </p:sp>
      <p:sp>
        <p:nvSpPr>
          <p:cNvPr id="6" name="Rectangle 21"/>
          <p:cNvSpPr>
            <a:spLocks noGrp="1" noChangeArrowheads="1"/>
          </p:cNvSpPr>
          <p:nvPr>
            <p:ph type="ftr" sz="quarter" idx="11"/>
          </p:nvPr>
        </p:nvSpPr>
        <p:spPr/>
        <p:txBody>
          <a:bodyPr/>
          <a:lstStyle>
            <a:lvl1pPr>
              <a:defRPr/>
            </a:lvl1pPr>
          </a:lstStyle>
          <a:p>
            <a:endParaRPr lang="en-US"/>
          </a:p>
        </p:txBody>
      </p:sp>
      <p:sp>
        <p:nvSpPr>
          <p:cNvPr id="7" name="Rectangle 22"/>
          <p:cNvSpPr>
            <a:spLocks noGrp="1" noChangeArrowheads="1"/>
          </p:cNvSpPr>
          <p:nvPr>
            <p:ph type="sldNum" sz="quarter" idx="12"/>
          </p:nvPr>
        </p:nvSpPr>
        <p:spPr/>
        <p:txBody>
          <a:bodyPr/>
          <a:lstStyle>
            <a:lvl1pPr eaLnBrk="1" hangingPunct="1">
              <a:defRPr/>
            </a:lvl1pPr>
          </a:lstStyle>
          <a:p>
            <a:fld id="{39FAA0FD-1E86-4EB6-A493-48893A184637}" type="slidenum">
              <a:rPr lang="en-US"/>
              <a:pPr/>
              <a:t>‹#›</a:t>
            </a:fld>
            <a:endParaRPr 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
          <p:cNvSpPr>
            <a:spLocks noGrp="1" noChangeArrowheads="1"/>
          </p:cNvSpPr>
          <p:nvPr>
            <p:ph type="dt" sz="half" idx="10"/>
          </p:nvPr>
        </p:nvSpPr>
        <p:spPr/>
        <p:txBody>
          <a:bodyPr/>
          <a:lstStyle>
            <a:lvl1pPr>
              <a:defRPr/>
            </a:lvl1pPr>
          </a:lstStyle>
          <a:p>
            <a:endParaRPr lang="en-US"/>
          </a:p>
        </p:txBody>
      </p:sp>
      <p:sp>
        <p:nvSpPr>
          <p:cNvPr id="8" name="Rectangle 21"/>
          <p:cNvSpPr>
            <a:spLocks noGrp="1" noChangeArrowheads="1"/>
          </p:cNvSpPr>
          <p:nvPr>
            <p:ph type="ftr" sz="quarter" idx="11"/>
          </p:nvPr>
        </p:nvSpPr>
        <p:spPr/>
        <p:txBody>
          <a:bodyPr/>
          <a:lstStyle>
            <a:lvl1pPr>
              <a:defRPr/>
            </a:lvl1pPr>
          </a:lstStyle>
          <a:p>
            <a:endParaRPr lang="en-US"/>
          </a:p>
        </p:txBody>
      </p:sp>
      <p:sp>
        <p:nvSpPr>
          <p:cNvPr id="9" name="Rectangle 22"/>
          <p:cNvSpPr>
            <a:spLocks noGrp="1" noChangeArrowheads="1"/>
          </p:cNvSpPr>
          <p:nvPr>
            <p:ph type="sldNum" sz="quarter" idx="12"/>
          </p:nvPr>
        </p:nvSpPr>
        <p:spPr/>
        <p:txBody>
          <a:bodyPr/>
          <a:lstStyle>
            <a:lvl1pPr eaLnBrk="1" hangingPunct="1">
              <a:defRPr/>
            </a:lvl1pPr>
          </a:lstStyle>
          <a:p>
            <a:fld id="{26C78A7B-D2D2-4FE9-88B2-9DF9581CF990}" type="slidenum">
              <a:rPr lang="en-US"/>
              <a:pPr/>
              <a:t>‹#›</a:t>
            </a:fld>
            <a:endParaRPr 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0"/>
          <p:cNvSpPr>
            <a:spLocks noGrp="1" noChangeArrowheads="1"/>
          </p:cNvSpPr>
          <p:nvPr>
            <p:ph type="dt" sz="half" idx="10"/>
          </p:nvPr>
        </p:nvSpPr>
        <p:spPr/>
        <p:txBody>
          <a:bodyPr/>
          <a:lstStyle>
            <a:lvl1pPr>
              <a:defRPr/>
            </a:lvl1pPr>
          </a:lstStyle>
          <a:p>
            <a:endParaRPr lang="en-US"/>
          </a:p>
        </p:txBody>
      </p:sp>
      <p:sp>
        <p:nvSpPr>
          <p:cNvPr id="4" name="Rectangle 21"/>
          <p:cNvSpPr>
            <a:spLocks noGrp="1" noChangeArrowheads="1"/>
          </p:cNvSpPr>
          <p:nvPr>
            <p:ph type="ftr" sz="quarter" idx="11"/>
          </p:nvPr>
        </p:nvSpPr>
        <p:spPr/>
        <p:txBody>
          <a:bodyPr/>
          <a:lstStyle>
            <a:lvl1pPr>
              <a:defRPr/>
            </a:lvl1pPr>
          </a:lstStyle>
          <a:p>
            <a:endParaRPr lang="en-US"/>
          </a:p>
        </p:txBody>
      </p:sp>
      <p:sp>
        <p:nvSpPr>
          <p:cNvPr id="5" name="Rectangle 22"/>
          <p:cNvSpPr>
            <a:spLocks noGrp="1" noChangeArrowheads="1"/>
          </p:cNvSpPr>
          <p:nvPr>
            <p:ph type="sldNum" sz="quarter" idx="12"/>
          </p:nvPr>
        </p:nvSpPr>
        <p:spPr/>
        <p:txBody>
          <a:bodyPr/>
          <a:lstStyle>
            <a:lvl1pPr eaLnBrk="1" hangingPunct="1">
              <a:defRPr/>
            </a:lvl1pPr>
          </a:lstStyle>
          <a:p>
            <a:fld id="{70E9F755-9ADB-401A-B4BB-854DCCC61E74}" type="slidenum">
              <a:rPr lang="en-US"/>
              <a:pPr/>
              <a:t>‹#›</a:t>
            </a:fld>
            <a:endParaRPr lang="en-U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p:txBody>
          <a:bodyPr/>
          <a:lstStyle>
            <a:lvl1pPr>
              <a:defRPr/>
            </a:lvl1pPr>
          </a:lstStyle>
          <a:p>
            <a:endParaRPr lang="en-US"/>
          </a:p>
        </p:txBody>
      </p:sp>
      <p:sp>
        <p:nvSpPr>
          <p:cNvPr id="3" name="Rectangle 21"/>
          <p:cNvSpPr>
            <a:spLocks noGrp="1" noChangeArrowheads="1"/>
          </p:cNvSpPr>
          <p:nvPr>
            <p:ph type="ftr" sz="quarter" idx="11"/>
          </p:nvPr>
        </p:nvSpPr>
        <p:spPr/>
        <p:txBody>
          <a:bodyPr/>
          <a:lstStyle>
            <a:lvl1pPr>
              <a:defRPr/>
            </a:lvl1pPr>
          </a:lstStyle>
          <a:p>
            <a:endParaRPr lang="en-US"/>
          </a:p>
        </p:txBody>
      </p:sp>
      <p:sp>
        <p:nvSpPr>
          <p:cNvPr id="4" name="Rectangle 22"/>
          <p:cNvSpPr>
            <a:spLocks noGrp="1" noChangeArrowheads="1"/>
          </p:cNvSpPr>
          <p:nvPr>
            <p:ph type="sldNum" sz="quarter" idx="12"/>
          </p:nvPr>
        </p:nvSpPr>
        <p:spPr/>
        <p:txBody>
          <a:bodyPr/>
          <a:lstStyle>
            <a:lvl1pPr eaLnBrk="1" hangingPunct="1">
              <a:defRPr/>
            </a:lvl1pPr>
          </a:lstStyle>
          <a:p>
            <a:fld id="{81C04A50-EE98-43F6-AB58-D94B66F8E96F}" type="slidenum">
              <a:rPr lang="en-US"/>
              <a:pPr/>
              <a:t>‹#›</a:t>
            </a:fld>
            <a:endParaRPr lang="en-U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dt" sz="half" idx="10"/>
          </p:nvPr>
        </p:nvSpPr>
        <p:spPr/>
        <p:txBody>
          <a:bodyPr/>
          <a:lstStyle>
            <a:lvl1pPr>
              <a:defRPr/>
            </a:lvl1pPr>
          </a:lstStyle>
          <a:p>
            <a:endParaRPr lang="en-US"/>
          </a:p>
        </p:txBody>
      </p:sp>
      <p:sp>
        <p:nvSpPr>
          <p:cNvPr id="6" name="Rectangle 21"/>
          <p:cNvSpPr>
            <a:spLocks noGrp="1" noChangeArrowheads="1"/>
          </p:cNvSpPr>
          <p:nvPr>
            <p:ph type="ftr" sz="quarter" idx="11"/>
          </p:nvPr>
        </p:nvSpPr>
        <p:spPr/>
        <p:txBody>
          <a:bodyPr/>
          <a:lstStyle>
            <a:lvl1pPr>
              <a:defRPr/>
            </a:lvl1pPr>
          </a:lstStyle>
          <a:p>
            <a:endParaRPr lang="en-US"/>
          </a:p>
        </p:txBody>
      </p:sp>
      <p:sp>
        <p:nvSpPr>
          <p:cNvPr id="7" name="Rectangle 22"/>
          <p:cNvSpPr>
            <a:spLocks noGrp="1" noChangeArrowheads="1"/>
          </p:cNvSpPr>
          <p:nvPr>
            <p:ph type="sldNum" sz="quarter" idx="12"/>
          </p:nvPr>
        </p:nvSpPr>
        <p:spPr/>
        <p:txBody>
          <a:bodyPr/>
          <a:lstStyle>
            <a:lvl1pPr eaLnBrk="1" hangingPunct="1">
              <a:defRPr/>
            </a:lvl1pPr>
          </a:lstStyle>
          <a:p>
            <a:fld id="{C1CFB7D3-FE3A-4050-8D3D-6A2CB1FEDBD3}" type="slidenum">
              <a:rPr lang="en-US"/>
              <a:pPr/>
              <a:t>‹#›</a:t>
            </a:fld>
            <a:endParaRPr lang="en-US"/>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dt" sz="half" idx="10"/>
          </p:nvPr>
        </p:nvSpPr>
        <p:spPr/>
        <p:txBody>
          <a:bodyPr/>
          <a:lstStyle>
            <a:lvl1pPr>
              <a:defRPr/>
            </a:lvl1pPr>
          </a:lstStyle>
          <a:p>
            <a:endParaRPr lang="en-US"/>
          </a:p>
        </p:txBody>
      </p:sp>
      <p:sp>
        <p:nvSpPr>
          <p:cNvPr id="6" name="Rectangle 21"/>
          <p:cNvSpPr>
            <a:spLocks noGrp="1" noChangeArrowheads="1"/>
          </p:cNvSpPr>
          <p:nvPr>
            <p:ph type="ftr" sz="quarter" idx="11"/>
          </p:nvPr>
        </p:nvSpPr>
        <p:spPr/>
        <p:txBody>
          <a:bodyPr/>
          <a:lstStyle>
            <a:lvl1pPr>
              <a:defRPr/>
            </a:lvl1pPr>
          </a:lstStyle>
          <a:p>
            <a:endParaRPr lang="en-US"/>
          </a:p>
        </p:txBody>
      </p:sp>
      <p:sp>
        <p:nvSpPr>
          <p:cNvPr id="7" name="Rectangle 22"/>
          <p:cNvSpPr>
            <a:spLocks noGrp="1" noChangeArrowheads="1"/>
          </p:cNvSpPr>
          <p:nvPr>
            <p:ph type="sldNum" sz="quarter" idx="12"/>
          </p:nvPr>
        </p:nvSpPr>
        <p:spPr/>
        <p:txBody>
          <a:bodyPr/>
          <a:lstStyle>
            <a:lvl1pPr eaLnBrk="1" hangingPunct="1">
              <a:defRPr/>
            </a:lvl1pPr>
          </a:lstStyle>
          <a:p>
            <a:fld id="{E455BE4C-16B3-46F0-A64D-EB6A7B64E6A7}" type="slidenum">
              <a:rPr lang="en-US"/>
              <a:pPr/>
              <a:t>‹#›</a:t>
            </a:fld>
            <a:endParaRPr lang="en-US"/>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
          <p:cNvSpPr>
            <a:spLocks noGrp="1" noChangeArrowheads="1"/>
          </p:cNvSpPr>
          <p:nvPr>
            <p:ph type="dt" sz="half" idx="10"/>
          </p:nvPr>
        </p:nvSpPr>
        <p:spPr/>
        <p:txBody>
          <a:bodyPr/>
          <a:lstStyle>
            <a:lvl1pPr>
              <a:defRPr/>
            </a:lvl1pPr>
          </a:lstStyle>
          <a:p>
            <a:endParaRPr lang="en-US"/>
          </a:p>
        </p:txBody>
      </p:sp>
      <p:sp>
        <p:nvSpPr>
          <p:cNvPr id="5" name="Rectangle 21"/>
          <p:cNvSpPr>
            <a:spLocks noGrp="1" noChangeArrowheads="1"/>
          </p:cNvSpPr>
          <p:nvPr>
            <p:ph type="ftr" sz="quarter" idx="11"/>
          </p:nvPr>
        </p:nvSpPr>
        <p:spPr/>
        <p:txBody>
          <a:bodyPr/>
          <a:lstStyle>
            <a:lvl1pPr>
              <a:defRPr/>
            </a:lvl1pPr>
          </a:lstStyle>
          <a:p>
            <a:endParaRPr lang="en-US"/>
          </a:p>
        </p:txBody>
      </p:sp>
      <p:sp>
        <p:nvSpPr>
          <p:cNvPr id="6" name="Rectangle 22"/>
          <p:cNvSpPr>
            <a:spLocks noGrp="1" noChangeArrowheads="1"/>
          </p:cNvSpPr>
          <p:nvPr>
            <p:ph type="sldNum" sz="quarter" idx="12"/>
          </p:nvPr>
        </p:nvSpPr>
        <p:spPr/>
        <p:txBody>
          <a:bodyPr/>
          <a:lstStyle>
            <a:lvl1pPr eaLnBrk="1" hangingPunct="1">
              <a:defRPr/>
            </a:lvl1pPr>
          </a:lstStyle>
          <a:p>
            <a:fld id="{7F7078D4-CBBC-4A22-83BD-42F32B46D132}" type="slidenum">
              <a:rPr lang="en-US"/>
              <a:pPr/>
              <a:t>‹#›</a:t>
            </a:fld>
            <a:endParaRPr lang="en-US"/>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75692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
          <p:cNvSpPr>
            <a:spLocks noGrp="1" noChangeArrowheads="1"/>
          </p:cNvSpPr>
          <p:nvPr>
            <p:ph type="dt" sz="half" idx="10"/>
          </p:nvPr>
        </p:nvSpPr>
        <p:spPr/>
        <p:txBody>
          <a:bodyPr/>
          <a:lstStyle>
            <a:lvl1pPr>
              <a:defRPr/>
            </a:lvl1pPr>
          </a:lstStyle>
          <a:p>
            <a:endParaRPr lang="en-US"/>
          </a:p>
        </p:txBody>
      </p:sp>
      <p:sp>
        <p:nvSpPr>
          <p:cNvPr id="5" name="Rectangle 21"/>
          <p:cNvSpPr>
            <a:spLocks noGrp="1" noChangeArrowheads="1"/>
          </p:cNvSpPr>
          <p:nvPr>
            <p:ph type="ftr" sz="quarter" idx="11"/>
          </p:nvPr>
        </p:nvSpPr>
        <p:spPr/>
        <p:txBody>
          <a:bodyPr/>
          <a:lstStyle>
            <a:lvl1pPr>
              <a:defRPr/>
            </a:lvl1pPr>
          </a:lstStyle>
          <a:p>
            <a:endParaRPr lang="en-US"/>
          </a:p>
        </p:txBody>
      </p:sp>
      <p:sp>
        <p:nvSpPr>
          <p:cNvPr id="6" name="Rectangle 22"/>
          <p:cNvSpPr>
            <a:spLocks noGrp="1" noChangeArrowheads="1"/>
          </p:cNvSpPr>
          <p:nvPr>
            <p:ph type="sldNum" sz="quarter" idx="12"/>
          </p:nvPr>
        </p:nvSpPr>
        <p:spPr/>
        <p:txBody>
          <a:bodyPr/>
          <a:lstStyle>
            <a:lvl1pPr eaLnBrk="1" hangingPunct="1">
              <a:defRPr/>
            </a:lvl1pPr>
          </a:lstStyle>
          <a:p>
            <a:fld id="{696A2585-7622-44F1-88CF-1872D3BDAC9C}"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Date Placeholder 2"/>
          <p:cNvSpPr>
            <a:spLocks noGrp="1"/>
          </p:cNvSpPr>
          <p:nvPr>
            <p:ph type="dt" sz="half" idx="10"/>
          </p:nvPr>
        </p:nvSpPr>
        <p:spPr/>
        <p:txBody>
          <a:bodyPr/>
          <a:lstStyle>
            <a:lvl1pPr>
              <a:defRPr/>
            </a:lvl1pPr>
          </a:lstStyle>
          <a:p>
            <a:endParaRPr lang="en-US" altLang="zh-HK"/>
          </a:p>
        </p:txBody>
      </p:sp>
      <p:sp>
        <p:nvSpPr>
          <p:cNvPr id="4" name="Footer Placeholder 3"/>
          <p:cNvSpPr>
            <a:spLocks noGrp="1"/>
          </p:cNvSpPr>
          <p:nvPr>
            <p:ph type="ftr" sz="quarter" idx="11"/>
          </p:nvPr>
        </p:nvSpPr>
        <p:spPr/>
        <p:txBody>
          <a:bodyPr/>
          <a:lstStyle>
            <a:lvl1pPr algn="l">
              <a:defRPr/>
            </a:lvl1pPr>
          </a:lstStyle>
          <a:p>
            <a:endParaRPr lang="en-US" altLang="zh-HK"/>
          </a:p>
        </p:txBody>
      </p:sp>
      <p:sp>
        <p:nvSpPr>
          <p:cNvPr id="5" name="Slide Number Placeholder 4"/>
          <p:cNvSpPr>
            <a:spLocks noGrp="1"/>
          </p:cNvSpPr>
          <p:nvPr>
            <p:ph type="sldNum" sz="quarter" idx="12"/>
          </p:nvPr>
        </p:nvSpPr>
        <p:spPr/>
        <p:txBody>
          <a:bodyPr/>
          <a:lstStyle>
            <a:lvl1pPr>
              <a:defRPr/>
            </a:lvl1pPr>
          </a:lstStyle>
          <a:p>
            <a:fld id="{7B8C2C73-AB53-49E6-8536-32F29AA69334}" type="slidenum">
              <a:rPr lang="en-US" altLang="zh-HK"/>
              <a:pPr/>
              <a:t>‹#›</a:t>
            </a:fld>
            <a:endParaRPr lang="en-US" altLang="zh-HK"/>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endParaRPr lang="en-US"/>
          </a:p>
        </p:txBody>
      </p:sp>
      <p:sp>
        <p:nvSpPr>
          <p:cNvPr id="5" name="Rectangle 5"/>
          <p:cNvSpPr>
            <a:spLocks noGrp="1" noChangeArrowheads="1"/>
          </p:cNvSpPr>
          <p:nvPr>
            <p:ph type="ftr" sz="quarter" idx="11"/>
          </p:nvPr>
        </p:nvSpPr>
        <p:spPr/>
        <p:txBody>
          <a:bodyPr/>
          <a:lstStyle>
            <a:lvl1pPr eaLnBrk="0" hangingPunc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35DD3666-0B00-4466-B0AA-868BD2465978}" type="slidenum">
              <a:rPr lang="en-US"/>
              <a:pPr/>
              <a:t>‹#›</a:t>
            </a:fld>
            <a:endParaRPr lang="en-US"/>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endParaRPr lang="en-US"/>
          </a:p>
        </p:txBody>
      </p:sp>
      <p:sp>
        <p:nvSpPr>
          <p:cNvPr id="5" name="Rectangle 5"/>
          <p:cNvSpPr>
            <a:spLocks noGrp="1" noChangeArrowheads="1"/>
          </p:cNvSpPr>
          <p:nvPr>
            <p:ph type="ftr" sz="quarter" idx="11"/>
          </p:nvPr>
        </p:nvSpPr>
        <p:spPr/>
        <p:txBody>
          <a:bodyPr/>
          <a:lstStyle>
            <a:lvl1pPr eaLnBrk="0" hangingPunc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E0512234-2F2B-482F-9307-CDB3CE8CE74D}" type="slidenum">
              <a:rPr lang="en-US"/>
              <a:pPr/>
              <a:t>‹#›</a:t>
            </a:fld>
            <a:endParaRPr lang="en-US"/>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endParaRPr lang="en-US"/>
          </a:p>
        </p:txBody>
      </p:sp>
      <p:sp>
        <p:nvSpPr>
          <p:cNvPr id="5" name="Rectangle 5"/>
          <p:cNvSpPr>
            <a:spLocks noGrp="1" noChangeArrowheads="1"/>
          </p:cNvSpPr>
          <p:nvPr>
            <p:ph type="ftr" sz="quarter" idx="11"/>
          </p:nvPr>
        </p:nvSpPr>
        <p:spPr/>
        <p:txBody>
          <a:bodyPr/>
          <a:lstStyle>
            <a:lvl1pPr eaLnBrk="0" hangingPunc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5FE6C56D-4222-493E-AFB9-D69C32123492}" type="slidenum">
              <a:rPr lang="en-US"/>
              <a:pPr/>
              <a:t>‹#›</a:t>
            </a:fld>
            <a:endParaRPr lang="en-US"/>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endParaRPr lang="en-US"/>
          </a:p>
        </p:txBody>
      </p:sp>
      <p:sp>
        <p:nvSpPr>
          <p:cNvPr id="6" name="Rectangle 5"/>
          <p:cNvSpPr>
            <a:spLocks noGrp="1" noChangeArrowheads="1"/>
          </p:cNvSpPr>
          <p:nvPr>
            <p:ph type="ftr" sz="quarter" idx="11"/>
          </p:nvPr>
        </p:nvSpPr>
        <p:spPr/>
        <p:txBody>
          <a:bodyPr/>
          <a:lstStyle>
            <a:lvl1pPr eaLnBrk="0" hangingPunct="0">
              <a:defRPr/>
            </a:lvl1pPr>
          </a:lstStyle>
          <a:p>
            <a:endParaRPr lang="en-US"/>
          </a:p>
        </p:txBody>
      </p:sp>
      <p:sp>
        <p:nvSpPr>
          <p:cNvPr id="7" name="Rectangle 6"/>
          <p:cNvSpPr>
            <a:spLocks noGrp="1" noChangeArrowheads="1"/>
          </p:cNvSpPr>
          <p:nvPr>
            <p:ph type="sldNum" sz="quarter" idx="12"/>
          </p:nvPr>
        </p:nvSpPr>
        <p:spPr/>
        <p:txBody>
          <a:bodyPr/>
          <a:lstStyle>
            <a:lvl1pPr eaLnBrk="0" hangingPunct="0">
              <a:defRPr/>
            </a:lvl1pPr>
          </a:lstStyle>
          <a:p>
            <a:fld id="{51E515E2-3988-4667-9627-BD2E4EAC8B9C}" type="slidenum">
              <a:rPr lang="en-US"/>
              <a:pPr/>
              <a:t>‹#›</a:t>
            </a:fld>
            <a:endParaRPr lang="en-US"/>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endParaRPr lang="en-US"/>
          </a:p>
        </p:txBody>
      </p:sp>
      <p:sp>
        <p:nvSpPr>
          <p:cNvPr id="8" name="Rectangle 5"/>
          <p:cNvSpPr>
            <a:spLocks noGrp="1" noChangeArrowheads="1"/>
          </p:cNvSpPr>
          <p:nvPr>
            <p:ph type="ftr" sz="quarter" idx="11"/>
          </p:nvPr>
        </p:nvSpPr>
        <p:spPr/>
        <p:txBody>
          <a:bodyPr/>
          <a:lstStyle>
            <a:lvl1pPr eaLnBrk="0" hangingPunct="0">
              <a:defRPr/>
            </a:lvl1pPr>
          </a:lstStyle>
          <a:p>
            <a:endParaRPr lang="en-US"/>
          </a:p>
        </p:txBody>
      </p:sp>
      <p:sp>
        <p:nvSpPr>
          <p:cNvPr id="9" name="Rectangle 6"/>
          <p:cNvSpPr>
            <a:spLocks noGrp="1" noChangeArrowheads="1"/>
          </p:cNvSpPr>
          <p:nvPr>
            <p:ph type="sldNum" sz="quarter" idx="12"/>
          </p:nvPr>
        </p:nvSpPr>
        <p:spPr/>
        <p:txBody>
          <a:bodyPr/>
          <a:lstStyle>
            <a:lvl1pPr eaLnBrk="0" hangingPunct="0">
              <a:defRPr/>
            </a:lvl1pPr>
          </a:lstStyle>
          <a:p>
            <a:fld id="{2E9D7910-DA81-492A-AB40-5E59E14181A5}" type="slidenum">
              <a:rPr lang="en-US"/>
              <a:pPr/>
              <a:t>‹#›</a:t>
            </a:fld>
            <a:endParaRPr lang="en-US"/>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endParaRPr lang="en-US"/>
          </a:p>
        </p:txBody>
      </p:sp>
      <p:sp>
        <p:nvSpPr>
          <p:cNvPr id="4" name="Rectangle 5"/>
          <p:cNvSpPr>
            <a:spLocks noGrp="1" noChangeArrowheads="1"/>
          </p:cNvSpPr>
          <p:nvPr>
            <p:ph type="ftr" sz="quarter" idx="11"/>
          </p:nvPr>
        </p:nvSpPr>
        <p:spPr/>
        <p:txBody>
          <a:bodyPr/>
          <a:lstStyle>
            <a:lvl1pPr eaLnBrk="0" hangingPunct="0">
              <a:defRPr/>
            </a:lvl1pPr>
          </a:lstStyle>
          <a:p>
            <a:endParaRPr lang="en-US"/>
          </a:p>
        </p:txBody>
      </p:sp>
      <p:sp>
        <p:nvSpPr>
          <p:cNvPr id="5" name="Rectangle 6"/>
          <p:cNvSpPr>
            <a:spLocks noGrp="1" noChangeArrowheads="1"/>
          </p:cNvSpPr>
          <p:nvPr>
            <p:ph type="sldNum" sz="quarter" idx="12"/>
          </p:nvPr>
        </p:nvSpPr>
        <p:spPr/>
        <p:txBody>
          <a:bodyPr/>
          <a:lstStyle>
            <a:lvl1pPr eaLnBrk="0" hangingPunct="0">
              <a:defRPr/>
            </a:lvl1pPr>
          </a:lstStyle>
          <a:p>
            <a:fld id="{896BCFB1-E903-415A-8520-FE0EB89B5E72}" type="slidenum">
              <a:rPr lang="en-US"/>
              <a:pPr/>
              <a:t>‹#›</a:t>
            </a:fld>
            <a:endParaRPr lang="en-US"/>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endParaRPr lang="en-US"/>
          </a:p>
        </p:txBody>
      </p:sp>
      <p:sp>
        <p:nvSpPr>
          <p:cNvPr id="3" name="Rectangle 5"/>
          <p:cNvSpPr>
            <a:spLocks noGrp="1" noChangeArrowheads="1"/>
          </p:cNvSpPr>
          <p:nvPr>
            <p:ph type="ftr" sz="quarter" idx="11"/>
          </p:nvPr>
        </p:nvSpPr>
        <p:spPr/>
        <p:txBody>
          <a:bodyPr/>
          <a:lstStyle>
            <a:lvl1pPr eaLnBrk="0" hangingPunct="0">
              <a:defRPr/>
            </a:lvl1pPr>
          </a:lstStyle>
          <a:p>
            <a:endParaRPr lang="en-US"/>
          </a:p>
        </p:txBody>
      </p:sp>
      <p:sp>
        <p:nvSpPr>
          <p:cNvPr id="4" name="Rectangle 6"/>
          <p:cNvSpPr>
            <a:spLocks noGrp="1" noChangeArrowheads="1"/>
          </p:cNvSpPr>
          <p:nvPr>
            <p:ph type="sldNum" sz="quarter" idx="12"/>
          </p:nvPr>
        </p:nvSpPr>
        <p:spPr/>
        <p:txBody>
          <a:bodyPr/>
          <a:lstStyle>
            <a:lvl1pPr eaLnBrk="0" hangingPunct="0">
              <a:defRPr/>
            </a:lvl1pPr>
          </a:lstStyle>
          <a:p>
            <a:fld id="{3FEE450B-14C6-4ED0-843E-CC106DE72639}" type="slidenum">
              <a:rPr lang="en-US"/>
              <a:pPr/>
              <a:t>‹#›</a:t>
            </a:fld>
            <a:endParaRPr lang="en-US"/>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endParaRPr lang="en-US"/>
          </a:p>
        </p:txBody>
      </p:sp>
      <p:sp>
        <p:nvSpPr>
          <p:cNvPr id="6" name="Rectangle 5"/>
          <p:cNvSpPr>
            <a:spLocks noGrp="1" noChangeArrowheads="1"/>
          </p:cNvSpPr>
          <p:nvPr>
            <p:ph type="ftr" sz="quarter" idx="11"/>
          </p:nvPr>
        </p:nvSpPr>
        <p:spPr/>
        <p:txBody>
          <a:bodyPr/>
          <a:lstStyle>
            <a:lvl1pPr eaLnBrk="0" hangingPunct="0">
              <a:defRPr/>
            </a:lvl1pPr>
          </a:lstStyle>
          <a:p>
            <a:endParaRPr lang="en-US"/>
          </a:p>
        </p:txBody>
      </p:sp>
      <p:sp>
        <p:nvSpPr>
          <p:cNvPr id="7" name="Rectangle 6"/>
          <p:cNvSpPr>
            <a:spLocks noGrp="1" noChangeArrowheads="1"/>
          </p:cNvSpPr>
          <p:nvPr>
            <p:ph type="sldNum" sz="quarter" idx="12"/>
          </p:nvPr>
        </p:nvSpPr>
        <p:spPr/>
        <p:txBody>
          <a:bodyPr/>
          <a:lstStyle>
            <a:lvl1pPr eaLnBrk="0" hangingPunct="0">
              <a:defRPr/>
            </a:lvl1pPr>
          </a:lstStyle>
          <a:p>
            <a:fld id="{70B24153-390F-4C5F-8088-1A1DD7A2F77F}" type="slidenum">
              <a:rPr lang="en-US"/>
              <a:pPr/>
              <a:t>‹#›</a:t>
            </a:fld>
            <a:endParaRPr lang="en-US"/>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endParaRPr lang="en-US"/>
          </a:p>
        </p:txBody>
      </p:sp>
      <p:sp>
        <p:nvSpPr>
          <p:cNvPr id="6" name="Rectangle 5"/>
          <p:cNvSpPr>
            <a:spLocks noGrp="1" noChangeArrowheads="1"/>
          </p:cNvSpPr>
          <p:nvPr>
            <p:ph type="ftr" sz="quarter" idx="11"/>
          </p:nvPr>
        </p:nvSpPr>
        <p:spPr/>
        <p:txBody>
          <a:bodyPr/>
          <a:lstStyle>
            <a:lvl1pPr eaLnBrk="0" hangingPunct="0">
              <a:defRPr/>
            </a:lvl1pPr>
          </a:lstStyle>
          <a:p>
            <a:endParaRPr lang="en-US"/>
          </a:p>
        </p:txBody>
      </p:sp>
      <p:sp>
        <p:nvSpPr>
          <p:cNvPr id="7" name="Rectangle 6"/>
          <p:cNvSpPr>
            <a:spLocks noGrp="1" noChangeArrowheads="1"/>
          </p:cNvSpPr>
          <p:nvPr>
            <p:ph type="sldNum" sz="quarter" idx="12"/>
          </p:nvPr>
        </p:nvSpPr>
        <p:spPr/>
        <p:txBody>
          <a:bodyPr/>
          <a:lstStyle>
            <a:lvl1pPr eaLnBrk="0" hangingPunct="0">
              <a:defRPr/>
            </a:lvl1pPr>
          </a:lstStyle>
          <a:p>
            <a:fld id="{2F117D11-41CE-4AEA-A557-CAFF7AC4C585}" type="slidenum">
              <a:rPr lang="en-US"/>
              <a:pPr/>
              <a:t>‹#›</a:t>
            </a:fld>
            <a:endParaRPr lang="en-US"/>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endParaRPr lang="en-US"/>
          </a:p>
        </p:txBody>
      </p:sp>
      <p:sp>
        <p:nvSpPr>
          <p:cNvPr id="5" name="Rectangle 5"/>
          <p:cNvSpPr>
            <a:spLocks noGrp="1" noChangeArrowheads="1"/>
          </p:cNvSpPr>
          <p:nvPr>
            <p:ph type="ftr" sz="quarter" idx="11"/>
          </p:nvPr>
        </p:nvSpPr>
        <p:spPr/>
        <p:txBody>
          <a:bodyPr/>
          <a:lstStyle>
            <a:lvl1pPr eaLnBrk="0" hangingPunc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249D685D-38B1-4172-9339-D29B0DC42EF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D2442AD-8AF3-4100-BC77-EAD00A3ECE85}" type="datetime1">
              <a:rPr lang="en-US"/>
              <a:pPr/>
              <a:t>11/24/2014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15350AD-18C4-4D6A-AD82-98D3D9BF7548}"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HK"/>
          </a:p>
        </p:txBody>
      </p:sp>
      <p:sp>
        <p:nvSpPr>
          <p:cNvPr id="3" name="Footer Placeholder 2"/>
          <p:cNvSpPr>
            <a:spLocks noGrp="1"/>
          </p:cNvSpPr>
          <p:nvPr>
            <p:ph type="ftr" sz="quarter" idx="11"/>
          </p:nvPr>
        </p:nvSpPr>
        <p:spPr/>
        <p:txBody>
          <a:bodyPr/>
          <a:lstStyle>
            <a:lvl1pPr algn="l">
              <a:defRPr/>
            </a:lvl1pPr>
          </a:lstStyle>
          <a:p>
            <a:endParaRPr lang="en-US" altLang="zh-HK"/>
          </a:p>
        </p:txBody>
      </p:sp>
      <p:sp>
        <p:nvSpPr>
          <p:cNvPr id="4" name="Slide Number Placeholder 3"/>
          <p:cNvSpPr>
            <a:spLocks noGrp="1"/>
          </p:cNvSpPr>
          <p:nvPr>
            <p:ph type="sldNum" sz="quarter" idx="12"/>
          </p:nvPr>
        </p:nvSpPr>
        <p:spPr/>
        <p:txBody>
          <a:bodyPr/>
          <a:lstStyle>
            <a:lvl1pPr>
              <a:defRPr/>
            </a:lvl1pPr>
          </a:lstStyle>
          <a:p>
            <a:fld id="{C8AA2A97-00DD-4949-AE7F-CBD65F7A5852}" type="slidenum">
              <a:rPr lang="en-US" altLang="zh-HK"/>
              <a:pPr/>
              <a:t>‹#›</a:t>
            </a:fld>
            <a:endParaRPr lang="en-US" altLang="zh-HK"/>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endParaRPr lang="en-US"/>
          </a:p>
        </p:txBody>
      </p:sp>
      <p:sp>
        <p:nvSpPr>
          <p:cNvPr id="5" name="Rectangle 5"/>
          <p:cNvSpPr>
            <a:spLocks noGrp="1" noChangeArrowheads="1"/>
          </p:cNvSpPr>
          <p:nvPr>
            <p:ph type="ftr" sz="quarter" idx="11"/>
          </p:nvPr>
        </p:nvSpPr>
        <p:spPr/>
        <p:txBody>
          <a:bodyPr/>
          <a:lstStyle>
            <a:lvl1pPr eaLnBrk="0" hangingPunc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73177314-F0EC-4188-9D3F-7F04E2E5CA3A}" type="slidenum">
              <a:rPr lang="en-US"/>
              <a:pPr/>
              <a:t>‹#›</a:t>
            </a:fld>
            <a:endParaRPr 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endParaRPr lang="en-US"/>
          </a:p>
        </p:txBody>
      </p:sp>
      <p:sp>
        <p:nvSpPr>
          <p:cNvPr id="5" name="Rectangle 5"/>
          <p:cNvSpPr>
            <a:spLocks noGrp="1" noChangeArrowheads="1"/>
          </p:cNvSpPr>
          <p:nvPr>
            <p:ph type="ftr" sz="quarter" idx="11"/>
          </p:nvPr>
        </p:nvSpPr>
        <p:spPr/>
        <p:txBody>
          <a:bodyPr/>
          <a:lstStyle>
            <a:lvl1pPr eaLnBrk="0" hangingPunc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C1577842-8F60-4750-9B35-222A77461D2D}" type="slidenum">
              <a:rPr lang="en-US"/>
              <a:pPr/>
              <a:t>‹#›</a:t>
            </a:fld>
            <a:endParaRPr 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endParaRPr lang="en-US"/>
          </a:p>
        </p:txBody>
      </p:sp>
      <p:sp>
        <p:nvSpPr>
          <p:cNvPr id="5" name="Rectangle 5"/>
          <p:cNvSpPr>
            <a:spLocks noGrp="1" noChangeArrowheads="1"/>
          </p:cNvSpPr>
          <p:nvPr>
            <p:ph type="ftr" sz="quarter" idx="11"/>
          </p:nvPr>
        </p:nvSpPr>
        <p:spPr/>
        <p:txBody>
          <a:bodyPr/>
          <a:lstStyle>
            <a:lvl1pPr eaLnBrk="0" hangingPunc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E44B1777-D6DC-46BF-9E32-9F76A44FE297}" type="slidenum">
              <a:rPr lang="en-US"/>
              <a:pPr/>
              <a:t>‹#›</a:t>
            </a:fld>
            <a:endParaRPr lang="en-US"/>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endParaRPr lang="en-US"/>
          </a:p>
        </p:txBody>
      </p:sp>
      <p:sp>
        <p:nvSpPr>
          <p:cNvPr id="5" name="Rectangle 5"/>
          <p:cNvSpPr>
            <a:spLocks noGrp="1" noChangeArrowheads="1"/>
          </p:cNvSpPr>
          <p:nvPr>
            <p:ph type="ftr" sz="quarter" idx="11"/>
          </p:nvPr>
        </p:nvSpPr>
        <p:spPr/>
        <p:txBody>
          <a:bodyPr/>
          <a:lstStyle>
            <a:lvl1pPr eaLnBrk="0" hangingPunc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3A07ADDF-995B-4685-A90C-71BEC50971D6}" type="slidenum">
              <a:rPr lang="en-US"/>
              <a:pPr/>
              <a:t>‹#›</a:t>
            </a:fld>
            <a:endParaRPr 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endParaRPr lang="en-US"/>
          </a:p>
        </p:txBody>
      </p:sp>
      <p:sp>
        <p:nvSpPr>
          <p:cNvPr id="6" name="Rectangle 5"/>
          <p:cNvSpPr>
            <a:spLocks noGrp="1" noChangeArrowheads="1"/>
          </p:cNvSpPr>
          <p:nvPr>
            <p:ph type="ftr" sz="quarter" idx="11"/>
          </p:nvPr>
        </p:nvSpPr>
        <p:spPr/>
        <p:txBody>
          <a:bodyPr/>
          <a:lstStyle>
            <a:lvl1pPr eaLnBrk="0" hangingPunct="0">
              <a:defRPr/>
            </a:lvl1pPr>
          </a:lstStyle>
          <a:p>
            <a:endParaRPr lang="en-US"/>
          </a:p>
        </p:txBody>
      </p:sp>
      <p:sp>
        <p:nvSpPr>
          <p:cNvPr id="7" name="Rectangle 6"/>
          <p:cNvSpPr>
            <a:spLocks noGrp="1" noChangeArrowheads="1"/>
          </p:cNvSpPr>
          <p:nvPr>
            <p:ph type="sldNum" sz="quarter" idx="12"/>
          </p:nvPr>
        </p:nvSpPr>
        <p:spPr/>
        <p:txBody>
          <a:bodyPr/>
          <a:lstStyle>
            <a:lvl1pPr eaLnBrk="0" hangingPunct="0">
              <a:defRPr/>
            </a:lvl1pPr>
          </a:lstStyle>
          <a:p>
            <a:fld id="{52E625B5-ED89-47A0-9B12-84B4741E736E}" type="slidenum">
              <a:rPr lang="en-US"/>
              <a:pPr/>
              <a:t>‹#›</a:t>
            </a:fld>
            <a:endParaRPr 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endParaRPr lang="en-US"/>
          </a:p>
        </p:txBody>
      </p:sp>
      <p:sp>
        <p:nvSpPr>
          <p:cNvPr id="8" name="Rectangle 5"/>
          <p:cNvSpPr>
            <a:spLocks noGrp="1" noChangeArrowheads="1"/>
          </p:cNvSpPr>
          <p:nvPr>
            <p:ph type="ftr" sz="quarter" idx="11"/>
          </p:nvPr>
        </p:nvSpPr>
        <p:spPr/>
        <p:txBody>
          <a:bodyPr/>
          <a:lstStyle>
            <a:lvl1pPr eaLnBrk="0" hangingPunct="0">
              <a:defRPr/>
            </a:lvl1pPr>
          </a:lstStyle>
          <a:p>
            <a:endParaRPr lang="en-US"/>
          </a:p>
        </p:txBody>
      </p:sp>
      <p:sp>
        <p:nvSpPr>
          <p:cNvPr id="9" name="Rectangle 6"/>
          <p:cNvSpPr>
            <a:spLocks noGrp="1" noChangeArrowheads="1"/>
          </p:cNvSpPr>
          <p:nvPr>
            <p:ph type="sldNum" sz="quarter" idx="12"/>
          </p:nvPr>
        </p:nvSpPr>
        <p:spPr/>
        <p:txBody>
          <a:bodyPr/>
          <a:lstStyle>
            <a:lvl1pPr eaLnBrk="0" hangingPunct="0">
              <a:defRPr/>
            </a:lvl1pPr>
          </a:lstStyle>
          <a:p>
            <a:fld id="{C8C734AA-1ADD-4B4C-A1F0-C76D26B3CB26}" type="slidenum">
              <a:rPr lang="en-US"/>
              <a:pPr/>
              <a:t>‹#›</a:t>
            </a:fld>
            <a:endParaRPr lang="en-US"/>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endParaRPr lang="en-US"/>
          </a:p>
        </p:txBody>
      </p:sp>
      <p:sp>
        <p:nvSpPr>
          <p:cNvPr id="4" name="Rectangle 5"/>
          <p:cNvSpPr>
            <a:spLocks noGrp="1" noChangeArrowheads="1"/>
          </p:cNvSpPr>
          <p:nvPr>
            <p:ph type="ftr" sz="quarter" idx="11"/>
          </p:nvPr>
        </p:nvSpPr>
        <p:spPr/>
        <p:txBody>
          <a:bodyPr/>
          <a:lstStyle>
            <a:lvl1pPr eaLnBrk="0" hangingPunct="0">
              <a:defRPr/>
            </a:lvl1pPr>
          </a:lstStyle>
          <a:p>
            <a:endParaRPr lang="en-US"/>
          </a:p>
        </p:txBody>
      </p:sp>
      <p:sp>
        <p:nvSpPr>
          <p:cNvPr id="5" name="Rectangle 6"/>
          <p:cNvSpPr>
            <a:spLocks noGrp="1" noChangeArrowheads="1"/>
          </p:cNvSpPr>
          <p:nvPr>
            <p:ph type="sldNum" sz="quarter" idx="12"/>
          </p:nvPr>
        </p:nvSpPr>
        <p:spPr/>
        <p:txBody>
          <a:bodyPr/>
          <a:lstStyle>
            <a:lvl1pPr eaLnBrk="0" hangingPunct="0">
              <a:defRPr/>
            </a:lvl1pPr>
          </a:lstStyle>
          <a:p>
            <a:fld id="{02B19C86-1942-484C-9CFA-56CCF1B94EDA}" type="slidenum">
              <a:rPr lang="en-US"/>
              <a:pPr/>
              <a:t>‹#›</a:t>
            </a:fld>
            <a:endParaRPr lang="en-US"/>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endParaRPr lang="en-US"/>
          </a:p>
        </p:txBody>
      </p:sp>
      <p:sp>
        <p:nvSpPr>
          <p:cNvPr id="3" name="Rectangle 5"/>
          <p:cNvSpPr>
            <a:spLocks noGrp="1" noChangeArrowheads="1"/>
          </p:cNvSpPr>
          <p:nvPr>
            <p:ph type="ftr" sz="quarter" idx="11"/>
          </p:nvPr>
        </p:nvSpPr>
        <p:spPr/>
        <p:txBody>
          <a:bodyPr/>
          <a:lstStyle>
            <a:lvl1pPr eaLnBrk="0" hangingPunct="0">
              <a:defRPr/>
            </a:lvl1pPr>
          </a:lstStyle>
          <a:p>
            <a:endParaRPr lang="en-US"/>
          </a:p>
        </p:txBody>
      </p:sp>
      <p:sp>
        <p:nvSpPr>
          <p:cNvPr id="4" name="Rectangle 6"/>
          <p:cNvSpPr>
            <a:spLocks noGrp="1" noChangeArrowheads="1"/>
          </p:cNvSpPr>
          <p:nvPr>
            <p:ph type="sldNum" sz="quarter" idx="12"/>
          </p:nvPr>
        </p:nvSpPr>
        <p:spPr/>
        <p:txBody>
          <a:bodyPr/>
          <a:lstStyle>
            <a:lvl1pPr eaLnBrk="0" hangingPunct="0">
              <a:defRPr/>
            </a:lvl1pPr>
          </a:lstStyle>
          <a:p>
            <a:fld id="{BEE698E7-6B36-4C35-B9AD-B1C8368B1F42}" type="slidenum">
              <a:rPr lang="en-US"/>
              <a:pPr/>
              <a:t>‹#›</a:t>
            </a:fld>
            <a:endParaRPr lang="en-US"/>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endParaRPr lang="en-US"/>
          </a:p>
        </p:txBody>
      </p:sp>
      <p:sp>
        <p:nvSpPr>
          <p:cNvPr id="6" name="Rectangle 5"/>
          <p:cNvSpPr>
            <a:spLocks noGrp="1" noChangeArrowheads="1"/>
          </p:cNvSpPr>
          <p:nvPr>
            <p:ph type="ftr" sz="quarter" idx="11"/>
          </p:nvPr>
        </p:nvSpPr>
        <p:spPr/>
        <p:txBody>
          <a:bodyPr/>
          <a:lstStyle>
            <a:lvl1pPr eaLnBrk="0" hangingPunct="0">
              <a:defRPr/>
            </a:lvl1pPr>
          </a:lstStyle>
          <a:p>
            <a:endParaRPr lang="en-US"/>
          </a:p>
        </p:txBody>
      </p:sp>
      <p:sp>
        <p:nvSpPr>
          <p:cNvPr id="7" name="Rectangle 6"/>
          <p:cNvSpPr>
            <a:spLocks noGrp="1" noChangeArrowheads="1"/>
          </p:cNvSpPr>
          <p:nvPr>
            <p:ph type="sldNum" sz="quarter" idx="12"/>
          </p:nvPr>
        </p:nvSpPr>
        <p:spPr/>
        <p:txBody>
          <a:bodyPr/>
          <a:lstStyle>
            <a:lvl1pPr eaLnBrk="0" hangingPunct="0">
              <a:defRPr/>
            </a:lvl1pPr>
          </a:lstStyle>
          <a:p>
            <a:fld id="{C0B7CF32-4D31-409D-AF97-662B7B219CB1}" type="slidenum">
              <a:rPr lang="en-US"/>
              <a:pPr/>
              <a:t>‹#›</a:t>
            </a:fld>
            <a:endParaRPr lang="en-US"/>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endParaRPr lang="en-US"/>
          </a:p>
        </p:txBody>
      </p:sp>
      <p:sp>
        <p:nvSpPr>
          <p:cNvPr id="6" name="Rectangle 5"/>
          <p:cNvSpPr>
            <a:spLocks noGrp="1" noChangeArrowheads="1"/>
          </p:cNvSpPr>
          <p:nvPr>
            <p:ph type="ftr" sz="quarter" idx="11"/>
          </p:nvPr>
        </p:nvSpPr>
        <p:spPr/>
        <p:txBody>
          <a:bodyPr/>
          <a:lstStyle>
            <a:lvl1pPr eaLnBrk="0" hangingPunct="0">
              <a:defRPr/>
            </a:lvl1pPr>
          </a:lstStyle>
          <a:p>
            <a:endParaRPr lang="en-US"/>
          </a:p>
        </p:txBody>
      </p:sp>
      <p:sp>
        <p:nvSpPr>
          <p:cNvPr id="7" name="Rectangle 6"/>
          <p:cNvSpPr>
            <a:spLocks noGrp="1" noChangeArrowheads="1"/>
          </p:cNvSpPr>
          <p:nvPr>
            <p:ph type="sldNum" sz="quarter" idx="12"/>
          </p:nvPr>
        </p:nvSpPr>
        <p:spPr/>
        <p:txBody>
          <a:bodyPr/>
          <a:lstStyle>
            <a:lvl1pPr eaLnBrk="0" hangingPunct="0">
              <a:defRPr/>
            </a:lvl1pPr>
          </a:lstStyle>
          <a:p>
            <a:fld id="{C1059C0D-2B76-47E2-A791-CF028D5B87CC}"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HK"/>
          </a:p>
        </p:txBody>
      </p:sp>
      <p:sp>
        <p:nvSpPr>
          <p:cNvPr id="6" name="Footer Placeholder 5"/>
          <p:cNvSpPr>
            <a:spLocks noGrp="1"/>
          </p:cNvSpPr>
          <p:nvPr>
            <p:ph type="ftr" sz="quarter" idx="11"/>
          </p:nvPr>
        </p:nvSpPr>
        <p:spPr/>
        <p:txBody>
          <a:bodyPr/>
          <a:lstStyle>
            <a:lvl1pPr algn="l">
              <a:defRPr/>
            </a:lvl1pPr>
          </a:lstStyle>
          <a:p>
            <a:endParaRPr lang="en-US" altLang="zh-HK"/>
          </a:p>
        </p:txBody>
      </p:sp>
      <p:sp>
        <p:nvSpPr>
          <p:cNvPr id="7" name="Slide Number Placeholder 6"/>
          <p:cNvSpPr>
            <a:spLocks noGrp="1"/>
          </p:cNvSpPr>
          <p:nvPr>
            <p:ph type="sldNum" sz="quarter" idx="12"/>
          </p:nvPr>
        </p:nvSpPr>
        <p:spPr/>
        <p:txBody>
          <a:bodyPr/>
          <a:lstStyle>
            <a:lvl1pPr>
              <a:defRPr/>
            </a:lvl1pPr>
          </a:lstStyle>
          <a:p>
            <a:fld id="{6D6353B1-9969-42EB-BD6C-F5472D3AE9E0}" type="slidenum">
              <a:rPr lang="en-US" altLang="zh-HK"/>
              <a:pPr/>
              <a:t>‹#›</a:t>
            </a:fld>
            <a:endParaRPr lang="en-US" altLang="zh-HK"/>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endParaRPr lang="en-US"/>
          </a:p>
        </p:txBody>
      </p:sp>
      <p:sp>
        <p:nvSpPr>
          <p:cNvPr id="5" name="Rectangle 5"/>
          <p:cNvSpPr>
            <a:spLocks noGrp="1" noChangeArrowheads="1"/>
          </p:cNvSpPr>
          <p:nvPr>
            <p:ph type="ftr" sz="quarter" idx="11"/>
          </p:nvPr>
        </p:nvSpPr>
        <p:spPr/>
        <p:txBody>
          <a:bodyPr/>
          <a:lstStyle>
            <a:lvl1pPr eaLnBrk="0" hangingPunc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3A8C746E-5ED2-4E98-867E-CCF765A4E41A}" type="slidenum">
              <a:rPr lang="en-US"/>
              <a:pPr/>
              <a:t>‹#›</a:t>
            </a:fld>
            <a:endParaRPr lang="en-US"/>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endParaRPr lang="en-US"/>
          </a:p>
        </p:txBody>
      </p:sp>
      <p:sp>
        <p:nvSpPr>
          <p:cNvPr id="5" name="Rectangle 5"/>
          <p:cNvSpPr>
            <a:spLocks noGrp="1" noChangeArrowheads="1"/>
          </p:cNvSpPr>
          <p:nvPr>
            <p:ph type="ftr" sz="quarter" idx="11"/>
          </p:nvPr>
        </p:nvSpPr>
        <p:spPr/>
        <p:txBody>
          <a:bodyPr/>
          <a:lstStyle>
            <a:lvl1pPr eaLnBrk="0" hangingPunc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A5C9E3BE-C0D7-4AB7-8845-EFA53B899A7A}" type="slidenum">
              <a:rPr lang="en-US"/>
              <a:pPr/>
              <a:t>‹#›</a:t>
            </a:fld>
            <a:endParaRPr lang="en-US"/>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A3948AF3-48E8-4819-967B-4AA6395851A8}" type="slidenum">
              <a:rPr lang="en-US" altLang="zh-HK"/>
              <a:pPr/>
              <a:t>‹#›</a:t>
            </a:fld>
            <a:endParaRPr lang="en-US" altLang="zh-HK"/>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73C5E9E5-9A6D-4D09-8AE6-AFDF7D188A84}" type="slidenum">
              <a:rPr lang="en-US" altLang="zh-HK"/>
              <a:pPr/>
              <a:t>‹#›</a:t>
            </a:fld>
            <a:endParaRPr lang="en-US" altLang="zh-HK"/>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58FFB4C8-64BF-4DFA-92CB-A7C218FC273D}" type="slidenum">
              <a:rPr lang="en-US" altLang="zh-HK"/>
              <a:pPr/>
              <a:t>‹#›</a:t>
            </a:fld>
            <a:endParaRPr lang="en-US" altLang="zh-HK"/>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3456E9AA-C61A-415F-9676-6076FCA2CFE9}" type="slidenum">
              <a:rPr lang="en-US" altLang="zh-HK"/>
              <a:pPr/>
              <a:t>‹#›</a:t>
            </a:fld>
            <a:endParaRPr lang="en-US" altLang="zh-HK"/>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zh-HK" altLang="zh-HK"/>
          </a:p>
        </p:txBody>
      </p:sp>
      <p:sp>
        <p:nvSpPr>
          <p:cNvPr id="8" name="Rectangle 5"/>
          <p:cNvSpPr>
            <a:spLocks noGrp="1" noChangeArrowheads="1"/>
          </p:cNvSpPr>
          <p:nvPr>
            <p:ph type="ftr" sz="quarter" idx="11"/>
          </p:nvPr>
        </p:nvSpPr>
        <p:spPr/>
        <p:txBody>
          <a:bodyPr/>
          <a:lstStyle>
            <a:lvl1pPr>
              <a:defRPr/>
            </a:lvl1pPr>
          </a:lstStyle>
          <a:p>
            <a:endParaRPr lang="zh-HK" altLang="zh-HK"/>
          </a:p>
        </p:txBody>
      </p:sp>
      <p:sp>
        <p:nvSpPr>
          <p:cNvPr id="9" name="Rectangle 6"/>
          <p:cNvSpPr>
            <a:spLocks noGrp="1" noChangeArrowheads="1"/>
          </p:cNvSpPr>
          <p:nvPr>
            <p:ph type="sldNum" sz="quarter" idx="12"/>
          </p:nvPr>
        </p:nvSpPr>
        <p:spPr/>
        <p:txBody>
          <a:bodyPr/>
          <a:lstStyle>
            <a:lvl1pPr>
              <a:defRPr/>
            </a:lvl1pPr>
          </a:lstStyle>
          <a:p>
            <a:fld id="{14FEB15E-B1BE-44E4-AE47-0E5CB499973B}" type="slidenum">
              <a:rPr lang="en-US" altLang="zh-HK"/>
              <a:pPr/>
              <a:t>‹#›</a:t>
            </a:fld>
            <a:endParaRPr lang="en-US" altLang="zh-HK"/>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zh-HK" altLang="zh-HK"/>
          </a:p>
        </p:txBody>
      </p:sp>
      <p:sp>
        <p:nvSpPr>
          <p:cNvPr id="4" name="Rectangle 5"/>
          <p:cNvSpPr>
            <a:spLocks noGrp="1" noChangeArrowheads="1"/>
          </p:cNvSpPr>
          <p:nvPr>
            <p:ph type="ftr" sz="quarter" idx="11"/>
          </p:nvPr>
        </p:nvSpPr>
        <p:spPr/>
        <p:txBody>
          <a:bodyPr/>
          <a:lstStyle>
            <a:lvl1pPr>
              <a:defRPr/>
            </a:lvl1pPr>
          </a:lstStyle>
          <a:p>
            <a:endParaRPr lang="zh-HK" altLang="zh-HK"/>
          </a:p>
        </p:txBody>
      </p:sp>
      <p:sp>
        <p:nvSpPr>
          <p:cNvPr id="5" name="Rectangle 6"/>
          <p:cNvSpPr>
            <a:spLocks noGrp="1" noChangeArrowheads="1"/>
          </p:cNvSpPr>
          <p:nvPr>
            <p:ph type="sldNum" sz="quarter" idx="12"/>
          </p:nvPr>
        </p:nvSpPr>
        <p:spPr/>
        <p:txBody>
          <a:bodyPr/>
          <a:lstStyle>
            <a:lvl1pPr>
              <a:defRPr/>
            </a:lvl1pPr>
          </a:lstStyle>
          <a:p>
            <a:fld id="{E0E7B07D-C85C-42C0-B40B-1384C7B1058C}" type="slidenum">
              <a:rPr lang="en-US" altLang="zh-HK"/>
              <a:pPr/>
              <a:t>‹#›</a:t>
            </a:fld>
            <a:endParaRPr lang="en-US" altLang="zh-HK"/>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zh-HK" altLang="zh-HK"/>
          </a:p>
        </p:txBody>
      </p:sp>
      <p:sp>
        <p:nvSpPr>
          <p:cNvPr id="3" name="Rectangle 5"/>
          <p:cNvSpPr>
            <a:spLocks noGrp="1" noChangeArrowheads="1"/>
          </p:cNvSpPr>
          <p:nvPr>
            <p:ph type="ftr" sz="quarter" idx="11"/>
          </p:nvPr>
        </p:nvSpPr>
        <p:spPr/>
        <p:txBody>
          <a:bodyPr/>
          <a:lstStyle>
            <a:lvl1pPr>
              <a:defRPr/>
            </a:lvl1pPr>
          </a:lstStyle>
          <a:p>
            <a:endParaRPr lang="zh-HK" altLang="zh-HK"/>
          </a:p>
        </p:txBody>
      </p:sp>
      <p:sp>
        <p:nvSpPr>
          <p:cNvPr id="4" name="Rectangle 6"/>
          <p:cNvSpPr>
            <a:spLocks noGrp="1" noChangeArrowheads="1"/>
          </p:cNvSpPr>
          <p:nvPr>
            <p:ph type="sldNum" sz="quarter" idx="12"/>
          </p:nvPr>
        </p:nvSpPr>
        <p:spPr/>
        <p:txBody>
          <a:bodyPr/>
          <a:lstStyle>
            <a:lvl1pPr>
              <a:defRPr/>
            </a:lvl1pPr>
          </a:lstStyle>
          <a:p>
            <a:fld id="{8B4BE591-6A30-4282-9025-FB973C51ACEF}" type="slidenum">
              <a:rPr lang="en-US" altLang="zh-HK"/>
              <a:pPr/>
              <a:t>‹#›</a:t>
            </a:fld>
            <a:endParaRPr lang="en-US" altLang="zh-HK"/>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26E965A3-3F82-48D0-9904-5371E1559DB7}" type="slidenum">
              <a:rPr lang="en-US" altLang="zh-HK"/>
              <a:pPr/>
              <a:t>‹#›</a:t>
            </a:fld>
            <a:endParaRPr lang="en-US" altLang="zh-HK"/>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HK"/>
          </a:p>
        </p:txBody>
      </p:sp>
      <p:sp>
        <p:nvSpPr>
          <p:cNvPr id="6" name="Footer Placeholder 5"/>
          <p:cNvSpPr>
            <a:spLocks noGrp="1"/>
          </p:cNvSpPr>
          <p:nvPr>
            <p:ph type="ftr" sz="quarter" idx="11"/>
          </p:nvPr>
        </p:nvSpPr>
        <p:spPr/>
        <p:txBody>
          <a:bodyPr/>
          <a:lstStyle>
            <a:lvl1pPr algn="l">
              <a:defRPr/>
            </a:lvl1pPr>
          </a:lstStyle>
          <a:p>
            <a:endParaRPr lang="en-US" altLang="zh-HK"/>
          </a:p>
        </p:txBody>
      </p:sp>
      <p:sp>
        <p:nvSpPr>
          <p:cNvPr id="7" name="Slide Number Placeholder 6"/>
          <p:cNvSpPr>
            <a:spLocks noGrp="1"/>
          </p:cNvSpPr>
          <p:nvPr>
            <p:ph type="sldNum" sz="quarter" idx="12"/>
          </p:nvPr>
        </p:nvSpPr>
        <p:spPr/>
        <p:txBody>
          <a:bodyPr/>
          <a:lstStyle>
            <a:lvl1pPr>
              <a:defRPr/>
            </a:lvl1pPr>
          </a:lstStyle>
          <a:p>
            <a:fld id="{380FFC94-8320-4E46-A15F-3A913B4C59BD}" type="slidenum">
              <a:rPr lang="en-US" altLang="zh-HK"/>
              <a:pPr/>
              <a:t>‹#›</a:t>
            </a:fld>
            <a:endParaRPr lang="en-US" altLang="zh-HK"/>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6E94CD99-D546-4B4D-8E2F-32995BC8F275}" type="slidenum">
              <a:rPr lang="en-US" altLang="zh-HK"/>
              <a:pPr/>
              <a:t>‹#›</a:t>
            </a:fld>
            <a:endParaRPr lang="en-US" altLang="zh-HK"/>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D2D41872-5A0E-4EF2-B61D-BF3FAEBDE0FD}" type="slidenum">
              <a:rPr lang="en-US" altLang="zh-HK"/>
              <a:pPr/>
              <a:t>‹#›</a:t>
            </a:fld>
            <a:endParaRPr lang="en-US" altLang="zh-HK"/>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E13FDBE6-D75F-4F47-A245-60B757FB9428}" type="slidenum">
              <a:rPr lang="en-US" altLang="zh-HK"/>
              <a:pPr/>
              <a:t>‹#›</a:t>
            </a:fld>
            <a:endParaRPr lang="en-US" altLang="zh-HK"/>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66F357-48E9-4679-AB0D-A925CD79A796}" type="slidenum">
              <a:rPr lang="en-US" altLang="en-US"/>
              <a:pPr/>
              <a:t>‹#›</a:t>
            </a:fld>
            <a:endParaRPr lang="en-US" altLang="en-US"/>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F172B9-E8A4-4D45-A979-F7F8FE30C5B1}" type="slidenum">
              <a:rPr lang="en-US" altLang="en-US"/>
              <a:pPr/>
              <a:t>‹#›</a:t>
            </a:fld>
            <a:endParaRPr lang="en-US" altLang="en-US"/>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715150-5DE3-47BA-85F9-5CAF90285AF3}" type="slidenum">
              <a:rPr lang="en-US" altLang="en-US"/>
              <a:pPr/>
              <a:t>‹#›</a:t>
            </a:fld>
            <a:endParaRPr lang="en-US" altLang="en-US"/>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89E483-33E8-4C7A-B78B-012644026BC2}" type="slidenum">
              <a:rPr lang="en-US" altLang="en-US"/>
              <a:pPr/>
              <a:t>‹#›</a:t>
            </a:fld>
            <a:endParaRPr lang="en-US" altLang="en-US"/>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E43352-2592-4422-AEBD-9B4DFA49635B}" type="slidenum">
              <a:rPr lang="en-US" altLang="en-US"/>
              <a:pPr/>
              <a:t>‹#›</a:t>
            </a:fld>
            <a:endParaRPr lang="en-US" altLang="en-US"/>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C34CD53-BF4E-4927-89ED-9F6D3258A37D}" type="slidenum">
              <a:rPr lang="en-US" altLang="en-US"/>
              <a:pPr/>
              <a:t>‹#›</a:t>
            </a:fld>
            <a:endParaRPr lang="en-US" altLang="en-US"/>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D632260-1D36-417C-A8FF-FFC1230C444F}" type="slidenum">
              <a:rPr lang="en-US" altLang="en-US"/>
              <a:pPr/>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lvl1pPr>
              <a:defRPr/>
            </a:lvl1pPr>
          </a:lstStyle>
          <a:p>
            <a:endParaRPr lang="en-US" altLang="zh-HK"/>
          </a:p>
        </p:txBody>
      </p:sp>
      <p:sp>
        <p:nvSpPr>
          <p:cNvPr id="5" name="Footer Placeholder 4"/>
          <p:cNvSpPr>
            <a:spLocks noGrp="1"/>
          </p:cNvSpPr>
          <p:nvPr>
            <p:ph type="ftr" sz="quarter" idx="11"/>
          </p:nvPr>
        </p:nvSpPr>
        <p:spPr/>
        <p:txBody>
          <a:bodyPr/>
          <a:lstStyle>
            <a:lvl1pPr algn="l">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262DBDE4-870E-4AA2-BC3E-9204095BA746}" type="slidenum">
              <a:rPr lang="en-US" altLang="zh-HK"/>
              <a:pPr/>
              <a:t>‹#›</a:t>
            </a:fld>
            <a:endParaRPr lang="en-US" altLang="zh-HK"/>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84B5C8-FBA6-44A6-AD6A-F9F2E5B5E2C5}" type="slidenum">
              <a:rPr lang="en-US" altLang="en-US"/>
              <a:pPr/>
              <a:t>‹#›</a:t>
            </a:fld>
            <a:endParaRPr lang="en-US" altLang="en-US"/>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6E0455-805B-456E-93F1-85AE490A711A}" type="slidenum">
              <a:rPr lang="en-US" altLang="en-US"/>
              <a:pPr/>
              <a:t>‹#›</a:t>
            </a:fld>
            <a:endParaRPr lang="en-US" altLang="en-US"/>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CB7592-0D7F-4046-A234-E31FA15559A4}" type="slidenum">
              <a:rPr lang="en-US" altLang="en-US"/>
              <a:pPr/>
              <a:t>‹#›</a:t>
            </a:fld>
            <a:endParaRPr lang="en-US" altLang="en-US"/>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F623D4-1D08-4DC3-8316-F4E868F54D04}" type="slidenum">
              <a:rPr lang="en-US" altLang="en-US"/>
              <a:pPr/>
              <a:t>‹#›</a:t>
            </a:fld>
            <a:endParaRPr lang="en-US" altLang="en-US"/>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760663"/>
            <a:ext cx="12203113" cy="4113212"/>
            <a:chOff x="0" y="1739"/>
            <a:chExt cx="5765" cy="2591"/>
          </a:xfrm>
        </p:grpSpPr>
        <p:grpSp>
          <p:nvGrpSpPr>
            <p:cNvPr id="5" name="Group 3"/>
            <p:cNvGrpSpPr>
              <a:grpSpLocks/>
            </p:cNvGrpSpPr>
            <p:nvPr/>
          </p:nvGrpSpPr>
          <p:grpSpPr bwMode="auto">
            <a:xfrm>
              <a:off x="0" y="3652"/>
              <a:ext cx="5765" cy="678"/>
              <a:chOff x="0" y="3652"/>
              <a:chExt cx="5765" cy="678"/>
            </a:xfrm>
          </p:grpSpPr>
          <p:sp>
            <p:nvSpPr>
              <p:cNvPr id="7" name="Rectangle 4"/>
              <p:cNvSpPr>
                <a:spLocks noChangeArrowheads="1"/>
              </p:cNvSpPr>
              <p:nvPr/>
            </p:nvSpPr>
            <p:spPr bwMode="ltGray">
              <a:xfrm>
                <a:off x="0" y="3676"/>
                <a:ext cx="576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pPr eaLnBrk="0" hangingPunct="0"/>
                <a:endParaRPr lang="zh-HK" altLang="en-US" sz="2800">
                  <a:solidFill>
                    <a:srgbClr val="FFFFFF"/>
                  </a:solidFill>
                  <a:latin typeface="Times New Roman" pitchFamily="18" charset="0"/>
                  <a:ea typeface="PMingLiU" pitchFamily="18" charset="-120"/>
                </a:endParaRPr>
              </a:p>
            </p:txBody>
          </p:sp>
          <p:grpSp>
            <p:nvGrpSpPr>
              <p:cNvPr id="8" name="Group 5"/>
              <p:cNvGrpSpPr>
                <a:grpSpLocks/>
              </p:cNvGrpSpPr>
              <p:nvPr/>
            </p:nvGrpSpPr>
            <p:grpSpPr bwMode="auto">
              <a:xfrm>
                <a:off x="0" y="3652"/>
                <a:ext cx="5765" cy="678"/>
                <a:chOff x="0" y="3652"/>
                <a:chExt cx="5765" cy="678"/>
              </a:xfrm>
            </p:grpSpPr>
            <p:sp useBgFill="1">
              <p:nvSpPr>
                <p:cNvPr id="9" name="Freeform 6"/>
                <p:cNvSpPr>
                  <a:spLocks/>
                </p:cNvSpPr>
                <p:nvPr/>
              </p:nvSpPr>
              <p:spPr bwMode="white">
                <a:xfrm>
                  <a:off x="0"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 name="Freeform 7"/>
                <p:cNvSpPr>
                  <a:spLocks/>
                </p:cNvSpPr>
                <p:nvPr/>
              </p:nvSpPr>
              <p:spPr bwMode="white">
                <a:xfrm>
                  <a:off x="43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1" name="Freeform 8"/>
                <p:cNvSpPr>
                  <a:spLocks/>
                </p:cNvSpPr>
                <p:nvPr/>
              </p:nvSpPr>
              <p:spPr bwMode="white">
                <a:xfrm>
                  <a:off x="878"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2" name="Freeform 9"/>
                <p:cNvSpPr>
                  <a:spLocks/>
                </p:cNvSpPr>
                <p:nvPr/>
              </p:nvSpPr>
              <p:spPr bwMode="white">
                <a:xfrm>
                  <a:off x="132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3" name="Freeform 10"/>
                <p:cNvSpPr>
                  <a:spLocks/>
                </p:cNvSpPr>
                <p:nvPr/>
              </p:nvSpPr>
              <p:spPr bwMode="white">
                <a:xfrm>
                  <a:off x="1768"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4" name="Freeform 11"/>
                <p:cNvSpPr>
                  <a:spLocks/>
                </p:cNvSpPr>
                <p:nvPr/>
              </p:nvSpPr>
              <p:spPr bwMode="white">
                <a:xfrm>
                  <a:off x="2213"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 name="Freeform 12"/>
                <p:cNvSpPr>
                  <a:spLocks/>
                </p:cNvSpPr>
                <p:nvPr/>
              </p:nvSpPr>
              <p:spPr bwMode="white">
                <a:xfrm>
                  <a:off x="2646"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 name="Freeform 13"/>
                <p:cNvSpPr>
                  <a:spLocks/>
                </p:cNvSpPr>
                <p:nvPr/>
              </p:nvSpPr>
              <p:spPr bwMode="white">
                <a:xfrm>
                  <a:off x="309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7" name="Freeform 14"/>
                <p:cNvSpPr>
                  <a:spLocks/>
                </p:cNvSpPr>
                <p:nvPr/>
              </p:nvSpPr>
              <p:spPr bwMode="white">
                <a:xfrm>
                  <a:off x="3547"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8" name="Freeform 15"/>
                <p:cNvSpPr>
                  <a:spLocks/>
                </p:cNvSpPr>
                <p:nvPr/>
              </p:nvSpPr>
              <p:spPr bwMode="white">
                <a:xfrm>
                  <a:off x="400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9" name="Freeform 16"/>
                <p:cNvSpPr>
                  <a:spLocks/>
                </p:cNvSpPr>
                <p:nvPr/>
              </p:nvSpPr>
              <p:spPr bwMode="white">
                <a:xfrm>
                  <a:off x="4473"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20" name="Freeform 17"/>
                <p:cNvSpPr>
                  <a:spLocks/>
                </p:cNvSpPr>
                <p:nvPr/>
              </p:nvSpPr>
              <p:spPr bwMode="white">
                <a:xfrm>
                  <a:off x="4930"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21" name="Freeform 18"/>
                <p:cNvSpPr>
                  <a:spLocks/>
                </p:cNvSpPr>
                <p:nvPr/>
              </p:nvSpPr>
              <p:spPr bwMode="white">
                <a:xfrm>
                  <a:off x="540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grpSp>
        <p:sp>
          <p:nvSpPr>
            <p:cNvPr id="6" name="Freeform 19"/>
            <p:cNvSpPr>
              <a:spLocks/>
            </p:cNvSpPr>
            <p:nvPr/>
          </p:nvSpPr>
          <p:spPr bwMode="ltGray">
            <a:xfrm>
              <a:off x="0" y="1739"/>
              <a:ext cx="516" cy="913"/>
            </a:xfrm>
            <a:custGeom>
              <a:avLst/>
              <a:gdLst>
                <a:gd name="T0" fmla="*/ 0 w 516"/>
                <a:gd name="T1" fmla="*/ 0 h 913"/>
                <a:gd name="T2" fmla="*/ 515 w 516"/>
                <a:gd name="T3" fmla="*/ 0 h 913"/>
                <a:gd name="T4" fmla="*/ 0 w 516"/>
                <a:gd name="T5" fmla="*/ 912 h 913"/>
                <a:gd name="T6" fmla="*/ 0 w 516"/>
                <a:gd name="T7" fmla="*/ 0 h 9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 h="913">
                  <a:moveTo>
                    <a:pt x="0" y="0"/>
                  </a:moveTo>
                  <a:lnTo>
                    <a:pt x="515" y="0"/>
                  </a:lnTo>
                  <a:lnTo>
                    <a:pt x="0" y="912"/>
                  </a:lnTo>
                  <a:lnTo>
                    <a:pt x="0" y="0"/>
                  </a:lnTo>
                </a:path>
              </a:pathLst>
            </a:custGeom>
            <a:gradFill rotWithShape="0">
              <a:gsLst>
                <a:gs pos="0">
                  <a:schemeClr val="bg1"/>
                </a:gs>
                <a:gs pos="100000">
                  <a:schemeClr val="accent2"/>
                </a:gs>
              </a:gsLst>
              <a:lin ang="0" scaled="1"/>
            </a:gradFill>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sp>
        <p:nvSpPr>
          <p:cNvPr id="6164" name="Rectangle 20"/>
          <p:cNvSpPr>
            <a:spLocks noGrp="1" noChangeArrowheads="1"/>
          </p:cNvSpPr>
          <p:nvPr>
            <p:ph type="ctrTitle" sz="quarter"/>
          </p:nvPr>
        </p:nvSpPr>
        <p:spPr>
          <a:xfrm>
            <a:off x="914400" y="2286000"/>
            <a:ext cx="10363200" cy="1143000"/>
          </a:xfrm>
        </p:spPr>
        <p:txBody>
          <a:bodyPr/>
          <a:lstStyle>
            <a:lvl1pPr>
              <a:defRPr/>
            </a:lvl1pPr>
          </a:lstStyle>
          <a:p>
            <a:pPr lvl="0"/>
            <a:r>
              <a:rPr lang="en-US" altLang="zh-HK" noProof="0" smtClean="0"/>
              <a:t>Click to edit Master title style</a:t>
            </a:r>
          </a:p>
        </p:txBody>
      </p:sp>
      <p:sp>
        <p:nvSpPr>
          <p:cNvPr id="6165" name="Rectangle 21"/>
          <p:cNvSpPr>
            <a:spLocks noGrp="1" noChangeArrowheads="1"/>
          </p:cNvSpPr>
          <p:nvPr>
            <p:ph type="subTitle" sz="quarter" idx="1"/>
          </p:nvPr>
        </p:nvSpPr>
        <p:spPr>
          <a:xfrm>
            <a:off x="1828800" y="3886200"/>
            <a:ext cx="8534400" cy="1752600"/>
          </a:xfrm>
        </p:spPr>
        <p:txBody>
          <a:bodyPr/>
          <a:lstStyle>
            <a:lvl1pPr marL="0" indent="0" algn="ctr">
              <a:buFont typeface="Monotype Sorts" charset="2"/>
              <a:buNone/>
              <a:defRPr/>
            </a:lvl1pPr>
          </a:lstStyle>
          <a:p>
            <a:pPr lvl="0"/>
            <a:r>
              <a:rPr lang="en-US" altLang="zh-HK" noProof="0" smtClean="0"/>
              <a:t>Click to edit Master subtitle style</a:t>
            </a:r>
          </a:p>
        </p:txBody>
      </p:sp>
      <p:sp>
        <p:nvSpPr>
          <p:cNvPr id="22" name="Rectangle 22"/>
          <p:cNvSpPr>
            <a:spLocks noGrp="1" noChangeArrowheads="1"/>
          </p:cNvSpPr>
          <p:nvPr>
            <p:ph type="dt" sz="quarter" idx="10"/>
          </p:nvPr>
        </p:nvSpPr>
        <p:spPr/>
        <p:txBody>
          <a:bodyPr/>
          <a:lstStyle>
            <a:lvl1pPr eaLnBrk="1" hangingPunct="1">
              <a:defRPr/>
            </a:lvl1pPr>
          </a:lstStyle>
          <a:p>
            <a:endParaRPr lang="en-US" altLang="zh-HK"/>
          </a:p>
        </p:txBody>
      </p:sp>
      <p:sp>
        <p:nvSpPr>
          <p:cNvPr id="23" name="Rectangle 23"/>
          <p:cNvSpPr>
            <a:spLocks noGrp="1" noChangeArrowheads="1"/>
          </p:cNvSpPr>
          <p:nvPr>
            <p:ph type="ftr" sz="quarter" idx="11"/>
          </p:nvPr>
        </p:nvSpPr>
        <p:spPr/>
        <p:txBody>
          <a:bodyPr/>
          <a:lstStyle>
            <a:lvl1pPr eaLnBrk="1" hangingPunct="1">
              <a:defRPr/>
            </a:lvl1pPr>
          </a:lstStyle>
          <a:p>
            <a:endParaRPr lang="en-US" altLang="zh-HK"/>
          </a:p>
        </p:txBody>
      </p:sp>
      <p:sp>
        <p:nvSpPr>
          <p:cNvPr id="24" name="Rectangle 24"/>
          <p:cNvSpPr>
            <a:spLocks noGrp="1" noChangeArrowheads="1"/>
          </p:cNvSpPr>
          <p:nvPr>
            <p:ph type="sldNum" sz="quarter" idx="12"/>
          </p:nvPr>
        </p:nvSpPr>
        <p:spPr/>
        <p:txBody>
          <a:bodyPr/>
          <a:lstStyle>
            <a:lvl1pPr eaLnBrk="1" hangingPunct="1">
              <a:defRPr/>
            </a:lvl1pPr>
          </a:lstStyle>
          <a:p>
            <a:fld id="{A7EDC4D4-F198-4E2C-80E1-7EA0E4844F66}" type="slidenum">
              <a:rPr lang="en-US" altLang="zh-HK"/>
              <a:pPr/>
              <a:t>‹#›</a:t>
            </a:fld>
            <a:endParaRPr lang="en-US" altLang="zh-HK"/>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20"/>
          <p:cNvSpPr>
            <a:spLocks noGrp="1" noChangeArrowheads="1"/>
          </p:cNvSpPr>
          <p:nvPr>
            <p:ph type="dt" sz="half" idx="10"/>
          </p:nvPr>
        </p:nvSpPr>
        <p:spPr/>
        <p:txBody>
          <a:bodyPr/>
          <a:lstStyle>
            <a:lvl1pPr eaLnBrk="1" hangingPunct="1">
              <a:defRPr/>
            </a:lvl1pPr>
          </a:lstStyle>
          <a:p>
            <a:endParaRPr lang="en-US"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6" name="Rectangle 22"/>
          <p:cNvSpPr>
            <a:spLocks noGrp="1" noChangeArrowheads="1"/>
          </p:cNvSpPr>
          <p:nvPr>
            <p:ph type="sldNum" sz="quarter" idx="12"/>
          </p:nvPr>
        </p:nvSpPr>
        <p:spPr/>
        <p:txBody>
          <a:bodyPr/>
          <a:lstStyle>
            <a:lvl1pPr eaLnBrk="1" hangingPunct="1">
              <a:defRPr/>
            </a:lvl1pPr>
          </a:lstStyle>
          <a:p>
            <a:fld id="{B6565BC6-7389-4F5B-8E47-055CEBC7B074}" type="slidenum">
              <a:rPr lang="en-US" altLang="zh-HK"/>
              <a:pPr/>
              <a:t>‹#›</a:t>
            </a:fld>
            <a:endParaRPr lang="en-US" altLang="zh-HK"/>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20"/>
          <p:cNvSpPr>
            <a:spLocks noGrp="1" noChangeArrowheads="1"/>
          </p:cNvSpPr>
          <p:nvPr>
            <p:ph type="dt" sz="half" idx="10"/>
          </p:nvPr>
        </p:nvSpPr>
        <p:spPr/>
        <p:txBody>
          <a:bodyPr/>
          <a:lstStyle>
            <a:lvl1pPr eaLnBrk="1" hangingPunct="1">
              <a:defRPr/>
            </a:lvl1pPr>
          </a:lstStyle>
          <a:p>
            <a:endParaRPr lang="en-US"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6" name="Rectangle 22"/>
          <p:cNvSpPr>
            <a:spLocks noGrp="1" noChangeArrowheads="1"/>
          </p:cNvSpPr>
          <p:nvPr>
            <p:ph type="sldNum" sz="quarter" idx="12"/>
          </p:nvPr>
        </p:nvSpPr>
        <p:spPr/>
        <p:txBody>
          <a:bodyPr/>
          <a:lstStyle>
            <a:lvl1pPr eaLnBrk="1" hangingPunct="1">
              <a:defRPr/>
            </a:lvl1pPr>
          </a:lstStyle>
          <a:p>
            <a:fld id="{734D32D5-7D45-4CB3-8D80-EF4ABF66FEDC}" type="slidenum">
              <a:rPr lang="en-US" altLang="zh-HK"/>
              <a:pPr/>
              <a:t>‹#›</a:t>
            </a:fld>
            <a:endParaRPr lang="en-US" altLang="zh-HK"/>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914400" y="1714500"/>
            <a:ext cx="508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714500"/>
            <a:ext cx="508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20"/>
          <p:cNvSpPr>
            <a:spLocks noGrp="1" noChangeArrowheads="1"/>
          </p:cNvSpPr>
          <p:nvPr>
            <p:ph type="dt" sz="half" idx="10"/>
          </p:nvPr>
        </p:nvSpPr>
        <p:spPr/>
        <p:txBody>
          <a:bodyPr/>
          <a:lstStyle>
            <a:lvl1pPr eaLnBrk="1" hangingPunct="1">
              <a:defRPr/>
            </a:lvl1pPr>
          </a:lstStyle>
          <a:p>
            <a:endParaRPr lang="en-US" altLang="zh-HK"/>
          </a:p>
        </p:txBody>
      </p:sp>
      <p:sp>
        <p:nvSpPr>
          <p:cNvPr id="6"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7" name="Rectangle 22"/>
          <p:cNvSpPr>
            <a:spLocks noGrp="1" noChangeArrowheads="1"/>
          </p:cNvSpPr>
          <p:nvPr>
            <p:ph type="sldNum" sz="quarter" idx="12"/>
          </p:nvPr>
        </p:nvSpPr>
        <p:spPr/>
        <p:txBody>
          <a:bodyPr/>
          <a:lstStyle>
            <a:lvl1pPr eaLnBrk="1" hangingPunct="1">
              <a:defRPr/>
            </a:lvl1pPr>
          </a:lstStyle>
          <a:p>
            <a:fld id="{39606DA4-B1AB-47E2-BFC6-911EAB281BD5}" type="slidenum">
              <a:rPr lang="en-US" altLang="zh-HK"/>
              <a:pPr/>
              <a:t>‹#›</a:t>
            </a:fld>
            <a:endParaRPr lang="en-US" altLang="zh-HK"/>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20"/>
          <p:cNvSpPr>
            <a:spLocks noGrp="1" noChangeArrowheads="1"/>
          </p:cNvSpPr>
          <p:nvPr>
            <p:ph type="dt" sz="half" idx="10"/>
          </p:nvPr>
        </p:nvSpPr>
        <p:spPr/>
        <p:txBody>
          <a:bodyPr/>
          <a:lstStyle>
            <a:lvl1pPr eaLnBrk="1" hangingPunct="1">
              <a:defRPr/>
            </a:lvl1pPr>
          </a:lstStyle>
          <a:p>
            <a:endParaRPr lang="en-US" altLang="zh-HK"/>
          </a:p>
        </p:txBody>
      </p:sp>
      <p:sp>
        <p:nvSpPr>
          <p:cNvPr id="8"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9" name="Rectangle 22"/>
          <p:cNvSpPr>
            <a:spLocks noGrp="1" noChangeArrowheads="1"/>
          </p:cNvSpPr>
          <p:nvPr>
            <p:ph type="sldNum" sz="quarter" idx="12"/>
          </p:nvPr>
        </p:nvSpPr>
        <p:spPr/>
        <p:txBody>
          <a:bodyPr/>
          <a:lstStyle>
            <a:lvl1pPr eaLnBrk="1" hangingPunct="1">
              <a:defRPr/>
            </a:lvl1pPr>
          </a:lstStyle>
          <a:p>
            <a:fld id="{82C45BDE-A8B1-43CF-A03F-D25397B881B5}" type="slidenum">
              <a:rPr lang="en-US" altLang="zh-HK"/>
              <a:pPr/>
              <a:t>‹#›</a:t>
            </a:fld>
            <a:endParaRPr lang="en-US" altLang="zh-HK"/>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20"/>
          <p:cNvSpPr>
            <a:spLocks noGrp="1" noChangeArrowheads="1"/>
          </p:cNvSpPr>
          <p:nvPr>
            <p:ph type="dt" sz="half" idx="10"/>
          </p:nvPr>
        </p:nvSpPr>
        <p:spPr/>
        <p:txBody>
          <a:bodyPr/>
          <a:lstStyle>
            <a:lvl1pPr eaLnBrk="1" hangingPunct="1">
              <a:defRPr/>
            </a:lvl1pPr>
          </a:lstStyle>
          <a:p>
            <a:endParaRPr lang="en-US" altLang="zh-HK"/>
          </a:p>
        </p:txBody>
      </p:sp>
      <p:sp>
        <p:nvSpPr>
          <p:cNvPr id="4"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5" name="Rectangle 22"/>
          <p:cNvSpPr>
            <a:spLocks noGrp="1" noChangeArrowheads="1"/>
          </p:cNvSpPr>
          <p:nvPr>
            <p:ph type="sldNum" sz="quarter" idx="12"/>
          </p:nvPr>
        </p:nvSpPr>
        <p:spPr/>
        <p:txBody>
          <a:bodyPr/>
          <a:lstStyle>
            <a:lvl1pPr eaLnBrk="1" hangingPunct="1">
              <a:defRPr/>
            </a:lvl1pPr>
          </a:lstStyle>
          <a:p>
            <a:fld id="{43C0C26F-A3F0-44C9-AED1-1205CF26DF59}" type="slidenum">
              <a:rPr lang="en-US" altLang="zh-HK"/>
              <a:pPr/>
              <a:t>‹#›</a:t>
            </a:fld>
            <a:endParaRPr lang="en-US" altLang="zh-HK"/>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lvl1pPr>
              <a:defRPr/>
            </a:lvl1pPr>
          </a:lstStyle>
          <a:p>
            <a:endParaRPr lang="en-US" altLang="zh-HK"/>
          </a:p>
        </p:txBody>
      </p:sp>
      <p:sp>
        <p:nvSpPr>
          <p:cNvPr id="5" name="Footer Placeholder 4"/>
          <p:cNvSpPr>
            <a:spLocks noGrp="1"/>
          </p:cNvSpPr>
          <p:nvPr>
            <p:ph type="ftr" sz="quarter" idx="11"/>
          </p:nvPr>
        </p:nvSpPr>
        <p:spPr/>
        <p:txBody>
          <a:bodyPr/>
          <a:lstStyle>
            <a:lvl1pPr algn="l">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A09F193C-8B5B-4FE6-9C59-13BF46DF316B}" type="slidenum">
              <a:rPr lang="en-US" altLang="zh-HK"/>
              <a:pPr/>
              <a:t>‹#›</a:t>
            </a:fld>
            <a:endParaRPr lang="en-US" altLang="zh-HK"/>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p:txBody>
          <a:bodyPr/>
          <a:lstStyle>
            <a:lvl1pPr eaLnBrk="1" hangingPunct="1">
              <a:defRPr/>
            </a:lvl1pPr>
          </a:lstStyle>
          <a:p>
            <a:endParaRPr lang="en-US" altLang="zh-HK"/>
          </a:p>
        </p:txBody>
      </p:sp>
      <p:sp>
        <p:nvSpPr>
          <p:cNvPr id="3"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4" name="Rectangle 22"/>
          <p:cNvSpPr>
            <a:spLocks noGrp="1" noChangeArrowheads="1"/>
          </p:cNvSpPr>
          <p:nvPr>
            <p:ph type="sldNum" sz="quarter" idx="12"/>
          </p:nvPr>
        </p:nvSpPr>
        <p:spPr/>
        <p:txBody>
          <a:bodyPr/>
          <a:lstStyle>
            <a:lvl1pPr eaLnBrk="1" hangingPunct="1">
              <a:defRPr/>
            </a:lvl1pPr>
          </a:lstStyle>
          <a:p>
            <a:fld id="{748248F5-E9A4-48E6-9AB2-FCAD247FCBDF}" type="slidenum">
              <a:rPr lang="en-US" altLang="zh-HK"/>
              <a:pPr/>
              <a:t>‹#›</a:t>
            </a:fld>
            <a:endParaRPr lang="en-US" altLang="zh-HK"/>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20"/>
          <p:cNvSpPr>
            <a:spLocks noGrp="1" noChangeArrowheads="1"/>
          </p:cNvSpPr>
          <p:nvPr>
            <p:ph type="dt" sz="half" idx="10"/>
          </p:nvPr>
        </p:nvSpPr>
        <p:spPr/>
        <p:txBody>
          <a:bodyPr/>
          <a:lstStyle>
            <a:lvl1pPr eaLnBrk="1" hangingPunct="1">
              <a:defRPr/>
            </a:lvl1pPr>
          </a:lstStyle>
          <a:p>
            <a:endParaRPr lang="en-US" altLang="zh-HK"/>
          </a:p>
        </p:txBody>
      </p:sp>
      <p:sp>
        <p:nvSpPr>
          <p:cNvPr id="6"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7" name="Rectangle 22"/>
          <p:cNvSpPr>
            <a:spLocks noGrp="1" noChangeArrowheads="1"/>
          </p:cNvSpPr>
          <p:nvPr>
            <p:ph type="sldNum" sz="quarter" idx="12"/>
          </p:nvPr>
        </p:nvSpPr>
        <p:spPr/>
        <p:txBody>
          <a:bodyPr/>
          <a:lstStyle>
            <a:lvl1pPr eaLnBrk="1" hangingPunct="1">
              <a:defRPr/>
            </a:lvl1pPr>
          </a:lstStyle>
          <a:p>
            <a:fld id="{8AF5BCBB-46B8-4703-8679-0D0C1D78B5A2}" type="slidenum">
              <a:rPr lang="en-US" altLang="zh-HK"/>
              <a:pPr/>
              <a:t>‹#›</a:t>
            </a:fld>
            <a:endParaRPr lang="en-US" altLang="zh-HK"/>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20"/>
          <p:cNvSpPr>
            <a:spLocks noGrp="1" noChangeArrowheads="1"/>
          </p:cNvSpPr>
          <p:nvPr>
            <p:ph type="dt" sz="half" idx="10"/>
          </p:nvPr>
        </p:nvSpPr>
        <p:spPr/>
        <p:txBody>
          <a:bodyPr/>
          <a:lstStyle>
            <a:lvl1pPr eaLnBrk="1" hangingPunct="1">
              <a:defRPr/>
            </a:lvl1pPr>
          </a:lstStyle>
          <a:p>
            <a:endParaRPr lang="en-US" altLang="zh-HK"/>
          </a:p>
        </p:txBody>
      </p:sp>
      <p:sp>
        <p:nvSpPr>
          <p:cNvPr id="6"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7" name="Rectangle 22"/>
          <p:cNvSpPr>
            <a:spLocks noGrp="1" noChangeArrowheads="1"/>
          </p:cNvSpPr>
          <p:nvPr>
            <p:ph type="sldNum" sz="quarter" idx="12"/>
          </p:nvPr>
        </p:nvSpPr>
        <p:spPr/>
        <p:txBody>
          <a:bodyPr/>
          <a:lstStyle>
            <a:lvl1pPr eaLnBrk="1" hangingPunct="1">
              <a:defRPr/>
            </a:lvl1pPr>
          </a:lstStyle>
          <a:p>
            <a:fld id="{D6A54B71-A030-4671-9FD2-9369E0EBD714}" type="slidenum">
              <a:rPr lang="en-US" altLang="zh-HK"/>
              <a:pPr/>
              <a:t>‹#›</a:t>
            </a:fld>
            <a:endParaRPr lang="en-US" altLang="zh-HK"/>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20"/>
          <p:cNvSpPr>
            <a:spLocks noGrp="1" noChangeArrowheads="1"/>
          </p:cNvSpPr>
          <p:nvPr>
            <p:ph type="dt" sz="half" idx="10"/>
          </p:nvPr>
        </p:nvSpPr>
        <p:spPr/>
        <p:txBody>
          <a:bodyPr/>
          <a:lstStyle>
            <a:lvl1pPr eaLnBrk="1" hangingPunct="1">
              <a:defRPr/>
            </a:lvl1pPr>
          </a:lstStyle>
          <a:p>
            <a:endParaRPr lang="en-US"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6" name="Rectangle 22"/>
          <p:cNvSpPr>
            <a:spLocks noGrp="1" noChangeArrowheads="1"/>
          </p:cNvSpPr>
          <p:nvPr>
            <p:ph type="sldNum" sz="quarter" idx="12"/>
          </p:nvPr>
        </p:nvSpPr>
        <p:spPr/>
        <p:txBody>
          <a:bodyPr/>
          <a:lstStyle>
            <a:lvl1pPr eaLnBrk="1" hangingPunct="1">
              <a:defRPr/>
            </a:lvl1pPr>
          </a:lstStyle>
          <a:p>
            <a:fld id="{9E8CBDE9-C470-46AD-962C-AC99038B3989}" type="slidenum">
              <a:rPr lang="en-US" altLang="zh-HK"/>
              <a:pPr/>
              <a:t>‹#›</a:t>
            </a:fld>
            <a:endParaRPr lang="en-US" altLang="zh-HK"/>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638800"/>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914400" y="228600"/>
            <a:ext cx="7569200" cy="5638800"/>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20"/>
          <p:cNvSpPr>
            <a:spLocks noGrp="1" noChangeArrowheads="1"/>
          </p:cNvSpPr>
          <p:nvPr>
            <p:ph type="dt" sz="half" idx="10"/>
          </p:nvPr>
        </p:nvSpPr>
        <p:spPr/>
        <p:txBody>
          <a:bodyPr/>
          <a:lstStyle>
            <a:lvl1pPr eaLnBrk="1" hangingPunct="1">
              <a:defRPr/>
            </a:lvl1pPr>
          </a:lstStyle>
          <a:p>
            <a:endParaRPr lang="en-US"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6" name="Rectangle 22"/>
          <p:cNvSpPr>
            <a:spLocks noGrp="1" noChangeArrowheads="1"/>
          </p:cNvSpPr>
          <p:nvPr>
            <p:ph type="sldNum" sz="quarter" idx="12"/>
          </p:nvPr>
        </p:nvSpPr>
        <p:spPr/>
        <p:txBody>
          <a:bodyPr/>
          <a:lstStyle>
            <a:lvl1pPr eaLnBrk="1" hangingPunct="1">
              <a:defRPr/>
            </a:lvl1pPr>
          </a:lstStyle>
          <a:p>
            <a:fld id="{A15721CD-CB39-4B04-8155-65CB34393F98}" type="slidenum">
              <a:rPr lang="en-US" altLang="zh-HK"/>
              <a:pPr/>
              <a:t>‹#›</a:t>
            </a:fld>
            <a:endParaRPr lang="en-US" altLang="zh-HK"/>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ltLang="zh-HK" smtClean="0"/>
              <a:t>Click to edit Master title style</a:t>
            </a:r>
            <a:endParaRPr lang="zh-HK" altLang="en-US"/>
          </a:p>
        </p:txBody>
      </p:sp>
      <p:sp>
        <p:nvSpPr>
          <p:cNvPr id="3" name="Table Placeholder 2"/>
          <p:cNvSpPr>
            <a:spLocks noGrp="1"/>
          </p:cNvSpPr>
          <p:nvPr>
            <p:ph type="tbl" idx="1"/>
          </p:nvPr>
        </p:nvSpPr>
        <p:spPr>
          <a:xfrm>
            <a:off x="914400" y="1714500"/>
            <a:ext cx="10363200" cy="4152900"/>
          </a:xfrm>
        </p:spPr>
        <p:txBody>
          <a:bodyPr/>
          <a:lstStyle/>
          <a:p>
            <a:pPr lvl="0"/>
            <a:endParaRPr lang="zh-HK" altLang="en-US" noProof="0" smtClean="0"/>
          </a:p>
        </p:txBody>
      </p:sp>
      <p:sp>
        <p:nvSpPr>
          <p:cNvPr id="4" name="Rectangle 20"/>
          <p:cNvSpPr>
            <a:spLocks noGrp="1" noChangeArrowheads="1"/>
          </p:cNvSpPr>
          <p:nvPr>
            <p:ph type="dt" sz="half" idx="10"/>
          </p:nvPr>
        </p:nvSpPr>
        <p:spPr/>
        <p:txBody>
          <a:bodyPr/>
          <a:lstStyle>
            <a:lvl1pPr eaLnBrk="1" hangingPunct="1">
              <a:defRPr/>
            </a:lvl1pPr>
          </a:lstStyle>
          <a:p>
            <a:endParaRPr lang="en-US"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6" name="Rectangle 22"/>
          <p:cNvSpPr>
            <a:spLocks noGrp="1" noChangeArrowheads="1"/>
          </p:cNvSpPr>
          <p:nvPr>
            <p:ph type="sldNum" sz="quarter" idx="12"/>
          </p:nvPr>
        </p:nvSpPr>
        <p:spPr/>
        <p:txBody>
          <a:bodyPr/>
          <a:lstStyle>
            <a:lvl1pPr eaLnBrk="1" hangingPunct="1">
              <a:defRPr/>
            </a:lvl1pPr>
          </a:lstStyle>
          <a:p>
            <a:fld id="{C1562A5C-BFCD-4EE4-9C5B-4D183D2EAFD9}" type="slidenum">
              <a:rPr lang="en-US" altLang="zh-HK"/>
              <a:pPr/>
              <a:t>‹#›</a:t>
            </a:fld>
            <a:endParaRPr lang="en-US" altLang="zh-HK"/>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760663"/>
            <a:ext cx="12203113" cy="4113212"/>
            <a:chOff x="0" y="1739"/>
            <a:chExt cx="5765" cy="2591"/>
          </a:xfrm>
        </p:grpSpPr>
        <p:grpSp>
          <p:nvGrpSpPr>
            <p:cNvPr id="5" name="Group 3"/>
            <p:cNvGrpSpPr>
              <a:grpSpLocks/>
            </p:cNvGrpSpPr>
            <p:nvPr/>
          </p:nvGrpSpPr>
          <p:grpSpPr bwMode="auto">
            <a:xfrm>
              <a:off x="0" y="3652"/>
              <a:ext cx="5765" cy="678"/>
              <a:chOff x="0" y="3652"/>
              <a:chExt cx="5765" cy="678"/>
            </a:xfrm>
          </p:grpSpPr>
          <p:sp>
            <p:nvSpPr>
              <p:cNvPr id="7" name="Rectangle 4"/>
              <p:cNvSpPr>
                <a:spLocks noChangeArrowheads="1"/>
              </p:cNvSpPr>
              <p:nvPr/>
            </p:nvSpPr>
            <p:spPr bwMode="ltGray">
              <a:xfrm>
                <a:off x="0" y="3676"/>
                <a:ext cx="5764" cy="643"/>
              </a:xfrm>
              <a:prstGeom prst="rect">
                <a:avLst/>
              </a:prstGeom>
              <a:gradFill rotWithShape="0">
                <a:gsLst>
                  <a:gs pos="0">
                    <a:schemeClr val="bg1"/>
                  </a:gs>
                  <a:gs pos="100000">
                    <a:schemeClr val="accent2"/>
                  </a:gs>
                </a:gsLst>
                <a:lin ang="5400000" scaled="1"/>
              </a:gradFill>
              <a:ln>
                <a:noFill/>
              </a:ln>
              <a:extLst>
                <a:ext uri="{91240B29-F687-4F45-9708-019B960494DF}"/>
              </a:extLst>
            </p:spPr>
            <p:txBody>
              <a:bodyPr wrap="none" anchor="ctr"/>
              <a:lstStyle/>
              <a:p>
                <a:pPr eaLnBrk="0" hangingPunct="0"/>
                <a:endParaRPr lang="es-ES" altLang="zh-HK" sz="2800">
                  <a:solidFill>
                    <a:srgbClr val="FFFFFF"/>
                  </a:solidFill>
                  <a:latin typeface="Times New Roman" pitchFamily="18" charset="0"/>
                  <a:ea typeface="PMingLiU" pitchFamily="18" charset="-120"/>
                </a:endParaRPr>
              </a:p>
            </p:txBody>
          </p:sp>
          <p:grpSp>
            <p:nvGrpSpPr>
              <p:cNvPr id="8" name="Group 5"/>
              <p:cNvGrpSpPr>
                <a:grpSpLocks/>
              </p:cNvGrpSpPr>
              <p:nvPr/>
            </p:nvGrpSpPr>
            <p:grpSpPr bwMode="auto">
              <a:xfrm>
                <a:off x="0" y="3652"/>
                <a:ext cx="5765" cy="678"/>
                <a:chOff x="0" y="3652"/>
                <a:chExt cx="5765" cy="678"/>
              </a:xfrm>
            </p:grpSpPr>
            <p:sp useBgFill="1">
              <p:nvSpPr>
                <p:cNvPr id="9" name="Freeform 6"/>
                <p:cNvSpPr>
                  <a:spLocks/>
                </p:cNvSpPr>
                <p:nvPr/>
              </p:nvSpPr>
              <p:spPr bwMode="white">
                <a:xfrm>
                  <a:off x="0"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10" name="Freeform 7"/>
                <p:cNvSpPr>
                  <a:spLocks/>
                </p:cNvSpPr>
                <p:nvPr/>
              </p:nvSpPr>
              <p:spPr bwMode="white">
                <a:xfrm>
                  <a:off x="43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11" name="Freeform 8"/>
                <p:cNvSpPr>
                  <a:spLocks/>
                </p:cNvSpPr>
                <p:nvPr/>
              </p:nvSpPr>
              <p:spPr bwMode="white">
                <a:xfrm>
                  <a:off x="878"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12" name="Freeform 9"/>
                <p:cNvSpPr>
                  <a:spLocks/>
                </p:cNvSpPr>
                <p:nvPr/>
              </p:nvSpPr>
              <p:spPr bwMode="white">
                <a:xfrm>
                  <a:off x="132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13" name="Freeform 10"/>
                <p:cNvSpPr>
                  <a:spLocks/>
                </p:cNvSpPr>
                <p:nvPr/>
              </p:nvSpPr>
              <p:spPr bwMode="white">
                <a:xfrm>
                  <a:off x="1768"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14" name="Freeform 11"/>
                <p:cNvSpPr>
                  <a:spLocks/>
                </p:cNvSpPr>
                <p:nvPr/>
              </p:nvSpPr>
              <p:spPr bwMode="white">
                <a:xfrm>
                  <a:off x="2213"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15" name="Freeform 12"/>
                <p:cNvSpPr>
                  <a:spLocks/>
                </p:cNvSpPr>
                <p:nvPr/>
              </p:nvSpPr>
              <p:spPr bwMode="white">
                <a:xfrm>
                  <a:off x="2646"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16" name="Freeform 13"/>
                <p:cNvSpPr>
                  <a:spLocks/>
                </p:cNvSpPr>
                <p:nvPr/>
              </p:nvSpPr>
              <p:spPr bwMode="white">
                <a:xfrm>
                  <a:off x="309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17" name="Freeform 14"/>
                <p:cNvSpPr>
                  <a:spLocks/>
                </p:cNvSpPr>
                <p:nvPr/>
              </p:nvSpPr>
              <p:spPr bwMode="white">
                <a:xfrm>
                  <a:off x="3547"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18" name="Freeform 15"/>
                <p:cNvSpPr>
                  <a:spLocks/>
                </p:cNvSpPr>
                <p:nvPr/>
              </p:nvSpPr>
              <p:spPr bwMode="white">
                <a:xfrm>
                  <a:off x="400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19" name="Freeform 16"/>
                <p:cNvSpPr>
                  <a:spLocks/>
                </p:cNvSpPr>
                <p:nvPr/>
              </p:nvSpPr>
              <p:spPr bwMode="white">
                <a:xfrm>
                  <a:off x="4473"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20" name="Freeform 17"/>
                <p:cNvSpPr>
                  <a:spLocks/>
                </p:cNvSpPr>
                <p:nvPr/>
              </p:nvSpPr>
              <p:spPr bwMode="white">
                <a:xfrm>
                  <a:off x="4930"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21" name="Freeform 18"/>
                <p:cNvSpPr>
                  <a:spLocks/>
                </p:cNvSpPr>
                <p:nvPr/>
              </p:nvSpPr>
              <p:spPr bwMode="white">
                <a:xfrm>
                  <a:off x="540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505">
                      <a:moveTo>
                        <a:pt x="0" y="504"/>
                      </a:moveTo>
                      <a:lnTo>
                        <a:pt x="361" y="0"/>
                      </a:lnTo>
                      <a:lnTo>
                        <a:pt x="361" y="122"/>
                      </a:lnTo>
                      <a:lnTo>
                        <a:pt x="96" y="504"/>
                      </a:lnTo>
                      <a:lnTo>
                        <a:pt x="0" y="504"/>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grpSp>
        </p:grpSp>
        <p:sp>
          <p:nvSpPr>
            <p:cNvPr id="6" name="Freeform 19"/>
            <p:cNvSpPr>
              <a:spLocks/>
            </p:cNvSpPr>
            <p:nvPr/>
          </p:nvSpPr>
          <p:spPr bwMode="ltGray">
            <a:xfrm>
              <a:off x="0" y="1739"/>
              <a:ext cx="516" cy="913"/>
            </a:xfrm>
            <a:custGeom>
              <a:avLst/>
              <a:gdLst>
                <a:gd name="T0" fmla="*/ 0 w 516"/>
                <a:gd name="T1" fmla="*/ 0 h 913"/>
                <a:gd name="T2" fmla="*/ 515 w 516"/>
                <a:gd name="T3" fmla="*/ 0 h 913"/>
                <a:gd name="T4" fmla="*/ 0 w 516"/>
                <a:gd name="T5" fmla="*/ 912 h 913"/>
                <a:gd name="T6" fmla="*/ 0 w 516"/>
                <a:gd name="T7" fmla="*/ 0 h 9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 h="913">
                  <a:moveTo>
                    <a:pt x="0" y="0"/>
                  </a:moveTo>
                  <a:lnTo>
                    <a:pt x="515" y="0"/>
                  </a:lnTo>
                  <a:lnTo>
                    <a:pt x="0" y="912"/>
                  </a:lnTo>
                  <a:lnTo>
                    <a:pt x="0" y="0"/>
                  </a:lnTo>
                </a:path>
              </a:pathLst>
            </a:custGeom>
            <a:gradFill rotWithShape="0">
              <a:gsLst>
                <a:gs pos="0">
                  <a:schemeClr val="bg1"/>
                </a:gs>
                <a:gs pos="100000">
                  <a:schemeClr val="accent2"/>
                </a:gs>
              </a:gsLst>
              <a:lin ang="0" scaled="1"/>
            </a:gradFill>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grpSp>
      <p:sp>
        <p:nvSpPr>
          <p:cNvPr id="6164" name="Rectangle 20"/>
          <p:cNvSpPr>
            <a:spLocks noGrp="1" noChangeArrowheads="1"/>
          </p:cNvSpPr>
          <p:nvPr>
            <p:ph type="ctrTitle" sz="quarter"/>
          </p:nvPr>
        </p:nvSpPr>
        <p:spPr>
          <a:xfrm>
            <a:off x="914400" y="2286000"/>
            <a:ext cx="10363200" cy="1143000"/>
          </a:xfrm>
        </p:spPr>
        <p:txBody>
          <a:bodyPr/>
          <a:lstStyle>
            <a:lvl1pPr>
              <a:defRPr/>
            </a:lvl1pPr>
          </a:lstStyle>
          <a:p>
            <a:r>
              <a:rPr lang="en-US"/>
              <a:t>Click to edit Master title style</a:t>
            </a:r>
          </a:p>
        </p:txBody>
      </p:sp>
      <p:sp>
        <p:nvSpPr>
          <p:cNvPr id="6165" name="Rectangle 21"/>
          <p:cNvSpPr>
            <a:spLocks noGrp="1" noChangeArrowheads="1"/>
          </p:cNvSpPr>
          <p:nvPr>
            <p:ph type="subTitle" sz="quarter" idx="1"/>
          </p:nvPr>
        </p:nvSpPr>
        <p:spPr>
          <a:xfrm>
            <a:off x="1828800" y="3886200"/>
            <a:ext cx="8534400" cy="1752600"/>
          </a:xfrm>
        </p:spPr>
        <p:txBody>
          <a:bodyPr/>
          <a:lstStyle>
            <a:lvl1pPr marL="0" indent="0" algn="ctr">
              <a:buFont typeface="Monotype Sorts" charset="2"/>
              <a:buNone/>
              <a:defRPr/>
            </a:lvl1pPr>
          </a:lstStyle>
          <a:p>
            <a:r>
              <a:rPr lang="en-US"/>
              <a:t>Click to edit Master subtitle style</a:t>
            </a:r>
          </a:p>
        </p:txBody>
      </p:sp>
      <p:sp>
        <p:nvSpPr>
          <p:cNvPr id="22" name="Rectangle 22"/>
          <p:cNvSpPr>
            <a:spLocks noGrp="1" noChangeArrowheads="1"/>
          </p:cNvSpPr>
          <p:nvPr>
            <p:ph type="dt" sz="quarter" idx="10"/>
          </p:nvPr>
        </p:nvSpPr>
        <p:spPr/>
        <p:txBody>
          <a:bodyPr/>
          <a:lstStyle>
            <a:lvl1pPr eaLnBrk="1" hangingPunct="1">
              <a:defRPr/>
            </a:lvl1pPr>
          </a:lstStyle>
          <a:p>
            <a:endParaRPr lang="zh-HK" altLang="zh-HK"/>
          </a:p>
        </p:txBody>
      </p:sp>
      <p:sp>
        <p:nvSpPr>
          <p:cNvPr id="23" name="Rectangle 23"/>
          <p:cNvSpPr>
            <a:spLocks noGrp="1" noChangeArrowheads="1"/>
          </p:cNvSpPr>
          <p:nvPr>
            <p:ph type="ftr" sz="quarter" idx="11"/>
          </p:nvPr>
        </p:nvSpPr>
        <p:spPr/>
        <p:txBody>
          <a:bodyPr/>
          <a:lstStyle>
            <a:lvl1pPr eaLnBrk="1" hangingPunct="1">
              <a:defRPr/>
            </a:lvl1pPr>
          </a:lstStyle>
          <a:p>
            <a:endParaRPr lang="zh-HK" altLang="zh-HK"/>
          </a:p>
        </p:txBody>
      </p:sp>
      <p:sp>
        <p:nvSpPr>
          <p:cNvPr id="24" name="Rectangle 24"/>
          <p:cNvSpPr>
            <a:spLocks noGrp="1" noChangeArrowheads="1"/>
          </p:cNvSpPr>
          <p:nvPr>
            <p:ph type="sldNum" sz="quarter" idx="12"/>
          </p:nvPr>
        </p:nvSpPr>
        <p:spPr/>
        <p:txBody>
          <a:bodyPr/>
          <a:lstStyle>
            <a:lvl1pPr eaLnBrk="1" hangingPunct="1">
              <a:defRPr/>
            </a:lvl1pPr>
          </a:lstStyle>
          <a:p>
            <a:fld id="{DB16FA0F-CF28-40E9-AD89-B3DF3CED1F25}" type="slidenum">
              <a:rPr lang="en-US" altLang="zh-HK"/>
              <a:pPr/>
              <a:t>‹#›</a:t>
            </a:fld>
            <a:endParaRPr lang="en-US" altLang="zh-HK"/>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0"/>
          <p:cNvSpPr>
            <a:spLocks noGrp="1" noChangeArrowheads="1"/>
          </p:cNvSpPr>
          <p:nvPr>
            <p:ph type="dt" sz="half" idx="10"/>
          </p:nvPr>
        </p:nvSpPr>
        <p:spPr/>
        <p:txBody>
          <a:bodyPr/>
          <a:lstStyle>
            <a:lvl1pPr eaLnBrk="1" hangingPunct="1">
              <a:defRPr/>
            </a:lvl1pPr>
          </a:lstStyle>
          <a:p>
            <a:endParaRPr lang="zh-HK"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zh-HK" altLang="zh-HK"/>
          </a:p>
        </p:txBody>
      </p:sp>
      <p:sp>
        <p:nvSpPr>
          <p:cNvPr id="6" name="Rectangle 22"/>
          <p:cNvSpPr>
            <a:spLocks noGrp="1" noChangeArrowheads="1"/>
          </p:cNvSpPr>
          <p:nvPr>
            <p:ph type="sldNum" sz="quarter" idx="12"/>
          </p:nvPr>
        </p:nvSpPr>
        <p:spPr/>
        <p:txBody>
          <a:bodyPr/>
          <a:lstStyle>
            <a:lvl1pPr eaLnBrk="1" hangingPunct="1">
              <a:defRPr/>
            </a:lvl1pPr>
          </a:lstStyle>
          <a:p>
            <a:fld id="{8491CA8D-4097-4162-88CE-835ED4EF5061}" type="slidenum">
              <a:rPr lang="en-US" altLang="zh-HK"/>
              <a:pPr/>
              <a:t>‹#›</a:t>
            </a:fld>
            <a:endParaRPr lang="en-US" altLang="zh-HK"/>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0"/>
          <p:cNvSpPr>
            <a:spLocks noGrp="1" noChangeArrowheads="1"/>
          </p:cNvSpPr>
          <p:nvPr>
            <p:ph type="dt" sz="half" idx="10"/>
          </p:nvPr>
        </p:nvSpPr>
        <p:spPr/>
        <p:txBody>
          <a:bodyPr/>
          <a:lstStyle>
            <a:lvl1pPr eaLnBrk="1" hangingPunct="1">
              <a:defRPr/>
            </a:lvl1pPr>
          </a:lstStyle>
          <a:p>
            <a:endParaRPr lang="zh-HK"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zh-HK" altLang="zh-HK"/>
          </a:p>
        </p:txBody>
      </p:sp>
      <p:sp>
        <p:nvSpPr>
          <p:cNvPr id="6" name="Rectangle 22"/>
          <p:cNvSpPr>
            <a:spLocks noGrp="1" noChangeArrowheads="1"/>
          </p:cNvSpPr>
          <p:nvPr>
            <p:ph type="sldNum" sz="quarter" idx="12"/>
          </p:nvPr>
        </p:nvSpPr>
        <p:spPr/>
        <p:txBody>
          <a:bodyPr/>
          <a:lstStyle>
            <a:lvl1pPr eaLnBrk="1" hangingPunct="1">
              <a:defRPr/>
            </a:lvl1pPr>
          </a:lstStyle>
          <a:p>
            <a:fld id="{191883E7-2172-4553-B6E2-8F622BE10FD4}" type="slidenum">
              <a:rPr lang="en-US" altLang="zh-HK"/>
              <a:pPr/>
              <a:t>‹#›</a:t>
            </a:fld>
            <a:endParaRPr lang="en-US" altLang="zh-HK"/>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1714500"/>
            <a:ext cx="508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714500"/>
            <a:ext cx="508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0"/>
          <p:cNvSpPr>
            <a:spLocks noGrp="1" noChangeArrowheads="1"/>
          </p:cNvSpPr>
          <p:nvPr>
            <p:ph type="dt" sz="half" idx="10"/>
          </p:nvPr>
        </p:nvSpPr>
        <p:spPr/>
        <p:txBody>
          <a:bodyPr/>
          <a:lstStyle>
            <a:lvl1pPr eaLnBrk="1" hangingPunct="1">
              <a:defRPr/>
            </a:lvl1pPr>
          </a:lstStyle>
          <a:p>
            <a:endParaRPr lang="zh-HK" altLang="zh-HK"/>
          </a:p>
        </p:txBody>
      </p:sp>
      <p:sp>
        <p:nvSpPr>
          <p:cNvPr id="6" name="Rectangle 21"/>
          <p:cNvSpPr>
            <a:spLocks noGrp="1" noChangeArrowheads="1"/>
          </p:cNvSpPr>
          <p:nvPr>
            <p:ph type="ftr" sz="quarter" idx="11"/>
          </p:nvPr>
        </p:nvSpPr>
        <p:spPr/>
        <p:txBody>
          <a:bodyPr/>
          <a:lstStyle>
            <a:lvl1pPr eaLnBrk="1" hangingPunct="1">
              <a:defRPr/>
            </a:lvl1pPr>
          </a:lstStyle>
          <a:p>
            <a:endParaRPr lang="zh-HK" altLang="zh-HK"/>
          </a:p>
        </p:txBody>
      </p:sp>
      <p:sp>
        <p:nvSpPr>
          <p:cNvPr id="7" name="Rectangle 22"/>
          <p:cNvSpPr>
            <a:spLocks noGrp="1" noChangeArrowheads="1"/>
          </p:cNvSpPr>
          <p:nvPr>
            <p:ph type="sldNum" sz="quarter" idx="12"/>
          </p:nvPr>
        </p:nvSpPr>
        <p:spPr/>
        <p:txBody>
          <a:bodyPr/>
          <a:lstStyle>
            <a:lvl1pPr eaLnBrk="1" hangingPunct="1">
              <a:defRPr/>
            </a:lvl1pPr>
          </a:lstStyle>
          <a:p>
            <a:fld id="{489333D3-06C9-4DAB-A7CF-EB2E9C11C75D}" type="slidenum">
              <a:rPr lang="en-US" altLang="zh-HK"/>
              <a:pPr/>
              <a:t>‹#›</a:t>
            </a:fld>
            <a:endParaRPr lang="en-US" altLang="zh-HK"/>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2"/>
            <a:ext cx="10363200" cy="1470025"/>
          </a:xfrm>
        </p:spPr>
        <p:txBody>
          <a:bodyPr/>
          <a:lstStyle/>
          <a:p>
            <a:r>
              <a:rPr lang="en-US" altLang="zh-HK" smtClean="0"/>
              <a:t>Click to edit Master title style</a:t>
            </a:r>
            <a:endParaRPr lang="zh-HK"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HK" smtClean="0"/>
              <a:t>Click to edit Master subtitle style</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3458092E-EFBF-4F35-8BC4-B03035BEF1B9}" type="slidenum">
              <a:rPr lang="en-US" altLang="zh-HK"/>
              <a:pPr/>
              <a:t>‹#›</a:t>
            </a:fld>
            <a:endParaRPr lang="en-US" altLang="zh-HK"/>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0"/>
          <p:cNvSpPr>
            <a:spLocks noGrp="1" noChangeArrowheads="1"/>
          </p:cNvSpPr>
          <p:nvPr>
            <p:ph type="dt" sz="half" idx="10"/>
          </p:nvPr>
        </p:nvSpPr>
        <p:spPr/>
        <p:txBody>
          <a:bodyPr/>
          <a:lstStyle>
            <a:lvl1pPr eaLnBrk="1" hangingPunct="1">
              <a:defRPr/>
            </a:lvl1pPr>
          </a:lstStyle>
          <a:p>
            <a:endParaRPr lang="zh-HK" altLang="zh-HK"/>
          </a:p>
        </p:txBody>
      </p:sp>
      <p:sp>
        <p:nvSpPr>
          <p:cNvPr id="8" name="Rectangle 21"/>
          <p:cNvSpPr>
            <a:spLocks noGrp="1" noChangeArrowheads="1"/>
          </p:cNvSpPr>
          <p:nvPr>
            <p:ph type="ftr" sz="quarter" idx="11"/>
          </p:nvPr>
        </p:nvSpPr>
        <p:spPr/>
        <p:txBody>
          <a:bodyPr/>
          <a:lstStyle>
            <a:lvl1pPr eaLnBrk="1" hangingPunct="1">
              <a:defRPr/>
            </a:lvl1pPr>
          </a:lstStyle>
          <a:p>
            <a:endParaRPr lang="zh-HK" altLang="zh-HK"/>
          </a:p>
        </p:txBody>
      </p:sp>
      <p:sp>
        <p:nvSpPr>
          <p:cNvPr id="9" name="Rectangle 22"/>
          <p:cNvSpPr>
            <a:spLocks noGrp="1" noChangeArrowheads="1"/>
          </p:cNvSpPr>
          <p:nvPr>
            <p:ph type="sldNum" sz="quarter" idx="12"/>
          </p:nvPr>
        </p:nvSpPr>
        <p:spPr/>
        <p:txBody>
          <a:bodyPr/>
          <a:lstStyle>
            <a:lvl1pPr eaLnBrk="1" hangingPunct="1">
              <a:defRPr/>
            </a:lvl1pPr>
          </a:lstStyle>
          <a:p>
            <a:fld id="{26C024E2-47DB-4859-B789-604EAD87DEE6}" type="slidenum">
              <a:rPr lang="en-US" altLang="zh-HK"/>
              <a:pPr/>
              <a:t>‹#›</a:t>
            </a:fld>
            <a:endParaRPr lang="en-US" altLang="zh-HK"/>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0"/>
          <p:cNvSpPr>
            <a:spLocks noGrp="1" noChangeArrowheads="1"/>
          </p:cNvSpPr>
          <p:nvPr>
            <p:ph type="dt" sz="half" idx="10"/>
          </p:nvPr>
        </p:nvSpPr>
        <p:spPr/>
        <p:txBody>
          <a:bodyPr/>
          <a:lstStyle>
            <a:lvl1pPr eaLnBrk="1" hangingPunct="1">
              <a:defRPr/>
            </a:lvl1pPr>
          </a:lstStyle>
          <a:p>
            <a:endParaRPr lang="zh-HK" altLang="zh-HK"/>
          </a:p>
        </p:txBody>
      </p:sp>
      <p:sp>
        <p:nvSpPr>
          <p:cNvPr id="4" name="Rectangle 21"/>
          <p:cNvSpPr>
            <a:spLocks noGrp="1" noChangeArrowheads="1"/>
          </p:cNvSpPr>
          <p:nvPr>
            <p:ph type="ftr" sz="quarter" idx="11"/>
          </p:nvPr>
        </p:nvSpPr>
        <p:spPr/>
        <p:txBody>
          <a:bodyPr/>
          <a:lstStyle>
            <a:lvl1pPr eaLnBrk="1" hangingPunct="1">
              <a:defRPr/>
            </a:lvl1pPr>
          </a:lstStyle>
          <a:p>
            <a:endParaRPr lang="zh-HK" altLang="zh-HK"/>
          </a:p>
        </p:txBody>
      </p:sp>
      <p:sp>
        <p:nvSpPr>
          <p:cNvPr id="5" name="Rectangle 22"/>
          <p:cNvSpPr>
            <a:spLocks noGrp="1" noChangeArrowheads="1"/>
          </p:cNvSpPr>
          <p:nvPr>
            <p:ph type="sldNum" sz="quarter" idx="12"/>
          </p:nvPr>
        </p:nvSpPr>
        <p:spPr/>
        <p:txBody>
          <a:bodyPr/>
          <a:lstStyle>
            <a:lvl1pPr eaLnBrk="1" hangingPunct="1">
              <a:defRPr/>
            </a:lvl1pPr>
          </a:lstStyle>
          <a:p>
            <a:fld id="{0A25C3DE-A98E-455B-8979-0EA48CA66FB7}" type="slidenum">
              <a:rPr lang="en-US" altLang="zh-HK"/>
              <a:pPr/>
              <a:t>‹#›</a:t>
            </a:fld>
            <a:endParaRPr lang="en-US" altLang="zh-HK"/>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p:txBody>
          <a:bodyPr/>
          <a:lstStyle>
            <a:lvl1pPr eaLnBrk="1" hangingPunct="1">
              <a:defRPr/>
            </a:lvl1pPr>
          </a:lstStyle>
          <a:p>
            <a:endParaRPr lang="zh-HK" altLang="zh-HK"/>
          </a:p>
        </p:txBody>
      </p:sp>
      <p:sp>
        <p:nvSpPr>
          <p:cNvPr id="3" name="Rectangle 21"/>
          <p:cNvSpPr>
            <a:spLocks noGrp="1" noChangeArrowheads="1"/>
          </p:cNvSpPr>
          <p:nvPr>
            <p:ph type="ftr" sz="quarter" idx="11"/>
          </p:nvPr>
        </p:nvSpPr>
        <p:spPr/>
        <p:txBody>
          <a:bodyPr/>
          <a:lstStyle>
            <a:lvl1pPr eaLnBrk="1" hangingPunct="1">
              <a:defRPr/>
            </a:lvl1pPr>
          </a:lstStyle>
          <a:p>
            <a:endParaRPr lang="zh-HK" altLang="zh-HK"/>
          </a:p>
        </p:txBody>
      </p:sp>
      <p:sp>
        <p:nvSpPr>
          <p:cNvPr id="4" name="Rectangle 22"/>
          <p:cNvSpPr>
            <a:spLocks noGrp="1" noChangeArrowheads="1"/>
          </p:cNvSpPr>
          <p:nvPr>
            <p:ph type="sldNum" sz="quarter" idx="12"/>
          </p:nvPr>
        </p:nvSpPr>
        <p:spPr/>
        <p:txBody>
          <a:bodyPr/>
          <a:lstStyle>
            <a:lvl1pPr eaLnBrk="1" hangingPunct="1">
              <a:defRPr/>
            </a:lvl1pPr>
          </a:lstStyle>
          <a:p>
            <a:fld id="{02C0C9AC-894C-402D-A579-80D59B750B27}" type="slidenum">
              <a:rPr lang="en-US" altLang="zh-HK"/>
              <a:pPr/>
              <a:t>‹#›</a:t>
            </a:fld>
            <a:endParaRPr lang="en-US" altLang="zh-HK"/>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0"/>
          <p:cNvSpPr>
            <a:spLocks noGrp="1" noChangeArrowheads="1"/>
          </p:cNvSpPr>
          <p:nvPr>
            <p:ph type="dt" sz="half" idx="10"/>
          </p:nvPr>
        </p:nvSpPr>
        <p:spPr/>
        <p:txBody>
          <a:bodyPr/>
          <a:lstStyle>
            <a:lvl1pPr eaLnBrk="1" hangingPunct="1">
              <a:defRPr/>
            </a:lvl1pPr>
          </a:lstStyle>
          <a:p>
            <a:endParaRPr lang="zh-HK" altLang="zh-HK"/>
          </a:p>
        </p:txBody>
      </p:sp>
      <p:sp>
        <p:nvSpPr>
          <p:cNvPr id="6" name="Rectangle 21"/>
          <p:cNvSpPr>
            <a:spLocks noGrp="1" noChangeArrowheads="1"/>
          </p:cNvSpPr>
          <p:nvPr>
            <p:ph type="ftr" sz="quarter" idx="11"/>
          </p:nvPr>
        </p:nvSpPr>
        <p:spPr/>
        <p:txBody>
          <a:bodyPr/>
          <a:lstStyle>
            <a:lvl1pPr eaLnBrk="1" hangingPunct="1">
              <a:defRPr/>
            </a:lvl1pPr>
          </a:lstStyle>
          <a:p>
            <a:endParaRPr lang="zh-HK" altLang="zh-HK"/>
          </a:p>
        </p:txBody>
      </p:sp>
      <p:sp>
        <p:nvSpPr>
          <p:cNvPr id="7" name="Rectangle 22"/>
          <p:cNvSpPr>
            <a:spLocks noGrp="1" noChangeArrowheads="1"/>
          </p:cNvSpPr>
          <p:nvPr>
            <p:ph type="sldNum" sz="quarter" idx="12"/>
          </p:nvPr>
        </p:nvSpPr>
        <p:spPr/>
        <p:txBody>
          <a:bodyPr/>
          <a:lstStyle>
            <a:lvl1pPr eaLnBrk="1" hangingPunct="1">
              <a:defRPr/>
            </a:lvl1pPr>
          </a:lstStyle>
          <a:p>
            <a:fld id="{C7B2DB91-222F-4CB4-BB16-ECA2958405FA}" type="slidenum">
              <a:rPr lang="en-US" altLang="zh-HK"/>
              <a:pPr/>
              <a:t>‹#›</a:t>
            </a:fld>
            <a:endParaRPr lang="en-US" altLang="zh-HK"/>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0"/>
          <p:cNvSpPr>
            <a:spLocks noGrp="1" noChangeArrowheads="1"/>
          </p:cNvSpPr>
          <p:nvPr>
            <p:ph type="dt" sz="half" idx="10"/>
          </p:nvPr>
        </p:nvSpPr>
        <p:spPr/>
        <p:txBody>
          <a:bodyPr/>
          <a:lstStyle>
            <a:lvl1pPr eaLnBrk="1" hangingPunct="1">
              <a:defRPr/>
            </a:lvl1pPr>
          </a:lstStyle>
          <a:p>
            <a:endParaRPr lang="zh-HK" altLang="zh-HK"/>
          </a:p>
        </p:txBody>
      </p:sp>
      <p:sp>
        <p:nvSpPr>
          <p:cNvPr id="6" name="Rectangle 21"/>
          <p:cNvSpPr>
            <a:spLocks noGrp="1" noChangeArrowheads="1"/>
          </p:cNvSpPr>
          <p:nvPr>
            <p:ph type="ftr" sz="quarter" idx="11"/>
          </p:nvPr>
        </p:nvSpPr>
        <p:spPr/>
        <p:txBody>
          <a:bodyPr/>
          <a:lstStyle>
            <a:lvl1pPr eaLnBrk="1" hangingPunct="1">
              <a:defRPr/>
            </a:lvl1pPr>
          </a:lstStyle>
          <a:p>
            <a:endParaRPr lang="zh-HK" altLang="zh-HK"/>
          </a:p>
        </p:txBody>
      </p:sp>
      <p:sp>
        <p:nvSpPr>
          <p:cNvPr id="7" name="Rectangle 22"/>
          <p:cNvSpPr>
            <a:spLocks noGrp="1" noChangeArrowheads="1"/>
          </p:cNvSpPr>
          <p:nvPr>
            <p:ph type="sldNum" sz="quarter" idx="12"/>
          </p:nvPr>
        </p:nvSpPr>
        <p:spPr/>
        <p:txBody>
          <a:bodyPr/>
          <a:lstStyle>
            <a:lvl1pPr eaLnBrk="1" hangingPunct="1">
              <a:defRPr/>
            </a:lvl1pPr>
          </a:lstStyle>
          <a:p>
            <a:fld id="{2A3664C9-5F22-44B7-A7E5-AA42F006F49E}" type="slidenum">
              <a:rPr lang="en-US" altLang="zh-HK"/>
              <a:pPr/>
              <a:t>‹#›</a:t>
            </a:fld>
            <a:endParaRPr lang="en-US" altLang="zh-HK"/>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0"/>
          <p:cNvSpPr>
            <a:spLocks noGrp="1" noChangeArrowheads="1"/>
          </p:cNvSpPr>
          <p:nvPr>
            <p:ph type="dt" sz="half" idx="10"/>
          </p:nvPr>
        </p:nvSpPr>
        <p:spPr/>
        <p:txBody>
          <a:bodyPr/>
          <a:lstStyle>
            <a:lvl1pPr eaLnBrk="1" hangingPunct="1">
              <a:defRPr/>
            </a:lvl1pPr>
          </a:lstStyle>
          <a:p>
            <a:endParaRPr lang="zh-HK"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zh-HK" altLang="zh-HK"/>
          </a:p>
        </p:txBody>
      </p:sp>
      <p:sp>
        <p:nvSpPr>
          <p:cNvPr id="6" name="Rectangle 22"/>
          <p:cNvSpPr>
            <a:spLocks noGrp="1" noChangeArrowheads="1"/>
          </p:cNvSpPr>
          <p:nvPr>
            <p:ph type="sldNum" sz="quarter" idx="12"/>
          </p:nvPr>
        </p:nvSpPr>
        <p:spPr/>
        <p:txBody>
          <a:bodyPr/>
          <a:lstStyle>
            <a:lvl1pPr eaLnBrk="1" hangingPunct="1">
              <a:defRPr/>
            </a:lvl1pPr>
          </a:lstStyle>
          <a:p>
            <a:fld id="{914DD44E-EA09-4824-B4F9-0A72BF1CB0B0}" type="slidenum">
              <a:rPr lang="en-US" altLang="zh-HK"/>
              <a:pPr/>
              <a:t>‹#›</a:t>
            </a:fld>
            <a:endParaRPr lang="en-US" altLang="zh-HK"/>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228600"/>
            <a:ext cx="2590800" cy="56388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228600"/>
            <a:ext cx="75692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0"/>
          <p:cNvSpPr>
            <a:spLocks noGrp="1" noChangeArrowheads="1"/>
          </p:cNvSpPr>
          <p:nvPr>
            <p:ph type="dt" sz="half" idx="10"/>
          </p:nvPr>
        </p:nvSpPr>
        <p:spPr/>
        <p:txBody>
          <a:bodyPr/>
          <a:lstStyle>
            <a:lvl1pPr eaLnBrk="1" hangingPunct="1">
              <a:defRPr/>
            </a:lvl1pPr>
          </a:lstStyle>
          <a:p>
            <a:endParaRPr lang="zh-HK"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zh-HK" altLang="zh-HK"/>
          </a:p>
        </p:txBody>
      </p:sp>
      <p:sp>
        <p:nvSpPr>
          <p:cNvPr id="6" name="Rectangle 22"/>
          <p:cNvSpPr>
            <a:spLocks noGrp="1" noChangeArrowheads="1"/>
          </p:cNvSpPr>
          <p:nvPr>
            <p:ph type="sldNum" sz="quarter" idx="12"/>
          </p:nvPr>
        </p:nvSpPr>
        <p:spPr/>
        <p:txBody>
          <a:bodyPr/>
          <a:lstStyle>
            <a:lvl1pPr eaLnBrk="1" hangingPunct="1">
              <a:defRPr/>
            </a:lvl1pPr>
          </a:lstStyle>
          <a:p>
            <a:fld id="{0C1906D1-DA62-4B39-A5DB-9E22FA7D8E47}" type="slidenum">
              <a:rPr lang="en-US" altLang="zh-HK"/>
              <a:pPr/>
              <a:t>‹#›</a:t>
            </a:fld>
            <a:endParaRPr lang="en-US" altLang="zh-HK"/>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14400" y="228600"/>
            <a:ext cx="10363200" cy="12192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914400" y="1714500"/>
            <a:ext cx="10363200" cy="4152900"/>
          </a:xfrm>
        </p:spPr>
        <p:txBody>
          <a:bodyPr/>
          <a:lstStyle/>
          <a:p>
            <a:pPr lvl="0"/>
            <a:endParaRPr lang="es-ES" noProof="0" smtClean="0"/>
          </a:p>
        </p:txBody>
      </p:sp>
      <p:sp>
        <p:nvSpPr>
          <p:cNvPr id="4" name="Rectangle 20"/>
          <p:cNvSpPr>
            <a:spLocks noGrp="1" noChangeArrowheads="1"/>
          </p:cNvSpPr>
          <p:nvPr>
            <p:ph type="dt" sz="half" idx="10"/>
          </p:nvPr>
        </p:nvSpPr>
        <p:spPr/>
        <p:txBody>
          <a:bodyPr/>
          <a:lstStyle>
            <a:lvl1pPr eaLnBrk="1" hangingPunct="1">
              <a:defRPr/>
            </a:lvl1pPr>
          </a:lstStyle>
          <a:p>
            <a:endParaRPr lang="zh-HK"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zh-HK" altLang="zh-HK"/>
          </a:p>
        </p:txBody>
      </p:sp>
      <p:sp>
        <p:nvSpPr>
          <p:cNvPr id="6" name="Rectangle 22"/>
          <p:cNvSpPr>
            <a:spLocks noGrp="1" noChangeArrowheads="1"/>
          </p:cNvSpPr>
          <p:nvPr>
            <p:ph type="sldNum" sz="quarter" idx="12"/>
          </p:nvPr>
        </p:nvSpPr>
        <p:spPr/>
        <p:txBody>
          <a:bodyPr/>
          <a:lstStyle>
            <a:lvl1pPr eaLnBrk="1" hangingPunct="1">
              <a:defRPr/>
            </a:lvl1pPr>
          </a:lstStyle>
          <a:p>
            <a:fld id="{C58C60A6-8A3E-46BD-8258-29E65323571C}" type="slidenum">
              <a:rPr lang="en-US" altLang="zh-HK"/>
              <a:pPr/>
              <a:t>‹#›</a:t>
            </a:fld>
            <a:endParaRPr lang="en-US" altLang="zh-HK"/>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228600"/>
            <a:ext cx="10363200" cy="12192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914400" y="1714500"/>
            <a:ext cx="10363200" cy="20002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914400" y="3867150"/>
            <a:ext cx="10363200" cy="20002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0"/>
          <p:cNvSpPr>
            <a:spLocks noGrp="1" noChangeArrowheads="1"/>
          </p:cNvSpPr>
          <p:nvPr>
            <p:ph type="dt" sz="half" idx="10"/>
          </p:nvPr>
        </p:nvSpPr>
        <p:spPr/>
        <p:txBody>
          <a:bodyPr/>
          <a:lstStyle>
            <a:lvl1pPr eaLnBrk="1" hangingPunct="1">
              <a:defRPr/>
            </a:lvl1pPr>
          </a:lstStyle>
          <a:p>
            <a:endParaRPr lang="zh-HK" altLang="zh-HK"/>
          </a:p>
        </p:txBody>
      </p:sp>
      <p:sp>
        <p:nvSpPr>
          <p:cNvPr id="6" name="Rectangle 21"/>
          <p:cNvSpPr>
            <a:spLocks noGrp="1" noChangeArrowheads="1"/>
          </p:cNvSpPr>
          <p:nvPr>
            <p:ph type="ftr" sz="quarter" idx="11"/>
          </p:nvPr>
        </p:nvSpPr>
        <p:spPr/>
        <p:txBody>
          <a:bodyPr/>
          <a:lstStyle>
            <a:lvl1pPr eaLnBrk="1" hangingPunct="1">
              <a:defRPr/>
            </a:lvl1pPr>
          </a:lstStyle>
          <a:p>
            <a:endParaRPr lang="zh-HK" altLang="zh-HK"/>
          </a:p>
        </p:txBody>
      </p:sp>
      <p:sp>
        <p:nvSpPr>
          <p:cNvPr id="7" name="Rectangle 22"/>
          <p:cNvSpPr>
            <a:spLocks noGrp="1" noChangeArrowheads="1"/>
          </p:cNvSpPr>
          <p:nvPr>
            <p:ph type="sldNum" sz="quarter" idx="12"/>
          </p:nvPr>
        </p:nvSpPr>
        <p:spPr/>
        <p:txBody>
          <a:bodyPr/>
          <a:lstStyle>
            <a:lvl1pPr eaLnBrk="1" hangingPunct="1">
              <a:defRPr/>
            </a:lvl1pPr>
          </a:lstStyle>
          <a:p>
            <a:fld id="{E331F91D-17F7-4833-A474-1A6EDA9692D0}" type="slidenum">
              <a:rPr lang="en-US" altLang="zh-HK"/>
              <a:pPr/>
              <a:t>‹#›</a:t>
            </a:fld>
            <a:endParaRPr lang="en-US" altLang="zh-HK"/>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36538" y="230188"/>
            <a:ext cx="271462" cy="6503987"/>
            <a:chOff x="112" y="145"/>
            <a:chExt cx="128" cy="4097"/>
          </a:xfrm>
        </p:grpSpPr>
        <p:sp>
          <p:nvSpPr>
            <p:cNvPr id="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sp>
          <p:nvSpPr>
            <p:cNvPr id="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ext uri="{AF507438-7753-43E0-B8FC-AC1667EBCBE1}"/>
            </a:extLst>
          </p:spPr>
          <p:txBody>
            <a:bodyPr wrap="none" anchor="ctr"/>
            <a:lstStyle/>
            <a:p>
              <a:pPr algn="ctr"/>
              <a:endParaRPr lang="en-GB" altLang="zh-HK" sz="2400">
                <a:solidFill>
                  <a:srgbClr val="000066"/>
                </a:solidFill>
                <a:latin typeface="Times New Roman" pitchFamily="18" charset="0"/>
                <a:ea typeface="PMingLiU" pitchFamily="18" charset="-120"/>
              </a:endParaRPr>
            </a:p>
          </p:txBody>
        </p:sp>
      </p:grpSp>
      <p:grpSp>
        <p:nvGrpSpPr>
          <p:cNvPr id="7" name="Group 5"/>
          <p:cNvGrpSpPr>
            <a:grpSpLocks/>
          </p:cNvGrpSpPr>
          <p:nvPr/>
        </p:nvGrpSpPr>
        <p:grpSpPr bwMode="auto">
          <a:xfrm>
            <a:off x="11723688" y="220663"/>
            <a:ext cx="265112" cy="6408737"/>
            <a:chOff x="5539" y="139"/>
            <a:chExt cx="125" cy="4037"/>
          </a:xfrm>
        </p:grpSpPr>
        <p:sp>
          <p:nvSpPr>
            <p:cNvPr id="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sp>
          <p:nvSpPr>
            <p:cNvPr id="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grpSp>
      <p:grpSp>
        <p:nvGrpSpPr>
          <p:cNvPr id="10" name="Group 8"/>
          <p:cNvGrpSpPr>
            <a:grpSpLocks/>
          </p:cNvGrpSpPr>
          <p:nvPr/>
        </p:nvGrpSpPr>
        <p:grpSpPr bwMode="auto">
          <a:xfrm>
            <a:off x="550863" y="6477000"/>
            <a:ext cx="11582400" cy="228600"/>
            <a:chOff x="260" y="4080"/>
            <a:chExt cx="5472" cy="144"/>
          </a:xfrm>
        </p:grpSpPr>
        <p:sp>
          <p:nvSpPr>
            <p:cNvPr id="1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sp>
          <p:nvSpPr>
            <p:cNvPr id="1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grpSp>
      <p:grpSp>
        <p:nvGrpSpPr>
          <p:cNvPr id="13" name="Group 11"/>
          <p:cNvGrpSpPr>
            <a:grpSpLocks/>
          </p:cNvGrpSpPr>
          <p:nvPr/>
        </p:nvGrpSpPr>
        <p:grpSpPr bwMode="auto">
          <a:xfrm>
            <a:off x="101600" y="176213"/>
            <a:ext cx="11660188" cy="161925"/>
            <a:chOff x="48" y="111"/>
            <a:chExt cx="5509" cy="102"/>
          </a:xfrm>
        </p:grpSpPr>
        <p:sp>
          <p:nvSpPr>
            <p:cNvPr id="1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sp>
          <p:nvSpPr>
            <p:cNvPr id="1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grpSp>
      <p:sp>
        <p:nvSpPr>
          <p:cNvPr id="4110" name="Rectangle 14"/>
          <p:cNvSpPr>
            <a:spLocks noGrp="1" noChangeArrowheads="1"/>
          </p:cNvSpPr>
          <p:nvPr>
            <p:ph type="ctrTitle" sz="quarter"/>
          </p:nvPr>
        </p:nvSpPr>
        <p:spPr>
          <a:xfrm>
            <a:off x="914400" y="1981200"/>
            <a:ext cx="10363200" cy="1143000"/>
          </a:xfrm>
        </p:spPr>
        <p:txBody>
          <a:bodyPr anchor="ctr"/>
          <a:lstStyle>
            <a:lvl1pPr algn="ctr">
              <a:defRPr sz="4800">
                <a:solidFill>
                  <a:schemeClr val="tx1"/>
                </a:solidFill>
              </a:defRPr>
            </a:lvl1pPr>
          </a:lstStyle>
          <a:p>
            <a:pPr lvl="0"/>
            <a:r>
              <a:rPr lang="en-US" altLang="zh-TW" noProof="0" smtClean="0"/>
              <a:t>Click to edit Master title style</a:t>
            </a:r>
          </a:p>
        </p:txBody>
      </p:sp>
      <p:sp>
        <p:nvSpPr>
          <p:cNvPr id="4111" name="Rectangle 15"/>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2800"/>
            </a:lvl1pPr>
          </a:lstStyle>
          <a:p>
            <a:pPr lvl="0"/>
            <a:r>
              <a:rPr lang="en-US" altLang="zh-TW" noProof="0" smtClean="0"/>
              <a:t>Click to edit Master subtitle style</a:t>
            </a:r>
          </a:p>
        </p:txBody>
      </p:sp>
      <p:sp>
        <p:nvSpPr>
          <p:cNvPr id="16" name="Rectangle 16"/>
          <p:cNvSpPr>
            <a:spLocks noGrp="1" noChangeArrowheads="1"/>
          </p:cNvSpPr>
          <p:nvPr>
            <p:ph type="dt" sz="quarter" idx="10"/>
          </p:nvPr>
        </p:nvSpPr>
        <p:spPr>
          <a:xfrm>
            <a:off x="585788" y="5989638"/>
            <a:ext cx="2540000" cy="457200"/>
          </a:xfrm>
        </p:spPr>
        <p:txBody>
          <a:bodyPr/>
          <a:lstStyle>
            <a:lvl1pPr eaLnBrk="0" hangingPunct="0">
              <a:defRPr>
                <a:latin typeface="Tahoma" pitchFamily="34" charset="0"/>
              </a:defRPr>
            </a:lvl1pPr>
          </a:lstStyle>
          <a:p>
            <a:endParaRPr lang="en-US" altLang="zh-TW"/>
          </a:p>
        </p:txBody>
      </p:sp>
      <p:sp>
        <p:nvSpPr>
          <p:cNvPr id="17" name="Rectangle 17"/>
          <p:cNvSpPr>
            <a:spLocks noGrp="1" noChangeArrowheads="1"/>
          </p:cNvSpPr>
          <p:nvPr>
            <p:ph type="ftr" sz="quarter" idx="11"/>
          </p:nvPr>
        </p:nvSpPr>
        <p:spPr>
          <a:xfrm>
            <a:off x="4179888" y="6002338"/>
            <a:ext cx="3860800" cy="457200"/>
          </a:xfrm>
        </p:spPr>
        <p:txBody>
          <a:bodyPr/>
          <a:lstStyle>
            <a:lvl1pPr eaLnBrk="0" hangingPunct="0">
              <a:defRPr>
                <a:latin typeface="Tahoma" pitchFamily="34" charset="0"/>
              </a:defRPr>
            </a:lvl1pPr>
          </a:lstStyle>
          <a:p>
            <a:endParaRPr lang="en-US" altLang="zh-TW"/>
          </a:p>
        </p:txBody>
      </p:sp>
      <p:sp>
        <p:nvSpPr>
          <p:cNvPr id="18" name="Rectangle 18"/>
          <p:cNvSpPr>
            <a:spLocks noGrp="1" noChangeArrowheads="1"/>
          </p:cNvSpPr>
          <p:nvPr>
            <p:ph type="sldNum" sz="quarter" idx="12"/>
          </p:nvPr>
        </p:nvSpPr>
        <p:spPr>
          <a:xfrm>
            <a:off x="9067800" y="5978525"/>
            <a:ext cx="2540000" cy="457200"/>
          </a:xfrm>
        </p:spPr>
        <p:txBody>
          <a:bodyPr/>
          <a:lstStyle>
            <a:lvl1pPr eaLnBrk="0" hangingPunct="0">
              <a:defRPr>
                <a:latin typeface="Tahoma" pitchFamily="34" charset="0"/>
              </a:defRPr>
            </a:lvl1pPr>
          </a:lstStyle>
          <a:p>
            <a:fld id="{D1512EDC-BB0B-4DF2-83D5-23DE5D51C904}" type="slidenum">
              <a:rPr lang="zh-TW" altLang="en-US"/>
              <a:pPr/>
              <a:t>‹#›</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4CFE6B84-6F42-4D5A-9999-EB9905F991BD}" type="slidenum">
              <a:rPr lang="en-US" altLang="zh-HK"/>
              <a:pPr/>
              <a:t>‹#›</a:t>
            </a:fld>
            <a:endParaRPr lang="en-US" altLang="zh-HK"/>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19"/>
          <p:cNvSpPr>
            <a:spLocks noGrp="1" noChangeArrowheads="1"/>
          </p:cNvSpPr>
          <p:nvPr>
            <p:ph type="dt" sz="half" idx="10"/>
          </p:nvPr>
        </p:nvSpPr>
        <p:spPr/>
        <p:txBody>
          <a:bodyPr/>
          <a:lstStyle>
            <a:lvl1pPr eaLnBrk="0" hangingPunct="0">
              <a:defRPr>
                <a:latin typeface="Tahoma" pitchFamily="34" charset="0"/>
              </a:defRPr>
            </a:lvl1pPr>
          </a:lstStyle>
          <a:p>
            <a:endParaRPr lang="en-US" altLang="zh-TW"/>
          </a:p>
        </p:txBody>
      </p:sp>
      <p:sp>
        <p:nvSpPr>
          <p:cNvPr id="5" name="Rectangle 20"/>
          <p:cNvSpPr>
            <a:spLocks noGrp="1" noChangeArrowheads="1"/>
          </p:cNvSpPr>
          <p:nvPr>
            <p:ph type="ftr" sz="quarter" idx="11"/>
          </p:nvPr>
        </p:nvSpPr>
        <p:spPr/>
        <p:txBody>
          <a:bodyPr/>
          <a:lstStyle>
            <a:lvl1pPr eaLnBrk="0" hangingPunct="0">
              <a:defRPr>
                <a:latin typeface="Tahoma" pitchFamily="34" charset="0"/>
              </a:defRPr>
            </a:lvl1pPr>
          </a:lstStyle>
          <a:p>
            <a:endParaRPr lang="en-US" altLang="zh-TW"/>
          </a:p>
        </p:txBody>
      </p:sp>
      <p:sp>
        <p:nvSpPr>
          <p:cNvPr id="6" name="Rectangle 21"/>
          <p:cNvSpPr>
            <a:spLocks noGrp="1" noChangeArrowheads="1"/>
          </p:cNvSpPr>
          <p:nvPr>
            <p:ph type="sldNum" sz="quarter" idx="12"/>
          </p:nvPr>
        </p:nvSpPr>
        <p:spPr/>
        <p:txBody>
          <a:bodyPr/>
          <a:lstStyle>
            <a:lvl1pPr eaLnBrk="0" hangingPunct="0">
              <a:defRPr>
                <a:latin typeface="Tahoma" pitchFamily="34" charset="0"/>
              </a:defRPr>
            </a:lvl1pPr>
          </a:lstStyle>
          <a:p>
            <a:fld id="{1EA0DB9A-9660-4E8D-AAD5-C7CF3397FCCC}" type="slidenum">
              <a:rPr lang="zh-TW" altLang="en-US"/>
              <a:pPr/>
              <a:t>‹#›</a:t>
            </a:fld>
            <a:endParaRPr lang="en-US" altLang="zh-TW"/>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19"/>
          <p:cNvSpPr>
            <a:spLocks noGrp="1" noChangeArrowheads="1"/>
          </p:cNvSpPr>
          <p:nvPr>
            <p:ph type="dt" sz="half" idx="10"/>
          </p:nvPr>
        </p:nvSpPr>
        <p:spPr/>
        <p:txBody>
          <a:bodyPr/>
          <a:lstStyle>
            <a:lvl1pPr eaLnBrk="0" hangingPunct="0">
              <a:defRPr>
                <a:latin typeface="Tahoma" pitchFamily="34" charset="0"/>
              </a:defRPr>
            </a:lvl1pPr>
          </a:lstStyle>
          <a:p>
            <a:endParaRPr lang="en-US" altLang="zh-TW"/>
          </a:p>
        </p:txBody>
      </p:sp>
      <p:sp>
        <p:nvSpPr>
          <p:cNvPr id="5" name="Rectangle 20"/>
          <p:cNvSpPr>
            <a:spLocks noGrp="1" noChangeArrowheads="1"/>
          </p:cNvSpPr>
          <p:nvPr>
            <p:ph type="ftr" sz="quarter" idx="11"/>
          </p:nvPr>
        </p:nvSpPr>
        <p:spPr/>
        <p:txBody>
          <a:bodyPr/>
          <a:lstStyle>
            <a:lvl1pPr eaLnBrk="0" hangingPunct="0">
              <a:defRPr>
                <a:latin typeface="Tahoma" pitchFamily="34" charset="0"/>
              </a:defRPr>
            </a:lvl1pPr>
          </a:lstStyle>
          <a:p>
            <a:endParaRPr lang="en-US" altLang="zh-TW"/>
          </a:p>
        </p:txBody>
      </p:sp>
      <p:sp>
        <p:nvSpPr>
          <p:cNvPr id="6" name="Rectangle 21"/>
          <p:cNvSpPr>
            <a:spLocks noGrp="1" noChangeArrowheads="1"/>
          </p:cNvSpPr>
          <p:nvPr>
            <p:ph type="sldNum" sz="quarter" idx="12"/>
          </p:nvPr>
        </p:nvSpPr>
        <p:spPr/>
        <p:txBody>
          <a:bodyPr/>
          <a:lstStyle>
            <a:lvl1pPr eaLnBrk="0" hangingPunct="0">
              <a:defRPr>
                <a:latin typeface="Tahoma" pitchFamily="34" charset="0"/>
              </a:defRPr>
            </a:lvl1pPr>
          </a:lstStyle>
          <a:p>
            <a:fld id="{0B8F231F-ED6F-465A-9E96-34813939B03D}" type="slidenum">
              <a:rPr lang="zh-TW" altLang="en-US"/>
              <a:pPr/>
              <a:t>‹#›</a:t>
            </a:fld>
            <a:endParaRPr lang="en-US" altLang="zh-TW"/>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914400" y="17526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7526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19"/>
          <p:cNvSpPr>
            <a:spLocks noGrp="1" noChangeArrowheads="1"/>
          </p:cNvSpPr>
          <p:nvPr>
            <p:ph type="dt" sz="half" idx="10"/>
          </p:nvPr>
        </p:nvSpPr>
        <p:spPr/>
        <p:txBody>
          <a:bodyPr/>
          <a:lstStyle>
            <a:lvl1pPr eaLnBrk="0" hangingPunct="0">
              <a:defRPr>
                <a:latin typeface="Tahoma" pitchFamily="34" charset="0"/>
              </a:defRPr>
            </a:lvl1pPr>
          </a:lstStyle>
          <a:p>
            <a:endParaRPr lang="en-US" altLang="zh-TW"/>
          </a:p>
        </p:txBody>
      </p:sp>
      <p:sp>
        <p:nvSpPr>
          <p:cNvPr id="6" name="Rectangle 20"/>
          <p:cNvSpPr>
            <a:spLocks noGrp="1" noChangeArrowheads="1"/>
          </p:cNvSpPr>
          <p:nvPr>
            <p:ph type="ftr" sz="quarter" idx="11"/>
          </p:nvPr>
        </p:nvSpPr>
        <p:spPr/>
        <p:txBody>
          <a:bodyPr/>
          <a:lstStyle>
            <a:lvl1pPr eaLnBrk="0" hangingPunct="0">
              <a:defRPr>
                <a:latin typeface="Tahoma" pitchFamily="34" charset="0"/>
              </a:defRPr>
            </a:lvl1pPr>
          </a:lstStyle>
          <a:p>
            <a:endParaRPr lang="en-US" altLang="zh-TW"/>
          </a:p>
        </p:txBody>
      </p:sp>
      <p:sp>
        <p:nvSpPr>
          <p:cNvPr id="7" name="Rectangle 21"/>
          <p:cNvSpPr>
            <a:spLocks noGrp="1" noChangeArrowheads="1"/>
          </p:cNvSpPr>
          <p:nvPr>
            <p:ph type="sldNum" sz="quarter" idx="12"/>
          </p:nvPr>
        </p:nvSpPr>
        <p:spPr/>
        <p:txBody>
          <a:bodyPr/>
          <a:lstStyle>
            <a:lvl1pPr eaLnBrk="0" hangingPunct="0">
              <a:defRPr>
                <a:latin typeface="Tahoma" pitchFamily="34" charset="0"/>
              </a:defRPr>
            </a:lvl1pPr>
          </a:lstStyle>
          <a:p>
            <a:fld id="{D582A9F5-098E-49A0-A4A8-2977721C351B}" type="slidenum">
              <a:rPr lang="zh-TW" altLang="en-US"/>
              <a:pPr/>
              <a:t>‹#›</a:t>
            </a:fld>
            <a:endParaRPr lang="en-US" altLang="zh-TW"/>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19"/>
          <p:cNvSpPr>
            <a:spLocks noGrp="1" noChangeArrowheads="1"/>
          </p:cNvSpPr>
          <p:nvPr>
            <p:ph type="dt" sz="half" idx="10"/>
          </p:nvPr>
        </p:nvSpPr>
        <p:spPr/>
        <p:txBody>
          <a:bodyPr/>
          <a:lstStyle>
            <a:lvl1pPr eaLnBrk="0" hangingPunct="0">
              <a:defRPr>
                <a:latin typeface="Tahoma" pitchFamily="34" charset="0"/>
              </a:defRPr>
            </a:lvl1pPr>
          </a:lstStyle>
          <a:p>
            <a:endParaRPr lang="en-US" altLang="zh-TW"/>
          </a:p>
        </p:txBody>
      </p:sp>
      <p:sp>
        <p:nvSpPr>
          <p:cNvPr id="8" name="Rectangle 20"/>
          <p:cNvSpPr>
            <a:spLocks noGrp="1" noChangeArrowheads="1"/>
          </p:cNvSpPr>
          <p:nvPr>
            <p:ph type="ftr" sz="quarter" idx="11"/>
          </p:nvPr>
        </p:nvSpPr>
        <p:spPr/>
        <p:txBody>
          <a:bodyPr/>
          <a:lstStyle>
            <a:lvl1pPr eaLnBrk="0" hangingPunct="0">
              <a:defRPr>
                <a:latin typeface="Tahoma" pitchFamily="34" charset="0"/>
              </a:defRPr>
            </a:lvl1pPr>
          </a:lstStyle>
          <a:p>
            <a:endParaRPr lang="en-US" altLang="zh-TW"/>
          </a:p>
        </p:txBody>
      </p:sp>
      <p:sp>
        <p:nvSpPr>
          <p:cNvPr id="9" name="Rectangle 21"/>
          <p:cNvSpPr>
            <a:spLocks noGrp="1" noChangeArrowheads="1"/>
          </p:cNvSpPr>
          <p:nvPr>
            <p:ph type="sldNum" sz="quarter" idx="12"/>
          </p:nvPr>
        </p:nvSpPr>
        <p:spPr/>
        <p:txBody>
          <a:bodyPr/>
          <a:lstStyle>
            <a:lvl1pPr eaLnBrk="0" hangingPunct="0">
              <a:defRPr>
                <a:latin typeface="Tahoma" pitchFamily="34" charset="0"/>
              </a:defRPr>
            </a:lvl1pPr>
          </a:lstStyle>
          <a:p>
            <a:fld id="{10317D77-8D22-4014-B07C-91325BF59018}" type="slidenum">
              <a:rPr lang="zh-TW" altLang="en-US"/>
              <a:pPr/>
              <a:t>‹#›</a:t>
            </a:fld>
            <a:endParaRPr lang="en-US" altLang="zh-TW"/>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19"/>
          <p:cNvSpPr>
            <a:spLocks noGrp="1" noChangeArrowheads="1"/>
          </p:cNvSpPr>
          <p:nvPr>
            <p:ph type="dt" sz="half" idx="10"/>
          </p:nvPr>
        </p:nvSpPr>
        <p:spPr/>
        <p:txBody>
          <a:bodyPr/>
          <a:lstStyle>
            <a:lvl1pPr eaLnBrk="0" hangingPunct="0">
              <a:defRPr>
                <a:latin typeface="Tahoma" pitchFamily="34" charset="0"/>
              </a:defRPr>
            </a:lvl1pPr>
          </a:lstStyle>
          <a:p>
            <a:endParaRPr lang="en-US" altLang="zh-TW"/>
          </a:p>
        </p:txBody>
      </p:sp>
      <p:sp>
        <p:nvSpPr>
          <p:cNvPr id="4" name="Rectangle 20"/>
          <p:cNvSpPr>
            <a:spLocks noGrp="1" noChangeArrowheads="1"/>
          </p:cNvSpPr>
          <p:nvPr>
            <p:ph type="ftr" sz="quarter" idx="11"/>
          </p:nvPr>
        </p:nvSpPr>
        <p:spPr/>
        <p:txBody>
          <a:bodyPr/>
          <a:lstStyle>
            <a:lvl1pPr eaLnBrk="0" hangingPunct="0">
              <a:defRPr>
                <a:latin typeface="Tahoma" pitchFamily="34" charset="0"/>
              </a:defRPr>
            </a:lvl1pPr>
          </a:lstStyle>
          <a:p>
            <a:endParaRPr lang="en-US" altLang="zh-TW"/>
          </a:p>
        </p:txBody>
      </p:sp>
      <p:sp>
        <p:nvSpPr>
          <p:cNvPr id="5" name="Rectangle 21"/>
          <p:cNvSpPr>
            <a:spLocks noGrp="1" noChangeArrowheads="1"/>
          </p:cNvSpPr>
          <p:nvPr>
            <p:ph type="sldNum" sz="quarter" idx="12"/>
          </p:nvPr>
        </p:nvSpPr>
        <p:spPr/>
        <p:txBody>
          <a:bodyPr/>
          <a:lstStyle>
            <a:lvl1pPr eaLnBrk="0" hangingPunct="0">
              <a:defRPr>
                <a:latin typeface="Tahoma" pitchFamily="34" charset="0"/>
              </a:defRPr>
            </a:lvl1pPr>
          </a:lstStyle>
          <a:p>
            <a:fld id="{1412BB7F-15F8-4ECA-A601-FA6465ACCD68}" type="slidenum">
              <a:rPr lang="zh-TW" altLang="en-US"/>
              <a:pPr/>
              <a:t>‹#›</a:t>
            </a:fld>
            <a:endParaRPr lang="en-US" altLang="zh-TW"/>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eaLnBrk="0" hangingPunct="0">
              <a:defRPr>
                <a:latin typeface="Tahoma" pitchFamily="34" charset="0"/>
              </a:defRPr>
            </a:lvl1pPr>
          </a:lstStyle>
          <a:p>
            <a:endParaRPr lang="en-US" altLang="zh-TW"/>
          </a:p>
        </p:txBody>
      </p:sp>
      <p:sp>
        <p:nvSpPr>
          <p:cNvPr id="3" name="Rectangle 20"/>
          <p:cNvSpPr>
            <a:spLocks noGrp="1" noChangeArrowheads="1"/>
          </p:cNvSpPr>
          <p:nvPr>
            <p:ph type="ftr" sz="quarter" idx="11"/>
          </p:nvPr>
        </p:nvSpPr>
        <p:spPr/>
        <p:txBody>
          <a:bodyPr/>
          <a:lstStyle>
            <a:lvl1pPr eaLnBrk="0" hangingPunct="0">
              <a:defRPr>
                <a:latin typeface="Tahoma" pitchFamily="34" charset="0"/>
              </a:defRPr>
            </a:lvl1pPr>
          </a:lstStyle>
          <a:p>
            <a:endParaRPr lang="en-US" altLang="zh-TW"/>
          </a:p>
        </p:txBody>
      </p:sp>
      <p:sp>
        <p:nvSpPr>
          <p:cNvPr id="4" name="Rectangle 21"/>
          <p:cNvSpPr>
            <a:spLocks noGrp="1" noChangeArrowheads="1"/>
          </p:cNvSpPr>
          <p:nvPr>
            <p:ph type="sldNum" sz="quarter" idx="12"/>
          </p:nvPr>
        </p:nvSpPr>
        <p:spPr/>
        <p:txBody>
          <a:bodyPr/>
          <a:lstStyle>
            <a:lvl1pPr eaLnBrk="0" hangingPunct="0">
              <a:defRPr>
                <a:latin typeface="Tahoma" pitchFamily="34" charset="0"/>
              </a:defRPr>
            </a:lvl1pPr>
          </a:lstStyle>
          <a:p>
            <a:fld id="{40625E37-B943-4E38-9F2A-BBB598E644B9}" type="slidenum">
              <a:rPr lang="zh-TW" altLang="en-US"/>
              <a:pPr/>
              <a:t>‹#›</a:t>
            </a:fld>
            <a:endParaRPr lang="en-US" altLang="zh-TW"/>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19"/>
          <p:cNvSpPr>
            <a:spLocks noGrp="1" noChangeArrowheads="1"/>
          </p:cNvSpPr>
          <p:nvPr>
            <p:ph type="dt" sz="half" idx="10"/>
          </p:nvPr>
        </p:nvSpPr>
        <p:spPr/>
        <p:txBody>
          <a:bodyPr/>
          <a:lstStyle>
            <a:lvl1pPr eaLnBrk="0" hangingPunct="0">
              <a:defRPr>
                <a:latin typeface="Tahoma" pitchFamily="34" charset="0"/>
              </a:defRPr>
            </a:lvl1pPr>
          </a:lstStyle>
          <a:p>
            <a:endParaRPr lang="en-US" altLang="zh-TW"/>
          </a:p>
        </p:txBody>
      </p:sp>
      <p:sp>
        <p:nvSpPr>
          <p:cNvPr id="6" name="Rectangle 20"/>
          <p:cNvSpPr>
            <a:spLocks noGrp="1" noChangeArrowheads="1"/>
          </p:cNvSpPr>
          <p:nvPr>
            <p:ph type="ftr" sz="quarter" idx="11"/>
          </p:nvPr>
        </p:nvSpPr>
        <p:spPr/>
        <p:txBody>
          <a:bodyPr/>
          <a:lstStyle>
            <a:lvl1pPr eaLnBrk="0" hangingPunct="0">
              <a:defRPr>
                <a:latin typeface="Tahoma" pitchFamily="34" charset="0"/>
              </a:defRPr>
            </a:lvl1pPr>
          </a:lstStyle>
          <a:p>
            <a:endParaRPr lang="en-US" altLang="zh-TW"/>
          </a:p>
        </p:txBody>
      </p:sp>
      <p:sp>
        <p:nvSpPr>
          <p:cNvPr id="7" name="Rectangle 21"/>
          <p:cNvSpPr>
            <a:spLocks noGrp="1" noChangeArrowheads="1"/>
          </p:cNvSpPr>
          <p:nvPr>
            <p:ph type="sldNum" sz="quarter" idx="12"/>
          </p:nvPr>
        </p:nvSpPr>
        <p:spPr/>
        <p:txBody>
          <a:bodyPr/>
          <a:lstStyle>
            <a:lvl1pPr eaLnBrk="0" hangingPunct="0">
              <a:defRPr>
                <a:latin typeface="Tahoma" pitchFamily="34" charset="0"/>
              </a:defRPr>
            </a:lvl1pPr>
          </a:lstStyle>
          <a:p>
            <a:fld id="{C89F7B45-33C9-4249-B79C-A1FD98829723}" type="slidenum">
              <a:rPr lang="zh-TW" altLang="en-US"/>
              <a:pPr/>
              <a:t>‹#›</a:t>
            </a:fld>
            <a:endParaRPr lang="en-US" altLang="zh-TW"/>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19"/>
          <p:cNvSpPr>
            <a:spLocks noGrp="1" noChangeArrowheads="1"/>
          </p:cNvSpPr>
          <p:nvPr>
            <p:ph type="dt" sz="half" idx="10"/>
          </p:nvPr>
        </p:nvSpPr>
        <p:spPr/>
        <p:txBody>
          <a:bodyPr/>
          <a:lstStyle>
            <a:lvl1pPr eaLnBrk="0" hangingPunct="0">
              <a:defRPr>
                <a:latin typeface="Tahoma" pitchFamily="34" charset="0"/>
              </a:defRPr>
            </a:lvl1pPr>
          </a:lstStyle>
          <a:p>
            <a:endParaRPr lang="en-US" altLang="zh-TW"/>
          </a:p>
        </p:txBody>
      </p:sp>
      <p:sp>
        <p:nvSpPr>
          <p:cNvPr id="6" name="Rectangle 20"/>
          <p:cNvSpPr>
            <a:spLocks noGrp="1" noChangeArrowheads="1"/>
          </p:cNvSpPr>
          <p:nvPr>
            <p:ph type="ftr" sz="quarter" idx="11"/>
          </p:nvPr>
        </p:nvSpPr>
        <p:spPr/>
        <p:txBody>
          <a:bodyPr/>
          <a:lstStyle>
            <a:lvl1pPr eaLnBrk="0" hangingPunct="0">
              <a:defRPr>
                <a:latin typeface="Tahoma" pitchFamily="34" charset="0"/>
              </a:defRPr>
            </a:lvl1pPr>
          </a:lstStyle>
          <a:p>
            <a:endParaRPr lang="en-US" altLang="zh-TW"/>
          </a:p>
        </p:txBody>
      </p:sp>
      <p:sp>
        <p:nvSpPr>
          <p:cNvPr id="7" name="Rectangle 21"/>
          <p:cNvSpPr>
            <a:spLocks noGrp="1" noChangeArrowheads="1"/>
          </p:cNvSpPr>
          <p:nvPr>
            <p:ph type="sldNum" sz="quarter" idx="12"/>
          </p:nvPr>
        </p:nvSpPr>
        <p:spPr/>
        <p:txBody>
          <a:bodyPr/>
          <a:lstStyle>
            <a:lvl1pPr eaLnBrk="0" hangingPunct="0">
              <a:defRPr>
                <a:latin typeface="Tahoma" pitchFamily="34" charset="0"/>
              </a:defRPr>
            </a:lvl1pPr>
          </a:lstStyle>
          <a:p>
            <a:fld id="{087A3565-F49A-4A0F-AC7A-DF1F2B158CCD}" type="slidenum">
              <a:rPr lang="zh-TW" altLang="en-US"/>
              <a:pPr/>
              <a:t>‹#›</a:t>
            </a:fld>
            <a:endParaRPr lang="en-US" altLang="zh-TW"/>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19"/>
          <p:cNvSpPr>
            <a:spLocks noGrp="1" noChangeArrowheads="1"/>
          </p:cNvSpPr>
          <p:nvPr>
            <p:ph type="dt" sz="half" idx="10"/>
          </p:nvPr>
        </p:nvSpPr>
        <p:spPr/>
        <p:txBody>
          <a:bodyPr/>
          <a:lstStyle>
            <a:lvl1pPr eaLnBrk="0" hangingPunct="0">
              <a:defRPr>
                <a:latin typeface="Tahoma" pitchFamily="34" charset="0"/>
              </a:defRPr>
            </a:lvl1pPr>
          </a:lstStyle>
          <a:p>
            <a:endParaRPr lang="en-US" altLang="zh-TW"/>
          </a:p>
        </p:txBody>
      </p:sp>
      <p:sp>
        <p:nvSpPr>
          <p:cNvPr id="5" name="Rectangle 20"/>
          <p:cNvSpPr>
            <a:spLocks noGrp="1" noChangeArrowheads="1"/>
          </p:cNvSpPr>
          <p:nvPr>
            <p:ph type="ftr" sz="quarter" idx="11"/>
          </p:nvPr>
        </p:nvSpPr>
        <p:spPr/>
        <p:txBody>
          <a:bodyPr/>
          <a:lstStyle>
            <a:lvl1pPr eaLnBrk="0" hangingPunct="0">
              <a:defRPr>
                <a:latin typeface="Tahoma" pitchFamily="34" charset="0"/>
              </a:defRPr>
            </a:lvl1pPr>
          </a:lstStyle>
          <a:p>
            <a:endParaRPr lang="en-US" altLang="zh-TW"/>
          </a:p>
        </p:txBody>
      </p:sp>
      <p:sp>
        <p:nvSpPr>
          <p:cNvPr id="6" name="Rectangle 21"/>
          <p:cNvSpPr>
            <a:spLocks noGrp="1" noChangeArrowheads="1"/>
          </p:cNvSpPr>
          <p:nvPr>
            <p:ph type="sldNum" sz="quarter" idx="12"/>
          </p:nvPr>
        </p:nvSpPr>
        <p:spPr/>
        <p:txBody>
          <a:bodyPr/>
          <a:lstStyle>
            <a:lvl1pPr eaLnBrk="0" hangingPunct="0">
              <a:defRPr>
                <a:latin typeface="Tahoma" pitchFamily="34" charset="0"/>
              </a:defRPr>
            </a:lvl1pPr>
          </a:lstStyle>
          <a:p>
            <a:fld id="{4BBE1D38-DC51-486E-B4D3-E8951EA6AC1E}" type="slidenum">
              <a:rPr lang="zh-TW" altLang="en-US"/>
              <a:pPr/>
              <a:t>‹#›</a:t>
            </a:fld>
            <a:endParaRPr lang="en-US" altLang="zh-TW"/>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334000"/>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914400" y="609600"/>
            <a:ext cx="7569200" cy="5334000"/>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19"/>
          <p:cNvSpPr>
            <a:spLocks noGrp="1" noChangeArrowheads="1"/>
          </p:cNvSpPr>
          <p:nvPr>
            <p:ph type="dt" sz="half" idx="10"/>
          </p:nvPr>
        </p:nvSpPr>
        <p:spPr/>
        <p:txBody>
          <a:bodyPr/>
          <a:lstStyle>
            <a:lvl1pPr eaLnBrk="0" hangingPunct="0">
              <a:defRPr>
                <a:latin typeface="Tahoma" pitchFamily="34" charset="0"/>
              </a:defRPr>
            </a:lvl1pPr>
          </a:lstStyle>
          <a:p>
            <a:endParaRPr lang="en-US" altLang="zh-TW"/>
          </a:p>
        </p:txBody>
      </p:sp>
      <p:sp>
        <p:nvSpPr>
          <p:cNvPr id="5" name="Rectangle 20"/>
          <p:cNvSpPr>
            <a:spLocks noGrp="1" noChangeArrowheads="1"/>
          </p:cNvSpPr>
          <p:nvPr>
            <p:ph type="ftr" sz="quarter" idx="11"/>
          </p:nvPr>
        </p:nvSpPr>
        <p:spPr/>
        <p:txBody>
          <a:bodyPr/>
          <a:lstStyle>
            <a:lvl1pPr eaLnBrk="0" hangingPunct="0">
              <a:defRPr>
                <a:latin typeface="Tahoma" pitchFamily="34" charset="0"/>
              </a:defRPr>
            </a:lvl1pPr>
          </a:lstStyle>
          <a:p>
            <a:endParaRPr lang="en-US" altLang="zh-TW"/>
          </a:p>
        </p:txBody>
      </p:sp>
      <p:sp>
        <p:nvSpPr>
          <p:cNvPr id="6" name="Rectangle 21"/>
          <p:cNvSpPr>
            <a:spLocks noGrp="1" noChangeArrowheads="1"/>
          </p:cNvSpPr>
          <p:nvPr>
            <p:ph type="sldNum" sz="quarter" idx="12"/>
          </p:nvPr>
        </p:nvSpPr>
        <p:spPr/>
        <p:txBody>
          <a:bodyPr/>
          <a:lstStyle>
            <a:lvl1pPr eaLnBrk="0" hangingPunct="0">
              <a:defRPr>
                <a:latin typeface="Tahoma" pitchFamily="34" charset="0"/>
              </a:defRPr>
            </a:lvl1pPr>
          </a:lstStyle>
          <a:p>
            <a:fld id="{C773958D-CCBE-4C92-9AC4-154E1F1E7446}" type="slidenum">
              <a:rPr lang="zh-TW" altLang="en-US"/>
              <a:pPr/>
              <a:t>‹#›</a:t>
            </a:fld>
            <a:endParaRPr lang="en-US" altLang="zh-TW"/>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96EDC6E7-B727-4F1A-8AF3-6D819DBC2FDA}" type="slidenum">
              <a:rPr lang="en-US" altLang="zh-HK"/>
              <a:pPr/>
              <a:t>‹#›</a:t>
            </a:fld>
            <a:endParaRPr lang="en-US" altLang="zh-HK"/>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990600"/>
          </a:xfrm>
        </p:spPr>
        <p:txBody>
          <a:bodyPr/>
          <a:lstStyle/>
          <a:p>
            <a:r>
              <a:rPr lang="en-US" altLang="zh-HK" smtClean="0"/>
              <a:t>Click to edit Master title style</a:t>
            </a:r>
            <a:endParaRPr lang="zh-HK" altLang="en-US"/>
          </a:p>
        </p:txBody>
      </p:sp>
      <p:sp>
        <p:nvSpPr>
          <p:cNvPr id="3" name="Text Placeholder 2"/>
          <p:cNvSpPr>
            <a:spLocks noGrp="1"/>
          </p:cNvSpPr>
          <p:nvPr>
            <p:ph type="body" sz="half" idx="1"/>
          </p:nvPr>
        </p:nvSpPr>
        <p:spPr>
          <a:xfrm>
            <a:off x="914400" y="1752600"/>
            <a:ext cx="5080000" cy="4191000"/>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752600"/>
            <a:ext cx="5080000" cy="4191000"/>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19"/>
          <p:cNvSpPr>
            <a:spLocks noGrp="1" noChangeArrowheads="1"/>
          </p:cNvSpPr>
          <p:nvPr>
            <p:ph type="dt" sz="half" idx="10"/>
          </p:nvPr>
        </p:nvSpPr>
        <p:spPr/>
        <p:txBody>
          <a:bodyPr/>
          <a:lstStyle>
            <a:lvl1pPr eaLnBrk="0" hangingPunct="0">
              <a:defRPr>
                <a:latin typeface="Tahoma" pitchFamily="34" charset="0"/>
              </a:defRPr>
            </a:lvl1pPr>
          </a:lstStyle>
          <a:p>
            <a:endParaRPr lang="en-US" altLang="zh-TW"/>
          </a:p>
        </p:txBody>
      </p:sp>
      <p:sp>
        <p:nvSpPr>
          <p:cNvPr id="6" name="Rectangle 20"/>
          <p:cNvSpPr>
            <a:spLocks noGrp="1" noChangeArrowheads="1"/>
          </p:cNvSpPr>
          <p:nvPr>
            <p:ph type="ftr" sz="quarter" idx="11"/>
          </p:nvPr>
        </p:nvSpPr>
        <p:spPr/>
        <p:txBody>
          <a:bodyPr/>
          <a:lstStyle>
            <a:lvl1pPr eaLnBrk="0" hangingPunct="0">
              <a:defRPr>
                <a:latin typeface="Tahoma" pitchFamily="34" charset="0"/>
              </a:defRPr>
            </a:lvl1pPr>
          </a:lstStyle>
          <a:p>
            <a:endParaRPr lang="en-US" altLang="zh-TW"/>
          </a:p>
        </p:txBody>
      </p:sp>
      <p:sp>
        <p:nvSpPr>
          <p:cNvPr id="7" name="Rectangle 21"/>
          <p:cNvSpPr>
            <a:spLocks noGrp="1" noChangeArrowheads="1"/>
          </p:cNvSpPr>
          <p:nvPr>
            <p:ph type="sldNum" sz="quarter" idx="12"/>
          </p:nvPr>
        </p:nvSpPr>
        <p:spPr/>
        <p:txBody>
          <a:bodyPr/>
          <a:lstStyle>
            <a:lvl1pPr eaLnBrk="0" hangingPunct="0">
              <a:defRPr>
                <a:latin typeface="Tahoma" pitchFamily="34" charset="0"/>
              </a:defRPr>
            </a:lvl1pPr>
          </a:lstStyle>
          <a:p>
            <a:fld id="{0347DAB7-9F7C-4BBD-8BEE-028B8DE8722A}" type="slidenum">
              <a:rPr lang="zh-TW" altLang="en-US"/>
              <a:pPr/>
              <a:t>‹#›</a:t>
            </a:fld>
            <a:endParaRPr lang="en-US" altLang="zh-TW"/>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ltLang="zh-HK" smtClean="0"/>
              <a:t>Click to edit Master title style</a:t>
            </a:r>
            <a:endParaRPr lang="zh-HK" altLang="en-US"/>
          </a:p>
        </p:txBody>
      </p:sp>
      <p:sp>
        <p:nvSpPr>
          <p:cNvPr id="3" name="Text Placeholder 2"/>
          <p:cNvSpPr>
            <a:spLocks noGrp="1"/>
          </p:cNvSpPr>
          <p:nvPr>
            <p:ph type="body" sz="half" idx="1"/>
          </p:nvPr>
        </p:nvSpPr>
        <p:spPr>
          <a:xfrm>
            <a:off x="914400" y="1981200"/>
            <a:ext cx="5080000" cy="4114800"/>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zh-HK" altLang="en-US" noProof="0"/>
          </a:p>
        </p:txBody>
      </p:sp>
      <p:sp>
        <p:nvSpPr>
          <p:cNvPr id="5" name="Date Placeholder 4"/>
          <p:cNvSpPr>
            <a:spLocks noGrp="1"/>
          </p:cNvSpPr>
          <p:nvPr>
            <p:ph type="dt" sz="half" idx="10"/>
          </p:nvPr>
        </p:nvSpPr>
        <p:spPr/>
        <p:txBody>
          <a:bodyPr/>
          <a:lstStyle>
            <a:lvl1pPr>
              <a:defRPr>
                <a:latin typeface="Tahoma" pitchFamily="34" charset="0"/>
              </a:defRPr>
            </a:lvl1pPr>
          </a:lstStyle>
          <a:p>
            <a:endParaRPr lang="en-US" altLang="zh-HK"/>
          </a:p>
        </p:txBody>
      </p:sp>
      <p:sp>
        <p:nvSpPr>
          <p:cNvPr id="6" name="Footer Placeholder 5"/>
          <p:cNvSpPr>
            <a:spLocks noGrp="1"/>
          </p:cNvSpPr>
          <p:nvPr>
            <p:ph type="ftr" sz="quarter" idx="11"/>
          </p:nvPr>
        </p:nvSpPr>
        <p:spPr/>
        <p:txBody>
          <a:bodyPr/>
          <a:lstStyle>
            <a:lvl1pPr>
              <a:defRPr>
                <a:latin typeface="Tahoma" pitchFamily="34" charset="0"/>
              </a:defRPr>
            </a:lvl1pPr>
          </a:lstStyle>
          <a:p>
            <a:endParaRPr lang="en-US" altLang="zh-HK"/>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fld id="{EF6941F4-95D1-470A-BD09-0A2296F744DD}" type="slidenum">
              <a:rPr lang="en-US" altLang="zh-HK"/>
              <a:pPr/>
              <a:t>‹#›</a:t>
            </a:fld>
            <a:endParaRPr lang="en-US" altLang="zh-HK"/>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760663"/>
            <a:ext cx="12203113" cy="4113212"/>
            <a:chOff x="0" y="1739"/>
            <a:chExt cx="5765" cy="2591"/>
          </a:xfrm>
        </p:grpSpPr>
        <p:grpSp>
          <p:nvGrpSpPr>
            <p:cNvPr id="5" name="Group 3"/>
            <p:cNvGrpSpPr>
              <a:grpSpLocks/>
            </p:cNvGrpSpPr>
            <p:nvPr/>
          </p:nvGrpSpPr>
          <p:grpSpPr bwMode="auto">
            <a:xfrm>
              <a:off x="0" y="3652"/>
              <a:ext cx="5765" cy="678"/>
              <a:chOff x="0" y="3652"/>
              <a:chExt cx="5765" cy="678"/>
            </a:xfrm>
          </p:grpSpPr>
          <p:sp>
            <p:nvSpPr>
              <p:cNvPr id="7" name="Rectangle 4"/>
              <p:cNvSpPr>
                <a:spLocks noChangeArrowheads="1"/>
              </p:cNvSpPr>
              <p:nvPr/>
            </p:nvSpPr>
            <p:spPr bwMode="ltGray">
              <a:xfrm>
                <a:off x="0" y="3676"/>
                <a:ext cx="576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pPr eaLnBrk="0" hangingPunct="0"/>
                <a:endParaRPr lang="zh-HK" altLang="en-US" sz="2800">
                  <a:solidFill>
                    <a:srgbClr val="FFFFFF"/>
                  </a:solidFill>
                  <a:latin typeface="Times New Roman" pitchFamily="18" charset="0"/>
                  <a:ea typeface="PMingLiU" pitchFamily="18" charset="-120"/>
                </a:endParaRPr>
              </a:p>
            </p:txBody>
          </p:sp>
          <p:grpSp>
            <p:nvGrpSpPr>
              <p:cNvPr id="8" name="Group 5"/>
              <p:cNvGrpSpPr>
                <a:grpSpLocks/>
              </p:cNvGrpSpPr>
              <p:nvPr/>
            </p:nvGrpSpPr>
            <p:grpSpPr bwMode="auto">
              <a:xfrm>
                <a:off x="0" y="3652"/>
                <a:ext cx="5765" cy="678"/>
                <a:chOff x="0" y="3652"/>
                <a:chExt cx="5765" cy="678"/>
              </a:xfrm>
            </p:grpSpPr>
            <p:sp useBgFill="1">
              <p:nvSpPr>
                <p:cNvPr id="9" name="Freeform 6"/>
                <p:cNvSpPr>
                  <a:spLocks/>
                </p:cNvSpPr>
                <p:nvPr/>
              </p:nvSpPr>
              <p:spPr bwMode="white">
                <a:xfrm>
                  <a:off x="0"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 name="Freeform 7"/>
                <p:cNvSpPr>
                  <a:spLocks/>
                </p:cNvSpPr>
                <p:nvPr/>
              </p:nvSpPr>
              <p:spPr bwMode="white">
                <a:xfrm>
                  <a:off x="43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1" name="Freeform 8"/>
                <p:cNvSpPr>
                  <a:spLocks/>
                </p:cNvSpPr>
                <p:nvPr/>
              </p:nvSpPr>
              <p:spPr bwMode="white">
                <a:xfrm>
                  <a:off x="878"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2" name="Freeform 9"/>
                <p:cNvSpPr>
                  <a:spLocks/>
                </p:cNvSpPr>
                <p:nvPr/>
              </p:nvSpPr>
              <p:spPr bwMode="white">
                <a:xfrm>
                  <a:off x="132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3" name="Freeform 10"/>
                <p:cNvSpPr>
                  <a:spLocks/>
                </p:cNvSpPr>
                <p:nvPr/>
              </p:nvSpPr>
              <p:spPr bwMode="white">
                <a:xfrm>
                  <a:off x="1768"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4" name="Freeform 11"/>
                <p:cNvSpPr>
                  <a:spLocks/>
                </p:cNvSpPr>
                <p:nvPr/>
              </p:nvSpPr>
              <p:spPr bwMode="white">
                <a:xfrm>
                  <a:off x="2213"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 name="Freeform 12"/>
                <p:cNvSpPr>
                  <a:spLocks/>
                </p:cNvSpPr>
                <p:nvPr/>
              </p:nvSpPr>
              <p:spPr bwMode="white">
                <a:xfrm>
                  <a:off x="2646"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 name="Freeform 13"/>
                <p:cNvSpPr>
                  <a:spLocks/>
                </p:cNvSpPr>
                <p:nvPr/>
              </p:nvSpPr>
              <p:spPr bwMode="white">
                <a:xfrm>
                  <a:off x="309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7" name="Freeform 14"/>
                <p:cNvSpPr>
                  <a:spLocks/>
                </p:cNvSpPr>
                <p:nvPr/>
              </p:nvSpPr>
              <p:spPr bwMode="white">
                <a:xfrm>
                  <a:off x="3547"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8" name="Freeform 15"/>
                <p:cNvSpPr>
                  <a:spLocks/>
                </p:cNvSpPr>
                <p:nvPr/>
              </p:nvSpPr>
              <p:spPr bwMode="white">
                <a:xfrm>
                  <a:off x="400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9" name="Freeform 16"/>
                <p:cNvSpPr>
                  <a:spLocks/>
                </p:cNvSpPr>
                <p:nvPr/>
              </p:nvSpPr>
              <p:spPr bwMode="white">
                <a:xfrm>
                  <a:off x="4473"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20" name="Freeform 17"/>
                <p:cNvSpPr>
                  <a:spLocks/>
                </p:cNvSpPr>
                <p:nvPr/>
              </p:nvSpPr>
              <p:spPr bwMode="white">
                <a:xfrm>
                  <a:off x="4930"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21" name="Freeform 18"/>
                <p:cNvSpPr>
                  <a:spLocks/>
                </p:cNvSpPr>
                <p:nvPr/>
              </p:nvSpPr>
              <p:spPr bwMode="white">
                <a:xfrm>
                  <a:off x="540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grpSp>
        <p:sp>
          <p:nvSpPr>
            <p:cNvPr id="6" name="Freeform 19"/>
            <p:cNvSpPr>
              <a:spLocks/>
            </p:cNvSpPr>
            <p:nvPr/>
          </p:nvSpPr>
          <p:spPr bwMode="ltGray">
            <a:xfrm>
              <a:off x="0" y="1739"/>
              <a:ext cx="516" cy="913"/>
            </a:xfrm>
            <a:custGeom>
              <a:avLst/>
              <a:gdLst>
                <a:gd name="T0" fmla="*/ 0 w 516"/>
                <a:gd name="T1" fmla="*/ 0 h 913"/>
                <a:gd name="T2" fmla="*/ 515 w 516"/>
                <a:gd name="T3" fmla="*/ 0 h 913"/>
                <a:gd name="T4" fmla="*/ 0 w 516"/>
                <a:gd name="T5" fmla="*/ 912 h 913"/>
                <a:gd name="T6" fmla="*/ 0 w 516"/>
                <a:gd name="T7" fmla="*/ 0 h 9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 h="913">
                  <a:moveTo>
                    <a:pt x="0" y="0"/>
                  </a:moveTo>
                  <a:lnTo>
                    <a:pt x="515" y="0"/>
                  </a:lnTo>
                  <a:lnTo>
                    <a:pt x="0" y="912"/>
                  </a:lnTo>
                  <a:lnTo>
                    <a:pt x="0" y="0"/>
                  </a:lnTo>
                </a:path>
              </a:pathLst>
            </a:custGeom>
            <a:gradFill rotWithShape="0">
              <a:gsLst>
                <a:gs pos="0">
                  <a:schemeClr val="bg1"/>
                </a:gs>
                <a:gs pos="100000">
                  <a:schemeClr val="accent2"/>
                </a:gs>
              </a:gsLst>
              <a:lin ang="0" scaled="1"/>
            </a:gradFill>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sp>
        <p:nvSpPr>
          <p:cNvPr id="6164" name="Rectangle 20"/>
          <p:cNvSpPr>
            <a:spLocks noGrp="1" noChangeArrowheads="1"/>
          </p:cNvSpPr>
          <p:nvPr>
            <p:ph type="ctrTitle" sz="quarter"/>
          </p:nvPr>
        </p:nvSpPr>
        <p:spPr>
          <a:xfrm>
            <a:off x="914400" y="2286000"/>
            <a:ext cx="10363200" cy="1143000"/>
          </a:xfrm>
        </p:spPr>
        <p:txBody>
          <a:bodyPr/>
          <a:lstStyle>
            <a:lvl1pPr>
              <a:defRPr/>
            </a:lvl1pPr>
          </a:lstStyle>
          <a:p>
            <a:pPr lvl="0"/>
            <a:r>
              <a:rPr lang="en-US" altLang="zh-HK" noProof="0" smtClean="0"/>
              <a:t>Click to edit Master title style</a:t>
            </a:r>
          </a:p>
        </p:txBody>
      </p:sp>
      <p:sp>
        <p:nvSpPr>
          <p:cNvPr id="6165" name="Rectangle 21"/>
          <p:cNvSpPr>
            <a:spLocks noGrp="1" noChangeArrowheads="1"/>
          </p:cNvSpPr>
          <p:nvPr>
            <p:ph type="subTitle" sz="quarter" idx="1"/>
          </p:nvPr>
        </p:nvSpPr>
        <p:spPr>
          <a:xfrm>
            <a:off x="1828800" y="3886200"/>
            <a:ext cx="8534400" cy="1752600"/>
          </a:xfrm>
        </p:spPr>
        <p:txBody>
          <a:bodyPr/>
          <a:lstStyle>
            <a:lvl1pPr marL="0" indent="0" algn="ctr">
              <a:buFont typeface="Monotype Sorts" charset="2"/>
              <a:buNone/>
              <a:defRPr/>
            </a:lvl1pPr>
          </a:lstStyle>
          <a:p>
            <a:pPr lvl="0"/>
            <a:r>
              <a:rPr lang="en-US" altLang="zh-HK" noProof="0" smtClean="0"/>
              <a:t>Click to edit Master subtitle style</a:t>
            </a:r>
          </a:p>
        </p:txBody>
      </p:sp>
      <p:sp>
        <p:nvSpPr>
          <p:cNvPr id="22" name="Rectangle 22"/>
          <p:cNvSpPr>
            <a:spLocks noGrp="1" noChangeArrowheads="1"/>
          </p:cNvSpPr>
          <p:nvPr>
            <p:ph type="dt" sz="quarter" idx="10"/>
          </p:nvPr>
        </p:nvSpPr>
        <p:spPr/>
        <p:txBody>
          <a:bodyPr/>
          <a:lstStyle>
            <a:lvl1pPr eaLnBrk="1" hangingPunct="1">
              <a:defRPr/>
            </a:lvl1pPr>
          </a:lstStyle>
          <a:p>
            <a:endParaRPr lang="en-US" altLang="zh-HK"/>
          </a:p>
        </p:txBody>
      </p:sp>
      <p:sp>
        <p:nvSpPr>
          <p:cNvPr id="23" name="Rectangle 23"/>
          <p:cNvSpPr>
            <a:spLocks noGrp="1" noChangeArrowheads="1"/>
          </p:cNvSpPr>
          <p:nvPr>
            <p:ph type="ftr" sz="quarter" idx="11"/>
          </p:nvPr>
        </p:nvSpPr>
        <p:spPr/>
        <p:txBody>
          <a:bodyPr/>
          <a:lstStyle>
            <a:lvl1pPr eaLnBrk="1" hangingPunct="1">
              <a:defRPr/>
            </a:lvl1pPr>
          </a:lstStyle>
          <a:p>
            <a:endParaRPr lang="en-US" altLang="zh-HK"/>
          </a:p>
        </p:txBody>
      </p:sp>
      <p:sp>
        <p:nvSpPr>
          <p:cNvPr id="24" name="Rectangle 24"/>
          <p:cNvSpPr>
            <a:spLocks noGrp="1" noChangeArrowheads="1"/>
          </p:cNvSpPr>
          <p:nvPr>
            <p:ph type="sldNum" sz="quarter" idx="12"/>
          </p:nvPr>
        </p:nvSpPr>
        <p:spPr/>
        <p:txBody>
          <a:bodyPr/>
          <a:lstStyle>
            <a:lvl1pPr eaLnBrk="1" hangingPunct="1">
              <a:defRPr/>
            </a:lvl1pPr>
          </a:lstStyle>
          <a:p>
            <a:fld id="{1A3E8707-CFF4-4F93-989F-1C5D169F274A}" type="slidenum">
              <a:rPr lang="en-US" altLang="zh-HK"/>
              <a:pPr/>
              <a:t>‹#›</a:t>
            </a:fld>
            <a:endParaRPr lang="en-US" altLang="zh-HK"/>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20"/>
          <p:cNvSpPr>
            <a:spLocks noGrp="1" noChangeArrowheads="1"/>
          </p:cNvSpPr>
          <p:nvPr>
            <p:ph type="dt" sz="half" idx="10"/>
          </p:nvPr>
        </p:nvSpPr>
        <p:spPr/>
        <p:txBody>
          <a:bodyPr/>
          <a:lstStyle>
            <a:lvl1pPr eaLnBrk="1" hangingPunct="1">
              <a:defRPr/>
            </a:lvl1pPr>
          </a:lstStyle>
          <a:p>
            <a:endParaRPr lang="en-US"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6" name="Rectangle 22"/>
          <p:cNvSpPr>
            <a:spLocks noGrp="1" noChangeArrowheads="1"/>
          </p:cNvSpPr>
          <p:nvPr>
            <p:ph type="sldNum" sz="quarter" idx="12"/>
          </p:nvPr>
        </p:nvSpPr>
        <p:spPr/>
        <p:txBody>
          <a:bodyPr/>
          <a:lstStyle>
            <a:lvl1pPr eaLnBrk="1" hangingPunct="1">
              <a:defRPr/>
            </a:lvl1pPr>
          </a:lstStyle>
          <a:p>
            <a:fld id="{C44D99E5-DEC3-4025-9C46-E92776FF7C69}" type="slidenum">
              <a:rPr lang="en-US" altLang="zh-HK"/>
              <a:pPr/>
              <a:t>‹#›</a:t>
            </a:fld>
            <a:endParaRPr lang="en-US" altLang="zh-HK"/>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20"/>
          <p:cNvSpPr>
            <a:spLocks noGrp="1" noChangeArrowheads="1"/>
          </p:cNvSpPr>
          <p:nvPr>
            <p:ph type="dt" sz="half" idx="10"/>
          </p:nvPr>
        </p:nvSpPr>
        <p:spPr/>
        <p:txBody>
          <a:bodyPr/>
          <a:lstStyle>
            <a:lvl1pPr eaLnBrk="1" hangingPunct="1">
              <a:defRPr/>
            </a:lvl1pPr>
          </a:lstStyle>
          <a:p>
            <a:endParaRPr lang="en-US"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6" name="Rectangle 22"/>
          <p:cNvSpPr>
            <a:spLocks noGrp="1" noChangeArrowheads="1"/>
          </p:cNvSpPr>
          <p:nvPr>
            <p:ph type="sldNum" sz="quarter" idx="12"/>
          </p:nvPr>
        </p:nvSpPr>
        <p:spPr/>
        <p:txBody>
          <a:bodyPr/>
          <a:lstStyle>
            <a:lvl1pPr eaLnBrk="1" hangingPunct="1">
              <a:defRPr/>
            </a:lvl1pPr>
          </a:lstStyle>
          <a:p>
            <a:fld id="{191D82F9-5A2D-434E-A20C-509F6AB8386D}" type="slidenum">
              <a:rPr lang="en-US" altLang="zh-HK"/>
              <a:pPr/>
              <a:t>‹#›</a:t>
            </a:fld>
            <a:endParaRPr lang="en-US" altLang="zh-HK"/>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914400" y="1714500"/>
            <a:ext cx="508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714500"/>
            <a:ext cx="508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20"/>
          <p:cNvSpPr>
            <a:spLocks noGrp="1" noChangeArrowheads="1"/>
          </p:cNvSpPr>
          <p:nvPr>
            <p:ph type="dt" sz="half" idx="10"/>
          </p:nvPr>
        </p:nvSpPr>
        <p:spPr/>
        <p:txBody>
          <a:bodyPr/>
          <a:lstStyle>
            <a:lvl1pPr eaLnBrk="1" hangingPunct="1">
              <a:defRPr/>
            </a:lvl1pPr>
          </a:lstStyle>
          <a:p>
            <a:endParaRPr lang="en-US" altLang="zh-HK"/>
          </a:p>
        </p:txBody>
      </p:sp>
      <p:sp>
        <p:nvSpPr>
          <p:cNvPr id="6"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7" name="Rectangle 22"/>
          <p:cNvSpPr>
            <a:spLocks noGrp="1" noChangeArrowheads="1"/>
          </p:cNvSpPr>
          <p:nvPr>
            <p:ph type="sldNum" sz="quarter" idx="12"/>
          </p:nvPr>
        </p:nvSpPr>
        <p:spPr/>
        <p:txBody>
          <a:bodyPr/>
          <a:lstStyle>
            <a:lvl1pPr eaLnBrk="1" hangingPunct="1">
              <a:defRPr/>
            </a:lvl1pPr>
          </a:lstStyle>
          <a:p>
            <a:fld id="{EF9F0E24-00E7-442D-8BA6-B8FD872D06E8}" type="slidenum">
              <a:rPr lang="en-US" altLang="zh-HK"/>
              <a:pPr/>
              <a:t>‹#›</a:t>
            </a:fld>
            <a:endParaRPr lang="en-US" altLang="zh-HK"/>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20"/>
          <p:cNvSpPr>
            <a:spLocks noGrp="1" noChangeArrowheads="1"/>
          </p:cNvSpPr>
          <p:nvPr>
            <p:ph type="dt" sz="half" idx="10"/>
          </p:nvPr>
        </p:nvSpPr>
        <p:spPr/>
        <p:txBody>
          <a:bodyPr/>
          <a:lstStyle>
            <a:lvl1pPr eaLnBrk="1" hangingPunct="1">
              <a:defRPr/>
            </a:lvl1pPr>
          </a:lstStyle>
          <a:p>
            <a:endParaRPr lang="en-US" altLang="zh-HK"/>
          </a:p>
        </p:txBody>
      </p:sp>
      <p:sp>
        <p:nvSpPr>
          <p:cNvPr id="8"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9" name="Rectangle 22"/>
          <p:cNvSpPr>
            <a:spLocks noGrp="1" noChangeArrowheads="1"/>
          </p:cNvSpPr>
          <p:nvPr>
            <p:ph type="sldNum" sz="quarter" idx="12"/>
          </p:nvPr>
        </p:nvSpPr>
        <p:spPr/>
        <p:txBody>
          <a:bodyPr/>
          <a:lstStyle>
            <a:lvl1pPr eaLnBrk="1" hangingPunct="1">
              <a:defRPr/>
            </a:lvl1pPr>
          </a:lstStyle>
          <a:p>
            <a:fld id="{530993F0-8D74-4D83-8A50-B94D7D548519}" type="slidenum">
              <a:rPr lang="en-US" altLang="zh-HK"/>
              <a:pPr/>
              <a:t>‹#›</a:t>
            </a:fld>
            <a:endParaRPr lang="en-US" altLang="zh-HK"/>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20"/>
          <p:cNvSpPr>
            <a:spLocks noGrp="1" noChangeArrowheads="1"/>
          </p:cNvSpPr>
          <p:nvPr>
            <p:ph type="dt" sz="half" idx="10"/>
          </p:nvPr>
        </p:nvSpPr>
        <p:spPr/>
        <p:txBody>
          <a:bodyPr/>
          <a:lstStyle>
            <a:lvl1pPr eaLnBrk="1" hangingPunct="1">
              <a:defRPr/>
            </a:lvl1pPr>
          </a:lstStyle>
          <a:p>
            <a:endParaRPr lang="en-US" altLang="zh-HK"/>
          </a:p>
        </p:txBody>
      </p:sp>
      <p:sp>
        <p:nvSpPr>
          <p:cNvPr id="4"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5" name="Rectangle 22"/>
          <p:cNvSpPr>
            <a:spLocks noGrp="1" noChangeArrowheads="1"/>
          </p:cNvSpPr>
          <p:nvPr>
            <p:ph type="sldNum" sz="quarter" idx="12"/>
          </p:nvPr>
        </p:nvSpPr>
        <p:spPr/>
        <p:txBody>
          <a:bodyPr/>
          <a:lstStyle>
            <a:lvl1pPr eaLnBrk="1" hangingPunct="1">
              <a:defRPr/>
            </a:lvl1pPr>
          </a:lstStyle>
          <a:p>
            <a:fld id="{CDB976EB-35FC-451C-86C4-2E179C308E41}" type="slidenum">
              <a:rPr lang="en-US" altLang="zh-HK"/>
              <a:pPr/>
              <a:t>‹#›</a:t>
            </a:fld>
            <a:endParaRPr lang="en-US" altLang="zh-HK"/>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p:txBody>
          <a:bodyPr/>
          <a:lstStyle>
            <a:lvl1pPr eaLnBrk="1" hangingPunct="1">
              <a:defRPr/>
            </a:lvl1pPr>
          </a:lstStyle>
          <a:p>
            <a:endParaRPr lang="en-US" altLang="zh-HK"/>
          </a:p>
        </p:txBody>
      </p:sp>
      <p:sp>
        <p:nvSpPr>
          <p:cNvPr id="3"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4" name="Rectangle 22"/>
          <p:cNvSpPr>
            <a:spLocks noGrp="1" noChangeArrowheads="1"/>
          </p:cNvSpPr>
          <p:nvPr>
            <p:ph type="sldNum" sz="quarter" idx="12"/>
          </p:nvPr>
        </p:nvSpPr>
        <p:spPr/>
        <p:txBody>
          <a:bodyPr/>
          <a:lstStyle>
            <a:lvl1pPr eaLnBrk="1" hangingPunct="1">
              <a:defRPr/>
            </a:lvl1pPr>
          </a:lstStyle>
          <a:p>
            <a:fld id="{E3D6A7D8-AFF5-43C5-867D-93438EBD0BD9}" type="slidenum">
              <a:rPr lang="en-US" altLang="zh-HK"/>
              <a:pPr/>
              <a:t>‹#›</a:t>
            </a:fld>
            <a:endParaRPr lang="en-US" altLang="zh-HK"/>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20"/>
          <p:cNvSpPr>
            <a:spLocks noGrp="1" noChangeArrowheads="1"/>
          </p:cNvSpPr>
          <p:nvPr>
            <p:ph type="dt" sz="half" idx="10"/>
          </p:nvPr>
        </p:nvSpPr>
        <p:spPr/>
        <p:txBody>
          <a:bodyPr/>
          <a:lstStyle>
            <a:lvl1pPr eaLnBrk="1" hangingPunct="1">
              <a:defRPr/>
            </a:lvl1pPr>
          </a:lstStyle>
          <a:p>
            <a:endParaRPr lang="en-US" altLang="zh-HK"/>
          </a:p>
        </p:txBody>
      </p:sp>
      <p:sp>
        <p:nvSpPr>
          <p:cNvPr id="6"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7" name="Rectangle 22"/>
          <p:cNvSpPr>
            <a:spLocks noGrp="1" noChangeArrowheads="1"/>
          </p:cNvSpPr>
          <p:nvPr>
            <p:ph type="sldNum" sz="quarter" idx="12"/>
          </p:nvPr>
        </p:nvSpPr>
        <p:spPr/>
        <p:txBody>
          <a:bodyPr/>
          <a:lstStyle>
            <a:lvl1pPr eaLnBrk="1" hangingPunct="1">
              <a:defRPr/>
            </a:lvl1pPr>
          </a:lstStyle>
          <a:p>
            <a:fld id="{6D5B6D60-81EE-4949-8F87-E400BDB65F4E}" type="slidenum">
              <a:rPr lang="en-US" altLang="zh-HK"/>
              <a:pPr/>
              <a:t>‹#›</a:t>
            </a:fld>
            <a:endParaRPr lang="en-US" altLang="zh-HK"/>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3AB71C51-417D-420D-9EA2-B783CF768FCC}" type="slidenum">
              <a:rPr lang="en-US" altLang="zh-HK"/>
              <a:pPr/>
              <a:t>‹#›</a:t>
            </a:fld>
            <a:endParaRPr lang="en-US" altLang="zh-HK"/>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20"/>
          <p:cNvSpPr>
            <a:spLocks noGrp="1" noChangeArrowheads="1"/>
          </p:cNvSpPr>
          <p:nvPr>
            <p:ph type="dt" sz="half" idx="10"/>
          </p:nvPr>
        </p:nvSpPr>
        <p:spPr/>
        <p:txBody>
          <a:bodyPr/>
          <a:lstStyle>
            <a:lvl1pPr eaLnBrk="1" hangingPunct="1">
              <a:defRPr/>
            </a:lvl1pPr>
          </a:lstStyle>
          <a:p>
            <a:endParaRPr lang="en-US" altLang="zh-HK"/>
          </a:p>
        </p:txBody>
      </p:sp>
      <p:sp>
        <p:nvSpPr>
          <p:cNvPr id="6"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7" name="Rectangle 22"/>
          <p:cNvSpPr>
            <a:spLocks noGrp="1" noChangeArrowheads="1"/>
          </p:cNvSpPr>
          <p:nvPr>
            <p:ph type="sldNum" sz="quarter" idx="12"/>
          </p:nvPr>
        </p:nvSpPr>
        <p:spPr/>
        <p:txBody>
          <a:bodyPr/>
          <a:lstStyle>
            <a:lvl1pPr eaLnBrk="1" hangingPunct="1">
              <a:defRPr/>
            </a:lvl1pPr>
          </a:lstStyle>
          <a:p>
            <a:fld id="{A2596FA3-7597-4CA6-B91B-487E727D1D09}" type="slidenum">
              <a:rPr lang="en-US" altLang="zh-HK"/>
              <a:pPr/>
              <a:t>‹#›</a:t>
            </a:fld>
            <a:endParaRPr lang="en-US" altLang="zh-HK"/>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20"/>
          <p:cNvSpPr>
            <a:spLocks noGrp="1" noChangeArrowheads="1"/>
          </p:cNvSpPr>
          <p:nvPr>
            <p:ph type="dt" sz="half" idx="10"/>
          </p:nvPr>
        </p:nvSpPr>
        <p:spPr/>
        <p:txBody>
          <a:bodyPr/>
          <a:lstStyle>
            <a:lvl1pPr eaLnBrk="1" hangingPunct="1">
              <a:defRPr/>
            </a:lvl1pPr>
          </a:lstStyle>
          <a:p>
            <a:endParaRPr lang="en-US"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6" name="Rectangle 22"/>
          <p:cNvSpPr>
            <a:spLocks noGrp="1" noChangeArrowheads="1"/>
          </p:cNvSpPr>
          <p:nvPr>
            <p:ph type="sldNum" sz="quarter" idx="12"/>
          </p:nvPr>
        </p:nvSpPr>
        <p:spPr/>
        <p:txBody>
          <a:bodyPr/>
          <a:lstStyle>
            <a:lvl1pPr eaLnBrk="1" hangingPunct="1">
              <a:defRPr/>
            </a:lvl1pPr>
          </a:lstStyle>
          <a:p>
            <a:fld id="{E61FE322-7AEE-4BDB-AE05-FA28B597178C}" type="slidenum">
              <a:rPr lang="en-US" altLang="zh-HK"/>
              <a:pPr/>
              <a:t>‹#›</a:t>
            </a:fld>
            <a:endParaRPr lang="en-US" altLang="zh-HK"/>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638800"/>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914400" y="228600"/>
            <a:ext cx="7569200" cy="5638800"/>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20"/>
          <p:cNvSpPr>
            <a:spLocks noGrp="1" noChangeArrowheads="1"/>
          </p:cNvSpPr>
          <p:nvPr>
            <p:ph type="dt" sz="half" idx="10"/>
          </p:nvPr>
        </p:nvSpPr>
        <p:spPr/>
        <p:txBody>
          <a:bodyPr/>
          <a:lstStyle>
            <a:lvl1pPr eaLnBrk="1" hangingPunct="1">
              <a:defRPr/>
            </a:lvl1pPr>
          </a:lstStyle>
          <a:p>
            <a:endParaRPr lang="en-US"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6" name="Rectangle 22"/>
          <p:cNvSpPr>
            <a:spLocks noGrp="1" noChangeArrowheads="1"/>
          </p:cNvSpPr>
          <p:nvPr>
            <p:ph type="sldNum" sz="quarter" idx="12"/>
          </p:nvPr>
        </p:nvSpPr>
        <p:spPr/>
        <p:txBody>
          <a:bodyPr/>
          <a:lstStyle>
            <a:lvl1pPr eaLnBrk="1" hangingPunct="1">
              <a:defRPr/>
            </a:lvl1pPr>
          </a:lstStyle>
          <a:p>
            <a:fld id="{E7A5D9ED-79A5-48F1-A208-4D1801D873E9}" type="slidenum">
              <a:rPr lang="en-US" altLang="zh-HK"/>
              <a:pPr/>
              <a:t>‹#›</a:t>
            </a:fld>
            <a:endParaRPr lang="en-US" altLang="zh-HK"/>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ltLang="zh-HK" smtClean="0"/>
              <a:t>Click to edit Master title style</a:t>
            </a:r>
            <a:endParaRPr lang="zh-HK" altLang="en-US"/>
          </a:p>
        </p:txBody>
      </p:sp>
      <p:sp>
        <p:nvSpPr>
          <p:cNvPr id="3" name="Table Placeholder 2"/>
          <p:cNvSpPr>
            <a:spLocks noGrp="1"/>
          </p:cNvSpPr>
          <p:nvPr>
            <p:ph type="tbl" idx="1"/>
          </p:nvPr>
        </p:nvSpPr>
        <p:spPr>
          <a:xfrm>
            <a:off x="914400" y="1714500"/>
            <a:ext cx="10363200" cy="4152900"/>
          </a:xfrm>
        </p:spPr>
        <p:txBody>
          <a:bodyPr/>
          <a:lstStyle/>
          <a:p>
            <a:pPr lvl="0"/>
            <a:endParaRPr lang="zh-HK" altLang="en-US" noProof="0" smtClean="0"/>
          </a:p>
        </p:txBody>
      </p:sp>
      <p:sp>
        <p:nvSpPr>
          <p:cNvPr id="4" name="Rectangle 20"/>
          <p:cNvSpPr>
            <a:spLocks noGrp="1" noChangeArrowheads="1"/>
          </p:cNvSpPr>
          <p:nvPr>
            <p:ph type="dt" sz="half" idx="10"/>
          </p:nvPr>
        </p:nvSpPr>
        <p:spPr/>
        <p:txBody>
          <a:bodyPr/>
          <a:lstStyle>
            <a:lvl1pPr eaLnBrk="1" hangingPunct="1">
              <a:defRPr/>
            </a:lvl1pPr>
          </a:lstStyle>
          <a:p>
            <a:endParaRPr lang="en-US"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6" name="Rectangle 22"/>
          <p:cNvSpPr>
            <a:spLocks noGrp="1" noChangeArrowheads="1"/>
          </p:cNvSpPr>
          <p:nvPr>
            <p:ph type="sldNum" sz="quarter" idx="12"/>
          </p:nvPr>
        </p:nvSpPr>
        <p:spPr/>
        <p:txBody>
          <a:bodyPr/>
          <a:lstStyle>
            <a:lvl1pPr eaLnBrk="1" hangingPunct="1">
              <a:defRPr/>
            </a:lvl1pPr>
          </a:lstStyle>
          <a:p>
            <a:fld id="{AFEBB802-E948-4520-B506-F51E2F737B8A}" type="slidenum">
              <a:rPr lang="en-US" altLang="zh-HK"/>
              <a:pPr/>
              <a:t>‹#›</a:t>
            </a:fld>
            <a:endParaRPr lang="en-US" altLang="zh-HK"/>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760663"/>
            <a:ext cx="12203113" cy="4113212"/>
            <a:chOff x="0" y="1739"/>
            <a:chExt cx="5765" cy="2591"/>
          </a:xfrm>
        </p:grpSpPr>
        <p:grpSp>
          <p:nvGrpSpPr>
            <p:cNvPr id="5" name="Group 3"/>
            <p:cNvGrpSpPr>
              <a:grpSpLocks/>
            </p:cNvGrpSpPr>
            <p:nvPr/>
          </p:nvGrpSpPr>
          <p:grpSpPr bwMode="auto">
            <a:xfrm>
              <a:off x="0" y="3652"/>
              <a:ext cx="5765" cy="678"/>
              <a:chOff x="0" y="3652"/>
              <a:chExt cx="5765" cy="678"/>
            </a:xfrm>
          </p:grpSpPr>
          <p:sp>
            <p:nvSpPr>
              <p:cNvPr id="7" name="Rectangle 4"/>
              <p:cNvSpPr>
                <a:spLocks noChangeArrowheads="1"/>
              </p:cNvSpPr>
              <p:nvPr/>
            </p:nvSpPr>
            <p:spPr bwMode="ltGray">
              <a:xfrm>
                <a:off x="0" y="3676"/>
                <a:ext cx="576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pPr eaLnBrk="0" hangingPunct="0"/>
                <a:endParaRPr lang="zh-HK" altLang="en-US" sz="2800">
                  <a:solidFill>
                    <a:srgbClr val="FFFFFF"/>
                  </a:solidFill>
                  <a:latin typeface="Times New Roman" pitchFamily="18" charset="0"/>
                  <a:ea typeface="PMingLiU" pitchFamily="18" charset="-120"/>
                </a:endParaRPr>
              </a:p>
            </p:txBody>
          </p:sp>
          <p:grpSp>
            <p:nvGrpSpPr>
              <p:cNvPr id="8" name="Group 5"/>
              <p:cNvGrpSpPr>
                <a:grpSpLocks/>
              </p:cNvGrpSpPr>
              <p:nvPr/>
            </p:nvGrpSpPr>
            <p:grpSpPr bwMode="auto">
              <a:xfrm>
                <a:off x="0" y="3652"/>
                <a:ext cx="5765" cy="678"/>
                <a:chOff x="0" y="3652"/>
                <a:chExt cx="5765" cy="678"/>
              </a:xfrm>
            </p:grpSpPr>
            <p:sp useBgFill="1">
              <p:nvSpPr>
                <p:cNvPr id="9" name="Freeform 6"/>
                <p:cNvSpPr>
                  <a:spLocks/>
                </p:cNvSpPr>
                <p:nvPr/>
              </p:nvSpPr>
              <p:spPr bwMode="white">
                <a:xfrm>
                  <a:off x="0"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 name="Freeform 7"/>
                <p:cNvSpPr>
                  <a:spLocks/>
                </p:cNvSpPr>
                <p:nvPr/>
              </p:nvSpPr>
              <p:spPr bwMode="white">
                <a:xfrm>
                  <a:off x="43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1" name="Freeform 8"/>
                <p:cNvSpPr>
                  <a:spLocks/>
                </p:cNvSpPr>
                <p:nvPr/>
              </p:nvSpPr>
              <p:spPr bwMode="white">
                <a:xfrm>
                  <a:off x="878"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2" name="Freeform 9"/>
                <p:cNvSpPr>
                  <a:spLocks/>
                </p:cNvSpPr>
                <p:nvPr/>
              </p:nvSpPr>
              <p:spPr bwMode="white">
                <a:xfrm>
                  <a:off x="132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3" name="Freeform 10"/>
                <p:cNvSpPr>
                  <a:spLocks/>
                </p:cNvSpPr>
                <p:nvPr/>
              </p:nvSpPr>
              <p:spPr bwMode="white">
                <a:xfrm>
                  <a:off x="1768"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4" name="Freeform 11"/>
                <p:cNvSpPr>
                  <a:spLocks/>
                </p:cNvSpPr>
                <p:nvPr/>
              </p:nvSpPr>
              <p:spPr bwMode="white">
                <a:xfrm>
                  <a:off x="2213"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 name="Freeform 12"/>
                <p:cNvSpPr>
                  <a:spLocks/>
                </p:cNvSpPr>
                <p:nvPr/>
              </p:nvSpPr>
              <p:spPr bwMode="white">
                <a:xfrm>
                  <a:off x="2646"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 name="Freeform 13"/>
                <p:cNvSpPr>
                  <a:spLocks/>
                </p:cNvSpPr>
                <p:nvPr/>
              </p:nvSpPr>
              <p:spPr bwMode="white">
                <a:xfrm>
                  <a:off x="309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7" name="Freeform 14"/>
                <p:cNvSpPr>
                  <a:spLocks/>
                </p:cNvSpPr>
                <p:nvPr/>
              </p:nvSpPr>
              <p:spPr bwMode="white">
                <a:xfrm>
                  <a:off x="3547"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8" name="Freeform 15"/>
                <p:cNvSpPr>
                  <a:spLocks/>
                </p:cNvSpPr>
                <p:nvPr/>
              </p:nvSpPr>
              <p:spPr bwMode="white">
                <a:xfrm>
                  <a:off x="400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9" name="Freeform 16"/>
                <p:cNvSpPr>
                  <a:spLocks/>
                </p:cNvSpPr>
                <p:nvPr/>
              </p:nvSpPr>
              <p:spPr bwMode="white">
                <a:xfrm>
                  <a:off x="4473"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20" name="Freeform 17"/>
                <p:cNvSpPr>
                  <a:spLocks/>
                </p:cNvSpPr>
                <p:nvPr/>
              </p:nvSpPr>
              <p:spPr bwMode="white">
                <a:xfrm>
                  <a:off x="4930" y="3652"/>
                  <a:ext cx="577"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21" name="Freeform 18"/>
                <p:cNvSpPr>
                  <a:spLocks/>
                </p:cNvSpPr>
                <p:nvPr/>
              </p:nvSpPr>
              <p:spPr bwMode="white">
                <a:xfrm>
                  <a:off x="540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grpSp>
        <p:sp>
          <p:nvSpPr>
            <p:cNvPr id="6" name="Freeform 19"/>
            <p:cNvSpPr>
              <a:spLocks/>
            </p:cNvSpPr>
            <p:nvPr/>
          </p:nvSpPr>
          <p:spPr bwMode="ltGray">
            <a:xfrm>
              <a:off x="0" y="1739"/>
              <a:ext cx="516" cy="913"/>
            </a:xfrm>
            <a:custGeom>
              <a:avLst/>
              <a:gdLst>
                <a:gd name="T0" fmla="*/ 0 w 516"/>
                <a:gd name="T1" fmla="*/ 0 h 913"/>
                <a:gd name="T2" fmla="*/ 515 w 516"/>
                <a:gd name="T3" fmla="*/ 0 h 913"/>
                <a:gd name="T4" fmla="*/ 0 w 516"/>
                <a:gd name="T5" fmla="*/ 912 h 913"/>
                <a:gd name="T6" fmla="*/ 0 w 516"/>
                <a:gd name="T7" fmla="*/ 0 h 9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 h="913">
                  <a:moveTo>
                    <a:pt x="0" y="0"/>
                  </a:moveTo>
                  <a:lnTo>
                    <a:pt x="515" y="0"/>
                  </a:lnTo>
                  <a:lnTo>
                    <a:pt x="0" y="912"/>
                  </a:lnTo>
                  <a:lnTo>
                    <a:pt x="0" y="0"/>
                  </a:lnTo>
                </a:path>
              </a:pathLst>
            </a:custGeom>
            <a:gradFill rotWithShape="0">
              <a:gsLst>
                <a:gs pos="0">
                  <a:schemeClr val="bg1"/>
                </a:gs>
                <a:gs pos="100000">
                  <a:schemeClr val="accent2"/>
                </a:gs>
              </a:gsLst>
              <a:lin ang="0" scaled="1"/>
            </a:gradFill>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sp>
        <p:nvSpPr>
          <p:cNvPr id="6164" name="Rectangle 20"/>
          <p:cNvSpPr>
            <a:spLocks noGrp="1" noChangeArrowheads="1"/>
          </p:cNvSpPr>
          <p:nvPr>
            <p:ph type="ctrTitle" sz="quarter"/>
          </p:nvPr>
        </p:nvSpPr>
        <p:spPr>
          <a:xfrm>
            <a:off x="914400" y="2286000"/>
            <a:ext cx="10363200" cy="1143000"/>
          </a:xfrm>
        </p:spPr>
        <p:txBody>
          <a:bodyPr/>
          <a:lstStyle>
            <a:lvl1pPr>
              <a:defRPr/>
            </a:lvl1pPr>
          </a:lstStyle>
          <a:p>
            <a:pPr lvl="0"/>
            <a:r>
              <a:rPr lang="en-US" altLang="zh-HK" noProof="0" smtClean="0"/>
              <a:t>Click to edit Master title style</a:t>
            </a:r>
          </a:p>
        </p:txBody>
      </p:sp>
      <p:sp>
        <p:nvSpPr>
          <p:cNvPr id="6165" name="Rectangle 21"/>
          <p:cNvSpPr>
            <a:spLocks noGrp="1" noChangeArrowheads="1"/>
          </p:cNvSpPr>
          <p:nvPr>
            <p:ph type="subTitle" sz="quarter" idx="1"/>
          </p:nvPr>
        </p:nvSpPr>
        <p:spPr>
          <a:xfrm>
            <a:off x="1828800" y="3886200"/>
            <a:ext cx="8534400" cy="1752600"/>
          </a:xfrm>
        </p:spPr>
        <p:txBody>
          <a:bodyPr/>
          <a:lstStyle>
            <a:lvl1pPr marL="0" indent="0" algn="ctr">
              <a:buFont typeface="Monotype Sorts" charset="2"/>
              <a:buNone/>
              <a:defRPr/>
            </a:lvl1pPr>
          </a:lstStyle>
          <a:p>
            <a:pPr lvl="0"/>
            <a:r>
              <a:rPr lang="en-US" altLang="zh-HK" noProof="0" smtClean="0"/>
              <a:t>Click to edit Master subtitle style</a:t>
            </a:r>
          </a:p>
        </p:txBody>
      </p:sp>
      <p:sp>
        <p:nvSpPr>
          <p:cNvPr id="22" name="Rectangle 22"/>
          <p:cNvSpPr>
            <a:spLocks noGrp="1" noChangeArrowheads="1"/>
          </p:cNvSpPr>
          <p:nvPr>
            <p:ph type="dt" sz="quarter" idx="10"/>
          </p:nvPr>
        </p:nvSpPr>
        <p:spPr/>
        <p:txBody>
          <a:bodyPr/>
          <a:lstStyle>
            <a:lvl1pPr eaLnBrk="1" hangingPunct="1">
              <a:defRPr/>
            </a:lvl1pPr>
          </a:lstStyle>
          <a:p>
            <a:endParaRPr lang="en-US" altLang="zh-HK"/>
          </a:p>
        </p:txBody>
      </p:sp>
      <p:sp>
        <p:nvSpPr>
          <p:cNvPr id="23" name="Rectangle 23"/>
          <p:cNvSpPr>
            <a:spLocks noGrp="1" noChangeArrowheads="1"/>
          </p:cNvSpPr>
          <p:nvPr>
            <p:ph type="ftr" sz="quarter" idx="11"/>
          </p:nvPr>
        </p:nvSpPr>
        <p:spPr/>
        <p:txBody>
          <a:bodyPr/>
          <a:lstStyle>
            <a:lvl1pPr eaLnBrk="1" hangingPunct="1">
              <a:defRPr/>
            </a:lvl1pPr>
          </a:lstStyle>
          <a:p>
            <a:endParaRPr lang="en-US" altLang="zh-HK"/>
          </a:p>
        </p:txBody>
      </p:sp>
      <p:sp>
        <p:nvSpPr>
          <p:cNvPr id="24" name="Rectangle 24"/>
          <p:cNvSpPr>
            <a:spLocks noGrp="1" noChangeArrowheads="1"/>
          </p:cNvSpPr>
          <p:nvPr>
            <p:ph type="sldNum" sz="quarter" idx="12"/>
          </p:nvPr>
        </p:nvSpPr>
        <p:spPr/>
        <p:txBody>
          <a:bodyPr/>
          <a:lstStyle>
            <a:lvl1pPr eaLnBrk="1" hangingPunct="1">
              <a:defRPr/>
            </a:lvl1pPr>
          </a:lstStyle>
          <a:p>
            <a:fld id="{10442D54-3BF8-48A8-BBD6-3CF31351BDB0}" type="slidenum">
              <a:rPr lang="en-US" altLang="zh-HK"/>
              <a:pPr/>
              <a:t>‹#›</a:t>
            </a:fld>
            <a:endParaRPr lang="en-US" altLang="zh-HK"/>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20"/>
          <p:cNvSpPr>
            <a:spLocks noGrp="1" noChangeArrowheads="1"/>
          </p:cNvSpPr>
          <p:nvPr>
            <p:ph type="dt" sz="half" idx="10"/>
          </p:nvPr>
        </p:nvSpPr>
        <p:spPr/>
        <p:txBody>
          <a:bodyPr/>
          <a:lstStyle>
            <a:lvl1pPr eaLnBrk="1" hangingPunct="1">
              <a:defRPr/>
            </a:lvl1pPr>
          </a:lstStyle>
          <a:p>
            <a:endParaRPr lang="en-US"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6" name="Rectangle 22"/>
          <p:cNvSpPr>
            <a:spLocks noGrp="1" noChangeArrowheads="1"/>
          </p:cNvSpPr>
          <p:nvPr>
            <p:ph type="sldNum" sz="quarter" idx="12"/>
          </p:nvPr>
        </p:nvSpPr>
        <p:spPr/>
        <p:txBody>
          <a:bodyPr/>
          <a:lstStyle>
            <a:lvl1pPr eaLnBrk="1" hangingPunct="1">
              <a:defRPr/>
            </a:lvl1pPr>
          </a:lstStyle>
          <a:p>
            <a:fld id="{9FF7C212-1747-4816-B2FB-E412E36596B0}" type="slidenum">
              <a:rPr lang="en-US" altLang="zh-HK"/>
              <a:pPr/>
              <a:t>‹#›</a:t>
            </a:fld>
            <a:endParaRPr lang="en-US" altLang="zh-HK"/>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20"/>
          <p:cNvSpPr>
            <a:spLocks noGrp="1" noChangeArrowheads="1"/>
          </p:cNvSpPr>
          <p:nvPr>
            <p:ph type="dt" sz="half" idx="10"/>
          </p:nvPr>
        </p:nvSpPr>
        <p:spPr/>
        <p:txBody>
          <a:bodyPr/>
          <a:lstStyle>
            <a:lvl1pPr eaLnBrk="1" hangingPunct="1">
              <a:defRPr/>
            </a:lvl1pPr>
          </a:lstStyle>
          <a:p>
            <a:endParaRPr lang="en-US"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6" name="Rectangle 22"/>
          <p:cNvSpPr>
            <a:spLocks noGrp="1" noChangeArrowheads="1"/>
          </p:cNvSpPr>
          <p:nvPr>
            <p:ph type="sldNum" sz="quarter" idx="12"/>
          </p:nvPr>
        </p:nvSpPr>
        <p:spPr/>
        <p:txBody>
          <a:bodyPr/>
          <a:lstStyle>
            <a:lvl1pPr eaLnBrk="1" hangingPunct="1">
              <a:defRPr/>
            </a:lvl1pPr>
          </a:lstStyle>
          <a:p>
            <a:fld id="{EE655216-0C1D-498E-B954-4E8CE46FD8FB}" type="slidenum">
              <a:rPr lang="en-US" altLang="zh-HK"/>
              <a:pPr/>
              <a:t>‹#›</a:t>
            </a:fld>
            <a:endParaRPr lang="en-US" altLang="zh-HK"/>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914400" y="1714500"/>
            <a:ext cx="508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714500"/>
            <a:ext cx="508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20"/>
          <p:cNvSpPr>
            <a:spLocks noGrp="1" noChangeArrowheads="1"/>
          </p:cNvSpPr>
          <p:nvPr>
            <p:ph type="dt" sz="half" idx="10"/>
          </p:nvPr>
        </p:nvSpPr>
        <p:spPr/>
        <p:txBody>
          <a:bodyPr/>
          <a:lstStyle>
            <a:lvl1pPr eaLnBrk="1" hangingPunct="1">
              <a:defRPr/>
            </a:lvl1pPr>
          </a:lstStyle>
          <a:p>
            <a:endParaRPr lang="en-US" altLang="zh-HK"/>
          </a:p>
        </p:txBody>
      </p:sp>
      <p:sp>
        <p:nvSpPr>
          <p:cNvPr id="6"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7" name="Rectangle 22"/>
          <p:cNvSpPr>
            <a:spLocks noGrp="1" noChangeArrowheads="1"/>
          </p:cNvSpPr>
          <p:nvPr>
            <p:ph type="sldNum" sz="quarter" idx="12"/>
          </p:nvPr>
        </p:nvSpPr>
        <p:spPr/>
        <p:txBody>
          <a:bodyPr/>
          <a:lstStyle>
            <a:lvl1pPr eaLnBrk="1" hangingPunct="1">
              <a:defRPr/>
            </a:lvl1pPr>
          </a:lstStyle>
          <a:p>
            <a:fld id="{727284F5-B579-44FF-B0FC-B58383F77AC8}" type="slidenum">
              <a:rPr lang="en-US" altLang="zh-HK"/>
              <a:pPr/>
              <a:t>‹#›</a:t>
            </a:fld>
            <a:endParaRPr lang="en-US" altLang="zh-HK"/>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20"/>
          <p:cNvSpPr>
            <a:spLocks noGrp="1" noChangeArrowheads="1"/>
          </p:cNvSpPr>
          <p:nvPr>
            <p:ph type="dt" sz="half" idx="10"/>
          </p:nvPr>
        </p:nvSpPr>
        <p:spPr/>
        <p:txBody>
          <a:bodyPr/>
          <a:lstStyle>
            <a:lvl1pPr eaLnBrk="1" hangingPunct="1">
              <a:defRPr/>
            </a:lvl1pPr>
          </a:lstStyle>
          <a:p>
            <a:endParaRPr lang="en-US" altLang="zh-HK"/>
          </a:p>
        </p:txBody>
      </p:sp>
      <p:sp>
        <p:nvSpPr>
          <p:cNvPr id="8"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9" name="Rectangle 22"/>
          <p:cNvSpPr>
            <a:spLocks noGrp="1" noChangeArrowheads="1"/>
          </p:cNvSpPr>
          <p:nvPr>
            <p:ph type="sldNum" sz="quarter" idx="12"/>
          </p:nvPr>
        </p:nvSpPr>
        <p:spPr/>
        <p:txBody>
          <a:bodyPr/>
          <a:lstStyle>
            <a:lvl1pPr eaLnBrk="1" hangingPunct="1">
              <a:defRPr/>
            </a:lvl1pPr>
          </a:lstStyle>
          <a:p>
            <a:fld id="{8FE99434-E9B7-4A36-9557-66B69A9A3110}" type="slidenum">
              <a:rPr lang="en-US" altLang="zh-HK"/>
              <a:pPr/>
              <a:t>‹#›</a:t>
            </a:fld>
            <a:endParaRPr lang="en-US" altLang="zh-HK"/>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20"/>
          <p:cNvSpPr>
            <a:spLocks noGrp="1" noChangeArrowheads="1"/>
          </p:cNvSpPr>
          <p:nvPr>
            <p:ph type="dt" sz="half" idx="10"/>
          </p:nvPr>
        </p:nvSpPr>
        <p:spPr/>
        <p:txBody>
          <a:bodyPr/>
          <a:lstStyle>
            <a:lvl1pPr eaLnBrk="1" hangingPunct="1">
              <a:defRPr/>
            </a:lvl1pPr>
          </a:lstStyle>
          <a:p>
            <a:endParaRPr lang="en-US" altLang="zh-HK"/>
          </a:p>
        </p:txBody>
      </p:sp>
      <p:sp>
        <p:nvSpPr>
          <p:cNvPr id="4"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5" name="Rectangle 22"/>
          <p:cNvSpPr>
            <a:spLocks noGrp="1" noChangeArrowheads="1"/>
          </p:cNvSpPr>
          <p:nvPr>
            <p:ph type="sldNum" sz="quarter" idx="12"/>
          </p:nvPr>
        </p:nvSpPr>
        <p:spPr/>
        <p:txBody>
          <a:bodyPr/>
          <a:lstStyle>
            <a:lvl1pPr eaLnBrk="1" hangingPunct="1">
              <a:defRPr/>
            </a:lvl1pPr>
          </a:lstStyle>
          <a:p>
            <a:fld id="{5A6F76FB-2704-4FEA-B09B-B25BFFE9EC33}" type="slidenum">
              <a:rPr lang="en-US" altLang="zh-HK"/>
              <a:pPr/>
              <a:t>‹#›</a:t>
            </a:fld>
            <a:endParaRPr lang="en-US" altLang="zh-HK"/>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4"/>
          <p:cNvSpPr>
            <a:spLocks noGrp="1" noChangeArrowheads="1"/>
          </p:cNvSpPr>
          <p:nvPr>
            <p:ph type="dt" sz="half" idx="10"/>
          </p:nvPr>
        </p:nvSpPr>
        <p:spPr/>
        <p:txBody>
          <a:bodyPr/>
          <a:lstStyle>
            <a:lvl1pPr>
              <a:defRPr/>
            </a:lvl1pPr>
          </a:lstStyle>
          <a:p>
            <a:endParaRPr lang="zh-HK" altLang="zh-HK"/>
          </a:p>
        </p:txBody>
      </p:sp>
      <p:sp>
        <p:nvSpPr>
          <p:cNvPr id="8" name="Rectangle 5"/>
          <p:cNvSpPr>
            <a:spLocks noGrp="1" noChangeArrowheads="1"/>
          </p:cNvSpPr>
          <p:nvPr>
            <p:ph type="ftr" sz="quarter" idx="11"/>
          </p:nvPr>
        </p:nvSpPr>
        <p:spPr/>
        <p:txBody>
          <a:bodyPr/>
          <a:lstStyle>
            <a:lvl1pPr>
              <a:defRPr/>
            </a:lvl1pPr>
          </a:lstStyle>
          <a:p>
            <a:endParaRPr lang="zh-HK" altLang="zh-HK"/>
          </a:p>
        </p:txBody>
      </p:sp>
      <p:sp>
        <p:nvSpPr>
          <p:cNvPr id="9" name="Rectangle 6"/>
          <p:cNvSpPr>
            <a:spLocks noGrp="1" noChangeArrowheads="1"/>
          </p:cNvSpPr>
          <p:nvPr>
            <p:ph type="sldNum" sz="quarter" idx="12"/>
          </p:nvPr>
        </p:nvSpPr>
        <p:spPr/>
        <p:txBody>
          <a:bodyPr/>
          <a:lstStyle>
            <a:lvl1pPr>
              <a:defRPr/>
            </a:lvl1pPr>
          </a:lstStyle>
          <a:p>
            <a:fld id="{843F970C-C2FD-48DE-9956-BBB86D7E8D7D}" type="slidenum">
              <a:rPr lang="en-US" altLang="zh-HK"/>
              <a:pPr/>
              <a:t>‹#›</a:t>
            </a:fld>
            <a:endParaRPr lang="en-US" altLang="zh-HK"/>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p:txBody>
          <a:bodyPr/>
          <a:lstStyle>
            <a:lvl1pPr eaLnBrk="1" hangingPunct="1">
              <a:defRPr/>
            </a:lvl1pPr>
          </a:lstStyle>
          <a:p>
            <a:endParaRPr lang="en-US" altLang="zh-HK"/>
          </a:p>
        </p:txBody>
      </p:sp>
      <p:sp>
        <p:nvSpPr>
          <p:cNvPr id="3"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4" name="Rectangle 22"/>
          <p:cNvSpPr>
            <a:spLocks noGrp="1" noChangeArrowheads="1"/>
          </p:cNvSpPr>
          <p:nvPr>
            <p:ph type="sldNum" sz="quarter" idx="12"/>
          </p:nvPr>
        </p:nvSpPr>
        <p:spPr/>
        <p:txBody>
          <a:bodyPr/>
          <a:lstStyle>
            <a:lvl1pPr eaLnBrk="1" hangingPunct="1">
              <a:defRPr/>
            </a:lvl1pPr>
          </a:lstStyle>
          <a:p>
            <a:fld id="{CC7BCCC7-E06A-4EC8-A308-0734870B5D66}" type="slidenum">
              <a:rPr lang="en-US" altLang="zh-HK"/>
              <a:pPr/>
              <a:t>‹#›</a:t>
            </a:fld>
            <a:endParaRPr lang="en-US" altLang="zh-HK"/>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20"/>
          <p:cNvSpPr>
            <a:spLocks noGrp="1" noChangeArrowheads="1"/>
          </p:cNvSpPr>
          <p:nvPr>
            <p:ph type="dt" sz="half" idx="10"/>
          </p:nvPr>
        </p:nvSpPr>
        <p:spPr/>
        <p:txBody>
          <a:bodyPr/>
          <a:lstStyle>
            <a:lvl1pPr eaLnBrk="1" hangingPunct="1">
              <a:defRPr/>
            </a:lvl1pPr>
          </a:lstStyle>
          <a:p>
            <a:endParaRPr lang="en-US" altLang="zh-HK"/>
          </a:p>
        </p:txBody>
      </p:sp>
      <p:sp>
        <p:nvSpPr>
          <p:cNvPr id="6"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7" name="Rectangle 22"/>
          <p:cNvSpPr>
            <a:spLocks noGrp="1" noChangeArrowheads="1"/>
          </p:cNvSpPr>
          <p:nvPr>
            <p:ph type="sldNum" sz="quarter" idx="12"/>
          </p:nvPr>
        </p:nvSpPr>
        <p:spPr/>
        <p:txBody>
          <a:bodyPr/>
          <a:lstStyle>
            <a:lvl1pPr eaLnBrk="1" hangingPunct="1">
              <a:defRPr/>
            </a:lvl1pPr>
          </a:lstStyle>
          <a:p>
            <a:fld id="{4932182E-8CB1-4FEA-B882-F2DF786E919B}" type="slidenum">
              <a:rPr lang="en-US" altLang="zh-HK"/>
              <a:pPr/>
              <a:t>‹#›</a:t>
            </a:fld>
            <a:endParaRPr lang="en-US" altLang="zh-HK"/>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20"/>
          <p:cNvSpPr>
            <a:spLocks noGrp="1" noChangeArrowheads="1"/>
          </p:cNvSpPr>
          <p:nvPr>
            <p:ph type="dt" sz="half" idx="10"/>
          </p:nvPr>
        </p:nvSpPr>
        <p:spPr/>
        <p:txBody>
          <a:bodyPr/>
          <a:lstStyle>
            <a:lvl1pPr eaLnBrk="1" hangingPunct="1">
              <a:defRPr/>
            </a:lvl1pPr>
          </a:lstStyle>
          <a:p>
            <a:endParaRPr lang="en-US" altLang="zh-HK"/>
          </a:p>
        </p:txBody>
      </p:sp>
      <p:sp>
        <p:nvSpPr>
          <p:cNvPr id="6"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7" name="Rectangle 22"/>
          <p:cNvSpPr>
            <a:spLocks noGrp="1" noChangeArrowheads="1"/>
          </p:cNvSpPr>
          <p:nvPr>
            <p:ph type="sldNum" sz="quarter" idx="12"/>
          </p:nvPr>
        </p:nvSpPr>
        <p:spPr/>
        <p:txBody>
          <a:bodyPr/>
          <a:lstStyle>
            <a:lvl1pPr eaLnBrk="1" hangingPunct="1">
              <a:defRPr/>
            </a:lvl1pPr>
          </a:lstStyle>
          <a:p>
            <a:fld id="{FAC2158F-963B-44C0-A742-6F2663A6AA92}" type="slidenum">
              <a:rPr lang="en-US" altLang="zh-HK"/>
              <a:pPr/>
              <a:t>‹#›</a:t>
            </a:fld>
            <a:endParaRPr lang="en-US" altLang="zh-HK"/>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20"/>
          <p:cNvSpPr>
            <a:spLocks noGrp="1" noChangeArrowheads="1"/>
          </p:cNvSpPr>
          <p:nvPr>
            <p:ph type="dt" sz="half" idx="10"/>
          </p:nvPr>
        </p:nvSpPr>
        <p:spPr/>
        <p:txBody>
          <a:bodyPr/>
          <a:lstStyle>
            <a:lvl1pPr eaLnBrk="1" hangingPunct="1">
              <a:defRPr/>
            </a:lvl1pPr>
          </a:lstStyle>
          <a:p>
            <a:endParaRPr lang="en-US"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6" name="Rectangle 22"/>
          <p:cNvSpPr>
            <a:spLocks noGrp="1" noChangeArrowheads="1"/>
          </p:cNvSpPr>
          <p:nvPr>
            <p:ph type="sldNum" sz="quarter" idx="12"/>
          </p:nvPr>
        </p:nvSpPr>
        <p:spPr/>
        <p:txBody>
          <a:bodyPr/>
          <a:lstStyle>
            <a:lvl1pPr eaLnBrk="1" hangingPunct="1">
              <a:defRPr/>
            </a:lvl1pPr>
          </a:lstStyle>
          <a:p>
            <a:fld id="{295D5E22-8D53-408C-A36C-32F8D1ED5695}" type="slidenum">
              <a:rPr lang="en-US" altLang="zh-HK"/>
              <a:pPr/>
              <a:t>‹#›</a:t>
            </a:fld>
            <a:endParaRPr lang="en-US" altLang="zh-HK"/>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638800"/>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914400" y="228600"/>
            <a:ext cx="7569200" cy="5638800"/>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20"/>
          <p:cNvSpPr>
            <a:spLocks noGrp="1" noChangeArrowheads="1"/>
          </p:cNvSpPr>
          <p:nvPr>
            <p:ph type="dt" sz="half" idx="10"/>
          </p:nvPr>
        </p:nvSpPr>
        <p:spPr/>
        <p:txBody>
          <a:bodyPr/>
          <a:lstStyle>
            <a:lvl1pPr eaLnBrk="1" hangingPunct="1">
              <a:defRPr/>
            </a:lvl1pPr>
          </a:lstStyle>
          <a:p>
            <a:endParaRPr lang="en-US"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6" name="Rectangle 22"/>
          <p:cNvSpPr>
            <a:spLocks noGrp="1" noChangeArrowheads="1"/>
          </p:cNvSpPr>
          <p:nvPr>
            <p:ph type="sldNum" sz="quarter" idx="12"/>
          </p:nvPr>
        </p:nvSpPr>
        <p:spPr/>
        <p:txBody>
          <a:bodyPr/>
          <a:lstStyle>
            <a:lvl1pPr eaLnBrk="1" hangingPunct="1">
              <a:defRPr/>
            </a:lvl1pPr>
          </a:lstStyle>
          <a:p>
            <a:fld id="{059B0F19-4D5F-463A-8AF9-2A7253E1BB3E}" type="slidenum">
              <a:rPr lang="en-US" altLang="zh-HK"/>
              <a:pPr/>
              <a:t>‹#›</a:t>
            </a:fld>
            <a:endParaRPr lang="en-US" altLang="zh-HK"/>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ltLang="zh-HK" smtClean="0"/>
              <a:t>Click to edit Master title style</a:t>
            </a:r>
            <a:endParaRPr lang="zh-HK" altLang="en-US"/>
          </a:p>
        </p:txBody>
      </p:sp>
      <p:sp>
        <p:nvSpPr>
          <p:cNvPr id="3" name="Table Placeholder 2"/>
          <p:cNvSpPr>
            <a:spLocks noGrp="1"/>
          </p:cNvSpPr>
          <p:nvPr>
            <p:ph type="tbl" idx="1"/>
          </p:nvPr>
        </p:nvSpPr>
        <p:spPr>
          <a:xfrm>
            <a:off x="914400" y="1714500"/>
            <a:ext cx="10363200" cy="4152900"/>
          </a:xfrm>
        </p:spPr>
        <p:txBody>
          <a:bodyPr/>
          <a:lstStyle/>
          <a:p>
            <a:pPr lvl="0"/>
            <a:endParaRPr lang="zh-HK" altLang="en-US" noProof="0" smtClean="0"/>
          </a:p>
        </p:txBody>
      </p:sp>
      <p:sp>
        <p:nvSpPr>
          <p:cNvPr id="4" name="Rectangle 20"/>
          <p:cNvSpPr>
            <a:spLocks noGrp="1" noChangeArrowheads="1"/>
          </p:cNvSpPr>
          <p:nvPr>
            <p:ph type="dt" sz="half" idx="10"/>
          </p:nvPr>
        </p:nvSpPr>
        <p:spPr/>
        <p:txBody>
          <a:bodyPr/>
          <a:lstStyle>
            <a:lvl1pPr eaLnBrk="1" hangingPunct="1">
              <a:defRPr/>
            </a:lvl1pPr>
          </a:lstStyle>
          <a:p>
            <a:endParaRPr lang="en-US" altLang="zh-HK"/>
          </a:p>
        </p:txBody>
      </p:sp>
      <p:sp>
        <p:nvSpPr>
          <p:cNvPr id="5" name="Rectangle 21"/>
          <p:cNvSpPr>
            <a:spLocks noGrp="1" noChangeArrowheads="1"/>
          </p:cNvSpPr>
          <p:nvPr>
            <p:ph type="ftr" sz="quarter" idx="11"/>
          </p:nvPr>
        </p:nvSpPr>
        <p:spPr/>
        <p:txBody>
          <a:bodyPr/>
          <a:lstStyle>
            <a:lvl1pPr eaLnBrk="1" hangingPunct="1">
              <a:defRPr/>
            </a:lvl1pPr>
          </a:lstStyle>
          <a:p>
            <a:endParaRPr lang="en-US" altLang="zh-HK"/>
          </a:p>
        </p:txBody>
      </p:sp>
      <p:sp>
        <p:nvSpPr>
          <p:cNvPr id="6" name="Rectangle 22"/>
          <p:cNvSpPr>
            <a:spLocks noGrp="1" noChangeArrowheads="1"/>
          </p:cNvSpPr>
          <p:nvPr>
            <p:ph type="sldNum" sz="quarter" idx="12"/>
          </p:nvPr>
        </p:nvSpPr>
        <p:spPr/>
        <p:txBody>
          <a:bodyPr/>
          <a:lstStyle>
            <a:lvl1pPr eaLnBrk="1" hangingPunct="1">
              <a:defRPr/>
            </a:lvl1pPr>
          </a:lstStyle>
          <a:p>
            <a:fld id="{267588A1-838C-4592-831B-E9277F74C542}" type="slidenum">
              <a:rPr lang="en-US" altLang="zh-HK"/>
              <a:pPr/>
              <a:t>‹#›</a:t>
            </a:fld>
            <a:endParaRPr lang="en-US" altLang="zh-H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8381966-C2A4-4BC1-8201-BDB6A2E9ACE9}" type="datetime1">
              <a:rPr lang="en-US"/>
              <a:pPr/>
              <a:t>11/24/2014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F5A3EFA-6B69-4504-A40F-7FC814671139}"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4"/>
          <p:cNvSpPr>
            <a:spLocks noGrp="1" noChangeArrowheads="1"/>
          </p:cNvSpPr>
          <p:nvPr>
            <p:ph type="dt" sz="half" idx="10"/>
          </p:nvPr>
        </p:nvSpPr>
        <p:spPr/>
        <p:txBody>
          <a:bodyPr/>
          <a:lstStyle>
            <a:lvl1pPr>
              <a:defRPr/>
            </a:lvl1pPr>
          </a:lstStyle>
          <a:p>
            <a:endParaRPr lang="zh-HK" altLang="zh-HK"/>
          </a:p>
        </p:txBody>
      </p:sp>
      <p:sp>
        <p:nvSpPr>
          <p:cNvPr id="4" name="Rectangle 5"/>
          <p:cNvSpPr>
            <a:spLocks noGrp="1" noChangeArrowheads="1"/>
          </p:cNvSpPr>
          <p:nvPr>
            <p:ph type="ftr" sz="quarter" idx="11"/>
          </p:nvPr>
        </p:nvSpPr>
        <p:spPr/>
        <p:txBody>
          <a:bodyPr/>
          <a:lstStyle>
            <a:lvl1pPr>
              <a:defRPr/>
            </a:lvl1pPr>
          </a:lstStyle>
          <a:p>
            <a:endParaRPr lang="zh-HK" altLang="zh-HK"/>
          </a:p>
        </p:txBody>
      </p:sp>
      <p:sp>
        <p:nvSpPr>
          <p:cNvPr id="5" name="Rectangle 6"/>
          <p:cNvSpPr>
            <a:spLocks noGrp="1" noChangeArrowheads="1"/>
          </p:cNvSpPr>
          <p:nvPr>
            <p:ph type="sldNum" sz="quarter" idx="12"/>
          </p:nvPr>
        </p:nvSpPr>
        <p:spPr/>
        <p:txBody>
          <a:bodyPr/>
          <a:lstStyle>
            <a:lvl1pPr>
              <a:defRPr/>
            </a:lvl1pPr>
          </a:lstStyle>
          <a:p>
            <a:fld id="{6872103F-265E-498B-A2C4-7B241CF9E9DB}" type="slidenum">
              <a:rPr lang="en-US" altLang="zh-HK"/>
              <a:pPr/>
              <a:t>‹#›</a:t>
            </a:fld>
            <a:endParaRPr lang="en-US" altLang="zh-HK"/>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zh-HK" altLang="zh-HK"/>
          </a:p>
        </p:txBody>
      </p:sp>
      <p:sp>
        <p:nvSpPr>
          <p:cNvPr id="3" name="Rectangle 5"/>
          <p:cNvSpPr>
            <a:spLocks noGrp="1" noChangeArrowheads="1"/>
          </p:cNvSpPr>
          <p:nvPr>
            <p:ph type="ftr" sz="quarter" idx="11"/>
          </p:nvPr>
        </p:nvSpPr>
        <p:spPr/>
        <p:txBody>
          <a:bodyPr/>
          <a:lstStyle>
            <a:lvl1pPr>
              <a:defRPr/>
            </a:lvl1pPr>
          </a:lstStyle>
          <a:p>
            <a:endParaRPr lang="zh-HK" altLang="zh-HK"/>
          </a:p>
        </p:txBody>
      </p:sp>
      <p:sp>
        <p:nvSpPr>
          <p:cNvPr id="4" name="Rectangle 6"/>
          <p:cNvSpPr>
            <a:spLocks noGrp="1" noChangeArrowheads="1"/>
          </p:cNvSpPr>
          <p:nvPr>
            <p:ph type="sldNum" sz="quarter" idx="12"/>
          </p:nvPr>
        </p:nvSpPr>
        <p:spPr/>
        <p:txBody>
          <a:bodyPr/>
          <a:lstStyle>
            <a:lvl1pPr>
              <a:defRPr/>
            </a:lvl1pPr>
          </a:lstStyle>
          <a:p>
            <a:fld id="{A02A6C98-432E-4428-AD10-1E4397513F45}" type="slidenum">
              <a:rPr lang="en-US" altLang="zh-HK"/>
              <a:pPr/>
              <a:t>‹#›</a:t>
            </a:fld>
            <a:endParaRPr lang="en-US" altLang="zh-HK"/>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4F369C13-4583-40AF-A44F-62EF82BB14A0}" type="slidenum">
              <a:rPr lang="en-US" altLang="zh-HK"/>
              <a:pPr/>
              <a:t>‹#›</a:t>
            </a:fld>
            <a:endParaRPr lang="en-US" altLang="zh-HK"/>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E857FE35-8668-4365-AD7A-E3DD0C21AA9C}" type="slidenum">
              <a:rPr lang="en-US" altLang="zh-HK"/>
              <a:pPr/>
              <a:t>‹#›</a:t>
            </a:fld>
            <a:endParaRPr lang="en-US" altLang="zh-HK"/>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2A752DEB-8467-4421-85E1-6AAFBED175A2}" type="slidenum">
              <a:rPr lang="en-US" altLang="zh-HK"/>
              <a:pPr/>
              <a:t>‹#›</a:t>
            </a:fld>
            <a:endParaRPr lang="en-US" altLang="zh-HK"/>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5"/>
            <a:ext cx="2743200" cy="5851525"/>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609600" y="274665"/>
            <a:ext cx="80264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5B5FA307-8074-4044-8687-A374BFB2FD78}" type="slidenum">
              <a:rPr lang="en-US" altLang="zh-HK"/>
              <a:pPr/>
              <a:t>‹#›</a:t>
            </a:fld>
            <a:endParaRPr lang="en-US" altLang="zh-HK"/>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8DF8312C-B685-4BAB-9D5C-3B2A10DD783B}" type="slidenum">
              <a:rPr lang="en-US" altLang="en-US"/>
              <a:pPr/>
              <a:t>‹#›</a:t>
            </a:fld>
            <a:endParaRPr lang="en-US"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9F18260B-B0E4-4279-9F62-B36A565D7A94}" type="slidenum">
              <a:rPr lang="en-US" altLang="en-US"/>
              <a:pPr/>
              <a:t>‹#›</a:t>
            </a:fld>
            <a:endParaRPr lang="en-US"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4FB8FC42-D082-4F0E-9867-9B86DF8C21CC}" type="slidenum">
              <a:rPr lang="en-US" altLang="en-US"/>
              <a:pPr/>
              <a:t>‹#›</a:t>
            </a:fld>
            <a:endParaRPr lang="en-US"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893C6CB0-8E68-4BB9-B99C-39DBD2DFABE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0D69E1E-B5A3-423C-A712-7B86B3315156}" type="datetime1">
              <a:rPr lang="en-US"/>
              <a:pPr/>
              <a:t>11/24/2014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AC40A4C-255C-4E85-BF6D-29F65BA056E6}"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vl1pPr>
          </a:lstStyle>
          <a:p>
            <a:fld id="{8385D4E2-0528-4CA9-9863-BA0F37CF9FEE}" type="slidenum">
              <a:rPr lang="en-US" altLang="en-US"/>
              <a:pPr/>
              <a:t>‹#›</a:t>
            </a:fld>
            <a:endParaRPr lang="en-US"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p:txBody>
          <a:bodyPr/>
          <a:lstStyle>
            <a:lvl1pPr>
              <a:defRPr/>
            </a:lvl1pPr>
          </a:lstStyle>
          <a:p>
            <a:fld id="{B3594B11-BBF4-464F-8741-64AD60DA87DA}" type="slidenum">
              <a:rPr lang="en-US" altLang="en-US"/>
              <a:pPr/>
              <a:t>‹#›</a:t>
            </a:fld>
            <a:endParaRPr lang="en-US"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Rectangle 6"/>
          <p:cNvSpPr>
            <a:spLocks noGrp="1" noChangeArrowheads="1"/>
          </p:cNvSpPr>
          <p:nvPr>
            <p:ph type="sldNum" sz="quarter" idx="12"/>
          </p:nvPr>
        </p:nvSpPr>
        <p:spPr/>
        <p:txBody>
          <a:bodyPr/>
          <a:lstStyle>
            <a:lvl1pPr>
              <a:defRPr/>
            </a:lvl1pPr>
          </a:lstStyle>
          <a:p>
            <a:fld id="{CD2485CB-7853-429B-BEFE-8078B3FEE01A}" type="slidenum">
              <a:rPr lang="en-US" altLang="en-US"/>
              <a:pPr/>
              <a:t>‹#›</a:t>
            </a:fld>
            <a:endParaRPr lang="en-US"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BFA3D44C-2DE6-45B3-BCCE-89EA94EE7D8A}" type="slidenum">
              <a:rPr lang="en-US" altLang="en-US"/>
              <a:pPr/>
              <a:t>‹#›</a:t>
            </a:fld>
            <a:endParaRPr lang="en-US"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457B1173-C4F6-4FF0-A8E6-FFC26EF6182D}" type="slidenum">
              <a:rPr lang="en-US" altLang="en-US"/>
              <a:pPr/>
              <a:t>‹#›</a:t>
            </a:fld>
            <a:endParaRPr lang="en-US"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5979DB6C-C625-4BAE-A61E-3D7B7565B98C}" type="slidenum">
              <a:rPr lang="en-US" altLang="en-US"/>
              <a:pPr/>
              <a:t>‹#›</a:t>
            </a:fld>
            <a:endParaRPr lang="en-US"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389ED1A1-A64D-4035-B50C-E6113678C349}" type="slidenum">
              <a:rPr lang="en-US" altLang="en-US"/>
              <a:pPr/>
              <a:t>‹#›</a:t>
            </a:fld>
            <a:endParaRPr lang="en-US"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zh-HK" smtClean="0"/>
              <a:t>Click to edit Master title style</a:t>
            </a:r>
            <a:endParaRPr lang="zh-HK"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HK" smtClean="0"/>
              <a:t>Click to edit Master subtitle style</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lgn="l">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C8E27FDD-F4DF-46EE-86EA-5C4F6DE01E89}" type="slidenum">
              <a:rPr lang="en-US" altLang="zh-HK"/>
              <a:pPr/>
              <a:t>‹#›</a:t>
            </a:fld>
            <a:endParaRPr lang="en-US" altLang="zh-HK"/>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lgn="l">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C4F21D3E-3EE0-4F22-9228-4214F80765CA}" type="slidenum">
              <a:rPr lang="en-US" altLang="zh-HK"/>
              <a:pPr/>
              <a:t>‹#›</a:t>
            </a:fld>
            <a:endParaRPr lang="en-US" altLang="zh-HK"/>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lgn="l">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516B603B-99ED-4543-A986-63FA3AA940A2}" type="slidenum">
              <a:rPr lang="en-US" altLang="zh-HK"/>
              <a:pPr/>
              <a:t>‹#›</a:t>
            </a:fld>
            <a:endParaRPr lang="en-US" altLang="zh-H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B94E50E-A181-467F-9D7B-7C820DD28C1F}" type="datetime1">
              <a:rPr lang="en-US"/>
              <a:pPr/>
              <a:t>11/24/2014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6C1C682-145F-495B-8D85-923A78F6C496}"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lgn="l">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1331485F-C800-481B-83E3-1407CC8B9C13}" type="slidenum">
              <a:rPr lang="en-US" altLang="zh-HK"/>
              <a:pPr/>
              <a:t>‹#›</a:t>
            </a:fld>
            <a:endParaRPr lang="en-US" altLang="zh-HK"/>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4"/>
          <p:cNvSpPr>
            <a:spLocks noGrp="1" noChangeArrowheads="1"/>
          </p:cNvSpPr>
          <p:nvPr>
            <p:ph type="dt" sz="half" idx="10"/>
          </p:nvPr>
        </p:nvSpPr>
        <p:spPr/>
        <p:txBody>
          <a:bodyPr/>
          <a:lstStyle>
            <a:lvl1pPr>
              <a:defRPr/>
            </a:lvl1pPr>
          </a:lstStyle>
          <a:p>
            <a:endParaRPr lang="zh-HK" altLang="zh-HK"/>
          </a:p>
        </p:txBody>
      </p:sp>
      <p:sp>
        <p:nvSpPr>
          <p:cNvPr id="8" name="Rectangle 5"/>
          <p:cNvSpPr>
            <a:spLocks noGrp="1" noChangeArrowheads="1"/>
          </p:cNvSpPr>
          <p:nvPr>
            <p:ph type="ftr" sz="quarter" idx="11"/>
          </p:nvPr>
        </p:nvSpPr>
        <p:spPr/>
        <p:txBody>
          <a:bodyPr/>
          <a:lstStyle>
            <a:lvl1pPr algn="l">
              <a:defRPr/>
            </a:lvl1pPr>
          </a:lstStyle>
          <a:p>
            <a:endParaRPr lang="zh-HK" altLang="zh-HK"/>
          </a:p>
        </p:txBody>
      </p:sp>
      <p:sp>
        <p:nvSpPr>
          <p:cNvPr id="9" name="Rectangle 6"/>
          <p:cNvSpPr>
            <a:spLocks noGrp="1" noChangeArrowheads="1"/>
          </p:cNvSpPr>
          <p:nvPr>
            <p:ph type="sldNum" sz="quarter" idx="12"/>
          </p:nvPr>
        </p:nvSpPr>
        <p:spPr/>
        <p:txBody>
          <a:bodyPr/>
          <a:lstStyle>
            <a:lvl1pPr>
              <a:defRPr/>
            </a:lvl1pPr>
          </a:lstStyle>
          <a:p>
            <a:fld id="{CD8C4C66-E91C-4790-BFA9-3BE38ADEA2B2}" type="slidenum">
              <a:rPr lang="en-US" altLang="zh-HK"/>
              <a:pPr/>
              <a:t>‹#›</a:t>
            </a:fld>
            <a:endParaRPr lang="en-US" altLang="zh-HK"/>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4"/>
          <p:cNvSpPr>
            <a:spLocks noGrp="1" noChangeArrowheads="1"/>
          </p:cNvSpPr>
          <p:nvPr>
            <p:ph type="dt" sz="half" idx="10"/>
          </p:nvPr>
        </p:nvSpPr>
        <p:spPr/>
        <p:txBody>
          <a:bodyPr/>
          <a:lstStyle>
            <a:lvl1pPr>
              <a:defRPr/>
            </a:lvl1pPr>
          </a:lstStyle>
          <a:p>
            <a:endParaRPr lang="zh-HK" altLang="zh-HK"/>
          </a:p>
        </p:txBody>
      </p:sp>
      <p:sp>
        <p:nvSpPr>
          <p:cNvPr id="4" name="Rectangle 5"/>
          <p:cNvSpPr>
            <a:spLocks noGrp="1" noChangeArrowheads="1"/>
          </p:cNvSpPr>
          <p:nvPr>
            <p:ph type="ftr" sz="quarter" idx="11"/>
          </p:nvPr>
        </p:nvSpPr>
        <p:spPr/>
        <p:txBody>
          <a:bodyPr/>
          <a:lstStyle>
            <a:lvl1pPr algn="l">
              <a:defRPr/>
            </a:lvl1pPr>
          </a:lstStyle>
          <a:p>
            <a:endParaRPr lang="zh-HK" altLang="zh-HK"/>
          </a:p>
        </p:txBody>
      </p:sp>
      <p:sp>
        <p:nvSpPr>
          <p:cNvPr id="5" name="Rectangle 6"/>
          <p:cNvSpPr>
            <a:spLocks noGrp="1" noChangeArrowheads="1"/>
          </p:cNvSpPr>
          <p:nvPr>
            <p:ph type="sldNum" sz="quarter" idx="12"/>
          </p:nvPr>
        </p:nvSpPr>
        <p:spPr/>
        <p:txBody>
          <a:bodyPr/>
          <a:lstStyle>
            <a:lvl1pPr>
              <a:defRPr/>
            </a:lvl1pPr>
          </a:lstStyle>
          <a:p>
            <a:fld id="{531A131F-2239-489B-9147-B97942ABB5C4}" type="slidenum">
              <a:rPr lang="en-US" altLang="zh-HK"/>
              <a:pPr/>
              <a:t>‹#›</a:t>
            </a:fld>
            <a:endParaRPr lang="en-US" altLang="zh-HK"/>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zh-HK" altLang="zh-HK"/>
          </a:p>
        </p:txBody>
      </p:sp>
      <p:sp>
        <p:nvSpPr>
          <p:cNvPr id="3" name="Rectangle 5"/>
          <p:cNvSpPr>
            <a:spLocks noGrp="1" noChangeArrowheads="1"/>
          </p:cNvSpPr>
          <p:nvPr>
            <p:ph type="ftr" sz="quarter" idx="11"/>
          </p:nvPr>
        </p:nvSpPr>
        <p:spPr/>
        <p:txBody>
          <a:bodyPr/>
          <a:lstStyle>
            <a:lvl1pPr algn="l">
              <a:defRPr/>
            </a:lvl1pPr>
          </a:lstStyle>
          <a:p>
            <a:endParaRPr lang="zh-HK" altLang="zh-HK"/>
          </a:p>
        </p:txBody>
      </p:sp>
      <p:sp>
        <p:nvSpPr>
          <p:cNvPr id="4" name="Rectangle 6"/>
          <p:cNvSpPr>
            <a:spLocks noGrp="1" noChangeArrowheads="1"/>
          </p:cNvSpPr>
          <p:nvPr>
            <p:ph type="sldNum" sz="quarter" idx="12"/>
          </p:nvPr>
        </p:nvSpPr>
        <p:spPr/>
        <p:txBody>
          <a:bodyPr/>
          <a:lstStyle>
            <a:lvl1pPr>
              <a:defRPr/>
            </a:lvl1pPr>
          </a:lstStyle>
          <a:p>
            <a:fld id="{F09839FC-AC50-4333-A899-2AF1148C69AC}" type="slidenum">
              <a:rPr lang="en-US" altLang="zh-HK"/>
              <a:pPr/>
              <a:t>‹#›</a:t>
            </a:fld>
            <a:endParaRPr lang="en-US" altLang="zh-HK"/>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lgn="l">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B8E00A2F-812E-4E1A-B5BA-DBFAFC9868D7}" type="slidenum">
              <a:rPr lang="en-US" altLang="zh-HK"/>
              <a:pPr/>
              <a:t>‹#›</a:t>
            </a:fld>
            <a:endParaRPr lang="en-US" altLang="zh-HK"/>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lgn="l">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C2B872B1-8417-490D-A72B-304C8CEA021F}" type="slidenum">
              <a:rPr lang="en-US" altLang="zh-HK"/>
              <a:pPr/>
              <a:t>‹#›</a:t>
            </a:fld>
            <a:endParaRPr lang="en-US" altLang="zh-HK"/>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lgn="l">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4C9F943E-1344-428C-B513-C4EFE8FE4E17}" type="slidenum">
              <a:rPr lang="en-US" altLang="zh-HK"/>
              <a:pPr/>
              <a:t>‹#›</a:t>
            </a:fld>
            <a:endParaRPr lang="en-US" altLang="zh-HK"/>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lgn="l">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0DBDBBC2-FF21-4669-B9BC-53EB70738814}" type="slidenum">
              <a:rPr lang="en-US" altLang="zh-HK"/>
              <a:pPr/>
              <a:t>‹#›</a:t>
            </a:fld>
            <a:endParaRPr lang="en-US" altLang="zh-HK"/>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zh-HK" smtClean="0"/>
              <a:t>Click to edit Master title style</a:t>
            </a:r>
            <a:endParaRPr lang="zh-HK"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HK" smtClean="0"/>
              <a:t>Click to edit Master subtitle style</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lgn="l">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2E33D6AF-B272-44DB-9CEB-09978C6AEA3F}" type="slidenum">
              <a:rPr lang="en-US" altLang="zh-HK"/>
              <a:pPr/>
              <a:t>‹#›</a:t>
            </a:fld>
            <a:endParaRPr lang="en-US" altLang="zh-HK"/>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lgn="l">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783CCB4D-0F29-4C6E-8473-656D6EC5FE5D}" type="slidenum">
              <a:rPr lang="en-US" altLang="zh-HK"/>
              <a:pPr/>
              <a:t>‹#›</a:t>
            </a:fld>
            <a:endParaRPr lang="en-US" altLang="zh-H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B4C290E-D372-4444-BBE9-28DE2E869AB9}" type="datetime1">
              <a:rPr lang="en-US"/>
              <a:pPr/>
              <a:t>11/24/2014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2763157-366C-4F4F-BB58-993787D9FCE3}"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lgn="l">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04838812-C37B-4BFE-954F-2227F52E1CFD}" type="slidenum">
              <a:rPr lang="en-US" altLang="zh-HK"/>
              <a:pPr/>
              <a:t>‹#›</a:t>
            </a:fld>
            <a:endParaRPr lang="en-US" altLang="zh-HK"/>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lgn="l">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E24A9515-6ED5-4778-879A-73D83E587D5A}" type="slidenum">
              <a:rPr lang="en-US" altLang="zh-HK"/>
              <a:pPr/>
              <a:t>‹#›</a:t>
            </a:fld>
            <a:endParaRPr lang="en-US" altLang="zh-HK"/>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4"/>
          <p:cNvSpPr>
            <a:spLocks noGrp="1" noChangeArrowheads="1"/>
          </p:cNvSpPr>
          <p:nvPr>
            <p:ph type="dt" sz="half" idx="10"/>
          </p:nvPr>
        </p:nvSpPr>
        <p:spPr/>
        <p:txBody>
          <a:bodyPr/>
          <a:lstStyle>
            <a:lvl1pPr>
              <a:defRPr/>
            </a:lvl1pPr>
          </a:lstStyle>
          <a:p>
            <a:endParaRPr lang="zh-HK" altLang="zh-HK"/>
          </a:p>
        </p:txBody>
      </p:sp>
      <p:sp>
        <p:nvSpPr>
          <p:cNvPr id="8" name="Rectangle 5"/>
          <p:cNvSpPr>
            <a:spLocks noGrp="1" noChangeArrowheads="1"/>
          </p:cNvSpPr>
          <p:nvPr>
            <p:ph type="ftr" sz="quarter" idx="11"/>
          </p:nvPr>
        </p:nvSpPr>
        <p:spPr/>
        <p:txBody>
          <a:bodyPr/>
          <a:lstStyle>
            <a:lvl1pPr algn="l">
              <a:defRPr/>
            </a:lvl1pPr>
          </a:lstStyle>
          <a:p>
            <a:endParaRPr lang="zh-HK" altLang="zh-HK"/>
          </a:p>
        </p:txBody>
      </p:sp>
      <p:sp>
        <p:nvSpPr>
          <p:cNvPr id="9" name="Rectangle 6"/>
          <p:cNvSpPr>
            <a:spLocks noGrp="1" noChangeArrowheads="1"/>
          </p:cNvSpPr>
          <p:nvPr>
            <p:ph type="sldNum" sz="quarter" idx="12"/>
          </p:nvPr>
        </p:nvSpPr>
        <p:spPr/>
        <p:txBody>
          <a:bodyPr/>
          <a:lstStyle>
            <a:lvl1pPr>
              <a:defRPr/>
            </a:lvl1pPr>
          </a:lstStyle>
          <a:p>
            <a:fld id="{0DEA2C01-AED2-4911-85FF-7970EF680A3D}" type="slidenum">
              <a:rPr lang="en-US" altLang="zh-HK"/>
              <a:pPr/>
              <a:t>‹#›</a:t>
            </a:fld>
            <a:endParaRPr lang="en-US" altLang="zh-HK"/>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4"/>
          <p:cNvSpPr>
            <a:spLocks noGrp="1" noChangeArrowheads="1"/>
          </p:cNvSpPr>
          <p:nvPr>
            <p:ph type="dt" sz="half" idx="10"/>
          </p:nvPr>
        </p:nvSpPr>
        <p:spPr/>
        <p:txBody>
          <a:bodyPr/>
          <a:lstStyle>
            <a:lvl1pPr>
              <a:defRPr/>
            </a:lvl1pPr>
          </a:lstStyle>
          <a:p>
            <a:endParaRPr lang="zh-HK" altLang="zh-HK"/>
          </a:p>
        </p:txBody>
      </p:sp>
      <p:sp>
        <p:nvSpPr>
          <p:cNvPr id="4" name="Rectangle 5"/>
          <p:cNvSpPr>
            <a:spLocks noGrp="1" noChangeArrowheads="1"/>
          </p:cNvSpPr>
          <p:nvPr>
            <p:ph type="ftr" sz="quarter" idx="11"/>
          </p:nvPr>
        </p:nvSpPr>
        <p:spPr/>
        <p:txBody>
          <a:bodyPr/>
          <a:lstStyle>
            <a:lvl1pPr algn="l">
              <a:defRPr/>
            </a:lvl1pPr>
          </a:lstStyle>
          <a:p>
            <a:endParaRPr lang="zh-HK" altLang="zh-HK"/>
          </a:p>
        </p:txBody>
      </p:sp>
      <p:sp>
        <p:nvSpPr>
          <p:cNvPr id="5" name="Rectangle 6"/>
          <p:cNvSpPr>
            <a:spLocks noGrp="1" noChangeArrowheads="1"/>
          </p:cNvSpPr>
          <p:nvPr>
            <p:ph type="sldNum" sz="quarter" idx="12"/>
          </p:nvPr>
        </p:nvSpPr>
        <p:spPr/>
        <p:txBody>
          <a:bodyPr/>
          <a:lstStyle>
            <a:lvl1pPr>
              <a:defRPr/>
            </a:lvl1pPr>
          </a:lstStyle>
          <a:p>
            <a:fld id="{B0737C14-E921-4A0D-9E32-1191BF6A7B53}" type="slidenum">
              <a:rPr lang="en-US" altLang="zh-HK"/>
              <a:pPr/>
              <a:t>‹#›</a:t>
            </a:fld>
            <a:endParaRPr lang="en-US" altLang="zh-HK"/>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zh-HK" altLang="zh-HK"/>
          </a:p>
        </p:txBody>
      </p:sp>
      <p:sp>
        <p:nvSpPr>
          <p:cNvPr id="3" name="Rectangle 5"/>
          <p:cNvSpPr>
            <a:spLocks noGrp="1" noChangeArrowheads="1"/>
          </p:cNvSpPr>
          <p:nvPr>
            <p:ph type="ftr" sz="quarter" idx="11"/>
          </p:nvPr>
        </p:nvSpPr>
        <p:spPr/>
        <p:txBody>
          <a:bodyPr/>
          <a:lstStyle>
            <a:lvl1pPr algn="l">
              <a:defRPr/>
            </a:lvl1pPr>
          </a:lstStyle>
          <a:p>
            <a:endParaRPr lang="zh-HK" altLang="zh-HK"/>
          </a:p>
        </p:txBody>
      </p:sp>
      <p:sp>
        <p:nvSpPr>
          <p:cNvPr id="4" name="Rectangle 6"/>
          <p:cNvSpPr>
            <a:spLocks noGrp="1" noChangeArrowheads="1"/>
          </p:cNvSpPr>
          <p:nvPr>
            <p:ph type="sldNum" sz="quarter" idx="12"/>
          </p:nvPr>
        </p:nvSpPr>
        <p:spPr/>
        <p:txBody>
          <a:bodyPr/>
          <a:lstStyle>
            <a:lvl1pPr>
              <a:defRPr/>
            </a:lvl1pPr>
          </a:lstStyle>
          <a:p>
            <a:fld id="{F50018D1-584A-4052-B525-CB15E58F35BF}" type="slidenum">
              <a:rPr lang="en-US" altLang="zh-HK"/>
              <a:pPr/>
              <a:t>‹#›</a:t>
            </a:fld>
            <a:endParaRPr lang="en-US" altLang="zh-HK"/>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lgn="l">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607F37C8-F6D4-4AF9-BA2F-E77E038C0551}" type="slidenum">
              <a:rPr lang="en-US" altLang="zh-HK"/>
              <a:pPr/>
              <a:t>‹#›</a:t>
            </a:fld>
            <a:endParaRPr lang="en-US" altLang="zh-HK"/>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zh-HK" altLang="zh-HK"/>
          </a:p>
        </p:txBody>
      </p:sp>
      <p:sp>
        <p:nvSpPr>
          <p:cNvPr id="6" name="Rectangle 5"/>
          <p:cNvSpPr>
            <a:spLocks noGrp="1" noChangeArrowheads="1"/>
          </p:cNvSpPr>
          <p:nvPr>
            <p:ph type="ftr" sz="quarter" idx="11"/>
          </p:nvPr>
        </p:nvSpPr>
        <p:spPr/>
        <p:txBody>
          <a:bodyPr/>
          <a:lstStyle>
            <a:lvl1pPr algn="l">
              <a:defRPr/>
            </a:lvl1pPr>
          </a:lstStyle>
          <a:p>
            <a:endParaRPr lang="zh-HK" altLang="zh-HK"/>
          </a:p>
        </p:txBody>
      </p:sp>
      <p:sp>
        <p:nvSpPr>
          <p:cNvPr id="7" name="Rectangle 6"/>
          <p:cNvSpPr>
            <a:spLocks noGrp="1" noChangeArrowheads="1"/>
          </p:cNvSpPr>
          <p:nvPr>
            <p:ph type="sldNum" sz="quarter" idx="12"/>
          </p:nvPr>
        </p:nvSpPr>
        <p:spPr/>
        <p:txBody>
          <a:bodyPr/>
          <a:lstStyle>
            <a:lvl1pPr>
              <a:defRPr/>
            </a:lvl1pPr>
          </a:lstStyle>
          <a:p>
            <a:fld id="{ED005C2F-0B00-4FF7-93E7-D5F254A82EF8}" type="slidenum">
              <a:rPr lang="en-US" altLang="zh-HK"/>
              <a:pPr/>
              <a:t>‹#›</a:t>
            </a:fld>
            <a:endParaRPr lang="en-US" altLang="zh-HK"/>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lgn="l">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F48B7E8C-5920-4205-8C07-1376A228E7CB}" type="slidenum">
              <a:rPr lang="en-US" altLang="zh-HK"/>
              <a:pPr/>
              <a:t>‹#›</a:t>
            </a:fld>
            <a:endParaRPr lang="en-US" altLang="zh-HK"/>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zh-HK" altLang="zh-HK"/>
          </a:p>
        </p:txBody>
      </p:sp>
      <p:sp>
        <p:nvSpPr>
          <p:cNvPr id="5" name="Rectangle 5"/>
          <p:cNvSpPr>
            <a:spLocks noGrp="1" noChangeArrowheads="1"/>
          </p:cNvSpPr>
          <p:nvPr>
            <p:ph type="ftr" sz="quarter" idx="11"/>
          </p:nvPr>
        </p:nvSpPr>
        <p:spPr/>
        <p:txBody>
          <a:bodyPr/>
          <a:lstStyle>
            <a:lvl1pPr algn="l">
              <a:defRPr/>
            </a:lvl1pPr>
          </a:lstStyle>
          <a:p>
            <a:endParaRPr lang="zh-HK" altLang="zh-HK"/>
          </a:p>
        </p:txBody>
      </p:sp>
      <p:sp>
        <p:nvSpPr>
          <p:cNvPr id="6" name="Rectangle 6"/>
          <p:cNvSpPr>
            <a:spLocks noGrp="1" noChangeArrowheads="1"/>
          </p:cNvSpPr>
          <p:nvPr>
            <p:ph type="sldNum" sz="quarter" idx="12"/>
          </p:nvPr>
        </p:nvSpPr>
        <p:spPr/>
        <p:txBody>
          <a:bodyPr/>
          <a:lstStyle>
            <a:lvl1pPr>
              <a:defRPr/>
            </a:lvl1pPr>
          </a:lstStyle>
          <a:p>
            <a:fld id="{0388EA69-22A4-4908-B776-3784580A0118}" type="slidenum">
              <a:rPr lang="en-US" altLang="zh-HK"/>
              <a:pPr/>
              <a:t>‹#›</a:t>
            </a:fld>
            <a:endParaRPr lang="en-US" altLang="zh-HK"/>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zh-HK" smtClean="0"/>
              <a:t>Click to edit Master title style</a:t>
            </a:r>
            <a:endParaRPr lang="zh-HK"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HK" smtClean="0"/>
              <a:t>Click to edit Master subtitle style</a:t>
            </a:r>
            <a:endParaRPr lang="zh-HK" altLang="en-US"/>
          </a:p>
        </p:txBody>
      </p:sp>
      <p:sp>
        <p:nvSpPr>
          <p:cNvPr id="4" name="Rectangle 4"/>
          <p:cNvSpPr>
            <a:spLocks noGrp="1" noChangeArrowheads="1"/>
          </p:cNvSpPr>
          <p:nvPr>
            <p:ph type="dt" sz="half" idx="10"/>
          </p:nvPr>
        </p:nvSpPr>
        <p:spPr/>
        <p:txBody>
          <a:bodyPr/>
          <a:lstStyle>
            <a:lvl1pPr>
              <a:defRPr/>
            </a:lvl1pPr>
          </a:lstStyle>
          <a:p>
            <a:endParaRPr lang="en-US" altLang="zh-HK"/>
          </a:p>
        </p:txBody>
      </p:sp>
      <p:sp>
        <p:nvSpPr>
          <p:cNvPr id="5" name="Rectangle 5"/>
          <p:cNvSpPr>
            <a:spLocks noGrp="1" noChangeArrowheads="1"/>
          </p:cNvSpPr>
          <p:nvPr>
            <p:ph type="ftr" sz="quarter" idx="11"/>
          </p:nvPr>
        </p:nvSpPr>
        <p:spPr/>
        <p:txBody>
          <a:bodyPr/>
          <a:lstStyle>
            <a:lvl1pPr algn="l">
              <a:defRPr/>
            </a:lvl1pPr>
          </a:lstStyle>
          <a:p>
            <a:endParaRPr lang="en-US" altLang="zh-HK"/>
          </a:p>
        </p:txBody>
      </p:sp>
      <p:sp>
        <p:nvSpPr>
          <p:cNvPr id="6" name="Rectangle 6"/>
          <p:cNvSpPr>
            <a:spLocks noGrp="1" noChangeArrowheads="1"/>
          </p:cNvSpPr>
          <p:nvPr>
            <p:ph type="sldNum" sz="quarter" idx="12"/>
          </p:nvPr>
        </p:nvSpPr>
        <p:spPr/>
        <p:txBody>
          <a:bodyPr/>
          <a:lstStyle>
            <a:lvl1pPr>
              <a:defRPr/>
            </a:lvl1pPr>
          </a:lstStyle>
          <a:p>
            <a:fld id="{2D978B50-B415-4EB3-AFD4-2F1A2E9061B8}" type="slidenum">
              <a:rPr lang="en-US" altLang="zh-HK"/>
              <a:pPr/>
              <a:t>‹#›</a:t>
            </a:fld>
            <a:endParaRPr lang="en-US" altLang="zh-H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0941FFD-4A97-407F-80D3-AAE228AD043B}" type="datetime1">
              <a:rPr lang="en-US"/>
              <a:pPr/>
              <a:t>11/24/2014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FF6E84A-E425-4276-9749-A3D39374BC51}"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en-US" altLang="zh-HK"/>
          </a:p>
        </p:txBody>
      </p:sp>
      <p:sp>
        <p:nvSpPr>
          <p:cNvPr id="5" name="Rectangle 5"/>
          <p:cNvSpPr>
            <a:spLocks noGrp="1" noChangeArrowheads="1"/>
          </p:cNvSpPr>
          <p:nvPr>
            <p:ph type="ftr" sz="quarter" idx="11"/>
          </p:nvPr>
        </p:nvSpPr>
        <p:spPr/>
        <p:txBody>
          <a:bodyPr/>
          <a:lstStyle>
            <a:lvl1pPr algn="l">
              <a:defRPr/>
            </a:lvl1pPr>
          </a:lstStyle>
          <a:p>
            <a:endParaRPr lang="en-US" altLang="zh-HK"/>
          </a:p>
        </p:txBody>
      </p:sp>
      <p:sp>
        <p:nvSpPr>
          <p:cNvPr id="6" name="Rectangle 6"/>
          <p:cNvSpPr>
            <a:spLocks noGrp="1" noChangeArrowheads="1"/>
          </p:cNvSpPr>
          <p:nvPr>
            <p:ph type="sldNum" sz="quarter" idx="12"/>
          </p:nvPr>
        </p:nvSpPr>
        <p:spPr/>
        <p:txBody>
          <a:bodyPr/>
          <a:lstStyle>
            <a:lvl1pPr>
              <a:defRPr/>
            </a:lvl1pPr>
          </a:lstStyle>
          <a:p>
            <a:fld id="{8B187220-D1CE-46B9-8E56-9245C35BA07C}" type="slidenum">
              <a:rPr lang="en-US" altLang="zh-HK"/>
              <a:pPr/>
              <a:t>‹#›</a:t>
            </a:fld>
            <a:endParaRPr lang="en-US" altLang="zh-HK"/>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ltLang="zh-HK"/>
          </a:p>
        </p:txBody>
      </p:sp>
      <p:sp>
        <p:nvSpPr>
          <p:cNvPr id="5" name="Rectangle 5"/>
          <p:cNvSpPr>
            <a:spLocks noGrp="1" noChangeArrowheads="1"/>
          </p:cNvSpPr>
          <p:nvPr>
            <p:ph type="ftr" sz="quarter" idx="11"/>
          </p:nvPr>
        </p:nvSpPr>
        <p:spPr/>
        <p:txBody>
          <a:bodyPr/>
          <a:lstStyle>
            <a:lvl1pPr algn="l">
              <a:defRPr/>
            </a:lvl1pPr>
          </a:lstStyle>
          <a:p>
            <a:endParaRPr lang="en-US" altLang="zh-HK"/>
          </a:p>
        </p:txBody>
      </p:sp>
      <p:sp>
        <p:nvSpPr>
          <p:cNvPr id="6" name="Rectangle 6"/>
          <p:cNvSpPr>
            <a:spLocks noGrp="1" noChangeArrowheads="1"/>
          </p:cNvSpPr>
          <p:nvPr>
            <p:ph type="sldNum" sz="quarter" idx="12"/>
          </p:nvPr>
        </p:nvSpPr>
        <p:spPr/>
        <p:txBody>
          <a:bodyPr/>
          <a:lstStyle>
            <a:lvl1pPr>
              <a:defRPr/>
            </a:lvl1pPr>
          </a:lstStyle>
          <a:p>
            <a:fld id="{561B268D-8AA6-4F29-9AEF-9628A3B06617}" type="slidenum">
              <a:rPr lang="en-US" altLang="zh-HK"/>
              <a:pPr/>
              <a:t>‹#›</a:t>
            </a:fld>
            <a:endParaRPr lang="en-US" altLang="zh-HK"/>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4"/>
          <p:cNvSpPr>
            <a:spLocks noGrp="1" noChangeArrowheads="1"/>
          </p:cNvSpPr>
          <p:nvPr>
            <p:ph type="dt" sz="half" idx="10"/>
          </p:nvPr>
        </p:nvSpPr>
        <p:spPr/>
        <p:txBody>
          <a:bodyPr/>
          <a:lstStyle>
            <a:lvl1pPr>
              <a:defRPr/>
            </a:lvl1pPr>
          </a:lstStyle>
          <a:p>
            <a:endParaRPr lang="en-US" altLang="zh-HK"/>
          </a:p>
        </p:txBody>
      </p:sp>
      <p:sp>
        <p:nvSpPr>
          <p:cNvPr id="6" name="Rectangle 5"/>
          <p:cNvSpPr>
            <a:spLocks noGrp="1" noChangeArrowheads="1"/>
          </p:cNvSpPr>
          <p:nvPr>
            <p:ph type="ftr" sz="quarter" idx="11"/>
          </p:nvPr>
        </p:nvSpPr>
        <p:spPr/>
        <p:txBody>
          <a:bodyPr/>
          <a:lstStyle>
            <a:lvl1pPr algn="l">
              <a:defRPr/>
            </a:lvl1pPr>
          </a:lstStyle>
          <a:p>
            <a:endParaRPr lang="en-US" altLang="zh-HK"/>
          </a:p>
        </p:txBody>
      </p:sp>
      <p:sp>
        <p:nvSpPr>
          <p:cNvPr id="7" name="Rectangle 6"/>
          <p:cNvSpPr>
            <a:spLocks noGrp="1" noChangeArrowheads="1"/>
          </p:cNvSpPr>
          <p:nvPr>
            <p:ph type="sldNum" sz="quarter" idx="12"/>
          </p:nvPr>
        </p:nvSpPr>
        <p:spPr/>
        <p:txBody>
          <a:bodyPr/>
          <a:lstStyle>
            <a:lvl1pPr>
              <a:defRPr/>
            </a:lvl1pPr>
          </a:lstStyle>
          <a:p>
            <a:fld id="{337AA6F4-AC43-4F36-B950-68A6A987D2AF}" type="slidenum">
              <a:rPr lang="en-US" altLang="zh-HK"/>
              <a:pPr/>
              <a:t>‹#›</a:t>
            </a:fld>
            <a:endParaRPr lang="en-US" altLang="zh-HK"/>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4"/>
          <p:cNvSpPr>
            <a:spLocks noGrp="1" noChangeArrowheads="1"/>
          </p:cNvSpPr>
          <p:nvPr>
            <p:ph type="dt" sz="half" idx="10"/>
          </p:nvPr>
        </p:nvSpPr>
        <p:spPr/>
        <p:txBody>
          <a:bodyPr/>
          <a:lstStyle>
            <a:lvl1pPr>
              <a:defRPr/>
            </a:lvl1pPr>
          </a:lstStyle>
          <a:p>
            <a:endParaRPr lang="en-US" altLang="zh-HK"/>
          </a:p>
        </p:txBody>
      </p:sp>
      <p:sp>
        <p:nvSpPr>
          <p:cNvPr id="8" name="Rectangle 5"/>
          <p:cNvSpPr>
            <a:spLocks noGrp="1" noChangeArrowheads="1"/>
          </p:cNvSpPr>
          <p:nvPr>
            <p:ph type="ftr" sz="quarter" idx="11"/>
          </p:nvPr>
        </p:nvSpPr>
        <p:spPr/>
        <p:txBody>
          <a:bodyPr/>
          <a:lstStyle>
            <a:lvl1pPr algn="l">
              <a:defRPr/>
            </a:lvl1pPr>
          </a:lstStyle>
          <a:p>
            <a:endParaRPr lang="en-US" altLang="zh-HK"/>
          </a:p>
        </p:txBody>
      </p:sp>
      <p:sp>
        <p:nvSpPr>
          <p:cNvPr id="9" name="Rectangle 6"/>
          <p:cNvSpPr>
            <a:spLocks noGrp="1" noChangeArrowheads="1"/>
          </p:cNvSpPr>
          <p:nvPr>
            <p:ph type="sldNum" sz="quarter" idx="12"/>
          </p:nvPr>
        </p:nvSpPr>
        <p:spPr/>
        <p:txBody>
          <a:bodyPr/>
          <a:lstStyle>
            <a:lvl1pPr>
              <a:defRPr/>
            </a:lvl1pPr>
          </a:lstStyle>
          <a:p>
            <a:fld id="{338F1492-8E84-437E-B14E-626F7E840DA8}" type="slidenum">
              <a:rPr lang="en-US" altLang="zh-HK"/>
              <a:pPr/>
              <a:t>‹#›</a:t>
            </a:fld>
            <a:endParaRPr lang="en-US" altLang="zh-HK"/>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4"/>
          <p:cNvSpPr>
            <a:spLocks noGrp="1" noChangeArrowheads="1"/>
          </p:cNvSpPr>
          <p:nvPr>
            <p:ph type="dt" sz="half" idx="10"/>
          </p:nvPr>
        </p:nvSpPr>
        <p:spPr/>
        <p:txBody>
          <a:bodyPr/>
          <a:lstStyle>
            <a:lvl1pPr>
              <a:defRPr/>
            </a:lvl1pPr>
          </a:lstStyle>
          <a:p>
            <a:endParaRPr lang="en-US" altLang="zh-HK"/>
          </a:p>
        </p:txBody>
      </p:sp>
      <p:sp>
        <p:nvSpPr>
          <p:cNvPr id="4" name="Rectangle 5"/>
          <p:cNvSpPr>
            <a:spLocks noGrp="1" noChangeArrowheads="1"/>
          </p:cNvSpPr>
          <p:nvPr>
            <p:ph type="ftr" sz="quarter" idx="11"/>
          </p:nvPr>
        </p:nvSpPr>
        <p:spPr/>
        <p:txBody>
          <a:bodyPr/>
          <a:lstStyle>
            <a:lvl1pPr algn="l">
              <a:defRPr/>
            </a:lvl1pPr>
          </a:lstStyle>
          <a:p>
            <a:endParaRPr lang="en-US" altLang="zh-HK"/>
          </a:p>
        </p:txBody>
      </p:sp>
      <p:sp>
        <p:nvSpPr>
          <p:cNvPr id="5" name="Rectangle 6"/>
          <p:cNvSpPr>
            <a:spLocks noGrp="1" noChangeArrowheads="1"/>
          </p:cNvSpPr>
          <p:nvPr>
            <p:ph type="sldNum" sz="quarter" idx="12"/>
          </p:nvPr>
        </p:nvSpPr>
        <p:spPr/>
        <p:txBody>
          <a:bodyPr/>
          <a:lstStyle>
            <a:lvl1pPr>
              <a:defRPr/>
            </a:lvl1pPr>
          </a:lstStyle>
          <a:p>
            <a:fld id="{74676F82-EBB4-4B3A-8DF9-A1987BF89121}" type="slidenum">
              <a:rPr lang="en-US" altLang="zh-HK"/>
              <a:pPr/>
              <a:t>‹#›</a:t>
            </a:fld>
            <a:endParaRPr lang="en-US" altLang="zh-HK"/>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ltLang="zh-HK"/>
          </a:p>
        </p:txBody>
      </p:sp>
      <p:sp>
        <p:nvSpPr>
          <p:cNvPr id="3" name="Rectangle 5"/>
          <p:cNvSpPr>
            <a:spLocks noGrp="1" noChangeArrowheads="1"/>
          </p:cNvSpPr>
          <p:nvPr>
            <p:ph type="ftr" sz="quarter" idx="11"/>
          </p:nvPr>
        </p:nvSpPr>
        <p:spPr/>
        <p:txBody>
          <a:bodyPr/>
          <a:lstStyle>
            <a:lvl1pPr algn="l">
              <a:defRPr/>
            </a:lvl1pPr>
          </a:lstStyle>
          <a:p>
            <a:endParaRPr lang="en-US" altLang="zh-HK"/>
          </a:p>
        </p:txBody>
      </p:sp>
      <p:sp>
        <p:nvSpPr>
          <p:cNvPr id="4" name="Rectangle 6"/>
          <p:cNvSpPr>
            <a:spLocks noGrp="1" noChangeArrowheads="1"/>
          </p:cNvSpPr>
          <p:nvPr>
            <p:ph type="sldNum" sz="quarter" idx="12"/>
          </p:nvPr>
        </p:nvSpPr>
        <p:spPr/>
        <p:txBody>
          <a:bodyPr/>
          <a:lstStyle>
            <a:lvl1pPr>
              <a:defRPr/>
            </a:lvl1pPr>
          </a:lstStyle>
          <a:p>
            <a:fld id="{2F98427E-CDCC-43C9-AFB3-13AC2F80326B}" type="slidenum">
              <a:rPr lang="en-US" altLang="zh-HK"/>
              <a:pPr/>
              <a:t>‹#›</a:t>
            </a:fld>
            <a:endParaRPr lang="en-US" altLang="zh-HK"/>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zh-HK"/>
          </a:p>
        </p:txBody>
      </p:sp>
      <p:sp>
        <p:nvSpPr>
          <p:cNvPr id="6" name="Rectangle 5"/>
          <p:cNvSpPr>
            <a:spLocks noGrp="1" noChangeArrowheads="1"/>
          </p:cNvSpPr>
          <p:nvPr>
            <p:ph type="ftr" sz="quarter" idx="11"/>
          </p:nvPr>
        </p:nvSpPr>
        <p:spPr/>
        <p:txBody>
          <a:bodyPr/>
          <a:lstStyle>
            <a:lvl1pPr algn="l">
              <a:defRPr/>
            </a:lvl1pPr>
          </a:lstStyle>
          <a:p>
            <a:endParaRPr lang="en-US" altLang="zh-HK"/>
          </a:p>
        </p:txBody>
      </p:sp>
      <p:sp>
        <p:nvSpPr>
          <p:cNvPr id="7" name="Rectangle 6"/>
          <p:cNvSpPr>
            <a:spLocks noGrp="1" noChangeArrowheads="1"/>
          </p:cNvSpPr>
          <p:nvPr>
            <p:ph type="sldNum" sz="quarter" idx="12"/>
          </p:nvPr>
        </p:nvSpPr>
        <p:spPr/>
        <p:txBody>
          <a:bodyPr/>
          <a:lstStyle>
            <a:lvl1pPr>
              <a:defRPr/>
            </a:lvl1pPr>
          </a:lstStyle>
          <a:p>
            <a:fld id="{983B43B4-2D5B-443E-8233-390D89A80663}" type="slidenum">
              <a:rPr lang="en-US" altLang="zh-HK"/>
              <a:pPr/>
              <a:t>‹#›</a:t>
            </a:fld>
            <a:endParaRPr lang="en-US" altLang="zh-HK"/>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zh-HK"/>
          </a:p>
        </p:txBody>
      </p:sp>
      <p:sp>
        <p:nvSpPr>
          <p:cNvPr id="6" name="Rectangle 5"/>
          <p:cNvSpPr>
            <a:spLocks noGrp="1" noChangeArrowheads="1"/>
          </p:cNvSpPr>
          <p:nvPr>
            <p:ph type="ftr" sz="quarter" idx="11"/>
          </p:nvPr>
        </p:nvSpPr>
        <p:spPr/>
        <p:txBody>
          <a:bodyPr/>
          <a:lstStyle>
            <a:lvl1pPr algn="l">
              <a:defRPr/>
            </a:lvl1pPr>
          </a:lstStyle>
          <a:p>
            <a:endParaRPr lang="en-US" altLang="zh-HK"/>
          </a:p>
        </p:txBody>
      </p:sp>
      <p:sp>
        <p:nvSpPr>
          <p:cNvPr id="7" name="Rectangle 6"/>
          <p:cNvSpPr>
            <a:spLocks noGrp="1" noChangeArrowheads="1"/>
          </p:cNvSpPr>
          <p:nvPr>
            <p:ph type="sldNum" sz="quarter" idx="12"/>
          </p:nvPr>
        </p:nvSpPr>
        <p:spPr/>
        <p:txBody>
          <a:bodyPr/>
          <a:lstStyle>
            <a:lvl1pPr>
              <a:defRPr/>
            </a:lvl1pPr>
          </a:lstStyle>
          <a:p>
            <a:fld id="{7A464417-641A-42B7-B9F3-5AAFA96A3032}" type="slidenum">
              <a:rPr lang="en-US" altLang="zh-HK"/>
              <a:pPr/>
              <a:t>‹#›</a:t>
            </a:fld>
            <a:endParaRPr lang="en-US" altLang="zh-HK"/>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en-US" altLang="zh-HK"/>
          </a:p>
        </p:txBody>
      </p:sp>
      <p:sp>
        <p:nvSpPr>
          <p:cNvPr id="5" name="Rectangle 5"/>
          <p:cNvSpPr>
            <a:spLocks noGrp="1" noChangeArrowheads="1"/>
          </p:cNvSpPr>
          <p:nvPr>
            <p:ph type="ftr" sz="quarter" idx="11"/>
          </p:nvPr>
        </p:nvSpPr>
        <p:spPr/>
        <p:txBody>
          <a:bodyPr/>
          <a:lstStyle>
            <a:lvl1pPr algn="l">
              <a:defRPr/>
            </a:lvl1pPr>
          </a:lstStyle>
          <a:p>
            <a:endParaRPr lang="en-US" altLang="zh-HK"/>
          </a:p>
        </p:txBody>
      </p:sp>
      <p:sp>
        <p:nvSpPr>
          <p:cNvPr id="6" name="Rectangle 6"/>
          <p:cNvSpPr>
            <a:spLocks noGrp="1" noChangeArrowheads="1"/>
          </p:cNvSpPr>
          <p:nvPr>
            <p:ph type="sldNum" sz="quarter" idx="12"/>
          </p:nvPr>
        </p:nvSpPr>
        <p:spPr/>
        <p:txBody>
          <a:bodyPr/>
          <a:lstStyle>
            <a:lvl1pPr>
              <a:defRPr/>
            </a:lvl1pPr>
          </a:lstStyle>
          <a:p>
            <a:fld id="{9CE7CF64-DAEA-4977-8D4A-19C1A7699DB9}" type="slidenum">
              <a:rPr lang="en-US" altLang="zh-HK"/>
              <a:pPr/>
              <a:t>‹#›</a:t>
            </a:fld>
            <a:endParaRPr lang="en-US" altLang="zh-HK"/>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4"/>
          <p:cNvSpPr>
            <a:spLocks noGrp="1" noChangeArrowheads="1"/>
          </p:cNvSpPr>
          <p:nvPr>
            <p:ph type="dt" sz="half" idx="10"/>
          </p:nvPr>
        </p:nvSpPr>
        <p:spPr/>
        <p:txBody>
          <a:bodyPr/>
          <a:lstStyle>
            <a:lvl1pPr>
              <a:defRPr/>
            </a:lvl1pPr>
          </a:lstStyle>
          <a:p>
            <a:endParaRPr lang="en-US" altLang="zh-HK"/>
          </a:p>
        </p:txBody>
      </p:sp>
      <p:sp>
        <p:nvSpPr>
          <p:cNvPr id="5" name="Rectangle 5"/>
          <p:cNvSpPr>
            <a:spLocks noGrp="1" noChangeArrowheads="1"/>
          </p:cNvSpPr>
          <p:nvPr>
            <p:ph type="ftr" sz="quarter" idx="11"/>
          </p:nvPr>
        </p:nvSpPr>
        <p:spPr/>
        <p:txBody>
          <a:bodyPr/>
          <a:lstStyle>
            <a:lvl1pPr algn="l">
              <a:defRPr/>
            </a:lvl1pPr>
          </a:lstStyle>
          <a:p>
            <a:endParaRPr lang="en-US" altLang="zh-HK"/>
          </a:p>
        </p:txBody>
      </p:sp>
      <p:sp>
        <p:nvSpPr>
          <p:cNvPr id="6" name="Rectangle 6"/>
          <p:cNvSpPr>
            <a:spLocks noGrp="1" noChangeArrowheads="1"/>
          </p:cNvSpPr>
          <p:nvPr>
            <p:ph type="sldNum" sz="quarter" idx="12"/>
          </p:nvPr>
        </p:nvSpPr>
        <p:spPr/>
        <p:txBody>
          <a:bodyPr/>
          <a:lstStyle>
            <a:lvl1pPr>
              <a:defRPr/>
            </a:lvl1pPr>
          </a:lstStyle>
          <a:p>
            <a:fld id="{DB2BD825-F8E6-4DF5-A659-B7F33463789C}" type="slidenum">
              <a:rPr lang="en-US" altLang="zh-HK"/>
              <a:pPr/>
              <a:t>‹#›</a:t>
            </a:fld>
            <a:endParaRPr lang="en-US" altLang="zh-H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0.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1.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2.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3.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4.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theme" Target="../theme/theme25.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5.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theme" Target="../theme/theme26.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7.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8.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8.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9.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29.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theme" Target="../theme/theme30.xml"/><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slideLayout" Target="../slideLayouts/slideLayout334.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2.xml"/><Relationship Id="rId3" Type="http://schemas.openxmlformats.org/officeDocument/2006/relationships/slideLayout" Target="../slideLayouts/slideLayout337.xml"/><Relationship Id="rId7" Type="http://schemas.openxmlformats.org/officeDocument/2006/relationships/slideLayout" Target="../slideLayouts/slideLayout341.xml"/><Relationship Id="rId12" Type="http://schemas.openxmlformats.org/officeDocument/2006/relationships/theme" Target="../theme/theme31.xml"/><Relationship Id="rId2" Type="http://schemas.openxmlformats.org/officeDocument/2006/relationships/slideLayout" Target="../slideLayouts/slideLayout336.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5" Type="http://schemas.openxmlformats.org/officeDocument/2006/relationships/slideLayout" Target="../slideLayouts/slideLayout339.xml"/><Relationship Id="rId10" Type="http://schemas.openxmlformats.org/officeDocument/2006/relationships/slideLayout" Target="../slideLayouts/slideLayout344.xml"/><Relationship Id="rId4" Type="http://schemas.openxmlformats.org/officeDocument/2006/relationships/slideLayout" Target="../slideLayouts/slideLayout338.xml"/><Relationship Id="rId9" Type="http://schemas.openxmlformats.org/officeDocument/2006/relationships/slideLayout" Target="../slideLayouts/slideLayout343.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3.xml"/><Relationship Id="rId3" Type="http://schemas.openxmlformats.org/officeDocument/2006/relationships/slideLayout" Target="../slideLayouts/slideLayout348.xml"/><Relationship Id="rId7" Type="http://schemas.openxmlformats.org/officeDocument/2006/relationships/slideLayout" Target="../slideLayouts/slideLayout352.xml"/><Relationship Id="rId12" Type="http://schemas.openxmlformats.org/officeDocument/2006/relationships/theme" Target="../theme/theme32.xml"/><Relationship Id="rId2" Type="http://schemas.openxmlformats.org/officeDocument/2006/relationships/slideLayout" Target="../slideLayouts/slideLayout347.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slideLayout" Target="../slideLayouts/slideLayout356.xml"/><Relationship Id="rId5" Type="http://schemas.openxmlformats.org/officeDocument/2006/relationships/slideLayout" Target="../slideLayouts/slideLayout350.xml"/><Relationship Id="rId10" Type="http://schemas.openxmlformats.org/officeDocument/2006/relationships/slideLayout" Target="../slideLayouts/slideLayout355.xml"/><Relationship Id="rId4" Type="http://schemas.openxmlformats.org/officeDocument/2006/relationships/slideLayout" Target="../slideLayouts/slideLayout349.xml"/><Relationship Id="rId9" Type="http://schemas.openxmlformats.org/officeDocument/2006/relationships/slideLayout" Target="../slideLayouts/slideLayout354.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4.xml"/><Relationship Id="rId3" Type="http://schemas.openxmlformats.org/officeDocument/2006/relationships/slideLayout" Target="../slideLayouts/slideLayout359.xml"/><Relationship Id="rId7" Type="http://schemas.openxmlformats.org/officeDocument/2006/relationships/slideLayout" Target="../slideLayouts/slideLayout363.xml"/><Relationship Id="rId12" Type="http://schemas.openxmlformats.org/officeDocument/2006/relationships/theme" Target="../theme/theme33.xml"/><Relationship Id="rId2" Type="http://schemas.openxmlformats.org/officeDocument/2006/relationships/slideLayout" Target="../slideLayouts/slideLayout358.xm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5" Type="http://schemas.openxmlformats.org/officeDocument/2006/relationships/slideLayout" Target="../slideLayouts/slideLayout361.xml"/><Relationship Id="rId10" Type="http://schemas.openxmlformats.org/officeDocument/2006/relationships/slideLayout" Target="../slideLayouts/slideLayout366.xml"/><Relationship Id="rId4" Type="http://schemas.openxmlformats.org/officeDocument/2006/relationships/slideLayout" Target="../slideLayouts/slideLayout360.xml"/><Relationship Id="rId9" Type="http://schemas.openxmlformats.org/officeDocument/2006/relationships/slideLayout" Target="../slideLayouts/slideLayout365.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5.xml"/><Relationship Id="rId3" Type="http://schemas.openxmlformats.org/officeDocument/2006/relationships/slideLayout" Target="../slideLayouts/slideLayout370.xml"/><Relationship Id="rId7" Type="http://schemas.openxmlformats.org/officeDocument/2006/relationships/slideLayout" Target="../slideLayouts/slideLayout374.xml"/><Relationship Id="rId12" Type="http://schemas.openxmlformats.org/officeDocument/2006/relationships/theme" Target="../theme/theme34.xml"/><Relationship Id="rId2" Type="http://schemas.openxmlformats.org/officeDocument/2006/relationships/slideLayout" Target="../slideLayouts/slideLayout369.xml"/><Relationship Id="rId1" Type="http://schemas.openxmlformats.org/officeDocument/2006/relationships/slideLayout" Target="../slideLayouts/slideLayout368.xml"/><Relationship Id="rId6" Type="http://schemas.openxmlformats.org/officeDocument/2006/relationships/slideLayout" Target="../slideLayouts/slideLayout373.xml"/><Relationship Id="rId11" Type="http://schemas.openxmlformats.org/officeDocument/2006/relationships/slideLayout" Target="../slideLayouts/slideLayout378.xml"/><Relationship Id="rId5" Type="http://schemas.openxmlformats.org/officeDocument/2006/relationships/slideLayout" Target="../slideLayouts/slideLayout372.xml"/><Relationship Id="rId10" Type="http://schemas.openxmlformats.org/officeDocument/2006/relationships/slideLayout" Target="../slideLayouts/slideLayout377.xml"/><Relationship Id="rId4" Type="http://schemas.openxmlformats.org/officeDocument/2006/relationships/slideLayout" Target="../slideLayouts/slideLayout371.xml"/><Relationship Id="rId9" Type="http://schemas.openxmlformats.org/officeDocument/2006/relationships/slideLayout" Target="../slideLayouts/slideLayout376.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6.xml"/><Relationship Id="rId3" Type="http://schemas.openxmlformats.org/officeDocument/2006/relationships/slideLayout" Target="../slideLayouts/slideLayout381.xml"/><Relationship Id="rId7" Type="http://schemas.openxmlformats.org/officeDocument/2006/relationships/slideLayout" Target="../slideLayouts/slideLayout385.xml"/><Relationship Id="rId12" Type="http://schemas.openxmlformats.org/officeDocument/2006/relationships/theme" Target="../theme/theme35.xml"/><Relationship Id="rId2" Type="http://schemas.openxmlformats.org/officeDocument/2006/relationships/slideLayout" Target="../slideLayouts/slideLayout380.xml"/><Relationship Id="rId1" Type="http://schemas.openxmlformats.org/officeDocument/2006/relationships/slideLayout" Target="../slideLayouts/slideLayout379.xml"/><Relationship Id="rId6" Type="http://schemas.openxmlformats.org/officeDocument/2006/relationships/slideLayout" Target="../slideLayouts/slideLayout384.xml"/><Relationship Id="rId11" Type="http://schemas.openxmlformats.org/officeDocument/2006/relationships/slideLayout" Target="../slideLayouts/slideLayout389.xml"/><Relationship Id="rId5" Type="http://schemas.openxmlformats.org/officeDocument/2006/relationships/slideLayout" Target="../slideLayouts/slideLayout383.xml"/><Relationship Id="rId10" Type="http://schemas.openxmlformats.org/officeDocument/2006/relationships/slideLayout" Target="../slideLayouts/slideLayout388.xml"/><Relationship Id="rId4" Type="http://schemas.openxmlformats.org/officeDocument/2006/relationships/slideLayout" Target="../slideLayouts/slideLayout382.xml"/><Relationship Id="rId9" Type="http://schemas.openxmlformats.org/officeDocument/2006/relationships/slideLayout" Target="../slideLayouts/slideLayout387.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7.xml"/><Relationship Id="rId3" Type="http://schemas.openxmlformats.org/officeDocument/2006/relationships/slideLayout" Target="../slideLayouts/slideLayout392.xml"/><Relationship Id="rId7" Type="http://schemas.openxmlformats.org/officeDocument/2006/relationships/slideLayout" Target="../slideLayouts/slideLayout396.xml"/><Relationship Id="rId12" Type="http://schemas.openxmlformats.org/officeDocument/2006/relationships/theme" Target="../theme/theme36.xml"/><Relationship Id="rId2" Type="http://schemas.openxmlformats.org/officeDocument/2006/relationships/slideLayout" Target="../slideLayouts/slideLayout391.xml"/><Relationship Id="rId1" Type="http://schemas.openxmlformats.org/officeDocument/2006/relationships/slideLayout" Target="../slideLayouts/slideLayout390.xml"/><Relationship Id="rId6" Type="http://schemas.openxmlformats.org/officeDocument/2006/relationships/slideLayout" Target="../slideLayouts/slideLayout395.xml"/><Relationship Id="rId11" Type="http://schemas.openxmlformats.org/officeDocument/2006/relationships/slideLayout" Target="../slideLayouts/slideLayout400.xml"/><Relationship Id="rId5" Type="http://schemas.openxmlformats.org/officeDocument/2006/relationships/slideLayout" Target="../slideLayouts/slideLayout394.xml"/><Relationship Id="rId10" Type="http://schemas.openxmlformats.org/officeDocument/2006/relationships/slideLayout" Target="../slideLayouts/slideLayout399.xml"/><Relationship Id="rId4" Type="http://schemas.openxmlformats.org/officeDocument/2006/relationships/slideLayout" Target="../slideLayouts/slideLayout393.xml"/><Relationship Id="rId9" Type="http://schemas.openxmlformats.org/officeDocument/2006/relationships/slideLayout" Target="../slideLayouts/slideLayout398.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8.xml"/><Relationship Id="rId3" Type="http://schemas.openxmlformats.org/officeDocument/2006/relationships/slideLayout" Target="../slideLayouts/slideLayout403.xml"/><Relationship Id="rId7" Type="http://schemas.openxmlformats.org/officeDocument/2006/relationships/slideLayout" Target="../slideLayouts/slideLayout407.xml"/><Relationship Id="rId12" Type="http://schemas.openxmlformats.org/officeDocument/2006/relationships/theme" Target="../theme/theme37.xml"/><Relationship Id="rId2" Type="http://schemas.openxmlformats.org/officeDocument/2006/relationships/slideLayout" Target="../slideLayouts/slideLayout402.xml"/><Relationship Id="rId1" Type="http://schemas.openxmlformats.org/officeDocument/2006/relationships/slideLayout" Target="../slideLayouts/slideLayout401.xml"/><Relationship Id="rId6" Type="http://schemas.openxmlformats.org/officeDocument/2006/relationships/slideLayout" Target="../slideLayouts/slideLayout406.xml"/><Relationship Id="rId11" Type="http://schemas.openxmlformats.org/officeDocument/2006/relationships/slideLayout" Target="../slideLayouts/slideLayout411.xml"/><Relationship Id="rId5" Type="http://schemas.openxmlformats.org/officeDocument/2006/relationships/slideLayout" Target="../slideLayouts/slideLayout405.xml"/><Relationship Id="rId10" Type="http://schemas.openxmlformats.org/officeDocument/2006/relationships/slideLayout" Target="../slideLayouts/slideLayout410.xml"/><Relationship Id="rId4" Type="http://schemas.openxmlformats.org/officeDocument/2006/relationships/slideLayout" Target="../slideLayouts/slideLayout404.xml"/><Relationship Id="rId9" Type="http://schemas.openxmlformats.org/officeDocument/2006/relationships/slideLayout" Target="../slideLayouts/slideLayout409.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9.xml"/><Relationship Id="rId3" Type="http://schemas.openxmlformats.org/officeDocument/2006/relationships/slideLayout" Target="../slideLayouts/slideLayout414.xml"/><Relationship Id="rId7" Type="http://schemas.openxmlformats.org/officeDocument/2006/relationships/slideLayout" Target="../slideLayouts/slideLayout418.xml"/><Relationship Id="rId12" Type="http://schemas.openxmlformats.org/officeDocument/2006/relationships/theme" Target="../theme/theme38.xml"/><Relationship Id="rId2" Type="http://schemas.openxmlformats.org/officeDocument/2006/relationships/slideLayout" Target="../slideLayouts/slideLayout413.xml"/><Relationship Id="rId1" Type="http://schemas.openxmlformats.org/officeDocument/2006/relationships/slideLayout" Target="../slideLayouts/slideLayout412.xml"/><Relationship Id="rId6" Type="http://schemas.openxmlformats.org/officeDocument/2006/relationships/slideLayout" Target="../slideLayouts/slideLayout417.xml"/><Relationship Id="rId11" Type="http://schemas.openxmlformats.org/officeDocument/2006/relationships/slideLayout" Target="../slideLayouts/slideLayout422.xml"/><Relationship Id="rId5" Type="http://schemas.openxmlformats.org/officeDocument/2006/relationships/slideLayout" Target="../slideLayouts/slideLayout416.xml"/><Relationship Id="rId10" Type="http://schemas.openxmlformats.org/officeDocument/2006/relationships/slideLayout" Target="../slideLayouts/slideLayout421.xml"/><Relationship Id="rId4" Type="http://schemas.openxmlformats.org/officeDocument/2006/relationships/slideLayout" Target="../slideLayouts/slideLayout415.xml"/><Relationship Id="rId9" Type="http://schemas.openxmlformats.org/officeDocument/2006/relationships/slideLayout" Target="../slideLayouts/slideLayout420.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0.xml"/><Relationship Id="rId3" Type="http://schemas.openxmlformats.org/officeDocument/2006/relationships/slideLayout" Target="../slideLayouts/slideLayout425.xml"/><Relationship Id="rId7" Type="http://schemas.openxmlformats.org/officeDocument/2006/relationships/slideLayout" Target="../slideLayouts/slideLayout429.xml"/><Relationship Id="rId12" Type="http://schemas.openxmlformats.org/officeDocument/2006/relationships/theme" Target="../theme/theme39.xml"/><Relationship Id="rId2" Type="http://schemas.openxmlformats.org/officeDocument/2006/relationships/slideLayout" Target="../slideLayouts/slideLayout424.xml"/><Relationship Id="rId1" Type="http://schemas.openxmlformats.org/officeDocument/2006/relationships/slideLayout" Target="../slideLayouts/slideLayout423.xml"/><Relationship Id="rId6" Type="http://schemas.openxmlformats.org/officeDocument/2006/relationships/slideLayout" Target="../slideLayouts/slideLayout428.xml"/><Relationship Id="rId11" Type="http://schemas.openxmlformats.org/officeDocument/2006/relationships/slideLayout" Target="../slideLayouts/slideLayout433.xml"/><Relationship Id="rId5" Type="http://schemas.openxmlformats.org/officeDocument/2006/relationships/slideLayout" Target="../slideLayouts/slideLayout427.xml"/><Relationship Id="rId10" Type="http://schemas.openxmlformats.org/officeDocument/2006/relationships/slideLayout" Target="../slideLayouts/slideLayout432.xml"/><Relationship Id="rId4" Type="http://schemas.openxmlformats.org/officeDocument/2006/relationships/slideLayout" Target="../slideLayouts/slideLayout426.xml"/><Relationship Id="rId9" Type="http://schemas.openxmlformats.org/officeDocument/2006/relationships/slideLayout" Target="../slideLayouts/slideLayout4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1.xml"/><Relationship Id="rId13" Type="http://schemas.openxmlformats.org/officeDocument/2006/relationships/theme" Target="../theme/theme40.xml"/><Relationship Id="rId3" Type="http://schemas.openxmlformats.org/officeDocument/2006/relationships/slideLayout" Target="../slideLayouts/slideLayout436.xml"/><Relationship Id="rId7" Type="http://schemas.openxmlformats.org/officeDocument/2006/relationships/slideLayout" Target="../slideLayouts/slideLayout440.xml"/><Relationship Id="rId12" Type="http://schemas.openxmlformats.org/officeDocument/2006/relationships/slideLayout" Target="../slideLayouts/slideLayout445.xml"/><Relationship Id="rId2" Type="http://schemas.openxmlformats.org/officeDocument/2006/relationships/slideLayout" Target="../slideLayouts/slideLayout435.xml"/><Relationship Id="rId1" Type="http://schemas.openxmlformats.org/officeDocument/2006/relationships/slideLayout" Target="../slideLayouts/slideLayout434.xml"/><Relationship Id="rId6" Type="http://schemas.openxmlformats.org/officeDocument/2006/relationships/slideLayout" Target="../slideLayouts/slideLayout439.xml"/><Relationship Id="rId11" Type="http://schemas.openxmlformats.org/officeDocument/2006/relationships/slideLayout" Target="../slideLayouts/slideLayout444.xml"/><Relationship Id="rId5" Type="http://schemas.openxmlformats.org/officeDocument/2006/relationships/slideLayout" Target="../slideLayouts/slideLayout438.xml"/><Relationship Id="rId10" Type="http://schemas.openxmlformats.org/officeDocument/2006/relationships/slideLayout" Target="../slideLayouts/slideLayout443.xml"/><Relationship Id="rId4" Type="http://schemas.openxmlformats.org/officeDocument/2006/relationships/slideLayout" Target="../slideLayouts/slideLayout437.xml"/><Relationship Id="rId9" Type="http://schemas.openxmlformats.org/officeDocument/2006/relationships/slideLayout" Target="../slideLayouts/slideLayout442.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3.xml"/><Relationship Id="rId13" Type="http://schemas.openxmlformats.org/officeDocument/2006/relationships/slideLayout" Target="../slideLayouts/slideLayout458.xml"/><Relationship Id="rId3" Type="http://schemas.openxmlformats.org/officeDocument/2006/relationships/slideLayout" Target="../slideLayouts/slideLayout448.xml"/><Relationship Id="rId7" Type="http://schemas.openxmlformats.org/officeDocument/2006/relationships/slideLayout" Target="../slideLayouts/slideLayout452.xml"/><Relationship Id="rId12" Type="http://schemas.openxmlformats.org/officeDocument/2006/relationships/slideLayout" Target="../slideLayouts/slideLayout457.xml"/><Relationship Id="rId2" Type="http://schemas.openxmlformats.org/officeDocument/2006/relationships/slideLayout" Target="../slideLayouts/slideLayout447.xml"/><Relationship Id="rId1" Type="http://schemas.openxmlformats.org/officeDocument/2006/relationships/slideLayout" Target="../slideLayouts/slideLayout446.xml"/><Relationship Id="rId6" Type="http://schemas.openxmlformats.org/officeDocument/2006/relationships/slideLayout" Target="../slideLayouts/slideLayout451.xml"/><Relationship Id="rId11" Type="http://schemas.openxmlformats.org/officeDocument/2006/relationships/slideLayout" Target="../slideLayouts/slideLayout456.xml"/><Relationship Id="rId5" Type="http://schemas.openxmlformats.org/officeDocument/2006/relationships/slideLayout" Target="../slideLayouts/slideLayout450.xml"/><Relationship Id="rId10" Type="http://schemas.openxmlformats.org/officeDocument/2006/relationships/slideLayout" Target="../slideLayouts/slideLayout455.xml"/><Relationship Id="rId4" Type="http://schemas.openxmlformats.org/officeDocument/2006/relationships/slideLayout" Target="../slideLayouts/slideLayout449.xml"/><Relationship Id="rId9" Type="http://schemas.openxmlformats.org/officeDocument/2006/relationships/slideLayout" Target="../slideLayouts/slideLayout454.xml"/><Relationship Id="rId14"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6.xml"/><Relationship Id="rId13" Type="http://schemas.openxmlformats.org/officeDocument/2006/relationships/slideLayout" Target="../slideLayouts/slideLayout471.xml"/><Relationship Id="rId3" Type="http://schemas.openxmlformats.org/officeDocument/2006/relationships/slideLayout" Target="../slideLayouts/slideLayout461.xml"/><Relationship Id="rId7" Type="http://schemas.openxmlformats.org/officeDocument/2006/relationships/slideLayout" Target="../slideLayouts/slideLayout465.xml"/><Relationship Id="rId12" Type="http://schemas.openxmlformats.org/officeDocument/2006/relationships/slideLayout" Target="../slideLayouts/slideLayout470.xml"/><Relationship Id="rId2" Type="http://schemas.openxmlformats.org/officeDocument/2006/relationships/slideLayout" Target="../slideLayouts/slideLayout460.xml"/><Relationship Id="rId1" Type="http://schemas.openxmlformats.org/officeDocument/2006/relationships/slideLayout" Target="../slideLayouts/slideLayout459.xml"/><Relationship Id="rId6" Type="http://schemas.openxmlformats.org/officeDocument/2006/relationships/slideLayout" Target="../slideLayouts/slideLayout464.xml"/><Relationship Id="rId11" Type="http://schemas.openxmlformats.org/officeDocument/2006/relationships/slideLayout" Target="../slideLayouts/slideLayout469.xml"/><Relationship Id="rId5" Type="http://schemas.openxmlformats.org/officeDocument/2006/relationships/slideLayout" Target="../slideLayouts/slideLayout463.xml"/><Relationship Id="rId10" Type="http://schemas.openxmlformats.org/officeDocument/2006/relationships/slideLayout" Target="../slideLayouts/slideLayout468.xml"/><Relationship Id="rId4" Type="http://schemas.openxmlformats.org/officeDocument/2006/relationships/slideLayout" Target="../slideLayouts/slideLayout462.xml"/><Relationship Id="rId9" Type="http://schemas.openxmlformats.org/officeDocument/2006/relationships/slideLayout" Target="../slideLayouts/slideLayout467.xml"/><Relationship Id="rId14"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9.xml"/><Relationship Id="rId13" Type="http://schemas.openxmlformats.org/officeDocument/2006/relationships/theme" Target="../theme/theme43.xml"/><Relationship Id="rId3" Type="http://schemas.openxmlformats.org/officeDocument/2006/relationships/slideLayout" Target="../slideLayouts/slideLayout474.xml"/><Relationship Id="rId7" Type="http://schemas.openxmlformats.org/officeDocument/2006/relationships/slideLayout" Target="../slideLayouts/slideLayout478.xml"/><Relationship Id="rId12" Type="http://schemas.openxmlformats.org/officeDocument/2006/relationships/slideLayout" Target="../slideLayouts/slideLayout483.xml"/><Relationship Id="rId2" Type="http://schemas.openxmlformats.org/officeDocument/2006/relationships/slideLayout" Target="../slideLayouts/slideLayout473.xml"/><Relationship Id="rId1" Type="http://schemas.openxmlformats.org/officeDocument/2006/relationships/slideLayout" Target="../slideLayouts/slideLayout472.xml"/><Relationship Id="rId6" Type="http://schemas.openxmlformats.org/officeDocument/2006/relationships/slideLayout" Target="../slideLayouts/slideLayout477.xml"/><Relationship Id="rId11" Type="http://schemas.openxmlformats.org/officeDocument/2006/relationships/slideLayout" Target="../slideLayouts/slideLayout482.xml"/><Relationship Id="rId5" Type="http://schemas.openxmlformats.org/officeDocument/2006/relationships/slideLayout" Target="../slideLayouts/slideLayout476.xml"/><Relationship Id="rId10" Type="http://schemas.openxmlformats.org/officeDocument/2006/relationships/slideLayout" Target="../slideLayouts/slideLayout481.xml"/><Relationship Id="rId4" Type="http://schemas.openxmlformats.org/officeDocument/2006/relationships/slideLayout" Target="../slideLayouts/slideLayout475.xml"/><Relationship Id="rId9" Type="http://schemas.openxmlformats.org/officeDocument/2006/relationships/slideLayout" Target="../slideLayouts/slideLayout480.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91.xml"/><Relationship Id="rId13" Type="http://schemas.openxmlformats.org/officeDocument/2006/relationships/theme" Target="../theme/theme44.xml"/><Relationship Id="rId3" Type="http://schemas.openxmlformats.org/officeDocument/2006/relationships/slideLayout" Target="../slideLayouts/slideLayout486.xml"/><Relationship Id="rId7" Type="http://schemas.openxmlformats.org/officeDocument/2006/relationships/slideLayout" Target="../slideLayouts/slideLayout490.xml"/><Relationship Id="rId12" Type="http://schemas.openxmlformats.org/officeDocument/2006/relationships/slideLayout" Target="../slideLayouts/slideLayout495.xml"/><Relationship Id="rId2" Type="http://schemas.openxmlformats.org/officeDocument/2006/relationships/slideLayout" Target="../slideLayouts/slideLayout485.xml"/><Relationship Id="rId1" Type="http://schemas.openxmlformats.org/officeDocument/2006/relationships/slideLayout" Target="../slideLayouts/slideLayout484.xml"/><Relationship Id="rId6" Type="http://schemas.openxmlformats.org/officeDocument/2006/relationships/slideLayout" Target="../slideLayouts/slideLayout489.xml"/><Relationship Id="rId11" Type="http://schemas.openxmlformats.org/officeDocument/2006/relationships/slideLayout" Target="../slideLayouts/slideLayout494.xml"/><Relationship Id="rId5" Type="http://schemas.openxmlformats.org/officeDocument/2006/relationships/slideLayout" Target="../slideLayouts/slideLayout488.xml"/><Relationship Id="rId10" Type="http://schemas.openxmlformats.org/officeDocument/2006/relationships/slideLayout" Target="../slideLayouts/slideLayout493.xml"/><Relationship Id="rId4" Type="http://schemas.openxmlformats.org/officeDocument/2006/relationships/slideLayout" Target="../slideLayouts/slideLayout487.xml"/><Relationship Id="rId9" Type="http://schemas.openxmlformats.org/officeDocument/2006/relationships/slideLayout" Target="../slideLayouts/slideLayout49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E2BB818B-479A-47A2-A04C-A5A719596092}" type="datetime1">
              <a:rPr lang="en-US"/>
              <a:pPr/>
              <a:t>11/24/2014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E6B00CD0-002F-443E-951F-A4D7EE89A7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pitchFamily="34" charset="-128"/>
          <a:cs typeface="+mj-cs"/>
        </a:defRPr>
      </a:lvl1pPr>
      <a:lvl2pPr algn="l" rtl="0" fontAlgn="base">
        <a:lnSpc>
          <a:spcPct val="90000"/>
        </a:lnSpc>
        <a:spcBef>
          <a:spcPct val="0"/>
        </a:spcBef>
        <a:spcAft>
          <a:spcPct val="0"/>
        </a:spcAft>
        <a:defRPr sz="4400">
          <a:solidFill>
            <a:schemeClr val="tx1"/>
          </a:solidFill>
          <a:latin typeface="Calibri Light" charset="0"/>
          <a:ea typeface="ＭＳ Ｐゴシック" pitchFamily="34" charset="-128"/>
        </a:defRPr>
      </a:lvl2pPr>
      <a:lvl3pPr algn="l" rtl="0" fontAlgn="base">
        <a:lnSpc>
          <a:spcPct val="90000"/>
        </a:lnSpc>
        <a:spcBef>
          <a:spcPct val="0"/>
        </a:spcBef>
        <a:spcAft>
          <a:spcPct val="0"/>
        </a:spcAft>
        <a:defRPr sz="4400">
          <a:solidFill>
            <a:schemeClr val="tx1"/>
          </a:solidFill>
          <a:latin typeface="Calibri Light" charset="0"/>
          <a:ea typeface="ＭＳ Ｐゴシック" pitchFamily="34" charset="-128"/>
        </a:defRPr>
      </a:lvl3pPr>
      <a:lvl4pPr algn="l" rtl="0" fontAlgn="base">
        <a:lnSpc>
          <a:spcPct val="90000"/>
        </a:lnSpc>
        <a:spcBef>
          <a:spcPct val="0"/>
        </a:spcBef>
        <a:spcAft>
          <a:spcPct val="0"/>
        </a:spcAft>
        <a:defRPr sz="4400">
          <a:solidFill>
            <a:schemeClr val="tx1"/>
          </a:solidFill>
          <a:latin typeface="Calibri Light" charset="0"/>
          <a:ea typeface="ＭＳ Ｐゴシック" pitchFamily="34" charset="-128"/>
        </a:defRPr>
      </a:lvl4pPr>
      <a:lvl5pPr algn="l" rtl="0" fontAlgn="base">
        <a:lnSpc>
          <a:spcPct val="90000"/>
        </a:lnSpc>
        <a:spcBef>
          <a:spcPct val="0"/>
        </a:spcBef>
        <a:spcAft>
          <a:spcPct val="0"/>
        </a:spcAft>
        <a:defRPr sz="4400">
          <a:solidFill>
            <a:schemeClr val="tx1"/>
          </a:solidFill>
          <a:latin typeface="Calibri Light" charset="0"/>
          <a:ea typeface="ＭＳ Ｐゴシック" pitchFamily="34"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pitchFamily="34" charset="-128"/>
        </a:defRPr>
      </a:lvl6pPr>
      <a:lvl7pPr marL="914400" algn="l" rtl="0" fontAlgn="base">
        <a:lnSpc>
          <a:spcPct val="90000"/>
        </a:lnSpc>
        <a:spcBef>
          <a:spcPct val="0"/>
        </a:spcBef>
        <a:spcAft>
          <a:spcPct val="0"/>
        </a:spcAft>
        <a:defRPr sz="4400">
          <a:solidFill>
            <a:schemeClr val="tx1"/>
          </a:solidFill>
          <a:latin typeface="Calibri Light" charset="0"/>
          <a:ea typeface="ＭＳ Ｐゴシック" pitchFamily="34" charset="-128"/>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pitchFamily="34" charset="-128"/>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pitchFamily="34" charset="-128"/>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ＭＳ Ｐゴシック" pitchFamily="34" charset="-128"/>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ＭＳ Ｐゴシック" pitchFamily="34" charset="-128"/>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ＭＳ Ｐゴシック" pitchFamily="34" charset="-128"/>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ＭＳ Ｐゴシック" pitchFamily="34" charset="-128"/>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111619"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zh-HK" altLang="zh-HK"/>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zh-HK" altLang="zh-HK"/>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349FAE14-38FD-4CA2-99B1-DE8C0E542AD9}"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4807" r:id="rId1"/>
    <p:sldLayoutId id="2147484808" r:id="rId2"/>
    <p:sldLayoutId id="2147484809" r:id="rId3"/>
    <p:sldLayoutId id="2147484810" r:id="rId4"/>
    <p:sldLayoutId id="2147484811" r:id="rId5"/>
    <p:sldLayoutId id="2147484812" r:id="rId6"/>
    <p:sldLayoutId id="2147484813" r:id="rId7"/>
    <p:sldLayoutId id="2147484814" r:id="rId8"/>
    <p:sldLayoutId id="2147484815" r:id="rId9"/>
    <p:sldLayoutId id="2147484816" r:id="rId10"/>
    <p:sldLayoutId id="214748481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123907"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zh-HK" altLang="zh-HK"/>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zh-HK" altLang="zh-HK"/>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6462275F-77EA-4F1E-90D0-BAD2048D16D5}"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4818" r:id="rId1"/>
    <p:sldLayoutId id="2147484819" r:id="rId2"/>
    <p:sldLayoutId id="2147484820" r:id="rId3"/>
    <p:sldLayoutId id="2147484821" r:id="rId4"/>
    <p:sldLayoutId id="2147484822" r:id="rId5"/>
    <p:sldLayoutId id="2147484823" r:id="rId6"/>
    <p:sldLayoutId id="2147484824" r:id="rId7"/>
    <p:sldLayoutId id="2147484825" r:id="rId8"/>
    <p:sldLayoutId id="2147484826" r:id="rId9"/>
    <p:sldLayoutId id="2147484827" r:id="rId10"/>
    <p:sldLayoutId id="214748482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36194" name="Group 2"/>
          <p:cNvGrpSpPr>
            <a:grpSpLocks/>
          </p:cNvGrpSpPr>
          <p:nvPr/>
        </p:nvGrpSpPr>
        <p:grpSpPr bwMode="auto">
          <a:xfrm>
            <a:off x="0" y="5797550"/>
            <a:ext cx="12223750" cy="1076325"/>
            <a:chOff x="0" y="3652"/>
            <a:chExt cx="5775" cy="678"/>
          </a:xfrm>
        </p:grpSpPr>
        <p:sp>
          <p:nvSpPr>
            <p:cNvPr id="36867" name="Rectangle 3"/>
            <p:cNvSpPr>
              <a:spLocks noChangeArrowheads="1"/>
            </p:cNvSpPr>
            <p:nvPr/>
          </p:nvSpPr>
          <p:spPr bwMode="ltGray">
            <a:xfrm>
              <a:off x="0" y="3676"/>
              <a:ext cx="577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endParaRPr lang="en-US">
                <a:solidFill>
                  <a:srgbClr val="FFFFFF"/>
                </a:solidFill>
              </a:endParaRPr>
            </a:p>
          </p:txBody>
        </p:sp>
        <p:grpSp>
          <p:nvGrpSpPr>
            <p:cNvPr id="136201" name="Group 4"/>
            <p:cNvGrpSpPr>
              <a:grpSpLocks/>
            </p:cNvGrpSpPr>
            <p:nvPr/>
          </p:nvGrpSpPr>
          <p:grpSpPr bwMode="auto">
            <a:xfrm>
              <a:off x="0" y="3652"/>
              <a:ext cx="5775" cy="678"/>
              <a:chOff x="0" y="3652"/>
              <a:chExt cx="5775" cy="678"/>
            </a:xfrm>
          </p:grpSpPr>
          <p:sp useBgFill="1">
            <p:nvSpPr>
              <p:cNvPr id="36869" name="Freeform 5"/>
              <p:cNvSpPr>
                <a:spLocks/>
              </p:cNvSpPr>
              <p:nvPr/>
            </p:nvSpPr>
            <p:spPr bwMode="white">
              <a:xfrm>
                <a:off x="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36870" name="Freeform 6"/>
              <p:cNvSpPr>
                <a:spLocks/>
              </p:cNvSpPr>
              <p:nvPr/>
            </p:nvSpPr>
            <p:spPr bwMode="white">
              <a:xfrm>
                <a:off x="43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36871" name="Freeform 7"/>
              <p:cNvSpPr>
                <a:spLocks/>
              </p:cNvSpPr>
              <p:nvPr/>
            </p:nvSpPr>
            <p:spPr bwMode="white">
              <a:xfrm>
                <a:off x="879"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Lst>
                <a:ahLst/>
                <a:cxnLst>
                  <a:cxn ang="0">
                    <a:pos x="T0" y="T1"/>
                  </a:cxn>
                  <a:cxn ang="0">
                    <a:pos x="T2" y="T3"/>
                  </a:cxn>
                  <a:cxn ang="0">
                    <a:pos x="T4" y="T5"/>
                  </a:cxn>
                  <a:cxn ang="0">
                    <a:pos x="T6" y="T7"/>
                  </a:cxn>
                  <a:cxn ang="0">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36872" name="Freeform 8"/>
              <p:cNvSpPr>
                <a:spLocks/>
              </p:cNvSpPr>
              <p:nvPr/>
            </p:nvSpPr>
            <p:spPr bwMode="white">
              <a:xfrm>
                <a:off x="1325"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36873" name="Freeform 9"/>
              <p:cNvSpPr>
                <a:spLocks/>
              </p:cNvSpPr>
              <p:nvPr/>
            </p:nvSpPr>
            <p:spPr bwMode="white">
              <a:xfrm>
                <a:off x="177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36874" name="Freeform 10"/>
              <p:cNvSpPr>
                <a:spLocks/>
              </p:cNvSpPr>
              <p:nvPr/>
            </p:nvSpPr>
            <p:spPr bwMode="white">
              <a:xfrm>
                <a:off x="2216"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Lst>
                <a:ahLst/>
                <a:cxnLst>
                  <a:cxn ang="0">
                    <a:pos x="T0" y="T1"/>
                  </a:cxn>
                  <a:cxn ang="0">
                    <a:pos x="T2" y="T3"/>
                  </a:cxn>
                  <a:cxn ang="0">
                    <a:pos x="T4" y="T5"/>
                  </a:cxn>
                  <a:cxn ang="0">
                    <a:pos x="T6" y="T7"/>
                  </a:cxn>
                  <a:cxn ang="0">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36875" name="Freeform 11"/>
              <p:cNvSpPr>
                <a:spLocks/>
              </p:cNvSpPr>
              <p:nvPr/>
            </p:nvSpPr>
            <p:spPr bwMode="white">
              <a:xfrm>
                <a:off x="265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36876" name="Freeform 12"/>
              <p:cNvSpPr>
                <a:spLocks/>
              </p:cNvSpPr>
              <p:nvPr/>
            </p:nvSpPr>
            <p:spPr bwMode="white">
              <a:xfrm>
                <a:off x="3096"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36877" name="Freeform 13"/>
              <p:cNvSpPr>
                <a:spLocks/>
              </p:cNvSpPr>
              <p:nvPr/>
            </p:nvSpPr>
            <p:spPr bwMode="white">
              <a:xfrm>
                <a:off x="355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36878" name="Freeform 14"/>
              <p:cNvSpPr>
                <a:spLocks/>
              </p:cNvSpPr>
              <p:nvPr/>
            </p:nvSpPr>
            <p:spPr bwMode="white">
              <a:xfrm>
                <a:off x="401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36879" name="Freeform 15"/>
              <p:cNvSpPr>
                <a:spLocks/>
              </p:cNvSpPr>
              <p:nvPr/>
            </p:nvSpPr>
            <p:spPr bwMode="white">
              <a:xfrm>
                <a:off x="448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36880" name="Freeform 16"/>
              <p:cNvSpPr>
                <a:spLocks/>
              </p:cNvSpPr>
              <p:nvPr/>
            </p:nvSpPr>
            <p:spPr bwMode="white">
              <a:xfrm>
                <a:off x="4939"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sp useBgFill="1">
            <p:nvSpPr>
              <p:cNvPr id="36881" name="Freeform 17"/>
              <p:cNvSpPr>
                <a:spLocks/>
              </p:cNvSpPr>
              <p:nvPr/>
            </p:nvSpPr>
            <p:spPr bwMode="white">
              <a:xfrm>
                <a:off x="541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Lst>
                <a:ahLst/>
                <a:cxnLst>
                  <a:cxn ang="0">
                    <a:pos x="T0" y="T1"/>
                  </a:cxn>
                  <a:cxn ang="0">
                    <a:pos x="T2" y="T3"/>
                  </a:cxn>
                  <a:cxn ang="0">
                    <a:pos x="T4" y="T5"/>
                  </a:cxn>
                  <a:cxn ang="0">
                    <a:pos x="T6" y="T7"/>
                  </a:cxn>
                  <a:cxn ang="0">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endParaRPr lang="en-US">
                  <a:solidFill>
                    <a:srgbClr val="FFFFFF"/>
                  </a:solidFill>
                </a:endParaRPr>
              </a:p>
            </p:txBody>
          </p:sp>
        </p:grpSp>
      </p:grpSp>
      <p:sp>
        <p:nvSpPr>
          <p:cNvPr id="136195" name="Rectangle 18"/>
          <p:cNvSpPr>
            <a:spLocks noGrp="1" noChangeArrowheads="1"/>
          </p:cNvSpPr>
          <p:nvPr>
            <p:ph type="title"/>
          </p:nvPr>
        </p:nvSpPr>
        <p:spPr bwMode="auto">
          <a:xfrm>
            <a:off x="914400" y="228600"/>
            <a:ext cx="103632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36196" name="Rectangle 19"/>
          <p:cNvSpPr>
            <a:spLocks noGrp="1" noChangeArrowheads="1"/>
          </p:cNvSpPr>
          <p:nvPr>
            <p:ph type="body" idx="1"/>
          </p:nvPr>
        </p:nvSpPr>
        <p:spPr bwMode="auto">
          <a:xfrm>
            <a:off x="914400" y="1714500"/>
            <a:ext cx="10363200" cy="41529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884" name="Rectangle 20"/>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endParaRPr lang="en-US" altLang="en-US"/>
          </a:p>
        </p:txBody>
      </p:sp>
      <p:sp>
        <p:nvSpPr>
          <p:cNvPr id="36885" name="Rectangle 2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endParaRPr lang="en-US" altLang="en-US"/>
          </a:p>
        </p:txBody>
      </p:sp>
      <p:sp>
        <p:nvSpPr>
          <p:cNvPr id="36886" name="Rectangle 22"/>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defRPr>
            </a:lvl1pPr>
          </a:lstStyle>
          <a:p>
            <a:fld id="{94842520-2FC3-47DD-A6C4-C4457A12494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u"/>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lr>
          <a:schemeClr val="tx2"/>
        </a:buClr>
        <a:buSzPct val="75000"/>
        <a:buFont typeface="Monotype Sorts" charset="2"/>
        <a:buChar char="v"/>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lr>
          <a:schemeClr val="tx2"/>
        </a:buClr>
        <a:buSzPct val="10000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8483"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endParaRPr lang="en-US"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endParaRPr lang="en-US"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defRPr>
            </a:lvl1pPr>
          </a:lstStyle>
          <a:p>
            <a:fld id="{1AACD944-F844-41A4-958C-BB4B11BE3DD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40" r:id="rId1"/>
    <p:sldLayoutId id="2147484841" r:id="rId2"/>
    <p:sldLayoutId id="2147484842" r:id="rId3"/>
    <p:sldLayoutId id="2147484843" r:id="rId4"/>
    <p:sldLayoutId id="2147484844" r:id="rId5"/>
    <p:sldLayoutId id="2147484845" r:id="rId6"/>
    <p:sldLayoutId id="2147484846" r:id="rId7"/>
    <p:sldLayoutId id="2147484847" r:id="rId8"/>
    <p:sldLayoutId id="2147484848" r:id="rId9"/>
    <p:sldLayoutId id="2147484849" r:id="rId10"/>
    <p:sldLayoutId id="2147484850"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0771"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59F22F8A-93D1-46C8-B9C0-C2202E0C6E6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51" r:id="rId1"/>
    <p:sldLayoutId id="2147484852" r:id="rId2"/>
    <p:sldLayoutId id="2147484853" r:id="rId3"/>
    <p:sldLayoutId id="2147484854" r:id="rId4"/>
    <p:sldLayoutId id="2147484855" r:id="rId5"/>
    <p:sldLayoutId id="2147484856" r:id="rId6"/>
    <p:sldLayoutId id="2147484857" r:id="rId7"/>
    <p:sldLayoutId id="2147484858" r:id="rId8"/>
    <p:sldLayoutId id="2147484859" r:id="rId9"/>
    <p:sldLayoutId id="2147484860" r:id="rId10"/>
    <p:sldLayoutId id="214748486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3059"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CE0BC9C9-DFDC-4F50-8367-04F75BD9A7E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5347"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DD232629-C801-493F-8DBA-ED37389020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197635"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zh-HK" altLang="zh-HK"/>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zh-HK" altLang="zh-HK"/>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B0026613-CEAC-4951-8D18-1ED6B4FFDEF4}"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4884" r:id="rId1"/>
    <p:sldLayoutId id="2147484885" r:id="rId2"/>
    <p:sldLayoutId id="2147484886" r:id="rId3"/>
    <p:sldLayoutId id="2147484887" r:id="rId4"/>
    <p:sldLayoutId id="2147484888" r:id="rId5"/>
    <p:sldLayoutId id="2147484889" r:id="rId6"/>
    <p:sldLayoutId id="2147484890" r:id="rId7"/>
    <p:sldLayoutId id="2147484891" r:id="rId8"/>
    <p:sldLayoutId id="2147484892" r:id="rId9"/>
    <p:sldLayoutId id="2147484893" r:id="rId10"/>
    <p:sldLayoutId id="2147484894" r:id="rId11"/>
    <p:sldLayoutId id="2147484895" r:id="rId12"/>
    <p:sldLayoutId id="2147484896"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5350" y="568325"/>
            <a:ext cx="10407650" cy="114458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895350" y="1906588"/>
            <a:ext cx="10407650" cy="4319587"/>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Lst>
  <p:txStyles>
    <p:titleStyle>
      <a:lvl1pPr algn="ctr" defTabSz="414338" rtl="0" eaLnBrk="0" fontAlgn="base" hangingPunct="0">
        <a:lnSpc>
          <a:spcPct val="93000"/>
        </a:lnSpc>
        <a:spcBef>
          <a:spcPct val="0"/>
        </a:spcBef>
        <a:spcAft>
          <a:spcPct val="0"/>
        </a:spcAft>
        <a:buClr>
          <a:srgbClr val="000000"/>
        </a:buClr>
        <a:buSzPct val="45000"/>
        <a:buFont typeface="Wingdings" pitchFamily="2" charset="2"/>
        <a:defRPr sz="2500" b="1" kern="1200">
          <a:solidFill>
            <a:srgbClr val="000000"/>
          </a:solidFill>
          <a:latin typeface="+mj-lt"/>
          <a:ea typeface="+mj-ea"/>
          <a:cs typeface="+mj-cs"/>
        </a:defRPr>
      </a:lvl1pPr>
      <a:lvl2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anose="02020603050405020304" pitchFamily="18" charset="0"/>
          <a:ea typeface="msgothic" charset="0"/>
          <a:cs typeface="msgothic" charset="0"/>
        </a:defRPr>
      </a:lvl2pPr>
      <a:lvl3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anose="02020603050405020304" pitchFamily="18" charset="0"/>
          <a:ea typeface="msgothic" charset="0"/>
          <a:cs typeface="msgothic" charset="0"/>
        </a:defRPr>
      </a:lvl3pPr>
      <a:lvl4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anose="02020603050405020304" pitchFamily="18" charset="0"/>
          <a:ea typeface="msgothic" charset="0"/>
          <a:cs typeface="msgothic" charset="0"/>
        </a:defRPr>
      </a:lvl4pPr>
      <a:lvl5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anose="02020603050405020304" pitchFamily="18" charset="0"/>
          <a:ea typeface="msgothic" charset="0"/>
          <a:cs typeface="msgothic" charset="0"/>
        </a:defRPr>
      </a:lvl5pPr>
      <a:lvl6pPr marL="1394094"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6pPr>
      <a:lvl7pPr marL="1808866"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7pPr>
      <a:lvl8pPr marL="2223638"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8pPr>
      <a:lvl9pPr marL="2638410"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9pPr>
    </p:titleStyle>
    <p:bodyStyle>
      <a:lvl1pPr marL="390525" indent="-293688" algn="l" defTabSz="414338" rtl="0" eaLnBrk="0" fontAlgn="base" hangingPunct="0">
        <a:lnSpc>
          <a:spcPct val="93000"/>
        </a:lnSpc>
        <a:spcBef>
          <a:spcPct val="0"/>
        </a:spcBef>
        <a:spcAft>
          <a:spcPts val="800"/>
        </a:spcAft>
        <a:buClr>
          <a:srgbClr val="000000"/>
        </a:buClr>
        <a:buSzPct val="100000"/>
        <a:buFont typeface="Arial" pitchFamily="34" charset="0"/>
        <a:buChar char="•"/>
        <a:defRPr kern="1200">
          <a:solidFill>
            <a:srgbClr val="000000"/>
          </a:solidFill>
          <a:latin typeface="+mn-lt"/>
          <a:ea typeface="+mn-ea"/>
          <a:cs typeface="+mn-cs"/>
        </a:defRPr>
      </a:lvl1pPr>
      <a:lvl2pPr marL="782638" indent="-260350" algn="l" defTabSz="414338" rtl="0" eaLnBrk="0" fontAlgn="base" hangingPunct="0">
        <a:lnSpc>
          <a:spcPct val="93000"/>
        </a:lnSpc>
        <a:spcBef>
          <a:spcPct val="0"/>
        </a:spcBef>
        <a:spcAft>
          <a:spcPts val="1038"/>
        </a:spcAft>
        <a:buClr>
          <a:srgbClr val="000000"/>
        </a:buClr>
        <a:buSzPct val="75000"/>
        <a:buFont typeface="Symbol" pitchFamily="18" charset="2"/>
        <a:buChar char=""/>
        <a:defRPr sz="2300" kern="1200">
          <a:solidFill>
            <a:srgbClr val="000000"/>
          </a:solidFill>
          <a:latin typeface="+mn-lt"/>
          <a:ea typeface="+mn-ea"/>
          <a:cs typeface="+mn-cs"/>
        </a:defRPr>
      </a:lvl2pPr>
      <a:lvl3pPr marL="1174750" indent="-195263" algn="l" defTabSz="414338" rtl="0" eaLnBrk="0" fontAlgn="base" hangingPunct="0">
        <a:lnSpc>
          <a:spcPct val="93000"/>
        </a:lnSpc>
        <a:spcBef>
          <a:spcPct val="0"/>
        </a:spcBef>
        <a:spcAft>
          <a:spcPts val="775"/>
        </a:spcAft>
        <a:buClr>
          <a:srgbClr val="000000"/>
        </a:buClr>
        <a:buSzPct val="45000"/>
        <a:buFont typeface="Wingdings" pitchFamily="2" charset="2"/>
        <a:buChar char=""/>
        <a:defRPr sz="2100" kern="1200">
          <a:solidFill>
            <a:srgbClr val="000000"/>
          </a:solidFill>
          <a:latin typeface="+mn-lt"/>
          <a:ea typeface="+mn-ea"/>
          <a:cs typeface="+mn-cs"/>
        </a:defRPr>
      </a:lvl3pPr>
      <a:lvl4pPr marL="1566863" indent="-195263" algn="l" defTabSz="414338" rtl="0" eaLnBrk="0" fontAlgn="base" hangingPunct="0">
        <a:lnSpc>
          <a:spcPct val="93000"/>
        </a:lnSpc>
        <a:spcBef>
          <a:spcPct val="0"/>
        </a:spcBef>
        <a:spcAft>
          <a:spcPts val="525"/>
        </a:spcAft>
        <a:buClr>
          <a:srgbClr val="000000"/>
        </a:buClr>
        <a:buSzPct val="75000"/>
        <a:buFont typeface="Symbol" pitchFamily="18" charset="2"/>
        <a:buChar char=""/>
        <a:defRPr kern="1200">
          <a:solidFill>
            <a:srgbClr val="000000"/>
          </a:solidFill>
          <a:latin typeface="+mn-lt"/>
          <a:ea typeface="+mn-ea"/>
          <a:cs typeface="+mn-cs"/>
        </a:defRPr>
      </a:lvl4pPr>
      <a:lvl5pPr marL="1957388" indent="-195263" algn="l" defTabSz="414338" rtl="0" eaLnBrk="0" fontAlgn="base" hangingPunct="0">
        <a:lnSpc>
          <a:spcPct val="93000"/>
        </a:lnSpc>
        <a:spcBef>
          <a:spcPct val="0"/>
        </a:spcBef>
        <a:spcAft>
          <a:spcPts val="263"/>
        </a:spcAft>
        <a:buClr>
          <a:srgbClr val="000000"/>
        </a:buClr>
        <a:buSzPct val="45000"/>
        <a:buFont typeface="Wingdings" pitchFamily="2" charset="2"/>
        <a:buChar char=""/>
        <a:defRPr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4259"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8E4B7B07-3851-418D-B19B-1923993935A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Arial" pitchFamily="34" charset="0"/>
              </a:defRPr>
            </a:lvl1pPr>
          </a:lstStyle>
          <a:p>
            <a:endParaRPr lang="en-US"/>
          </a:p>
        </p:txBody>
      </p:sp>
      <p:sp>
        <p:nvSpPr>
          <p:cNvPr id="7173"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Arial" pitchFamily="34" charset="0"/>
              </a:defRPr>
            </a:lvl1pPr>
          </a:lstStyle>
          <a:p>
            <a:endParaRPr lang="en-US"/>
          </a:p>
        </p:txBody>
      </p:sp>
      <p:sp>
        <p:nvSpPr>
          <p:cNvPr id="7174"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Arial" pitchFamily="34" charset="0"/>
              </a:defRPr>
            </a:lvl1pPr>
          </a:lstStyle>
          <a:p>
            <a:fld id="{C83BC1A7-747A-4717-9A22-0652FC8AA7B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236547"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zh-HK" altLang="zh-HK"/>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zh-HK" altLang="zh-HK"/>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7C69B86C-76FC-476F-8416-87FC2635E8DE}"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4908" r:id="rId1"/>
    <p:sldLayoutId id="2147484909" r:id="rId2"/>
    <p:sldLayoutId id="2147484910"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248835"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zh-HK" altLang="zh-HK"/>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zh-HK" altLang="zh-HK"/>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E8EEB312-CDB1-49E7-AEB1-25F150C95BBC}"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261123"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zh-HK" altLang="zh-HK"/>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zh-HK" altLang="zh-HK"/>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9E5DCAAA-EC94-4A8D-8D38-87001B5308D1}"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4930"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 id="2147484940"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273411"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zh-HK" altLang="zh-HK"/>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zh-HK" altLang="zh-HK"/>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01529C53-C2BA-4C58-A4B3-1FD99FFE56A2}"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4941"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285699"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zh-HK" altLang="zh-HK"/>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zh-HK" altLang="zh-HK"/>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5C4B7608-5ED5-41F1-8D5F-D1326CB4FA8C}"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297987"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zh-HK" altLang="zh-HK"/>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zh-HK" altLang="zh-HK"/>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EFA0C4B6-9C0F-4930-AF96-3F0C04CF4353}"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310275"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zh-HK" altLang="zh-HK"/>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zh-HK" altLang="zh-HK"/>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93B65A17-2F2D-4297-BEC0-952B6F6A31CF}"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4974" r:id="rId1"/>
    <p:sldLayoutId id="2147484975" r:id="rId2"/>
    <p:sldLayoutId id="2147484976" r:id="rId3"/>
    <p:sldLayoutId id="2147484977" r:id="rId4"/>
    <p:sldLayoutId id="2147484978" r:id="rId5"/>
    <p:sldLayoutId id="2147484979" r:id="rId6"/>
    <p:sldLayoutId id="2147484980" r:id="rId7"/>
    <p:sldLayoutId id="2147484981" r:id="rId8"/>
    <p:sldLayoutId id="2147484982" r:id="rId9"/>
    <p:sldLayoutId id="2147484983" r:id="rId10"/>
    <p:sldLayoutId id="214748498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22562" name="Group 2"/>
          <p:cNvGrpSpPr>
            <a:grpSpLocks/>
          </p:cNvGrpSpPr>
          <p:nvPr/>
        </p:nvGrpSpPr>
        <p:grpSpPr bwMode="auto">
          <a:xfrm>
            <a:off x="0" y="5797550"/>
            <a:ext cx="12223750" cy="1076325"/>
            <a:chOff x="0" y="3652"/>
            <a:chExt cx="5775" cy="678"/>
          </a:xfrm>
        </p:grpSpPr>
        <p:sp>
          <p:nvSpPr>
            <p:cNvPr id="5123" name="Rectangle 3"/>
            <p:cNvSpPr>
              <a:spLocks noChangeArrowheads="1"/>
            </p:cNvSpPr>
            <p:nvPr/>
          </p:nvSpPr>
          <p:spPr bwMode="ltGray">
            <a:xfrm>
              <a:off x="0" y="3676"/>
              <a:ext cx="577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pPr eaLnBrk="0" hangingPunct="0"/>
              <a:endParaRPr lang="en-US" sz="2800">
                <a:solidFill>
                  <a:srgbClr val="FFFFFF"/>
                </a:solidFill>
                <a:latin typeface="Times New Roman" pitchFamily="18" charset="0"/>
              </a:endParaRPr>
            </a:p>
          </p:txBody>
        </p:sp>
        <p:grpSp>
          <p:nvGrpSpPr>
            <p:cNvPr id="322569" name="Group 4"/>
            <p:cNvGrpSpPr>
              <a:grpSpLocks/>
            </p:cNvGrpSpPr>
            <p:nvPr/>
          </p:nvGrpSpPr>
          <p:grpSpPr bwMode="auto">
            <a:xfrm>
              <a:off x="0" y="3652"/>
              <a:ext cx="5775" cy="678"/>
              <a:chOff x="0" y="3652"/>
              <a:chExt cx="5775" cy="678"/>
            </a:xfrm>
          </p:grpSpPr>
          <p:sp useBgFill="1">
            <p:nvSpPr>
              <p:cNvPr id="5125" name="Freeform 5"/>
              <p:cNvSpPr>
                <a:spLocks/>
              </p:cNvSpPr>
              <p:nvPr/>
            </p:nvSpPr>
            <p:spPr bwMode="white">
              <a:xfrm>
                <a:off x="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26" name="Freeform 6"/>
              <p:cNvSpPr>
                <a:spLocks/>
              </p:cNvSpPr>
              <p:nvPr/>
            </p:nvSpPr>
            <p:spPr bwMode="white">
              <a:xfrm>
                <a:off x="43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27" name="Freeform 7"/>
              <p:cNvSpPr>
                <a:spLocks/>
              </p:cNvSpPr>
              <p:nvPr/>
            </p:nvSpPr>
            <p:spPr bwMode="white">
              <a:xfrm>
                <a:off x="879"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Lst>
                <a:ahLst/>
                <a:cxnLst>
                  <a:cxn ang="0">
                    <a:pos x="T0" y="T1"/>
                  </a:cxn>
                  <a:cxn ang="0">
                    <a:pos x="T2" y="T3"/>
                  </a:cxn>
                  <a:cxn ang="0">
                    <a:pos x="T4" y="T5"/>
                  </a:cxn>
                  <a:cxn ang="0">
                    <a:pos x="T6" y="T7"/>
                  </a:cxn>
                  <a:cxn ang="0">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28" name="Freeform 8"/>
              <p:cNvSpPr>
                <a:spLocks/>
              </p:cNvSpPr>
              <p:nvPr/>
            </p:nvSpPr>
            <p:spPr bwMode="white">
              <a:xfrm>
                <a:off x="1325"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29" name="Freeform 9"/>
              <p:cNvSpPr>
                <a:spLocks/>
              </p:cNvSpPr>
              <p:nvPr/>
            </p:nvSpPr>
            <p:spPr bwMode="white">
              <a:xfrm>
                <a:off x="177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0" name="Freeform 10"/>
              <p:cNvSpPr>
                <a:spLocks/>
              </p:cNvSpPr>
              <p:nvPr/>
            </p:nvSpPr>
            <p:spPr bwMode="white">
              <a:xfrm>
                <a:off x="2216"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Lst>
                <a:ahLst/>
                <a:cxnLst>
                  <a:cxn ang="0">
                    <a:pos x="T0" y="T1"/>
                  </a:cxn>
                  <a:cxn ang="0">
                    <a:pos x="T2" y="T3"/>
                  </a:cxn>
                  <a:cxn ang="0">
                    <a:pos x="T4" y="T5"/>
                  </a:cxn>
                  <a:cxn ang="0">
                    <a:pos x="T6" y="T7"/>
                  </a:cxn>
                  <a:cxn ang="0">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1" name="Freeform 11"/>
              <p:cNvSpPr>
                <a:spLocks/>
              </p:cNvSpPr>
              <p:nvPr/>
            </p:nvSpPr>
            <p:spPr bwMode="white">
              <a:xfrm>
                <a:off x="265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2" name="Freeform 12"/>
              <p:cNvSpPr>
                <a:spLocks/>
              </p:cNvSpPr>
              <p:nvPr/>
            </p:nvSpPr>
            <p:spPr bwMode="white">
              <a:xfrm>
                <a:off x="3096"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3" name="Freeform 13"/>
              <p:cNvSpPr>
                <a:spLocks/>
              </p:cNvSpPr>
              <p:nvPr/>
            </p:nvSpPr>
            <p:spPr bwMode="white">
              <a:xfrm>
                <a:off x="355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4" name="Freeform 14"/>
              <p:cNvSpPr>
                <a:spLocks/>
              </p:cNvSpPr>
              <p:nvPr/>
            </p:nvSpPr>
            <p:spPr bwMode="white">
              <a:xfrm>
                <a:off x="401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5" name="Freeform 15"/>
              <p:cNvSpPr>
                <a:spLocks/>
              </p:cNvSpPr>
              <p:nvPr/>
            </p:nvSpPr>
            <p:spPr bwMode="white">
              <a:xfrm>
                <a:off x="448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6" name="Freeform 16"/>
              <p:cNvSpPr>
                <a:spLocks/>
              </p:cNvSpPr>
              <p:nvPr/>
            </p:nvSpPr>
            <p:spPr bwMode="white">
              <a:xfrm>
                <a:off x="4939"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7" name="Freeform 17"/>
              <p:cNvSpPr>
                <a:spLocks/>
              </p:cNvSpPr>
              <p:nvPr/>
            </p:nvSpPr>
            <p:spPr bwMode="white">
              <a:xfrm>
                <a:off x="541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Lst>
                <a:ahLst/>
                <a:cxnLst>
                  <a:cxn ang="0">
                    <a:pos x="T0" y="T1"/>
                  </a:cxn>
                  <a:cxn ang="0">
                    <a:pos x="T2" y="T3"/>
                  </a:cxn>
                  <a:cxn ang="0">
                    <a:pos x="T4" y="T5"/>
                  </a:cxn>
                  <a:cxn ang="0">
                    <a:pos x="T6" y="T7"/>
                  </a:cxn>
                  <a:cxn ang="0">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grpSp>
      <p:sp>
        <p:nvSpPr>
          <p:cNvPr id="322563" name="Rectangle 18"/>
          <p:cNvSpPr>
            <a:spLocks noGrp="1" noChangeArrowheads="1"/>
          </p:cNvSpPr>
          <p:nvPr>
            <p:ph type="title"/>
          </p:nvPr>
        </p:nvSpPr>
        <p:spPr bwMode="auto">
          <a:xfrm>
            <a:off x="914400" y="228600"/>
            <a:ext cx="103632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22564" name="Rectangle 19"/>
          <p:cNvSpPr>
            <a:spLocks noGrp="1" noChangeArrowheads="1"/>
          </p:cNvSpPr>
          <p:nvPr>
            <p:ph type="body" idx="1"/>
          </p:nvPr>
        </p:nvSpPr>
        <p:spPr bwMode="auto">
          <a:xfrm>
            <a:off x="914400" y="1714500"/>
            <a:ext cx="10363200" cy="41529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40" name="Rectangle 20"/>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endParaRPr lang="en-US" altLang="en-US"/>
          </a:p>
        </p:txBody>
      </p:sp>
      <p:sp>
        <p:nvSpPr>
          <p:cNvPr id="5141" name="Rectangle 2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endParaRPr lang="en-US" altLang="en-US"/>
          </a:p>
        </p:txBody>
      </p:sp>
      <p:sp>
        <p:nvSpPr>
          <p:cNvPr id="5142" name="Rectangle 22"/>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defRPr>
            </a:lvl1pPr>
          </a:lstStyle>
          <a:p>
            <a:fld id="{19C7C2D5-C2EB-44D6-BBE4-48502D5A878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985" r:id="rId1"/>
    <p:sldLayoutId id="2147484986" r:id="rId2"/>
    <p:sldLayoutId id="2147484987" r:id="rId3"/>
    <p:sldLayoutId id="2147484988" r:id="rId4"/>
    <p:sldLayoutId id="2147484989" r:id="rId5"/>
    <p:sldLayoutId id="2147484990" r:id="rId6"/>
    <p:sldLayoutId id="2147484991" r:id="rId7"/>
    <p:sldLayoutId id="2147484992" r:id="rId8"/>
    <p:sldLayoutId id="2147484993" r:id="rId9"/>
    <p:sldLayoutId id="2147484994" r:id="rId10"/>
    <p:sldLayoutId id="2147484995" r:id="rId11"/>
    <p:sldLayoutId id="2147484996" r:id="rId12"/>
  </p:sldLayoutIdLst>
  <p:txStyles>
    <p:titleStyle>
      <a:lvl1pPr algn="ctr" rtl="0" eaLnBrk="0" fontAlgn="base" hangingPunct="0">
        <a:spcBef>
          <a:spcPct val="0"/>
        </a:spcBef>
        <a:spcAft>
          <a:spcPct val="0"/>
        </a:spcAft>
        <a:defRPr sz="4400" kern="12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u"/>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lr>
          <a:schemeClr val="tx2"/>
        </a:buClr>
        <a:buSzPct val="75000"/>
        <a:buFont typeface="Monotype Sorts" charset="2"/>
        <a:buChar char="v"/>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lr>
          <a:schemeClr val="tx2"/>
        </a:buClr>
        <a:buSzPct val="10000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35875"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89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1689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689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E69AF4CF-CF45-408F-A6BA-CE12EC0B2F7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97" r:id="rId1"/>
    <p:sldLayoutId id="2147484998" r:id="rId2"/>
    <p:sldLayoutId id="2147484999" r:id="rId3"/>
    <p:sldLayoutId id="2147485000" r:id="rId4"/>
    <p:sldLayoutId id="2147485001" r:id="rId5"/>
    <p:sldLayoutId id="2147485002" r:id="rId6"/>
    <p:sldLayoutId id="2147485003" r:id="rId7"/>
    <p:sldLayoutId id="2147485004" r:id="rId8"/>
    <p:sldLayoutId id="2147485005" r:id="rId9"/>
    <p:sldLayoutId id="2147485006" r:id="rId10"/>
    <p:sldLayoutId id="2147485007"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48162" name="Group 2"/>
          <p:cNvGrpSpPr>
            <a:grpSpLocks/>
          </p:cNvGrpSpPr>
          <p:nvPr/>
        </p:nvGrpSpPr>
        <p:grpSpPr bwMode="auto">
          <a:xfrm>
            <a:off x="0" y="5797550"/>
            <a:ext cx="12223750" cy="1076325"/>
            <a:chOff x="0" y="3652"/>
            <a:chExt cx="5775" cy="678"/>
          </a:xfrm>
        </p:grpSpPr>
        <p:sp>
          <p:nvSpPr>
            <p:cNvPr id="164867" name="Rectangle 3"/>
            <p:cNvSpPr>
              <a:spLocks noChangeArrowheads="1"/>
            </p:cNvSpPr>
            <p:nvPr/>
          </p:nvSpPr>
          <p:spPr bwMode="ltGray">
            <a:xfrm>
              <a:off x="0" y="3676"/>
              <a:ext cx="577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pPr eaLnBrk="0" hangingPunct="0"/>
              <a:endParaRPr lang="en-US" sz="2800">
                <a:solidFill>
                  <a:srgbClr val="FFFFFF"/>
                </a:solidFill>
                <a:latin typeface="Times New Roman" pitchFamily="18" charset="0"/>
              </a:endParaRPr>
            </a:p>
          </p:txBody>
        </p:sp>
        <p:grpSp>
          <p:nvGrpSpPr>
            <p:cNvPr id="348169" name="Group 4"/>
            <p:cNvGrpSpPr>
              <a:grpSpLocks/>
            </p:cNvGrpSpPr>
            <p:nvPr/>
          </p:nvGrpSpPr>
          <p:grpSpPr bwMode="auto">
            <a:xfrm>
              <a:off x="0" y="3652"/>
              <a:ext cx="5775" cy="678"/>
              <a:chOff x="0" y="3652"/>
              <a:chExt cx="5775" cy="678"/>
            </a:xfrm>
          </p:grpSpPr>
          <p:sp useBgFill="1">
            <p:nvSpPr>
              <p:cNvPr id="164869" name="Freeform 5"/>
              <p:cNvSpPr>
                <a:spLocks/>
              </p:cNvSpPr>
              <p:nvPr/>
            </p:nvSpPr>
            <p:spPr bwMode="white">
              <a:xfrm>
                <a:off x="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4870" name="Freeform 6"/>
              <p:cNvSpPr>
                <a:spLocks/>
              </p:cNvSpPr>
              <p:nvPr/>
            </p:nvSpPr>
            <p:spPr bwMode="white">
              <a:xfrm>
                <a:off x="43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4871" name="Freeform 7"/>
              <p:cNvSpPr>
                <a:spLocks/>
              </p:cNvSpPr>
              <p:nvPr/>
            </p:nvSpPr>
            <p:spPr bwMode="white">
              <a:xfrm>
                <a:off x="879"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Lst>
                <a:ahLst/>
                <a:cxnLst>
                  <a:cxn ang="0">
                    <a:pos x="T0" y="T1"/>
                  </a:cxn>
                  <a:cxn ang="0">
                    <a:pos x="T2" y="T3"/>
                  </a:cxn>
                  <a:cxn ang="0">
                    <a:pos x="T4" y="T5"/>
                  </a:cxn>
                  <a:cxn ang="0">
                    <a:pos x="T6" y="T7"/>
                  </a:cxn>
                  <a:cxn ang="0">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4872" name="Freeform 8"/>
              <p:cNvSpPr>
                <a:spLocks/>
              </p:cNvSpPr>
              <p:nvPr/>
            </p:nvSpPr>
            <p:spPr bwMode="white">
              <a:xfrm>
                <a:off x="1325"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4873" name="Freeform 9"/>
              <p:cNvSpPr>
                <a:spLocks/>
              </p:cNvSpPr>
              <p:nvPr/>
            </p:nvSpPr>
            <p:spPr bwMode="white">
              <a:xfrm>
                <a:off x="177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4874" name="Freeform 10"/>
              <p:cNvSpPr>
                <a:spLocks/>
              </p:cNvSpPr>
              <p:nvPr/>
            </p:nvSpPr>
            <p:spPr bwMode="white">
              <a:xfrm>
                <a:off x="2216"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Lst>
                <a:ahLst/>
                <a:cxnLst>
                  <a:cxn ang="0">
                    <a:pos x="T0" y="T1"/>
                  </a:cxn>
                  <a:cxn ang="0">
                    <a:pos x="T2" y="T3"/>
                  </a:cxn>
                  <a:cxn ang="0">
                    <a:pos x="T4" y="T5"/>
                  </a:cxn>
                  <a:cxn ang="0">
                    <a:pos x="T6" y="T7"/>
                  </a:cxn>
                  <a:cxn ang="0">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4875" name="Freeform 11"/>
              <p:cNvSpPr>
                <a:spLocks/>
              </p:cNvSpPr>
              <p:nvPr/>
            </p:nvSpPr>
            <p:spPr bwMode="white">
              <a:xfrm>
                <a:off x="265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4876" name="Freeform 12"/>
              <p:cNvSpPr>
                <a:spLocks/>
              </p:cNvSpPr>
              <p:nvPr/>
            </p:nvSpPr>
            <p:spPr bwMode="white">
              <a:xfrm>
                <a:off x="3096"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4877" name="Freeform 13"/>
              <p:cNvSpPr>
                <a:spLocks/>
              </p:cNvSpPr>
              <p:nvPr/>
            </p:nvSpPr>
            <p:spPr bwMode="white">
              <a:xfrm>
                <a:off x="355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4878" name="Freeform 14"/>
              <p:cNvSpPr>
                <a:spLocks/>
              </p:cNvSpPr>
              <p:nvPr/>
            </p:nvSpPr>
            <p:spPr bwMode="white">
              <a:xfrm>
                <a:off x="401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4879" name="Freeform 15"/>
              <p:cNvSpPr>
                <a:spLocks/>
              </p:cNvSpPr>
              <p:nvPr/>
            </p:nvSpPr>
            <p:spPr bwMode="white">
              <a:xfrm>
                <a:off x="448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4880" name="Freeform 16"/>
              <p:cNvSpPr>
                <a:spLocks/>
              </p:cNvSpPr>
              <p:nvPr/>
            </p:nvSpPr>
            <p:spPr bwMode="white">
              <a:xfrm>
                <a:off x="4939"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64881" name="Freeform 17"/>
              <p:cNvSpPr>
                <a:spLocks/>
              </p:cNvSpPr>
              <p:nvPr/>
            </p:nvSpPr>
            <p:spPr bwMode="white">
              <a:xfrm>
                <a:off x="541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Lst>
                <a:ahLst/>
                <a:cxnLst>
                  <a:cxn ang="0">
                    <a:pos x="T0" y="T1"/>
                  </a:cxn>
                  <a:cxn ang="0">
                    <a:pos x="T2" y="T3"/>
                  </a:cxn>
                  <a:cxn ang="0">
                    <a:pos x="T4" y="T5"/>
                  </a:cxn>
                  <a:cxn ang="0">
                    <a:pos x="T6" y="T7"/>
                  </a:cxn>
                  <a:cxn ang="0">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grpSp>
      <p:sp>
        <p:nvSpPr>
          <p:cNvPr id="348163" name="Rectangle 18"/>
          <p:cNvSpPr>
            <a:spLocks noGrp="1" noChangeArrowheads="1"/>
          </p:cNvSpPr>
          <p:nvPr>
            <p:ph type="title"/>
          </p:nvPr>
        </p:nvSpPr>
        <p:spPr bwMode="auto">
          <a:xfrm>
            <a:off x="914400" y="228600"/>
            <a:ext cx="103632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48164" name="Rectangle 19"/>
          <p:cNvSpPr>
            <a:spLocks noGrp="1" noChangeArrowheads="1"/>
          </p:cNvSpPr>
          <p:nvPr>
            <p:ph type="body" idx="1"/>
          </p:nvPr>
        </p:nvSpPr>
        <p:spPr bwMode="auto">
          <a:xfrm>
            <a:off x="914400" y="1714500"/>
            <a:ext cx="10363200" cy="41529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4884" name="Rectangle 20"/>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endParaRPr lang="en-US" altLang="en-US"/>
          </a:p>
        </p:txBody>
      </p:sp>
      <p:sp>
        <p:nvSpPr>
          <p:cNvPr id="164885" name="Rectangle 2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endParaRPr lang="en-US" altLang="en-US"/>
          </a:p>
        </p:txBody>
      </p:sp>
      <p:sp>
        <p:nvSpPr>
          <p:cNvPr id="164886" name="Rectangle 22"/>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defRPr>
            </a:lvl1pPr>
          </a:lstStyle>
          <a:p>
            <a:fld id="{C4422D30-4B33-41EB-974E-86FF48BF0E8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008" r:id="rId1"/>
    <p:sldLayoutId id="2147485009" r:id="rId2"/>
    <p:sldLayoutId id="2147485010" r:id="rId3"/>
    <p:sldLayoutId id="2147485011" r:id="rId4"/>
    <p:sldLayoutId id="2147485012" r:id="rId5"/>
    <p:sldLayoutId id="2147485013" r:id="rId6"/>
    <p:sldLayoutId id="2147485014" r:id="rId7"/>
    <p:sldLayoutId id="2147485015" r:id="rId8"/>
    <p:sldLayoutId id="2147485016" r:id="rId9"/>
    <p:sldLayoutId id="2147485017" r:id="rId10"/>
    <p:sldLayoutId id="2147485018"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u"/>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lr>
          <a:schemeClr val="tx2"/>
        </a:buClr>
        <a:buSzPct val="75000"/>
        <a:buFont typeface="Monotype Sorts" charset="2"/>
        <a:buChar char="v"/>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lr>
          <a:schemeClr val="tx2"/>
        </a:buClr>
        <a:buSzPct val="10000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Arial" pitchFamily="34" charset="0"/>
              </a:defRPr>
            </a:lvl1pPr>
          </a:lstStyle>
          <a:p>
            <a:endParaRPr lang="en-US"/>
          </a:p>
        </p:txBody>
      </p:sp>
      <p:sp>
        <p:nvSpPr>
          <p:cNvPr id="7173"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Arial" pitchFamily="34" charset="0"/>
              </a:defRPr>
            </a:lvl1pPr>
          </a:lstStyle>
          <a:p>
            <a:endParaRPr lang="en-US"/>
          </a:p>
        </p:txBody>
      </p:sp>
      <p:sp>
        <p:nvSpPr>
          <p:cNvPr id="7174"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Arial" pitchFamily="34" charset="0"/>
              </a:defRPr>
            </a:lvl1pPr>
          </a:lstStyle>
          <a:p>
            <a:fld id="{853CC8CB-E780-4B91-B54D-080B139FF3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30" r:id="rId1"/>
    <p:sldLayoutId id="2147484731" r:id="rId2"/>
    <p:sldLayoutId id="2147484732" r:id="rId3"/>
    <p:sldLayoutId id="2147484733" r:id="rId4"/>
    <p:sldLayoutId id="2147484734" r:id="rId5"/>
    <p:sldLayoutId id="2147484735" r:id="rId6"/>
    <p:sldLayoutId id="2147484736" r:id="rId7"/>
    <p:sldLayoutId id="2147484737" r:id="rId8"/>
    <p:sldLayoutId id="2147484738" r:id="rId9"/>
    <p:sldLayoutId id="2147484739" r:id="rId10"/>
    <p:sldLayoutId id="2147484740"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60450" name="Group 2"/>
          <p:cNvGrpSpPr>
            <a:grpSpLocks/>
          </p:cNvGrpSpPr>
          <p:nvPr/>
        </p:nvGrpSpPr>
        <p:grpSpPr bwMode="auto">
          <a:xfrm>
            <a:off x="0" y="5797550"/>
            <a:ext cx="12223750" cy="1076325"/>
            <a:chOff x="0" y="3652"/>
            <a:chExt cx="5775" cy="678"/>
          </a:xfrm>
        </p:grpSpPr>
        <p:sp>
          <p:nvSpPr>
            <p:cNvPr id="5123" name="Rectangle 3"/>
            <p:cNvSpPr>
              <a:spLocks noChangeArrowheads="1"/>
            </p:cNvSpPr>
            <p:nvPr/>
          </p:nvSpPr>
          <p:spPr bwMode="ltGray">
            <a:xfrm>
              <a:off x="0" y="3676"/>
              <a:ext cx="577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pPr eaLnBrk="0" hangingPunct="0"/>
              <a:endParaRPr lang="en-US" sz="2800">
                <a:solidFill>
                  <a:srgbClr val="FFFFFF"/>
                </a:solidFill>
                <a:latin typeface="Times New Roman" pitchFamily="18" charset="0"/>
              </a:endParaRPr>
            </a:p>
          </p:txBody>
        </p:sp>
        <p:grpSp>
          <p:nvGrpSpPr>
            <p:cNvPr id="360457" name="Group 4"/>
            <p:cNvGrpSpPr>
              <a:grpSpLocks/>
            </p:cNvGrpSpPr>
            <p:nvPr/>
          </p:nvGrpSpPr>
          <p:grpSpPr bwMode="auto">
            <a:xfrm>
              <a:off x="0" y="3652"/>
              <a:ext cx="5775" cy="678"/>
              <a:chOff x="0" y="3652"/>
              <a:chExt cx="5775" cy="678"/>
            </a:xfrm>
          </p:grpSpPr>
          <p:sp useBgFill="1">
            <p:nvSpPr>
              <p:cNvPr id="5125" name="Freeform 5"/>
              <p:cNvSpPr>
                <a:spLocks/>
              </p:cNvSpPr>
              <p:nvPr/>
            </p:nvSpPr>
            <p:spPr bwMode="white">
              <a:xfrm>
                <a:off x="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26" name="Freeform 6"/>
              <p:cNvSpPr>
                <a:spLocks/>
              </p:cNvSpPr>
              <p:nvPr/>
            </p:nvSpPr>
            <p:spPr bwMode="white">
              <a:xfrm>
                <a:off x="43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27" name="Freeform 7"/>
              <p:cNvSpPr>
                <a:spLocks/>
              </p:cNvSpPr>
              <p:nvPr/>
            </p:nvSpPr>
            <p:spPr bwMode="white">
              <a:xfrm>
                <a:off x="879"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Lst>
                <a:ahLst/>
                <a:cxnLst>
                  <a:cxn ang="0">
                    <a:pos x="T0" y="T1"/>
                  </a:cxn>
                  <a:cxn ang="0">
                    <a:pos x="T2" y="T3"/>
                  </a:cxn>
                  <a:cxn ang="0">
                    <a:pos x="T4" y="T5"/>
                  </a:cxn>
                  <a:cxn ang="0">
                    <a:pos x="T6" y="T7"/>
                  </a:cxn>
                  <a:cxn ang="0">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28" name="Freeform 8"/>
              <p:cNvSpPr>
                <a:spLocks/>
              </p:cNvSpPr>
              <p:nvPr/>
            </p:nvSpPr>
            <p:spPr bwMode="white">
              <a:xfrm>
                <a:off x="1325"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29" name="Freeform 9"/>
              <p:cNvSpPr>
                <a:spLocks/>
              </p:cNvSpPr>
              <p:nvPr/>
            </p:nvSpPr>
            <p:spPr bwMode="white">
              <a:xfrm>
                <a:off x="177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0" name="Freeform 10"/>
              <p:cNvSpPr>
                <a:spLocks/>
              </p:cNvSpPr>
              <p:nvPr/>
            </p:nvSpPr>
            <p:spPr bwMode="white">
              <a:xfrm>
                <a:off x="2216"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Lst>
                <a:ahLst/>
                <a:cxnLst>
                  <a:cxn ang="0">
                    <a:pos x="T0" y="T1"/>
                  </a:cxn>
                  <a:cxn ang="0">
                    <a:pos x="T2" y="T3"/>
                  </a:cxn>
                  <a:cxn ang="0">
                    <a:pos x="T4" y="T5"/>
                  </a:cxn>
                  <a:cxn ang="0">
                    <a:pos x="T6" y="T7"/>
                  </a:cxn>
                  <a:cxn ang="0">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1" name="Freeform 11"/>
              <p:cNvSpPr>
                <a:spLocks/>
              </p:cNvSpPr>
              <p:nvPr/>
            </p:nvSpPr>
            <p:spPr bwMode="white">
              <a:xfrm>
                <a:off x="265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2" name="Freeform 12"/>
              <p:cNvSpPr>
                <a:spLocks/>
              </p:cNvSpPr>
              <p:nvPr/>
            </p:nvSpPr>
            <p:spPr bwMode="white">
              <a:xfrm>
                <a:off x="3096"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3" name="Freeform 13"/>
              <p:cNvSpPr>
                <a:spLocks/>
              </p:cNvSpPr>
              <p:nvPr/>
            </p:nvSpPr>
            <p:spPr bwMode="white">
              <a:xfrm>
                <a:off x="355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4" name="Freeform 14"/>
              <p:cNvSpPr>
                <a:spLocks/>
              </p:cNvSpPr>
              <p:nvPr/>
            </p:nvSpPr>
            <p:spPr bwMode="white">
              <a:xfrm>
                <a:off x="401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5" name="Freeform 15"/>
              <p:cNvSpPr>
                <a:spLocks/>
              </p:cNvSpPr>
              <p:nvPr/>
            </p:nvSpPr>
            <p:spPr bwMode="white">
              <a:xfrm>
                <a:off x="448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6" name="Freeform 16"/>
              <p:cNvSpPr>
                <a:spLocks/>
              </p:cNvSpPr>
              <p:nvPr/>
            </p:nvSpPr>
            <p:spPr bwMode="white">
              <a:xfrm>
                <a:off x="4939"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Lst>
                <a:ahLst/>
                <a:cxnLst>
                  <a:cxn ang="0">
                    <a:pos x="T0" y="T1"/>
                  </a:cxn>
                  <a:cxn ang="0">
                    <a:pos x="T2" y="T3"/>
                  </a:cxn>
                  <a:cxn ang="0">
                    <a:pos x="T4" y="T5"/>
                  </a:cxn>
                  <a:cxn ang="0">
                    <a:pos x="T6" y="T7"/>
                  </a:cxn>
                  <a:cxn ang="0">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5137" name="Freeform 17"/>
              <p:cNvSpPr>
                <a:spLocks/>
              </p:cNvSpPr>
              <p:nvPr/>
            </p:nvSpPr>
            <p:spPr bwMode="white">
              <a:xfrm>
                <a:off x="541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Lst>
                <a:ahLst/>
                <a:cxnLst>
                  <a:cxn ang="0">
                    <a:pos x="T0" y="T1"/>
                  </a:cxn>
                  <a:cxn ang="0">
                    <a:pos x="T2" y="T3"/>
                  </a:cxn>
                  <a:cxn ang="0">
                    <a:pos x="T4" y="T5"/>
                  </a:cxn>
                  <a:cxn ang="0">
                    <a:pos x="T6" y="T7"/>
                  </a:cxn>
                  <a:cxn ang="0">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grpSp>
      <p:sp>
        <p:nvSpPr>
          <p:cNvPr id="360451" name="Rectangle 18"/>
          <p:cNvSpPr>
            <a:spLocks noGrp="1" noChangeArrowheads="1"/>
          </p:cNvSpPr>
          <p:nvPr>
            <p:ph type="title"/>
          </p:nvPr>
        </p:nvSpPr>
        <p:spPr bwMode="auto">
          <a:xfrm>
            <a:off x="914400" y="228600"/>
            <a:ext cx="103632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60452" name="Rectangle 19"/>
          <p:cNvSpPr>
            <a:spLocks noGrp="1" noChangeArrowheads="1"/>
          </p:cNvSpPr>
          <p:nvPr>
            <p:ph type="body" idx="1"/>
          </p:nvPr>
        </p:nvSpPr>
        <p:spPr bwMode="auto">
          <a:xfrm>
            <a:off x="914400" y="1714500"/>
            <a:ext cx="10363200" cy="41529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40" name="Rectangle 20"/>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endParaRPr lang="en-US" altLang="en-US"/>
          </a:p>
        </p:txBody>
      </p:sp>
      <p:sp>
        <p:nvSpPr>
          <p:cNvPr id="5141" name="Rectangle 2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endParaRPr lang="en-US" altLang="en-US"/>
          </a:p>
        </p:txBody>
      </p:sp>
      <p:sp>
        <p:nvSpPr>
          <p:cNvPr id="5142" name="Rectangle 22"/>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defRPr>
            </a:lvl1pPr>
          </a:lstStyle>
          <a:p>
            <a:fld id="{EA74644A-A46D-4E28-A828-8FABE962F8C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019" r:id="rId1"/>
    <p:sldLayoutId id="2147485020" r:id="rId2"/>
    <p:sldLayoutId id="2147485021" r:id="rId3"/>
    <p:sldLayoutId id="2147485022" r:id="rId4"/>
    <p:sldLayoutId id="2147485023" r:id="rId5"/>
    <p:sldLayoutId id="2147485024" r:id="rId6"/>
    <p:sldLayoutId id="2147485025" r:id="rId7"/>
    <p:sldLayoutId id="2147485026" r:id="rId8"/>
    <p:sldLayoutId id="2147485027" r:id="rId9"/>
    <p:sldLayoutId id="2147485028" r:id="rId10"/>
    <p:sldLayoutId id="2147485029" r:id="rId11"/>
    <p:sldLayoutId id="2147485030" r:id="rId12"/>
  </p:sldLayoutIdLst>
  <p:txStyles>
    <p:titleStyle>
      <a:lvl1pPr algn="ctr" rtl="0" eaLnBrk="0" fontAlgn="base" hangingPunct="0">
        <a:spcBef>
          <a:spcPct val="0"/>
        </a:spcBef>
        <a:spcAft>
          <a:spcPct val="0"/>
        </a:spcAft>
        <a:defRPr sz="4400" kern="12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u"/>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lr>
          <a:schemeClr val="tx2"/>
        </a:buClr>
        <a:buSzPct val="75000"/>
        <a:buFont typeface="Monotype Sorts" charset="2"/>
        <a:buChar char="v"/>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lr>
          <a:schemeClr val="tx2"/>
        </a:buClr>
        <a:buSzPct val="10000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3763"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28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1628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628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ACCCCCA8-0D70-47E0-9A67-065E53D8FFF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031" r:id="rId1"/>
    <p:sldLayoutId id="2147485032" r:id="rId2"/>
    <p:sldLayoutId id="2147485033" r:id="rId3"/>
    <p:sldLayoutId id="2147485034" r:id="rId4"/>
    <p:sldLayoutId id="2147485035" r:id="rId5"/>
    <p:sldLayoutId id="2147485036" r:id="rId6"/>
    <p:sldLayoutId id="2147485037" r:id="rId7"/>
    <p:sldLayoutId id="2147485038" r:id="rId8"/>
    <p:sldLayoutId id="2147485039" r:id="rId9"/>
    <p:sldLayoutId id="2147485040" r:id="rId10"/>
    <p:sldLayoutId id="2147485041"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8605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6132"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8" charset="0"/>
              </a:defRPr>
            </a:lvl1pPr>
          </a:lstStyle>
          <a:p>
            <a:endParaRPr lang="en-US" altLang="en-US"/>
          </a:p>
        </p:txBody>
      </p:sp>
      <p:sp>
        <p:nvSpPr>
          <p:cNvPr id="176133"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pitchFamily="18" charset="0"/>
              </a:defRPr>
            </a:lvl1pPr>
          </a:lstStyle>
          <a:p>
            <a:endParaRPr lang="en-US" altLang="en-US"/>
          </a:p>
        </p:txBody>
      </p:sp>
      <p:sp>
        <p:nvSpPr>
          <p:cNvPr id="176134"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pitchFamily="18" charset="0"/>
              </a:defRPr>
            </a:lvl1pPr>
          </a:lstStyle>
          <a:p>
            <a:fld id="{E5F590A5-D388-4670-BF95-F78515E621B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042" r:id="rId1"/>
    <p:sldLayoutId id="2147485043" r:id="rId2"/>
    <p:sldLayoutId id="2147485044" r:id="rId3"/>
    <p:sldLayoutId id="2147485045" r:id="rId4"/>
    <p:sldLayoutId id="2147485046" r:id="rId5"/>
    <p:sldLayoutId id="2147485047" r:id="rId6"/>
    <p:sldLayoutId id="2147485048" r:id="rId7"/>
    <p:sldLayoutId id="2147485049" r:id="rId8"/>
    <p:sldLayoutId id="2147485050" r:id="rId9"/>
    <p:sldLayoutId id="2147485051" r:id="rId10"/>
    <p:sldLayoutId id="2147485052"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pitchFamily="34" charset="-128"/>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98339"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28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1628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628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2256ACB6-C379-478E-B751-1744F53F58C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627"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89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1689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689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4E0A1F1D-8D1C-41CA-B472-1A4B4B0B1AB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064" r:id="rId1"/>
    <p:sldLayoutId id="2147485065" r:id="rId2"/>
    <p:sldLayoutId id="2147485066" r:id="rId3"/>
    <p:sldLayoutId id="2147485067" r:id="rId4"/>
    <p:sldLayoutId id="2147485068" r:id="rId5"/>
    <p:sldLayoutId id="2147485069" r:id="rId6"/>
    <p:sldLayoutId id="2147485070" r:id="rId7"/>
    <p:sldLayoutId id="2147485071" r:id="rId8"/>
    <p:sldLayoutId id="2147485072" r:id="rId9"/>
    <p:sldLayoutId id="2147485073" r:id="rId10"/>
    <p:sldLayoutId id="2147485074"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422914" name="Group 2"/>
          <p:cNvGrpSpPr>
            <a:grpSpLocks/>
          </p:cNvGrpSpPr>
          <p:nvPr/>
        </p:nvGrpSpPr>
        <p:grpSpPr bwMode="auto">
          <a:xfrm>
            <a:off x="0" y="5797550"/>
            <a:ext cx="12223750" cy="1076325"/>
            <a:chOff x="0" y="3652"/>
            <a:chExt cx="5775" cy="678"/>
          </a:xfrm>
        </p:grpSpPr>
        <p:sp>
          <p:nvSpPr>
            <p:cNvPr id="15368" name="Rectangle 3"/>
            <p:cNvSpPr>
              <a:spLocks noChangeArrowheads="1"/>
            </p:cNvSpPr>
            <p:nvPr/>
          </p:nvSpPr>
          <p:spPr bwMode="ltGray">
            <a:xfrm>
              <a:off x="0" y="3676"/>
              <a:ext cx="577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endParaRPr lang="en-US" altLang="en-US">
                <a:solidFill>
                  <a:srgbClr val="FFFFFF"/>
                </a:solidFill>
              </a:endParaRPr>
            </a:p>
          </p:txBody>
        </p:sp>
        <p:grpSp>
          <p:nvGrpSpPr>
            <p:cNvPr id="422921" name="Group 4"/>
            <p:cNvGrpSpPr>
              <a:grpSpLocks/>
            </p:cNvGrpSpPr>
            <p:nvPr/>
          </p:nvGrpSpPr>
          <p:grpSpPr bwMode="auto">
            <a:xfrm>
              <a:off x="0" y="3652"/>
              <a:ext cx="5775" cy="678"/>
              <a:chOff x="0" y="3652"/>
              <a:chExt cx="5775" cy="678"/>
            </a:xfrm>
          </p:grpSpPr>
          <p:sp useBgFill="1">
            <p:nvSpPr>
              <p:cNvPr id="15370" name="Freeform 5"/>
              <p:cNvSpPr>
                <a:spLocks/>
              </p:cNvSpPr>
              <p:nvPr/>
            </p:nvSpPr>
            <p:spPr bwMode="white">
              <a:xfrm>
                <a:off x="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371" name="Freeform 6"/>
              <p:cNvSpPr>
                <a:spLocks/>
              </p:cNvSpPr>
              <p:nvPr/>
            </p:nvSpPr>
            <p:spPr bwMode="white">
              <a:xfrm>
                <a:off x="43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372" name="Freeform 7"/>
              <p:cNvSpPr>
                <a:spLocks/>
              </p:cNvSpPr>
              <p:nvPr/>
            </p:nvSpPr>
            <p:spPr bwMode="white">
              <a:xfrm>
                <a:off x="879"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373" name="Freeform 8"/>
              <p:cNvSpPr>
                <a:spLocks/>
              </p:cNvSpPr>
              <p:nvPr/>
            </p:nvSpPr>
            <p:spPr bwMode="white">
              <a:xfrm>
                <a:off x="1325"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374" name="Freeform 9"/>
              <p:cNvSpPr>
                <a:spLocks/>
              </p:cNvSpPr>
              <p:nvPr/>
            </p:nvSpPr>
            <p:spPr bwMode="white">
              <a:xfrm>
                <a:off x="177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375" name="Freeform 10"/>
              <p:cNvSpPr>
                <a:spLocks/>
              </p:cNvSpPr>
              <p:nvPr/>
            </p:nvSpPr>
            <p:spPr bwMode="white">
              <a:xfrm>
                <a:off x="2216"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376" name="Freeform 11"/>
              <p:cNvSpPr>
                <a:spLocks/>
              </p:cNvSpPr>
              <p:nvPr/>
            </p:nvSpPr>
            <p:spPr bwMode="white">
              <a:xfrm>
                <a:off x="265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377" name="Freeform 12"/>
              <p:cNvSpPr>
                <a:spLocks/>
              </p:cNvSpPr>
              <p:nvPr/>
            </p:nvSpPr>
            <p:spPr bwMode="white">
              <a:xfrm>
                <a:off x="3096"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378" name="Freeform 13"/>
              <p:cNvSpPr>
                <a:spLocks/>
              </p:cNvSpPr>
              <p:nvPr/>
            </p:nvSpPr>
            <p:spPr bwMode="white">
              <a:xfrm>
                <a:off x="355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379" name="Freeform 14"/>
              <p:cNvSpPr>
                <a:spLocks/>
              </p:cNvSpPr>
              <p:nvPr/>
            </p:nvSpPr>
            <p:spPr bwMode="white">
              <a:xfrm>
                <a:off x="401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380" name="Freeform 15"/>
              <p:cNvSpPr>
                <a:spLocks/>
              </p:cNvSpPr>
              <p:nvPr/>
            </p:nvSpPr>
            <p:spPr bwMode="white">
              <a:xfrm>
                <a:off x="448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381" name="Freeform 16"/>
              <p:cNvSpPr>
                <a:spLocks/>
              </p:cNvSpPr>
              <p:nvPr/>
            </p:nvSpPr>
            <p:spPr bwMode="white">
              <a:xfrm>
                <a:off x="4939"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5382" name="Freeform 17"/>
              <p:cNvSpPr>
                <a:spLocks/>
              </p:cNvSpPr>
              <p:nvPr/>
            </p:nvSpPr>
            <p:spPr bwMode="white">
              <a:xfrm>
                <a:off x="541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grpSp>
      <p:sp>
        <p:nvSpPr>
          <p:cNvPr id="422915" name="Rectangle 18"/>
          <p:cNvSpPr>
            <a:spLocks noGrp="1" noChangeArrowheads="1"/>
          </p:cNvSpPr>
          <p:nvPr>
            <p:ph type="title"/>
          </p:nvPr>
        </p:nvSpPr>
        <p:spPr bwMode="auto">
          <a:xfrm>
            <a:off x="914400" y="228600"/>
            <a:ext cx="103632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422916" name="Rectangle 19"/>
          <p:cNvSpPr>
            <a:spLocks noGrp="1" noChangeArrowheads="1"/>
          </p:cNvSpPr>
          <p:nvPr>
            <p:ph type="body" idx="1"/>
          </p:nvPr>
        </p:nvSpPr>
        <p:spPr bwMode="auto">
          <a:xfrm>
            <a:off x="914400" y="1714500"/>
            <a:ext cx="10363200" cy="41529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96" name="Rectangle 20"/>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ea typeface="PMingLiU" pitchFamily="18" charset="-120"/>
              </a:defRPr>
            </a:lvl1pPr>
          </a:lstStyle>
          <a:p>
            <a:endParaRPr lang="en-US"/>
          </a:p>
        </p:txBody>
      </p:sp>
      <p:sp>
        <p:nvSpPr>
          <p:cNvPr id="24597" name="Rectangle 2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ea typeface="PMingLiU" pitchFamily="18" charset="-120"/>
              </a:defRPr>
            </a:lvl1pPr>
          </a:lstStyle>
          <a:p>
            <a:endParaRPr lang="en-US"/>
          </a:p>
        </p:txBody>
      </p:sp>
      <p:sp>
        <p:nvSpPr>
          <p:cNvPr id="24598" name="Rectangle 22"/>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ea typeface="PMingLiU" pitchFamily="18" charset="-120"/>
              </a:defRPr>
            </a:lvl1pPr>
          </a:lstStyle>
          <a:p>
            <a:fld id="{94086D27-902B-4F83-9890-58A2DDC7C6F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075" r:id="rId1"/>
    <p:sldLayoutId id="2147485076" r:id="rId2"/>
    <p:sldLayoutId id="2147485077" r:id="rId3"/>
    <p:sldLayoutId id="2147485078" r:id="rId4"/>
    <p:sldLayoutId id="2147485079" r:id="rId5"/>
    <p:sldLayoutId id="2147485080" r:id="rId6"/>
    <p:sldLayoutId id="2147485081" r:id="rId7"/>
    <p:sldLayoutId id="2147485082" r:id="rId8"/>
    <p:sldLayoutId id="2147485083" r:id="rId9"/>
    <p:sldLayoutId id="2147485084" r:id="rId10"/>
    <p:sldLayoutId id="214748508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u"/>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chemeClr val="tx2"/>
        </a:buClr>
        <a:buSzPct val="75000"/>
        <a:buFont typeface="Monotype Sorts" charset="2"/>
        <a:buChar char="v"/>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35203"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C59A0678-7879-4F40-A41E-3752EEE19B1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086" r:id="rId1"/>
    <p:sldLayoutId id="2147485087" r:id="rId2"/>
    <p:sldLayoutId id="2147485088" r:id="rId3"/>
    <p:sldLayoutId id="2147485089" r:id="rId4"/>
    <p:sldLayoutId id="2147485090" r:id="rId5"/>
    <p:sldLayoutId id="2147485091" r:id="rId6"/>
    <p:sldLayoutId id="2147485092" r:id="rId7"/>
    <p:sldLayoutId id="2147485093" r:id="rId8"/>
    <p:sldLayoutId id="2147485094" r:id="rId9"/>
    <p:sldLayoutId id="2147485095" r:id="rId10"/>
    <p:sldLayoutId id="2147485096"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47491"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7DFE9189-791C-4682-8653-217F081B94C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097" r:id="rId1"/>
    <p:sldLayoutId id="2147485098" r:id="rId2"/>
    <p:sldLayoutId id="2147485099" r:id="rId3"/>
    <p:sldLayoutId id="2147485100" r:id="rId4"/>
    <p:sldLayoutId id="2147485101" r:id="rId5"/>
    <p:sldLayoutId id="2147485102" r:id="rId6"/>
    <p:sldLayoutId id="2147485103" r:id="rId7"/>
    <p:sldLayoutId id="2147485104" r:id="rId8"/>
    <p:sldLayoutId id="2147485105" r:id="rId9"/>
    <p:sldLayoutId id="2147485106" r:id="rId10"/>
    <p:sldLayoutId id="214748510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459779"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zh-HK" altLang="zh-HK"/>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zh-HK" altLang="zh-HK"/>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8A8B9B9A-7CAF-4A5C-8DE4-21D01750BDD4}"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5108" r:id="rId1"/>
    <p:sldLayoutId id="2147485109" r:id="rId2"/>
    <p:sldLayoutId id="2147485110" r:id="rId3"/>
    <p:sldLayoutId id="2147485111" r:id="rId4"/>
    <p:sldLayoutId id="2147485112" r:id="rId5"/>
    <p:sldLayoutId id="2147485113" r:id="rId6"/>
    <p:sldLayoutId id="2147485114" r:id="rId7"/>
    <p:sldLayoutId id="2147485115" r:id="rId8"/>
    <p:sldLayoutId id="2147485116" r:id="rId9"/>
    <p:sldLayoutId id="2147485117" r:id="rId10"/>
    <p:sldLayoutId id="214748511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72067"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9AA57871-653D-489C-B256-6836339B6CF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37891"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en-US" altLang="zh-HK"/>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en-US" altLang="zh-HK"/>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3AA443E6-D23C-40DB-876A-AD2658845F0D}"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484354" name="Group 2"/>
          <p:cNvGrpSpPr>
            <a:grpSpLocks/>
          </p:cNvGrpSpPr>
          <p:nvPr/>
        </p:nvGrpSpPr>
        <p:grpSpPr bwMode="auto">
          <a:xfrm>
            <a:off x="0" y="5797550"/>
            <a:ext cx="12223750" cy="1076325"/>
            <a:chOff x="0" y="3652"/>
            <a:chExt cx="5775" cy="678"/>
          </a:xfrm>
        </p:grpSpPr>
        <p:sp>
          <p:nvSpPr>
            <p:cNvPr id="1032" name="Rectangle 3"/>
            <p:cNvSpPr>
              <a:spLocks noChangeArrowheads="1"/>
            </p:cNvSpPr>
            <p:nvPr/>
          </p:nvSpPr>
          <p:spPr bwMode="ltGray">
            <a:xfrm>
              <a:off x="0" y="3676"/>
              <a:ext cx="577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pPr eaLnBrk="0" hangingPunct="0"/>
              <a:endParaRPr lang="zh-HK" altLang="en-US" sz="2800">
                <a:solidFill>
                  <a:srgbClr val="FFFFFF"/>
                </a:solidFill>
                <a:latin typeface="Times New Roman" pitchFamily="18" charset="0"/>
                <a:ea typeface="PMingLiU" pitchFamily="18" charset="-120"/>
              </a:endParaRPr>
            </a:p>
          </p:txBody>
        </p:sp>
        <p:grpSp>
          <p:nvGrpSpPr>
            <p:cNvPr id="484361" name="Group 4"/>
            <p:cNvGrpSpPr>
              <a:grpSpLocks/>
            </p:cNvGrpSpPr>
            <p:nvPr/>
          </p:nvGrpSpPr>
          <p:grpSpPr bwMode="auto">
            <a:xfrm>
              <a:off x="0" y="3652"/>
              <a:ext cx="5775" cy="678"/>
              <a:chOff x="0" y="3652"/>
              <a:chExt cx="5775" cy="678"/>
            </a:xfrm>
          </p:grpSpPr>
          <p:sp useBgFill="1">
            <p:nvSpPr>
              <p:cNvPr id="1034" name="Freeform 5"/>
              <p:cNvSpPr>
                <a:spLocks/>
              </p:cNvSpPr>
              <p:nvPr/>
            </p:nvSpPr>
            <p:spPr bwMode="white">
              <a:xfrm>
                <a:off x="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35" name="Freeform 6"/>
              <p:cNvSpPr>
                <a:spLocks/>
              </p:cNvSpPr>
              <p:nvPr/>
            </p:nvSpPr>
            <p:spPr bwMode="white">
              <a:xfrm>
                <a:off x="43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36" name="Freeform 7"/>
              <p:cNvSpPr>
                <a:spLocks/>
              </p:cNvSpPr>
              <p:nvPr/>
            </p:nvSpPr>
            <p:spPr bwMode="white">
              <a:xfrm>
                <a:off x="879"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37" name="Freeform 8"/>
              <p:cNvSpPr>
                <a:spLocks/>
              </p:cNvSpPr>
              <p:nvPr/>
            </p:nvSpPr>
            <p:spPr bwMode="white">
              <a:xfrm>
                <a:off x="1325"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38" name="Freeform 9"/>
              <p:cNvSpPr>
                <a:spLocks/>
              </p:cNvSpPr>
              <p:nvPr/>
            </p:nvSpPr>
            <p:spPr bwMode="white">
              <a:xfrm>
                <a:off x="177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39" name="Freeform 10"/>
              <p:cNvSpPr>
                <a:spLocks/>
              </p:cNvSpPr>
              <p:nvPr/>
            </p:nvSpPr>
            <p:spPr bwMode="white">
              <a:xfrm>
                <a:off x="2216"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0" name="Freeform 11"/>
              <p:cNvSpPr>
                <a:spLocks/>
              </p:cNvSpPr>
              <p:nvPr/>
            </p:nvSpPr>
            <p:spPr bwMode="white">
              <a:xfrm>
                <a:off x="265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1" name="Freeform 12"/>
              <p:cNvSpPr>
                <a:spLocks/>
              </p:cNvSpPr>
              <p:nvPr/>
            </p:nvSpPr>
            <p:spPr bwMode="white">
              <a:xfrm>
                <a:off x="3096"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2" name="Freeform 13"/>
              <p:cNvSpPr>
                <a:spLocks/>
              </p:cNvSpPr>
              <p:nvPr/>
            </p:nvSpPr>
            <p:spPr bwMode="white">
              <a:xfrm>
                <a:off x="355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3" name="Freeform 14"/>
              <p:cNvSpPr>
                <a:spLocks/>
              </p:cNvSpPr>
              <p:nvPr/>
            </p:nvSpPr>
            <p:spPr bwMode="white">
              <a:xfrm>
                <a:off x="401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4" name="Freeform 15"/>
              <p:cNvSpPr>
                <a:spLocks/>
              </p:cNvSpPr>
              <p:nvPr/>
            </p:nvSpPr>
            <p:spPr bwMode="white">
              <a:xfrm>
                <a:off x="448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5" name="Freeform 16"/>
              <p:cNvSpPr>
                <a:spLocks/>
              </p:cNvSpPr>
              <p:nvPr/>
            </p:nvSpPr>
            <p:spPr bwMode="white">
              <a:xfrm>
                <a:off x="4939"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6" name="Freeform 17"/>
              <p:cNvSpPr>
                <a:spLocks/>
              </p:cNvSpPr>
              <p:nvPr/>
            </p:nvSpPr>
            <p:spPr bwMode="white">
              <a:xfrm>
                <a:off x="541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grpSp>
      <p:sp>
        <p:nvSpPr>
          <p:cNvPr id="484355" name="Rectangle 18"/>
          <p:cNvSpPr>
            <a:spLocks noGrp="1" noChangeArrowheads="1"/>
          </p:cNvSpPr>
          <p:nvPr>
            <p:ph type="title"/>
          </p:nvPr>
        </p:nvSpPr>
        <p:spPr bwMode="auto">
          <a:xfrm>
            <a:off x="914400" y="228600"/>
            <a:ext cx="103632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HK" smtClean="0"/>
              <a:t>Click to edit Master title style</a:t>
            </a:r>
          </a:p>
        </p:txBody>
      </p:sp>
      <p:sp>
        <p:nvSpPr>
          <p:cNvPr id="484356" name="Rectangle 19"/>
          <p:cNvSpPr>
            <a:spLocks noGrp="1" noChangeArrowheads="1"/>
          </p:cNvSpPr>
          <p:nvPr>
            <p:ph type="body" idx="1"/>
          </p:nvPr>
        </p:nvSpPr>
        <p:spPr bwMode="auto">
          <a:xfrm>
            <a:off x="914400" y="1714500"/>
            <a:ext cx="10363200" cy="41529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5140" name="Rectangle 20"/>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ea typeface="PMingLiU" pitchFamily="18" charset="-120"/>
              </a:defRPr>
            </a:lvl1pPr>
          </a:lstStyle>
          <a:p>
            <a:endParaRPr lang="en-US" altLang="zh-HK"/>
          </a:p>
        </p:txBody>
      </p:sp>
      <p:sp>
        <p:nvSpPr>
          <p:cNvPr id="5141" name="Rectangle 2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ea typeface="PMingLiU" pitchFamily="18" charset="-120"/>
              </a:defRPr>
            </a:lvl1pPr>
          </a:lstStyle>
          <a:p>
            <a:endParaRPr lang="en-US" altLang="zh-HK"/>
          </a:p>
        </p:txBody>
      </p:sp>
      <p:sp>
        <p:nvSpPr>
          <p:cNvPr id="5142" name="Rectangle 22"/>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ea typeface="PMingLiU" pitchFamily="18" charset="-120"/>
              </a:defRPr>
            </a:lvl1pPr>
          </a:lstStyle>
          <a:p>
            <a:fld id="{C4176958-ABF9-4B3C-BD72-703D59ABE6FE}" type="slidenum">
              <a:rPr lang="en-US" altLang="zh-HK"/>
              <a:pPr/>
              <a:t>‹#›</a:t>
            </a:fld>
            <a:endParaRPr lang="en-US" altLang="zh-HK"/>
          </a:p>
        </p:txBody>
      </p:sp>
    </p:spTree>
  </p:cSld>
  <p:clrMap bg1="dk2" tx1="lt1" bg2="dk1" tx2="lt2" accent1="accent1" accent2="accent2" accent3="accent3" accent4="accent4" accent5="accent5" accent6="accent6" hlink="hlink" folHlink="folHlink"/>
  <p:sldLayoutIdLst>
    <p:sldLayoutId id="2147485130" r:id="rId1"/>
    <p:sldLayoutId id="2147485131" r:id="rId2"/>
    <p:sldLayoutId id="2147485132" r:id="rId3"/>
    <p:sldLayoutId id="2147485133" r:id="rId4"/>
    <p:sldLayoutId id="2147485134" r:id="rId5"/>
    <p:sldLayoutId id="2147485135" r:id="rId6"/>
    <p:sldLayoutId id="2147485136" r:id="rId7"/>
    <p:sldLayoutId id="2147485137" r:id="rId8"/>
    <p:sldLayoutId id="2147485138" r:id="rId9"/>
    <p:sldLayoutId id="2147485139" r:id="rId10"/>
    <p:sldLayoutId id="2147485140" r:id="rId11"/>
    <p:sldLayoutId id="2147485141"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u"/>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chemeClr val="tx2"/>
        </a:buClr>
        <a:buSzPct val="75000"/>
        <a:buFont typeface="Monotype Sorts" charset="2"/>
        <a:buChar char="v"/>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34" charset="-128"/>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497666" name="Group 2"/>
          <p:cNvGrpSpPr>
            <a:grpSpLocks/>
          </p:cNvGrpSpPr>
          <p:nvPr/>
        </p:nvGrpSpPr>
        <p:grpSpPr bwMode="auto">
          <a:xfrm>
            <a:off x="0" y="5797550"/>
            <a:ext cx="12223750" cy="1076325"/>
            <a:chOff x="0" y="3652"/>
            <a:chExt cx="5775" cy="678"/>
          </a:xfrm>
        </p:grpSpPr>
        <p:sp>
          <p:nvSpPr>
            <p:cNvPr id="3080" name="Rectangle 3"/>
            <p:cNvSpPr>
              <a:spLocks noChangeArrowheads="1"/>
            </p:cNvSpPr>
            <p:nvPr/>
          </p:nvSpPr>
          <p:spPr bwMode="ltGray">
            <a:xfrm>
              <a:off x="0" y="3676"/>
              <a:ext cx="5774" cy="643"/>
            </a:xfrm>
            <a:prstGeom prst="rect">
              <a:avLst/>
            </a:prstGeom>
            <a:gradFill rotWithShape="0">
              <a:gsLst>
                <a:gs pos="0">
                  <a:schemeClr val="bg1"/>
                </a:gs>
                <a:gs pos="100000">
                  <a:schemeClr val="accent2"/>
                </a:gs>
              </a:gsLst>
              <a:lin ang="5400000" scaled="1"/>
            </a:gradFill>
            <a:ln>
              <a:noFill/>
            </a:ln>
            <a:extLst>
              <a:ext uri="{91240B29-F687-4F45-9708-019B960494DF}"/>
            </a:extLst>
          </p:spPr>
          <p:txBody>
            <a:bodyPr wrap="none" anchor="ctr"/>
            <a:lstStyle/>
            <a:p>
              <a:pPr eaLnBrk="0" hangingPunct="0"/>
              <a:endParaRPr lang="es-ES" altLang="zh-HK" sz="2800">
                <a:solidFill>
                  <a:srgbClr val="FFFFFF"/>
                </a:solidFill>
                <a:latin typeface="Times New Roman" pitchFamily="18" charset="0"/>
                <a:ea typeface="PMingLiU" pitchFamily="18" charset="-120"/>
              </a:endParaRPr>
            </a:p>
          </p:txBody>
        </p:sp>
        <p:grpSp>
          <p:nvGrpSpPr>
            <p:cNvPr id="497673" name="Group 4"/>
            <p:cNvGrpSpPr>
              <a:grpSpLocks/>
            </p:cNvGrpSpPr>
            <p:nvPr/>
          </p:nvGrpSpPr>
          <p:grpSpPr bwMode="auto">
            <a:xfrm>
              <a:off x="0" y="3652"/>
              <a:ext cx="5775" cy="678"/>
              <a:chOff x="0" y="3652"/>
              <a:chExt cx="5775" cy="678"/>
            </a:xfrm>
          </p:grpSpPr>
          <p:sp useBgFill="1">
            <p:nvSpPr>
              <p:cNvPr id="3082" name="Freeform 5"/>
              <p:cNvSpPr>
                <a:spLocks/>
              </p:cNvSpPr>
              <p:nvPr/>
            </p:nvSpPr>
            <p:spPr bwMode="white">
              <a:xfrm>
                <a:off x="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3083" name="Freeform 6"/>
              <p:cNvSpPr>
                <a:spLocks/>
              </p:cNvSpPr>
              <p:nvPr/>
            </p:nvSpPr>
            <p:spPr bwMode="white">
              <a:xfrm>
                <a:off x="43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3084" name="Freeform 7"/>
              <p:cNvSpPr>
                <a:spLocks/>
              </p:cNvSpPr>
              <p:nvPr/>
            </p:nvSpPr>
            <p:spPr bwMode="white">
              <a:xfrm>
                <a:off x="879"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678">
                    <a:moveTo>
                      <a:pt x="0" y="677"/>
                    </a:moveTo>
                    <a:lnTo>
                      <a:pt x="482" y="0"/>
                    </a:lnTo>
                    <a:lnTo>
                      <a:pt x="579"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3085" name="Freeform 8"/>
              <p:cNvSpPr>
                <a:spLocks/>
              </p:cNvSpPr>
              <p:nvPr/>
            </p:nvSpPr>
            <p:spPr bwMode="white">
              <a:xfrm>
                <a:off x="1325"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3086" name="Freeform 9"/>
              <p:cNvSpPr>
                <a:spLocks/>
              </p:cNvSpPr>
              <p:nvPr/>
            </p:nvSpPr>
            <p:spPr bwMode="white">
              <a:xfrm>
                <a:off x="177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3087" name="Freeform 10"/>
              <p:cNvSpPr>
                <a:spLocks/>
              </p:cNvSpPr>
              <p:nvPr/>
            </p:nvSpPr>
            <p:spPr bwMode="white">
              <a:xfrm>
                <a:off x="2216"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678">
                    <a:moveTo>
                      <a:pt x="0" y="677"/>
                    </a:moveTo>
                    <a:lnTo>
                      <a:pt x="482" y="0"/>
                    </a:lnTo>
                    <a:lnTo>
                      <a:pt x="579"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3088" name="Freeform 11"/>
              <p:cNvSpPr>
                <a:spLocks/>
              </p:cNvSpPr>
              <p:nvPr/>
            </p:nvSpPr>
            <p:spPr bwMode="white">
              <a:xfrm>
                <a:off x="265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3089" name="Freeform 12"/>
              <p:cNvSpPr>
                <a:spLocks/>
              </p:cNvSpPr>
              <p:nvPr/>
            </p:nvSpPr>
            <p:spPr bwMode="white">
              <a:xfrm>
                <a:off x="3096"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3090" name="Freeform 13"/>
              <p:cNvSpPr>
                <a:spLocks/>
              </p:cNvSpPr>
              <p:nvPr/>
            </p:nvSpPr>
            <p:spPr bwMode="white">
              <a:xfrm>
                <a:off x="355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3091" name="Freeform 14"/>
              <p:cNvSpPr>
                <a:spLocks/>
              </p:cNvSpPr>
              <p:nvPr/>
            </p:nvSpPr>
            <p:spPr bwMode="white">
              <a:xfrm>
                <a:off x="401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3092" name="Freeform 15"/>
              <p:cNvSpPr>
                <a:spLocks/>
              </p:cNvSpPr>
              <p:nvPr/>
            </p:nvSpPr>
            <p:spPr bwMode="white">
              <a:xfrm>
                <a:off x="448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3093" name="Freeform 16"/>
              <p:cNvSpPr>
                <a:spLocks/>
              </p:cNvSpPr>
              <p:nvPr/>
            </p:nvSpPr>
            <p:spPr bwMode="white">
              <a:xfrm>
                <a:off x="4939"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sp useBgFill="1">
            <p:nvSpPr>
              <p:cNvPr id="3094" name="Freeform 17"/>
              <p:cNvSpPr>
                <a:spLocks/>
              </p:cNvSpPr>
              <p:nvPr/>
            </p:nvSpPr>
            <p:spPr bwMode="white">
              <a:xfrm>
                <a:off x="541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505">
                    <a:moveTo>
                      <a:pt x="0" y="504"/>
                    </a:moveTo>
                    <a:lnTo>
                      <a:pt x="361" y="0"/>
                    </a:lnTo>
                    <a:lnTo>
                      <a:pt x="361" y="122"/>
                    </a:lnTo>
                    <a:lnTo>
                      <a:pt x="96" y="504"/>
                    </a:lnTo>
                    <a:lnTo>
                      <a:pt x="0" y="504"/>
                    </a:lnTo>
                  </a:path>
                </a:pathLst>
              </a:custGeom>
              <a:ln>
                <a:noFill/>
              </a:ln>
              <a:extLst>
                <a:ext uri="{91240B29-F687-4F45-9708-019B960494DF}"/>
              </a:extLst>
            </p:spPr>
            <p:txBody>
              <a:bodyPr/>
              <a:lstStyle/>
              <a:p>
                <a:pPr eaLnBrk="0" hangingPunct="0"/>
                <a:endParaRPr lang="en-US" sz="2800">
                  <a:solidFill>
                    <a:srgbClr val="FFFFFF"/>
                  </a:solidFill>
                  <a:latin typeface="Times New Roman" pitchFamily="18" charset="0"/>
                </a:endParaRPr>
              </a:p>
            </p:txBody>
          </p:sp>
        </p:grpSp>
      </p:grpSp>
      <p:sp>
        <p:nvSpPr>
          <p:cNvPr id="497667" name="Rectangle 18"/>
          <p:cNvSpPr>
            <a:spLocks noGrp="1" noChangeArrowheads="1"/>
          </p:cNvSpPr>
          <p:nvPr>
            <p:ph type="title"/>
          </p:nvPr>
        </p:nvSpPr>
        <p:spPr bwMode="auto">
          <a:xfrm>
            <a:off x="914400" y="228600"/>
            <a:ext cx="103632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HK" smtClean="0"/>
              <a:t>Click to edit Master title style</a:t>
            </a:r>
          </a:p>
        </p:txBody>
      </p:sp>
      <p:sp>
        <p:nvSpPr>
          <p:cNvPr id="497668" name="Rectangle 19"/>
          <p:cNvSpPr>
            <a:spLocks noGrp="1" noChangeArrowheads="1"/>
          </p:cNvSpPr>
          <p:nvPr>
            <p:ph type="body" idx="1"/>
          </p:nvPr>
        </p:nvSpPr>
        <p:spPr bwMode="auto">
          <a:xfrm>
            <a:off x="914400" y="1714500"/>
            <a:ext cx="10363200" cy="41529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5140" name="Rectangle 20"/>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ea typeface="PMingLiU" pitchFamily="18" charset="-120"/>
              </a:defRPr>
            </a:lvl1pPr>
          </a:lstStyle>
          <a:p>
            <a:endParaRPr lang="zh-HK" altLang="zh-HK"/>
          </a:p>
        </p:txBody>
      </p:sp>
      <p:sp>
        <p:nvSpPr>
          <p:cNvPr id="5141" name="Rectangle 21"/>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ea typeface="PMingLiU" pitchFamily="18" charset="-120"/>
              </a:defRPr>
            </a:lvl1pPr>
          </a:lstStyle>
          <a:p>
            <a:endParaRPr lang="zh-HK" altLang="zh-HK"/>
          </a:p>
        </p:txBody>
      </p:sp>
      <p:sp>
        <p:nvSpPr>
          <p:cNvPr id="5142" name="Rectangle 22"/>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ea typeface="PMingLiU" pitchFamily="18" charset="-120"/>
              </a:defRPr>
            </a:lvl1pPr>
          </a:lstStyle>
          <a:p>
            <a:fld id="{EC450EC6-0BA6-4965-902D-9223E50B83D7}" type="slidenum">
              <a:rPr lang="en-US" altLang="zh-HK"/>
              <a:pPr/>
              <a:t>‹#›</a:t>
            </a:fld>
            <a:endParaRPr lang="en-US" altLang="zh-HK"/>
          </a:p>
        </p:txBody>
      </p:sp>
    </p:spTree>
  </p:cSld>
  <p:clrMap bg1="dk2" tx1="lt1" bg2="dk1" tx2="lt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u"/>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chemeClr val="tx2"/>
        </a:buClr>
        <a:buSzPct val="75000"/>
        <a:buFont typeface="Monotype Sorts" charset="2"/>
        <a:buChar char="v"/>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34" charset="-128"/>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99FFCC"/>
            </a:gs>
          </a:gsLst>
          <a:lin ang="2700000" scaled="1"/>
        </a:gradFill>
        <a:effectLst/>
      </p:bgPr>
    </p:bg>
    <p:spTree>
      <p:nvGrpSpPr>
        <p:cNvPr id="1" name=""/>
        <p:cNvGrpSpPr/>
        <p:nvPr/>
      </p:nvGrpSpPr>
      <p:grpSpPr>
        <a:xfrm>
          <a:off x="0" y="0"/>
          <a:ext cx="0" cy="0"/>
          <a:chOff x="0" y="0"/>
          <a:chExt cx="0" cy="0"/>
        </a:xfrm>
      </p:grpSpPr>
      <p:grpSp>
        <p:nvGrpSpPr>
          <p:cNvPr id="512002" name="Group 2"/>
          <p:cNvGrpSpPr>
            <a:grpSpLocks/>
          </p:cNvGrpSpPr>
          <p:nvPr/>
        </p:nvGrpSpPr>
        <p:grpSpPr bwMode="auto">
          <a:xfrm>
            <a:off x="236538" y="230188"/>
            <a:ext cx="271462" cy="6503987"/>
            <a:chOff x="112" y="145"/>
            <a:chExt cx="128" cy="4097"/>
          </a:xfrm>
        </p:grpSpPr>
        <p:sp>
          <p:nvSpPr>
            <p:cNvPr id="5140"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sp>
          <p:nvSpPr>
            <p:cNvPr id="5141"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ext uri="{AF507438-7753-43E0-B8FC-AC1667EBCBE1}"/>
            </a:extLst>
          </p:spPr>
          <p:txBody>
            <a:bodyPr wrap="none" anchor="ctr"/>
            <a:lstStyle/>
            <a:p>
              <a:pPr algn="ctr"/>
              <a:endParaRPr lang="en-GB" altLang="zh-HK" sz="2400">
                <a:solidFill>
                  <a:srgbClr val="000066"/>
                </a:solidFill>
                <a:latin typeface="Times New Roman" pitchFamily="18" charset="0"/>
                <a:ea typeface="PMingLiU" pitchFamily="18" charset="-120"/>
              </a:endParaRPr>
            </a:p>
          </p:txBody>
        </p:sp>
      </p:grpSp>
      <p:grpSp>
        <p:nvGrpSpPr>
          <p:cNvPr id="512003" name="Group 5"/>
          <p:cNvGrpSpPr>
            <a:grpSpLocks/>
          </p:cNvGrpSpPr>
          <p:nvPr/>
        </p:nvGrpSpPr>
        <p:grpSpPr bwMode="auto">
          <a:xfrm>
            <a:off x="11723688" y="220663"/>
            <a:ext cx="265112" cy="6408737"/>
            <a:chOff x="5539" y="139"/>
            <a:chExt cx="125" cy="4037"/>
          </a:xfrm>
        </p:grpSpPr>
        <p:sp>
          <p:nvSpPr>
            <p:cNvPr id="513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sp>
          <p:nvSpPr>
            <p:cNvPr id="513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grpSp>
      <p:grpSp>
        <p:nvGrpSpPr>
          <p:cNvPr id="512004" name="Group 8"/>
          <p:cNvGrpSpPr>
            <a:grpSpLocks/>
          </p:cNvGrpSpPr>
          <p:nvPr/>
        </p:nvGrpSpPr>
        <p:grpSpPr bwMode="auto">
          <a:xfrm>
            <a:off x="550863" y="6477000"/>
            <a:ext cx="11582400" cy="228600"/>
            <a:chOff x="260" y="4080"/>
            <a:chExt cx="5472" cy="144"/>
          </a:xfrm>
        </p:grpSpPr>
        <p:sp>
          <p:nvSpPr>
            <p:cNvPr id="5136"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sp>
          <p:nvSpPr>
            <p:cNvPr id="5137"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grpSp>
      <p:grpSp>
        <p:nvGrpSpPr>
          <p:cNvPr id="512005" name="Group 11"/>
          <p:cNvGrpSpPr>
            <a:grpSpLocks/>
          </p:cNvGrpSpPr>
          <p:nvPr/>
        </p:nvGrpSpPr>
        <p:grpSpPr bwMode="auto">
          <a:xfrm>
            <a:off x="101600" y="176213"/>
            <a:ext cx="11660188" cy="161925"/>
            <a:chOff x="48" y="111"/>
            <a:chExt cx="5509" cy="102"/>
          </a:xfrm>
        </p:grpSpPr>
        <p:sp>
          <p:nvSpPr>
            <p:cNvPr id="513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sp>
          <p:nvSpPr>
            <p:cNvPr id="513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grpSp>
      <p:grpSp>
        <p:nvGrpSpPr>
          <p:cNvPr id="512006" name="Group 14"/>
          <p:cNvGrpSpPr>
            <a:grpSpLocks/>
          </p:cNvGrpSpPr>
          <p:nvPr/>
        </p:nvGrpSpPr>
        <p:grpSpPr bwMode="auto">
          <a:xfrm>
            <a:off x="95250" y="176213"/>
            <a:ext cx="11660188" cy="161925"/>
            <a:chOff x="45" y="111"/>
            <a:chExt cx="5509" cy="102"/>
          </a:xfrm>
        </p:grpSpPr>
        <p:sp>
          <p:nvSpPr>
            <p:cNvPr id="5132" name="Rectangle 15"/>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sp>
          <p:nvSpPr>
            <p:cNvPr id="5133" name="Rectangle 16"/>
            <p:cNvSpPr>
              <a:spLocks noChangeArrowheads="1"/>
            </p:cNvSpPr>
            <p:nvPr/>
          </p:nvSpPr>
          <p:spPr bwMode="auto">
            <a:xfrm rot="5400000" flipV="1">
              <a:off x="2780"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ext uri="{AF507438-7753-43E0-B8FC-AC1667EBCBE1}"/>
            </a:extLst>
          </p:spPr>
          <p:txBody>
            <a:bodyPr wrap="none" anchor="ctr"/>
            <a:lstStyle/>
            <a:p>
              <a:endParaRPr lang="zh-HK" altLang="en-US" sz="2400">
                <a:solidFill>
                  <a:srgbClr val="000066"/>
                </a:solidFill>
                <a:latin typeface="Times New Roman" pitchFamily="18" charset="0"/>
                <a:ea typeface="PMingLiU" pitchFamily="18" charset="-120"/>
              </a:endParaRPr>
            </a:p>
          </p:txBody>
        </p:sp>
      </p:grpSp>
      <p:sp>
        <p:nvSpPr>
          <p:cNvPr id="512007" name="Rectangle 17"/>
          <p:cNvSpPr>
            <a:spLocks noGrp="1" noChangeArrowheads="1"/>
          </p:cNvSpPr>
          <p:nvPr>
            <p:ph type="title"/>
          </p:nvPr>
        </p:nvSpPr>
        <p:spPr bwMode="auto">
          <a:xfrm>
            <a:off x="914400" y="609600"/>
            <a:ext cx="103632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512008" name="Rectangle 18"/>
          <p:cNvSpPr>
            <a:spLocks noGrp="1" noChangeArrowheads="1"/>
          </p:cNvSpPr>
          <p:nvPr>
            <p:ph type="body" idx="1"/>
          </p:nvPr>
        </p:nvSpPr>
        <p:spPr bwMode="auto">
          <a:xfrm>
            <a:off x="914400" y="1752600"/>
            <a:ext cx="10363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3091" name="Rectangle 19"/>
          <p:cNvSpPr>
            <a:spLocks noGrp="1" noChangeArrowheads="1"/>
          </p:cNvSpPr>
          <p:nvPr>
            <p:ph type="dt" sz="half" idx="2"/>
          </p:nvPr>
        </p:nvSpPr>
        <p:spPr bwMode="auto">
          <a:xfrm>
            <a:off x="609600" y="6019800"/>
            <a:ext cx="2540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400">
                <a:solidFill>
                  <a:srgbClr val="000066"/>
                </a:solidFill>
                <a:latin typeface="Times New Roman" pitchFamily="18" charset="0"/>
                <a:ea typeface="PMingLiU" pitchFamily="18" charset="-120"/>
              </a:defRPr>
            </a:lvl1pPr>
          </a:lstStyle>
          <a:p>
            <a:endParaRPr lang="en-US" altLang="zh-TW"/>
          </a:p>
        </p:txBody>
      </p:sp>
      <p:sp>
        <p:nvSpPr>
          <p:cNvPr id="3092" name="Rectangle 20"/>
          <p:cNvSpPr>
            <a:spLocks noGrp="1" noChangeArrowheads="1"/>
          </p:cNvSpPr>
          <p:nvPr>
            <p:ph type="ftr" sz="quarter" idx="3"/>
          </p:nvPr>
        </p:nvSpPr>
        <p:spPr bwMode="auto">
          <a:xfrm>
            <a:off x="4165600" y="6019800"/>
            <a:ext cx="3860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a:defRPr sz="1400">
                <a:solidFill>
                  <a:srgbClr val="000066"/>
                </a:solidFill>
                <a:latin typeface="Times New Roman" pitchFamily="18" charset="0"/>
                <a:ea typeface="PMingLiU" pitchFamily="18" charset="-120"/>
              </a:defRPr>
            </a:lvl1pPr>
          </a:lstStyle>
          <a:p>
            <a:endParaRPr lang="en-US" altLang="zh-TW"/>
          </a:p>
        </p:txBody>
      </p:sp>
      <p:sp>
        <p:nvSpPr>
          <p:cNvPr id="3093" name="Rectangle 21"/>
          <p:cNvSpPr>
            <a:spLocks noGrp="1" noChangeArrowheads="1"/>
          </p:cNvSpPr>
          <p:nvPr>
            <p:ph type="sldNum" sz="quarter" idx="4"/>
          </p:nvPr>
        </p:nvSpPr>
        <p:spPr bwMode="auto">
          <a:xfrm>
            <a:off x="9144000" y="6019800"/>
            <a:ext cx="2540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400">
                <a:solidFill>
                  <a:srgbClr val="000066"/>
                </a:solidFill>
                <a:latin typeface="Times New Roman" pitchFamily="18" charset="0"/>
                <a:ea typeface="PMingLiU" pitchFamily="18" charset="-120"/>
              </a:defRPr>
            </a:lvl1pPr>
          </a:lstStyle>
          <a:p>
            <a:fld id="{74F08151-67CC-456C-8DFF-160F702F19B9}"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5155" r:id="rId1"/>
    <p:sldLayoutId id="2147485156" r:id="rId2"/>
    <p:sldLayoutId id="2147485157" r:id="rId3"/>
    <p:sldLayoutId id="2147485158" r:id="rId4"/>
    <p:sldLayoutId id="2147485159" r:id="rId5"/>
    <p:sldLayoutId id="2147485160" r:id="rId6"/>
    <p:sldLayoutId id="2147485161" r:id="rId7"/>
    <p:sldLayoutId id="2147485162" r:id="rId8"/>
    <p:sldLayoutId id="2147485163" r:id="rId9"/>
    <p:sldLayoutId id="2147485164" r:id="rId10"/>
    <p:sldLayoutId id="2147485165" r:id="rId11"/>
    <p:sldLayoutId id="2147485166" r:id="rId12"/>
    <p:sldLayoutId id="2147485167" r:id="rId13"/>
  </p:sldLayoutIdLst>
  <p:txStyles>
    <p:titleStyle>
      <a:lvl1pPr algn="l" rtl="0" eaLnBrk="0" fontAlgn="base" hangingPunct="0">
        <a:spcBef>
          <a:spcPct val="0"/>
        </a:spcBef>
        <a:spcAft>
          <a:spcPct val="0"/>
        </a:spcAft>
        <a:defRPr sz="4400" b="1" i="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4400" b="1" i="1">
          <a:solidFill>
            <a:schemeClr val="tx2"/>
          </a:solidFill>
          <a:latin typeface="Times New Roman" pitchFamily="18" charset="0"/>
          <a:ea typeface="ＭＳ Ｐゴシック" pitchFamily="34" charset="-128"/>
        </a:defRPr>
      </a:lvl2pPr>
      <a:lvl3pPr algn="l" rtl="0" eaLnBrk="0" fontAlgn="base" hangingPunct="0">
        <a:spcBef>
          <a:spcPct val="0"/>
        </a:spcBef>
        <a:spcAft>
          <a:spcPct val="0"/>
        </a:spcAft>
        <a:defRPr sz="4400" b="1" i="1">
          <a:solidFill>
            <a:schemeClr val="tx2"/>
          </a:solidFill>
          <a:latin typeface="Times New Roman" pitchFamily="18" charset="0"/>
          <a:ea typeface="ＭＳ Ｐゴシック" pitchFamily="34" charset="-128"/>
        </a:defRPr>
      </a:lvl3pPr>
      <a:lvl4pPr algn="l" rtl="0" eaLnBrk="0" fontAlgn="base" hangingPunct="0">
        <a:spcBef>
          <a:spcPct val="0"/>
        </a:spcBef>
        <a:spcAft>
          <a:spcPct val="0"/>
        </a:spcAft>
        <a:defRPr sz="4400" b="1" i="1">
          <a:solidFill>
            <a:schemeClr val="tx2"/>
          </a:solidFill>
          <a:latin typeface="Times New Roman" pitchFamily="18" charset="0"/>
          <a:ea typeface="ＭＳ Ｐゴシック" pitchFamily="34" charset="-128"/>
        </a:defRPr>
      </a:lvl4pPr>
      <a:lvl5pPr algn="l" rtl="0" eaLnBrk="0" fontAlgn="base" hangingPunct="0">
        <a:spcBef>
          <a:spcPct val="0"/>
        </a:spcBef>
        <a:spcAft>
          <a:spcPct val="0"/>
        </a:spcAft>
        <a:defRPr sz="4400" b="1" i="1">
          <a:solidFill>
            <a:schemeClr val="tx2"/>
          </a:solidFill>
          <a:latin typeface="Times New Roman" pitchFamily="18" charset="0"/>
          <a:ea typeface="ＭＳ Ｐゴシック" pitchFamily="34" charset="-128"/>
        </a:defRPr>
      </a:lvl5pPr>
      <a:lvl6pPr marL="457200" algn="l" rtl="0" fontAlgn="base">
        <a:spcBef>
          <a:spcPct val="0"/>
        </a:spcBef>
        <a:spcAft>
          <a:spcPct val="0"/>
        </a:spcAft>
        <a:defRPr sz="4400" b="1" i="1">
          <a:solidFill>
            <a:schemeClr val="tx2"/>
          </a:solidFill>
          <a:latin typeface="Times New Roman" pitchFamily="18" charset="0"/>
        </a:defRPr>
      </a:lvl6pPr>
      <a:lvl7pPr marL="914400" algn="l" rtl="0" fontAlgn="base">
        <a:spcBef>
          <a:spcPct val="0"/>
        </a:spcBef>
        <a:spcAft>
          <a:spcPct val="0"/>
        </a:spcAft>
        <a:defRPr sz="4400" b="1" i="1">
          <a:solidFill>
            <a:schemeClr val="tx2"/>
          </a:solidFill>
          <a:latin typeface="Times New Roman" pitchFamily="18" charset="0"/>
        </a:defRPr>
      </a:lvl7pPr>
      <a:lvl8pPr marL="1371600" algn="l" rtl="0" fontAlgn="base">
        <a:spcBef>
          <a:spcPct val="0"/>
        </a:spcBef>
        <a:spcAft>
          <a:spcPct val="0"/>
        </a:spcAft>
        <a:defRPr sz="4400" b="1" i="1">
          <a:solidFill>
            <a:schemeClr val="tx2"/>
          </a:solidFill>
          <a:latin typeface="Times New Roman" pitchFamily="18" charset="0"/>
        </a:defRPr>
      </a:lvl8pPr>
      <a:lvl9pPr marL="1828800" algn="l" rtl="0" fontAlgn="base">
        <a:spcBef>
          <a:spcPct val="0"/>
        </a:spcBef>
        <a:spcAft>
          <a:spcPct val="0"/>
        </a:spcAft>
        <a:defRPr sz="4400" b="1"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FF3399"/>
        </a:buClr>
        <a:buFont typeface="Wingdings" pitchFamily="2" charset="2"/>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FF33CC"/>
        </a:buClr>
        <a:buFont typeface="Wingdings" pitchFamily="2" charset="2"/>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rgbClr val="FF66FF"/>
        </a:buClr>
        <a:buFont typeface="Wingdings" pitchFamily="2" charset="2"/>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526338" name="Group 2"/>
          <p:cNvGrpSpPr>
            <a:grpSpLocks/>
          </p:cNvGrpSpPr>
          <p:nvPr/>
        </p:nvGrpSpPr>
        <p:grpSpPr bwMode="auto">
          <a:xfrm>
            <a:off x="0" y="5797550"/>
            <a:ext cx="12223750" cy="1076325"/>
            <a:chOff x="0" y="3652"/>
            <a:chExt cx="5775" cy="678"/>
          </a:xfrm>
        </p:grpSpPr>
        <p:sp>
          <p:nvSpPr>
            <p:cNvPr id="1032" name="Rectangle 3"/>
            <p:cNvSpPr>
              <a:spLocks noChangeArrowheads="1"/>
            </p:cNvSpPr>
            <p:nvPr/>
          </p:nvSpPr>
          <p:spPr bwMode="ltGray">
            <a:xfrm>
              <a:off x="0" y="3676"/>
              <a:ext cx="577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pPr eaLnBrk="0" hangingPunct="0"/>
              <a:endParaRPr lang="zh-HK" altLang="en-US" sz="2800">
                <a:solidFill>
                  <a:srgbClr val="FFFFFF"/>
                </a:solidFill>
                <a:latin typeface="Times New Roman" pitchFamily="18" charset="0"/>
                <a:ea typeface="PMingLiU" pitchFamily="18" charset="-120"/>
              </a:endParaRPr>
            </a:p>
          </p:txBody>
        </p:sp>
        <p:grpSp>
          <p:nvGrpSpPr>
            <p:cNvPr id="526345" name="Group 4"/>
            <p:cNvGrpSpPr>
              <a:grpSpLocks/>
            </p:cNvGrpSpPr>
            <p:nvPr/>
          </p:nvGrpSpPr>
          <p:grpSpPr bwMode="auto">
            <a:xfrm>
              <a:off x="0" y="3652"/>
              <a:ext cx="5775" cy="678"/>
              <a:chOff x="0" y="3652"/>
              <a:chExt cx="5775" cy="678"/>
            </a:xfrm>
          </p:grpSpPr>
          <p:sp useBgFill="1">
            <p:nvSpPr>
              <p:cNvPr id="1034" name="Freeform 5"/>
              <p:cNvSpPr>
                <a:spLocks/>
              </p:cNvSpPr>
              <p:nvPr/>
            </p:nvSpPr>
            <p:spPr bwMode="white">
              <a:xfrm>
                <a:off x="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35" name="Freeform 6"/>
              <p:cNvSpPr>
                <a:spLocks/>
              </p:cNvSpPr>
              <p:nvPr/>
            </p:nvSpPr>
            <p:spPr bwMode="white">
              <a:xfrm>
                <a:off x="43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36" name="Freeform 7"/>
              <p:cNvSpPr>
                <a:spLocks/>
              </p:cNvSpPr>
              <p:nvPr/>
            </p:nvSpPr>
            <p:spPr bwMode="white">
              <a:xfrm>
                <a:off x="879"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37" name="Freeform 8"/>
              <p:cNvSpPr>
                <a:spLocks/>
              </p:cNvSpPr>
              <p:nvPr/>
            </p:nvSpPr>
            <p:spPr bwMode="white">
              <a:xfrm>
                <a:off x="1325"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38" name="Freeform 9"/>
              <p:cNvSpPr>
                <a:spLocks/>
              </p:cNvSpPr>
              <p:nvPr/>
            </p:nvSpPr>
            <p:spPr bwMode="white">
              <a:xfrm>
                <a:off x="177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39" name="Freeform 10"/>
              <p:cNvSpPr>
                <a:spLocks/>
              </p:cNvSpPr>
              <p:nvPr/>
            </p:nvSpPr>
            <p:spPr bwMode="white">
              <a:xfrm>
                <a:off x="2216"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0" name="Freeform 11"/>
              <p:cNvSpPr>
                <a:spLocks/>
              </p:cNvSpPr>
              <p:nvPr/>
            </p:nvSpPr>
            <p:spPr bwMode="white">
              <a:xfrm>
                <a:off x="265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1" name="Freeform 12"/>
              <p:cNvSpPr>
                <a:spLocks/>
              </p:cNvSpPr>
              <p:nvPr/>
            </p:nvSpPr>
            <p:spPr bwMode="white">
              <a:xfrm>
                <a:off x="3096"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2" name="Freeform 13"/>
              <p:cNvSpPr>
                <a:spLocks/>
              </p:cNvSpPr>
              <p:nvPr/>
            </p:nvSpPr>
            <p:spPr bwMode="white">
              <a:xfrm>
                <a:off x="355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3" name="Freeform 14"/>
              <p:cNvSpPr>
                <a:spLocks/>
              </p:cNvSpPr>
              <p:nvPr/>
            </p:nvSpPr>
            <p:spPr bwMode="white">
              <a:xfrm>
                <a:off x="401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4" name="Freeform 15"/>
              <p:cNvSpPr>
                <a:spLocks/>
              </p:cNvSpPr>
              <p:nvPr/>
            </p:nvSpPr>
            <p:spPr bwMode="white">
              <a:xfrm>
                <a:off x="448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5" name="Freeform 16"/>
              <p:cNvSpPr>
                <a:spLocks/>
              </p:cNvSpPr>
              <p:nvPr/>
            </p:nvSpPr>
            <p:spPr bwMode="white">
              <a:xfrm>
                <a:off x="4939"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6" name="Freeform 17"/>
              <p:cNvSpPr>
                <a:spLocks/>
              </p:cNvSpPr>
              <p:nvPr/>
            </p:nvSpPr>
            <p:spPr bwMode="white">
              <a:xfrm>
                <a:off x="541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grpSp>
      <p:sp>
        <p:nvSpPr>
          <p:cNvPr id="526339" name="Rectangle 18"/>
          <p:cNvSpPr>
            <a:spLocks noGrp="1" noChangeArrowheads="1"/>
          </p:cNvSpPr>
          <p:nvPr>
            <p:ph type="title"/>
          </p:nvPr>
        </p:nvSpPr>
        <p:spPr bwMode="auto">
          <a:xfrm>
            <a:off x="914400" y="228600"/>
            <a:ext cx="103632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HK" smtClean="0"/>
              <a:t>Click to edit Master title style</a:t>
            </a:r>
          </a:p>
        </p:txBody>
      </p:sp>
      <p:sp>
        <p:nvSpPr>
          <p:cNvPr id="526340" name="Rectangle 19"/>
          <p:cNvSpPr>
            <a:spLocks noGrp="1" noChangeArrowheads="1"/>
          </p:cNvSpPr>
          <p:nvPr>
            <p:ph type="body" idx="1"/>
          </p:nvPr>
        </p:nvSpPr>
        <p:spPr bwMode="auto">
          <a:xfrm>
            <a:off x="914400" y="1714500"/>
            <a:ext cx="10363200" cy="41529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5140" name="Rectangle 20"/>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ea typeface="PMingLiU" pitchFamily="18" charset="-120"/>
              </a:defRPr>
            </a:lvl1pPr>
          </a:lstStyle>
          <a:p>
            <a:endParaRPr lang="en-US" altLang="zh-HK"/>
          </a:p>
        </p:txBody>
      </p:sp>
      <p:sp>
        <p:nvSpPr>
          <p:cNvPr id="5141" name="Rectangle 2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ea typeface="PMingLiU" pitchFamily="18" charset="-120"/>
              </a:defRPr>
            </a:lvl1pPr>
          </a:lstStyle>
          <a:p>
            <a:endParaRPr lang="en-US" altLang="zh-HK"/>
          </a:p>
        </p:txBody>
      </p:sp>
      <p:sp>
        <p:nvSpPr>
          <p:cNvPr id="5142" name="Rectangle 22"/>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ea typeface="PMingLiU" pitchFamily="18" charset="-120"/>
              </a:defRPr>
            </a:lvl1pPr>
          </a:lstStyle>
          <a:p>
            <a:fld id="{BDD789DD-0EA8-42E3-BC23-0A2AE089B90A}" type="slidenum">
              <a:rPr lang="en-US" altLang="zh-HK"/>
              <a:pPr/>
              <a:t>‹#›</a:t>
            </a:fld>
            <a:endParaRPr lang="en-US" altLang="zh-HK"/>
          </a:p>
        </p:txBody>
      </p:sp>
    </p:spTree>
  </p:cSld>
  <p:clrMap bg1="dk2" tx1="lt1" bg2="dk1" tx2="lt2" accent1="accent1" accent2="accent2" accent3="accent3" accent4="accent4" accent5="accent5" accent6="accent6" hlink="hlink" folHlink="folHlink"/>
  <p:sldLayoutIdLst>
    <p:sldLayoutId id="2147485168" r:id="rId1"/>
    <p:sldLayoutId id="2147485169" r:id="rId2"/>
    <p:sldLayoutId id="2147485170" r:id="rId3"/>
    <p:sldLayoutId id="2147485171" r:id="rId4"/>
    <p:sldLayoutId id="2147485172" r:id="rId5"/>
    <p:sldLayoutId id="2147485173" r:id="rId6"/>
    <p:sldLayoutId id="2147485174" r:id="rId7"/>
    <p:sldLayoutId id="2147485175" r:id="rId8"/>
    <p:sldLayoutId id="2147485176" r:id="rId9"/>
    <p:sldLayoutId id="2147485177" r:id="rId10"/>
    <p:sldLayoutId id="2147485178" r:id="rId11"/>
    <p:sldLayoutId id="2147485179"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u"/>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chemeClr val="tx2"/>
        </a:buClr>
        <a:buSzPct val="75000"/>
        <a:buFont typeface="Monotype Sorts" charset="2"/>
        <a:buChar char="v"/>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34" charset="-128"/>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539650" name="Group 2"/>
          <p:cNvGrpSpPr>
            <a:grpSpLocks/>
          </p:cNvGrpSpPr>
          <p:nvPr/>
        </p:nvGrpSpPr>
        <p:grpSpPr bwMode="auto">
          <a:xfrm>
            <a:off x="0" y="5797550"/>
            <a:ext cx="12223750" cy="1076325"/>
            <a:chOff x="0" y="3652"/>
            <a:chExt cx="5775" cy="678"/>
          </a:xfrm>
        </p:grpSpPr>
        <p:sp>
          <p:nvSpPr>
            <p:cNvPr id="1032" name="Rectangle 3"/>
            <p:cNvSpPr>
              <a:spLocks noChangeArrowheads="1"/>
            </p:cNvSpPr>
            <p:nvPr/>
          </p:nvSpPr>
          <p:spPr bwMode="ltGray">
            <a:xfrm>
              <a:off x="0" y="3676"/>
              <a:ext cx="5774" cy="643"/>
            </a:xfrm>
            <a:prstGeom prst="rect">
              <a:avLst/>
            </a:prstGeom>
            <a:gradFill rotWithShape="0">
              <a:gsLst>
                <a:gs pos="0">
                  <a:schemeClr val="bg1"/>
                </a:gs>
                <a:gs pos="100000">
                  <a:schemeClr val="accent2"/>
                </a:gs>
              </a:gsLst>
              <a:lin ang="5400000" scaled="1"/>
            </a:gradFill>
            <a:ln>
              <a:noFill/>
            </a:ln>
            <a:effectLst/>
            <a:extLst>
              <a:ext uri="{91240B29-F687-4F45-9708-019B960494DF}"/>
              <a:ext uri="{AF507438-7753-43E0-B8FC-AC1667EBCBE1}"/>
            </a:extLst>
          </p:spPr>
          <p:txBody>
            <a:bodyPr wrap="none" anchor="ctr"/>
            <a:lstStyle/>
            <a:p>
              <a:pPr eaLnBrk="0" hangingPunct="0"/>
              <a:endParaRPr lang="zh-HK" altLang="en-US" sz="2800">
                <a:solidFill>
                  <a:srgbClr val="FFFFFF"/>
                </a:solidFill>
                <a:latin typeface="Times New Roman" pitchFamily="18" charset="0"/>
                <a:ea typeface="PMingLiU" pitchFamily="18" charset="-120"/>
              </a:endParaRPr>
            </a:p>
          </p:txBody>
        </p:sp>
        <p:grpSp>
          <p:nvGrpSpPr>
            <p:cNvPr id="539657" name="Group 4"/>
            <p:cNvGrpSpPr>
              <a:grpSpLocks/>
            </p:cNvGrpSpPr>
            <p:nvPr/>
          </p:nvGrpSpPr>
          <p:grpSpPr bwMode="auto">
            <a:xfrm>
              <a:off x="0" y="3652"/>
              <a:ext cx="5775" cy="678"/>
              <a:chOff x="0" y="3652"/>
              <a:chExt cx="5775" cy="678"/>
            </a:xfrm>
          </p:grpSpPr>
          <p:sp useBgFill="1">
            <p:nvSpPr>
              <p:cNvPr id="1034" name="Freeform 5"/>
              <p:cNvSpPr>
                <a:spLocks/>
              </p:cNvSpPr>
              <p:nvPr/>
            </p:nvSpPr>
            <p:spPr bwMode="white">
              <a:xfrm>
                <a:off x="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35" name="Freeform 6"/>
              <p:cNvSpPr>
                <a:spLocks/>
              </p:cNvSpPr>
              <p:nvPr/>
            </p:nvSpPr>
            <p:spPr bwMode="white">
              <a:xfrm>
                <a:off x="43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36" name="Freeform 7"/>
              <p:cNvSpPr>
                <a:spLocks/>
              </p:cNvSpPr>
              <p:nvPr/>
            </p:nvSpPr>
            <p:spPr bwMode="white">
              <a:xfrm>
                <a:off x="879"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37" name="Freeform 8"/>
              <p:cNvSpPr>
                <a:spLocks/>
              </p:cNvSpPr>
              <p:nvPr/>
            </p:nvSpPr>
            <p:spPr bwMode="white">
              <a:xfrm>
                <a:off x="1325"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38" name="Freeform 9"/>
              <p:cNvSpPr>
                <a:spLocks/>
              </p:cNvSpPr>
              <p:nvPr/>
            </p:nvSpPr>
            <p:spPr bwMode="white">
              <a:xfrm>
                <a:off x="177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39" name="Freeform 10"/>
              <p:cNvSpPr>
                <a:spLocks/>
              </p:cNvSpPr>
              <p:nvPr/>
            </p:nvSpPr>
            <p:spPr bwMode="white">
              <a:xfrm>
                <a:off x="2216"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678">
                    <a:moveTo>
                      <a:pt x="0" y="677"/>
                    </a:moveTo>
                    <a:lnTo>
                      <a:pt x="482" y="0"/>
                    </a:lnTo>
                    <a:lnTo>
                      <a:pt x="579"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0" name="Freeform 11"/>
              <p:cNvSpPr>
                <a:spLocks/>
              </p:cNvSpPr>
              <p:nvPr/>
            </p:nvSpPr>
            <p:spPr bwMode="white">
              <a:xfrm>
                <a:off x="265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1" name="Freeform 12"/>
              <p:cNvSpPr>
                <a:spLocks/>
              </p:cNvSpPr>
              <p:nvPr/>
            </p:nvSpPr>
            <p:spPr bwMode="white">
              <a:xfrm>
                <a:off x="3096"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2" name="Freeform 13"/>
              <p:cNvSpPr>
                <a:spLocks/>
              </p:cNvSpPr>
              <p:nvPr/>
            </p:nvSpPr>
            <p:spPr bwMode="white">
              <a:xfrm>
                <a:off x="355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3" name="Freeform 14"/>
              <p:cNvSpPr>
                <a:spLocks/>
              </p:cNvSpPr>
              <p:nvPr/>
            </p:nvSpPr>
            <p:spPr bwMode="white">
              <a:xfrm>
                <a:off x="401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4" name="Freeform 15"/>
              <p:cNvSpPr>
                <a:spLocks/>
              </p:cNvSpPr>
              <p:nvPr/>
            </p:nvSpPr>
            <p:spPr bwMode="white">
              <a:xfrm>
                <a:off x="448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5" name="Freeform 16"/>
              <p:cNvSpPr>
                <a:spLocks/>
              </p:cNvSpPr>
              <p:nvPr/>
            </p:nvSpPr>
            <p:spPr bwMode="white">
              <a:xfrm>
                <a:off x="4939"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sp useBgFill="1">
            <p:nvSpPr>
              <p:cNvPr id="1046" name="Freeform 17"/>
              <p:cNvSpPr>
                <a:spLocks/>
              </p:cNvSpPr>
              <p:nvPr/>
            </p:nvSpPr>
            <p:spPr bwMode="white">
              <a:xfrm>
                <a:off x="541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505">
                    <a:moveTo>
                      <a:pt x="0" y="504"/>
                    </a:moveTo>
                    <a:lnTo>
                      <a:pt x="361" y="0"/>
                    </a:lnTo>
                    <a:lnTo>
                      <a:pt x="361" y="122"/>
                    </a:lnTo>
                    <a:lnTo>
                      <a:pt x="96" y="504"/>
                    </a:lnTo>
                    <a:lnTo>
                      <a:pt x="0" y="504"/>
                    </a:lnTo>
                  </a:path>
                </a:pathLst>
              </a:custGeom>
              <a:ln>
                <a:noFill/>
              </a:ln>
              <a:effectLst/>
              <a:extLst>
                <a:ext uri="{91240B29-F687-4F45-9708-019B960494DF}"/>
                <a:ext uri="{AF507438-7753-43E0-B8FC-AC1667EBCBE1}"/>
              </a:extLst>
            </p:spPr>
            <p:txBody>
              <a:bodyPr/>
              <a:lstStyle/>
              <a:p>
                <a:pPr eaLnBrk="0" hangingPunct="0"/>
                <a:endParaRPr lang="en-US" sz="2800">
                  <a:solidFill>
                    <a:srgbClr val="FFFFFF"/>
                  </a:solidFill>
                  <a:latin typeface="Times New Roman" pitchFamily="18" charset="0"/>
                </a:endParaRPr>
              </a:p>
            </p:txBody>
          </p:sp>
        </p:grpSp>
      </p:grpSp>
      <p:sp>
        <p:nvSpPr>
          <p:cNvPr id="539651" name="Rectangle 18"/>
          <p:cNvSpPr>
            <a:spLocks noGrp="1" noChangeArrowheads="1"/>
          </p:cNvSpPr>
          <p:nvPr>
            <p:ph type="title"/>
          </p:nvPr>
        </p:nvSpPr>
        <p:spPr bwMode="auto">
          <a:xfrm>
            <a:off x="914400" y="228600"/>
            <a:ext cx="103632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HK" smtClean="0"/>
              <a:t>Click to edit Master title style</a:t>
            </a:r>
          </a:p>
        </p:txBody>
      </p:sp>
      <p:sp>
        <p:nvSpPr>
          <p:cNvPr id="539652" name="Rectangle 19"/>
          <p:cNvSpPr>
            <a:spLocks noGrp="1" noChangeArrowheads="1"/>
          </p:cNvSpPr>
          <p:nvPr>
            <p:ph type="body" idx="1"/>
          </p:nvPr>
        </p:nvSpPr>
        <p:spPr bwMode="auto">
          <a:xfrm>
            <a:off x="914400" y="1714500"/>
            <a:ext cx="10363200" cy="41529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5140" name="Rectangle 20"/>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ea typeface="PMingLiU" pitchFamily="18" charset="-120"/>
              </a:defRPr>
            </a:lvl1pPr>
          </a:lstStyle>
          <a:p>
            <a:endParaRPr lang="en-US" altLang="zh-HK"/>
          </a:p>
        </p:txBody>
      </p:sp>
      <p:sp>
        <p:nvSpPr>
          <p:cNvPr id="5141" name="Rectangle 2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ea typeface="PMingLiU" pitchFamily="18" charset="-120"/>
              </a:defRPr>
            </a:lvl1pPr>
          </a:lstStyle>
          <a:p>
            <a:endParaRPr lang="en-US" altLang="zh-HK"/>
          </a:p>
        </p:txBody>
      </p:sp>
      <p:sp>
        <p:nvSpPr>
          <p:cNvPr id="5142" name="Rectangle 22"/>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ea typeface="PMingLiU" pitchFamily="18" charset="-120"/>
              </a:defRPr>
            </a:lvl1pPr>
          </a:lstStyle>
          <a:p>
            <a:fld id="{8696BFB6-F0B5-4047-B535-601C7C6F6D5D}" type="slidenum">
              <a:rPr lang="en-US" altLang="zh-HK"/>
              <a:pPr/>
              <a:t>‹#›</a:t>
            </a:fld>
            <a:endParaRPr lang="en-US" altLang="zh-HK"/>
          </a:p>
        </p:txBody>
      </p:sp>
    </p:spTree>
  </p:cSld>
  <p:clrMap bg1="dk2" tx1="lt1" bg2="dk1" tx2="lt2" accent1="accent1" accent2="accent2" accent3="accent3" accent4="accent4" accent5="accent5" accent6="accent6" hlink="hlink" folHlink="folHlink"/>
  <p:sldLayoutIdLst>
    <p:sldLayoutId id="2147485180" r:id="rId1"/>
    <p:sldLayoutId id="2147485181" r:id="rId2"/>
    <p:sldLayoutId id="2147485182" r:id="rId3"/>
    <p:sldLayoutId id="2147485183" r:id="rId4"/>
    <p:sldLayoutId id="2147485184" r:id="rId5"/>
    <p:sldLayoutId id="2147485185" r:id="rId6"/>
    <p:sldLayoutId id="2147485186" r:id="rId7"/>
    <p:sldLayoutId id="2147485187" r:id="rId8"/>
    <p:sldLayoutId id="2147485188" r:id="rId9"/>
    <p:sldLayoutId id="2147485189" r:id="rId10"/>
    <p:sldLayoutId id="2147485190" r:id="rId11"/>
    <p:sldLayoutId id="2147485191"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u"/>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chemeClr val="tx2"/>
        </a:buClr>
        <a:buSzPct val="75000"/>
        <a:buFont typeface="Monotype Sorts" charset="2"/>
        <a:buChar char="v"/>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34" charset="-128"/>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50179"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zh-HK" altLang="zh-HK"/>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zh-HK" altLang="zh-HK"/>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3F88F305-0420-4F73-B0CB-244307F22C0E}"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4752" r:id="rId1"/>
    <p:sldLayoutId id="2147484753" r:id="rId2"/>
    <p:sldLayoutId id="2147484754" r:id="rId3"/>
    <p:sldLayoutId id="2147484755" r:id="rId4"/>
    <p:sldLayoutId id="2147484756" r:id="rId5"/>
    <p:sldLayoutId id="2147484757" r:id="rId6"/>
    <p:sldLayoutId id="2147484758" r:id="rId7"/>
    <p:sldLayoutId id="2147484759" r:id="rId8"/>
    <p:sldLayoutId id="2147484760" r:id="rId9"/>
    <p:sldLayoutId id="2147484761" r:id="rId10"/>
    <p:sldLayoutId id="214748476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2467"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cs typeface="Arial" pitchFamily="34" charset="0"/>
              </a:defRPr>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pitchFamily="34" charset="0"/>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pitchFamily="34" charset="0"/>
              </a:defRPr>
            </a:lvl1pPr>
          </a:lstStyle>
          <a:p>
            <a:fld id="{C04AC21E-CD6F-44A9-BD27-84918EAA353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63" r:id="rId1"/>
    <p:sldLayoutId id="2147484764" r:id="rId2"/>
    <p:sldLayoutId id="2147484765" r:id="rId3"/>
    <p:sldLayoutId id="2147484766" r:id="rId4"/>
    <p:sldLayoutId id="2147484767" r:id="rId5"/>
    <p:sldLayoutId id="2147484768" r:id="rId6"/>
    <p:sldLayoutId id="2147484769" r:id="rId7"/>
    <p:sldLayoutId id="2147484770" r:id="rId8"/>
    <p:sldLayoutId id="2147484771" r:id="rId9"/>
    <p:sldLayoutId id="2147484772" r:id="rId10"/>
    <p:sldLayoutId id="2147484773"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74755"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4915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zh-HK" altLang="zh-HK"/>
          </a:p>
        </p:txBody>
      </p:sp>
      <p:sp>
        <p:nvSpPr>
          <p:cNvPr id="4915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zh-HK" altLang="zh-HK"/>
          </a:p>
        </p:txBody>
      </p:sp>
      <p:sp>
        <p:nvSpPr>
          <p:cNvPr id="4915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793E7F3B-109F-490C-BA0B-E43FBA61E3D1}"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87043"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1843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zh-HK" altLang="zh-HK"/>
          </a:p>
        </p:txBody>
      </p:sp>
      <p:sp>
        <p:nvSpPr>
          <p:cNvPr id="1843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zh-HK" altLang="zh-HK"/>
          </a:p>
        </p:txBody>
      </p:sp>
      <p:sp>
        <p:nvSpPr>
          <p:cNvPr id="1843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86DE32A3-5711-4309-9B0B-80C164832148}"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99331"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645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ea typeface="PMingLiU" pitchFamily="18" charset="-120"/>
              </a:defRPr>
            </a:lvl1pPr>
          </a:lstStyle>
          <a:p>
            <a:endParaRPr lang="en-US" altLang="zh-HK"/>
          </a:p>
        </p:txBody>
      </p:sp>
      <p:sp>
        <p:nvSpPr>
          <p:cNvPr id="645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ea typeface="PMingLiU" pitchFamily="18" charset="-120"/>
              </a:defRPr>
            </a:lvl1pPr>
          </a:lstStyle>
          <a:p>
            <a:endParaRPr lang="en-US" altLang="zh-HK"/>
          </a:p>
        </p:txBody>
      </p:sp>
      <p:sp>
        <p:nvSpPr>
          <p:cNvPr id="645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ea typeface="PMingLiU" pitchFamily="18" charset="-120"/>
              </a:defRPr>
            </a:lvl1pPr>
          </a:lstStyle>
          <a:p>
            <a:fld id="{22AEC3CD-38BC-47E9-BA08-6B2204C74E04}"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4796" r:id="rId1"/>
    <p:sldLayoutId id="2147484797" r:id="rId2"/>
    <p:sldLayoutId id="2147484798" r:id="rId3"/>
    <p:sldLayoutId id="2147484799" r:id="rId4"/>
    <p:sldLayoutId id="2147484800" r:id="rId5"/>
    <p:sldLayoutId id="2147484801" r:id="rId6"/>
    <p:sldLayoutId id="2147484802" r:id="rId7"/>
    <p:sldLayoutId id="2147484803" r:id="rId8"/>
    <p:sldLayoutId id="2147484804" r:id="rId9"/>
    <p:sldLayoutId id="2147484805" r:id="rId10"/>
    <p:sldLayoutId id="2147484806"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0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29.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image" Target="../media/image14.emf"/><Relationship Id="rId1" Type="http://schemas.openxmlformats.org/officeDocument/2006/relationships/slideLayout" Target="../slideLayouts/slideLayout5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Layout" Target="../slideLayouts/slideLayout84.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9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iom.edu/" TargetMode="External"/><Relationship Id="rId1" Type="http://schemas.openxmlformats.org/officeDocument/2006/relationships/slideLayout" Target="../slideLayouts/slideLayout145.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2.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emf"/></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7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hk/url?sa=i&amp;rct=j&amp;q=cartoon%20sars&amp;source=images&amp;cd=&amp;cad=rja&amp;docid=xmGqhTxD2bqIHM&amp;tbnid=sPXtYG0jIBERpM:&amp;ved=0CAUQjRw&amp;url=http://www.globecartoon.com/china/timeline3.html&amp;ei=lm8sUZ3uOuqSiAeczYCYAw&amp;psig=AFQjCNETusbowSN1gYG6DIUsX6p5NtuFsQ&amp;ust=1361952593919507" TargetMode="Externa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196.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plosone.org/article/info:doi/10.1371/journal.pone.0107338" TargetMode="External"/><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hyperlink" Target="http://www.plosone.org/article/info:doi/10.1371/journal.pone.0107338" TargetMode="External"/><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image" Target="../media/image57.emf"/></Relationships>
</file>

<file path=ppt/slides/_rels/slide4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49.emf"/></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0.emf"/><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65.emf"/></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 Id="rId5" Type="http://schemas.openxmlformats.org/officeDocument/2006/relationships/image" Target="../media/image71.emf"/><Relationship Id="rId4" Type="http://schemas.openxmlformats.org/officeDocument/2006/relationships/image" Target="../media/image70.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5.xml"/></Relationships>
</file>

<file path=ppt/slides/_rels/slide5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07.xml"/></Relationships>
</file>

<file path=ppt/slides/_rels/slide5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61.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46.xml"/></Relationships>
</file>

<file path=ppt/slides/_rels/slide62.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46.xml"/></Relationships>
</file>

<file path=ppt/slides/_rels/slide63.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57.xml"/></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emf"/><Relationship Id="rId1" Type="http://schemas.openxmlformats.org/officeDocument/2006/relationships/slideLayout" Target="../slideLayouts/slideLayout257.xml"/><Relationship Id="rId5" Type="http://schemas.openxmlformats.org/officeDocument/2006/relationships/image" Target="../media/image80.png"/><Relationship Id="rId4" Type="http://schemas.openxmlformats.org/officeDocument/2006/relationships/image" Target="../media/image79.png"/></Relationships>
</file>

<file path=ppt/slides/_rels/slide65.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257.xml"/></Relationships>
</file>

<file path=ppt/slides/_rels/slide6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emf"/><Relationship Id="rId1" Type="http://schemas.openxmlformats.org/officeDocument/2006/relationships/slideLayout" Target="../slideLayouts/slideLayout257.xml"/></Relationships>
</file>

<file path=ppt/slides/_rels/slide6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68.xml"/><Relationship Id="rId5" Type="http://schemas.openxmlformats.org/officeDocument/2006/relationships/image" Target="../media/image88.emf"/><Relationship Id="rId4" Type="http://schemas.openxmlformats.org/officeDocument/2006/relationships/image" Target="../media/image87.png"/></Relationships>
</file>

<file path=ppt/slides/_rels/slide68.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257.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4.xml"/></Relationships>
</file>

<file path=ppt/slides/_rels/slide72.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257.xml"/><Relationship Id="rId4" Type="http://schemas.openxmlformats.org/officeDocument/2006/relationships/image" Target="../media/image93.png"/></Relationships>
</file>

<file path=ppt/slides/_rels/slide73.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413.xml"/></Relationships>
</file>

<file path=ppt/slides/_rels/slide7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emf"/><Relationship Id="rId1" Type="http://schemas.openxmlformats.org/officeDocument/2006/relationships/slideLayout" Target="../slideLayouts/slideLayout413.xml"/><Relationship Id="rId4" Type="http://schemas.openxmlformats.org/officeDocument/2006/relationships/image" Target="../media/image9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4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35.xml"/></Relationships>
</file>

<file path=ppt/slides/_rels/slide7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458.xml"/></Relationships>
</file>

<file path=ppt/slides/_rels/slide7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0.emf"/><Relationship Id="rId1" Type="http://schemas.openxmlformats.org/officeDocument/2006/relationships/slideLayout" Target="../slideLayouts/slideLayout47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slideLayout" Target="../slideLayouts/slideLayout471.xml"/></Relationships>
</file>

<file path=ppt/slides/_rels/slide81.x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slideLayout" Target="../slideLayouts/slideLayout460.xml"/></Relationships>
</file>

<file path=ppt/slides/_rels/slide8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hyperlink" Target="http://www.idsociety.org/Template.cfm?Section=Home" TargetMode="External"/><Relationship Id="rId1" Type="http://schemas.openxmlformats.org/officeDocument/2006/relationships/slideLayout" Target="../slideLayouts/slideLayout4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8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07.xml"/><Relationship Id="rId4" Type="http://schemas.openxmlformats.org/officeDocument/2006/relationships/image" Target="../media/image10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29.xml"/></Relationships>
</file>

<file path=ppt/slides/_rels/slide89.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31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1.xml"/></Relationships>
</file>

<file path=ppt/slides/_rels/slide90.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318.xml"/></Relationships>
</file>

<file path=ppt/slides/_rels/slide91.x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slideLayout" Target="../slideLayouts/slideLayout341.xml"/></Relationships>
</file>

<file path=ppt/slides/_rels/slide92.x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slideLayout" Target="../slideLayouts/slideLayout380.xml"/></Relationships>
</file>

<file path=ppt/slides/_rels/slide93.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slideLayout" Target="../slideLayouts/slideLayout396.xml"/></Relationships>
</file>

<file path=ppt/slides/_rels/slide94.x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slideLayout" Target="../slideLayouts/slideLayout40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5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52.xml"/></Relationships>
</file>

<file path=ppt/slides/_rels/slide97.x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slideLayout" Target="../slideLayouts/slideLayout35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69.xml"/></Relationships>
</file>

<file path=ppt/slides/_rels/slide9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xml"/><Relationship Id="rId1" Type="http://schemas.openxmlformats.org/officeDocument/2006/relationships/slideLayout" Target="../slideLayouts/slideLayout3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7" name="Text Box 3"/>
          <p:cNvSpPr txBox="1">
            <a:spLocks noChangeArrowheads="1"/>
          </p:cNvSpPr>
          <p:nvPr/>
        </p:nvSpPr>
        <p:spPr bwMode="auto">
          <a:xfrm>
            <a:off x="8045450" y="4410075"/>
            <a:ext cx="2522538" cy="1323975"/>
          </a:xfrm>
          <a:prstGeom prst="rect">
            <a:avLst/>
          </a:prstGeom>
          <a:noFill/>
          <a:ln w="9525">
            <a:noFill/>
            <a:miter lim="800000"/>
            <a:headEnd/>
            <a:tailEnd/>
          </a:ln>
        </p:spPr>
        <p:txBody>
          <a:bodyPr wrap="none">
            <a:spAutoFit/>
          </a:bodyPr>
          <a:lstStyle/>
          <a:p>
            <a:r>
              <a:rPr lang="en-US" altLang="en-US" sz="4000">
                <a:solidFill>
                  <a:srgbClr val="FFFFFF"/>
                </a:solidFill>
                <a:cs typeface="Arial" pitchFamily="34" charset="0"/>
              </a:rPr>
              <a:t>WH Seto, </a:t>
            </a:r>
          </a:p>
          <a:p>
            <a:r>
              <a:rPr lang="en-US" altLang="en-US" sz="4000">
                <a:solidFill>
                  <a:srgbClr val="FFFFFF"/>
                </a:solidFill>
                <a:cs typeface="Arial" pitchFamily="34" charset="0"/>
              </a:rPr>
              <a:t>HK, China</a:t>
            </a:r>
          </a:p>
        </p:txBody>
      </p:sp>
      <p:pic>
        <p:nvPicPr>
          <p:cNvPr id="553988" name="Picture 4" descr="c40b"/>
          <p:cNvPicPr>
            <a:picLocks noChangeAspect="1" noChangeArrowheads="1"/>
          </p:cNvPicPr>
          <p:nvPr/>
        </p:nvPicPr>
        <p:blipFill>
          <a:blip r:embed="rId3" cstate="screen"/>
          <a:srcRect/>
          <a:stretch>
            <a:fillRect/>
          </a:stretch>
        </p:blipFill>
        <p:spPr bwMode="auto">
          <a:xfrm>
            <a:off x="474663" y="3846513"/>
            <a:ext cx="4402137" cy="2076450"/>
          </a:xfrm>
          <a:prstGeom prst="rect">
            <a:avLst/>
          </a:prstGeom>
          <a:noFill/>
          <a:ln w="28575">
            <a:solidFill>
              <a:schemeClr val="tx2"/>
            </a:solidFill>
            <a:miter lim="800000"/>
            <a:headEnd/>
            <a:tailEnd/>
          </a:ln>
        </p:spPr>
      </p:pic>
      <p:pic>
        <p:nvPicPr>
          <p:cNvPr id="553989" name="Picture 5"/>
          <p:cNvPicPr>
            <a:picLocks noChangeArrowheads="1"/>
          </p:cNvPicPr>
          <p:nvPr/>
        </p:nvPicPr>
        <p:blipFill>
          <a:blip r:embed="rId4" cstate="screen"/>
          <a:srcRect/>
          <a:stretch>
            <a:fillRect/>
          </a:stretch>
        </p:blipFill>
        <p:spPr bwMode="auto">
          <a:xfrm>
            <a:off x="5418138" y="4732338"/>
            <a:ext cx="914400" cy="914400"/>
          </a:xfrm>
          <a:prstGeom prst="rect">
            <a:avLst/>
          </a:prstGeom>
          <a:noFill/>
          <a:ln w="9525">
            <a:noFill/>
            <a:miter lim="800000"/>
            <a:headEnd/>
            <a:tailEnd/>
          </a:ln>
        </p:spPr>
      </p:pic>
      <p:graphicFrame>
        <p:nvGraphicFramePr>
          <p:cNvPr id="553986" name="Object 2"/>
          <p:cNvGraphicFramePr>
            <a:graphicFrameLocks noChangeAspect="1"/>
          </p:cNvGraphicFramePr>
          <p:nvPr/>
        </p:nvGraphicFramePr>
        <p:xfrm>
          <a:off x="4632325" y="5487988"/>
          <a:ext cx="1066800" cy="946150"/>
        </p:xfrm>
        <a:graphic>
          <a:graphicData uri="http://schemas.openxmlformats.org/presentationml/2006/ole">
            <p:oleObj spid="_x0000_s553986" name="Paint It! Image" r:id="rId5" imgW="3595607" imgH="3184902" progId="">
              <p:embed/>
            </p:oleObj>
          </a:graphicData>
        </a:graphic>
      </p:graphicFrame>
      <p:sp>
        <p:nvSpPr>
          <p:cNvPr id="553990" name="TextBox 1"/>
          <p:cNvSpPr txBox="1">
            <a:spLocks noChangeArrowheads="1"/>
          </p:cNvSpPr>
          <p:nvPr/>
        </p:nvSpPr>
        <p:spPr bwMode="auto">
          <a:xfrm>
            <a:off x="1608138" y="2444750"/>
            <a:ext cx="9177337" cy="1446213"/>
          </a:xfrm>
          <a:prstGeom prst="rect">
            <a:avLst/>
          </a:prstGeom>
          <a:noFill/>
          <a:ln w="9525">
            <a:noFill/>
            <a:miter lim="800000"/>
            <a:headEnd/>
            <a:tailEnd/>
          </a:ln>
        </p:spPr>
        <p:txBody>
          <a:bodyPr>
            <a:spAutoFit/>
          </a:bodyPr>
          <a:lstStyle/>
          <a:p>
            <a:pPr algn="ctr" eaLnBrk="0" hangingPunct="0"/>
            <a:r>
              <a:rPr lang="en-US" sz="4400">
                <a:solidFill>
                  <a:srgbClr val="FFFF00"/>
                </a:solidFill>
                <a:latin typeface="Times New Roman" pitchFamily="18" charset="0"/>
                <a:ea typeface="Batang" pitchFamily="18" charset="-127"/>
              </a:rPr>
              <a:t>Airborne transmission and precaution – facts and myths</a:t>
            </a:r>
          </a:p>
        </p:txBody>
      </p:sp>
      <p:pic>
        <p:nvPicPr>
          <p:cNvPr id="553991" name="Picture 7"/>
          <p:cNvPicPr>
            <a:picLocks noChangeAspect="1"/>
          </p:cNvPicPr>
          <p:nvPr/>
        </p:nvPicPr>
        <p:blipFill>
          <a:blip r:embed="rId6" cstate="screen"/>
          <a:srcRect/>
          <a:stretch>
            <a:fillRect/>
          </a:stretch>
        </p:blipFill>
        <p:spPr bwMode="auto">
          <a:xfrm>
            <a:off x="0" y="0"/>
            <a:ext cx="12192000" cy="2354263"/>
          </a:xfrm>
          <a:prstGeom prst="rect">
            <a:avLst/>
          </a:prstGeom>
          <a:noFill/>
          <a:ln w="9525">
            <a:noFill/>
            <a:miter lim="800000"/>
            <a:headEnd/>
            <a:tailEnd/>
          </a:ln>
        </p:spPr>
      </p:pic>
      <p:sp>
        <p:nvSpPr>
          <p:cNvPr id="553992" name="TextBox 8"/>
          <p:cNvSpPr txBox="1">
            <a:spLocks noChangeArrowheads="1"/>
          </p:cNvSpPr>
          <p:nvPr/>
        </p:nvSpPr>
        <p:spPr bwMode="auto">
          <a:xfrm>
            <a:off x="4673600" y="6488113"/>
            <a:ext cx="2763838" cy="369887"/>
          </a:xfrm>
          <a:prstGeom prst="rect">
            <a:avLst/>
          </a:prstGeom>
          <a:noFill/>
          <a:ln w="9525">
            <a:noFill/>
            <a:miter lim="800000"/>
            <a:headEnd/>
            <a:tailEnd/>
          </a:ln>
        </p:spPr>
        <p:txBody>
          <a:bodyPr wrap="none">
            <a:spAutoFit/>
          </a:bodyPr>
          <a:lstStyle/>
          <a:p>
            <a:pPr algn="ctr"/>
            <a:r>
              <a:rPr lang="en-US">
                <a:solidFill>
                  <a:schemeClr val="bg1"/>
                </a:solidFill>
                <a:cs typeface="Arial" pitchFamily="34" charset="0"/>
              </a:rPr>
              <a:t>www.webbertraining.com</a:t>
            </a:r>
          </a:p>
        </p:txBody>
      </p:sp>
      <p:sp>
        <p:nvSpPr>
          <p:cNvPr id="553993" name="TextBox 9"/>
          <p:cNvSpPr txBox="1">
            <a:spLocks noChangeArrowheads="1"/>
          </p:cNvSpPr>
          <p:nvPr/>
        </p:nvSpPr>
        <p:spPr bwMode="auto">
          <a:xfrm>
            <a:off x="9980613" y="6488113"/>
            <a:ext cx="2211387" cy="369887"/>
          </a:xfrm>
          <a:prstGeom prst="rect">
            <a:avLst/>
          </a:prstGeom>
          <a:noFill/>
          <a:ln w="9525">
            <a:noFill/>
            <a:miter lim="800000"/>
            <a:headEnd/>
            <a:tailEnd/>
          </a:ln>
        </p:spPr>
        <p:txBody>
          <a:bodyPr wrap="none">
            <a:spAutoFit/>
          </a:bodyPr>
          <a:lstStyle/>
          <a:p>
            <a:pPr algn="r"/>
            <a:r>
              <a:rPr lang="en-US">
                <a:solidFill>
                  <a:schemeClr val="bg1"/>
                </a:solidFill>
                <a:cs typeface="Arial" pitchFamily="34" charset="0"/>
              </a:rPr>
              <a:t>November 17,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Text Box 2"/>
          <p:cNvSpPr txBox="1">
            <a:spLocks noChangeArrowheads="1"/>
          </p:cNvSpPr>
          <p:nvPr/>
        </p:nvSpPr>
        <p:spPr bwMode="auto">
          <a:xfrm>
            <a:off x="1825625" y="865188"/>
            <a:ext cx="8461375" cy="579437"/>
          </a:xfrm>
          <a:prstGeom prst="rect">
            <a:avLst/>
          </a:prstGeom>
          <a:solidFill>
            <a:srgbClr val="800000"/>
          </a:solidFill>
          <a:ln w="9525">
            <a:noFill/>
            <a:miter lim="800000"/>
            <a:headEnd/>
            <a:tailEnd/>
          </a:ln>
        </p:spPr>
        <p:txBody>
          <a:bodyPr wrap="none">
            <a:spAutoFit/>
          </a:bodyPr>
          <a:lstStyle/>
          <a:p>
            <a:r>
              <a:rPr lang="en-US" altLang="en-US" sz="3200">
                <a:solidFill>
                  <a:srgbClr val="FFFF00"/>
                </a:solidFill>
                <a:cs typeface="Arial" pitchFamily="34" charset="0"/>
              </a:rPr>
              <a:t>Recent classification for airborne transmission</a:t>
            </a:r>
          </a:p>
        </p:txBody>
      </p:sp>
      <p:sp>
        <p:nvSpPr>
          <p:cNvPr id="563203" name="Text Box 3"/>
          <p:cNvSpPr txBox="1">
            <a:spLocks noChangeArrowheads="1"/>
          </p:cNvSpPr>
          <p:nvPr/>
        </p:nvSpPr>
        <p:spPr bwMode="auto">
          <a:xfrm>
            <a:off x="2041525" y="2133600"/>
            <a:ext cx="8397875" cy="3933825"/>
          </a:xfrm>
          <a:prstGeom prst="rect">
            <a:avLst/>
          </a:prstGeom>
          <a:noFill/>
          <a:ln w="9525">
            <a:noFill/>
            <a:miter lim="800000"/>
            <a:headEnd/>
            <a:tailEnd/>
          </a:ln>
        </p:spPr>
        <p:txBody>
          <a:bodyPr>
            <a:spAutoFit/>
          </a:bodyPr>
          <a:lstStyle/>
          <a:p>
            <a:pPr>
              <a:lnSpc>
                <a:spcPct val="130000"/>
              </a:lnSpc>
            </a:pPr>
            <a:r>
              <a:rPr lang="en-US" altLang="en-US" sz="2400" b="1">
                <a:solidFill>
                  <a:srgbClr val="FFFF00"/>
                </a:solidFill>
                <a:cs typeface="Arial" pitchFamily="34" charset="0"/>
              </a:rPr>
              <a:t>Obligate airborne:</a:t>
            </a:r>
            <a:r>
              <a:rPr lang="en-US" altLang="en-US" sz="2400">
                <a:solidFill>
                  <a:srgbClr val="FFFFFF"/>
                </a:solidFill>
                <a:cs typeface="Arial" pitchFamily="34" charset="0"/>
              </a:rPr>
              <a:t> initiate solely through aerosols: TB</a:t>
            </a:r>
          </a:p>
          <a:p>
            <a:pPr>
              <a:lnSpc>
                <a:spcPct val="130000"/>
              </a:lnSpc>
            </a:pPr>
            <a:endParaRPr lang="en-US" altLang="en-US" sz="2400">
              <a:solidFill>
                <a:srgbClr val="FFFFFF"/>
              </a:solidFill>
              <a:cs typeface="Arial" pitchFamily="34" charset="0"/>
            </a:endParaRPr>
          </a:p>
          <a:p>
            <a:pPr>
              <a:lnSpc>
                <a:spcPct val="130000"/>
              </a:lnSpc>
            </a:pPr>
            <a:r>
              <a:rPr lang="en-US" altLang="en-US" sz="2400" b="1">
                <a:solidFill>
                  <a:srgbClr val="FFFF00"/>
                </a:solidFill>
                <a:cs typeface="Arial" pitchFamily="34" charset="0"/>
              </a:rPr>
              <a:t>Preferential airborne:</a:t>
            </a:r>
            <a:r>
              <a:rPr lang="en-US" altLang="en-US" sz="2400">
                <a:solidFill>
                  <a:srgbClr val="FFFFFF"/>
                </a:solidFill>
                <a:cs typeface="Arial" pitchFamily="34" charset="0"/>
              </a:rPr>
              <a:t> initiate through multiple routes but predominately by aerosols: Chicken pox and measles</a:t>
            </a:r>
          </a:p>
          <a:p>
            <a:pPr>
              <a:lnSpc>
                <a:spcPct val="130000"/>
              </a:lnSpc>
            </a:pPr>
            <a:endParaRPr lang="en-US" altLang="en-US" sz="2400">
              <a:solidFill>
                <a:srgbClr val="FFFFFF"/>
              </a:solidFill>
              <a:cs typeface="Arial" pitchFamily="34" charset="0"/>
            </a:endParaRPr>
          </a:p>
          <a:p>
            <a:pPr>
              <a:lnSpc>
                <a:spcPct val="130000"/>
              </a:lnSpc>
            </a:pPr>
            <a:r>
              <a:rPr lang="en-US" altLang="en-US" sz="2400" b="1">
                <a:solidFill>
                  <a:srgbClr val="FFFF00"/>
                </a:solidFill>
                <a:cs typeface="Arial" pitchFamily="34" charset="0"/>
              </a:rPr>
              <a:t>Opportunistic airborne:</a:t>
            </a:r>
            <a:r>
              <a:rPr lang="en-US" altLang="en-US" sz="2400">
                <a:solidFill>
                  <a:srgbClr val="FFFFFF"/>
                </a:solidFill>
                <a:cs typeface="Arial" pitchFamily="34" charset="0"/>
              </a:rPr>
              <a:t> typically through other routes but by aerosols in favorable conditions (as high-risk procedures such as intubation): Influenza and SARS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4226" name="Picture 1"/>
          <p:cNvPicPr>
            <a:picLocks noChangeAspect="1"/>
          </p:cNvPicPr>
          <p:nvPr/>
        </p:nvPicPr>
        <p:blipFill>
          <a:blip r:embed="rId2" cstate="screen"/>
          <a:srcRect/>
          <a:stretch>
            <a:fillRect/>
          </a:stretch>
        </p:blipFill>
        <p:spPr bwMode="auto">
          <a:xfrm>
            <a:off x="4038600" y="152400"/>
            <a:ext cx="4419600" cy="6607175"/>
          </a:xfrm>
          <a:prstGeom prst="rect">
            <a:avLst/>
          </a:prstGeom>
          <a:noFill/>
          <a:ln w="9525">
            <a:noFill/>
            <a:miter lim="800000"/>
            <a:headEnd/>
            <a:tailEnd/>
          </a:ln>
        </p:spPr>
      </p:pic>
      <p:sp>
        <p:nvSpPr>
          <p:cNvPr id="564227" name="TextBox 2"/>
          <p:cNvSpPr txBox="1">
            <a:spLocks noChangeArrowheads="1"/>
          </p:cNvSpPr>
          <p:nvPr/>
        </p:nvSpPr>
        <p:spPr bwMode="auto">
          <a:xfrm>
            <a:off x="1112838" y="1082675"/>
            <a:ext cx="2554287" cy="1385888"/>
          </a:xfrm>
          <a:prstGeom prst="rect">
            <a:avLst/>
          </a:prstGeom>
          <a:noFill/>
          <a:ln w="9525">
            <a:noFill/>
            <a:miter lim="800000"/>
            <a:headEnd/>
            <a:tailEnd/>
          </a:ln>
        </p:spPr>
        <p:txBody>
          <a:bodyPr>
            <a:spAutoFit/>
          </a:bodyPr>
          <a:lstStyle/>
          <a:p>
            <a:pPr algn="ctr"/>
            <a:r>
              <a:rPr lang="en-US" altLang="en-US" sz="2800">
                <a:solidFill>
                  <a:srgbClr val="FFFF00"/>
                </a:solidFill>
              </a:rPr>
              <a:t>2014</a:t>
            </a:r>
          </a:p>
          <a:p>
            <a:pPr algn="ctr"/>
            <a:r>
              <a:rPr lang="en-US" altLang="en-US" sz="2800">
                <a:solidFill>
                  <a:srgbClr val="FFFF00"/>
                </a:solidFill>
              </a:rPr>
              <a:t>WHO ARI Guideline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5250" name="Picture 1"/>
          <p:cNvPicPr>
            <a:picLocks noChangeAspect="1" noChangeArrowheads="1"/>
          </p:cNvPicPr>
          <p:nvPr/>
        </p:nvPicPr>
        <p:blipFill>
          <a:blip r:embed="rId2" cstate="screen"/>
          <a:srcRect/>
          <a:stretch>
            <a:fillRect/>
          </a:stretch>
        </p:blipFill>
        <p:spPr bwMode="auto">
          <a:xfrm>
            <a:off x="1382713" y="79375"/>
            <a:ext cx="9648825" cy="7273925"/>
          </a:xfrm>
          <a:prstGeom prst="rect">
            <a:avLst/>
          </a:prstGeom>
          <a:noFill/>
          <a:ln w="9525">
            <a:noFill/>
            <a:miter lim="800000"/>
            <a:headEnd/>
            <a:tailEnd/>
          </a:ln>
        </p:spPr>
      </p:pic>
      <p:cxnSp>
        <p:nvCxnSpPr>
          <p:cNvPr id="5" name="Straight Arrow Connector 4"/>
          <p:cNvCxnSpPr/>
          <p:nvPr/>
        </p:nvCxnSpPr>
        <p:spPr>
          <a:xfrm flipH="1">
            <a:off x="10648950" y="6178550"/>
            <a:ext cx="3365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6274" name="Picture 2"/>
          <p:cNvPicPr>
            <a:picLocks noChangeAspect="1"/>
          </p:cNvPicPr>
          <p:nvPr/>
        </p:nvPicPr>
        <p:blipFill>
          <a:blip r:embed="rId2" cstate="screen"/>
          <a:srcRect l="-375" t="19226" r="-211" b="18790"/>
          <a:stretch>
            <a:fillRect/>
          </a:stretch>
        </p:blipFill>
        <p:spPr bwMode="auto">
          <a:xfrm>
            <a:off x="915988" y="1600200"/>
            <a:ext cx="8856662" cy="946150"/>
          </a:xfrm>
          <a:prstGeom prst="rect">
            <a:avLst/>
          </a:prstGeom>
          <a:noFill/>
          <a:ln w="9525">
            <a:noFill/>
            <a:miter lim="800000"/>
            <a:headEnd/>
            <a:tailEnd/>
          </a:ln>
        </p:spPr>
      </p:pic>
      <p:grpSp>
        <p:nvGrpSpPr>
          <p:cNvPr id="566275" name="Group 7"/>
          <p:cNvGrpSpPr>
            <a:grpSpLocks/>
          </p:cNvGrpSpPr>
          <p:nvPr/>
        </p:nvGrpSpPr>
        <p:grpSpPr bwMode="auto">
          <a:xfrm>
            <a:off x="931863" y="2722563"/>
            <a:ext cx="8840787" cy="2620962"/>
            <a:chOff x="651774" y="3045916"/>
            <a:chExt cx="8839852" cy="2620594"/>
          </a:xfrm>
        </p:grpSpPr>
        <p:pic>
          <p:nvPicPr>
            <p:cNvPr id="566280" name="Picture 4"/>
            <p:cNvPicPr>
              <a:picLocks noChangeAspect="1"/>
            </p:cNvPicPr>
            <p:nvPr/>
          </p:nvPicPr>
          <p:blipFill>
            <a:blip r:embed="rId3" cstate="screen"/>
            <a:srcRect/>
            <a:stretch>
              <a:fillRect/>
            </a:stretch>
          </p:blipFill>
          <p:spPr bwMode="auto">
            <a:xfrm>
              <a:off x="651774" y="3045916"/>
              <a:ext cx="8839852" cy="283794"/>
            </a:xfrm>
            <a:prstGeom prst="rect">
              <a:avLst/>
            </a:prstGeom>
            <a:noFill/>
            <a:ln w="9525">
              <a:noFill/>
              <a:miter lim="800000"/>
              <a:headEnd/>
              <a:tailEnd/>
            </a:ln>
          </p:spPr>
        </p:pic>
        <p:pic>
          <p:nvPicPr>
            <p:cNvPr id="566281" name="Picture 5"/>
            <p:cNvPicPr>
              <a:picLocks noChangeAspect="1"/>
            </p:cNvPicPr>
            <p:nvPr/>
          </p:nvPicPr>
          <p:blipFill>
            <a:blip r:embed="rId4" cstate="screen"/>
            <a:srcRect/>
            <a:stretch>
              <a:fillRect/>
            </a:stretch>
          </p:blipFill>
          <p:spPr bwMode="auto">
            <a:xfrm>
              <a:off x="651774" y="3329710"/>
              <a:ext cx="8839852" cy="2336800"/>
            </a:xfrm>
            <a:prstGeom prst="rect">
              <a:avLst/>
            </a:prstGeom>
            <a:noFill/>
            <a:ln w="9525">
              <a:noFill/>
              <a:miter lim="800000"/>
              <a:headEnd/>
              <a:tailEnd/>
            </a:ln>
          </p:spPr>
        </p:pic>
      </p:grpSp>
      <p:pic>
        <p:nvPicPr>
          <p:cNvPr id="566276" name="Picture 6"/>
          <p:cNvPicPr>
            <a:picLocks noChangeAspect="1"/>
          </p:cNvPicPr>
          <p:nvPr/>
        </p:nvPicPr>
        <p:blipFill>
          <a:blip r:embed="rId5" cstate="screen"/>
          <a:srcRect l="417" t="16838" r="-417" b="7681"/>
          <a:stretch>
            <a:fillRect/>
          </a:stretch>
        </p:blipFill>
        <p:spPr bwMode="auto">
          <a:xfrm>
            <a:off x="938213" y="5614988"/>
            <a:ext cx="8859837" cy="1044575"/>
          </a:xfrm>
          <a:prstGeom prst="rect">
            <a:avLst/>
          </a:prstGeom>
          <a:noFill/>
          <a:ln w="9525">
            <a:noFill/>
            <a:miter lim="800000"/>
            <a:headEnd/>
            <a:tailEnd/>
          </a:ln>
        </p:spPr>
      </p:pic>
      <p:pic>
        <p:nvPicPr>
          <p:cNvPr id="566277" name="Picture 9"/>
          <p:cNvPicPr>
            <a:picLocks noChangeAspect="1"/>
          </p:cNvPicPr>
          <p:nvPr/>
        </p:nvPicPr>
        <p:blipFill>
          <a:blip r:embed="rId6" cstate="screen"/>
          <a:srcRect/>
          <a:stretch>
            <a:fillRect/>
          </a:stretch>
        </p:blipFill>
        <p:spPr bwMode="auto">
          <a:xfrm>
            <a:off x="7132638" y="995363"/>
            <a:ext cx="2463800" cy="479425"/>
          </a:xfrm>
          <a:prstGeom prst="rect">
            <a:avLst/>
          </a:prstGeom>
          <a:noFill/>
          <a:ln w="9525">
            <a:noFill/>
            <a:miter lim="800000"/>
            <a:headEnd/>
            <a:tailEnd/>
          </a:ln>
        </p:spPr>
      </p:pic>
      <p:pic>
        <p:nvPicPr>
          <p:cNvPr id="566278" name="Picture 10"/>
          <p:cNvPicPr>
            <a:picLocks noChangeAspect="1"/>
          </p:cNvPicPr>
          <p:nvPr/>
        </p:nvPicPr>
        <p:blipFill>
          <a:blip r:embed="rId7" cstate="screen"/>
          <a:srcRect/>
          <a:stretch>
            <a:fillRect/>
          </a:stretch>
        </p:blipFill>
        <p:spPr bwMode="auto">
          <a:xfrm>
            <a:off x="227013" y="258763"/>
            <a:ext cx="4049712" cy="566737"/>
          </a:xfrm>
          <a:prstGeom prst="rect">
            <a:avLst/>
          </a:prstGeom>
          <a:noFill/>
          <a:ln w="9525">
            <a:noFill/>
            <a:miter lim="800000"/>
            <a:headEnd/>
            <a:tailEnd/>
          </a:ln>
        </p:spPr>
      </p:pic>
      <p:sp>
        <p:nvSpPr>
          <p:cNvPr id="566279" name="Rectangle 12"/>
          <p:cNvSpPr>
            <a:spLocks noChangeArrowheads="1"/>
          </p:cNvSpPr>
          <p:nvPr/>
        </p:nvSpPr>
        <p:spPr bwMode="auto">
          <a:xfrm>
            <a:off x="4451350" y="258763"/>
            <a:ext cx="6475413" cy="522287"/>
          </a:xfrm>
          <a:prstGeom prst="rect">
            <a:avLst/>
          </a:prstGeom>
          <a:noFill/>
          <a:ln w="9525">
            <a:noFill/>
            <a:miter lim="800000"/>
            <a:headEnd/>
            <a:tailEnd/>
          </a:ln>
        </p:spPr>
        <p:txBody>
          <a:bodyPr>
            <a:spAutoFit/>
          </a:bodyPr>
          <a:lstStyle/>
          <a:p>
            <a:r>
              <a:rPr lang="en-US" altLang="zh-HK" sz="2800" b="1" i="1">
                <a:solidFill>
                  <a:srgbClr val="FFFFFF"/>
                </a:solidFill>
                <a:latin typeface="Times New Roman" pitchFamily="18" charset="0"/>
                <a:ea typeface="PMingLiU" pitchFamily="18" charset="-120"/>
              </a:rPr>
              <a:t>Transmission Based Precaution</a:t>
            </a:r>
            <a:endParaRPr lang="en-US" altLang="zh-HK" sz="2400">
              <a:solidFill>
                <a:srgbClr val="FFFFFF"/>
              </a:solidFill>
              <a:latin typeface="Times New Roman" pitchFamily="18" charset="0"/>
              <a:ea typeface="PMingLiU" pitchFamily="18"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7298" name="Group 8"/>
          <p:cNvGrpSpPr>
            <a:grpSpLocks/>
          </p:cNvGrpSpPr>
          <p:nvPr/>
        </p:nvGrpSpPr>
        <p:grpSpPr bwMode="auto">
          <a:xfrm>
            <a:off x="1795463" y="1789113"/>
            <a:ext cx="7162800" cy="2225675"/>
            <a:chOff x="193" y="435"/>
            <a:chExt cx="5077" cy="1402"/>
          </a:xfrm>
        </p:grpSpPr>
        <p:sp>
          <p:nvSpPr>
            <p:cNvPr id="567304" name="Rectangle 9"/>
            <p:cNvSpPr>
              <a:spLocks noChangeArrowheads="1"/>
            </p:cNvSpPr>
            <p:nvPr/>
          </p:nvSpPr>
          <p:spPr bwMode="auto">
            <a:xfrm>
              <a:off x="193" y="435"/>
              <a:ext cx="918" cy="1402"/>
            </a:xfrm>
            <a:prstGeom prst="rect">
              <a:avLst/>
            </a:prstGeom>
            <a:solidFill>
              <a:srgbClr val="CCCCFF"/>
            </a:solidFill>
            <a:ln w="76200">
              <a:solidFill>
                <a:srgbClr val="000000"/>
              </a:solidFill>
              <a:miter lim="800000"/>
              <a:headEnd/>
              <a:tailEnd/>
            </a:ln>
          </p:spPr>
          <p:txBody>
            <a:bodyPr/>
            <a:lstStyle/>
            <a:p>
              <a:pPr eaLnBrk="0" hangingPunct="0"/>
              <a:endParaRPr lang="en-US" sz="2400">
                <a:solidFill>
                  <a:srgbClr val="000000"/>
                </a:solidFill>
                <a:latin typeface="Times New Roman" pitchFamily="18" charset="0"/>
              </a:endParaRPr>
            </a:p>
          </p:txBody>
        </p:sp>
        <p:sp>
          <p:nvSpPr>
            <p:cNvPr id="567305" name="Oval 10"/>
            <p:cNvSpPr>
              <a:spLocks noChangeArrowheads="1"/>
            </p:cNvSpPr>
            <p:nvPr/>
          </p:nvSpPr>
          <p:spPr bwMode="auto">
            <a:xfrm>
              <a:off x="773" y="1160"/>
              <a:ext cx="145" cy="145"/>
            </a:xfrm>
            <a:prstGeom prst="ellipse">
              <a:avLst/>
            </a:prstGeom>
            <a:solidFill>
              <a:srgbClr val="000000"/>
            </a:solidFill>
            <a:ln w="19050">
              <a:solidFill>
                <a:srgbClr val="000000"/>
              </a:solidFill>
              <a:round/>
              <a:headEnd/>
              <a:tailEnd/>
            </a:ln>
          </p:spPr>
          <p:txBody>
            <a:bodyPr/>
            <a:lstStyle/>
            <a:p>
              <a:pPr eaLnBrk="0" hangingPunct="0"/>
              <a:endParaRPr lang="en-US" sz="2400">
                <a:solidFill>
                  <a:srgbClr val="000000"/>
                </a:solidFill>
                <a:latin typeface="Times New Roman" pitchFamily="18" charset="0"/>
              </a:endParaRPr>
            </a:p>
          </p:txBody>
        </p:sp>
        <p:sp>
          <p:nvSpPr>
            <p:cNvPr id="567306" name="Rectangle 11"/>
            <p:cNvSpPr>
              <a:spLocks noChangeArrowheads="1"/>
            </p:cNvSpPr>
            <p:nvPr/>
          </p:nvSpPr>
          <p:spPr bwMode="auto">
            <a:xfrm>
              <a:off x="242" y="580"/>
              <a:ext cx="821" cy="194"/>
            </a:xfrm>
            <a:prstGeom prst="rect">
              <a:avLst/>
            </a:prstGeom>
            <a:noFill/>
            <a:ln w="9525">
              <a:noFill/>
              <a:miter lim="800000"/>
              <a:headEnd/>
              <a:tailEnd/>
            </a:ln>
          </p:spPr>
          <p:txBody>
            <a:bodyPr/>
            <a:lstStyle/>
            <a:p>
              <a:pPr eaLnBrk="0" hangingPunct="0"/>
              <a:endParaRPr lang="en-US" sz="2400">
                <a:solidFill>
                  <a:srgbClr val="000000"/>
                </a:solidFill>
                <a:latin typeface="Times New Roman" pitchFamily="18" charset="0"/>
              </a:endParaRPr>
            </a:p>
          </p:txBody>
        </p:sp>
        <p:sp>
          <p:nvSpPr>
            <p:cNvPr id="567307" name="Rectangle 12"/>
            <p:cNvSpPr>
              <a:spLocks noChangeArrowheads="1"/>
            </p:cNvSpPr>
            <p:nvPr/>
          </p:nvSpPr>
          <p:spPr bwMode="auto">
            <a:xfrm>
              <a:off x="302" y="616"/>
              <a:ext cx="788" cy="136"/>
            </a:xfrm>
            <a:prstGeom prst="rect">
              <a:avLst/>
            </a:prstGeom>
            <a:noFill/>
            <a:ln w="9525">
              <a:noFill/>
              <a:miter lim="800000"/>
              <a:headEnd/>
              <a:tailEnd/>
            </a:ln>
          </p:spPr>
          <p:txBody>
            <a:bodyPr wrap="none" lIns="0" tIns="0" rIns="0" bIns="0">
              <a:spAutoFit/>
            </a:bodyPr>
            <a:lstStyle/>
            <a:p>
              <a:pPr eaLnBrk="0" hangingPunct="0"/>
              <a:r>
                <a:rPr lang="en-US" altLang="en-US" sz="1400">
                  <a:solidFill>
                    <a:srgbClr val="000000"/>
                  </a:solidFill>
                  <a:latin typeface="Times New Roman" pitchFamily="18" charset="0"/>
                </a:rPr>
                <a:t>Isolation Room</a:t>
              </a:r>
              <a:endParaRPr lang="en-US" altLang="en-US" sz="2400">
                <a:solidFill>
                  <a:srgbClr val="000000"/>
                </a:solidFill>
                <a:latin typeface="Times New Roman" pitchFamily="18" charset="0"/>
              </a:endParaRPr>
            </a:p>
          </p:txBody>
        </p:sp>
        <p:sp>
          <p:nvSpPr>
            <p:cNvPr id="567308" name="Rectangle 13"/>
            <p:cNvSpPr>
              <a:spLocks noChangeArrowheads="1"/>
            </p:cNvSpPr>
            <p:nvPr/>
          </p:nvSpPr>
          <p:spPr bwMode="auto">
            <a:xfrm>
              <a:off x="1787" y="677"/>
              <a:ext cx="3043" cy="604"/>
            </a:xfrm>
            <a:prstGeom prst="rect">
              <a:avLst/>
            </a:prstGeom>
            <a:noFill/>
            <a:ln w="9525">
              <a:noFill/>
              <a:miter lim="800000"/>
              <a:headEnd/>
              <a:tailEnd/>
            </a:ln>
          </p:spPr>
          <p:txBody>
            <a:bodyPr/>
            <a:lstStyle/>
            <a:p>
              <a:pPr eaLnBrk="0" hangingPunct="0"/>
              <a:endParaRPr lang="en-US" sz="2400">
                <a:solidFill>
                  <a:srgbClr val="000000"/>
                </a:solidFill>
                <a:latin typeface="Times New Roman" pitchFamily="18" charset="0"/>
              </a:endParaRPr>
            </a:p>
          </p:txBody>
        </p:sp>
        <p:sp>
          <p:nvSpPr>
            <p:cNvPr id="567309" name="Rectangle 14"/>
            <p:cNvSpPr>
              <a:spLocks noChangeArrowheads="1"/>
            </p:cNvSpPr>
            <p:nvPr/>
          </p:nvSpPr>
          <p:spPr bwMode="auto">
            <a:xfrm>
              <a:off x="1848" y="726"/>
              <a:ext cx="3422" cy="281"/>
            </a:xfrm>
            <a:prstGeom prst="rect">
              <a:avLst/>
            </a:prstGeom>
            <a:noFill/>
            <a:ln w="9525">
              <a:noFill/>
              <a:miter lim="800000"/>
              <a:headEnd/>
              <a:tailEnd/>
            </a:ln>
          </p:spPr>
          <p:txBody>
            <a:bodyPr wrap="none" lIns="0" tIns="0" rIns="0" bIns="0">
              <a:spAutoFit/>
            </a:bodyPr>
            <a:lstStyle/>
            <a:p>
              <a:pPr eaLnBrk="0" hangingPunct="0"/>
              <a:r>
                <a:rPr lang="en-US" altLang="en-US" sz="2900">
                  <a:solidFill>
                    <a:srgbClr val="FFFF00"/>
                  </a:solidFill>
                  <a:latin typeface="Times New Roman" pitchFamily="18" charset="0"/>
                </a:rPr>
                <a:t>Single room - Negative Pressure</a:t>
              </a:r>
              <a:endParaRPr lang="en-US" altLang="en-US" sz="2400">
                <a:solidFill>
                  <a:srgbClr val="000000"/>
                </a:solidFill>
                <a:latin typeface="Times New Roman" pitchFamily="18" charset="0"/>
              </a:endParaRPr>
            </a:p>
          </p:txBody>
        </p:sp>
        <p:sp>
          <p:nvSpPr>
            <p:cNvPr id="567310" name="Rectangle 15"/>
            <p:cNvSpPr>
              <a:spLocks noChangeArrowheads="1"/>
            </p:cNvSpPr>
            <p:nvPr/>
          </p:nvSpPr>
          <p:spPr bwMode="auto">
            <a:xfrm>
              <a:off x="1848" y="992"/>
              <a:ext cx="1946" cy="281"/>
            </a:xfrm>
            <a:prstGeom prst="rect">
              <a:avLst/>
            </a:prstGeom>
            <a:noFill/>
            <a:ln w="9525">
              <a:noFill/>
              <a:miter lim="800000"/>
              <a:headEnd/>
              <a:tailEnd/>
            </a:ln>
          </p:spPr>
          <p:txBody>
            <a:bodyPr wrap="none" lIns="0" tIns="0" rIns="0" bIns="0">
              <a:spAutoFit/>
            </a:bodyPr>
            <a:lstStyle/>
            <a:p>
              <a:pPr eaLnBrk="0" hangingPunct="0"/>
              <a:r>
                <a:rPr lang="en-US" altLang="en-US" sz="2900">
                  <a:solidFill>
                    <a:srgbClr val="FFFF00"/>
                  </a:solidFill>
                  <a:latin typeface="Times New Roman" pitchFamily="18" charset="0"/>
                </a:rPr>
                <a:t>Keep doors closed</a:t>
              </a:r>
              <a:endParaRPr lang="en-US" altLang="en-US" sz="2400">
                <a:solidFill>
                  <a:srgbClr val="000000"/>
                </a:solidFill>
                <a:latin typeface="Times New Roman" pitchFamily="18" charset="0"/>
              </a:endParaRPr>
            </a:p>
          </p:txBody>
        </p:sp>
      </p:grpSp>
      <p:grpSp>
        <p:nvGrpSpPr>
          <p:cNvPr id="567299" name="Group 16"/>
          <p:cNvGrpSpPr>
            <a:grpSpLocks/>
          </p:cNvGrpSpPr>
          <p:nvPr/>
        </p:nvGrpSpPr>
        <p:grpSpPr bwMode="auto">
          <a:xfrm>
            <a:off x="6859588" y="3887788"/>
            <a:ext cx="4772025" cy="2147887"/>
            <a:chOff x="193" y="2998"/>
            <a:chExt cx="3381" cy="1353"/>
          </a:xfrm>
        </p:grpSpPr>
        <p:pic>
          <p:nvPicPr>
            <p:cNvPr id="567301" name="Picture 17"/>
            <p:cNvPicPr>
              <a:picLocks noChangeAspect="1" noChangeArrowheads="1"/>
            </p:cNvPicPr>
            <p:nvPr/>
          </p:nvPicPr>
          <p:blipFill>
            <a:blip r:embed="rId2" cstate="screen"/>
            <a:srcRect/>
            <a:stretch>
              <a:fillRect/>
            </a:stretch>
          </p:blipFill>
          <p:spPr bwMode="auto">
            <a:xfrm>
              <a:off x="193" y="2998"/>
              <a:ext cx="1208" cy="1353"/>
            </a:xfrm>
            <a:prstGeom prst="rect">
              <a:avLst/>
            </a:prstGeom>
            <a:noFill/>
            <a:ln w="9525">
              <a:noFill/>
              <a:miter lim="800000"/>
              <a:headEnd/>
              <a:tailEnd/>
            </a:ln>
          </p:spPr>
        </p:pic>
        <p:sp>
          <p:nvSpPr>
            <p:cNvPr id="567302" name="Rectangle 18"/>
            <p:cNvSpPr>
              <a:spLocks noChangeArrowheads="1"/>
            </p:cNvSpPr>
            <p:nvPr/>
          </p:nvSpPr>
          <p:spPr bwMode="auto">
            <a:xfrm>
              <a:off x="1787" y="3288"/>
              <a:ext cx="1787" cy="604"/>
            </a:xfrm>
            <a:prstGeom prst="rect">
              <a:avLst/>
            </a:prstGeom>
            <a:noFill/>
            <a:ln w="9525">
              <a:noFill/>
              <a:miter lim="800000"/>
              <a:headEnd/>
              <a:tailEnd/>
            </a:ln>
          </p:spPr>
          <p:txBody>
            <a:bodyPr/>
            <a:lstStyle/>
            <a:p>
              <a:pPr eaLnBrk="0" hangingPunct="0"/>
              <a:endParaRPr lang="en-US" sz="2400">
                <a:solidFill>
                  <a:srgbClr val="000000"/>
                </a:solidFill>
                <a:latin typeface="Times New Roman" pitchFamily="18" charset="0"/>
              </a:endParaRPr>
            </a:p>
          </p:txBody>
        </p:sp>
        <p:sp>
          <p:nvSpPr>
            <p:cNvPr id="567303" name="Rectangle 19"/>
            <p:cNvSpPr>
              <a:spLocks noChangeArrowheads="1"/>
            </p:cNvSpPr>
            <p:nvPr/>
          </p:nvSpPr>
          <p:spPr bwMode="auto">
            <a:xfrm>
              <a:off x="1848" y="3336"/>
              <a:ext cx="454" cy="281"/>
            </a:xfrm>
            <a:prstGeom prst="rect">
              <a:avLst/>
            </a:prstGeom>
            <a:noFill/>
            <a:ln w="9525">
              <a:noFill/>
              <a:miter lim="800000"/>
              <a:headEnd/>
              <a:tailEnd/>
            </a:ln>
          </p:spPr>
          <p:txBody>
            <a:bodyPr wrap="none" lIns="0" tIns="0" rIns="0" bIns="0">
              <a:spAutoFit/>
            </a:bodyPr>
            <a:lstStyle/>
            <a:p>
              <a:pPr eaLnBrk="0" hangingPunct="0"/>
              <a:r>
                <a:rPr lang="en-US" altLang="en-US" sz="2900">
                  <a:solidFill>
                    <a:srgbClr val="FFFF00"/>
                  </a:solidFill>
                  <a:latin typeface="Times New Roman" pitchFamily="18" charset="0"/>
                </a:rPr>
                <a:t>N95</a:t>
              </a:r>
              <a:endParaRPr lang="en-US" altLang="en-US" sz="2400">
                <a:solidFill>
                  <a:srgbClr val="000000"/>
                </a:solidFill>
                <a:latin typeface="Times New Roman" pitchFamily="18" charset="0"/>
              </a:endParaRPr>
            </a:p>
          </p:txBody>
        </p:sp>
      </p:grpSp>
      <p:sp>
        <p:nvSpPr>
          <p:cNvPr id="567300" name="Text Box 22"/>
          <p:cNvSpPr txBox="1">
            <a:spLocks noChangeArrowheads="1"/>
          </p:cNvSpPr>
          <p:nvPr/>
        </p:nvSpPr>
        <p:spPr bwMode="auto">
          <a:xfrm>
            <a:off x="471488" y="377825"/>
            <a:ext cx="3943350" cy="1016000"/>
          </a:xfrm>
          <a:prstGeom prst="rect">
            <a:avLst/>
          </a:prstGeom>
          <a:noFill/>
          <a:ln w="9525">
            <a:noFill/>
            <a:miter lim="800000"/>
            <a:headEnd/>
            <a:tailEnd/>
          </a:ln>
        </p:spPr>
        <p:txBody>
          <a:bodyPr wrap="none">
            <a:spAutoFit/>
          </a:bodyPr>
          <a:lstStyle/>
          <a:p>
            <a:pPr eaLnBrk="0" hangingPunct="0"/>
            <a:r>
              <a:rPr lang="en-US" altLang="en-US" sz="3600">
                <a:solidFill>
                  <a:srgbClr val="66FF33"/>
                </a:solidFill>
                <a:latin typeface="Times New Roman" pitchFamily="18" charset="0"/>
              </a:rPr>
              <a:t>Airborne Precaution</a:t>
            </a:r>
            <a:endParaRPr lang="en-US" altLang="en-US" sz="2400">
              <a:solidFill>
                <a:srgbClr val="000000"/>
              </a:solidFill>
              <a:latin typeface="Times New Roman" pitchFamily="18" charset="0"/>
            </a:endParaRPr>
          </a:p>
          <a:p>
            <a:pPr eaLnBrk="0" hangingPunct="0"/>
            <a:endParaRPr lang="en-US" altLang="en-US" sz="24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322" name="Picture 2"/>
          <p:cNvPicPr>
            <a:picLocks noChangeAspect="1" noChangeArrowheads="1"/>
          </p:cNvPicPr>
          <p:nvPr/>
        </p:nvPicPr>
        <p:blipFill>
          <a:blip r:embed="rId2" cstate="screen"/>
          <a:srcRect/>
          <a:stretch>
            <a:fillRect/>
          </a:stretch>
        </p:blipFill>
        <p:spPr bwMode="auto">
          <a:xfrm>
            <a:off x="1524000" y="22225"/>
            <a:ext cx="9144000" cy="67960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9346" name="Picture 2"/>
          <p:cNvPicPr>
            <a:picLocks noChangeAspect="1" noChangeArrowheads="1"/>
          </p:cNvPicPr>
          <p:nvPr/>
        </p:nvPicPr>
        <p:blipFill>
          <a:blip r:embed="rId2" cstate="screen"/>
          <a:srcRect/>
          <a:stretch>
            <a:fillRect/>
          </a:stretch>
        </p:blipFill>
        <p:spPr bwMode="auto">
          <a:xfrm>
            <a:off x="1524000" y="22225"/>
            <a:ext cx="9144000" cy="6796088"/>
          </a:xfrm>
          <a:prstGeom prst="rect">
            <a:avLst/>
          </a:prstGeom>
          <a:noFill/>
          <a:ln w="9525">
            <a:solidFill>
              <a:schemeClr val="tx1"/>
            </a:solidFill>
            <a:miter lim="800000"/>
            <a:headEnd/>
            <a:tailEnd/>
          </a:ln>
        </p:spPr>
      </p:pic>
      <p:grpSp>
        <p:nvGrpSpPr>
          <p:cNvPr id="569347" name="Group 3"/>
          <p:cNvGrpSpPr>
            <a:grpSpLocks/>
          </p:cNvGrpSpPr>
          <p:nvPr/>
        </p:nvGrpSpPr>
        <p:grpSpPr bwMode="auto">
          <a:xfrm>
            <a:off x="1905000" y="914400"/>
            <a:ext cx="8534400" cy="4876800"/>
            <a:chOff x="288" y="576"/>
            <a:chExt cx="5376" cy="3072"/>
          </a:xfrm>
        </p:grpSpPr>
        <p:sp>
          <p:nvSpPr>
            <p:cNvPr id="569348" name="Rectangle 4"/>
            <p:cNvSpPr>
              <a:spLocks noChangeArrowheads="1"/>
            </p:cNvSpPr>
            <p:nvPr/>
          </p:nvSpPr>
          <p:spPr bwMode="auto">
            <a:xfrm>
              <a:off x="288" y="576"/>
              <a:ext cx="5376" cy="3072"/>
            </a:xfrm>
            <a:prstGeom prst="rect">
              <a:avLst/>
            </a:prstGeom>
            <a:solidFill>
              <a:schemeClr val="bg1"/>
            </a:solidFill>
            <a:ln w="9525">
              <a:solidFill>
                <a:schemeClr val="tx1"/>
              </a:solidFill>
              <a:miter lim="800000"/>
              <a:headEnd/>
              <a:tailEnd/>
            </a:ln>
          </p:spPr>
          <p:txBody>
            <a:bodyPr wrap="none" anchor="ctr"/>
            <a:lstStyle/>
            <a:p>
              <a:endParaRPr lang="en-US">
                <a:solidFill>
                  <a:srgbClr val="FFFFFF"/>
                </a:solidFill>
              </a:endParaRPr>
            </a:p>
          </p:txBody>
        </p:sp>
        <p:sp>
          <p:nvSpPr>
            <p:cNvPr id="569349" name="Rectangle 5"/>
            <p:cNvSpPr>
              <a:spLocks noChangeArrowheads="1"/>
            </p:cNvSpPr>
            <p:nvPr/>
          </p:nvSpPr>
          <p:spPr bwMode="auto">
            <a:xfrm>
              <a:off x="576" y="960"/>
              <a:ext cx="4704" cy="1854"/>
            </a:xfrm>
            <a:prstGeom prst="rect">
              <a:avLst/>
            </a:prstGeom>
            <a:solidFill>
              <a:schemeClr val="bg1"/>
            </a:solidFill>
            <a:ln w="76200">
              <a:solidFill>
                <a:schemeClr val="bg1"/>
              </a:solidFill>
              <a:miter lim="800000"/>
              <a:headEnd type="none" w="sm" len="sm"/>
              <a:tailEnd type="none" w="sm" len="sm"/>
            </a:ln>
          </p:spPr>
          <p:txBody>
            <a:bodyPr>
              <a:spAutoFit/>
            </a:bodyPr>
            <a:lstStyle/>
            <a:p>
              <a:pPr eaLnBrk="0" hangingPunct="0"/>
              <a:r>
                <a:rPr lang="en-US" altLang="en-US" sz="2800" b="1" u="sng">
                  <a:solidFill>
                    <a:srgbClr val="FFFF00"/>
                  </a:solidFill>
                  <a:latin typeface="Times New Roman" pitchFamily="18" charset="0"/>
                </a:rPr>
                <a:t>Airborne infection isolation room (AII):</a:t>
              </a:r>
            </a:p>
            <a:p>
              <a:pPr eaLnBrk="0" hangingPunct="0"/>
              <a:r>
                <a:rPr lang="en-US" altLang="en-US" sz="1400" b="1">
                  <a:solidFill>
                    <a:srgbClr val="FFFF00"/>
                  </a:solidFill>
                  <a:latin typeface="Times New Roman" pitchFamily="18" charset="0"/>
                </a:rPr>
                <a:t>    </a:t>
              </a:r>
              <a:endParaRPr lang="en-US" altLang="en-US" sz="2800" b="1" u="sng">
                <a:solidFill>
                  <a:srgbClr val="FFFFFF"/>
                </a:solidFill>
                <a:latin typeface="Times New Roman" pitchFamily="18" charset="0"/>
              </a:endParaRPr>
            </a:p>
            <a:p>
              <a:pPr eaLnBrk="0" hangingPunct="0">
                <a:buFontTx/>
                <a:buChar char="•"/>
              </a:pPr>
              <a:r>
                <a:rPr lang="en-US" altLang="en-US" sz="2800" b="1">
                  <a:solidFill>
                    <a:srgbClr val="FFFFFF"/>
                  </a:solidFill>
                  <a:latin typeface="Times New Roman" pitchFamily="18" charset="0"/>
                </a:rPr>
                <a:t> Single  room or cohorting</a:t>
              </a:r>
            </a:p>
            <a:p>
              <a:pPr eaLnBrk="0" hangingPunct="0">
                <a:buFontTx/>
                <a:buChar char="•"/>
              </a:pPr>
              <a:r>
                <a:rPr lang="en-US" altLang="en-US" sz="2800" b="1">
                  <a:solidFill>
                    <a:srgbClr val="FFFFFF"/>
                  </a:solidFill>
                  <a:latin typeface="Times New Roman" pitchFamily="18" charset="0"/>
                </a:rPr>
                <a:t> Negative pressure </a:t>
              </a:r>
              <a:r>
                <a:rPr lang="en-US" altLang="en-US" sz="2800">
                  <a:solidFill>
                    <a:srgbClr val="FFFFFF"/>
                  </a:solidFill>
                  <a:latin typeface="Times New Roman" pitchFamily="18" charset="0"/>
                </a:rPr>
                <a:t>(-2.5 Pa)</a:t>
              </a:r>
            </a:p>
            <a:p>
              <a:pPr eaLnBrk="0" hangingPunct="0">
                <a:buFontTx/>
                <a:buChar char="•"/>
              </a:pPr>
              <a:r>
                <a:rPr lang="en-US" altLang="en-US" sz="2800" b="1">
                  <a:solidFill>
                    <a:srgbClr val="FFFFFF"/>
                  </a:solidFill>
                  <a:latin typeface="Times New Roman" pitchFamily="18" charset="0"/>
                </a:rPr>
                <a:t> 12 air changes per hour for new renovations </a:t>
              </a:r>
            </a:p>
            <a:p>
              <a:pPr eaLnBrk="0" hangingPunct="0">
                <a:buFontTx/>
                <a:buChar char="•"/>
              </a:pPr>
              <a:r>
                <a:rPr lang="en-US" altLang="en-US" sz="2800" b="1">
                  <a:solidFill>
                    <a:srgbClr val="FFFFFF"/>
                  </a:solidFill>
                  <a:latin typeface="Times New Roman" pitchFamily="18" charset="0"/>
                </a:rPr>
                <a:t> Exhaust air outside or recirculated by</a:t>
              </a:r>
            </a:p>
            <a:p>
              <a:pPr eaLnBrk="0" hangingPunct="0"/>
              <a:r>
                <a:rPr lang="en-US" altLang="en-US" sz="2800" b="1">
                  <a:solidFill>
                    <a:srgbClr val="FFFFFF"/>
                  </a:solidFill>
                  <a:latin typeface="Times New Roman" pitchFamily="18" charset="0"/>
                </a:rPr>
                <a:t>          HEPA filters</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TextBox 1"/>
          <p:cNvSpPr txBox="1">
            <a:spLocks noChangeArrowheads="1"/>
          </p:cNvSpPr>
          <p:nvPr/>
        </p:nvSpPr>
        <p:spPr bwMode="auto">
          <a:xfrm flipH="1">
            <a:off x="1062038" y="2179638"/>
            <a:ext cx="9975850" cy="1570037"/>
          </a:xfrm>
          <a:prstGeom prst="rect">
            <a:avLst/>
          </a:prstGeom>
          <a:noFill/>
          <a:ln w="9525">
            <a:noFill/>
            <a:miter lim="800000"/>
            <a:headEnd/>
            <a:tailEnd/>
          </a:ln>
        </p:spPr>
        <p:txBody>
          <a:bodyPr>
            <a:spAutoFit/>
          </a:bodyPr>
          <a:lstStyle/>
          <a:p>
            <a:r>
              <a:rPr lang="en-US" sz="2400" u="sng">
                <a:solidFill>
                  <a:srgbClr val="FFFFFF"/>
                </a:solidFill>
              </a:rPr>
              <a:t>A tightly sealed respirator blocked 99.8% of total virus and 99.6% of infectious virus</a:t>
            </a:r>
            <a:r>
              <a:rPr lang="en-US" sz="2400">
                <a:solidFill>
                  <a:srgbClr val="FFFFFF"/>
                </a:solidFill>
              </a:rPr>
              <a:t> (n = 3). </a:t>
            </a:r>
          </a:p>
          <a:p>
            <a:r>
              <a:rPr lang="en-US" sz="2400">
                <a:solidFill>
                  <a:srgbClr val="FFFFFF"/>
                </a:solidFill>
              </a:rPr>
              <a:t>A tightly fitted (surgical) mask block 94.5% of the total virus and 94.8% of the total infectious virus.</a:t>
            </a:r>
          </a:p>
        </p:txBody>
      </p:sp>
      <p:sp>
        <p:nvSpPr>
          <p:cNvPr id="3" name="TextBox 2"/>
          <p:cNvSpPr txBox="1"/>
          <p:nvPr/>
        </p:nvSpPr>
        <p:spPr>
          <a:xfrm>
            <a:off x="4849813" y="4267200"/>
            <a:ext cx="6548437" cy="923925"/>
          </a:xfrm>
          <a:prstGeom prst="rect">
            <a:avLst/>
          </a:prstGeom>
          <a:solidFill>
            <a:schemeClr val="accent2">
              <a:lumMod val="60000"/>
              <a:lumOff val="40000"/>
            </a:schemeClr>
          </a:solidFill>
        </p:spPr>
        <p:txBody>
          <a:bodyPr>
            <a:spAutoFit/>
          </a:bodyPr>
          <a:lstStyle/>
          <a:p>
            <a:pPr>
              <a:buSzPts val="1200"/>
            </a:pPr>
            <a:r>
              <a:rPr lang="en-SG">
                <a:solidFill>
                  <a:srgbClr val="FFFFFF"/>
                </a:solidFill>
                <a:latin typeface="Times New Roman" pitchFamily="18" charset="0"/>
                <a:ea typeface="PMingLiU" pitchFamily="18" charset="-120"/>
              </a:rPr>
              <a:t>Noti JD, Lindsley WG, Blachere FM. et al: Detection of influenza virus in cough aerosol generated in a simulated patient examination room. Clin Infect Dis 2012; 54 (1 June) 1569-1577</a:t>
            </a:r>
            <a:endParaRPr lang="en-US" sz="1600">
              <a:solidFill>
                <a:srgbClr val="FFFFFF"/>
              </a:solidFill>
              <a:latin typeface="Calibri" pitchFamily="34" charset="0"/>
              <a:ea typeface="Calibri" pitchFamily="34" charset="0"/>
            </a:endParaRPr>
          </a:p>
        </p:txBody>
      </p:sp>
      <p:sp>
        <p:nvSpPr>
          <p:cNvPr id="4" name="TextBox 3"/>
          <p:cNvSpPr txBox="1"/>
          <p:nvPr/>
        </p:nvSpPr>
        <p:spPr>
          <a:xfrm>
            <a:off x="646113" y="858838"/>
            <a:ext cx="10520362" cy="461962"/>
          </a:xfrm>
          <a:prstGeom prst="rect">
            <a:avLst/>
          </a:prstGeom>
          <a:solidFill>
            <a:schemeClr val="accent2">
              <a:lumMod val="20000"/>
              <a:lumOff val="80000"/>
            </a:schemeClr>
          </a:solidFill>
        </p:spPr>
        <p:txBody>
          <a:bodyPr>
            <a:spAutoFit/>
          </a:bodyPr>
          <a:lstStyle/>
          <a:p>
            <a:r>
              <a:rPr lang="en-US" sz="2400">
                <a:solidFill>
                  <a:srgbClr val="0000FF"/>
                </a:solidFill>
              </a:rPr>
              <a:t>General consensus on the N95 Respirator to prevent airborne transmission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3"/>
          <p:cNvSpPr>
            <a:spLocks noChangeArrowheads="1"/>
          </p:cNvSpPr>
          <p:nvPr/>
        </p:nvSpPr>
        <p:spPr bwMode="auto">
          <a:xfrm>
            <a:off x="1736725" y="2238375"/>
            <a:ext cx="8372475" cy="522288"/>
          </a:xfrm>
          <a:prstGeom prst="rect">
            <a:avLst/>
          </a:prstGeom>
          <a:noFill/>
          <a:ln w="9525">
            <a:noFill/>
            <a:miter lim="800000"/>
            <a:headEnd/>
            <a:tailEnd/>
          </a:ln>
        </p:spPr>
        <p:txBody>
          <a:bodyPr wrap="none">
            <a:spAutoFit/>
          </a:bodyPr>
          <a:lstStyle/>
          <a:p>
            <a:pPr>
              <a:spcAft>
                <a:spcPts val="800"/>
              </a:spcAft>
              <a:tabLst>
                <a:tab pos="400050" algn="l"/>
              </a:tabLst>
            </a:pPr>
            <a:r>
              <a:rPr lang="en-US" sz="2800" b="1">
                <a:solidFill>
                  <a:srgbClr val="000000"/>
                </a:solidFill>
                <a:latin typeface="Times New Roman" pitchFamily="18" charset="0"/>
                <a:ea typeface="Calibri" pitchFamily="34" charset="0"/>
              </a:rPr>
              <a:t>A.  Are Most Respiratory Viral Infections Airborne? </a:t>
            </a:r>
            <a:endParaRPr lang="en-US" sz="2400">
              <a:latin typeface="Calibri" pitchFamily="34" charset="0"/>
              <a:ea typeface="Calibri" pitchFamily="34" charset="0"/>
            </a:endParaRPr>
          </a:p>
        </p:txBody>
      </p:sp>
      <p:sp>
        <p:nvSpPr>
          <p:cNvPr id="571395" name="TextBox 1"/>
          <p:cNvSpPr txBox="1">
            <a:spLocks noChangeArrowheads="1"/>
          </p:cNvSpPr>
          <p:nvPr/>
        </p:nvSpPr>
        <p:spPr bwMode="auto">
          <a:xfrm>
            <a:off x="2730500" y="3454400"/>
            <a:ext cx="6383338" cy="523875"/>
          </a:xfrm>
          <a:prstGeom prst="rect">
            <a:avLst/>
          </a:prstGeom>
          <a:noFill/>
          <a:ln w="9525">
            <a:noFill/>
            <a:miter lim="800000"/>
            <a:headEnd/>
            <a:tailEnd/>
          </a:ln>
        </p:spPr>
        <p:txBody>
          <a:bodyPr>
            <a:spAutoFit/>
          </a:bodyPr>
          <a:lstStyle/>
          <a:p>
            <a:r>
              <a:rPr lang="en-US" sz="2800">
                <a:latin typeface="Calibri" pitchFamily="34" charset="0"/>
              </a:rPr>
              <a:t>Most studies done – Influenza and SARS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1117600" y="1625600"/>
            <a:ext cx="9578975" cy="3025775"/>
          </a:xfrm>
          <a:prstGeom prst="rect">
            <a:avLst/>
          </a:prstGeom>
          <a:noFill/>
          <a:ln>
            <a:noFill/>
          </a:ln>
          <a:extLst>
            <a:ext uri="{909E8E84-426E-40DD-AFC4-6F175D3DCCD1}"/>
            <a:ext uri="{91240B29-F687-4F45-9708-019B960494DF}"/>
          </a:extLst>
        </p:spPr>
        <p:txBody>
          <a:bodyPr wrap="none">
            <a:spAutoFit/>
          </a:bodyPr>
          <a:lstStyle/>
          <a:p>
            <a:r>
              <a:rPr lang="en-US" altLang="zh-HK" sz="4400">
                <a:solidFill>
                  <a:srgbClr val="FFFF00"/>
                </a:solidFill>
                <a:ea typeface="PMingLiU" pitchFamily="18" charset="-120"/>
              </a:rPr>
              <a:t>Is Influenza Airborne?</a:t>
            </a:r>
          </a:p>
          <a:p>
            <a:endParaRPr lang="en-US" altLang="zh-HK" sz="800">
              <a:solidFill>
                <a:srgbClr val="FFFF00"/>
              </a:solidFill>
              <a:ea typeface="PMingLiU" pitchFamily="18" charset="-120"/>
            </a:endParaRPr>
          </a:p>
          <a:p>
            <a:r>
              <a:rPr lang="en-US" altLang="zh-HK" sz="4400">
                <a:solidFill>
                  <a:srgbClr val="FFFF00"/>
                </a:solidFill>
                <a:ea typeface="PMingLiU" pitchFamily="18" charset="-120"/>
              </a:rPr>
              <a:t>   </a:t>
            </a:r>
            <a:r>
              <a:rPr lang="en-US" altLang="zh-HK" sz="3200" b="1" u="sng">
                <a:solidFill>
                  <a:schemeClr val="bg1"/>
                </a:solidFill>
                <a:ea typeface="PMingLiU" pitchFamily="18" charset="-120"/>
              </a:rPr>
              <a:t>Reviews</a:t>
            </a:r>
          </a:p>
          <a:p>
            <a:pPr>
              <a:spcAft>
                <a:spcPts val="800"/>
              </a:spcAft>
            </a:pPr>
            <a:r>
              <a:rPr lang="en-US" altLang="zh-HK" sz="4400" b="1">
                <a:solidFill>
                  <a:schemeClr val="bg1"/>
                </a:solidFill>
                <a:ea typeface="PMingLiU" pitchFamily="18" charset="-120"/>
              </a:rPr>
              <a:t>   </a:t>
            </a:r>
            <a:r>
              <a:rPr lang="en-US" sz="3200" b="1">
                <a:solidFill>
                  <a:schemeClr val="bg1"/>
                </a:solidFill>
                <a:latin typeface="Times New Roman" pitchFamily="18" charset="0"/>
                <a:ea typeface="Calibri" pitchFamily="34" charset="0"/>
              </a:rPr>
              <a:t>Clinical Trials Comparing N95 and Medical Masks</a:t>
            </a:r>
          </a:p>
          <a:p>
            <a:pPr>
              <a:spcAft>
                <a:spcPts val="800"/>
              </a:spcAft>
            </a:pPr>
            <a:r>
              <a:rPr lang="en-US" sz="2800" b="1">
                <a:solidFill>
                  <a:schemeClr val="bg1"/>
                </a:solidFill>
                <a:latin typeface="Calibri" pitchFamily="34" charset="0"/>
                <a:ea typeface="Calibri" pitchFamily="34" charset="0"/>
              </a:rPr>
              <a:t>      </a:t>
            </a:r>
            <a:r>
              <a:rPr lang="en-US" sz="3200" b="1">
                <a:solidFill>
                  <a:schemeClr val="bg1"/>
                </a:solidFill>
                <a:latin typeface="Times New Roman" pitchFamily="18" charset="0"/>
                <a:ea typeface="Calibri" pitchFamily="34" charset="0"/>
              </a:rPr>
              <a:t>New Experimental Studies</a:t>
            </a:r>
            <a:r>
              <a:rPr lang="en-US" altLang="zh-HK" sz="4400" b="1">
                <a:solidFill>
                  <a:schemeClr val="bg1"/>
                </a:solidFill>
                <a:ea typeface="PMingLiU" pitchFamily="18" charset="-12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extBox 3"/>
          <p:cNvSpPr txBox="1">
            <a:spLocks noChangeArrowheads="1"/>
          </p:cNvSpPr>
          <p:nvPr/>
        </p:nvSpPr>
        <p:spPr bwMode="auto">
          <a:xfrm>
            <a:off x="982663" y="601663"/>
            <a:ext cx="10517187" cy="706437"/>
          </a:xfrm>
          <a:prstGeom prst="rect">
            <a:avLst/>
          </a:prstGeom>
          <a:noFill/>
          <a:ln w="9525">
            <a:noFill/>
            <a:miter lim="800000"/>
            <a:headEnd/>
            <a:tailEnd/>
          </a:ln>
        </p:spPr>
        <p:txBody>
          <a:bodyPr>
            <a:spAutoFit/>
          </a:bodyPr>
          <a:lstStyle/>
          <a:p>
            <a:r>
              <a:rPr lang="en-US" sz="4000" b="1">
                <a:latin typeface="Franklin Gothic Medium" pitchFamily="34" charset="0"/>
              </a:rPr>
              <a:t>Edward Joseph Lister Lowbury</a:t>
            </a:r>
            <a:r>
              <a:rPr lang="en-US" sz="4000">
                <a:latin typeface="Franklin Gothic Medium" pitchFamily="34" charset="0"/>
              </a:rPr>
              <a:t> (1913 - 2007</a:t>
            </a:r>
            <a:r>
              <a:rPr lang="en-US" sz="4000">
                <a:latin typeface="Calibri" pitchFamily="34" charset="0"/>
              </a:rPr>
              <a:t>) </a:t>
            </a:r>
          </a:p>
        </p:txBody>
      </p:sp>
      <p:sp>
        <p:nvSpPr>
          <p:cNvPr id="5" name="TextBox 4"/>
          <p:cNvSpPr txBox="1"/>
          <p:nvPr/>
        </p:nvSpPr>
        <p:spPr>
          <a:xfrm>
            <a:off x="5103813" y="2563813"/>
            <a:ext cx="5842000" cy="2308225"/>
          </a:xfrm>
          <a:prstGeom prst="rect">
            <a:avLst/>
          </a:prstGeom>
          <a:solidFill>
            <a:schemeClr val="accent2">
              <a:lumMod val="20000"/>
              <a:lumOff val="80000"/>
            </a:schemeClr>
          </a:solidFill>
          <a:ln w="9525">
            <a:solidFill>
              <a:schemeClr val="tx1"/>
            </a:solidFill>
          </a:ln>
        </p:spPr>
        <p:txBody>
          <a:bodyPr>
            <a:spAutoFit/>
          </a:bodyPr>
          <a:lstStyle/>
          <a:p>
            <a:pPr algn="ctr"/>
            <a:r>
              <a:rPr lang="en-US" sz="3600">
                <a:solidFill>
                  <a:srgbClr val="0000FF"/>
                </a:solidFill>
                <a:latin typeface="Calibri" pitchFamily="34" charset="0"/>
              </a:rPr>
              <a:t>A pioneering and innovative English medical bacteriologist and pathologist and also a published poet.</a:t>
            </a:r>
          </a:p>
        </p:txBody>
      </p:sp>
      <p:sp>
        <p:nvSpPr>
          <p:cNvPr id="555012" name="AutoShape 2" descr="data:image/jpeg;base64,/9j/4AAQSkZJRgABAQAAAQABAAD/2wBDAAoHBwgHBgoICAgLCgoLDhgQDg0NDh0VFhEYIx8lJCIfIiEmKzcvJik0KSEiMEExNDk7Pj4+JS5ESUM8SDc9Pjv/2wBDAQoLCw4NDhwQEBw7KCIoOzs7Ozs7Ozs7Ozs7Ozs7Ozs7Ozs7Ozs7Ozs7Ozs7Ozs7Ozs7Ozs7Ozs7Ozs7Ozs7Ozv/wAARCAFaAPMDASIAAhEBAxEB/8QAHAAAAgIDAQEAAAAAAAAAAAAAAAECAwQFBgcI/8QAPhAAAQQBAwEFBQcDBAIABwAAAQACAxEEBSExEgYTQVFhFCIycZEHFUJSgaGxFiNyM2KSwTRTJEOCotHh8P/EABkBAAMBAQEAAAAAAAAAAAAAAAABBQIEA//EACIRAQABAwQDAQEBAAAAAAAAAAABAhEyAxIxURMhYQRBIv/aAAwDAQACEQMRAD8A7hz/AHiN1LqpVn4yPVNUopi3CdNU35SDyAfFHXsFC96T8Antjot09ptcgkjdL5JG7Rtjobp7Pq2tAeRylumxj3gFosJVbaeTiap4IkkEWR+qLIPKs9nk/L+6PZpT+H9ws7tM7Vqy/dBcbVnssv5f3CXs0x26P3CIq0+4Fq1fVfiUFx5tWDFmv4P3CHYswG7NvmE92n3AtWq6neZR1HzKtGJMR8P7o9knv4P3CW7T7gWrVF54tMuNbEq72Ob/ANYP6hHsU/5P3CIq0+4Fq1QdvuU+r1Vhw5r+Cj80xhT18I+qW/T7gWrVgp2rRhTj8I/5BSGFPfwj6hG7T7Fq1J3SWR7FkfkH/IKmSKSIgPbV8b2iJon1AmK4i8lRTB4BCEjyFvbHTO6e0wAQih5KIukXSW2Oj3T2kR6KBBUg6zwg8o2x0LyihCFPrylQoxhSXf3CnaCKcb80+Qq1MeoTKp9yXIKOAPVHjsgjwKdivItBIITHFJEIsLyf4bWRiAmJppY3gs/Fb/YafRcf6sYdP58pWtYfKk+gelqbQPVOuCp9nYh09J33QWnq4VhAK1Gva/BozGR2DPL8PUaDR5kotAZ8szYmkuIvyVWPmxTShr3UPVecan9omHivLzI7KmI+GP4R8yuczftJ1PKlaMcRwRj8LfiKLC73bIb7OzrHvsPBCx25R6qDLXj7u3+p5GPH3eQ8eDm+CyG9otTOOJmzPaQeOrlFiu9O1LtLpeihw1CQQPDbDXLWdnu32l9pcx2HA10cwFtDvxgeS8o7V5+pa+5kszXe6AAAOa8VoNH1DL7PavDmta5r43Ai04pF304PeO26dErSdmu0+B2kwu8xZW98wDvIr3C3rSOlYsdwRumGmrukm7lT8kWFyr9VhaiAHM28CtgAtfqQNs+RXvoR/uHnq4SwkwLdaSYVSzgS2A2UasqVBFUgCvRHKdJbg8LIRd8RQh3JQpteUqNGMKXX1mzsmEnfGU6/hV6cYTJ5keKNkUkUwYQ5ABrZI7oA8FnYjrx2X5LBPCzcX/xo/Olyfqj/ADDo/PlLL6ubCYP7Komhyp8j5qe7UMzNhwMSXKncGxxMLnE+i+fdZ1DO7Sahk6nPO4Y3WehoP0AC9O+1TUTidlvZoyevKkDefDxXNdj8DTsl2NpvdiSSMCSZ3gD5IJidmPs2zdYxmZOoSuxsVxsRjZzgu/037OOzuGxo9j701XU82V0bAyINY1oa0CgAsvHYHvHACBZzWV9n2hTxAR4zYXeBCpg7F4eMDE9nU3wK7DJaIo7BC1b8kucQLQLNJ/SeA0GoRfmeVynaXsrjd07pAG9ChwvQDMQNz4LQa2HPheeb/ZIT6eR6RqOX2S7RRzwPILHU5p/E3yX0Vh5AysSPIaBUrA76heB65iGXIDw0dTX77che66NGIdIxGURUTRR+SciGeOVIX4KAcAODSkPApGlf1WFqR3jvyKzPFYGo31MvyK9tHOHlq4Swxwgf9oQfAKm4Ur2KAbHqgN2pOkpBWQUeakVEC7KzIRPKEO+JCm15So0YwqPxkppFw6jR8UFV6cYTZ5k0JITI7rdHikNvJDjugF4Us3G/8dhralhdXgszHcRAyh4Lk/VjDp/PzK8FpLhR+inVbqAO10Cpl1igAFPdbyz7Wc4e14+O4W2FnWPVx4VX2VxhplyJHW8m3H5roPtH0T7wwoZ2x26N1OIHguT7F5vs+WIaLeqTcHhBPYC4UHN3Cux3gO6ur9AsbHcTjBxHKlGwl+9BvOxQ02L3GZtCuFq345Y8m9lRq3bDS9Ex3d68Dp255XP43b/D1OQsax8bjxZFFIOgbG0i/RabWY3yQuEVDbdUan2lZpmL3sgoVtZpcRqn2iy5dx40YY2/ivlMlepO6Ji42CyiV7PpswydNxp2VT42n9l4Q/OdqDHdTacfVe1dmy5vZ7Ba9pDhC2x+iBDcA+aY8PRRBrkKSRndrA1AG4/kVnb0sPUHW5g9CvbQzh56uEsIJ3uFG1LyVNPSBT8VGwPP6Jgg+f0Sk0kuEUPVI8LIQduUJHlCm15So0YwoHxH5n+VYVEAdR+akVXp4hNq5kq3QTuPRARSZBI8qQFqJ2QEfFZmKbx2fJYgPurKxdoWfJcn68YdH58pZDeK8lcALCqYKKkSQNlPdkKs1kb8d4kc0A7e8aC8XzRJpXalzHQlrGP90jg7r2PVMZuZgvhkbbXVa57KwNJkzI8Els87WF4DhZYPmgS6DTshkuNE9jvdc0ELD7S6o/TsBzcaJ8+RKOhjIxe5VeM4RNDGCg0VSz4ntc6yB1eZCA8a17szrBgGRmS3I920IJ90LJ7G9jM3KnbNIXt6H/pS9il02DIb1zAOA9FOJsMLO7gY1no0UmTlPtB0FmT2WBia0vip2w5rleYt05uVgx43soAab6gPeP6r3HWMYz6BlR1fuGvovLOzz4xldzk7hhqikctQzAdidJcKp21r23SpO90zHkquqNu36LzXtM7Ga+PuWgAEcfNenYHS3AgDRQ7ttD9ECGUCbom1aqA6irA40kaXUAsHMPU9nyP/AEssrCzfjZ8l7aOcPLWwljKR2ApRGw+RTA8VTT0wPdRSSd+iRpAWgDfwUbPg0oBJ8OEjQd8RQh3xFCmV5So0Ywp4cfmpFRJpzvJO7FqvTxCbVzIJ2UgeFD0Uh6pkD86SchDkQCO1UszGB7ll+SwncLOxv9GP5Lk/XjDo/PzK5oNqdEDdRap2Typ7shGVnWwsP4hXyWog0lsGoSZIaDM4dNnyW5VUxdXVGOojwQbStBinc17aKyY3G7pa/U58tueyaeDu4ZPcaSdyQsmFxI5HCCW6nrLcLDJcargWtRpmrZscM2rz4suRGNmRRjfp8TSlqOE3LyI3TvAhZyL5VrNd0rFj7s5MTQNgLQGVL2u0qbS5H+0Bliix/uuHoQV5LJmg6tJJA2o+okG+Qt/2oytD1DKMpyelzG0BGy+o+q5J+V77hjxO6AeXtpMpluM6d2TG02bJrdez4DOjT8dpO7Y2g/QLw/rMkuJHVGR7R+4XucFNgYPIUlJwnVpgEJG0wTXKRprEzvib8isjqpYuYSS35Fe2jnDy1sJY6AVHcjmkfPdVE9YpAUVFteCkCaSM/HlAPmUuXJWTazJou+IoQeUKZXlKjRjCggF52UqoKP4z81M0fFVqeITZ5kv3RtVoNIoAbBaIeqVJ3shAI+CzoAe4aRtQWCTQWVjP/sMvyXJ+vGHR+fKWQwlWBxG1FUNdaneynuyFpcCo2C6woA+BTAo2UG13aPDkzdKe2MEvjPW2vMLR4mU6ECGd3vVYXYRBskjY5HbPNUuQ17DOO9/Rt0P2NIJkd23LlDZGlzB+HzWe7DxGsBONEOngFg2Wr0nUIntqx1Cupbu2SgbjhBNFqLo+8DYsZlAb0wDZcHqUT35jj3fu3uaXq8+LjQs6nNBcR9FxHaTJw4GOEbW2BZIQbidXyXY5ZLG4sfHuD5EL0fsH28g1zGbg50jY81g2s13g9PVeNarluyZ3UT0grGxp5Md4kjcWvG4cDuE7Fw+pwR5oArcrzLsV9oscmOzD1iT+4KDZvP5r0iHIiyYhJDI2Rh8Wm0jusJtY+SffHqP+1fRv0VGWfeb8ivbRzh5a2EsYI8aQBSkKG9Km4DHCaBvfkUEUPNIxVn5ITogpFYk0TyhDuUKbXlKjRjCj/wCYfmp3ah+Nylar04wm1cyAaQhNNkqASoqRQmRVwsyEN9nZ8lhk8LKgP9hnyXH+rGHV+fmVnipDhQ8N9lB0tFT3Yu8VB8zWtJcaAWFl6lDjRl73AV68rn8nWJJ43S10RgGrPKBdR2j7XtwNWwceF9PdkM+lr0HUdJh1KHqLRbm/VfNWr58md2oEpJIjlFV6FfT+nSibTceQfiiaf2TsHnmqdkJ8eR0mLO5jxwHbfutDDr2taTkGHJb3rRwHiiu27f8Aa7D7PeyY80QldkFxeAd2NHj9VfjYei6/o0ObjxMc2Rl3W6QcPldqtQyoyI8YsPHK4rtDqD2gtkmDpXfhHDV6ZrXZ6OGB5xQRJXugLxXWGPGozNkfZa4g7+KcBiGjt6qbW9JHjarAJIb4q6qFnek2ZSa8wkEE23fYrtey3a3NwGCpCenlhOzguILQ1g8HErc6fhyuALdhXJSknt+i9qsDVomBrxFLwWOPitnk2XNPgWml47p7Xxv92g75rvezeVlTMeyeQvbGPds8L10M2NXGW/sIUQCnsCBuqbhTsBS2KrU/IpGkSlslzaFmTRf8RQh3xFCmV5So0Ywoq3n5qahZ6yPUqZ4VaniE2eZLhBBT9Er9FogOUFAQUMkfBZEcrYYWdbgNvNY45WjyNWD9Qbj2AGjzXH+viHV+fmXRS5gLfd4C12bqLIIXSSO6QFizZbY4i5zgAAuYkz/vnUxD3nTEw103yuB1sp882qyGaYlkDT7oPisTVcoMxXMBFNaSaWx1OZuPEI2t+QC5bXXuh0fIlds54oeiA4vBd7RrbXHxls/K19SaNM0aRjngd2KXy1ofT96RF/HUCfqvpBuowY/Z0ZLpA2JkO3ypOTeR/abrWPqnaKaaJ/UyACJrr2JHKyvsq7XeyZr9FyXVDkm4iTs13l+q4PWsjvMyUbFpeXCj6re9gdMhys45mQPcxx1X6jdBPc9afFg6RkZc1Ahh6R6+C8FztDORkSTh3+o4k35rv9d7WR67p+Pj47y9ke8jwKDj6LnJSOitxfhSRuRl0aaC7+WyjDgyucAGEm/FdNIxgYHG7vyVPt2n4riZZm9Q/CCndlo5MLus+CHck7kUuox4S2Ppo7+i02HPHqWuCaJh6GNoWukcT8jXggWUsaY/eBOxXX9jpnSOnaeGtC5N7gwAu4AsrffZ/ljJzM/p3DQ0D9166Gbz1MJdwgAki0rTGxVNwpgUE0gebRskZkFMoSJ3WZNE87oQTZQpleUqNGMKLHWfmpngKHSA8qR2HyVanGE2eZB5QhHiFogCgkISKYiB4FeYSZzh2hm32a8/yV6b5rx/NmEevZBJq3u/kri/XxDo0OW71XVnzN7phNVWy00bXGao3FhB+IIDus3e/mroYiSdjudlwOpssTrlI7x5e7iytV27lEWnxRNNdR3C3uDF0PaTwFyHbzJ68+OLwAJTjk2l0Vo9pD3bCwLXpGv9oo4eyTMBsoMsjQCAfhavP+6GNp+O7gh/U7bzVObkPlBc8klw8TwnIu188hllJ8VutOycz2D7vgd3bJTb3N2JHktXiYb5QZSPcHn4rotGxQHCRwH1RPsTLcYMDcTFZEGgNa1TLOu3NHjypUOkA7j08FaCxjSSshr9UwDPiOLXG270DyuZ07R352Q+gWxsO7ncruAS5pB3/wDwtQ/UcPD1b2dtASburgFMM3BwYMKMMhYAOb81kOaSRZTbu0cWoyEBzebtIMLV5DDj7Hc8Lo/s1gMMOQXfG9rXH91yWru73MihG+67jsOOl+S3wDWj9176GcPLWxl2AFBPxCYFBHiD5qk4TAsJ0gVWwqk6SM6S8bQNzVplZk0DyhB5QpleUqNGMKj8ZQd2pfjKlyFWpxhNq5kmpngeaVJrRAcqJ9U/1TIsoCs+i8X1olurTPsV3rtv1XtJFLwzXpS3WctlGu+fufDcrk/VxD30OZZmLIJnBocNuVuYGkELQaZTYS8myfJdLhkOFcgeany6meXsjg66/Veddq5DNq3XdgtFLtc7IO0bdguS1/FL2tlAALeU4auU9fd7A6iCwcLV40EmdMIfwtO7vRZTXSS48UTQeoih6raQQx4bGQWO9PJTJH2YACJtBjdqW1xIe5jaG1fjarx8cF9u3rdZ7Wbj3a+aUkkG7gkbFUhrhkGI2WO36h4LJoEjkdK0+rao9jvY8X3siTY1+EI9tLNV1GaO8TCb1z1u4cMHquc0/SMnJ1AiT3uk251rqdPwm4mJueqV499x5cUsVncZbhQAd4g8pBmsBjDWk/CKWJkZNZgYANvVZ76ogC/mtG516m8ndAWRsMuoPleOoM4Xa9hzc2VXAa1cJ7WYOsNFuc7Zdt9n7JGjLe/khv8A2vfQzeOrg7QnavNSBF8KNAlMBUnEsbVJ3XCi3xTrZZlo0bJqJBtKQi7lCDyhTK8pUaMYUfjcpj4VWN5HfNTANKtTjCbVzJ+ARwLS3CR3K0RjcIPkoi0ynZm8g8fNc1l9htEzJnyyxSFz3FxqQ8ldLWyiszTTVzBxVMcOdj7EaNEwMbHJQ4t6yWdmNOjHusf/AMluKRVcpeLT6a31dtK7srprj1FshP8AmqpuxukTxlkkUhB/3lb9Io8Wn0N89uZZ2C0OMt6IpB08f3Crj2M0dz+swv6vPrK39JhHio6G+rtp2dmdNYKbG4D/ACKn/Tun/kd/zW1sEkDyRQ2S8VHQ3z21L+zmnuBBY/cb++ViQ9iNFhlMrIZOsmy4vJtdCBugWjxUdDfV21Q7N6eOI3/8yl/S+mOPUYn2P95W48NkAUjxUdDdPbWf07p//rdxXxlY47IaR3hk7l/UfHrK3nzT2KPFp9DdPbQs7F6KJRJ3D+r1kK2mBpeJpvX7M1w66DrdaygpNFI2UxxA3TP9M14J8HlI8bI5paJZaewHKj4mkc8rLSdhLZA4tRJ3WZAPKEjyhTK8pUaMYY4Pvu+Z/lWA7KofGfmf5Vt7Uq9OMJtXMjdIp87IITZkggoGyRO6ZC7tc1Jq+rN12TTC7Gb044yeroOw6yK5/KPqulq7K1P3MT2jfqzp2lrscQdz0eFk31X6+SzVE/xqm39ax/abKj0Nmu93GcR0waYa94Rl3SDfn4rO7Qa4dIgxZXe5BNL0yT9BcIhV3Q+ipHZhvsP3Y7IDtPE3eCPop1XfTd8X6LZ5uJLktayOWNraIfHIzqa8H09Fm1Xtq9N4aZ/aOaLVMPFdLAYcjDM5la0usjiqPBWPg9p8/Kg0eV4hb94ve19MPuht8b+izYeywxc7FyMfLDW4uKcdrDHdg73d+aqxOyb8SLTIxntcNOc5zbhrrvz95K1bV6GNp3afPzM6LGb3EjjNMyVjWkGNjNg/nzWT2c7Q5Gtmu+xw+Eu79rWG6shtb+iIOyT8V0M8We0TwzSPD+52c1+5aRfFpab2QOmZmNlQZ47yEPa/+1Xetcbo7+G+6Ub7idlktW1vK0rXI2PawYMgY2SUDeJzrDb9NlPG1jM1DUhp8EsbHMxhNJKGXZJ90AXws/L0Zmf7ZHkyB0GVC2Is6dwRZBu/MnwWNj9nfYZMefFyeieLHGO9z2dTZGjgkWNwnaqJ9M3pt7S0zWZtQ0ObKexseTAZI5ABbQ9l/tstZg6/qWdJo0Ykij+8IpJH9Mfw9I8LK3eJpEeFpMmDDIbkDi6RwslzuStfj9lpMU6e6LPIdp8bo4yYrsO5vdE7rwcbWP8A1RmPyMbFDY2S+3nDnIFg0Cepu/iFkZmuZcfaOXTWTRxRiBkkbnRFxL3O6aNHhSk7LR3jSQZLmSw5Dsl73MDjJIbsncefCmzs7OM6TO+8nnIkgEJcYhVA3dXylauxztuw5O0mdjavkYGX3cTJL9km6dnEVbT67qyDXMx/aDK052Qxohljawdz/qAjqIJ4GwKzczs7Fn4ZgyputwnE0cgZRY4KUegvhzsrLjzntdlPY54DBt0igBvtt4otVElemzW4XafJyfbwN8zFZIThOjo2D7pHmKWz7NauNYxZJm5XfUQC1zOl8bq3aQn9xl2V7VLldWQyIxRStjAc0WDvv73CydN0xmDkZOSXB8+U5plcG9INCht/+0RFUclemzYeCGnYI80xyPVejKW6K4Q0+CZPCzLQ33AS8aKka5pLYlZCJ5Qg8oUyvKVGjGGOPjPzP8qywqx8Z+Z/lWUq9OMJtXMivFM8BLdCbMgqJGyluonlMj8B6pJ+CRQRWg7hNK0wfAUaKdg+qBd8IaRRTUUfJH4ii4MignWyE0Aq2TS/lFjzSB9ITA22Uare9lIeqAE680uPRPkpA0eKEwgwEbh1oPGyOEgkN1OhagNkw4pSaZrhLYIJoXW6jd7rEmDyhI8oUyvKVGjGGNf9w/M/yrVTv1u/yP8AKt8Aq9OMJtXMnaLSQtMyASSjpN2UxW9IJQRE2EkHlUOysdswiMzBIfwl26LwLXW2tTgayczWc7Bc0NGOGujcPxtNgn6hZzM3FmDhFkMf0gk9LhtSwYXaPHkxzxZDO+azumu729ieOd91mZ9+moj1LEfrWbJoGVq8fdMbGJSyJzSTTSQLN87H6rHg1/Ucp2OyMQAT5D4mvLTw1t3V2Daz5YdCdDJCZohFKX9UYlppP4tr+qk7D0bAyY5nvZFN1GVhdKRbqALua4pYnd21eGrj7QakIociQwuikzHYxDWG6aXWefJoWfj6tmTaH96XEO9jc6OHp3BJ90X4+F/NXjD0eMxwN6AYpjMxveHZ/JPz3Oyrj+44mMkZkRxsYbYBKelpPlvXKPccyPXSGna7LqGXgBnQIcjEdM8VuHAgV9SfoqdV13MwdbOKwRuhBhFuaa99xBs+HGyzYdN0eKJuVC0MjBcA8SOoW7cc8FyeTjaPNmyyZJjdO3oMjS8+B92xfmn7tyLxfhr9O13Oz3jHuJkoZM8vLdj0P6QKv9SjB7TPz435Erm4sULYg62FxL3f9eA+azI4ND7stjfEBF3luEhsWff3vi+Qk5vZ+YCUvx+m2MFOoGt2AgHevBZ9x/R66YWJ2jy5dayMV/dOigM123pNNIDSPPc7ql/ajUJcDT348bDkzmeOSPuyT1xiwAPU0s/p7NunEgfD3veFwPWQep1E/wDSvbDoeNlQTgxsnkc6WE9ZtxI94j9OUWq7P/PTVt7Rak7K9mcxsb/bWQE9FtaCzqO/na22gahn5/ftzQ1smK90MvS2g54PI9OmvqmItFOQ14MZfJKJgeo7vrY/OuFZjZmlYrZciCeNrJpHF77NOePiv1CIi08lMx02fkpWsQalh90JfaGFhDXB17EHivmsiKaOePvInBzbqwvS8SysRe6PBJATHCk2r5UQmBe6UmkVG063R6WsSaJ5Qg8oUyvKVGjGGISTK4eRKtF+KrH+o4/7j/KtVejGE2rmQfRI8JoWmTCRTb4peKCR3tc1k6PnSMysQNLu/wA1uQzIv4W2D87FUumPKEpi4ibNHoGmz4eLL7U14e+SSmOIIAc4mx873+SwPurN7ho9ncHjU/aLDm33fVf/APBdUaRQ5S2Q1vm7jcfRdQhkxyYZR3cuS8ua9tkP+H6+K2GtaNJq2o4okje3GEL2TOjcARdbb/IroatKgjZA3ze7lmaJmR40eGGk9zmnIE3V8TbJr5+Cpj0XUR2adgHGd39Nq3toe/dD0rddfQQPDzR44a3S0+u6fkajpvsUEZZ1tJJBADSBYB381rpNH1DLdjagYDBmxmNkwLmkSM26hsfAiwupulIVSJoiSiqYci/RNQyIQzuRF3c2RMD1C3h5d0t/+7f5LHi7P6myKCN0Bc5s0MhkEjQ4BrOkt/Q8LtqCK8gs+OD3y5PK7PZs+Zj5UDY4fdjL2vILg9vu8jb4Sb9QFtNc0s5uLitgiuTHmY5pBDelo2d9W2FuCN0dJT2QN0uan0DKezMxGBojyctk7ZbHuNBaarmx00PmrMTSsyDDlxZYg+pZnh3WKkDyaH0PiuiPggBGyC3S5ZvZrMxJWezOD8eDJbPDC8jZtHqbfoXEhb/SmZjMQjOdcpe81ts3qPSNvSv1WYOU0RTEC8yEx4JJ+CZJNT8EhVcJivFKTO0hyn4ooLEmR5KEHlCmV5So0Yww9xI4f7j/ACrgbVINyP8APqKtHCrUcQm1ZSlXolvaChbZM7JHlHKCd0EPRJF+KQKZDlFbJIvZAS8FBO/VKxsg4CEXad+iZjx+aAEEg+KV7+qQSApHjSQOykgFR6jZKYHildIDrSCajSAgG0A1L8SieFIGyEgYACOAgX4o5SNIcJ+CimUpM/NGyD40l4LEmEIQpleUqNGMMPiR3+R/lXhUcyv/AMj/ACrhwqunwm1ZSkEEBACHXXqtkKUSN023W6DygpRRQtOiQlv5LTJI4pOjymdwgI7pULRXVwP1UdwT1CimcnwdkzylwCgFBw12vslk0pzYuvrMrKLBuB1Cz9Fhabm6tNqEUGS0Njexzw4Mo0HEb+VgtP1W/Pgo92xsplDB1kUXVuR5LE0zMndMH91JQtSG60QqymARyhF+CQCYS8DuEwdkAKX4tvBRKY2opSDs0FI+Cjyje0jTBoJjwVYcpgmq4WZaSIoJIRzssAkIQpteUqNGMMIH+6//ACP8q8HYKgAd4/8AzP8AKvHgqunjCbVlKQ5QfRKhexKPDZejJbJkpUmQEFKIN8JJ0BwgpkCdrugOVV38QF962h6py13T746Ta85haz+h8hzxAHOx5Ogj/UJ7ze/SulYqqtNm4pvD0Vs0Zb1Ne0t8TaRniNVIy/8AILjpsAajmnDxf9GTTP7vR8LZeWHbxWJ2d6sjUXvy8ZzGSRtyCZGim9Oz/l7wCz5PbU0euXduka27NAcm+FH2mGi7vmUPHq2XEzZk7Jdbx8mxHnYftUHUQd66aH6UtU9rPufPEjRHOYcbojb8Lmbe98+QUvLPRxpx29ObIx4tjw4eYNpiRj7DXh1c0eFz+m9X9VZXstjE9lZ3nT8Pe3tXhfStXFkSxYnaRuI8NypMh4hDeXU29v0ta8nEltdl38RsiRtN+KjwmMmH/wBzP+YXJ5OPj5uVpMOA0GGbHe2ehzEWiur1vz8VrdDx5pNVZiz4hIewwPc5u3VG6nH9W0FnyTH8PZHbvm5ELzTZmO+Tgj2iHp6u9ZRNX1clcFitDNdY5jQ5n3pMGsjFO3bVn/b6LY9no43aFpjHtaZIsqYvaRu33ZOfLlv7IjUmf4Jps6xuXjbnv46HPvhTbLG93SyRrnVdA+C830HBizzi42dH0tlwZWxFo2ees31eo5C6jsWHy6Q3IncH5Dbg6qo9DCQB/wB/qinUmZ4FVFo5dKOExuEgne269ZeYHCfigjxQkaQG6EgmsS0d0gkkp16KNeqwDQgbIU2vKVGjGGCP9ST/ACP8q8bgKgbzP/yP8lXjcBVdPFOq5lJHCAeUivRgwbSJQEnb1SAaRKVGwkmLGWgjcAg8gqkYmPuO4io8joCtO4QRQSCDI2RDpjY1g8mtAS7qOq7ttccBTQED2pOPA4gGGM0KBLBwmcaBwowxmhXwBWEUEwKQPaoGGEhg7uO9w3YX+ixsjJwMPGkzXd30xgklgBKwNa0CbVM+PIZkRxsY2qLLJ2cDZ/8Aq/ZYI7GTMj6W5bKLCzpLDW7Gtvnn3f3XnMz01ER26eKOJpLo42t6tzTQLUwxt2Gi/khgLWgHkDy5Ur9FuLWJBsETXdTY2g+YG6bIo2lxEbQXckDlSCfkiwvJCKIV/baK4oKTGMYPcAaOaATQRQKLEaB8rSaFMCkHYgbJTQ1vimAlMmY49Uwd0k6WJMyaNqKdHzSLadsdlkGNwhCFNrylRoxhgtH91/8Akf5V7eFjEkSv/wAj/Kva7zVKjiE+rmUxzaCTaQOyLC9Iliwsod5hBIHig1QTuRXsl+iCi0zO/RLkgIQflaZNDm62/F7TYWGJGjHlDo5B494QC3+P3WINWzfuLXMo5BMmHNK2E9I2DarwW1yNCxcthZPJM8d8Jweui148iAqT2ZwXRTQukyDHO5z5Gd5QcXcnheNqnpeLNWdbzsbOwvbDM3FyI4eidjQW94fia/57AJv1vO/p8622W3NyekwgAt6Ovp6fn6rds0bGHdtc6V0cfTUbnW0looH+EfcmF1upru6dL3xhv3OvzpERUL09NKNYz8bWXYeZM72fLk/+ElAALSHUWHbyWZ2izc7S8rDzIpnPxHP7mWEAWS7ZpBrz5WydpOLMxjZQ6Tu5u+YXHdrrvZS1DTsbUomRZLXFjHh4DXV7w4Ke2bWF4vdpsTI1DJytQwpc1/XgwsDZGtA63lvUXH09FTomtZuqapA2WUtjk0/vnRgCuvqqxta3mRpOJkzumJex8jO7kMbunvG+RSfo2GZ45o2uhfHH3QMTun3PJLbUd4c/latqOmtxM6XJdLgyY7BkjpFse4bPG3n4LKi1V8uRqAycyWDFwII/eYLJc5tl5ob/ACW6l0rEmimiewuimYI3Rk+70gUKHgqptC0/I6i5jmmSIQydDq7xg4B80TTIvFmwgmbkY8U0butj2gglpBIPjRVvzUI2NiiZGwUxgDQPIKS3dj+mKUlEXSnVpTJlv4KSjSkOEAKXkkEWVkH4pEEnlSpLxSBHlCZ5QpteUqNGMNcSO+k34cf5VrCFkd1HZPdts8mk+hn5G/RdcavrhyTp3q5Ve75oLVd0N/KPoih5Ba8vwvF9UhllT7to5U6HkEUPIJ+X4Xi+q+gAeiXSFbQ8gjpb+UfRajWnoeL6poDkoqxsVd0t/KPojpb+UfRPzfB4vrHI3RQKyOhv5R9EdDfyj6Jeaeh4vrGqiggFZPQ38o+iOhv5R9Eea38Hi+scAeaCAdlkdDfyj6I6G/lH0T81/wCDxfWNQ4TApZHQ38o+iOlv5R9Eeb4PF9UbeaYArYK7pb+UfRHS3yH0S8vweP6qqtkwQRsrOlv5R9EdLRwB9EvINn1ADxUgpUPJCPIPH9JHJvyTQlOr8LZ9MpgKKdnzS8nxrx/Uuk2nSh1HzKLPmUvJ8Hj+hwpxCEuULiqm9Uy7afVMP//Z"/>
          <p:cNvSpPr>
            <a:spLocks noChangeAspect="1" noChangeArrowheads="1"/>
          </p:cNvSpPr>
          <p:nvPr/>
        </p:nvSpPr>
        <p:spPr bwMode="auto">
          <a:xfrm>
            <a:off x="-3175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555013" name="AutoShape 4" descr="data:image/jpeg;base64,/9j/4AAQSkZJRgABAQAAAQABAAD/2wBDAAoHBwgHBgoICAgLCgoLDhgQDg0NDh0VFhEYIx8lJCIfIiEmKzcvJik0KSEiMEExNDk7Pj4+JS5ESUM8SDc9Pjv/2wBDAQoLCw4NDhwQEBw7KCIoOzs7Ozs7Ozs7Ozs7Ozs7Ozs7Ozs7Ozs7Ozs7Ozs7Ozs7Ozs7Ozs7Ozs7Ozs7Ozs7Ozv/wAARCAFaAPMDASIAAhEBAxEB/8QAHAAAAgIDAQEAAAAAAAAAAAAAAAECAwQFBgcI/8QAPhAAAQQBAwEFBQcDBAIABwAAAQACAxEEBSExEgYTQVFhFCIycZEHFUJSgaGxFiNyM2KSwTRTJEOCotHh8P/EABkBAAMBAQEAAAAAAAAAAAAAAAABBQIEA//EACIRAQABAwQDAQEBAAAAAAAAAAABAhEyAxIxURMhYQRBIv/aAAwDAQACEQMRAD8A7hz/AHiN1LqpVn4yPVNUopi3CdNU35SDyAfFHXsFC96T8Antjot09ptcgkjdL5JG7Rtjobp7Pq2tAeRylumxj3gFosJVbaeTiap4IkkEWR+qLIPKs9nk/L+6PZpT+H9ws7tM7Vqy/dBcbVnssv5f3CXs0x26P3CIq0+4Fq1fVfiUFx5tWDFmv4P3CHYswG7NvmE92n3AtWq6neZR1HzKtGJMR8P7o9knv4P3CW7T7gWrVF54tMuNbEq72Ob/ANYP6hHsU/5P3CIq0+4Fq1QdvuU+r1Vhw5r+Cj80xhT18I+qW/T7gWrVgp2rRhTj8I/5BSGFPfwj6hG7T7Fq1J3SWR7FkfkH/IKmSKSIgPbV8b2iJon1AmK4i8lRTB4BCEjyFvbHTO6e0wAQih5KIukXSW2Oj3T2kR6KBBUg6zwg8o2x0LyihCFPrylQoxhSXf3CnaCKcb80+Qq1MeoTKp9yXIKOAPVHjsgjwKdivItBIITHFJEIsLyf4bWRiAmJppY3gs/Fb/YafRcf6sYdP58pWtYfKk+gelqbQPVOuCp9nYh09J33QWnq4VhAK1Gva/BozGR2DPL8PUaDR5kotAZ8szYmkuIvyVWPmxTShr3UPVecan9omHivLzI7KmI+GP4R8yuczftJ1PKlaMcRwRj8LfiKLC73bIb7OzrHvsPBCx25R6qDLXj7u3+p5GPH3eQ8eDm+CyG9otTOOJmzPaQeOrlFiu9O1LtLpeihw1CQQPDbDXLWdnu32l9pcx2HA10cwFtDvxgeS8o7V5+pa+5kszXe6AAAOa8VoNH1DL7PavDmta5r43Ai04pF304PeO26dErSdmu0+B2kwu8xZW98wDvIr3C3rSOlYsdwRumGmrukm7lT8kWFyr9VhaiAHM28CtgAtfqQNs+RXvoR/uHnq4SwkwLdaSYVSzgS2A2UasqVBFUgCvRHKdJbg8LIRd8RQh3JQpteUqNGMKXX1mzsmEnfGU6/hV6cYTJ5keKNkUkUwYQ5ABrZI7oA8FnYjrx2X5LBPCzcX/xo/Olyfqj/ADDo/PlLL6ubCYP7Komhyp8j5qe7UMzNhwMSXKncGxxMLnE+i+fdZ1DO7Sahk6nPO4Y3WehoP0AC9O+1TUTidlvZoyevKkDefDxXNdj8DTsl2NpvdiSSMCSZ3gD5IJidmPs2zdYxmZOoSuxsVxsRjZzgu/037OOzuGxo9j701XU82V0bAyINY1oa0CgAsvHYHvHACBZzWV9n2hTxAR4zYXeBCpg7F4eMDE9nU3wK7DJaIo7BC1b8kucQLQLNJ/SeA0GoRfmeVynaXsrjd07pAG9ChwvQDMQNz4LQa2HPheeb/ZIT6eR6RqOX2S7RRzwPILHU5p/E3yX0Vh5AysSPIaBUrA76heB65iGXIDw0dTX77che66NGIdIxGURUTRR+SciGeOVIX4KAcAODSkPApGlf1WFqR3jvyKzPFYGo31MvyK9tHOHlq4Swxwgf9oQfAKm4Ur2KAbHqgN2pOkpBWQUeakVEC7KzIRPKEO+JCm15So0YwqPxkppFw6jR8UFV6cYTZ5k0JITI7rdHikNvJDjugF4Us3G/8dhralhdXgszHcRAyh4Lk/VjDp/PzK8FpLhR+inVbqAO10Cpl1igAFPdbyz7Wc4e14+O4W2FnWPVx4VX2VxhplyJHW8m3H5roPtH0T7wwoZ2x26N1OIHguT7F5vs+WIaLeqTcHhBPYC4UHN3Cux3gO6ur9AsbHcTjBxHKlGwl+9BvOxQ02L3GZtCuFq345Y8m9lRq3bDS9Ex3d68Dp255XP43b/D1OQsax8bjxZFFIOgbG0i/RabWY3yQuEVDbdUan2lZpmL3sgoVtZpcRqn2iy5dx40YY2/ivlMlepO6Ji42CyiV7PpswydNxp2VT42n9l4Q/OdqDHdTacfVe1dmy5vZ7Ba9pDhC2x+iBDcA+aY8PRRBrkKSRndrA1AG4/kVnb0sPUHW5g9CvbQzh56uEsIJ3uFG1LyVNPSBT8VGwPP6Jgg+f0Sk0kuEUPVI8LIQduUJHlCm15So0YwoHxH5n+VYVEAdR+akVXp4hNq5kq3QTuPRARSZBI8qQFqJ2QEfFZmKbx2fJYgPurKxdoWfJcn68YdH58pZDeK8lcALCqYKKkSQNlPdkKs1kb8d4kc0A7e8aC8XzRJpXalzHQlrGP90jg7r2PVMZuZgvhkbbXVa57KwNJkzI8Els87WF4DhZYPmgS6DTshkuNE9jvdc0ELD7S6o/TsBzcaJ8+RKOhjIxe5VeM4RNDGCg0VSz4ntc6yB1eZCA8a17szrBgGRmS3I920IJ90LJ7G9jM3KnbNIXt6H/pS9il02DIb1zAOA9FOJsMLO7gY1no0UmTlPtB0FmT2WBia0vip2w5rleYt05uVgx43soAab6gPeP6r3HWMYz6BlR1fuGvovLOzz4xldzk7hhqikctQzAdidJcKp21r23SpO90zHkquqNu36LzXtM7Ga+PuWgAEcfNenYHS3AgDRQ7ttD9ECGUCbom1aqA6irA40kaXUAsHMPU9nyP/AEssrCzfjZ8l7aOcPLWwljKR2ApRGw+RTA8VTT0wPdRSSd+iRpAWgDfwUbPg0oBJ8OEjQd8RQh3xFCmV5So0Ywp4cfmpFRJpzvJO7FqvTxCbVzIJ2UgeFD0Uh6pkD86SchDkQCO1UszGB7ll+SwncLOxv9GP5Lk/XjDo/PzK5oNqdEDdRap2Typ7shGVnWwsP4hXyWog0lsGoSZIaDM4dNnyW5VUxdXVGOojwQbStBinc17aKyY3G7pa/U58tueyaeDu4ZPcaSdyQsmFxI5HCCW6nrLcLDJcargWtRpmrZscM2rz4suRGNmRRjfp8TSlqOE3LyI3TvAhZyL5VrNd0rFj7s5MTQNgLQGVL2u0qbS5H+0Bliix/uuHoQV5LJmg6tJJA2o+okG+Qt/2oytD1DKMpyelzG0BGy+o+q5J+V77hjxO6AeXtpMpluM6d2TG02bJrdez4DOjT8dpO7Y2g/QLw/rMkuJHVGR7R+4XucFNgYPIUlJwnVpgEJG0wTXKRprEzvib8isjqpYuYSS35Fe2jnDy1sJY6AVHcjmkfPdVE9YpAUVFteCkCaSM/HlAPmUuXJWTazJou+IoQeUKZXlKjRjCggF52UqoKP4z81M0fFVqeITZ5kv3RtVoNIoAbBaIeqVJ3shAI+CzoAe4aRtQWCTQWVjP/sMvyXJ+vGHR+fKWQwlWBxG1FUNdaneynuyFpcCo2C6woA+BTAo2UG13aPDkzdKe2MEvjPW2vMLR4mU6ECGd3vVYXYRBskjY5HbPNUuQ17DOO9/Rt0P2NIJkd23LlDZGlzB+HzWe7DxGsBONEOngFg2Wr0nUIntqx1Cupbu2SgbjhBNFqLo+8DYsZlAb0wDZcHqUT35jj3fu3uaXq8+LjQs6nNBcR9FxHaTJw4GOEbW2BZIQbidXyXY5ZLG4sfHuD5EL0fsH28g1zGbg50jY81g2s13g9PVeNarluyZ3UT0grGxp5Md4kjcWvG4cDuE7Fw+pwR5oArcrzLsV9oscmOzD1iT+4KDZvP5r0iHIiyYhJDI2Rh8Wm0jusJtY+SffHqP+1fRv0VGWfeb8ivbRzh5a2EsYI8aQBSkKG9Km4DHCaBvfkUEUPNIxVn5ITogpFYk0TyhDuUKbXlKjRjCj/wCYfmp3ah+Nylar04wm1cyAaQhNNkqASoqRQmRVwsyEN9nZ8lhk8LKgP9hnyXH+rGHV+fmVnipDhQ8N9lB0tFT3Yu8VB8zWtJcaAWFl6lDjRl73AV68rn8nWJJ43S10RgGrPKBdR2j7XtwNWwceF9PdkM+lr0HUdJh1KHqLRbm/VfNWr58md2oEpJIjlFV6FfT+nSibTceQfiiaf2TsHnmqdkJ8eR0mLO5jxwHbfutDDr2taTkGHJb3rRwHiiu27f8Aa7D7PeyY80QldkFxeAd2NHj9VfjYei6/o0ObjxMc2Rl3W6QcPldqtQyoyI8YsPHK4rtDqD2gtkmDpXfhHDV6ZrXZ6OGB5xQRJXugLxXWGPGozNkfZa4g7+KcBiGjt6qbW9JHjarAJIb4q6qFnek2ZSa8wkEE23fYrtey3a3NwGCpCenlhOzguILQ1g8HErc6fhyuALdhXJSknt+i9qsDVomBrxFLwWOPitnk2XNPgWml47p7Xxv92g75rvezeVlTMeyeQvbGPds8L10M2NXGW/sIUQCnsCBuqbhTsBS2KrU/IpGkSlslzaFmTRf8RQh3xFCmV5So0Ywoq3n5qahZ6yPUqZ4VaniE2eZLhBBT9Er9FogOUFAQUMkfBZEcrYYWdbgNvNY45WjyNWD9Qbj2AGjzXH+viHV+fmXRS5gLfd4C12bqLIIXSSO6QFizZbY4i5zgAAuYkz/vnUxD3nTEw103yuB1sp882qyGaYlkDT7oPisTVcoMxXMBFNaSaWx1OZuPEI2t+QC5bXXuh0fIlds54oeiA4vBd7RrbXHxls/K19SaNM0aRjngd2KXy1ofT96RF/HUCfqvpBuowY/Z0ZLpA2JkO3ypOTeR/abrWPqnaKaaJ/UyACJrr2JHKyvsq7XeyZr9FyXVDkm4iTs13l+q4PWsjvMyUbFpeXCj6re9gdMhys45mQPcxx1X6jdBPc9afFg6RkZc1Ahh6R6+C8FztDORkSTh3+o4k35rv9d7WR67p+Pj47y9ke8jwKDj6LnJSOitxfhSRuRl0aaC7+WyjDgyucAGEm/FdNIxgYHG7vyVPt2n4riZZm9Q/CCndlo5MLus+CHck7kUuox4S2Ppo7+i02HPHqWuCaJh6GNoWukcT8jXggWUsaY/eBOxXX9jpnSOnaeGtC5N7gwAu4AsrffZ/ljJzM/p3DQ0D9166Gbz1MJdwgAki0rTGxVNwpgUE0gebRskZkFMoSJ3WZNE87oQTZQpleUqNGMKLHWfmpngKHSA8qR2HyVanGE2eZB5QhHiFogCgkISKYiB4FeYSZzh2hm32a8/yV6b5rx/NmEevZBJq3u/kri/XxDo0OW71XVnzN7phNVWy00bXGao3FhB+IIDus3e/mroYiSdjudlwOpssTrlI7x5e7iytV27lEWnxRNNdR3C3uDF0PaTwFyHbzJ68+OLwAJTjk2l0Vo9pD3bCwLXpGv9oo4eyTMBsoMsjQCAfhavP+6GNp+O7gh/U7bzVObkPlBc8klw8TwnIu188hllJ8VutOycz2D7vgd3bJTb3N2JHktXiYb5QZSPcHn4rotGxQHCRwH1RPsTLcYMDcTFZEGgNa1TLOu3NHjypUOkA7j08FaCxjSSshr9UwDPiOLXG270DyuZ07R352Q+gWxsO7ncruAS5pB3/wDwtQ/UcPD1b2dtASburgFMM3BwYMKMMhYAOb81kOaSRZTbu0cWoyEBzebtIMLV5DDj7Hc8Lo/s1gMMOQXfG9rXH91yWru73MihG+67jsOOl+S3wDWj9176GcPLWxl2AFBPxCYFBHiD5qk4TAsJ0gVWwqk6SM6S8bQNzVplZk0DyhB5QpleUqNGMKj8ZQd2pfjKlyFWpxhNq5kmpngeaVJrRAcqJ9U/1TIsoCs+i8X1olurTPsV3rtv1XtJFLwzXpS3WctlGu+fufDcrk/VxD30OZZmLIJnBocNuVuYGkELQaZTYS8myfJdLhkOFcgeany6meXsjg66/Veddq5DNq3XdgtFLtc7IO0bdguS1/FL2tlAALeU4auU9fd7A6iCwcLV40EmdMIfwtO7vRZTXSS48UTQeoih6raQQx4bGQWO9PJTJH2YACJtBjdqW1xIe5jaG1fjarx8cF9u3rdZ7Wbj3a+aUkkG7gkbFUhrhkGI2WO36h4LJoEjkdK0+rao9jvY8X3siTY1+EI9tLNV1GaO8TCb1z1u4cMHquc0/SMnJ1AiT3uk251rqdPwm4mJueqV499x5cUsVncZbhQAd4g8pBmsBjDWk/CKWJkZNZgYANvVZ76ogC/mtG516m8ndAWRsMuoPleOoM4Xa9hzc2VXAa1cJ7WYOsNFuc7Zdt9n7JGjLe/khv8A2vfQzeOrg7QnavNSBF8KNAlMBUnEsbVJ3XCi3xTrZZlo0bJqJBtKQi7lCDyhTK8pUaMYUfjcpj4VWN5HfNTANKtTjCbVzJ+ARwLS3CR3K0RjcIPkoi0ynZm8g8fNc1l9htEzJnyyxSFz3FxqQ8ldLWyiszTTVzBxVMcOdj7EaNEwMbHJQ4t6yWdmNOjHusf/AMluKRVcpeLT6a31dtK7srprj1FshP8AmqpuxukTxlkkUhB/3lb9Io8Wn0N89uZZ2C0OMt6IpB08f3Crj2M0dz+swv6vPrK39JhHio6G+rtp2dmdNYKbG4D/ACKn/Tun/kd/zW1sEkDyRQ2S8VHQ3z21L+zmnuBBY/cb++ViQ9iNFhlMrIZOsmy4vJtdCBugWjxUdDfV21Q7N6eOI3/8yl/S+mOPUYn2P95W48NkAUjxUdDdPbWf07p//rdxXxlY47IaR3hk7l/UfHrK3nzT2KPFp9DdPbQs7F6KJRJ3D+r1kK2mBpeJpvX7M1w66DrdaygpNFI2UxxA3TP9M14J8HlI8bI5paJZaewHKj4mkc8rLSdhLZA4tRJ3WZAPKEjyhTK8pUaMYY4Pvu+Z/lWA7KofGfmf5Vt7Uq9OMJtXMjdIp87IITZkggoGyRO6ZC7tc1Jq+rN12TTC7Gb044yeroOw6yK5/KPqulq7K1P3MT2jfqzp2lrscQdz0eFk31X6+SzVE/xqm39ax/abKj0Nmu93GcR0waYa94Rl3SDfn4rO7Qa4dIgxZXe5BNL0yT9BcIhV3Q+ipHZhvsP3Y7IDtPE3eCPop1XfTd8X6LZ5uJLktayOWNraIfHIzqa8H09Fm1Xtq9N4aZ/aOaLVMPFdLAYcjDM5la0usjiqPBWPg9p8/Kg0eV4hb94ve19MPuht8b+izYeywxc7FyMfLDW4uKcdrDHdg73d+aqxOyb8SLTIxntcNOc5zbhrrvz95K1bV6GNp3afPzM6LGb3EjjNMyVjWkGNjNg/nzWT2c7Q5Gtmu+xw+Eu79rWG6shtb+iIOyT8V0M8We0TwzSPD+52c1+5aRfFpab2QOmZmNlQZ47yEPa/+1Xetcbo7+G+6Ub7idlktW1vK0rXI2PawYMgY2SUDeJzrDb9NlPG1jM1DUhp8EsbHMxhNJKGXZJ90AXws/L0Zmf7ZHkyB0GVC2Is6dwRZBu/MnwWNj9nfYZMefFyeieLHGO9z2dTZGjgkWNwnaqJ9M3pt7S0zWZtQ0ObKexseTAZI5ABbQ9l/tstZg6/qWdJo0Ykij+8IpJH9Mfw9I8LK3eJpEeFpMmDDIbkDi6RwslzuStfj9lpMU6e6LPIdp8bo4yYrsO5vdE7rwcbWP8A1RmPyMbFDY2S+3nDnIFg0Cepu/iFkZmuZcfaOXTWTRxRiBkkbnRFxL3O6aNHhSk7LR3jSQZLmSw5Dsl73MDjJIbsncefCmzs7OM6TO+8nnIkgEJcYhVA3dXylauxztuw5O0mdjavkYGX3cTJL9km6dnEVbT67qyDXMx/aDK052Qxohljawdz/qAjqIJ4GwKzczs7Fn4ZgyputwnE0cgZRY4KUegvhzsrLjzntdlPY54DBt0igBvtt4otVElemzW4XafJyfbwN8zFZIThOjo2D7pHmKWz7NauNYxZJm5XfUQC1zOl8bq3aQn9xl2V7VLldWQyIxRStjAc0WDvv73CydN0xmDkZOSXB8+U5plcG9INCht/+0RFUclemzYeCGnYI80xyPVejKW6K4Q0+CZPCzLQ33AS8aKka5pLYlZCJ5Qg8oUyvKVGjGGOPjPzP8qywqx8Z+Z/lWUq9OMJtXMivFM8BLdCbMgqJGyluonlMj8B6pJ+CRQRWg7hNK0wfAUaKdg+qBd8IaRRTUUfJH4ii4MignWyE0Aq2TS/lFjzSB9ITA22Uare9lIeqAE680uPRPkpA0eKEwgwEbh1oPGyOEgkN1OhagNkw4pSaZrhLYIJoXW6jd7rEmDyhI8oUyvKVGjGGNf9w/M/yrVTv1u/yP8AKt8Aq9OMJtXMnaLSQtMyASSjpN2UxW9IJQRE2EkHlUOysdswiMzBIfwl26LwLXW2tTgayczWc7Bc0NGOGujcPxtNgn6hZzM3FmDhFkMf0gk9LhtSwYXaPHkxzxZDO+azumu729ieOd91mZ9+moj1LEfrWbJoGVq8fdMbGJSyJzSTTSQLN87H6rHg1/Ucp2OyMQAT5D4mvLTw1t3V2Daz5YdCdDJCZohFKX9UYlppP4tr+qk7D0bAyY5nvZFN1GVhdKRbqALua4pYnd21eGrj7QakIociQwuikzHYxDWG6aXWefJoWfj6tmTaH96XEO9jc6OHp3BJ90X4+F/NXjD0eMxwN6AYpjMxveHZ/JPz3Oyrj+44mMkZkRxsYbYBKelpPlvXKPccyPXSGna7LqGXgBnQIcjEdM8VuHAgV9SfoqdV13MwdbOKwRuhBhFuaa99xBs+HGyzYdN0eKJuVC0MjBcA8SOoW7cc8FyeTjaPNmyyZJjdO3oMjS8+B92xfmn7tyLxfhr9O13Oz3jHuJkoZM8vLdj0P6QKv9SjB7TPz435Erm4sULYg62FxL3f9eA+azI4ND7stjfEBF3luEhsWff3vi+Qk5vZ+YCUvx+m2MFOoGt2AgHevBZ9x/R66YWJ2jy5dayMV/dOigM123pNNIDSPPc7ql/ajUJcDT348bDkzmeOSPuyT1xiwAPU0s/p7NunEgfD3veFwPWQep1E/wDSvbDoeNlQTgxsnkc6WE9ZtxI94j9OUWq7P/PTVt7Rak7K9mcxsb/bWQE9FtaCzqO/na22gahn5/ftzQ1smK90MvS2g54PI9OmvqmItFOQ14MZfJKJgeo7vrY/OuFZjZmlYrZciCeNrJpHF77NOePiv1CIi08lMx02fkpWsQalh90JfaGFhDXB17EHivmsiKaOePvInBzbqwvS8SysRe6PBJATHCk2r5UQmBe6UmkVG063R6WsSaJ5Qg8oUyvKVGjGGISTK4eRKtF+KrH+o4/7j/KtVejGE2rmQfRI8JoWmTCRTb4peKCR3tc1k6PnSMysQNLu/wA1uQzIv4W2D87FUumPKEpi4ibNHoGmz4eLL7U14e+SSmOIIAc4mx873+SwPurN7ho9ncHjU/aLDm33fVf/APBdUaRQ5S2Q1vm7jcfRdQhkxyYZR3cuS8ua9tkP+H6+K2GtaNJq2o4okje3GEL2TOjcARdbb/IroatKgjZA3ze7lmaJmR40eGGk9zmnIE3V8TbJr5+Cpj0XUR2adgHGd39Nq3toe/dD0rddfQQPDzR44a3S0+u6fkajpvsUEZZ1tJJBADSBYB381rpNH1DLdjagYDBmxmNkwLmkSM26hsfAiwupulIVSJoiSiqYci/RNQyIQzuRF3c2RMD1C3h5d0t/+7f5LHi7P6myKCN0Bc5s0MhkEjQ4BrOkt/Q8LtqCK8gs+OD3y5PK7PZs+Zj5UDY4fdjL2vILg9vu8jb4Sb9QFtNc0s5uLitgiuTHmY5pBDelo2d9W2FuCN0dJT2QN0uan0DKezMxGBojyctk7ZbHuNBaarmx00PmrMTSsyDDlxZYg+pZnh3WKkDyaH0PiuiPggBGyC3S5ZvZrMxJWezOD8eDJbPDC8jZtHqbfoXEhb/SmZjMQjOdcpe81ts3qPSNvSv1WYOU0RTEC8yEx4JJ+CZJNT8EhVcJivFKTO0hyn4ooLEmR5KEHlCmV5So0Yww9xI4f7j/ACrgbVINyP8APqKtHCrUcQm1ZSlXolvaChbZM7JHlHKCd0EPRJF+KQKZDlFbJIvZAS8FBO/VKxsg4CEXad+iZjx+aAEEg+KV7+qQSApHjSQOykgFR6jZKYHildIDrSCajSAgG0A1L8SieFIGyEgYACOAgX4o5SNIcJ+CimUpM/NGyD40l4LEmEIQpleUqNGMMPiR3+R/lXhUcyv/AMj/ACrhwqunwm1ZSkEEBACHXXqtkKUSN023W6DygpRRQtOiQlv5LTJI4pOjymdwgI7pULRXVwP1UdwT1CimcnwdkzylwCgFBw12vslk0pzYuvrMrKLBuB1Cz9Fhabm6tNqEUGS0Njexzw4Mo0HEb+VgtP1W/Pgo92xsplDB1kUXVuR5LE0zMndMH91JQtSG60QqymARyhF+CQCYS8DuEwdkAKX4tvBRKY2opSDs0FI+Cjyje0jTBoJjwVYcpgmq4WZaSIoJIRzssAkIQpteUqNGMMIH+6//ACP8q8HYKgAd4/8AzP8AKvHgqunjCbVlKQ5QfRKhexKPDZejJbJkpUmQEFKIN8JJ0BwgpkCdrugOVV38QF962h6py13T746Ta85haz+h8hzxAHOx5Ogj/UJ7ze/SulYqqtNm4pvD0Vs0Zb1Ne0t8TaRniNVIy/8AILjpsAajmnDxf9GTTP7vR8LZeWHbxWJ2d6sjUXvy8ZzGSRtyCZGim9Oz/l7wCz5PbU0euXduka27NAcm+FH2mGi7vmUPHq2XEzZk7Jdbx8mxHnYftUHUQd66aH6UtU9rPufPEjRHOYcbojb8Lmbe98+QUvLPRxpx29ObIx4tjw4eYNpiRj7DXh1c0eFz+m9X9VZXstjE9lZ3nT8Pe3tXhfStXFkSxYnaRuI8NypMh4hDeXU29v0ta8nEltdl38RsiRtN+KjwmMmH/wBzP+YXJ5OPj5uVpMOA0GGbHe2ehzEWiur1vz8VrdDx5pNVZiz4hIewwPc5u3VG6nH9W0FnyTH8PZHbvm5ELzTZmO+Tgj2iHp6u9ZRNX1clcFitDNdY5jQ5n3pMGsjFO3bVn/b6LY9no43aFpjHtaZIsqYvaRu33ZOfLlv7IjUmf4Jps6xuXjbnv46HPvhTbLG93SyRrnVdA+C830HBizzi42dH0tlwZWxFo2ees31eo5C6jsWHy6Q3IncH5Dbg6qo9DCQB/wB/qinUmZ4FVFo5dKOExuEgne269ZeYHCfigjxQkaQG6EgmsS0d0gkkp16KNeqwDQgbIU2vKVGjGGCP9ST/ACP8q8bgKgbzP/yP8lXjcBVdPFOq5lJHCAeUivRgwbSJQEnb1SAaRKVGwkmLGWgjcAg8gqkYmPuO4io8joCtO4QRQSCDI2RDpjY1g8mtAS7qOq7ttccBTQED2pOPA4gGGM0KBLBwmcaBwowxmhXwBWEUEwKQPaoGGEhg7uO9w3YX+ixsjJwMPGkzXd30xgklgBKwNa0CbVM+PIZkRxsY2qLLJ2cDZ/8Aq/ZYI7GTMj6W5bKLCzpLDW7Gtvnn3f3XnMz01ER26eKOJpLo42t6tzTQLUwxt2Gi/khgLWgHkDy5Ur9FuLWJBsETXdTY2g+YG6bIo2lxEbQXckDlSCfkiwvJCKIV/baK4oKTGMYPcAaOaATQRQKLEaB8rSaFMCkHYgbJTQ1vimAlMmY49Uwd0k6WJMyaNqKdHzSLadsdlkGNwhCFNrylRoxhgtH91/8Akf5V7eFjEkSv/wAj/Kva7zVKjiE+rmUxzaCTaQOyLC9Iliwsod5hBIHig1QTuRXsl+iCi0zO/RLkgIQflaZNDm62/F7TYWGJGjHlDo5B494QC3+P3WINWzfuLXMo5BMmHNK2E9I2DarwW1yNCxcthZPJM8d8Jweui148iAqT2ZwXRTQukyDHO5z5Gd5QcXcnheNqnpeLNWdbzsbOwvbDM3FyI4eidjQW94fia/57AJv1vO/p8622W3NyekwgAt6Ovp6fn6rds0bGHdtc6V0cfTUbnW0looH+EfcmF1upru6dL3xhv3OvzpERUL09NKNYz8bWXYeZM72fLk/+ElAALSHUWHbyWZ2izc7S8rDzIpnPxHP7mWEAWS7ZpBrz5WydpOLMxjZQ6Tu5u+YXHdrrvZS1DTsbUomRZLXFjHh4DXV7w4Ke2bWF4vdpsTI1DJytQwpc1/XgwsDZGtA63lvUXH09FTomtZuqapA2WUtjk0/vnRgCuvqqxta3mRpOJkzumJex8jO7kMbunvG+RSfo2GZ45o2uhfHH3QMTun3PJLbUd4c/latqOmtxM6XJdLgyY7BkjpFse4bPG3n4LKi1V8uRqAycyWDFwII/eYLJc5tl5ob/ACW6l0rEmimiewuimYI3Rk+70gUKHgqptC0/I6i5jmmSIQydDq7xg4B80TTIvFmwgmbkY8U0butj2gglpBIPjRVvzUI2NiiZGwUxgDQPIKS3dj+mKUlEXSnVpTJlv4KSjSkOEAKXkkEWVkH4pEEnlSpLxSBHlCZ5QpteUqNGMNcSO+k34cf5VrCFkd1HZPdts8mk+hn5G/RdcavrhyTp3q5Ve75oLVd0N/KPoih5Ba8vwvF9UhllT7to5U6HkEUPIJ+X4Xi+q+gAeiXSFbQ8gjpb+UfRajWnoeL6poDkoqxsVd0t/KPojpb+UfRPzfB4vrHI3RQKyOhv5R9EdDfyj6Jeaeh4vrGqiggFZPQ38o+iOhv5R9Eea38Hi+scAeaCAdlkdDfyj6I6G/lH0T81/wCDxfWNQ4TApZHQ38o+iOlv5R9Eeb4PF9UbeaYArYK7pb+UfRHS3yH0S8vweP6qqtkwQRsrOlv5R9EdLRwB9EvINn1ADxUgpUPJCPIPH9JHJvyTQlOr8LZ9MpgKKdnzS8nxrx/Uuk2nSh1HzKLPmUvJ8Hj+hwpxCEuULiqm9Uy7afVMP//Z"/>
          <p:cNvSpPr>
            <a:spLocks noChangeAspect="1" noChangeArrowheads="1"/>
          </p:cNvSpPr>
          <p:nvPr/>
        </p:nvSpPr>
        <p:spPr bwMode="auto">
          <a:xfrm>
            <a:off x="120650" y="1587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555014" name="Picture 7" descr="http://imagesonline.bl.uk/assets/thumbnails/102/3/a1e959ed43b66ec8d46e3111215f47d9.jpg"/>
          <p:cNvPicPr>
            <a:picLocks noChangeAspect="1" noChangeArrowheads="1"/>
          </p:cNvPicPr>
          <p:nvPr/>
        </p:nvPicPr>
        <p:blipFill>
          <a:blip r:embed="rId2" cstate="screen"/>
          <a:srcRect/>
          <a:stretch>
            <a:fillRect/>
          </a:stretch>
        </p:blipFill>
        <p:spPr bwMode="auto">
          <a:xfrm>
            <a:off x="1216025" y="1944688"/>
            <a:ext cx="2836863" cy="4322762"/>
          </a:xfrm>
          <a:prstGeom prst="rect">
            <a:avLst/>
          </a:prstGeom>
          <a:noFill/>
          <a:ln w="28575">
            <a:solidFill>
              <a:srgbClr val="FF0000"/>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42" name="Picture 3"/>
          <p:cNvPicPr>
            <a:picLocks noChangeAspect="1"/>
          </p:cNvPicPr>
          <p:nvPr/>
        </p:nvPicPr>
        <p:blipFill>
          <a:blip r:embed="rId2" cstate="screen"/>
          <a:srcRect/>
          <a:stretch>
            <a:fillRect/>
          </a:stretch>
        </p:blipFill>
        <p:spPr bwMode="auto">
          <a:xfrm>
            <a:off x="377825" y="862013"/>
            <a:ext cx="8243888" cy="1230312"/>
          </a:xfrm>
          <a:prstGeom prst="rect">
            <a:avLst/>
          </a:prstGeom>
          <a:noFill/>
          <a:ln w="9525">
            <a:noFill/>
            <a:miter lim="800000"/>
            <a:headEnd/>
            <a:tailEnd/>
          </a:ln>
        </p:spPr>
      </p:pic>
      <p:pic>
        <p:nvPicPr>
          <p:cNvPr id="573443" name="Picture 4"/>
          <p:cNvPicPr>
            <a:picLocks noChangeAspect="1"/>
          </p:cNvPicPr>
          <p:nvPr/>
        </p:nvPicPr>
        <p:blipFill>
          <a:blip r:embed="rId3" cstate="screen"/>
          <a:srcRect/>
          <a:stretch>
            <a:fillRect/>
          </a:stretch>
        </p:blipFill>
        <p:spPr bwMode="auto">
          <a:xfrm>
            <a:off x="8886825" y="911225"/>
            <a:ext cx="2970213" cy="879475"/>
          </a:xfrm>
          <a:prstGeom prst="rect">
            <a:avLst/>
          </a:prstGeom>
          <a:noFill/>
          <a:ln w="9525">
            <a:noFill/>
            <a:miter lim="800000"/>
            <a:headEnd/>
            <a:tailEnd/>
          </a:ln>
        </p:spPr>
      </p:pic>
      <p:sp>
        <p:nvSpPr>
          <p:cNvPr id="573444" name="TextBox 10"/>
          <p:cNvSpPr txBox="1">
            <a:spLocks noChangeArrowheads="1"/>
          </p:cNvSpPr>
          <p:nvPr/>
        </p:nvSpPr>
        <p:spPr bwMode="auto">
          <a:xfrm>
            <a:off x="377825" y="144463"/>
            <a:ext cx="4424363" cy="523875"/>
          </a:xfrm>
          <a:prstGeom prst="rect">
            <a:avLst/>
          </a:prstGeom>
          <a:noFill/>
          <a:ln w="9525">
            <a:noFill/>
            <a:miter lim="800000"/>
            <a:headEnd/>
            <a:tailEnd/>
          </a:ln>
        </p:spPr>
        <p:txBody>
          <a:bodyPr>
            <a:spAutoFit/>
          </a:bodyPr>
          <a:lstStyle/>
          <a:p>
            <a:r>
              <a:rPr lang="en-US" sz="2800" b="1" u="sng">
                <a:solidFill>
                  <a:srgbClr val="FFFF00"/>
                </a:solidFill>
              </a:rPr>
              <a:t>Two major reviews</a:t>
            </a:r>
          </a:p>
        </p:txBody>
      </p:sp>
      <p:grpSp>
        <p:nvGrpSpPr>
          <p:cNvPr id="573445" name="Group 13"/>
          <p:cNvGrpSpPr>
            <a:grpSpLocks/>
          </p:cNvGrpSpPr>
          <p:nvPr/>
        </p:nvGrpSpPr>
        <p:grpSpPr bwMode="auto">
          <a:xfrm>
            <a:off x="0" y="3998913"/>
            <a:ext cx="12192000" cy="2859087"/>
            <a:chOff x="0" y="3999345"/>
            <a:chExt cx="12192000" cy="2858655"/>
          </a:xfrm>
        </p:grpSpPr>
        <p:sp>
          <p:nvSpPr>
            <p:cNvPr id="573450" name="Rectangle 11"/>
            <p:cNvSpPr>
              <a:spLocks noChangeArrowheads="1"/>
            </p:cNvSpPr>
            <p:nvPr/>
          </p:nvSpPr>
          <p:spPr bwMode="auto">
            <a:xfrm>
              <a:off x="0" y="3999345"/>
              <a:ext cx="12192000" cy="2858655"/>
            </a:xfrm>
            <a:prstGeom prst="rect">
              <a:avLst/>
            </a:prstGeom>
            <a:solidFill>
              <a:schemeClr val="accent1"/>
            </a:solidFill>
            <a:ln w="38100">
              <a:solidFill>
                <a:srgbClr val="FF0000"/>
              </a:solidFill>
              <a:round/>
              <a:headEnd/>
              <a:tailEnd/>
            </a:ln>
          </p:spPr>
          <p:txBody>
            <a:bodyPr wrap="none" anchor="ctr"/>
            <a:lstStyle/>
            <a:p>
              <a:pPr algn="ctr"/>
              <a:endParaRPr lang="en-US"/>
            </a:p>
          </p:txBody>
        </p:sp>
        <p:pic>
          <p:nvPicPr>
            <p:cNvPr id="573451" name="Picture 1"/>
            <p:cNvPicPr>
              <a:picLocks noChangeAspect="1"/>
            </p:cNvPicPr>
            <p:nvPr/>
          </p:nvPicPr>
          <p:blipFill>
            <a:blip r:embed="rId4" cstate="screen"/>
            <a:srcRect t="19621" b="15192"/>
            <a:stretch>
              <a:fillRect/>
            </a:stretch>
          </p:blipFill>
          <p:spPr bwMode="auto">
            <a:xfrm>
              <a:off x="851094" y="4211780"/>
              <a:ext cx="5747393" cy="951346"/>
            </a:xfrm>
            <a:prstGeom prst="rect">
              <a:avLst/>
            </a:prstGeom>
            <a:noFill/>
            <a:ln w="9525">
              <a:noFill/>
              <a:miter lim="800000"/>
              <a:headEnd/>
              <a:tailEnd/>
            </a:ln>
          </p:spPr>
        </p:pic>
        <p:pic>
          <p:nvPicPr>
            <p:cNvPr id="573452" name="Picture 2"/>
            <p:cNvPicPr>
              <a:picLocks noChangeAspect="1"/>
            </p:cNvPicPr>
            <p:nvPr/>
          </p:nvPicPr>
          <p:blipFill>
            <a:blip r:embed="rId5" cstate="screen"/>
            <a:srcRect/>
            <a:stretch>
              <a:fillRect/>
            </a:stretch>
          </p:blipFill>
          <p:spPr bwMode="auto">
            <a:xfrm>
              <a:off x="851094" y="5282639"/>
              <a:ext cx="9188833" cy="1386016"/>
            </a:xfrm>
            <a:prstGeom prst="rect">
              <a:avLst/>
            </a:prstGeom>
            <a:noFill/>
            <a:ln w="9525">
              <a:noFill/>
              <a:miter lim="800000"/>
              <a:headEnd/>
              <a:tailEnd/>
            </a:ln>
          </p:spPr>
        </p:pic>
        <p:pic>
          <p:nvPicPr>
            <p:cNvPr id="573453" name="Picture 5"/>
            <p:cNvPicPr>
              <a:picLocks noChangeAspect="1"/>
            </p:cNvPicPr>
            <p:nvPr/>
          </p:nvPicPr>
          <p:blipFill>
            <a:blip r:embed="rId6" cstate="screen"/>
            <a:srcRect/>
            <a:stretch>
              <a:fillRect/>
            </a:stretch>
          </p:blipFill>
          <p:spPr bwMode="auto">
            <a:xfrm>
              <a:off x="4995838" y="4794111"/>
              <a:ext cx="6242504" cy="369015"/>
            </a:xfrm>
            <a:prstGeom prst="rect">
              <a:avLst/>
            </a:prstGeom>
            <a:noFill/>
            <a:ln w="9525">
              <a:noFill/>
              <a:miter lim="800000"/>
              <a:headEnd/>
              <a:tailEnd/>
            </a:ln>
          </p:spPr>
        </p:pic>
        <p:sp>
          <p:nvSpPr>
            <p:cNvPr id="573454" name="Rectangle 12"/>
            <p:cNvSpPr>
              <a:spLocks noChangeArrowheads="1"/>
            </p:cNvSpPr>
            <p:nvPr/>
          </p:nvSpPr>
          <p:spPr bwMode="auto">
            <a:xfrm>
              <a:off x="5172362" y="6112162"/>
              <a:ext cx="4784436" cy="471055"/>
            </a:xfrm>
            <a:prstGeom prst="rect">
              <a:avLst/>
            </a:prstGeom>
            <a:solidFill>
              <a:schemeClr val="bg1"/>
            </a:solidFill>
            <a:ln w="38100">
              <a:solidFill>
                <a:schemeClr val="bg1"/>
              </a:solidFill>
              <a:round/>
              <a:headEnd/>
              <a:tailEnd/>
            </a:ln>
          </p:spPr>
          <p:txBody>
            <a:bodyPr wrap="none" anchor="ctr"/>
            <a:lstStyle/>
            <a:p>
              <a:pPr algn="ctr"/>
              <a:endParaRPr lang="en-US"/>
            </a:p>
          </p:txBody>
        </p:sp>
      </p:grpSp>
      <p:grpSp>
        <p:nvGrpSpPr>
          <p:cNvPr id="573446" name="Group 15"/>
          <p:cNvGrpSpPr>
            <a:grpSpLocks/>
          </p:cNvGrpSpPr>
          <p:nvPr/>
        </p:nvGrpSpPr>
        <p:grpSpPr bwMode="auto">
          <a:xfrm>
            <a:off x="101600" y="2171700"/>
            <a:ext cx="11876088" cy="1430338"/>
            <a:chOff x="102093" y="2171856"/>
            <a:chExt cx="11876252" cy="1430326"/>
          </a:xfrm>
        </p:grpSpPr>
        <p:pic>
          <p:nvPicPr>
            <p:cNvPr id="573447" name="Picture 6"/>
            <p:cNvPicPr>
              <a:picLocks noChangeAspect="1"/>
            </p:cNvPicPr>
            <p:nvPr/>
          </p:nvPicPr>
          <p:blipFill>
            <a:blip r:embed="rId7" cstate="screen"/>
            <a:srcRect b="26981"/>
            <a:stretch>
              <a:fillRect/>
            </a:stretch>
          </p:blipFill>
          <p:spPr bwMode="auto">
            <a:xfrm>
              <a:off x="102093" y="2171856"/>
              <a:ext cx="11876252" cy="1430326"/>
            </a:xfrm>
            <a:prstGeom prst="rect">
              <a:avLst/>
            </a:prstGeom>
            <a:noFill/>
            <a:ln w="9525">
              <a:noFill/>
              <a:miter lim="800000"/>
              <a:headEnd/>
              <a:tailEnd/>
            </a:ln>
          </p:spPr>
        </p:pic>
        <p:sp>
          <p:nvSpPr>
            <p:cNvPr id="573448" name="Rectangle 7"/>
            <p:cNvSpPr>
              <a:spLocks noChangeArrowheads="1"/>
            </p:cNvSpPr>
            <p:nvPr/>
          </p:nvSpPr>
          <p:spPr bwMode="auto">
            <a:xfrm>
              <a:off x="193862" y="2216502"/>
              <a:ext cx="1570182" cy="406625"/>
            </a:xfrm>
            <a:prstGeom prst="rect">
              <a:avLst/>
            </a:prstGeom>
            <a:solidFill>
              <a:schemeClr val="bg1"/>
            </a:solidFill>
            <a:ln w="38100">
              <a:solidFill>
                <a:schemeClr val="bg1"/>
              </a:solidFill>
              <a:round/>
              <a:headEnd/>
              <a:tailEnd/>
            </a:ln>
          </p:spPr>
          <p:txBody>
            <a:bodyPr wrap="none" anchor="ctr"/>
            <a:lstStyle/>
            <a:p>
              <a:pPr algn="ctr"/>
              <a:endParaRPr lang="en-US"/>
            </a:p>
          </p:txBody>
        </p:sp>
        <p:sp>
          <p:nvSpPr>
            <p:cNvPr id="573449" name="Rectangle 14"/>
            <p:cNvSpPr>
              <a:spLocks noChangeArrowheads="1"/>
            </p:cNvSpPr>
            <p:nvPr/>
          </p:nvSpPr>
          <p:spPr bwMode="auto">
            <a:xfrm>
              <a:off x="1841708" y="3106193"/>
              <a:ext cx="10014648" cy="385152"/>
            </a:xfrm>
            <a:prstGeom prst="rect">
              <a:avLst/>
            </a:prstGeom>
            <a:solidFill>
              <a:schemeClr val="bg1"/>
            </a:solidFill>
            <a:ln w="38100">
              <a:solidFill>
                <a:schemeClr val="bg1"/>
              </a:solidFill>
              <a:round/>
              <a:headEnd/>
              <a:tailEnd/>
            </a:ln>
          </p:spPr>
          <p:txBody>
            <a:bodyPr wrap="none" anchor="ctr"/>
            <a:lstStyle/>
            <a:p>
              <a:pPr algn="ctr"/>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Text Box 2"/>
          <p:cNvSpPr txBox="1">
            <a:spLocks noChangeArrowheads="1"/>
          </p:cNvSpPr>
          <p:nvPr/>
        </p:nvSpPr>
        <p:spPr bwMode="auto">
          <a:xfrm>
            <a:off x="392113" y="295275"/>
            <a:ext cx="7772400" cy="1373188"/>
          </a:xfrm>
          <a:prstGeom prst="rect">
            <a:avLst/>
          </a:prstGeom>
          <a:solidFill>
            <a:srgbClr val="800000"/>
          </a:solidFill>
          <a:ln w="9525">
            <a:noFill/>
            <a:miter lim="800000"/>
            <a:headEnd/>
            <a:tailEnd/>
          </a:ln>
        </p:spPr>
        <p:txBody>
          <a:bodyPr>
            <a:spAutoFit/>
          </a:bodyPr>
          <a:lstStyle/>
          <a:p>
            <a:pPr algn="ctr">
              <a:lnSpc>
                <a:spcPct val="160000"/>
              </a:lnSpc>
            </a:pPr>
            <a:r>
              <a:rPr lang="en-US" altLang="zh-HK" sz="2800">
                <a:solidFill>
                  <a:srgbClr val="FFFF00"/>
                </a:solidFill>
                <a:ea typeface="PMingLiU" pitchFamily="18" charset="-120"/>
              </a:rPr>
              <a:t>Transmission of influenza A in human beings</a:t>
            </a:r>
          </a:p>
          <a:p>
            <a:pPr algn="ctr">
              <a:lnSpc>
                <a:spcPct val="160000"/>
              </a:lnSpc>
            </a:pPr>
            <a:r>
              <a:rPr lang="en-US" altLang="zh-HK" sz="2400">
                <a:solidFill>
                  <a:srgbClr val="FFFF00"/>
                </a:solidFill>
                <a:ea typeface="PMingLiU" pitchFamily="18" charset="-120"/>
              </a:rPr>
              <a:t>        Brankston et al.    </a:t>
            </a:r>
            <a:r>
              <a:rPr lang="en-US" altLang="zh-HK" sz="2000" b="1">
                <a:solidFill>
                  <a:srgbClr val="FFFF00"/>
                </a:solidFill>
                <a:ea typeface="PMingLiU" pitchFamily="18" charset="-120"/>
              </a:rPr>
              <a:t>Lancet ID 2007(7):257-65</a:t>
            </a:r>
          </a:p>
        </p:txBody>
      </p:sp>
      <p:sp>
        <p:nvSpPr>
          <p:cNvPr id="574467" name="Text Box 4"/>
          <p:cNvSpPr txBox="1">
            <a:spLocks noChangeArrowheads="1"/>
          </p:cNvSpPr>
          <p:nvPr/>
        </p:nvSpPr>
        <p:spPr bwMode="auto">
          <a:xfrm>
            <a:off x="809625" y="2465388"/>
            <a:ext cx="4005263" cy="519112"/>
          </a:xfrm>
          <a:prstGeom prst="rect">
            <a:avLst/>
          </a:prstGeom>
          <a:noFill/>
          <a:ln w="9525">
            <a:noFill/>
            <a:miter lim="800000"/>
            <a:headEnd/>
            <a:tailEnd/>
          </a:ln>
        </p:spPr>
        <p:txBody>
          <a:bodyPr wrap="none">
            <a:spAutoFit/>
          </a:bodyPr>
          <a:lstStyle/>
          <a:p>
            <a:r>
              <a:rPr lang="en-US" altLang="zh-HK" sz="2800">
                <a:solidFill>
                  <a:srgbClr val="FFFFFF"/>
                </a:solidFill>
                <a:ea typeface="PMingLiU" pitchFamily="18" charset="-120"/>
              </a:rPr>
              <a:t>Search of 2012 citations</a:t>
            </a:r>
          </a:p>
        </p:txBody>
      </p:sp>
      <p:pic>
        <p:nvPicPr>
          <p:cNvPr id="574468" name="Picture 1"/>
          <p:cNvPicPr>
            <a:picLocks noChangeAspect="1"/>
          </p:cNvPicPr>
          <p:nvPr/>
        </p:nvPicPr>
        <p:blipFill>
          <a:blip r:embed="rId2" cstate="screen"/>
          <a:srcRect l="4942" t="4025" r="1573" b="-996"/>
          <a:stretch>
            <a:fillRect/>
          </a:stretch>
        </p:blipFill>
        <p:spPr bwMode="auto">
          <a:xfrm>
            <a:off x="5637213" y="1819275"/>
            <a:ext cx="5427662" cy="4910138"/>
          </a:xfrm>
          <a:prstGeom prst="rect">
            <a:avLst/>
          </a:prstGeom>
          <a:noFill/>
          <a:ln w="9525">
            <a:noFill/>
            <a:miter lim="800000"/>
            <a:headEnd/>
            <a:tailEnd/>
          </a:ln>
        </p:spPr>
      </p:pic>
      <p:sp>
        <p:nvSpPr>
          <p:cNvPr id="574469" name="TextBox 2"/>
          <p:cNvSpPr txBox="1">
            <a:spLocks noChangeArrowheads="1"/>
          </p:cNvSpPr>
          <p:nvPr/>
        </p:nvSpPr>
        <p:spPr bwMode="auto">
          <a:xfrm>
            <a:off x="8351838" y="520700"/>
            <a:ext cx="3471862" cy="461963"/>
          </a:xfrm>
          <a:prstGeom prst="rect">
            <a:avLst/>
          </a:prstGeom>
          <a:noFill/>
          <a:ln w="9525">
            <a:noFill/>
            <a:miter lim="800000"/>
            <a:headEnd/>
            <a:tailEnd/>
          </a:ln>
        </p:spPr>
        <p:txBody>
          <a:bodyPr>
            <a:spAutoFit/>
          </a:bodyPr>
          <a:lstStyle/>
          <a:p>
            <a:r>
              <a:rPr lang="en-US" sz="2400">
                <a:solidFill>
                  <a:schemeClr val="bg1"/>
                </a:solidFill>
              </a:rPr>
              <a:t>More a systemic review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Text Box 2"/>
          <p:cNvSpPr txBox="1">
            <a:spLocks noChangeArrowheads="1"/>
          </p:cNvSpPr>
          <p:nvPr/>
        </p:nvSpPr>
        <p:spPr bwMode="auto">
          <a:xfrm>
            <a:off x="1752600" y="1285875"/>
            <a:ext cx="8610600" cy="3786188"/>
          </a:xfrm>
          <a:prstGeom prst="rect">
            <a:avLst/>
          </a:prstGeom>
          <a:noFill/>
          <a:ln w="9525">
            <a:noFill/>
            <a:miter lim="800000"/>
            <a:headEnd/>
            <a:tailEnd/>
          </a:ln>
        </p:spPr>
        <p:txBody>
          <a:bodyPr>
            <a:spAutoFit/>
          </a:bodyPr>
          <a:lstStyle/>
          <a:p>
            <a:pPr marL="120650" indent="-120650"/>
            <a:r>
              <a:rPr lang="en-US" altLang="zh-HK" sz="2400" b="1" u="sng">
                <a:solidFill>
                  <a:srgbClr val="FFFF00"/>
                </a:solidFill>
                <a:ea typeface="PMingLiU" pitchFamily="18" charset="-120"/>
              </a:rPr>
              <a:t>Artificial generated aerosol can infect man and animals</a:t>
            </a:r>
          </a:p>
          <a:p>
            <a:pPr marL="120650" indent="-120650"/>
            <a:endParaRPr lang="en-US" altLang="zh-HK" sz="2400" b="1" u="sng">
              <a:solidFill>
                <a:srgbClr val="FFFF00"/>
              </a:solidFill>
              <a:ea typeface="PMingLiU" pitchFamily="18" charset="-120"/>
            </a:endParaRPr>
          </a:p>
          <a:p>
            <a:pPr marL="120650" indent="-120650"/>
            <a:r>
              <a:rPr lang="en-US" altLang="zh-HK" sz="2400">
                <a:solidFill>
                  <a:srgbClr val="FFFFFF"/>
                </a:solidFill>
                <a:ea typeface="PMingLiU" pitchFamily="18" charset="-120"/>
              </a:rPr>
              <a:t>Artificial aerosols: &lt;10% are larger 8 </a:t>
            </a:r>
            <a:r>
              <a:rPr lang="en-US" altLang="zh-HK" sz="2400">
                <a:solidFill>
                  <a:srgbClr val="FFFFFF"/>
                </a:solidFill>
                <a:ea typeface="PMingLiU" pitchFamily="18" charset="-120"/>
                <a:sym typeface="Symbol" pitchFamily="18" charset="2"/>
              </a:rPr>
              <a:t>m</a:t>
            </a:r>
          </a:p>
          <a:p>
            <a:pPr marL="120650" indent="-120650"/>
            <a:r>
              <a:rPr lang="en-US" altLang="zh-HK" sz="2400">
                <a:solidFill>
                  <a:srgbClr val="FFFFFF"/>
                </a:solidFill>
                <a:ea typeface="PMingLiU" pitchFamily="18" charset="-120"/>
                <a:sym typeface="Symbol" pitchFamily="18" charset="2"/>
              </a:rPr>
              <a:t>Natural coughing: 99.9% are larger then </a:t>
            </a:r>
            <a:r>
              <a:rPr lang="en-US" altLang="zh-HK" sz="2400">
                <a:solidFill>
                  <a:srgbClr val="FFFFFF"/>
                </a:solidFill>
                <a:ea typeface="PMingLiU" pitchFamily="18" charset="-120"/>
              </a:rPr>
              <a:t>8 </a:t>
            </a:r>
            <a:r>
              <a:rPr lang="en-US" altLang="zh-HK" sz="2400">
                <a:solidFill>
                  <a:srgbClr val="FFFFFF"/>
                </a:solidFill>
                <a:ea typeface="PMingLiU" pitchFamily="18" charset="-120"/>
                <a:sym typeface="Symbol" pitchFamily="18" charset="2"/>
              </a:rPr>
              <a:t>m</a:t>
            </a:r>
          </a:p>
          <a:p>
            <a:pPr marL="120650" indent="-120650"/>
            <a:endParaRPr lang="en-US" altLang="zh-HK" sz="2400">
              <a:solidFill>
                <a:srgbClr val="FFFFFF"/>
              </a:solidFill>
              <a:ea typeface="PMingLiU" pitchFamily="18" charset="-120"/>
              <a:sym typeface="Symbol" pitchFamily="18" charset="2"/>
            </a:endParaRPr>
          </a:p>
          <a:p>
            <a:pPr marL="120650" indent="-120650"/>
            <a:r>
              <a:rPr lang="en-US" altLang="zh-HK" sz="2400">
                <a:solidFill>
                  <a:srgbClr val="FFFFFF"/>
                </a:solidFill>
                <a:ea typeface="PMingLiU" pitchFamily="18" charset="-120"/>
                <a:sym typeface="Symbol" pitchFamily="18" charset="2"/>
              </a:rPr>
              <a:t>“We question whether these studies are relevant to natural route of human transmission”</a:t>
            </a:r>
          </a:p>
          <a:p>
            <a:pPr marL="120650" indent="-120650"/>
            <a:endParaRPr lang="en-US" altLang="zh-HK" sz="2400">
              <a:solidFill>
                <a:srgbClr val="FFFFFF"/>
              </a:solidFill>
              <a:ea typeface="PMingLiU" pitchFamily="18" charset="-120"/>
              <a:sym typeface="Symbol" pitchFamily="18" charset="2"/>
            </a:endParaRPr>
          </a:p>
          <a:p>
            <a:pPr marL="120650" indent="-120650"/>
            <a:r>
              <a:rPr lang="en-US" altLang="zh-HK" sz="2400">
                <a:solidFill>
                  <a:srgbClr val="FFFFFF"/>
                </a:solidFill>
                <a:ea typeface="PMingLiU" pitchFamily="18" charset="-120"/>
                <a:sym typeface="Symbol" pitchFamily="18" charset="2"/>
              </a:rPr>
              <a:t>“No published evidence of human infection resulting from the ambient air”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Text Box 2"/>
          <p:cNvSpPr txBox="1">
            <a:spLocks noChangeArrowheads="1"/>
          </p:cNvSpPr>
          <p:nvPr/>
        </p:nvSpPr>
        <p:spPr bwMode="auto">
          <a:xfrm>
            <a:off x="1736725" y="184150"/>
            <a:ext cx="8778875" cy="2001838"/>
          </a:xfrm>
          <a:prstGeom prst="rect">
            <a:avLst/>
          </a:prstGeom>
          <a:solidFill>
            <a:srgbClr val="800000"/>
          </a:solidFill>
          <a:ln w="9525">
            <a:noFill/>
            <a:miter lim="800000"/>
            <a:headEnd/>
            <a:tailEnd/>
          </a:ln>
        </p:spPr>
        <p:txBody>
          <a:bodyPr>
            <a:spAutoFit/>
          </a:bodyPr>
          <a:lstStyle/>
          <a:p>
            <a:r>
              <a:rPr lang="en-US" altLang="zh-HK" sz="2400" u="sng">
                <a:solidFill>
                  <a:srgbClr val="FFFF00"/>
                </a:solidFill>
                <a:ea typeface="PMingLiU" pitchFamily="18" charset="-120"/>
              </a:rPr>
              <a:t>Alaskan Airline: Non functional  ventilation system 72% infected  </a:t>
            </a:r>
          </a:p>
          <a:p>
            <a:r>
              <a:rPr lang="en-US" altLang="zh-HK" sz="2000" b="1">
                <a:solidFill>
                  <a:srgbClr val="FFFF00"/>
                </a:solidFill>
                <a:ea typeface="PMingLiU" pitchFamily="18" charset="-120"/>
              </a:rPr>
              <a:t>(Am J Epidemiol 1979:110:1-6) </a:t>
            </a:r>
            <a:r>
              <a:rPr lang="en-US" altLang="zh-HK" sz="2400">
                <a:solidFill>
                  <a:srgbClr val="FFFFFF"/>
                </a:solidFill>
                <a:ea typeface="PMingLiU" pitchFamily="18" charset="-120"/>
              </a:rPr>
              <a:t>Free movement of passengers</a:t>
            </a:r>
            <a:endParaRPr lang="en-US" altLang="zh-HK" sz="2000" b="1">
              <a:solidFill>
                <a:srgbClr val="FFFF00"/>
              </a:solidFill>
              <a:ea typeface="PMingLiU" pitchFamily="18" charset="-120"/>
            </a:endParaRPr>
          </a:p>
          <a:p>
            <a:endParaRPr lang="en-US" altLang="zh-HK" sz="2400">
              <a:solidFill>
                <a:srgbClr val="FFFFFF"/>
              </a:solidFill>
              <a:ea typeface="PMingLiU" pitchFamily="18" charset="-120"/>
            </a:endParaRPr>
          </a:p>
          <a:p>
            <a:r>
              <a:rPr lang="en-US" altLang="zh-HK" sz="2400" u="sng">
                <a:solidFill>
                  <a:srgbClr val="FFFFFF"/>
                </a:solidFill>
                <a:ea typeface="PMingLiU" pitchFamily="18" charset="-120"/>
              </a:rPr>
              <a:t>Naval base aircraft </a:t>
            </a:r>
            <a:r>
              <a:rPr lang="en-US" altLang="zh-HK" sz="2800" u="sng">
                <a:solidFill>
                  <a:srgbClr val="FFFFFF"/>
                </a:solidFill>
                <a:ea typeface="PMingLiU" pitchFamily="18" charset="-120"/>
              </a:rPr>
              <a:t>(</a:t>
            </a:r>
            <a:r>
              <a:rPr lang="en-US" altLang="zh-HK" sz="2000" b="1">
                <a:solidFill>
                  <a:srgbClr val="FFFF00"/>
                </a:solidFill>
                <a:ea typeface="PMingLiU" pitchFamily="18" charset="-120"/>
              </a:rPr>
              <a:t>Am J Epidemiol 1989:129:341-48)</a:t>
            </a:r>
            <a:endParaRPr lang="en-US" altLang="zh-HK" sz="2800" u="sng">
              <a:solidFill>
                <a:srgbClr val="FFFFFF"/>
              </a:solidFill>
              <a:ea typeface="PMingLiU" pitchFamily="18" charset="-120"/>
            </a:endParaRPr>
          </a:p>
          <a:p>
            <a:r>
              <a:rPr lang="en-US" altLang="zh-HK" sz="2400">
                <a:solidFill>
                  <a:srgbClr val="FFFFFF"/>
                </a:solidFill>
                <a:ea typeface="PMingLiU" pitchFamily="18" charset="-120"/>
              </a:rPr>
              <a:t>Klontz reported outbreaks (56%) in functional ventilation planes </a:t>
            </a:r>
          </a:p>
        </p:txBody>
      </p:sp>
      <p:sp>
        <p:nvSpPr>
          <p:cNvPr id="576515" name="Text Box 3"/>
          <p:cNvSpPr txBox="1">
            <a:spLocks noChangeArrowheads="1"/>
          </p:cNvSpPr>
          <p:nvPr/>
        </p:nvSpPr>
        <p:spPr bwMode="auto">
          <a:xfrm>
            <a:off x="1357313" y="2530475"/>
            <a:ext cx="9874250" cy="4087813"/>
          </a:xfrm>
          <a:prstGeom prst="rect">
            <a:avLst/>
          </a:prstGeom>
          <a:noFill/>
          <a:ln w="9525">
            <a:solidFill>
              <a:schemeClr val="bg1"/>
            </a:solidFill>
            <a:miter lim="800000"/>
            <a:headEnd/>
            <a:tailEnd/>
          </a:ln>
        </p:spPr>
        <p:txBody>
          <a:bodyPr>
            <a:spAutoFit/>
          </a:bodyPr>
          <a:lstStyle/>
          <a:p>
            <a:pPr>
              <a:lnSpc>
                <a:spcPct val="110000"/>
              </a:lnSpc>
            </a:pPr>
            <a:r>
              <a:rPr lang="en-US" altLang="zh-HK" sz="2400">
                <a:solidFill>
                  <a:srgbClr val="FFFF00"/>
                </a:solidFill>
                <a:ea typeface="PMingLiU" pitchFamily="18" charset="-120"/>
              </a:rPr>
              <a:t>Influenza lower with UV lights in VA hospital  </a:t>
            </a:r>
            <a:r>
              <a:rPr lang="en-US" altLang="zh-HK" sz="2000">
                <a:solidFill>
                  <a:srgbClr val="FFFF00"/>
                </a:solidFill>
                <a:ea typeface="PMingLiU" pitchFamily="18" charset="-120"/>
              </a:rPr>
              <a:t>(Am Rev Resp Dis 1961:83:36)</a:t>
            </a:r>
          </a:p>
          <a:p>
            <a:pPr>
              <a:lnSpc>
                <a:spcPct val="110000"/>
              </a:lnSpc>
            </a:pPr>
            <a:r>
              <a:rPr lang="en-US" altLang="zh-HK" sz="2400">
                <a:solidFill>
                  <a:srgbClr val="FFFF00"/>
                </a:solidFill>
                <a:ea typeface="PMingLiU" pitchFamily="18" charset="-120"/>
              </a:rPr>
              <a:t>Infection related to ventilation systems in 4 buildings </a:t>
            </a:r>
          </a:p>
          <a:p>
            <a:pPr>
              <a:lnSpc>
                <a:spcPct val="110000"/>
              </a:lnSpc>
            </a:pPr>
            <a:r>
              <a:rPr lang="en-US" altLang="zh-HK" sz="2400">
                <a:solidFill>
                  <a:srgbClr val="FFFF00"/>
                </a:solidFill>
                <a:ea typeface="PMingLiU" pitchFamily="18" charset="-120"/>
              </a:rPr>
              <a:t>                                                   </a:t>
            </a:r>
            <a:r>
              <a:rPr lang="en-US" altLang="zh-HK" sz="2000">
                <a:solidFill>
                  <a:srgbClr val="FFFF00"/>
                </a:solidFill>
                <a:ea typeface="PMingLiU" pitchFamily="18" charset="-120"/>
              </a:rPr>
              <a:t>(J Am Ger 1996:18:811)</a:t>
            </a:r>
          </a:p>
          <a:p>
            <a:pPr>
              <a:lnSpc>
                <a:spcPct val="110000"/>
              </a:lnSpc>
            </a:pPr>
            <a:endParaRPr lang="en-US" altLang="zh-HK" sz="2000">
              <a:solidFill>
                <a:srgbClr val="FFFF00"/>
              </a:solidFill>
              <a:ea typeface="PMingLiU" pitchFamily="18" charset="-120"/>
            </a:endParaRPr>
          </a:p>
          <a:p>
            <a:pPr>
              <a:lnSpc>
                <a:spcPct val="110000"/>
              </a:lnSpc>
              <a:buFontTx/>
              <a:buChar char="•"/>
            </a:pPr>
            <a:r>
              <a:rPr lang="en-US" altLang="zh-HK" sz="2800">
                <a:solidFill>
                  <a:srgbClr val="FFFFFF"/>
                </a:solidFill>
                <a:ea typeface="PMingLiU" pitchFamily="18" charset="-120"/>
              </a:rPr>
              <a:t> Many confounders not accounted:</a:t>
            </a:r>
            <a:r>
              <a:rPr lang="en-US" altLang="zh-HK" sz="2400">
                <a:solidFill>
                  <a:srgbClr val="FFFFFF"/>
                </a:solidFill>
                <a:ea typeface="PMingLiU" pitchFamily="18" charset="-120"/>
              </a:rPr>
              <a:t> </a:t>
            </a:r>
          </a:p>
          <a:p>
            <a:pPr>
              <a:lnSpc>
                <a:spcPct val="110000"/>
              </a:lnSpc>
            </a:pPr>
            <a:r>
              <a:rPr lang="en-US" altLang="zh-HK" sz="2000">
                <a:solidFill>
                  <a:srgbClr val="FFFFFF"/>
                </a:solidFill>
                <a:ea typeface="PMingLiU" pitchFamily="18" charset="-120"/>
              </a:rPr>
              <a:t>   eg. number of index patients, bed layout, length of stay, hand hygiene, </a:t>
            </a:r>
          </a:p>
          <a:p>
            <a:pPr>
              <a:lnSpc>
                <a:spcPct val="110000"/>
              </a:lnSpc>
            </a:pPr>
            <a:r>
              <a:rPr lang="en-US" altLang="zh-HK" sz="2000">
                <a:solidFill>
                  <a:srgbClr val="FFFFFF"/>
                </a:solidFill>
                <a:ea typeface="PMingLiU" pitchFamily="18" charset="-120"/>
              </a:rPr>
              <a:t>                  immunization status. </a:t>
            </a:r>
          </a:p>
          <a:p>
            <a:pPr>
              <a:lnSpc>
                <a:spcPct val="110000"/>
              </a:lnSpc>
            </a:pPr>
            <a:r>
              <a:rPr lang="en-US" altLang="zh-HK" sz="2000">
                <a:solidFill>
                  <a:srgbClr val="FFFFFF"/>
                </a:solidFill>
                <a:ea typeface="PMingLiU" pitchFamily="18" charset="-120"/>
              </a:rPr>
              <a:t>   One study even confirmed that lowest rate has more space allocated</a:t>
            </a:r>
          </a:p>
          <a:p>
            <a:pPr>
              <a:lnSpc>
                <a:spcPct val="110000"/>
              </a:lnSpc>
              <a:buFontTx/>
              <a:buChar char="•"/>
            </a:pPr>
            <a:r>
              <a:rPr lang="en-US" altLang="zh-HK" sz="2400">
                <a:solidFill>
                  <a:srgbClr val="FFFFFF"/>
                </a:solidFill>
                <a:ea typeface="PMingLiU" pitchFamily="18" charset="-120"/>
              </a:rPr>
              <a:t> </a:t>
            </a:r>
            <a:r>
              <a:rPr lang="en-US" altLang="zh-HK" sz="2800">
                <a:solidFill>
                  <a:srgbClr val="FFFFFF"/>
                </a:solidFill>
                <a:ea typeface="PMingLiU" pitchFamily="18" charset="-120"/>
              </a:rPr>
              <a:t>Air exchange rate is not reported</a:t>
            </a:r>
          </a:p>
          <a:p>
            <a:pPr>
              <a:lnSpc>
                <a:spcPct val="110000"/>
              </a:lnSpc>
              <a:buFontTx/>
              <a:buChar char="•"/>
            </a:pPr>
            <a:r>
              <a:rPr lang="en-US" altLang="zh-HK" sz="2400">
                <a:solidFill>
                  <a:srgbClr val="FFFFFF"/>
                </a:solidFill>
                <a:ea typeface="PMingLiU" pitchFamily="18" charset="-120"/>
              </a:rPr>
              <a:t> </a:t>
            </a:r>
            <a:r>
              <a:rPr lang="en-US" altLang="zh-HK" sz="2800">
                <a:solidFill>
                  <a:srgbClr val="FFFFFF"/>
                </a:solidFill>
                <a:ea typeface="PMingLiU" pitchFamily="18" charset="-120"/>
              </a:rPr>
              <a:t>2</a:t>
            </a:r>
            <a:r>
              <a:rPr lang="en-US" altLang="zh-HK" sz="2800" baseline="30000">
                <a:solidFill>
                  <a:srgbClr val="FFFFFF"/>
                </a:solidFill>
                <a:ea typeface="PMingLiU" pitchFamily="18" charset="-120"/>
              </a:rPr>
              <a:t>nd</a:t>
            </a:r>
            <a:r>
              <a:rPr lang="en-US" altLang="zh-HK" sz="2800">
                <a:solidFill>
                  <a:srgbClr val="FFFFFF"/>
                </a:solidFill>
                <a:ea typeface="PMingLiU" pitchFamily="18" charset="-120"/>
              </a:rPr>
              <a:t> study even reported equal rates in next season.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3"/>
          <p:cNvSpPr>
            <a:spLocks noChangeArrowheads="1"/>
          </p:cNvSpPr>
          <p:nvPr/>
        </p:nvSpPr>
        <p:spPr bwMode="auto">
          <a:xfrm>
            <a:off x="1493838" y="2792413"/>
            <a:ext cx="8704262" cy="584200"/>
          </a:xfrm>
          <a:prstGeom prst="rect">
            <a:avLst/>
          </a:prstGeom>
          <a:noFill/>
          <a:ln w="9525">
            <a:noFill/>
            <a:miter lim="800000"/>
            <a:headEnd/>
            <a:tailEnd/>
          </a:ln>
        </p:spPr>
        <p:txBody>
          <a:bodyPr wrap="none">
            <a:spAutoFit/>
          </a:bodyPr>
          <a:lstStyle/>
          <a:p>
            <a:pPr>
              <a:spcAft>
                <a:spcPts val="800"/>
              </a:spcAft>
              <a:tabLst>
                <a:tab pos="400050" algn="l"/>
              </a:tabLst>
            </a:pPr>
            <a:r>
              <a:rPr lang="en-US" sz="3200">
                <a:solidFill>
                  <a:srgbClr val="000000"/>
                </a:solidFill>
                <a:latin typeface="Times New Roman" pitchFamily="18" charset="0"/>
                <a:ea typeface="Calibri" pitchFamily="34" charset="0"/>
              </a:rPr>
              <a:t>Clinical Trials Comparing N95 and Medical Masks.</a:t>
            </a:r>
            <a:endParaRPr lang="en-US" sz="2800">
              <a:latin typeface="Calibri" pitchFamily="34" charset="0"/>
              <a:ea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pPr eaLnBrk="1" hangingPunct="1"/>
            <a:r>
              <a:rPr lang="en-US" altLang="zh-TW" sz="2800" smtClean="0">
                <a:solidFill>
                  <a:srgbClr val="FFFF00"/>
                </a:solidFill>
                <a:ea typeface="PMingLiU" pitchFamily="18" charset="-120"/>
              </a:rPr>
              <a:t>http://www.who.int/csr/resources/publications/cp150_2009_1612_ipc_interim_guidance_h1n1.pdf</a:t>
            </a:r>
          </a:p>
        </p:txBody>
      </p:sp>
      <p:pic>
        <p:nvPicPr>
          <p:cNvPr id="578563" name="Picture 3"/>
          <p:cNvPicPr>
            <a:picLocks noGrp="1" noChangeAspect="1" noChangeArrowheads="1"/>
          </p:cNvPicPr>
          <p:nvPr>
            <p:ph type="body" idx="1"/>
          </p:nvPr>
        </p:nvPicPr>
        <p:blipFill>
          <a:blip r:embed="rId2" cstate="screen"/>
          <a:srcRect/>
          <a:stretch>
            <a:fillRect/>
          </a:stretch>
        </p:blipFill>
        <p:spPr>
          <a:xfrm>
            <a:off x="2351088" y="1484313"/>
            <a:ext cx="7559675" cy="3925887"/>
          </a:xfrm>
        </p:spPr>
      </p:pic>
      <p:sp>
        <p:nvSpPr>
          <p:cNvPr id="578564" name="Rectangle 4"/>
          <p:cNvSpPr>
            <a:spLocks noChangeArrowheads="1"/>
          </p:cNvSpPr>
          <p:nvPr/>
        </p:nvSpPr>
        <p:spPr bwMode="auto">
          <a:xfrm>
            <a:off x="1752600" y="5626100"/>
            <a:ext cx="8642350" cy="1079500"/>
          </a:xfrm>
          <a:prstGeom prst="rect">
            <a:avLst/>
          </a:prstGeom>
          <a:solidFill>
            <a:schemeClr val="accent1"/>
          </a:solidFill>
          <a:ln w="9525">
            <a:solidFill>
              <a:schemeClr val="tx1"/>
            </a:solidFill>
            <a:miter lim="800000"/>
            <a:headEnd/>
            <a:tailEnd/>
          </a:ln>
        </p:spPr>
        <p:txBody>
          <a:bodyPr wrap="none" anchor="ctr"/>
          <a:lstStyle/>
          <a:p>
            <a:pPr algn="ctr"/>
            <a:r>
              <a:rPr kumimoji="1" lang="en-US" altLang="zh-TW">
                <a:solidFill>
                  <a:srgbClr val="000000"/>
                </a:solidFill>
                <a:ea typeface="PMingLiU" pitchFamily="18" charset="-120"/>
              </a:rPr>
              <a:t>This guidance replaces guidance documents issued on 29 April and 25 June 2009 </a:t>
            </a:r>
          </a:p>
          <a:p>
            <a:pPr algn="ctr"/>
            <a:r>
              <a:rPr kumimoji="1" lang="en-US" altLang="zh-TW">
                <a:solidFill>
                  <a:srgbClr val="000000"/>
                </a:solidFill>
                <a:ea typeface="PMingLiU" pitchFamily="18" charset="-120"/>
              </a:rPr>
              <a:t>and remains </a:t>
            </a:r>
            <a:r>
              <a:rPr kumimoji="1" lang="en-US" altLang="zh-TW" b="1">
                <a:solidFill>
                  <a:srgbClr val="0000FF"/>
                </a:solidFill>
                <a:ea typeface="PMingLiU" pitchFamily="18" charset="-120"/>
              </a:rPr>
              <a:t>valid until 30 June 2010, </a:t>
            </a:r>
          </a:p>
        </p:txBody>
      </p:sp>
      <p:sp>
        <p:nvSpPr>
          <p:cNvPr id="578565" name="Line 5"/>
          <p:cNvSpPr>
            <a:spLocks noChangeShapeType="1"/>
          </p:cNvSpPr>
          <p:nvPr/>
        </p:nvSpPr>
        <p:spPr bwMode="auto">
          <a:xfrm>
            <a:off x="3216275" y="3789363"/>
            <a:ext cx="1223963" cy="0"/>
          </a:xfrm>
          <a:prstGeom prst="line">
            <a:avLst/>
          </a:prstGeom>
          <a:noFill/>
          <a:ln w="28575">
            <a:solidFill>
              <a:srgbClr val="FF0066"/>
            </a:solidFill>
            <a:round/>
            <a:headEnd/>
            <a:tailEnd/>
          </a:ln>
        </p:spPr>
        <p:txBody>
          <a:bodyPr/>
          <a:lstStyle/>
          <a:p>
            <a:endParaRPr lang="en-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Text Box 2"/>
          <p:cNvSpPr txBox="1">
            <a:spLocks noChangeArrowheads="1"/>
          </p:cNvSpPr>
          <p:nvPr/>
        </p:nvSpPr>
        <p:spPr bwMode="auto">
          <a:xfrm>
            <a:off x="841375" y="1454150"/>
            <a:ext cx="9307513" cy="4156075"/>
          </a:xfrm>
          <a:prstGeom prst="rect">
            <a:avLst/>
          </a:prstGeom>
          <a:noFill/>
          <a:ln w="9525">
            <a:noFill/>
            <a:miter lim="800000"/>
            <a:headEnd/>
            <a:tailEnd/>
          </a:ln>
        </p:spPr>
        <p:txBody>
          <a:bodyPr wrap="none">
            <a:spAutoFit/>
          </a:bodyPr>
          <a:lstStyle/>
          <a:p>
            <a:r>
              <a:rPr lang="en-US" altLang="en-US" sz="2400">
                <a:solidFill>
                  <a:srgbClr val="FFFF00"/>
                </a:solidFill>
              </a:rPr>
              <a:t>III, 1.1 </a:t>
            </a:r>
            <a:r>
              <a:rPr lang="en-US" altLang="en-US" sz="2400">
                <a:solidFill>
                  <a:srgbClr val="FFFFFF"/>
                </a:solidFill>
              </a:rPr>
              <a:t>-  Standard &amp; Droplet Precautions should always be applied</a:t>
            </a:r>
          </a:p>
          <a:p>
            <a:endParaRPr lang="en-US" altLang="en-US" sz="2400">
              <a:solidFill>
                <a:srgbClr val="FFFFFF"/>
              </a:solidFill>
            </a:endParaRPr>
          </a:p>
          <a:p>
            <a:r>
              <a:rPr lang="en-US" altLang="en-US" sz="2400">
                <a:solidFill>
                  <a:srgbClr val="FFFF00"/>
                </a:solidFill>
              </a:rPr>
              <a:t>III,1.2 </a:t>
            </a:r>
            <a:r>
              <a:rPr lang="en-US" altLang="en-US" sz="2400">
                <a:solidFill>
                  <a:srgbClr val="FFFFFF"/>
                </a:solidFill>
              </a:rPr>
              <a:t> - performing aerosol-generating procedures</a:t>
            </a:r>
          </a:p>
          <a:p>
            <a:r>
              <a:rPr lang="en-US" altLang="en-US" sz="2400">
                <a:solidFill>
                  <a:srgbClr val="FFFFFF"/>
                </a:solidFill>
              </a:rPr>
              <a:t>                        </a:t>
            </a:r>
            <a:r>
              <a:rPr lang="en-US" altLang="en-US" sz="2400">
                <a:solidFill>
                  <a:srgbClr val="FFFF00"/>
                </a:solidFill>
              </a:rPr>
              <a:t>wear a particulate respirator</a:t>
            </a:r>
          </a:p>
          <a:p>
            <a:endParaRPr lang="en-US" altLang="en-US" sz="2400">
              <a:solidFill>
                <a:srgbClr val="FFFFFF"/>
              </a:solidFill>
            </a:endParaRPr>
          </a:p>
          <a:p>
            <a:r>
              <a:rPr lang="en-US" altLang="en-US" sz="2400">
                <a:solidFill>
                  <a:srgbClr val="FFFF00"/>
                </a:solidFill>
              </a:rPr>
              <a:t>III, 4</a:t>
            </a:r>
            <a:r>
              <a:rPr lang="en-US" altLang="en-US" sz="2400">
                <a:solidFill>
                  <a:srgbClr val="FFFFFF"/>
                </a:solidFill>
              </a:rPr>
              <a:t>. Collection of laboratory specimens</a:t>
            </a:r>
          </a:p>
          <a:p>
            <a:r>
              <a:rPr lang="en-US" altLang="en-US" sz="2400">
                <a:solidFill>
                  <a:srgbClr val="FFFF00"/>
                </a:solidFill>
              </a:rPr>
              <a:t>		Upper respiratory tract (above larynx)</a:t>
            </a:r>
          </a:p>
          <a:p>
            <a:r>
              <a:rPr lang="en-US" altLang="en-US" sz="2400">
                <a:solidFill>
                  <a:srgbClr val="FFFF00"/>
                </a:solidFill>
              </a:rPr>
              <a:t>			Standard and Droplet Precaution </a:t>
            </a:r>
          </a:p>
          <a:p>
            <a:r>
              <a:rPr lang="en-US" altLang="en-US" sz="2400">
                <a:solidFill>
                  <a:srgbClr val="FFFF00"/>
                </a:solidFill>
              </a:rPr>
              <a:t>                      Lower respiratory tract specimens </a:t>
            </a:r>
          </a:p>
          <a:p>
            <a:r>
              <a:rPr lang="en-US" altLang="en-US" sz="2400">
                <a:solidFill>
                  <a:srgbClr val="FFFF00"/>
                </a:solidFill>
              </a:rPr>
              <a:t>			Aerosol-generating procedures IPC measures </a:t>
            </a:r>
          </a:p>
          <a:p>
            <a:r>
              <a:rPr lang="en-US" altLang="en-US" sz="2400">
                <a:solidFill>
                  <a:srgbClr val="FFFF00"/>
                </a:solidFill>
              </a:rPr>
              <a:t>                                           </a:t>
            </a:r>
          </a:p>
        </p:txBody>
      </p:sp>
      <p:sp>
        <p:nvSpPr>
          <p:cNvPr id="579587" name="Text Box 3"/>
          <p:cNvSpPr txBox="1">
            <a:spLocks noChangeArrowheads="1"/>
          </p:cNvSpPr>
          <p:nvPr/>
        </p:nvSpPr>
        <p:spPr bwMode="auto">
          <a:xfrm>
            <a:off x="557213" y="503238"/>
            <a:ext cx="8401050" cy="461962"/>
          </a:xfrm>
          <a:prstGeom prst="rect">
            <a:avLst/>
          </a:prstGeom>
          <a:solidFill>
            <a:schemeClr val="accent1"/>
          </a:solidFill>
          <a:ln w="9525">
            <a:noFill/>
            <a:miter lim="800000"/>
            <a:headEnd/>
            <a:tailEnd/>
          </a:ln>
        </p:spPr>
        <p:txBody>
          <a:bodyPr wrap="none">
            <a:spAutoFit/>
          </a:bodyPr>
          <a:lstStyle/>
          <a:p>
            <a:r>
              <a:rPr lang="en-US" altLang="en-US" sz="2400">
                <a:solidFill>
                  <a:srgbClr val="000000"/>
                </a:solidFill>
              </a:rPr>
              <a:t>WHO guidance for infection prevention and control for H1N1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Text Box 3"/>
          <p:cNvSpPr txBox="1">
            <a:spLocks noChangeArrowheads="1"/>
          </p:cNvSpPr>
          <p:nvPr/>
        </p:nvSpPr>
        <p:spPr bwMode="auto">
          <a:xfrm>
            <a:off x="2211388" y="1838325"/>
            <a:ext cx="7788275" cy="3194050"/>
          </a:xfrm>
          <a:prstGeom prst="rect">
            <a:avLst/>
          </a:prstGeom>
          <a:noFill/>
          <a:ln w="9525">
            <a:noFill/>
            <a:miter lim="800000"/>
            <a:headEnd/>
            <a:tailEnd/>
          </a:ln>
        </p:spPr>
        <p:txBody>
          <a:bodyPr>
            <a:spAutoFit/>
          </a:bodyPr>
          <a:lstStyle/>
          <a:p>
            <a:pPr marL="112713" indent="-112713">
              <a:lnSpc>
                <a:spcPct val="140000"/>
              </a:lnSpc>
            </a:pPr>
            <a:r>
              <a:rPr lang="en-US" altLang="en-US" sz="2400">
                <a:solidFill>
                  <a:srgbClr val="FFFF00"/>
                </a:solidFill>
              </a:rPr>
              <a:t>“At the start of the 2009 outbreak, there was uncertainty regarding the transmission dynamics of the novel H1N1 virus. While seasonal influenza is spread by large respiratory droplets, a concern at the onset of any potential influenza pandemic is whether the pathogen will have a different dynamics or methods of spread.”</a:t>
            </a:r>
          </a:p>
        </p:txBody>
      </p:sp>
      <p:sp>
        <p:nvSpPr>
          <p:cNvPr id="580611" name="Text Box 5"/>
          <p:cNvSpPr txBox="1">
            <a:spLocks noChangeArrowheads="1"/>
          </p:cNvSpPr>
          <p:nvPr/>
        </p:nvSpPr>
        <p:spPr bwMode="auto">
          <a:xfrm>
            <a:off x="1600200" y="5476875"/>
            <a:ext cx="9010650" cy="457200"/>
          </a:xfrm>
          <a:prstGeom prst="rect">
            <a:avLst/>
          </a:prstGeom>
          <a:solidFill>
            <a:srgbClr val="CCFFFF"/>
          </a:solidFill>
          <a:ln w="9525">
            <a:noFill/>
            <a:miter lim="800000"/>
            <a:headEnd/>
            <a:tailEnd/>
          </a:ln>
        </p:spPr>
        <p:txBody>
          <a:bodyPr wrap="none">
            <a:spAutoFit/>
          </a:bodyPr>
          <a:lstStyle/>
          <a:p>
            <a:r>
              <a:rPr lang="en-US" altLang="en-US" sz="2400" b="1">
                <a:solidFill>
                  <a:srgbClr val="000000"/>
                </a:solidFill>
              </a:rPr>
              <a:t> 13</a:t>
            </a:r>
            <a:r>
              <a:rPr lang="en-US" altLang="en-US" sz="2400" b="1" baseline="30000">
                <a:solidFill>
                  <a:srgbClr val="000000"/>
                </a:solidFill>
              </a:rPr>
              <a:t>th</a:t>
            </a:r>
            <a:r>
              <a:rPr lang="en-US" altLang="en-US" sz="2400" b="1">
                <a:solidFill>
                  <a:srgbClr val="000000"/>
                </a:solidFill>
              </a:rPr>
              <a:t> May – CDC recommends N95 to be used in all situations</a:t>
            </a:r>
          </a:p>
        </p:txBody>
      </p:sp>
      <p:pic>
        <p:nvPicPr>
          <p:cNvPr id="580612" name="Picture 3"/>
          <p:cNvPicPr>
            <a:picLocks noChangeAspect="1"/>
          </p:cNvPicPr>
          <p:nvPr/>
        </p:nvPicPr>
        <p:blipFill>
          <a:blip r:embed="rId2" cstate="screen"/>
          <a:srcRect/>
          <a:stretch>
            <a:fillRect/>
          </a:stretch>
        </p:blipFill>
        <p:spPr bwMode="auto">
          <a:xfrm>
            <a:off x="606425" y="673100"/>
            <a:ext cx="4048125" cy="566738"/>
          </a:xfrm>
          <a:prstGeom prst="rect">
            <a:avLst/>
          </a:prstGeom>
          <a:noFill/>
          <a:ln w="9525">
            <a:noFill/>
            <a:miter lim="800000"/>
            <a:headEnd/>
            <a:tailEnd/>
          </a:ln>
        </p:spPr>
      </p:pic>
      <p:sp>
        <p:nvSpPr>
          <p:cNvPr id="580613" name="TextBox 1"/>
          <p:cNvSpPr txBox="1">
            <a:spLocks noChangeArrowheads="1"/>
          </p:cNvSpPr>
          <p:nvPr/>
        </p:nvSpPr>
        <p:spPr bwMode="auto">
          <a:xfrm>
            <a:off x="5237163" y="773113"/>
            <a:ext cx="6345237" cy="460375"/>
          </a:xfrm>
          <a:prstGeom prst="rect">
            <a:avLst/>
          </a:prstGeom>
          <a:noFill/>
          <a:ln w="9525">
            <a:noFill/>
            <a:miter lim="800000"/>
            <a:headEnd/>
            <a:tailEnd/>
          </a:ln>
        </p:spPr>
        <p:txBody>
          <a:bodyPr>
            <a:spAutoFit/>
          </a:bodyPr>
          <a:lstStyle/>
          <a:p>
            <a:r>
              <a:rPr lang="en-US" sz="2400">
                <a:solidFill>
                  <a:schemeClr val="bg1"/>
                </a:solidFill>
              </a:rPr>
              <a:t>Recommendation for 2009 H1N1 Pandemic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634" name="Picture 2" descr="Seto002"/>
          <p:cNvPicPr>
            <a:picLocks noChangeAspect="1" noChangeArrowheads="1"/>
          </p:cNvPicPr>
          <p:nvPr/>
        </p:nvPicPr>
        <p:blipFill>
          <a:blip r:embed="rId2" cstate="screen"/>
          <a:srcRect/>
          <a:stretch>
            <a:fillRect/>
          </a:stretch>
        </p:blipFill>
        <p:spPr bwMode="auto">
          <a:xfrm>
            <a:off x="3810000" y="3175"/>
            <a:ext cx="5310188" cy="685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Text Box 2"/>
          <p:cNvSpPr txBox="1">
            <a:spLocks noChangeArrowheads="1"/>
          </p:cNvSpPr>
          <p:nvPr/>
        </p:nvSpPr>
        <p:spPr bwMode="auto">
          <a:xfrm>
            <a:off x="1965325" y="1219200"/>
            <a:ext cx="8169275" cy="1711325"/>
          </a:xfrm>
          <a:prstGeom prst="rect">
            <a:avLst/>
          </a:prstGeom>
          <a:solidFill>
            <a:srgbClr val="CCFFFF"/>
          </a:solidFill>
          <a:ln w="28575">
            <a:solidFill>
              <a:srgbClr val="FF0000"/>
            </a:solidFill>
            <a:miter lim="800000"/>
            <a:headEnd/>
            <a:tailEnd/>
          </a:ln>
        </p:spPr>
        <p:txBody>
          <a:bodyPr>
            <a:spAutoFit/>
          </a:bodyPr>
          <a:lstStyle/>
          <a:p>
            <a:pPr algn="ctr">
              <a:lnSpc>
                <a:spcPct val="90000"/>
              </a:lnSpc>
            </a:pPr>
            <a:r>
              <a:rPr lang="en-US" altLang="zh-HK" sz="2800">
                <a:solidFill>
                  <a:srgbClr val="000000"/>
                </a:solidFill>
                <a:ea typeface="PMingLiU" pitchFamily="18" charset="-120"/>
              </a:rPr>
              <a:t>Surgical Mask vs N95 Respirator for Preventing Influenza Among Health Care Workers: A Randomized Trail.</a:t>
            </a:r>
          </a:p>
          <a:p>
            <a:pPr>
              <a:lnSpc>
                <a:spcPct val="90000"/>
              </a:lnSpc>
            </a:pPr>
            <a:r>
              <a:rPr lang="en-US" altLang="zh-HK" sz="3200">
                <a:solidFill>
                  <a:srgbClr val="000000"/>
                </a:solidFill>
                <a:ea typeface="PMingLiU" pitchFamily="18" charset="-120"/>
              </a:rPr>
              <a:t>	      </a:t>
            </a:r>
            <a:r>
              <a:rPr lang="en-US" altLang="zh-HK" sz="2000">
                <a:solidFill>
                  <a:srgbClr val="000000"/>
                </a:solidFill>
                <a:ea typeface="PMingLiU" pitchFamily="18" charset="-120"/>
              </a:rPr>
              <a:t>Mark Loeb et al, JAMA,, 2009;302(17), October 1 online</a:t>
            </a:r>
          </a:p>
        </p:txBody>
      </p:sp>
      <p:sp>
        <p:nvSpPr>
          <p:cNvPr id="582659" name="Text Box 3"/>
          <p:cNvSpPr txBox="1">
            <a:spLocks noChangeArrowheads="1"/>
          </p:cNvSpPr>
          <p:nvPr/>
        </p:nvSpPr>
        <p:spPr bwMode="auto">
          <a:xfrm>
            <a:off x="1828800" y="3105150"/>
            <a:ext cx="8458200" cy="3597275"/>
          </a:xfrm>
          <a:prstGeom prst="rect">
            <a:avLst/>
          </a:prstGeom>
          <a:noFill/>
          <a:ln w="9525">
            <a:noFill/>
            <a:miter lim="800000"/>
            <a:headEnd/>
            <a:tailEnd/>
          </a:ln>
        </p:spPr>
        <p:txBody>
          <a:bodyPr>
            <a:spAutoFit/>
          </a:bodyPr>
          <a:lstStyle/>
          <a:p>
            <a:pPr algn="ctr"/>
            <a:r>
              <a:rPr lang="en-US" altLang="zh-HK" sz="2400">
                <a:solidFill>
                  <a:srgbClr val="FFFFFF"/>
                </a:solidFill>
                <a:ea typeface="PMingLiU" pitchFamily="18" charset="-120"/>
              </a:rPr>
              <a:t>A randomized controlled trail of 446 nurses in 8 tertiary care hospitals – Ontario</a:t>
            </a:r>
          </a:p>
          <a:p>
            <a:pPr algn="ctr"/>
            <a:endParaRPr lang="en-US" altLang="zh-HK" sz="1400">
              <a:solidFill>
                <a:srgbClr val="FFFFFF"/>
              </a:solidFill>
              <a:ea typeface="PMingLiU" pitchFamily="18" charset="-120"/>
            </a:endParaRPr>
          </a:p>
          <a:p>
            <a:r>
              <a:rPr lang="en-US" altLang="zh-HK" sz="2800">
                <a:solidFill>
                  <a:srgbClr val="FFFF00"/>
                </a:solidFill>
                <a:ea typeface="PMingLiU" pitchFamily="18" charset="-120"/>
              </a:rPr>
              <a:t> 				Surgical</a:t>
            </a:r>
          </a:p>
          <a:p>
            <a:r>
              <a:rPr lang="en-US" altLang="zh-HK" sz="2800">
                <a:solidFill>
                  <a:srgbClr val="FFFF00"/>
                </a:solidFill>
                <a:ea typeface="PMingLiU" pitchFamily="18" charset="-120"/>
              </a:rPr>
              <a:t>			         </a:t>
            </a:r>
            <a:r>
              <a:rPr lang="en-US" altLang="zh-HK" sz="2800" u="sng">
                <a:solidFill>
                  <a:srgbClr val="FFFF00"/>
                </a:solidFill>
                <a:ea typeface="PMingLiU" pitchFamily="18" charset="-120"/>
              </a:rPr>
              <a:t>  masks  </a:t>
            </a:r>
            <a:r>
              <a:rPr lang="en-US" altLang="zh-HK" sz="2800">
                <a:solidFill>
                  <a:srgbClr val="FFFF00"/>
                </a:solidFill>
                <a:ea typeface="PMingLiU" pitchFamily="18" charset="-120"/>
              </a:rPr>
              <a:t>              </a:t>
            </a:r>
            <a:r>
              <a:rPr lang="en-US" altLang="zh-HK" sz="2800" u="sng">
                <a:solidFill>
                  <a:srgbClr val="FFFF00"/>
                </a:solidFill>
                <a:ea typeface="PMingLiU" pitchFamily="18" charset="-120"/>
              </a:rPr>
              <a:t>N95</a:t>
            </a:r>
          </a:p>
          <a:p>
            <a:r>
              <a:rPr lang="en-US" altLang="zh-HK" sz="2800">
                <a:solidFill>
                  <a:srgbClr val="FFFF00"/>
                </a:solidFill>
                <a:ea typeface="PMingLiU" pitchFamily="18" charset="-120"/>
              </a:rPr>
              <a:t>                          n  =         225                   221</a:t>
            </a:r>
          </a:p>
          <a:p>
            <a:r>
              <a:rPr lang="en-US" altLang="zh-HK" sz="2800">
                <a:solidFill>
                  <a:srgbClr val="FFFF00"/>
                </a:solidFill>
                <a:ea typeface="PMingLiU" pitchFamily="18" charset="-120"/>
              </a:rPr>
              <a:t>Influenza infected  =          50 </a:t>
            </a:r>
            <a:r>
              <a:rPr lang="en-US" altLang="zh-HK" sz="2400">
                <a:solidFill>
                  <a:srgbClr val="FFFF00"/>
                </a:solidFill>
                <a:ea typeface="PMingLiU" pitchFamily="18" charset="-120"/>
              </a:rPr>
              <a:t>(23.6%)</a:t>
            </a:r>
            <a:r>
              <a:rPr lang="en-US" altLang="zh-HK" sz="2800">
                <a:solidFill>
                  <a:srgbClr val="FFFF00"/>
                </a:solidFill>
                <a:ea typeface="PMingLiU" pitchFamily="18" charset="-120"/>
              </a:rPr>
              <a:t>         48 </a:t>
            </a:r>
            <a:r>
              <a:rPr lang="en-US" altLang="zh-HK" sz="2400">
                <a:solidFill>
                  <a:srgbClr val="FFFF00"/>
                </a:solidFill>
                <a:ea typeface="PMingLiU" pitchFamily="18" charset="-120"/>
              </a:rPr>
              <a:t>(22.9%)</a:t>
            </a:r>
          </a:p>
          <a:p>
            <a:r>
              <a:rPr lang="en-US" altLang="zh-HK" sz="2800">
                <a:solidFill>
                  <a:srgbClr val="FFFF00"/>
                </a:solidFill>
                <a:ea typeface="PMingLiU" pitchFamily="18" charset="-120"/>
              </a:rPr>
              <a:t>  </a:t>
            </a:r>
          </a:p>
          <a:p>
            <a:r>
              <a:rPr lang="en-US" altLang="zh-HK" sz="2800">
                <a:solidFill>
                  <a:srgbClr val="FFFF00"/>
                </a:solidFill>
                <a:ea typeface="PMingLiU" pitchFamily="18" charset="-120"/>
              </a:rPr>
              <a:t>	     </a:t>
            </a:r>
            <a:r>
              <a:rPr lang="en-US" altLang="zh-HK" sz="2400">
                <a:solidFill>
                  <a:srgbClr val="FFFF00"/>
                </a:solidFill>
                <a:ea typeface="PMingLiU" pitchFamily="18" charset="-120"/>
              </a:rPr>
              <a:t>p  = 0.086 (meet criteria for non-inferiority)</a:t>
            </a:r>
          </a:p>
        </p:txBody>
      </p:sp>
      <p:sp>
        <p:nvSpPr>
          <p:cNvPr id="582660" name="Text Box 4"/>
          <p:cNvSpPr txBox="1">
            <a:spLocks noChangeArrowheads="1"/>
          </p:cNvSpPr>
          <p:nvPr/>
        </p:nvSpPr>
        <p:spPr bwMode="auto">
          <a:xfrm>
            <a:off x="1812925" y="120650"/>
            <a:ext cx="7864475" cy="830263"/>
          </a:xfrm>
          <a:prstGeom prst="rect">
            <a:avLst/>
          </a:prstGeom>
          <a:noFill/>
          <a:ln w="9525">
            <a:noFill/>
            <a:miter lim="800000"/>
            <a:headEnd/>
            <a:tailEnd/>
          </a:ln>
        </p:spPr>
        <p:txBody>
          <a:bodyPr>
            <a:spAutoFit/>
          </a:bodyPr>
          <a:lstStyle/>
          <a:p>
            <a:r>
              <a:rPr lang="en-US" altLang="zh-HK" sz="2400">
                <a:solidFill>
                  <a:srgbClr val="FFFFFF"/>
                </a:solidFill>
                <a:ea typeface="PMingLiU" pitchFamily="18" charset="-120"/>
              </a:rPr>
              <a:t>But there is a study not considered by IOM showing that surgical masks is as effective as N95………….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Box 3"/>
          <p:cNvSpPr txBox="1">
            <a:spLocks noChangeArrowheads="1"/>
          </p:cNvSpPr>
          <p:nvPr/>
        </p:nvSpPr>
        <p:spPr bwMode="auto">
          <a:xfrm>
            <a:off x="1154113" y="1431925"/>
            <a:ext cx="9431337" cy="3108325"/>
          </a:xfrm>
          <a:prstGeom prst="rect">
            <a:avLst/>
          </a:prstGeom>
          <a:noFill/>
          <a:ln w="9525">
            <a:noFill/>
            <a:miter lim="800000"/>
            <a:headEnd/>
            <a:tailEnd/>
          </a:ln>
        </p:spPr>
        <p:txBody>
          <a:bodyPr>
            <a:spAutoFit/>
          </a:bodyPr>
          <a:lstStyle/>
          <a:p>
            <a:r>
              <a:rPr lang="en-US" sz="2800" u="sng">
                <a:latin typeface="Franklin Gothic Medium" pitchFamily="34" charset="0"/>
              </a:rPr>
              <a:t>Acknowledgements:</a:t>
            </a:r>
          </a:p>
          <a:p>
            <a:endParaRPr lang="en-US" sz="2800">
              <a:latin typeface="Franklin Gothic Medium" pitchFamily="34" charset="0"/>
            </a:endParaRPr>
          </a:p>
          <a:p>
            <a:r>
              <a:rPr lang="en-US" sz="2800">
                <a:latin typeface="Franklin Gothic Medium" pitchFamily="34" charset="0"/>
              </a:rPr>
              <a:t>Prof. Ben Cowling, School of Public Health, </a:t>
            </a:r>
          </a:p>
          <a:p>
            <a:r>
              <a:rPr lang="en-US" sz="2800">
                <a:latin typeface="Franklin Gothic Medium" pitchFamily="34" charset="0"/>
              </a:rPr>
              <a:t>                             University of Hong Kong</a:t>
            </a:r>
          </a:p>
          <a:p>
            <a:endParaRPr lang="en-US" sz="2800">
              <a:latin typeface="Franklin Gothic Medium" pitchFamily="34" charset="0"/>
            </a:endParaRPr>
          </a:p>
          <a:p>
            <a:r>
              <a:rPr lang="en-US" sz="2800">
                <a:latin typeface="Franklin Gothic Medium" pitchFamily="34" charset="0"/>
              </a:rPr>
              <a:t>Prof. Yugio Li, Dept. of Mechanical Engineering, </a:t>
            </a:r>
          </a:p>
          <a:p>
            <a:r>
              <a:rPr lang="en-US" sz="2800">
                <a:latin typeface="Franklin Gothic Medium" pitchFamily="34" charset="0"/>
              </a:rPr>
              <a:t>                               University of Hong Kong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5"/>
          <p:cNvSpPr>
            <a:spLocks noChangeArrowheads="1"/>
          </p:cNvSpPr>
          <p:nvPr/>
        </p:nvSpPr>
        <p:spPr bwMode="auto">
          <a:xfrm>
            <a:off x="1752600" y="496888"/>
            <a:ext cx="9723438" cy="1631950"/>
          </a:xfrm>
          <a:prstGeom prst="rect">
            <a:avLst/>
          </a:prstGeom>
          <a:noFill/>
          <a:ln w="9525">
            <a:noFill/>
            <a:miter lim="800000"/>
            <a:headEnd/>
            <a:tailEnd/>
          </a:ln>
        </p:spPr>
        <p:txBody>
          <a:bodyPr wrap="none" anchor="ctr">
            <a:spAutoFit/>
          </a:bodyPr>
          <a:lstStyle/>
          <a:p>
            <a:r>
              <a:rPr lang="en-US" altLang="en-US" sz="3200">
                <a:solidFill>
                  <a:srgbClr val="FFFF00"/>
                </a:solidFill>
              </a:rPr>
              <a:t>HICPIC advisory committee  </a:t>
            </a:r>
          </a:p>
          <a:p>
            <a:r>
              <a:rPr lang="en-US" altLang="en-US" sz="3200">
                <a:solidFill>
                  <a:srgbClr val="FFFF00"/>
                </a:solidFill>
              </a:rPr>
              <a:t>23rd July 2009 to vote on the latest recommendation</a:t>
            </a:r>
          </a:p>
          <a:p>
            <a:r>
              <a:rPr lang="en-US" altLang="en-US" sz="1200">
                <a:solidFill>
                  <a:srgbClr val="FFFF00"/>
                </a:solidFill>
              </a:rPr>
              <a:t> </a:t>
            </a:r>
          </a:p>
          <a:p>
            <a:r>
              <a:rPr lang="en-US" altLang="en-US" sz="2400">
                <a:solidFill>
                  <a:srgbClr val="FFFFCC"/>
                </a:solidFill>
              </a:rPr>
              <a:t>(http://www.cdc.gov/ncidod/dhqp/hicpac_transcript-07-23.html).</a:t>
            </a:r>
            <a:r>
              <a:rPr lang="en-US" altLang="en-US" sz="2400">
                <a:solidFill>
                  <a:srgbClr val="FFFF00"/>
                </a:solidFill>
              </a:rPr>
              <a:t> </a:t>
            </a:r>
          </a:p>
        </p:txBody>
      </p:sp>
      <p:sp>
        <p:nvSpPr>
          <p:cNvPr id="583683" name="Text Box 6"/>
          <p:cNvSpPr txBox="1">
            <a:spLocks noChangeArrowheads="1"/>
          </p:cNvSpPr>
          <p:nvPr/>
        </p:nvSpPr>
        <p:spPr bwMode="auto">
          <a:xfrm>
            <a:off x="1889125" y="2259013"/>
            <a:ext cx="8321675" cy="1200150"/>
          </a:xfrm>
          <a:prstGeom prst="rect">
            <a:avLst/>
          </a:prstGeom>
          <a:solidFill>
            <a:srgbClr val="FFFFCC"/>
          </a:solidFill>
          <a:ln w="9525">
            <a:noFill/>
            <a:miter lim="800000"/>
            <a:headEnd/>
            <a:tailEnd/>
          </a:ln>
        </p:spPr>
        <p:txBody>
          <a:bodyPr>
            <a:spAutoFit/>
          </a:bodyPr>
          <a:lstStyle/>
          <a:p>
            <a:pPr marL="338138" indent="-338138"/>
            <a:r>
              <a:rPr lang="en-US" altLang="en-US" sz="2400" b="1">
                <a:solidFill>
                  <a:srgbClr val="000000"/>
                </a:solidFill>
              </a:rPr>
              <a:t>“endorse the use of surgical masks for the routine care of patients with confirmed or suspected, novel influenza A (H1N1)”</a:t>
            </a:r>
            <a:r>
              <a:rPr lang="en-US" altLang="en-US" sz="2400">
                <a:solidFill>
                  <a:srgbClr val="000000"/>
                </a:solidFill>
              </a:rPr>
              <a:t> </a:t>
            </a:r>
          </a:p>
        </p:txBody>
      </p:sp>
      <p:sp>
        <p:nvSpPr>
          <p:cNvPr id="583684" name="Text Box 7"/>
          <p:cNvSpPr txBox="1">
            <a:spLocks noChangeArrowheads="1"/>
          </p:cNvSpPr>
          <p:nvPr/>
        </p:nvSpPr>
        <p:spPr bwMode="auto">
          <a:xfrm>
            <a:off x="1828800" y="3690938"/>
            <a:ext cx="8610600" cy="1920875"/>
          </a:xfrm>
          <a:prstGeom prst="rect">
            <a:avLst/>
          </a:prstGeom>
          <a:solidFill>
            <a:schemeClr val="accent1"/>
          </a:solidFill>
          <a:ln w="9525">
            <a:noFill/>
            <a:miter lim="800000"/>
            <a:headEnd/>
            <a:tailEnd/>
          </a:ln>
        </p:spPr>
        <p:txBody>
          <a:bodyPr>
            <a:spAutoFit/>
          </a:bodyPr>
          <a:lstStyle/>
          <a:p>
            <a:pPr marL="112713" indent="-112713"/>
            <a:r>
              <a:rPr lang="en-US" altLang="en-US" sz="2000" b="1">
                <a:solidFill>
                  <a:srgbClr val="000000"/>
                </a:solidFill>
              </a:rPr>
              <a:t>“it is appropriate at this time to recommend the use of N95 or higher respiratory protection for procedures that are likely to generate small particle aerosols.”    </a:t>
            </a:r>
            <a:r>
              <a:rPr lang="en-US" altLang="en-US" sz="2000">
                <a:solidFill>
                  <a:srgbClr val="000000"/>
                </a:solidFill>
              </a:rPr>
              <a:t>The procedures are then listed to include </a:t>
            </a:r>
          </a:p>
          <a:p>
            <a:pPr marL="112713" indent="-112713"/>
            <a:r>
              <a:rPr lang="en-US" altLang="en-US" sz="2000">
                <a:solidFill>
                  <a:srgbClr val="000000"/>
                </a:solidFill>
              </a:rPr>
              <a:t>“bronchoscopy, intubation under controlled or emergent situations, cardiopulmonary  resuscitation, open airway suctioning and airway induction.” </a:t>
            </a:r>
          </a:p>
        </p:txBody>
      </p:sp>
      <p:sp>
        <p:nvSpPr>
          <p:cNvPr id="583685" name="Text Box 8"/>
          <p:cNvSpPr txBox="1">
            <a:spLocks noChangeArrowheads="1"/>
          </p:cNvSpPr>
          <p:nvPr/>
        </p:nvSpPr>
        <p:spPr bwMode="auto">
          <a:xfrm>
            <a:off x="573088" y="5935663"/>
            <a:ext cx="11433175" cy="461962"/>
          </a:xfrm>
          <a:prstGeom prst="rect">
            <a:avLst/>
          </a:prstGeom>
          <a:noFill/>
          <a:ln w="9525">
            <a:noFill/>
            <a:miter lim="800000"/>
            <a:headEnd/>
            <a:tailEnd/>
          </a:ln>
        </p:spPr>
        <p:txBody>
          <a:bodyPr wrap="none">
            <a:spAutoFit/>
          </a:bodyPr>
          <a:lstStyle/>
          <a:p>
            <a:r>
              <a:rPr lang="en-US" altLang="en-US" sz="2400" b="1">
                <a:solidFill>
                  <a:srgbClr val="FFFFCC"/>
                </a:solidFill>
              </a:rPr>
              <a:t>Comment on Blachere et al: PCR positive is not the same as culture positive </a:t>
            </a:r>
          </a:p>
        </p:txBody>
      </p:sp>
      <p:pic>
        <p:nvPicPr>
          <p:cNvPr id="583686" name="Picture 7"/>
          <p:cNvPicPr>
            <a:picLocks noChangeAspect="1" noChangeArrowheads="1"/>
          </p:cNvPicPr>
          <p:nvPr/>
        </p:nvPicPr>
        <p:blipFill>
          <a:blip r:embed="rId2" cstate="screen"/>
          <a:srcRect/>
          <a:stretch>
            <a:fillRect/>
          </a:stretch>
        </p:blipFill>
        <p:spPr bwMode="auto">
          <a:xfrm>
            <a:off x="239713" y="168275"/>
            <a:ext cx="1219200" cy="96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Text Box 4"/>
          <p:cNvSpPr txBox="1">
            <a:spLocks noChangeArrowheads="1"/>
          </p:cNvSpPr>
          <p:nvPr/>
        </p:nvSpPr>
        <p:spPr bwMode="auto">
          <a:xfrm>
            <a:off x="2133600" y="1371600"/>
            <a:ext cx="3905250" cy="579438"/>
          </a:xfrm>
          <a:prstGeom prst="rect">
            <a:avLst/>
          </a:prstGeom>
          <a:noFill/>
          <a:ln w="9525">
            <a:noFill/>
            <a:miter lim="800000"/>
            <a:headEnd/>
            <a:tailEnd/>
          </a:ln>
        </p:spPr>
        <p:txBody>
          <a:bodyPr wrap="none">
            <a:spAutoFit/>
          </a:bodyPr>
          <a:lstStyle/>
          <a:p>
            <a:r>
              <a:rPr lang="en-US" altLang="en-US" sz="3200" u="sng">
                <a:solidFill>
                  <a:srgbClr val="FFFFFF"/>
                </a:solidFill>
              </a:rPr>
              <a:t>Institute of Medicine </a:t>
            </a:r>
          </a:p>
        </p:txBody>
      </p:sp>
      <p:sp>
        <p:nvSpPr>
          <p:cNvPr id="584707" name="Text Box 5"/>
          <p:cNvSpPr txBox="1">
            <a:spLocks noChangeArrowheads="1"/>
          </p:cNvSpPr>
          <p:nvPr/>
        </p:nvSpPr>
        <p:spPr bwMode="auto">
          <a:xfrm>
            <a:off x="8405813" y="463550"/>
            <a:ext cx="3305175" cy="519113"/>
          </a:xfrm>
          <a:prstGeom prst="rect">
            <a:avLst/>
          </a:prstGeom>
          <a:solidFill>
            <a:schemeClr val="accent1"/>
          </a:solidFill>
          <a:ln w="9525">
            <a:noFill/>
            <a:miter lim="800000"/>
            <a:headEnd/>
            <a:tailEnd/>
          </a:ln>
        </p:spPr>
        <p:txBody>
          <a:bodyPr wrap="none">
            <a:spAutoFit/>
          </a:bodyPr>
          <a:lstStyle/>
          <a:p>
            <a:r>
              <a:rPr lang="en-US" altLang="en-US" sz="2800">
                <a:solidFill>
                  <a:srgbClr val="000000"/>
                </a:solidFill>
              </a:rPr>
              <a:t>1</a:t>
            </a:r>
            <a:r>
              <a:rPr lang="en-US" altLang="en-US" sz="2800" baseline="30000">
                <a:solidFill>
                  <a:srgbClr val="000000"/>
                </a:solidFill>
              </a:rPr>
              <a:t>st</a:t>
            </a:r>
            <a:r>
              <a:rPr lang="en-US" altLang="en-US" sz="2800">
                <a:solidFill>
                  <a:srgbClr val="000000"/>
                </a:solidFill>
              </a:rPr>
              <a:t> September 2009</a:t>
            </a:r>
          </a:p>
        </p:txBody>
      </p:sp>
      <p:sp>
        <p:nvSpPr>
          <p:cNvPr id="584708" name="Text Box 6"/>
          <p:cNvSpPr txBox="1">
            <a:spLocks noChangeArrowheads="1"/>
          </p:cNvSpPr>
          <p:nvPr/>
        </p:nvSpPr>
        <p:spPr bwMode="auto">
          <a:xfrm>
            <a:off x="2133600" y="2239963"/>
            <a:ext cx="7924800" cy="1800225"/>
          </a:xfrm>
          <a:prstGeom prst="rect">
            <a:avLst/>
          </a:prstGeom>
          <a:noFill/>
          <a:ln w="9525">
            <a:noFill/>
            <a:miter lim="800000"/>
            <a:headEnd/>
            <a:tailEnd/>
          </a:ln>
        </p:spPr>
        <p:txBody>
          <a:bodyPr>
            <a:spAutoFit/>
          </a:bodyPr>
          <a:lstStyle/>
          <a:p>
            <a:pPr marL="112713" indent="-112713">
              <a:buFontTx/>
              <a:buChar char="•"/>
            </a:pPr>
            <a:r>
              <a:rPr lang="en-US" altLang="en-US" sz="2800">
                <a:solidFill>
                  <a:srgbClr val="FFFF00"/>
                </a:solidFill>
              </a:rPr>
              <a:t>HCWs (including non-hospital settings) in close contact with individuals with nH1N1 or ILIs  should use fit-tested N95 respirators.</a:t>
            </a:r>
          </a:p>
          <a:p>
            <a:pPr marL="112713" indent="-112713">
              <a:buFontTx/>
              <a:buChar char="•"/>
            </a:pPr>
            <a:r>
              <a:rPr lang="en-US" altLang="en-US" sz="2800">
                <a:solidFill>
                  <a:srgbClr val="FFFF00"/>
                </a:solidFill>
              </a:rPr>
              <a:t> Endorse current CDC guidelines.</a:t>
            </a:r>
          </a:p>
        </p:txBody>
      </p:sp>
      <p:sp>
        <p:nvSpPr>
          <p:cNvPr id="584709" name="Text Box 7"/>
          <p:cNvSpPr txBox="1">
            <a:spLocks noChangeArrowheads="1"/>
          </p:cNvSpPr>
          <p:nvPr/>
        </p:nvSpPr>
        <p:spPr bwMode="auto">
          <a:xfrm>
            <a:off x="2182813" y="4294188"/>
            <a:ext cx="7559675" cy="1373187"/>
          </a:xfrm>
          <a:prstGeom prst="rect">
            <a:avLst/>
          </a:prstGeom>
          <a:solidFill>
            <a:srgbClr val="FFFFCC"/>
          </a:solidFill>
          <a:ln w="9525">
            <a:noFill/>
            <a:miter lim="800000"/>
            <a:headEnd/>
            <a:tailEnd/>
          </a:ln>
        </p:spPr>
        <p:txBody>
          <a:bodyPr>
            <a:spAutoFit/>
          </a:bodyPr>
          <a:lstStyle/>
          <a:p>
            <a:r>
              <a:rPr lang="en-US" altLang="en-US" sz="2800">
                <a:solidFill>
                  <a:srgbClr val="000000"/>
                </a:solidFill>
              </a:rPr>
              <a:t>Page 17 :  “confirm the presence of airborne influenza virus in various clinic locations” </a:t>
            </a:r>
          </a:p>
          <a:p>
            <a:r>
              <a:rPr lang="en-US" altLang="en-US" sz="2800">
                <a:solidFill>
                  <a:srgbClr val="000000"/>
                </a:solidFill>
              </a:rPr>
              <a:t>                                </a:t>
            </a:r>
            <a:r>
              <a:rPr lang="en-US" altLang="en-US" sz="2000">
                <a:solidFill>
                  <a:srgbClr val="000000"/>
                </a:solidFill>
              </a:rPr>
              <a:t>Blachere et al (CID 2009 48 (4):438)</a:t>
            </a:r>
          </a:p>
        </p:txBody>
      </p:sp>
      <p:sp>
        <p:nvSpPr>
          <p:cNvPr id="584710" name="Text Box 8"/>
          <p:cNvSpPr txBox="1">
            <a:spLocks noChangeArrowheads="1"/>
          </p:cNvSpPr>
          <p:nvPr/>
        </p:nvSpPr>
        <p:spPr bwMode="auto">
          <a:xfrm>
            <a:off x="2568575" y="6034088"/>
            <a:ext cx="6353175" cy="368300"/>
          </a:xfrm>
          <a:prstGeom prst="rect">
            <a:avLst/>
          </a:prstGeom>
          <a:solidFill>
            <a:srgbClr val="FFFFCC"/>
          </a:solidFill>
          <a:ln w="9525">
            <a:noFill/>
            <a:miter lim="800000"/>
            <a:headEnd/>
            <a:tailEnd/>
          </a:ln>
        </p:spPr>
        <p:txBody>
          <a:bodyPr>
            <a:spAutoFit/>
          </a:bodyPr>
          <a:lstStyle/>
          <a:p>
            <a:r>
              <a:rPr lang="en-US" altLang="en-US" b="1">
                <a:solidFill>
                  <a:srgbClr val="000000"/>
                </a:solidFill>
              </a:rPr>
              <a:t>Also based on the Macinthyre study done in China</a:t>
            </a:r>
          </a:p>
        </p:txBody>
      </p:sp>
      <p:grpSp>
        <p:nvGrpSpPr>
          <p:cNvPr id="584711" name="Group 2"/>
          <p:cNvGrpSpPr>
            <a:grpSpLocks/>
          </p:cNvGrpSpPr>
          <p:nvPr/>
        </p:nvGrpSpPr>
        <p:grpSpPr bwMode="auto">
          <a:xfrm>
            <a:off x="277813" y="147638"/>
            <a:ext cx="7831137" cy="920750"/>
            <a:chOff x="277091" y="147782"/>
            <a:chExt cx="7832436" cy="920605"/>
          </a:xfrm>
        </p:grpSpPr>
        <p:sp>
          <p:nvSpPr>
            <p:cNvPr id="2" name="Rounded Rectangle 1"/>
            <p:cNvSpPr/>
            <p:nvPr/>
          </p:nvSpPr>
          <p:spPr>
            <a:xfrm>
              <a:off x="277091" y="147782"/>
              <a:ext cx="7832436" cy="9206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pic>
          <p:nvPicPr>
            <p:cNvPr id="584713" name="Picture 2" descr="Institute of Medicine of the National Academies">
              <a:hlinkClick r:id="rId2"/>
            </p:cNvPr>
            <p:cNvPicPr>
              <a:picLocks noChangeAspect="1" noChangeArrowheads="1"/>
            </p:cNvPicPr>
            <p:nvPr/>
          </p:nvPicPr>
          <p:blipFill>
            <a:blip r:embed="rId3" cstate="screen"/>
            <a:srcRect/>
            <a:stretch>
              <a:fillRect/>
            </a:stretch>
          </p:blipFill>
          <p:spPr bwMode="auto">
            <a:xfrm>
              <a:off x="521622" y="341746"/>
              <a:ext cx="7323838" cy="535205"/>
            </a:xfrm>
            <a:prstGeom prst="rect">
              <a:avLst/>
            </a:prstGeom>
            <a:solidFill>
              <a:schemeClr val="bg1"/>
            </a:solidFill>
            <a:ln w="9525">
              <a:noFill/>
              <a:miter lim="800000"/>
              <a:headEnd/>
              <a:tailEnd/>
            </a:ln>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5730" name="Picture 3"/>
          <p:cNvPicPr>
            <a:picLocks noGrp="1" noChangeAspect="1" noChangeArrowheads="1"/>
          </p:cNvPicPr>
          <p:nvPr>
            <p:ph type="body" idx="1"/>
          </p:nvPr>
        </p:nvPicPr>
        <p:blipFill>
          <a:blip r:embed="rId2" cstate="screen"/>
          <a:srcRect/>
          <a:stretch>
            <a:fillRect/>
          </a:stretch>
        </p:blipFill>
        <p:spPr>
          <a:xfrm>
            <a:off x="1981200" y="304800"/>
            <a:ext cx="8280400" cy="4103688"/>
          </a:xfrm>
        </p:spPr>
      </p:pic>
      <p:pic>
        <p:nvPicPr>
          <p:cNvPr id="585731" name="Picture 4"/>
          <p:cNvPicPr>
            <a:picLocks noChangeAspect="1" noChangeArrowheads="1"/>
          </p:cNvPicPr>
          <p:nvPr/>
        </p:nvPicPr>
        <p:blipFill>
          <a:blip r:embed="rId3" cstate="screen"/>
          <a:srcRect/>
          <a:stretch>
            <a:fillRect/>
          </a:stretch>
        </p:blipFill>
        <p:spPr bwMode="auto">
          <a:xfrm>
            <a:off x="1992313" y="3284538"/>
            <a:ext cx="8280400" cy="3573462"/>
          </a:xfrm>
          <a:prstGeom prst="rect">
            <a:avLst/>
          </a:prstGeom>
          <a:noFill/>
          <a:ln w="9525">
            <a:noFill/>
            <a:miter lim="800000"/>
            <a:headEnd/>
            <a:tailEnd/>
          </a:ln>
        </p:spPr>
      </p:pic>
      <p:sp>
        <p:nvSpPr>
          <p:cNvPr id="585732" name="Line 5"/>
          <p:cNvSpPr>
            <a:spLocks noChangeShapeType="1"/>
          </p:cNvSpPr>
          <p:nvPr/>
        </p:nvSpPr>
        <p:spPr bwMode="auto">
          <a:xfrm>
            <a:off x="2133600" y="2438400"/>
            <a:ext cx="4824413" cy="0"/>
          </a:xfrm>
          <a:prstGeom prst="line">
            <a:avLst/>
          </a:prstGeom>
          <a:noFill/>
          <a:ln w="9525">
            <a:solidFill>
              <a:srgbClr val="FF0066"/>
            </a:solidFill>
            <a:round/>
            <a:headEnd/>
            <a:tailEnd/>
          </a:ln>
        </p:spPr>
        <p:txBody>
          <a:bodyPr/>
          <a:lstStyle/>
          <a:p>
            <a:endParaRPr lang="en-CA"/>
          </a:p>
        </p:txBody>
      </p:sp>
      <p:sp>
        <p:nvSpPr>
          <p:cNvPr id="585733" name="Line 6"/>
          <p:cNvSpPr>
            <a:spLocks noChangeShapeType="1"/>
          </p:cNvSpPr>
          <p:nvPr/>
        </p:nvSpPr>
        <p:spPr bwMode="auto">
          <a:xfrm>
            <a:off x="2135188" y="2667000"/>
            <a:ext cx="1152525" cy="0"/>
          </a:xfrm>
          <a:prstGeom prst="line">
            <a:avLst/>
          </a:prstGeom>
          <a:noFill/>
          <a:ln w="9525">
            <a:solidFill>
              <a:srgbClr val="FF0066"/>
            </a:solidFill>
            <a:round/>
            <a:headEnd/>
            <a:tailEnd/>
          </a:ln>
        </p:spPr>
        <p:txBody>
          <a:bodyPr/>
          <a:lstStyle/>
          <a:p>
            <a:endParaRPr lang="en-CA"/>
          </a:p>
        </p:txBody>
      </p:sp>
      <p:sp>
        <p:nvSpPr>
          <p:cNvPr id="585734" name="Line 7"/>
          <p:cNvSpPr>
            <a:spLocks noChangeShapeType="1"/>
          </p:cNvSpPr>
          <p:nvPr/>
        </p:nvSpPr>
        <p:spPr bwMode="auto">
          <a:xfrm>
            <a:off x="2927350" y="3276600"/>
            <a:ext cx="504825" cy="0"/>
          </a:xfrm>
          <a:prstGeom prst="line">
            <a:avLst/>
          </a:prstGeom>
          <a:noFill/>
          <a:ln w="38100">
            <a:solidFill>
              <a:srgbClr val="FF0066"/>
            </a:solidFill>
            <a:round/>
            <a:headEnd/>
            <a:tailEnd/>
          </a:ln>
        </p:spPr>
        <p:txBody>
          <a:bodyPr/>
          <a:lstStyle/>
          <a:p>
            <a:endParaRPr lang="en-CA"/>
          </a:p>
        </p:txBody>
      </p:sp>
      <p:sp>
        <p:nvSpPr>
          <p:cNvPr id="585735" name="Rectangle 8"/>
          <p:cNvSpPr>
            <a:spLocks noChangeArrowheads="1"/>
          </p:cNvSpPr>
          <p:nvPr/>
        </p:nvSpPr>
        <p:spPr bwMode="auto">
          <a:xfrm>
            <a:off x="1600200" y="6524625"/>
            <a:ext cx="9144000" cy="333375"/>
          </a:xfrm>
          <a:prstGeom prst="rect">
            <a:avLst/>
          </a:prstGeom>
          <a:solidFill>
            <a:srgbClr val="DAC4DB"/>
          </a:solidFill>
          <a:ln w="9525">
            <a:solidFill>
              <a:schemeClr val="tx1"/>
            </a:solidFill>
            <a:miter lim="800000"/>
            <a:headEnd/>
            <a:tailEnd/>
          </a:ln>
        </p:spPr>
        <p:txBody>
          <a:bodyPr wrap="none" anchor="ctr"/>
          <a:lstStyle/>
          <a:p>
            <a:pPr algn="ctr"/>
            <a:r>
              <a:rPr kumimoji="1" lang="en-US" altLang="zh-TW" sz="1200">
                <a:solidFill>
                  <a:srgbClr val="000000"/>
                </a:solidFill>
                <a:ea typeface="PMingLiU" pitchFamily="18" charset="-120"/>
              </a:rPr>
              <a:t>http://abcnews.go.com/Health/SwineFluNews/cdc-flu-mask-decision-based-flawed-study-authors/Story?id=8966585&amp;page=1</a:t>
            </a:r>
          </a:p>
        </p:txBody>
      </p:sp>
      <p:sp>
        <p:nvSpPr>
          <p:cNvPr id="585736" name="Text Box 9"/>
          <p:cNvSpPr txBox="1">
            <a:spLocks noChangeArrowheads="1"/>
          </p:cNvSpPr>
          <p:nvPr/>
        </p:nvSpPr>
        <p:spPr bwMode="auto">
          <a:xfrm>
            <a:off x="3886200" y="0"/>
            <a:ext cx="6019800" cy="384175"/>
          </a:xfrm>
          <a:prstGeom prst="rect">
            <a:avLst/>
          </a:prstGeom>
          <a:solidFill>
            <a:srgbClr val="CCFFFF"/>
          </a:solidFill>
          <a:ln w="9525">
            <a:noFill/>
            <a:miter lim="800000"/>
            <a:headEnd/>
            <a:tailEnd/>
          </a:ln>
        </p:spPr>
        <p:txBody>
          <a:bodyPr>
            <a:spAutoFit/>
          </a:bodyPr>
          <a:lstStyle/>
          <a:p>
            <a:pPr>
              <a:lnSpc>
                <a:spcPct val="80000"/>
              </a:lnSpc>
              <a:spcBef>
                <a:spcPct val="50000"/>
              </a:spcBef>
            </a:pPr>
            <a:r>
              <a:rPr lang="en-US" altLang="zh-HK" sz="2400">
                <a:solidFill>
                  <a:srgbClr val="000000"/>
                </a:solidFill>
                <a:ea typeface="PMingLiU" pitchFamily="18" charset="-120"/>
              </a:rPr>
              <a:t>But Macintyre group retracted their study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6754" name="Picture 3"/>
          <p:cNvPicPr>
            <a:picLocks noChangeAspect="1"/>
          </p:cNvPicPr>
          <p:nvPr/>
        </p:nvPicPr>
        <p:blipFill>
          <a:blip r:embed="rId2" cstate="screen"/>
          <a:srcRect/>
          <a:stretch>
            <a:fillRect/>
          </a:stretch>
        </p:blipFill>
        <p:spPr bwMode="auto">
          <a:xfrm>
            <a:off x="377825" y="155575"/>
            <a:ext cx="7481888" cy="2209800"/>
          </a:xfrm>
          <a:prstGeom prst="rect">
            <a:avLst/>
          </a:prstGeom>
          <a:noFill/>
          <a:ln w="9525">
            <a:noFill/>
            <a:miter lim="800000"/>
            <a:headEnd/>
            <a:tailEnd/>
          </a:ln>
        </p:spPr>
      </p:pic>
      <p:pic>
        <p:nvPicPr>
          <p:cNvPr id="586755" name="Picture 4"/>
          <p:cNvPicPr>
            <a:picLocks noChangeAspect="1"/>
          </p:cNvPicPr>
          <p:nvPr/>
        </p:nvPicPr>
        <p:blipFill>
          <a:blip r:embed="rId3" cstate="screen"/>
          <a:srcRect/>
          <a:stretch>
            <a:fillRect/>
          </a:stretch>
        </p:blipFill>
        <p:spPr bwMode="auto">
          <a:xfrm>
            <a:off x="8253413" y="1138238"/>
            <a:ext cx="3181350" cy="244475"/>
          </a:xfrm>
          <a:prstGeom prst="rect">
            <a:avLst/>
          </a:prstGeom>
          <a:noFill/>
          <a:ln w="9525">
            <a:noFill/>
            <a:miter lim="800000"/>
            <a:headEnd/>
            <a:tailEnd/>
          </a:ln>
        </p:spPr>
      </p:pic>
      <p:pic>
        <p:nvPicPr>
          <p:cNvPr id="586756" name="Picture 5"/>
          <p:cNvPicPr>
            <a:picLocks noChangeAspect="1"/>
          </p:cNvPicPr>
          <p:nvPr/>
        </p:nvPicPr>
        <p:blipFill>
          <a:blip r:embed="rId4" cstate="screen"/>
          <a:srcRect/>
          <a:stretch>
            <a:fillRect/>
          </a:stretch>
        </p:blipFill>
        <p:spPr bwMode="auto">
          <a:xfrm>
            <a:off x="8253413" y="720725"/>
            <a:ext cx="2527300" cy="290513"/>
          </a:xfrm>
          <a:prstGeom prst="rect">
            <a:avLst/>
          </a:prstGeom>
          <a:noFill/>
          <a:ln w="9525">
            <a:noFill/>
            <a:miter lim="800000"/>
            <a:headEnd/>
            <a:tailEnd/>
          </a:ln>
        </p:spPr>
      </p:pic>
      <p:pic>
        <p:nvPicPr>
          <p:cNvPr id="586757" name="Picture 6"/>
          <p:cNvPicPr>
            <a:picLocks noChangeAspect="1"/>
          </p:cNvPicPr>
          <p:nvPr/>
        </p:nvPicPr>
        <p:blipFill>
          <a:blip r:embed="rId5" cstate="screen"/>
          <a:srcRect/>
          <a:stretch>
            <a:fillRect/>
          </a:stretch>
        </p:blipFill>
        <p:spPr bwMode="auto">
          <a:xfrm>
            <a:off x="377825" y="2487613"/>
            <a:ext cx="9637713" cy="4370387"/>
          </a:xfrm>
          <a:prstGeom prst="rect">
            <a:avLst/>
          </a:prstGeom>
          <a:noFill/>
          <a:ln w="9525">
            <a:noFill/>
            <a:miter lim="800000"/>
            <a:headEnd/>
            <a:tailEnd/>
          </a:ln>
        </p:spPr>
      </p:pic>
      <p:sp>
        <p:nvSpPr>
          <p:cNvPr id="8" name="Rectangle 7"/>
          <p:cNvSpPr/>
          <p:nvPr/>
        </p:nvSpPr>
        <p:spPr>
          <a:xfrm>
            <a:off x="508000" y="4932363"/>
            <a:ext cx="9320213" cy="40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2" name="Rectangle 1"/>
          <p:cNvSpPr/>
          <p:nvPr/>
        </p:nvSpPr>
        <p:spPr>
          <a:xfrm>
            <a:off x="2493963" y="4535488"/>
            <a:ext cx="1219200" cy="39687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7778" name="Picture 3"/>
          <p:cNvPicPr>
            <a:picLocks noChangeAspect="1"/>
          </p:cNvPicPr>
          <p:nvPr/>
        </p:nvPicPr>
        <p:blipFill>
          <a:blip r:embed="rId2" cstate="screen"/>
          <a:srcRect/>
          <a:stretch>
            <a:fillRect/>
          </a:stretch>
        </p:blipFill>
        <p:spPr bwMode="auto">
          <a:xfrm>
            <a:off x="528638" y="171450"/>
            <a:ext cx="10975975" cy="2008188"/>
          </a:xfrm>
          <a:prstGeom prst="rect">
            <a:avLst/>
          </a:prstGeom>
          <a:noFill/>
          <a:ln w="9525">
            <a:noFill/>
            <a:miter lim="800000"/>
            <a:headEnd/>
            <a:tailEnd/>
          </a:ln>
        </p:spPr>
      </p:pic>
      <p:pic>
        <p:nvPicPr>
          <p:cNvPr id="587779" name="Picture 4"/>
          <p:cNvPicPr>
            <a:picLocks noChangeAspect="1"/>
          </p:cNvPicPr>
          <p:nvPr/>
        </p:nvPicPr>
        <p:blipFill>
          <a:blip r:embed="rId3" cstate="screen"/>
          <a:srcRect/>
          <a:stretch>
            <a:fillRect/>
          </a:stretch>
        </p:blipFill>
        <p:spPr bwMode="auto">
          <a:xfrm>
            <a:off x="5846763" y="1847850"/>
            <a:ext cx="6088062" cy="331788"/>
          </a:xfrm>
          <a:prstGeom prst="rect">
            <a:avLst/>
          </a:prstGeom>
          <a:noFill/>
          <a:ln w="9525">
            <a:noFill/>
            <a:miter lim="800000"/>
            <a:headEnd/>
            <a:tailEnd/>
          </a:ln>
        </p:spPr>
      </p:pic>
      <p:pic>
        <p:nvPicPr>
          <p:cNvPr id="587780" name="Picture 5"/>
          <p:cNvPicPr>
            <a:picLocks noChangeAspect="1"/>
          </p:cNvPicPr>
          <p:nvPr/>
        </p:nvPicPr>
        <p:blipFill>
          <a:blip r:embed="rId4" cstate="screen"/>
          <a:srcRect/>
          <a:stretch>
            <a:fillRect/>
          </a:stretch>
        </p:blipFill>
        <p:spPr bwMode="auto">
          <a:xfrm>
            <a:off x="153988" y="2609850"/>
            <a:ext cx="11725275" cy="3135313"/>
          </a:xfrm>
          <a:prstGeom prst="rect">
            <a:avLst/>
          </a:prstGeom>
          <a:noFill/>
          <a:ln w="9525">
            <a:noFill/>
            <a:miter lim="800000"/>
            <a:headEnd/>
            <a:tailEnd/>
          </a:ln>
        </p:spPr>
      </p:pic>
      <p:pic>
        <p:nvPicPr>
          <p:cNvPr id="587781" name="Picture 7"/>
          <p:cNvPicPr>
            <a:picLocks noChangeAspect="1"/>
          </p:cNvPicPr>
          <p:nvPr/>
        </p:nvPicPr>
        <p:blipFill>
          <a:blip r:embed="rId5" cstate="screen"/>
          <a:srcRect/>
          <a:stretch>
            <a:fillRect/>
          </a:stretch>
        </p:blipFill>
        <p:spPr bwMode="auto">
          <a:xfrm>
            <a:off x="66675" y="5935663"/>
            <a:ext cx="6167438" cy="511175"/>
          </a:xfrm>
          <a:prstGeom prst="rect">
            <a:avLst/>
          </a:prstGeom>
          <a:noFill/>
          <a:ln w="9525">
            <a:noFill/>
            <a:miter lim="800000"/>
            <a:headEnd/>
            <a:tailEnd/>
          </a:ln>
        </p:spPr>
      </p:pic>
      <p:pic>
        <p:nvPicPr>
          <p:cNvPr id="587782" name="Picture 8"/>
          <p:cNvPicPr>
            <a:picLocks noChangeAspect="1"/>
          </p:cNvPicPr>
          <p:nvPr/>
        </p:nvPicPr>
        <p:blipFill>
          <a:blip r:embed="rId6" cstate="screen"/>
          <a:srcRect/>
          <a:stretch>
            <a:fillRect/>
          </a:stretch>
        </p:blipFill>
        <p:spPr bwMode="auto">
          <a:xfrm>
            <a:off x="6335713" y="5956300"/>
            <a:ext cx="5792787" cy="490538"/>
          </a:xfrm>
          <a:prstGeom prst="rect">
            <a:avLst/>
          </a:prstGeom>
          <a:noFill/>
          <a:ln w="9525">
            <a:noFill/>
            <a:miter lim="800000"/>
            <a:headEnd/>
            <a:tailEnd/>
          </a:ln>
        </p:spPr>
      </p:pic>
      <p:cxnSp>
        <p:nvCxnSpPr>
          <p:cNvPr id="11" name="Straight Connector 10"/>
          <p:cNvCxnSpPr/>
          <p:nvPr/>
        </p:nvCxnSpPr>
        <p:spPr>
          <a:xfrm>
            <a:off x="1100138" y="6188075"/>
            <a:ext cx="5041900" cy="3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675" y="6446838"/>
            <a:ext cx="5318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636000" y="6188075"/>
            <a:ext cx="32988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10325" y="6446838"/>
            <a:ext cx="52641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1674475" y="3971925"/>
            <a:ext cx="454025" cy="269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1674475" y="4429125"/>
            <a:ext cx="454025" cy="28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7313" y="1754188"/>
            <a:ext cx="9791700" cy="1201737"/>
          </a:xfrm>
          <a:prstGeom prst="rect">
            <a:avLst/>
          </a:prstGeom>
          <a:solidFill>
            <a:schemeClr val="accent2">
              <a:lumMod val="20000"/>
              <a:lumOff val="80000"/>
            </a:schemeClr>
          </a:solidFill>
          <a:ln>
            <a:solidFill>
              <a:schemeClr val="accent2">
                <a:lumMod val="20000"/>
                <a:lumOff val="80000"/>
              </a:schemeClr>
            </a:solidFill>
          </a:ln>
        </p:spPr>
        <p:txBody>
          <a:bodyPr>
            <a:spAutoFit/>
          </a:bodyPr>
          <a:lstStyle/>
          <a:p>
            <a:pPr algn="ctr"/>
            <a:r>
              <a:rPr lang="en-US" sz="3600">
                <a:solidFill>
                  <a:srgbClr val="000000"/>
                </a:solidFill>
                <a:latin typeface="Times New Roman" pitchFamily="18" charset="0"/>
              </a:rPr>
              <a:t>Large ongoing trial however conducted by John Hopkins which is yet to be published </a:t>
            </a:r>
            <a:endParaRPr lang="en-US" sz="3600">
              <a:latin typeface="Calibri" pitchFamily="34" charset="0"/>
            </a:endParaRPr>
          </a:p>
        </p:txBody>
      </p:sp>
      <p:sp>
        <p:nvSpPr>
          <p:cNvPr id="588803" name="TextBox 4"/>
          <p:cNvSpPr txBox="1">
            <a:spLocks noChangeArrowheads="1"/>
          </p:cNvSpPr>
          <p:nvPr/>
        </p:nvSpPr>
        <p:spPr bwMode="auto">
          <a:xfrm>
            <a:off x="3703638" y="3611563"/>
            <a:ext cx="7583487" cy="522287"/>
          </a:xfrm>
          <a:prstGeom prst="rect">
            <a:avLst/>
          </a:prstGeom>
          <a:noFill/>
          <a:ln w="9525">
            <a:noFill/>
            <a:miter lim="800000"/>
            <a:headEnd/>
            <a:tailEnd/>
          </a:ln>
        </p:spPr>
        <p:txBody>
          <a:bodyPr>
            <a:spAutoFit/>
          </a:bodyPr>
          <a:lstStyle/>
          <a:p>
            <a:pPr>
              <a:buSzPts val="1200"/>
            </a:pPr>
            <a:r>
              <a:rPr lang="en-US" sz="2800">
                <a:solidFill>
                  <a:srgbClr val="0000FF"/>
                </a:solidFill>
                <a:latin typeface="Times New Roman" pitchFamily="18" charset="0"/>
                <a:ea typeface="Calibri" pitchFamily="34" charset="0"/>
              </a:rPr>
              <a:t>(http://clinicaltrials.gov/ct2/show/NCT01249625).</a:t>
            </a:r>
            <a:endParaRPr lang="en-US" sz="2400">
              <a:solidFill>
                <a:srgbClr val="0000FF"/>
              </a:solidFill>
              <a:latin typeface="Calibri" pitchFamily="34" charset="0"/>
              <a:ea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4"/>
          <p:cNvSpPr>
            <a:spLocks noChangeArrowheads="1"/>
          </p:cNvSpPr>
          <p:nvPr/>
        </p:nvSpPr>
        <p:spPr bwMode="auto">
          <a:xfrm>
            <a:off x="3014663" y="2884488"/>
            <a:ext cx="7329487" cy="400050"/>
          </a:xfrm>
          <a:prstGeom prst="rect">
            <a:avLst/>
          </a:prstGeom>
          <a:solidFill>
            <a:srgbClr val="FFFFCC"/>
          </a:solidFill>
          <a:ln w="9525">
            <a:noFill/>
            <a:miter lim="800000"/>
            <a:headEnd/>
            <a:tailEnd/>
          </a:ln>
        </p:spPr>
        <p:txBody>
          <a:bodyPr wrap="none" anchor="ctr">
            <a:spAutoFit/>
          </a:bodyPr>
          <a:lstStyle/>
          <a:p>
            <a:r>
              <a:rPr lang="en-US" altLang="zh-TW" sz="2000" b="1">
                <a:solidFill>
                  <a:srgbClr val="000000"/>
                </a:solidFill>
                <a:latin typeface="Times New Roman" pitchFamily="18" charset="0"/>
                <a:ea typeface="PMingLiU" pitchFamily="18" charset="-120"/>
                <a:cs typeface="Times New Roman" pitchFamily="18" charset="0"/>
              </a:rPr>
              <a:t>Comparison of Non-clinical and Clinical Staff Infected by pH1N1</a:t>
            </a:r>
            <a:endParaRPr lang="en-US" altLang="zh-TW" sz="3200">
              <a:solidFill>
                <a:srgbClr val="000000"/>
              </a:solidFill>
              <a:ea typeface="PMingLiU" pitchFamily="18" charset="-120"/>
              <a:cs typeface="Times New Roman" pitchFamily="18" charset="0"/>
            </a:endParaRPr>
          </a:p>
        </p:txBody>
      </p:sp>
      <p:graphicFrame>
        <p:nvGraphicFramePr>
          <p:cNvPr id="38017" name="Group 129"/>
          <p:cNvGraphicFramePr>
            <a:graphicFrameLocks noGrp="1"/>
          </p:cNvGraphicFramePr>
          <p:nvPr/>
        </p:nvGraphicFramePr>
        <p:xfrm>
          <a:off x="3217863" y="3013075"/>
          <a:ext cx="8610600" cy="3860800"/>
        </p:xfrm>
        <a:graphic>
          <a:graphicData uri="http://schemas.openxmlformats.org/drawingml/2006/table">
            <a:tbl>
              <a:tblPr/>
              <a:tblGrid>
                <a:gridCol w="3103562"/>
                <a:gridCol w="487363"/>
                <a:gridCol w="1404937"/>
                <a:gridCol w="185738"/>
                <a:gridCol w="1417637"/>
                <a:gridCol w="2011363"/>
              </a:tblGrid>
              <a:tr h="1006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HK" altLang="zh-HK" sz="2800" b="0" i="0" u="none" strike="noStrike" cap="none" normalizeH="0" baseline="0" smtClean="0">
                        <a:ln>
                          <a:noFill/>
                        </a:ln>
                        <a:solidFill>
                          <a:schemeClr val="tx1"/>
                        </a:solidFill>
                        <a:effectLst/>
                        <a:latin typeface="Arial" pitchFamily="34" charset="0"/>
                        <a:ea typeface="PMingLiU" pitchFamily="18" charset="-120"/>
                      </a:endParaRPr>
                    </a:p>
                  </a:txBody>
                  <a:tcPr horzOverflow="overflow">
                    <a:lnL>
                      <a:noFill/>
                    </a:lnL>
                    <a:lnR>
                      <a:noFill/>
                    </a:lnR>
                    <a:ln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0" i="0" u="sng" strike="noStrike" cap="none" normalizeH="0" baseline="0" smtClean="0">
                        <a:ln>
                          <a:noFill/>
                        </a:ln>
                        <a:solidFill>
                          <a:srgbClr val="000099"/>
                        </a:solidFill>
                        <a:effectLst/>
                        <a:latin typeface="Times New Roman" pitchFamily="18" charset="0"/>
                        <a:ea typeface="PMingLiU"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TW" sz="2000" b="0" i="0" u="sng" strike="noStrike" cap="none" normalizeH="0" baseline="0" smtClean="0">
                        <a:ln>
                          <a:noFill/>
                        </a:ln>
                        <a:solidFill>
                          <a:srgbClr val="000099"/>
                        </a:solidFill>
                        <a:effectLst/>
                        <a:latin typeface="Times New Roman" pitchFamily="18" charset="0"/>
                        <a:ea typeface="PMingLiU"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000" b="0" i="0" u="sng" strike="noStrike" cap="none" normalizeH="0" baseline="0" smtClean="0">
                          <a:ln>
                            <a:noFill/>
                          </a:ln>
                          <a:solidFill>
                            <a:srgbClr val="000099"/>
                          </a:solidFill>
                          <a:effectLst/>
                          <a:latin typeface="Times New Roman" pitchFamily="18" charset="0"/>
                          <a:ea typeface="PMingLiU" pitchFamily="18" charset="-120"/>
                          <a:cs typeface="Times New Roman" pitchFamily="18" charset="0"/>
                        </a:rPr>
                        <a:t>Non-clinical</a:t>
                      </a:r>
                      <a:endParaRPr kumimoji="0" lang="en-US" altLang="zh-TW" sz="2000" b="0" i="0" u="none" strike="noStrike" cap="none" normalizeH="0" baseline="0" smtClean="0">
                        <a:ln>
                          <a:noFill/>
                        </a:ln>
                        <a:solidFill>
                          <a:srgbClr val="000099"/>
                        </a:solidFill>
                        <a:effectLst/>
                        <a:latin typeface="Arial" pitchFamily="34" charset="0"/>
                        <a:ea typeface="PMingLiU" pitchFamily="18" charset="-120"/>
                        <a:cs typeface="Times New Roman" pitchFamily="18" charset="0"/>
                      </a:endParaRPr>
                    </a:p>
                  </a:txBody>
                  <a:tcPr anchor="ctr" anchorCtr="1" horzOverflow="overflow">
                    <a:lnL>
                      <a:noFill/>
                    </a:lnL>
                    <a:lnR>
                      <a:noFill/>
                    </a:lnR>
                    <a:lnT>
                      <a:noFill/>
                    </a:lnT>
                    <a:lnB>
                      <a:noFill/>
                    </a:lnB>
                    <a:lnTlToBr>
                      <a:noFill/>
                    </a:lnTlToBr>
                    <a:lnBlToTr>
                      <a:noFill/>
                    </a:lnBlToTr>
                    <a:noFill/>
                  </a:tcPr>
                </a:tc>
                <a:tc hMerge="1">
                  <a:txBody>
                    <a:bodyPr/>
                    <a:lstStyle/>
                    <a:p>
                      <a:endParaRPr lang="en-CA"/>
                    </a:p>
                  </a:txBody>
                  <a:tcPr/>
                </a:tc>
                <a:tc hMerge="1">
                  <a:txBody>
                    <a:bodyPr/>
                    <a:lstStyle/>
                    <a:p>
                      <a:endParaRPr lang="en-CA"/>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0" i="0" u="sng" strike="noStrike" cap="none" normalizeH="0" baseline="0" smtClean="0">
                        <a:ln>
                          <a:noFill/>
                        </a:ln>
                        <a:solidFill>
                          <a:srgbClr val="000099"/>
                        </a:solidFill>
                        <a:effectLst/>
                        <a:latin typeface="Times New Roman" pitchFamily="18" charset="0"/>
                        <a:ea typeface="PMingLiU" pitchFamily="18"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0" i="0" u="sng" strike="noStrike" cap="none" normalizeH="0" baseline="0" smtClean="0">
                        <a:ln>
                          <a:noFill/>
                        </a:ln>
                        <a:solidFill>
                          <a:srgbClr val="000099"/>
                        </a:solidFill>
                        <a:effectLst/>
                        <a:latin typeface="Times New Roman" pitchFamily="18" charset="0"/>
                        <a:ea typeface="PMingLiU" pitchFamily="18"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sng" strike="noStrike" cap="none" normalizeH="0" baseline="0" smtClean="0">
                          <a:ln>
                            <a:noFill/>
                          </a:ln>
                          <a:solidFill>
                            <a:srgbClr val="000099"/>
                          </a:solidFill>
                          <a:effectLst/>
                          <a:latin typeface="Times New Roman" pitchFamily="18" charset="0"/>
                          <a:ea typeface="PMingLiU" pitchFamily="18" charset="-120"/>
                          <a:cs typeface="Times New Roman" pitchFamily="18" charset="0"/>
                        </a:rPr>
                        <a:t>Clinical</a:t>
                      </a:r>
                      <a:endParaRPr kumimoji="0" lang="en-US" altLang="zh-TW" sz="2000" b="0" i="0" u="none" strike="noStrike" cap="none" normalizeH="0" baseline="0" smtClean="0">
                        <a:ln>
                          <a:noFill/>
                        </a:ln>
                        <a:solidFill>
                          <a:srgbClr val="000099"/>
                        </a:solidFill>
                        <a:effectLst/>
                        <a:latin typeface="Arial" pitchFamily="34" charset="0"/>
                        <a:ea typeface="PMingLiU" pitchFamily="18" charset="-120"/>
                        <a:cs typeface="Times New Roman"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0" i="0" u="sng" strike="noStrike" cap="none" normalizeH="0" baseline="0" smtClean="0">
                        <a:ln>
                          <a:noFill/>
                        </a:ln>
                        <a:solidFill>
                          <a:srgbClr val="000099"/>
                        </a:solidFill>
                        <a:effectLst/>
                        <a:latin typeface="Times New Roman" pitchFamily="18" charset="0"/>
                        <a:ea typeface="PMingLiU" pitchFamily="18"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sng" strike="noStrike" cap="none" normalizeH="0" baseline="0" smtClean="0">
                          <a:ln>
                            <a:noFill/>
                          </a:ln>
                          <a:solidFill>
                            <a:srgbClr val="000099"/>
                          </a:solidFill>
                          <a:effectLst/>
                          <a:latin typeface="Times New Roman" pitchFamily="18" charset="0"/>
                          <a:ea typeface="PMingLiU" pitchFamily="18" charset="-120"/>
                          <a:cs typeface="Times New Roman" pitchFamily="18" charset="0"/>
                        </a:rPr>
                        <a:t>Statistical significance (p)</a:t>
                      </a:r>
                      <a:endParaRPr kumimoji="0" lang="en-US" altLang="zh-TW" sz="2000" b="0" i="0" u="none" strike="noStrike" cap="none" normalizeH="0" baseline="0" smtClean="0">
                        <a:ln>
                          <a:noFill/>
                        </a:ln>
                        <a:solidFill>
                          <a:srgbClr val="000099"/>
                        </a:solidFill>
                        <a:effectLst/>
                        <a:latin typeface="Arial" pitchFamily="34" charset="0"/>
                        <a:ea typeface="PMingLiU" pitchFamily="18" charset="-120"/>
                        <a:cs typeface="Times New Roman" pitchFamily="18" charset="0"/>
                      </a:endParaRPr>
                    </a:p>
                  </a:txBody>
                  <a:tcPr horzOverflow="overflow">
                    <a:lnL>
                      <a:noFill/>
                    </a:lnL>
                    <a:lnR>
                      <a:noFill/>
                    </a:lnR>
                    <a:lnT>
                      <a:noFill/>
                    </a:lnT>
                    <a:lnB>
                      <a:noFill/>
                    </a:lnB>
                    <a:lnTlToBr>
                      <a:noFill/>
                    </a:lnTlToBr>
                    <a:lnBlToTr>
                      <a:noFill/>
                    </a:lnBlToTr>
                    <a:noFill/>
                  </a:tcPr>
                </a:tc>
              </a:tr>
              <a:tr h="3968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99"/>
                          </a:solidFill>
                          <a:effectLst/>
                          <a:latin typeface="Times New Roman" pitchFamily="18" charset="0"/>
                          <a:ea typeface="PMingLiU" pitchFamily="18" charset="-120"/>
                          <a:cs typeface="Times New Roman" pitchFamily="18" charset="0"/>
                        </a:rPr>
                        <a:t>Total number of staff (n)</a:t>
                      </a:r>
                    </a:p>
                  </a:txBody>
                  <a:tcPr anchor="ctr" anchorCtr="1" horzOverflow="overflow">
                    <a:lnL>
                      <a:noFill/>
                    </a:lnL>
                    <a:lnR>
                      <a:noFill/>
                    </a:lnR>
                    <a:lnT>
                      <a:noFill/>
                    </a:lnT>
                    <a:lnB>
                      <a:noFill/>
                    </a:lnB>
                    <a:lnTlToBr>
                      <a:noFill/>
                    </a:lnTlToBr>
                    <a:lnBlToTr>
                      <a:noFill/>
                    </a:lnBlToTr>
                    <a:noFill/>
                  </a:tcPr>
                </a:tc>
                <a:tc hMerge="1">
                  <a:txBody>
                    <a:bodyPr/>
                    <a:lstStyle/>
                    <a:p>
                      <a:endParaRPr lang="en-CA"/>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18759</a:t>
                      </a:r>
                      <a:endParaRPr kumimoji="0" lang="en-US" altLang="zh-TW" sz="2000" b="0" i="0" u="none" strike="noStrike" cap="none" normalizeH="0" baseline="0" smtClean="0">
                        <a:ln>
                          <a:noFill/>
                        </a:ln>
                        <a:solidFill>
                          <a:schemeClr val="tx1"/>
                        </a:solidFill>
                        <a:effectLst/>
                        <a:latin typeface="Arial" pitchFamily="34" charset="0"/>
                        <a:ea typeface="PMingLiU" pitchFamily="18" charset="-120"/>
                        <a:cs typeface="Times New Roman" pitchFamily="18" charset="0"/>
                      </a:endParaRPr>
                    </a:p>
                  </a:txBody>
                  <a:tcPr anchor="ctr" anchorCtr="1"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40511</a:t>
                      </a:r>
                      <a:endParaRPr kumimoji="0" lang="en-US" altLang="zh-TW" sz="2000" b="0" i="0" u="none" strike="noStrike" cap="none" normalizeH="0" baseline="0" smtClean="0">
                        <a:ln>
                          <a:noFill/>
                        </a:ln>
                        <a:solidFill>
                          <a:schemeClr val="tx1"/>
                        </a:solidFill>
                        <a:effectLst/>
                        <a:latin typeface="Arial" pitchFamily="34" charset="0"/>
                        <a:ea typeface="PMingLiU" pitchFamily="18" charset="-120"/>
                        <a:cs typeface="Times New Roman" pitchFamily="18" charset="0"/>
                      </a:endParaRPr>
                    </a:p>
                  </a:txBody>
                  <a:tcPr anchor="ctr" anchorCtr="1" horzOverflow="overflow">
                    <a:lnL>
                      <a:noFill/>
                    </a:lnL>
                    <a:lnR>
                      <a:noFill/>
                    </a:lnR>
                    <a:lnT>
                      <a:noFill/>
                    </a:lnT>
                    <a:lnB>
                      <a:noFill/>
                    </a:lnB>
                    <a:lnTlToBr>
                      <a:noFill/>
                    </a:lnTlToBr>
                    <a:lnBlToTr>
                      <a:noFill/>
                    </a:lnBlToTr>
                    <a:noFill/>
                  </a:tcPr>
                </a:tc>
                <a:tc hMerge="1">
                  <a:txBody>
                    <a:bodyPr/>
                    <a:lstStyle/>
                    <a:p>
                      <a:endParaRPr lang="en-CA"/>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HK" altLang="zh-HK" sz="2000" b="0" i="0" u="none" strike="noStrike" cap="none" normalizeH="0" baseline="0" smtClean="0">
                        <a:ln>
                          <a:noFill/>
                        </a:ln>
                        <a:solidFill>
                          <a:schemeClr val="tx1"/>
                        </a:solidFill>
                        <a:effectLst/>
                        <a:latin typeface="Arial" pitchFamily="34" charset="0"/>
                        <a:ea typeface="PMingLiU" pitchFamily="18" charset="-120"/>
                      </a:endParaRPr>
                    </a:p>
                  </a:txBody>
                  <a:tcPr horzOverflow="overflow">
                    <a:lnL>
                      <a:noFill/>
                    </a:lnL>
                    <a:lnR>
                      <a:noFill/>
                    </a:lnR>
                    <a:lnT>
                      <a:noFill/>
                    </a:lnT>
                    <a:lnB>
                      <a:noFill/>
                    </a:lnB>
                    <a:lnTlToBr>
                      <a:noFill/>
                    </a:lnTlToBr>
                    <a:lnBlToTr>
                      <a:noFill/>
                    </a:lnBlToTr>
                    <a:noFill/>
                  </a:tcPr>
                </a:tc>
              </a:tr>
              <a:tr h="3968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sng" strike="noStrike" cap="none" normalizeH="0" baseline="0" smtClean="0">
                          <a:ln>
                            <a:noFill/>
                          </a:ln>
                          <a:solidFill>
                            <a:srgbClr val="000099"/>
                          </a:solidFill>
                          <a:effectLst/>
                          <a:latin typeface="Times New Roman" pitchFamily="18" charset="0"/>
                          <a:ea typeface="PMingLiU" pitchFamily="18" charset="-120"/>
                          <a:cs typeface="Times New Roman" pitchFamily="18" charset="0"/>
                        </a:rPr>
                        <a:t>Number infected</a:t>
                      </a:r>
                      <a:endParaRPr kumimoji="0" lang="en-US" altLang="zh-TW" sz="2000" b="1" i="0" u="sng" strike="noStrike" cap="none" normalizeH="0" baseline="0" smtClean="0">
                        <a:ln>
                          <a:noFill/>
                        </a:ln>
                        <a:solidFill>
                          <a:srgbClr val="000099"/>
                        </a:solidFill>
                        <a:effectLst/>
                        <a:latin typeface="Arial" pitchFamily="34" charset="0"/>
                        <a:ea typeface="PMingLiU" pitchFamily="18" charset="-120"/>
                        <a:cs typeface="Times New Roman" pitchFamily="18" charset="0"/>
                      </a:endParaRPr>
                    </a:p>
                  </a:txBody>
                  <a:tcPr anchor="ctr" anchorCtr="1" horzOverflow="overflow">
                    <a:lnL>
                      <a:noFill/>
                    </a:lnL>
                    <a:lnR>
                      <a:noFill/>
                    </a:lnR>
                    <a:lnT>
                      <a:noFill/>
                    </a:lnT>
                    <a:lnB>
                      <a:noFill/>
                    </a:lnB>
                    <a:lnTlToBr>
                      <a:noFill/>
                    </a:lnTlToBr>
                    <a:lnBlToTr>
                      <a:noFill/>
                    </a:lnBlToTr>
                    <a:noFill/>
                  </a:tcPr>
                </a:tc>
                <a:tc hMerge="1">
                  <a:txBody>
                    <a:bodyPr/>
                    <a:lstStyle/>
                    <a:p>
                      <a:endParaRPr lang="en-CA"/>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HK" altLang="zh-HK" sz="2000" b="0" i="0" u="none" strike="noStrike" cap="none" normalizeH="0" baseline="0" smtClean="0">
                        <a:ln>
                          <a:noFill/>
                        </a:ln>
                        <a:solidFill>
                          <a:schemeClr val="tx1"/>
                        </a:solidFill>
                        <a:effectLst/>
                        <a:latin typeface="Arial" pitchFamily="34" charset="0"/>
                        <a:ea typeface="PMingLiU" pitchFamily="18" charset="-120"/>
                      </a:endParaRPr>
                    </a:p>
                  </a:txBody>
                  <a:tcPr anchor="ctr" anchorCtr="1"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HK" altLang="zh-HK" sz="2000" b="0" i="0" u="none" strike="noStrike" cap="none" normalizeH="0" baseline="0" smtClean="0">
                        <a:ln>
                          <a:noFill/>
                        </a:ln>
                        <a:solidFill>
                          <a:schemeClr val="tx1"/>
                        </a:solidFill>
                        <a:effectLst/>
                        <a:latin typeface="Arial" pitchFamily="34" charset="0"/>
                        <a:ea typeface="PMingLiU" pitchFamily="18" charset="-120"/>
                      </a:endParaRPr>
                    </a:p>
                  </a:txBody>
                  <a:tcPr anchor="ctr" anchorCtr="1" horzOverflow="overflow">
                    <a:lnL>
                      <a:noFill/>
                    </a:lnL>
                    <a:lnR>
                      <a:noFill/>
                    </a:lnR>
                    <a:lnT>
                      <a:noFill/>
                    </a:lnT>
                    <a:lnB>
                      <a:noFill/>
                    </a:lnB>
                    <a:lnTlToBr>
                      <a:noFill/>
                    </a:lnTlToBr>
                    <a:lnBlToTr>
                      <a:noFill/>
                    </a:lnBlToTr>
                    <a:noFill/>
                  </a:tcPr>
                </a:tc>
                <a:tc hMerge="1">
                  <a:txBody>
                    <a:bodyPr/>
                    <a:lstStyle/>
                    <a:p>
                      <a:endParaRPr lang="en-CA"/>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HK" altLang="zh-HK" sz="2000" b="0" i="0" u="none" strike="noStrike" cap="none" normalizeH="0" baseline="0" smtClean="0">
                        <a:ln>
                          <a:noFill/>
                        </a:ln>
                        <a:solidFill>
                          <a:schemeClr val="tx1"/>
                        </a:solidFill>
                        <a:effectLst/>
                        <a:latin typeface="Arial" pitchFamily="34" charset="0"/>
                        <a:ea typeface="PMingLiU" pitchFamily="18" charset="-120"/>
                      </a:endParaRPr>
                    </a:p>
                  </a:txBody>
                  <a:tcPr horzOverflow="overflow">
                    <a:lnL>
                      <a:noFill/>
                    </a:lnL>
                    <a:lnR>
                      <a:noFill/>
                    </a:lnR>
                    <a:lnT>
                      <a:noFill/>
                    </a:lnT>
                    <a:lnB>
                      <a:noFill/>
                    </a:lnB>
                    <a:lnTlToBr>
                      <a:noFill/>
                    </a:lnTlToBr>
                    <a:lnBlToTr>
                      <a:noFill/>
                    </a:lnBlToTr>
                    <a:noFill/>
                  </a:tcPr>
                </a:tc>
              </a:tr>
              <a:tr h="1006475">
                <a:tc gridSpan="2">
                  <a:txBody>
                    <a:bodyPr/>
                    <a:lstStyle/>
                    <a:p>
                      <a:pPr marL="741363" marR="0" lvl="0" indent="-741363"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99"/>
                          </a:solidFill>
                          <a:effectLst/>
                          <a:latin typeface="Times New Roman" pitchFamily="18" charset="0"/>
                          <a:ea typeface="PMingLiU" pitchFamily="18" charset="-120"/>
                          <a:cs typeface="Times New Roman" pitchFamily="18" charset="0"/>
                        </a:rPr>
                        <a:t>      A. During mandatory  reporting for all staff</a:t>
                      </a:r>
                      <a:endParaRPr kumimoji="0" lang="en-US" altLang="zh-TW" sz="2000" b="0" i="0" u="none" strike="noStrike" cap="none" normalizeH="0" baseline="0" smtClean="0">
                        <a:ln>
                          <a:noFill/>
                        </a:ln>
                        <a:solidFill>
                          <a:srgbClr val="000099"/>
                        </a:solidFill>
                        <a:effectLst/>
                        <a:latin typeface="Arial" pitchFamily="34" charset="0"/>
                        <a:ea typeface="PMingLiU" pitchFamily="18" charset="-120"/>
                        <a:cs typeface="Times New Roman" pitchFamily="18" charset="0"/>
                      </a:endParaRPr>
                    </a:p>
                  </a:txBody>
                  <a:tcPr anchor="ctr" anchorCtr="1" horzOverflow="overflow">
                    <a:lnL>
                      <a:noFill/>
                    </a:lnL>
                    <a:lnR>
                      <a:noFill/>
                    </a:lnR>
                    <a:lnT>
                      <a:noFill/>
                    </a:lnT>
                    <a:lnB>
                      <a:noFill/>
                    </a:lnB>
                    <a:lnTlToBr>
                      <a:noFill/>
                    </a:lnTlToBr>
                    <a:lnBlToTr>
                      <a:noFill/>
                    </a:lnBlToTr>
                    <a:noFill/>
                  </a:tcPr>
                </a:tc>
                <a:tc hMerge="1">
                  <a:txBody>
                    <a:bodyPr/>
                    <a:lstStyle/>
                    <a:p>
                      <a:endParaRPr lang="en-CA"/>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119 (0.63%)</a:t>
                      </a:r>
                      <a:endParaRPr kumimoji="0" lang="en-US" altLang="zh-TW" sz="2000" b="0" i="0" u="none" strike="noStrike" cap="none" normalizeH="0" baseline="0" smtClean="0">
                        <a:ln>
                          <a:noFill/>
                        </a:ln>
                        <a:solidFill>
                          <a:schemeClr val="tx1"/>
                        </a:solidFill>
                        <a:effectLst/>
                        <a:latin typeface="Arial" pitchFamily="34" charset="0"/>
                        <a:ea typeface="PMingLiU" pitchFamily="18" charset="-120"/>
                        <a:cs typeface="Times New Roman" pitchFamily="18" charset="0"/>
                      </a:endParaRPr>
                    </a:p>
                  </a:txBody>
                  <a:tcPr anchor="ctr" anchorCtr="1"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249 (0.62%)</a:t>
                      </a:r>
                      <a:endParaRPr kumimoji="0" lang="en-US" altLang="zh-TW" sz="2000" b="0" i="0" u="none" strike="noStrike" cap="none" normalizeH="0" baseline="0" smtClean="0">
                        <a:ln>
                          <a:noFill/>
                        </a:ln>
                        <a:solidFill>
                          <a:schemeClr val="tx1"/>
                        </a:solidFill>
                        <a:effectLst/>
                        <a:latin typeface="Arial" pitchFamily="34" charset="0"/>
                        <a:ea typeface="PMingLiU" pitchFamily="18" charset="-120"/>
                        <a:cs typeface="Times New Roman" pitchFamily="18" charset="0"/>
                      </a:endParaRPr>
                    </a:p>
                  </a:txBody>
                  <a:tcPr anchor="ctr" anchorCtr="1" horzOverflow="overflow">
                    <a:lnL>
                      <a:noFill/>
                    </a:lnL>
                    <a:lnR>
                      <a:noFill/>
                    </a:lnR>
                    <a:lnT>
                      <a:noFill/>
                    </a:lnT>
                    <a:lnB>
                      <a:noFill/>
                    </a:lnB>
                    <a:lnTlToBr>
                      <a:noFill/>
                    </a:lnTlToBr>
                    <a:lnBlToTr>
                      <a:noFill/>
                    </a:lnBlToTr>
                    <a:noFill/>
                  </a:tcPr>
                </a:tc>
                <a:tc hMerge="1">
                  <a:txBody>
                    <a:bodyPr/>
                    <a:lstStyle/>
                    <a:p>
                      <a:endParaRPr lang="en-CA"/>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0.82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RR: 0.98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(95% CI 0.78-1.2)</a:t>
                      </a:r>
                      <a:endParaRPr kumimoji="0" lang="en-US" altLang="zh-TW" sz="2000" b="0" i="0" u="none" strike="noStrike" cap="none" normalizeH="0" baseline="0" smtClean="0">
                        <a:ln>
                          <a:noFill/>
                        </a:ln>
                        <a:solidFill>
                          <a:schemeClr val="tx1"/>
                        </a:solidFill>
                        <a:effectLst/>
                        <a:latin typeface="Arial" pitchFamily="34" charset="0"/>
                        <a:ea typeface="PMingLiU" pitchFamily="18" charset="-120"/>
                        <a:cs typeface="Times New Roman" pitchFamily="18" charset="0"/>
                      </a:endParaRPr>
                    </a:p>
                  </a:txBody>
                  <a:tcPr anchor="ctr" anchorCtr="1" horzOverflow="overflow">
                    <a:lnL>
                      <a:noFill/>
                    </a:lnL>
                    <a:lnR>
                      <a:noFill/>
                    </a:lnR>
                    <a:lnT>
                      <a:noFill/>
                    </a:lnT>
                    <a:lnB>
                      <a:noFill/>
                    </a:lnB>
                    <a:lnTlToBr>
                      <a:noFill/>
                    </a:lnTlToBr>
                    <a:lnBlToTr>
                      <a:noFill/>
                    </a:lnBlToTr>
                    <a:noFill/>
                  </a:tcPr>
                </a:tc>
              </a:tr>
              <a:tr h="701675">
                <a:tc gridSpan="2">
                  <a:txBody>
                    <a:bodyPr/>
                    <a:lstStyle/>
                    <a:p>
                      <a:pPr marL="741363" marR="0" lvl="0" indent="-741363"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99"/>
                          </a:solidFill>
                          <a:effectLst/>
                          <a:latin typeface="Times New Roman" pitchFamily="18" charset="0"/>
                          <a:ea typeface="PMingLiU" pitchFamily="18" charset="-120"/>
                          <a:cs typeface="Times New Roman" pitchFamily="18" charset="0"/>
                        </a:rPr>
                        <a:t>       B. Data during the entire pandemic period</a:t>
                      </a:r>
                      <a:endParaRPr kumimoji="0" lang="en-US" altLang="zh-TW" sz="2000" b="0" i="0" u="none" strike="noStrike" cap="none" normalizeH="0" baseline="0" smtClean="0">
                        <a:ln>
                          <a:noFill/>
                        </a:ln>
                        <a:solidFill>
                          <a:srgbClr val="000099"/>
                        </a:solidFill>
                        <a:effectLst/>
                        <a:latin typeface="Arial" pitchFamily="34" charset="0"/>
                        <a:ea typeface="PMingLiU" pitchFamily="18" charset="-120"/>
                        <a:cs typeface="Times New Roman" pitchFamily="18" charset="0"/>
                      </a:endParaRPr>
                    </a:p>
                  </a:txBody>
                  <a:tcPr anchor="ctr" anchorCtr="1" horzOverflow="overflow">
                    <a:lnL>
                      <a:noFill/>
                    </a:lnL>
                    <a:lnR>
                      <a:noFill/>
                    </a:lnR>
                    <a:lnT>
                      <a:noFill/>
                    </a:lnT>
                    <a:lnB>
                      <a:noFill/>
                    </a:lnB>
                    <a:lnTlToBr>
                      <a:noFill/>
                    </a:lnTlToBr>
                    <a:lnBlToTr>
                      <a:noFill/>
                    </a:lnBlToTr>
                    <a:noFill/>
                  </a:tcPr>
                </a:tc>
                <a:tc hMerge="1">
                  <a:txBody>
                    <a:bodyPr/>
                    <a:lstStyle/>
                    <a:p>
                      <a:endParaRPr lang="en-CA"/>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NA</a:t>
                      </a:r>
                      <a:endParaRPr kumimoji="0" lang="en-US" altLang="zh-TW" sz="2000" b="0" i="0" u="none" strike="noStrike" cap="none" normalizeH="0" baseline="0" smtClean="0">
                        <a:ln>
                          <a:noFill/>
                        </a:ln>
                        <a:solidFill>
                          <a:schemeClr val="tx1"/>
                        </a:solidFill>
                        <a:effectLst/>
                        <a:latin typeface="Arial" pitchFamily="34" charset="0"/>
                        <a:ea typeface="PMingLiU" pitchFamily="18" charset="-120"/>
                        <a:cs typeface="Times New Roman" pitchFamily="18" charset="0"/>
                      </a:endParaRPr>
                    </a:p>
                  </a:txBody>
                  <a:tcPr anchor="ctr" anchorCtr="1"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1039 (2.6%)</a:t>
                      </a:r>
                      <a:endParaRPr kumimoji="0" lang="en-US" altLang="zh-TW" sz="2000" b="0" i="0" u="none" strike="noStrike" cap="none" normalizeH="0" baseline="0" smtClean="0">
                        <a:ln>
                          <a:noFill/>
                        </a:ln>
                        <a:solidFill>
                          <a:schemeClr val="tx1"/>
                        </a:solidFill>
                        <a:effectLst/>
                        <a:latin typeface="Arial" pitchFamily="34" charset="0"/>
                        <a:ea typeface="PMingLiU" pitchFamily="18" charset="-120"/>
                        <a:cs typeface="Times New Roman" pitchFamily="18" charset="0"/>
                      </a:endParaRPr>
                    </a:p>
                  </a:txBody>
                  <a:tcPr anchor="ctr" anchorCtr="1" horzOverflow="overflow">
                    <a:lnL>
                      <a:noFill/>
                    </a:lnL>
                    <a:lnR>
                      <a:noFill/>
                    </a:lnR>
                    <a:lnT>
                      <a:noFill/>
                    </a:lnT>
                    <a:lnB>
                      <a:noFill/>
                    </a:lnB>
                    <a:lnTlToBr>
                      <a:noFill/>
                    </a:lnTlToBr>
                    <a:lnBlToTr>
                      <a:noFill/>
                    </a:lnBlToTr>
                    <a:noFill/>
                  </a:tcPr>
                </a:tc>
                <a:tc hMerge="1">
                  <a:txBody>
                    <a:bodyPr/>
                    <a:lstStyle/>
                    <a:p>
                      <a:endParaRPr lang="en-CA"/>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HK" altLang="zh-HK" sz="2000" b="0" i="0" u="none" strike="noStrike" cap="none" normalizeH="0" baseline="0" smtClean="0">
                        <a:ln>
                          <a:noFill/>
                        </a:ln>
                        <a:solidFill>
                          <a:schemeClr val="tx1"/>
                        </a:solidFill>
                        <a:effectLst/>
                        <a:latin typeface="Arial" pitchFamily="34" charset="0"/>
                        <a:ea typeface="PMingLiU" pitchFamily="18" charset="-120"/>
                      </a:endParaRPr>
                    </a:p>
                  </a:txBody>
                  <a:tcPr anchor="ctr" anchorCtr="1" horzOverflow="overflow">
                    <a:lnL>
                      <a:noFill/>
                    </a:lnL>
                    <a:lnR>
                      <a:noFill/>
                    </a:lnR>
                    <a:lnT>
                      <a:noFill/>
                    </a:lnT>
                    <a:lnB>
                      <a:noFill/>
                    </a:lnB>
                    <a:lnTlToBr>
                      <a:noFill/>
                    </a:lnTlToBr>
                    <a:lnBlToTr>
                      <a:noFill/>
                    </a:lnBlToTr>
                    <a:noFill/>
                  </a:tcPr>
                </a:tc>
              </a:tr>
            </a:tbl>
          </a:graphicData>
        </a:graphic>
      </p:graphicFrame>
      <p:sp>
        <p:nvSpPr>
          <p:cNvPr id="589848" name="Rectangle 127"/>
          <p:cNvSpPr>
            <a:spLocks noChangeArrowheads="1"/>
          </p:cNvSpPr>
          <p:nvPr/>
        </p:nvSpPr>
        <p:spPr bwMode="auto">
          <a:xfrm>
            <a:off x="3681413" y="4884738"/>
            <a:ext cx="8153400" cy="990600"/>
          </a:xfrm>
          <a:prstGeom prst="rect">
            <a:avLst/>
          </a:prstGeom>
          <a:noFill/>
          <a:ln w="28575">
            <a:solidFill>
              <a:srgbClr val="FF0000"/>
            </a:solidFill>
            <a:miter lim="800000"/>
            <a:headEnd/>
            <a:tailEnd/>
          </a:ln>
        </p:spPr>
        <p:txBody>
          <a:bodyPr wrap="none" anchor="ctr"/>
          <a:lstStyle/>
          <a:p>
            <a:endParaRPr lang="zh-HK" altLang="en-US" sz="2400">
              <a:solidFill>
                <a:srgbClr val="000000"/>
              </a:solidFill>
              <a:latin typeface="Arial Narrow" pitchFamily="34" charset="0"/>
              <a:ea typeface="PMingLiU" pitchFamily="18" charset="-120"/>
            </a:endParaRPr>
          </a:p>
        </p:txBody>
      </p:sp>
      <p:pic>
        <p:nvPicPr>
          <p:cNvPr id="589849" name="Picture 2"/>
          <p:cNvPicPr>
            <a:picLocks noChangeAspect="1" noChangeArrowheads="1"/>
          </p:cNvPicPr>
          <p:nvPr/>
        </p:nvPicPr>
        <p:blipFill>
          <a:blip r:embed="rId2" cstate="screen"/>
          <a:srcRect t="17284" b="51212"/>
          <a:stretch>
            <a:fillRect/>
          </a:stretch>
        </p:blipFill>
        <p:spPr bwMode="auto">
          <a:xfrm>
            <a:off x="254000" y="47625"/>
            <a:ext cx="5521325" cy="2474913"/>
          </a:xfrm>
          <a:prstGeom prst="rect">
            <a:avLst/>
          </a:prstGeom>
          <a:noFill/>
          <a:ln w="9525">
            <a:noFill/>
            <a:miter lim="800000"/>
            <a:headEnd/>
            <a:tailEnd/>
          </a:ln>
        </p:spPr>
      </p:pic>
      <p:pic>
        <p:nvPicPr>
          <p:cNvPr id="589850" name="Picture 3"/>
          <p:cNvPicPr>
            <a:picLocks noChangeAspect="1" noChangeArrowheads="1"/>
          </p:cNvPicPr>
          <p:nvPr/>
        </p:nvPicPr>
        <p:blipFill>
          <a:blip r:embed="rId3" cstate="screen"/>
          <a:srcRect/>
          <a:stretch>
            <a:fillRect/>
          </a:stretch>
        </p:blipFill>
        <p:spPr bwMode="auto">
          <a:xfrm>
            <a:off x="6203950" y="1644650"/>
            <a:ext cx="4970463" cy="668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3613" y="574675"/>
            <a:ext cx="4687887" cy="585788"/>
          </a:xfrm>
          <a:prstGeom prst="rect">
            <a:avLst/>
          </a:prstGeom>
          <a:solidFill>
            <a:schemeClr val="tx2">
              <a:lumMod val="20000"/>
              <a:lumOff val="80000"/>
            </a:schemeClr>
          </a:solidFill>
          <a:ln>
            <a:solidFill>
              <a:schemeClr val="bg1"/>
            </a:solidFill>
          </a:ln>
        </p:spPr>
        <p:txBody>
          <a:bodyPr wrap="none">
            <a:spAutoFit/>
          </a:bodyPr>
          <a:lstStyle/>
          <a:p>
            <a:pPr>
              <a:spcAft>
                <a:spcPts val="800"/>
              </a:spcAft>
              <a:tabLst>
                <a:tab pos="400050" algn="l"/>
              </a:tabLst>
            </a:pPr>
            <a:r>
              <a:rPr lang="en-US" sz="3200">
                <a:solidFill>
                  <a:srgbClr val="000000"/>
                </a:solidFill>
                <a:latin typeface="Times New Roman" pitchFamily="18" charset="0"/>
                <a:ea typeface="Calibri" pitchFamily="34" charset="0"/>
              </a:rPr>
              <a:t>New Experimental Studies.</a:t>
            </a:r>
            <a:endParaRPr lang="en-US" sz="2800">
              <a:latin typeface="Calibri" pitchFamily="34" charset="0"/>
              <a:ea typeface="Calibri" pitchFamily="34" charset="0"/>
            </a:endParaRPr>
          </a:p>
        </p:txBody>
      </p:sp>
      <p:sp>
        <p:nvSpPr>
          <p:cNvPr id="590851" name="TextBox 4"/>
          <p:cNvSpPr txBox="1">
            <a:spLocks noChangeArrowheads="1"/>
          </p:cNvSpPr>
          <p:nvPr/>
        </p:nvSpPr>
        <p:spPr bwMode="auto">
          <a:xfrm>
            <a:off x="1192213" y="1914525"/>
            <a:ext cx="9753600" cy="1200150"/>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rPr>
              <a:t>Experimental studies in which only PCR was used in diagnosis could not be considered conclusive because it would not be possible to ascertain whether such particles had viable virus that could result in transmission. </a:t>
            </a:r>
            <a:endParaRPr lang="en-US" sz="2400" b="1">
              <a:latin typeface="Calibri" pitchFamily="34" charset="0"/>
            </a:endParaRPr>
          </a:p>
        </p:txBody>
      </p:sp>
      <p:sp>
        <p:nvSpPr>
          <p:cNvPr id="2" name="TextBox 1"/>
          <p:cNvSpPr txBox="1"/>
          <p:nvPr/>
        </p:nvSpPr>
        <p:spPr>
          <a:xfrm>
            <a:off x="1741488" y="4184650"/>
            <a:ext cx="8321675" cy="954088"/>
          </a:xfrm>
          <a:prstGeom prst="rect">
            <a:avLst/>
          </a:prstGeom>
          <a:solidFill>
            <a:schemeClr val="accent2">
              <a:lumMod val="20000"/>
              <a:lumOff val="80000"/>
            </a:schemeClr>
          </a:solidFill>
          <a:ln>
            <a:solidFill>
              <a:srgbClr val="FF0000"/>
            </a:solidFill>
          </a:ln>
        </p:spPr>
        <p:txBody>
          <a:bodyPr>
            <a:spAutoFit/>
          </a:bodyPr>
          <a:lstStyle/>
          <a:p>
            <a:pPr algn="ctr"/>
            <a:r>
              <a:rPr lang="en-US" sz="2800">
                <a:latin typeface="Calibri" pitchFamily="34" charset="0"/>
              </a:rPr>
              <a:t>Must demonstrate both production of infectious virus and inoculation of live viruses on to patients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000" y="1357313"/>
            <a:ext cx="9412288" cy="585787"/>
          </a:xfrm>
          <a:prstGeom prst="rect">
            <a:avLst/>
          </a:prstGeom>
          <a:solidFill>
            <a:schemeClr val="tx2">
              <a:lumMod val="20000"/>
              <a:lumOff val="80000"/>
            </a:schemeClr>
          </a:solidFill>
          <a:ln>
            <a:solidFill>
              <a:schemeClr val="tx1"/>
            </a:solidFill>
          </a:ln>
        </p:spPr>
        <p:txBody>
          <a:bodyPr>
            <a:spAutoFit/>
          </a:bodyPr>
          <a:lstStyle/>
          <a:p>
            <a:r>
              <a:rPr lang="en-US" sz="3200">
                <a:solidFill>
                  <a:srgbClr val="000000"/>
                </a:solidFill>
                <a:latin typeface="Times New Roman" pitchFamily="18" charset="0"/>
              </a:rPr>
              <a:t>Presence of viable viral aerosols in the exhaled breathe </a:t>
            </a:r>
            <a:endParaRPr lang="en-US" sz="3200">
              <a:latin typeface="Calibri" pitchFamily="34" charset="0"/>
            </a:endParaRPr>
          </a:p>
        </p:txBody>
      </p:sp>
      <p:sp>
        <p:nvSpPr>
          <p:cNvPr id="591875" name="TextBox 4"/>
          <p:cNvSpPr txBox="1">
            <a:spLocks noChangeArrowheads="1"/>
          </p:cNvSpPr>
          <p:nvPr/>
        </p:nvSpPr>
        <p:spPr bwMode="auto">
          <a:xfrm>
            <a:off x="508000" y="2695575"/>
            <a:ext cx="10991850" cy="1938338"/>
          </a:xfrm>
          <a:prstGeom prst="rect">
            <a:avLst/>
          </a:prstGeom>
          <a:noFill/>
          <a:ln w="9525">
            <a:noFill/>
            <a:miter lim="800000"/>
            <a:headEnd/>
            <a:tailEnd/>
          </a:ln>
        </p:spPr>
        <p:txBody>
          <a:bodyPr>
            <a:spAutoFit/>
          </a:bodyPr>
          <a:lstStyle/>
          <a:p>
            <a:pPr marL="342900" indent="-342900">
              <a:buSzPts val="1200"/>
              <a:buFont typeface="Times New Roman" pitchFamily="18" charset="0"/>
              <a:buAutoNum type="arabicPeriod"/>
            </a:pPr>
            <a:r>
              <a:rPr lang="en-SG" sz="2400">
                <a:solidFill>
                  <a:srgbClr val="000000"/>
                </a:solidFill>
                <a:latin typeface="Times New Roman" pitchFamily="18" charset="0"/>
                <a:ea typeface="PMingLiU" pitchFamily="18" charset="-120"/>
              </a:rPr>
              <a:t>Milton KD, Fabian P, Cowling JB. et al: Influenza virus aerosols in human exhaled breath: particle size, culturability and effect of surgical mask. PLOS Pathogen March 2013 Vol 9, Iss 3 e1003205</a:t>
            </a:r>
            <a:endParaRPr lang="en-US" sz="2000">
              <a:latin typeface="Calibri" pitchFamily="34" charset="0"/>
              <a:ea typeface="Calibri" pitchFamily="34" charset="0"/>
            </a:endParaRPr>
          </a:p>
          <a:p>
            <a:pPr marL="342900" indent="-342900">
              <a:buSzPts val="1200"/>
              <a:buFont typeface="Times New Roman" pitchFamily="18" charset="0"/>
              <a:buAutoNum type="arabicPeriod"/>
            </a:pPr>
            <a:r>
              <a:rPr lang="en-SG" sz="2400">
                <a:solidFill>
                  <a:srgbClr val="000000"/>
                </a:solidFill>
                <a:latin typeface="Times New Roman" pitchFamily="18" charset="0"/>
                <a:ea typeface="PMingLiU" pitchFamily="18" charset="-120"/>
              </a:rPr>
              <a:t>Fabian P, McDevitt, DeHaan HW. et al: Influenza virus in human exhaled breath: an observational study. PLOS ONE July 2008, Vol 3, Iss 7 e2691</a:t>
            </a:r>
            <a:endParaRPr lang="en-US" sz="2000">
              <a:latin typeface="Calibri" pitchFamily="34" charset="0"/>
              <a:ea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2898" name="Picture 3"/>
          <p:cNvPicPr>
            <a:picLocks noChangeAspect="1"/>
          </p:cNvPicPr>
          <p:nvPr/>
        </p:nvPicPr>
        <p:blipFill>
          <a:blip r:embed="rId2" cstate="screen"/>
          <a:srcRect/>
          <a:stretch>
            <a:fillRect/>
          </a:stretch>
        </p:blipFill>
        <p:spPr bwMode="auto">
          <a:xfrm>
            <a:off x="1762125" y="1614488"/>
            <a:ext cx="2301875" cy="4194175"/>
          </a:xfrm>
          <a:prstGeom prst="rect">
            <a:avLst/>
          </a:prstGeom>
          <a:noFill/>
          <a:ln w="9525">
            <a:noFill/>
            <a:miter lim="800000"/>
            <a:headEnd/>
            <a:tailEnd/>
          </a:ln>
        </p:spPr>
      </p:pic>
      <p:pic>
        <p:nvPicPr>
          <p:cNvPr id="592899" name="Picture 4"/>
          <p:cNvPicPr>
            <a:picLocks noChangeAspect="1"/>
          </p:cNvPicPr>
          <p:nvPr/>
        </p:nvPicPr>
        <p:blipFill>
          <a:blip r:embed="rId3" cstate="screen"/>
          <a:srcRect/>
          <a:stretch>
            <a:fillRect/>
          </a:stretch>
        </p:blipFill>
        <p:spPr bwMode="auto">
          <a:xfrm>
            <a:off x="6124575" y="193675"/>
            <a:ext cx="5465763" cy="5626100"/>
          </a:xfrm>
          <a:prstGeom prst="rect">
            <a:avLst/>
          </a:prstGeom>
          <a:noFill/>
          <a:ln w="9525">
            <a:noFill/>
            <a:miter lim="800000"/>
            <a:headEnd/>
            <a:tailEnd/>
          </a:ln>
        </p:spPr>
      </p:pic>
      <p:pic>
        <p:nvPicPr>
          <p:cNvPr id="592900" name="Picture 5"/>
          <p:cNvPicPr>
            <a:picLocks noChangeAspect="1"/>
          </p:cNvPicPr>
          <p:nvPr/>
        </p:nvPicPr>
        <p:blipFill>
          <a:blip r:embed="rId4" cstate="screen"/>
          <a:srcRect/>
          <a:stretch>
            <a:fillRect/>
          </a:stretch>
        </p:blipFill>
        <p:spPr bwMode="auto">
          <a:xfrm>
            <a:off x="204788" y="193675"/>
            <a:ext cx="5272087" cy="1260475"/>
          </a:xfrm>
          <a:prstGeom prst="rect">
            <a:avLst/>
          </a:prstGeom>
          <a:noFill/>
          <a:ln w="9525">
            <a:noFill/>
            <a:miter lim="800000"/>
            <a:headEnd/>
            <a:tailEnd/>
          </a:ln>
        </p:spPr>
      </p:pic>
      <p:pic>
        <p:nvPicPr>
          <p:cNvPr id="592901" name="Picture 6"/>
          <p:cNvPicPr>
            <a:picLocks noChangeAspect="1"/>
          </p:cNvPicPr>
          <p:nvPr/>
        </p:nvPicPr>
        <p:blipFill>
          <a:blip r:embed="rId5" cstate="screen"/>
          <a:srcRect b="7809"/>
          <a:stretch>
            <a:fillRect/>
          </a:stretch>
        </p:blipFill>
        <p:spPr bwMode="auto">
          <a:xfrm>
            <a:off x="1017588" y="5969000"/>
            <a:ext cx="8918575" cy="77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058" name="Picture 2" descr="http://www.globecartoon.com/china/images/2003.april.gif">
            <a:hlinkClick r:id="rId2"/>
          </p:cNvPr>
          <p:cNvPicPr>
            <a:picLocks noChangeAspect="1" noChangeArrowheads="1"/>
          </p:cNvPicPr>
          <p:nvPr/>
        </p:nvPicPr>
        <p:blipFill>
          <a:blip r:embed="rId3" cstate="screen"/>
          <a:srcRect/>
          <a:stretch>
            <a:fillRect/>
          </a:stretch>
        </p:blipFill>
        <p:spPr bwMode="auto">
          <a:xfrm>
            <a:off x="2566988" y="585788"/>
            <a:ext cx="7129462" cy="5722937"/>
          </a:xfrm>
          <a:prstGeom prst="rect">
            <a:avLst/>
          </a:prstGeom>
          <a:noFill/>
          <a:ln w="38100">
            <a:solidFill>
              <a:srgbClr val="FF0000"/>
            </a:solidFill>
            <a:miter lim="800000"/>
            <a:headEnd/>
            <a:tailEnd/>
          </a:ln>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extBox 3"/>
          <p:cNvSpPr txBox="1">
            <a:spLocks noChangeArrowheads="1"/>
          </p:cNvSpPr>
          <p:nvPr/>
        </p:nvSpPr>
        <p:spPr bwMode="auto">
          <a:xfrm>
            <a:off x="369888" y="960438"/>
            <a:ext cx="11064875" cy="461962"/>
          </a:xfrm>
          <a:prstGeom prst="rect">
            <a:avLst/>
          </a:prstGeom>
          <a:solidFill>
            <a:schemeClr val="bg2"/>
          </a:solidFill>
          <a:ln w="9525">
            <a:noFill/>
            <a:miter lim="800000"/>
            <a:headEnd/>
            <a:tailEnd/>
          </a:ln>
        </p:spPr>
        <p:txBody>
          <a:bodyPr>
            <a:spAutoFit/>
          </a:bodyPr>
          <a:lstStyle/>
          <a:p>
            <a:r>
              <a:rPr lang="en-US" sz="2400">
                <a:solidFill>
                  <a:srgbClr val="000000"/>
                </a:solidFill>
                <a:latin typeface="Times New Roman" pitchFamily="18" charset="0"/>
              </a:rPr>
              <a:t>There were at least two studies showing that viable virus may be transmitted to the host</a:t>
            </a:r>
            <a:endParaRPr lang="en-US" sz="2400">
              <a:latin typeface="Calibri" pitchFamily="34" charset="0"/>
            </a:endParaRPr>
          </a:p>
        </p:txBody>
      </p:sp>
      <p:sp>
        <p:nvSpPr>
          <p:cNvPr id="593923" name="TextBox 4"/>
          <p:cNvSpPr txBox="1">
            <a:spLocks noChangeArrowheads="1"/>
          </p:cNvSpPr>
          <p:nvPr/>
        </p:nvSpPr>
        <p:spPr bwMode="auto">
          <a:xfrm>
            <a:off x="776288" y="2046288"/>
            <a:ext cx="10658475" cy="2308225"/>
          </a:xfrm>
          <a:prstGeom prst="rect">
            <a:avLst/>
          </a:prstGeom>
          <a:noFill/>
          <a:ln w="9525">
            <a:noFill/>
            <a:miter lim="800000"/>
            <a:headEnd/>
            <a:tailEnd/>
          </a:ln>
        </p:spPr>
        <p:txBody>
          <a:bodyPr>
            <a:spAutoFit/>
          </a:bodyPr>
          <a:lstStyle/>
          <a:p>
            <a:pPr marL="342900" indent="-342900">
              <a:buSzPts val="1200"/>
              <a:buFont typeface="Times New Roman" pitchFamily="18" charset="0"/>
              <a:buAutoNum type="arabicPeriod"/>
            </a:pPr>
            <a:r>
              <a:rPr lang="en-SG" sz="2400">
                <a:solidFill>
                  <a:srgbClr val="000000"/>
                </a:solidFill>
                <a:latin typeface="Times New Roman" pitchFamily="18" charset="0"/>
                <a:ea typeface="PMingLiU" pitchFamily="18" charset="-120"/>
              </a:rPr>
              <a:t>Noti JD, Lindsley WG, Blachere FM. et al: Detection of influenza virus in cough aerosol generated in a simulated patient examination room. Clin Infect Dis 2012; 54 (1 June) 1569-1577</a:t>
            </a:r>
          </a:p>
          <a:p>
            <a:pPr marL="342900" indent="-342900">
              <a:buSzPts val="1200"/>
              <a:buFont typeface="Times New Roman" pitchFamily="18" charset="0"/>
              <a:buAutoNum type="arabicPeriod"/>
            </a:pPr>
            <a:r>
              <a:rPr lang="en-SG" sz="2400">
                <a:solidFill>
                  <a:srgbClr val="000000"/>
                </a:solidFill>
                <a:latin typeface="Times New Roman" pitchFamily="18" charset="0"/>
                <a:ea typeface="PMingLiU" pitchFamily="18" charset="-120"/>
              </a:rPr>
              <a:t>Bischoff EW, Reid T, Russell BG, Peters T: Transocular entry of seasonal influenza-attenuated virus aerosol and the efficacy of N95 respirators, surgical masks and eye protection in human. JID 2011:204 (15 July) 193-199</a:t>
            </a:r>
            <a:endParaRPr lang="en-US" sz="2400">
              <a:latin typeface="Calibri" pitchFamily="34" charset="0"/>
              <a:ea typeface="Calibri" pitchFamily="34" charset="0"/>
            </a:endParaRPr>
          </a:p>
        </p:txBody>
      </p:sp>
      <p:sp>
        <p:nvSpPr>
          <p:cNvPr id="593924" name="TextBox 5"/>
          <p:cNvSpPr txBox="1">
            <a:spLocks noChangeArrowheads="1"/>
          </p:cNvSpPr>
          <p:nvPr/>
        </p:nvSpPr>
        <p:spPr bwMode="auto">
          <a:xfrm>
            <a:off x="636588" y="4849813"/>
            <a:ext cx="11066462" cy="1076325"/>
          </a:xfrm>
          <a:prstGeom prst="rect">
            <a:avLst/>
          </a:prstGeom>
          <a:solidFill>
            <a:schemeClr val="bg2"/>
          </a:solidFill>
          <a:ln w="9525">
            <a:solidFill>
              <a:schemeClr val="tx1"/>
            </a:solidFill>
            <a:miter lim="800000"/>
            <a:headEnd/>
            <a:tailEnd/>
          </a:ln>
        </p:spPr>
        <p:txBody>
          <a:bodyPr>
            <a:spAutoFit/>
          </a:bodyPr>
          <a:lstStyle/>
          <a:p>
            <a:pPr algn="ctr"/>
            <a:r>
              <a:rPr lang="en-US" sz="3200">
                <a:solidFill>
                  <a:srgbClr val="000000"/>
                </a:solidFill>
                <a:latin typeface="Times New Roman" pitchFamily="18" charset="0"/>
              </a:rPr>
              <a:t>Sources were by artificially generated aerosols by simulators - difficult to be certain whether the situation was similar in real life.</a:t>
            </a:r>
            <a:endParaRPr lang="en-US" sz="320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9438" y="381000"/>
            <a:ext cx="8493125" cy="415925"/>
          </a:xfrm>
          <a:prstGeom prst="rect">
            <a:avLst/>
          </a:prstGeom>
          <a:noFill/>
          <a:ln>
            <a:noFill/>
          </a:ln>
          <a:effectLst/>
          <a:extLst>
            <a:ext uri="{909E8E84-426E-40DD-AFC4-6F175D3DCCD1}"/>
            <a:ext uri="{91240B29-F687-4F45-9708-019B960494DF}"/>
            <a:ext uri="{AF507438-7753-43E0-B8FC-AC1667EBCBE1}"/>
          </a:extLst>
        </p:spPr>
        <p:txBody>
          <a:bodyPr lIns="0" tIns="0" rIns="0" bIns="0"/>
          <a:lstStyle/>
          <a:p>
            <a:pPr algn="ctr" defTabSz="414338" hangingPunct="0">
              <a:lnSpc>
                <a:spcPct val="93000"/>
              </a:lnSpc>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400" b="1">
                <a:solidFill>
                  <a:srgbClr val="000000"/>
                </a:solidFill>
              </a:rPr>
              <a:t>Three-dimensional view of the aerosol exposure chamber. </a:t>
            </a:r>
          </a:p>
        </p:txBody>
      </p:sp>
      <p:pic>
        <p:nvPicPr>
          <p:cNvPr id="594947" name="Picture 2"/>
          <p:cNvPicPr>
            <a:picLocks noChangeAspect="1" noChangeArrowheads="1"/>
          </p:cNvPicPr>
          <p:nvPr/>
        </p:nvPicPr>
        <p:blipFill>
          <a:blip r:embed="rId3" cstate="screen"/>
          <a:srcRect/>
          <a:stretch>
            <a:fillRect/>
          </a:stretch>
        </p:blipFill>
        <p:spPr bwMode="auto">
          <a:xfrm>
            <a:off x="8051800" y="6283325"/>
            <a:ext cx="2535238" cy="504825"/>
          </a:xfrm>
          <a:prstGeom prst="rect">
            <a:avLst/>
          </a:prstGeom>
          <a:noFill/>
          <a:ln w="9525">
            <a:noFill/>
            <a:miter lim="800000"/>
            <a:headEnd/>
            <a:tailEnd/>
          </a:ln>
        </p:spPr>
      </p:pic>
      <p:pic>
        <p:nvPicPr>
          <p:cNvPr id="594948" name="Picture 3"/>
          <p:cNvPicPr>
            <a:picLocks noChangeAspect="1" noChangeArrowheads="1"/>
          </p:cNvPicPr>
          <p:nvPr/>
        </p:nvPicPr>
        <p:blipFill>
          <a:blip r:embed="rId4" cstate="screen"/>
          <a:srcRect/>
          <a:stretch>
            <a:fillRect/>
          </a:stretch>
        </p:blipFill>
        <p:spPr bwMode="auto">
          <a:xfrm>
            <a:off x="2593975" y="979488"/>
            <a:ext cx="7008813" cy="4892675"/>
          </a:xfrm>
          <a:prstGeom prst="rect">
            <a:avLst/>
          </a:prstGeom>
          <a:noFill/>
          <a:ln w="9525">
            <a:noFill/>
            <a:miter lim="800000"/>
            <a:headEnd/>
            <a:tailEnd/>
          </a:ln>
        </p:spPr>
      </p:pic>
      <p:sp>
        <p:nvSpPr>
          <p:cNvPr id="3076" name="Text Box 4"/>
          <p:cNvSpPr txBox="1">
            <a:spLocks noChangeArrowheads="1"/>
          </p:cNvSpPr>
          <p:nvPr/>
        </p:nvSpPr>
        <p:spPr bwMode="auto">
          <a:xfrm>
            <a:off x="2593975" y="5972175"/>
            <a:ext cx="3917950" cy="231775"/>
          </a:xfrm>
          <a:prstGeom prst="rect">
            <a:avLst/>
          </a:prstGeom>
          <a:noFill/>
          <a:ln>
            <a:noFill/>
          </a:ln>
          <a:effectLst/>
          <a:extLst>
            <a:ext uri="{909E8E84-426E-40DD-AFC4-6F175D3DCCD1}"/>
            <a:ext uri="{91240B29-F687-4F45-9708-019B960494DF}"/>
            <a:ext uri="{AF507438-7753-43E0-B8FC-AC1667EBCBE1}"/>
          </a:extLst>
        </p:spPr>
        <p:txBody>
          <a:bodyPr lIns="0" tIns="0" rIns="0" bIns="0"/>
          <a:lstStyle/>
          <a:p>
            <a:pPr defTabSz="414338" hangingPunct="0">
              <a:lnSpc>
                <a:spcPct val="93000"/>
              </a:lnSpc>
              <a:buClr>
                <a:srgbClr val="000000"/>
              </a:buClr>
              <a:buSzPct val="45000"/>
              <a:tabLst>
                <a:tab pos="723900" algn="l"/>
                <a:tab pos="1447800" algn="l"/>
                <a:tab pos="2171700" algn="l"/>
                <a:tab pos="2895600" algn="l"/>
                <a:tab pos="3619500" algn="l"/>
              </a:tabLst>
            </a:pPr>
            <a:r>
              <a:rPr lang="en-GB" altLang="en-US" sz="1000" b="1">
                <a:solidFill>
                  <a:srgbClr val="000000"/>
                </a:solidFill>
              </a:rPr>
              <a:t>Noti J D et al. Clin Infect Dis. 2012;54:1569-1577</a:t>
            </a:r>
          </a:p>
        </p:txBody>
      </p:sp>
      <p:sp>
        <p:nvSpPr>
          <p:cNvPr id="3077" name="Text Box 5"/>
          <p:cNvSpPr txBox="1">
            <a:spLocks noChangeArrowheads="1"/>
          </p:cNvSpPr>
          <p:nvPr/>
        </p:nvSpPr>
        <p:spPr bwMode="auto">
          <a:xfrm>
            <a:off x="1620838" y="6450013"/>
            <a:ext cx="4932362" cy="3471862"/>
          </a:xfrm>
          <a:prstGeom prst="rect">
            <a:avLst/>
          </a:prstGeom>
          <a:noFill/>
          <a:ln>
            <a:noFill/>
          </a:ln>
          <a:effectLst/>
          <a:extLst>
            <a:ext uri="{909E8E84-426E-40DD-AFC4-6F175D3DCCD1}"/>
            <a:ext uri="{91240B29-F687-4F45-9708-019B960494DF}"/>
            <a:ext uri="{AF507438-7753-43E0-B8FC-AC1667EBCBE1}"/>
          </a:extLst>
        </p:spPr>
        <p:txBody>
          <a:bodyPr lIns="0" tIns="0" rIns="0" bIns="0"/>
          <a:lstStyle/>
          <a:p>
            <a:pPr marL="85725" indent="-85725" defTabSz="414338" hangingPunct="0">
              <a:lnSpc>
                <a:spcPct val="93000"/>
              </a:lnSpc>
              <a:buClr>
                <a:srgbClr val="000000"/>
              </a:buClr>
              <a:buSzPct val="45000"/>
              <a:tabLst>
                <a:tab pos="723900" algn="l"/>
                <a:tab pos="1447800" algn="l"/>
                <a:tab pos="2171700" algn="l"/>
                <a:tab pos="2895600" algn="l"/>
                <a:tab pos="3619500" algn="l"/>
                <a:tab pos="4343400" algn="l"/>
                <a:tab pos="5067300" algn="l"/>
              </a:tabLst>
            </a:pPr>
            <a:r>
              <a:rPr lang="en-GB" altLang="en-US" sz="900">
                <a:solidFill>
                  <a:srgbClr val="000000"/>
                </a:solidFill>
              </a:rPr>
              <a:t>Published by Oxford University Press on behalf of the Infectious Diseases Society of America 2012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TextBox 4"/>
          <p:cNvSpPr txBox="1">
            <a:spLocks noChangeArrowheads="1"/>
          </p:cNvSpPr>
          <p:nvPr/>
        </p:nvSpPr>
        <p:spPr bwMode="auto">
          <a:xfrm>
            <a:off x="263525" y="266700"/>
            <a:ext cx="11609388" cy="1385888"/>
          </a:xfrm>
          <a:prstGeom prst="rect">
            <a:avLst/>
          </a:prstGeom>
          <a:noFill/>
          <a:ln w="9525">
            <a:noFill/>
            <a:miter lim="800000"/>
            <a:headEnd/>
            <a:tailEnd/>
          </a:ln>
        </p:spPr>
        <p:txBody>
          <a:bodyPr>
            <a:spAutoFit/>
          </a:bodyPr>
          <a:lstStyle/>
          <a:p>
            <a:pPr algn="ctr"/>
            <a:r>
              <a:rPr lang="en-US" sz="2800" b="1">
                <a:latin typeface="Calibri" pitchFamily="34" charset="0"/>
              </a:rPr>
              <a:t>Finally a study - the sources were naturally infected influenza volunteers.      Claims to be the first </a:t>
            </a:r>
            <a:r>
              <a:rPr lang="en-US" sz="2800" b="1" u="sng">
                <a:latin typeface="Calibri" pitchFamily="34" charset="0"/>
              </a:rPr>
              <a:t>“end-point host-exposure and sampling study”</a:t>
            </a:r>
            <a:r>
              <a:rPr lang="en-US" sz="2800" b="1">
                <a:latin typeface="Calibri" pitchFamily="34" charset="0"/>
              </a:rPr>
              <a:t>         where special manikins were exposed to these volunteers. </a:t>
            </a:r>
          </a:p>
        </p:txBody>
      </p:sp>
      <p:sp>
        <p:nvSpPr>
          <p:cNvPr id="6" name="Rectangle 5"/>
          <p:cNvSpPr/>
          <p:nvPr/>
        </p:nvSpPr>
        <p:spPr>
          <a:xfrm>
            <a:off x="503238" y="1747838"/>
            <a:ext cx="11369675" cy="1139825"/>
          </a:xfrm>
          <a:prstGeom prst="rect">
            <a:avLst/>
          </a:prstGeom>
          <a:solidFill>
            <a:schemeClr val="accent1">
              <a:lumMod val="20000"/>
              <a:lumOff val="80000"/>
            </a:schemeClr>
          </a:solidFill>
          <a:ln>
            <a:solidFill>
              <a:schemeClr val="bg2">
                <a:lumMod val="90000"/>
              </a:schemeClr>
            </a:solidFill>
          </a:ln>
        </p:spPr>
        <p:txBody>
          <a:bodyPr>
            <a:spAutoFit/>
          </a:bodyPr>
          <a:lstStyle/>
          <a:p>
            <a:pPr>
              <a:buSzPts val="1200"/>
            </a:pPr>
            <a:r>
              <a:rPr lang="en-SG" sz="2000">
                <a:solidFill>
                  <a:srgbClr val="000000"/>
                </a:solidFill>
                <a:latin typeface="Times New Roman" pitchFamily="18" charset="0"/>
                <a:ea typeface="PMingLiU" pitchFamily="18" charset="-120"/>
              </a:rPr>
              <a:t>Tang J, Gao CX, Cowling BJ, et al: </a:t>
            </a:r>
            <a:r>
              <a:rPr lang="en-SG" sz="2400">
                <a:solidFill>
                  <a:srgbClr val="0000FF"/>
                </a:solidFill>
                <a:latin typeface="Times New Roman" pitchFamily="18" charset="0"/>
                <a:ea typeface="PMingLiU" pitchFamily="18" charset="-120"/>
              </a:rPr>
              <a:t>Absence of detectable influenza RNA transmitted via aerosol during various human respiratory activities – experiments from Singapore and Hong kong.</a:t>
            </a:r>
            <a:r>
              <a:rPr lang="en-SG" sz="2400">
                <a:solidFill>
                  <a:srgbClr val="000000"/>
                </a:solidFill>
                <a:latin typeface="Times New Roman" pitchFamily="18" charset="0"/>
                <a:ea typeface="PMingLiU" pitchFamily="18" charset="-120"/>
              </a:rPr>
              <a:t> </a:t>
            </a:r>
          </a:p>
          <a:p>
            <a:pPr>
              <a:buSzPts val="1200"/>
            </a:pPr>
            <a:r>
              <a:rPr lang="en-SG" sz="2000">
                <a:solidFill>
                  <a:srgbClr val="000000"/>
                </a:solidFill>
                <a:latin typeface="Times New Roman" pitchFamily="18" charset="0"/>
                <a:ea typeface="PMingLiU" pitchFamily="18" charset="-120"/>
              </a:rPr>
              <a:t>PLOS ONE September 2014 Vol 9, Iss 9 e107338 1-9</a:t>
            </a:r>
            <a:endParaRPr lang="en-US">
              <a:latin typeface="Calibri" pitchFamily="34" charset="0"/>
              <a:ea typeface="Calibri" pitchFamily="34" charset="0"/>
            </a:endParaRPr>
          </a:p>
        </p:txBody>
      </p:sp>
      <p:sp>
        <p:nvSpPr>
          <p:cNvPr id="2" name="TextBox 1"/>
          <p:cNvSpPr txBox="1"/>
          <p:nvPr/>
        </p:nvSpPr>
        <p:spPr>
          <a:xfrm>
            <a:off x="641350" y="2992438"/>
            <a:ext cx="10853738" cy="3692525"/>
          </a:xfrm>
          <a:prstGeom prst="rect">
            <a:avLst/>
          </a:prstGeom>
          <a:solidFill>
            <a:schemeClr val="accent2">
              <a:lumMod val="20000"/>
              <a:lumOff val="80000"/>
            </a:schemeClr>
          </a:solidFill>
          <a:ln>
            <a:solidFill>
              <a:srgbClr val="FF0000"/>
            </a:solidFill>
          </a:ln>
        </p:spPr>
        <p:txBody>
          <a:bodyPr>
            <a:spAutoFit/>
          </a:bodyPr>
          <a:lstStyle/>
          <a:p>
            <a:r>
              <a:rPr lang="en-US" sz="2800" b="1" u="sng">
                <a:solidFill>
                  <a:srgbClr val="333333"/>
                </a:solidFill>
                <a:cs typeface="Times New Roman" pitchFamily="18" charset="0"/>
              </a:rPr>
              <a:t>Methods</a:t>
            </a:r>
          </a:p>
          <a:p>
            <a:r>
              <a:rPr lang="en-US" sz="2400">
                <a:solidFill>
                  <a:srgbClr val="333333"/>
                </a:solidFill>
                <a:cs typeface="Times New Roman" pitchFamily="18" charset="0"/>
              </a:rPr>
              <a:t>The two studies had an </a:t>
            </a:r>
            <a:r>
              <a:rPr lang="en-US" sz="2400" u="sng">
                <a:solidFill>
                  <a:srgbClr val="333333"/>
                </a:solidFill>
                <a:cs typeface="Times New Roman" pitchFamily="18" charset="0"/>
              </a:rPr>
              <a:t>identical aim, to test ….transmission of influenza </a:t>
            </a:r>
            <a:r>
              <a:rPr lang="en-US" sz="2400">
                <a:solidFill>
                  <a:srgbClr val="333333"/>
                </a:solidFill>
                <a:cs typeface="Times New Roman" pitchFamily="18" charset="0"/>
              </a:rPr>
              <a:t>from a </a:t>
            </a:r>
            <a:r>
              <a:rPr lang="en-US" sz="2400" u="sng">
                <a:solidFill>
                  <a:srgbClr val="333333"/>
                </a:solidFill>
                <a:cs typeface="Times New Roman" pitchFamily="18" charset="0"/>
              </a:rPr>
              <a:t>naturally influenza-infected human</a:t>
            </a:r>
            <a:r>
              <a:rPr lang="en-US" sz="2400">
                <a:solidFill>
                  <a:srgbClr val="333333"/>
                </a:solidFill>
                <a:cs typeface="Times New Roman" pitchFamily="18" charset="0"/>
              </a:rPr>
              <a:t> to a life-like human manikin ‘recipient’ through real-life respiratory activities.</a:t>
            </a:r>
          </a:p>
          <a:p>
            <a:endParaRPr lang="en-US" sz="1200">
              <a:solidFill>
                <a:srgbClr val="333333"/>
              </a:solidFill>
              <a:cs typeface="Times New Roman" pitchFamily="18" charset="0"/>
            </a:endParaRPr>
          </a:p>
          <a:p>
            <a:r>
              <a:rPr lang="en-US" sz="2400" b="1">
                <a:latin typeface="Calibri" pitchFamily="34" charset="0"/>
              </a:rPr>
              <a:t>The HK study </a:t>
            </a:r>
            <a:r>
              <a:rPr lang="en-US" sz="2400">
                <a:latin typeface="Calibri" pitchFamily="34" charset="0"/>
              </a:rPr>
              <a:t>used a shop display manikin, customized for ‘mouth-inhaling’, to examine the quantity of influenza virus inhaled ….This study </a:t>
            </a:r>
            <a:r>
              <a:rPr lang="en-US" sz="2400" u="sng">
                <a:latin typeface="Calibri" pitchFamily="34" charset="0"/>
              </a:rPr>
              <a:t>only examined the inhalation phase </a:t>
            </a:r>
            <a:r>
              <a:rPr lang="en-US" sz="2400">
                <a:latin typeface="Calibri" pitchFamily="34" charset="0"/>
              </a:rPr>
              <a:t>of a potential recipient. </a:t>
            </a:r>
          </a:p>
          <a:p>
            <a:r>
              <a:rPr lang="en-US" sz="2400" b="1">
                <a:latin typeface="Calibri" pitchFamily="34" charset="0"/>
              </a:rPr>
              <a:t>The Singapore study </a:t>
            </a:r>
            <a:r>
              <a:rPr lang="en-US" sz="2400">
                <a:latin typeface="Calibri" pitchFamily="34" charset="0"/>
              </a:rPr>
              <a:t>used a commercial thermal, breathing manikin with </a:t>
            </a:r>
            <a:r>
              <a:rPr lang="en-US" sz="2400" u="sng">
                <a:latin typeface="Calibri" pitchFamily="34" charset="0"/>
              </a:rPr>
              <a:t>a full breathing cycle</a:t>
            </a:r>
            <a:r>
              <a:rPr lang="en-US" sz="2400">
                <a:latin typeface="Calibri" pitchFamily="34" charset="0"/>
              </a:rPr>
              <a:t> to quantify the amount of influenza virus landing on facial skin sites.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extBox 4"/>
          <p:cNvSpPr txBox="1">
            <a:spLocks noChangeArrowheads="1"/>
          </p:cNvSpPr>
          <p:nvPr/>
        </p:nvSpPr>
        <p:spPr bwMode="auto">
          <a:xfrm>
            <a:off x="263525" y="266700"/>
            <a:ext cx="11609388" cy="1385888"/>
          </a:xfrm>
          <a:prstGeom prst="rect">
            <a:avLst/>
          </a:prstGeom>
          <a:noFill/>
          <a:ln w="9525">
            <a:noFill/>
            <a:miter lim="800000"/>
            <a:headEnd/>
            <a:tailEnd/>
          </a:ln>
        </p:spPr>
        <p:txBody>
          <a:bodyPr>
            <a:spAutoFit/>
          </a:bodyPr>
          <a:lstStyle/>
          <a:p>
            <a:pPr algn="ctr"/>
            <a:r>
              <a:rPr lang="en-US" sz="2800" b="1">
                <a:solidFill>
                  <a:srgbClr val="000000"/>
                </a:solidFill>
                <a:latin typeface="Calibri" pitchFamily="34" charset="0"/>
              </a:rPr>
              <a:t>Finally a study - the sources were naturally infected influenza volunteers.      Claims to be the first </a:t>
            </a:r>
            <a:r>
              <a:rPr lang="en-US" sz="2800" b="1" u="sng">
                <a:solidFill>
                  <a:srgbClr val="000000"/>
                </a:solidFill>
                <a:latin typeface="Calibri" pitchFamily="34" charset="0"/>
              </a:rPr>
              <a:t>“end-point host-exposure and sampling study”</a:t>
            </a:r>
            <a:r>
              <a:rPr lang="en-US" sz="2800" b="1">
                <a:solidFill>
                  <a:srgbClr val="000000"/>
                </a:solidFill>
                <a:latin typeface="Calibri" pitchFamily="34" charset="0"/>
              </a:rPr>
              <a:t>         where special manikins were exposed to these volunteers. </a:t>
            </a:r>
          </a:p>
        </p:txBody>
      </p:sp>
      <p:sp>
        <p:nvSpPr>
          <p:cNvPr id="6" name="Rectangle 5"/>
          <p:cNvSpPr/>
          <p:nvPr/>
        </p:nvSpPr>
        <p:spPr>
          <a:xfrm>
            <a:off x="503238" y="1747838"/>
            <a:ext cx="11369675" cy="1139825"/>
          </a:xfrm>
          <a:prstGeom prst="rect">
            <a:avLst/>
          </a:prstGeom>
          <a:solidFill>
            <a:schemeClr val="accent1">
              <a:lumMod val="20000"/>
              <a:lumOff val="80000"/>
            </a:schemeClr>
          </a:solidFill>
          <a:ln>
            <a:solidFill>
              <a:schemeClr val="bg2">
                <a:lumMod val="90000"/>
              </a:schemeClr>
            </a:solidFill>
          </a:ln>
        </p:spPr>
        <p:txBody>
          <a:bodyPr>
            <a:spAutoFit/>
          </a:bodyPr>
          <a:lstStyle/>
          <a:p>
            <a:pPr>
              <a:buSzPts val="1200"/>
            </a:pPr>
            <a:r>
              <a:rPr lang="en-SG" sz="2000">
                <a:solidFill>
                  <a:srgbClr val="000000"/>
                </a:solidFill>
                <a:latin typeface="Times New Roman" pitchFamily="18" charset="0"/>
                <a:ea typeface="PMingLiU" pitchFamily="18" charset="-120"/>
              </a:rPr>
              <a:t>Tang J, Gao CX, Cowling BJ, et al: </a:t>
            </a:r>
            <a:r>
              <a:rPr lang="en-SG" sz="2400">
                <a:solidFill>
                  <a:srgbClr val="0000FF"/>
                </a:solidFill>
                <a:latin typeface="Times New Roman" pitchFamily="18" charset="0"/>
                <a:ea typeface="PMingLiU" pitchFamily="18" charset="-120"/>
              </a:rPr>
              <a:t>Absence of detectable influenza RNA transmitted via aerosol during various human respiratory activities – experiments from Singapore and Hong kong.</a:t>
            </a:r>
            <a:r>
              <a:rPr lang="en-SG" sz="2400">
                <a:solidFill>
                  <a:srgbClr val="000000"/>
                </a:solidFill>
                <a:latin typeface="Times New Roman" pitchFamily="18" charset="0"/>
                <a:ea typeface="PMingLiU" pitchFamily="18" charset="-120"/>
              </a:rPr>
              <a:t> </a:t>
            </a:r>
          </a:p>
          <a:p>
            <a:pPr>
              <a:buSzPts val="1200"/>
            </a:pPr>
            <a:r>
              <a:rPr lang="en-SG" sz="2000">
                <a:solidFill>
                  <a:srgbClr val="000000"/>
                </a:solidFill>
                <a:latin typeface="Times New Roman" pitchFamily="18" charset="0"/>
                <a:ea typeface="PMingLiU" pitchFamily="18" charset="-120"/>
              </a:rPr>
              <a:t>PLOS ONE September 2014 Vol 9, Iss 9 e107338 1-9</a:t>
            </a:r>
            <a:endParaRPr lang="en-US">
              <a:solidFill>
                <a:srgbClr val="000000"/>
              </a:solidFill>
              <a:latin typeface="Calibri" pitchFamily="34" charset="0"/>
              <a:ea typeface="Calibri" pitchFamily="34" charset="0"/>
            </a:endParaRPr>
          </a:p>
        </p:txBody>
      </p:sp>
      <p:sp>
        <p:nvSpPr>
          <p:cNvPr id="2" name="TextBox 1"/>
          <p:cNvSpPr txBox="1"/>
          <p:nvPr/>
        </p:nvSpPr>
        <p:spPr>
          <a:xfrm>
            <a:off x="641350" y="3425825"/>
            <a:ext cx="10853738" cy="1939925"/>
          </a:xfrm>
          <a:prstGeom prst="rect">
            <a:avLst/>
          </a:prstGeom>
          <a:solidFill>
            <a:schemeClr val="accent2">
              <a:lumMod val="20000"/>
              <a:lumOff val="80000"/>
            </a:schemeClr>
          </a:solidFill>
          <a:ln>
            <a:solidFill>
              <a:srgbClr val="FF0000"/>
            </a:solidFill>
          </a:ln>
        </p:spPr>
        <p:txBody>
          <a:bodyPr>
            <a:spAutoFit/>
          </a:bodyPr>
          <a:lstStyle/>
          <a:p>
            <a:r>
              <a:rPr lang="en-US" sz="2800" b="1" u="sng">
                <a:solidFill>
                  <a:srgbClr val="333333"/>
                </a:solidFill>
                <a:cs typeface="Times New Roman" pitchFamily="18" charset="0"/>
              </a:rPr>
              <a:t>Results</a:t>
            </a:r>
          </a:p>
          <a:p>
            <a:endParaRPr lang="en-US" sz="2800" b="1" u="sng">
              <a:solidFill>
                <a:srgbClr val="333333"/>
              </a:solidFill>
              <a:cs typeface="Times New Roman" pitchFamily="18" charset="0"/>
            </a:endParaRPr>
          </a:p>
          <a:p>
            <a:r>
              <a:rPr lang="en-US" sz="3200">
                <a:solidFill>
                  <a:srgbClr val="333333"/>
                </a:solidFill>
                <a:cs typeface="Times New Roman" pitchFamily="18" charset="0"/>
              </a:rPr>
              <a:t>No influenza RNA was detected from any of these swabs with either team’s in-house diagnostic influenza assays. </a:t>
            </a:r>
            <a:endParaRPr lang="en-US" sz="24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9042" name="Picture 2"/>
          <p:cNvPicPr>
            <a:picLocks noChangeAspect="1" noChangeArrowheads="1"/>
          </p:cNvPicPr>
          <p:nvPr/>
        </p:nvPicPr>
        <p:blipFill>
          <a:blip r:embed="rId2" cstate="screen"/>
          <a:srcRect/>
          <a:stretch>
            <a:fillRect/>
          </a:stretch>
        </p:blipFill>
        <p:spPr bwMode="auto">
          <a:xfrm>
            <a:off x="141288" y="593725"/>
            <a:ext cx="11661775" cy="5519738"/>
          </a:xfrm>
          <a:prstGeom prst="rect">
            <a:avLst/>
          </a:prstGeom>
          <a:noFill/>
          <a:ln w="9525">
            <a:noFill/>
            <a:miter lim="800000"/>
            <a:headEnd/>
            <a:tailEnd/>
          </a:ln>
        </p:spPr>
      </p:pic>
      <p:sp>
        <p:nvSpPr>
          <p:cNvPr id="599043" name="Rectangle 3"/>
          <p:cNvSpPr>
            <a:spLocks noGrp="1" noChangeArrowheads="1"/>
          </p:cNvSpPr>
          <p:nvPr>
            <p:ph type="body" idx="4294967295"/>
          </p:nvPr>
        </p:nvSpPr>
        <p:spPr>
          <a:xfrm>
            <a:off x="1906588" y="114300"/>
            <a:ext cx="8258175" cy="479425"/>
          </a:xfrm>
        </p:spPr>
        <p:txBody>
          <a:bodyPr>
            <a:spAutoFit/>
          </a:bodyPr>
          <a:lstStyle/>
          <a:p>
            <a:pPr marL="0" indent="0" algn="ctr">
              <a:spcBef>
                <a:spcPct val="0"/>
              </a:spcBef>
              <a:buFont typeface="Arial" pitchFamily="34" charset="0"/>
              <a:buNone/>
            </a:pPr>
            <a:r>
              <a:rPr lang="en-US" altLang="en-US" b="1" smtClean="0">
                <a:solidFill>
                  <a:schemeClr val="tx2"/>
                </a:solidFill>
              </a:rPr>
              <a:t>Table 1. Results for the Hong Kong experiments (n = 9).</a:t>
            </a:r>
          </a:p>
        </p:txBody>
      </p:sp>
      <p:sp>
        <p:nvSpPr>
          <p:cNvPr id="7172" name="Text Box 4"/>
          <p:cNvSpPr txBox="1">
            <a:spLocks noChangeArrowheads="1"/>
          </p:cNvSpPr>
          <p:nvPr/>
        </p:nvSpPr>
        <p:spPr bwMode="auto">
          <a:xfrm>
            <a:off x="812800" y="6113463"/>
            <a:ext cx="8102600" cy="744537"/>
          </a:xfrm>
          <a:prstGeom prst="rect">
            <a:avLst/>
          </a:prstGeom>
          <a:noFill/>
          <a:ln>
            <a:noFill/>
          </a:ln>
          <a:effectLst/>
          <a:extLst>
            <a:ext uri="{909E8E84-426E-40DD-AFC4-6F175D3DCCD1}"/>
            <a:ext uri="{91240B29-F687-4F45-9708-019B960494DF}"/>
            <a:ext uri="{AF507438-7753-43E0-B8FC-AC1667EBCBE1}"/>
          </a:extLst>
        </p:spPr>
        <p:txBody>
          <a:bodyPr>
            <a:spAutoFit/>
          </a:bodyPr>
          <a:lstStyle/>
          <a:p>
            <a:r>
              <a:rPr lang="en-US" altLang="en-US" sz="1000">
                <a:solidFill>
                  <a:srgbClr val="000000"/>
                </a:solidFill>
              </a:rPr>
              <a:t>Tang JW, Gao CX, Cowling BJ, Koh GC, et al. (2014) Absence of Detectable Influenza RNA Transmitted via Aerosol during Various Human Respiratory Activities – Experiments from Singapore and Hong Kong. PLoS ONE 9(9): e107338. doi:10.1371/journal.pone.0107338</a:t>
            </a:r>
          </a:p>
          <a:p>
            <a:r>
              <a:rPr lang="en-US" altLang="en-US" sz="1000">
                <a:solidFill>
                  <a:srgbClr val="000000"/>
                </a:solidFill>
                <a:hlinkClick r:id="rId3"/>
              </a:rPr>
              <a:t>http://www.plosone.org/article/info:doi/10.1371/journal.pone.0107338</a:t>
            </a:r>
            <a:endParaRPr lang="en-US" altLang="en-US" sz="1000">
              <a:solidFill>
                <a:srgbClr val="000000"/>
              </a:solidFill>
            </a:endParaRPr>
          </a:p>
        </p:txBody>
      </p:sp>
      <p:pic>
        <p:nvPicPr>
          <p:cNvPr id="599045" name="Picture 5"/>
          <p:cNvPicPr>
            <a:picLocks noChangeAspect="1" noChangeArrowheads="1"/>
          </p:cNvPicPr>
          <p:nvPr/>
        </p:nvPicPr>
        <p:blipFill>
          <a:blip r:embed="rId4" cstate="screen"/>
          <a:srcRect/>
          <a:stretch>
            <a:fillRect/>
          </a:stretch>
        </p:blipFill>
        <p:spPr bwMode="auto">
          <a:xfrm>
            <a:off x="9721850" y="6256338"/>
            <a:ext cx="2141538" cy="45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66" name="Picture 2"/>
          <p:cNvPicPr>
            <a:picLocks noChangeAspect="1" noChangeArrowheads="1"/>
          </p:cNvPicPr>
          <p:nvPr/>
        </p:nvPicPr>
        <p:blipFill>
          <a:blip r:embed="rId2" cstate="screen"/>
          <a:srcRect/>
          <a:stretch>
            <a:fillRect/>
          </a:stretch>
        </p:blipFill>
        <p:spPr bwMode="auto">
          <a:xfrm>
            <a:off x="76200" y="884238"/>
            <a:ext cx="11949113" cy="3576637"/>
          </a:xfrm>
          <a:prstGeom prst="rect">
            <a:avLst/>
          </a:prstGeom>
          <a:noFill/>
          <a:ln w="9525">
            <a:noFill/>
            <a:miter lim="800000"/>
            <a:headEnd/>
            <a:tailEnd/>
          </a:ln>
        </p:spPr>
      </p:pic>
      <p:sp>
        <p:nvSpPr>
          <p:cNvPr id="600067" name="Rectangle 3"/>
          <p:cNvSpPr>
            <a:spLocks noGrp="1" noChangeArrowheads="1"/>
          </p:cNvSpPr>
          <p:nvPr>
            <p:ph type="body" idx="4294967295"/>
          </p:nvPr>
        </p:nvSpPr>
        <p:spPr>
          <a:xfrm>
            <a:off x="1971675" y="246063"/>
            <a:ext cx="8259763" cy="481012"/>
          </a:xfrm>
        </p:spPr>
        <p:txBody>
          <a:bodyPr>
            <a:spAutoFit/>
          </a:bodyPr>
          <a:lstStyle/>
          <a:p>
            <a:pPr marL="0" indent="0" algn="ctr">
              <a:spcBef>
                <a:spcPct val="0"/>
              </a:spcBef>
              <a:buFont typeface="Arial" pitchFamily="34" charset="0"/>
              <a:buNone/>
            </a:pPr>
            <a:r>
              <a:rPr lang="en-US" altLang="en-US" b="1" smtClean="0">
                <a:solidFill>
                  <a:schemeClr val="tx2"/>
                </a:solidFill>
              </a:rPr>
              <a:t>Table 2. Results for Singaporean experiments (n = 6).</a:t>
            </a:r>
          </a:p>
        </p:txBody>
      </p:sp>
      <p:sp>
        <p:nvSpPr>
          <p:cNvPr id="8196" name="Text Box 4"/>
          <p:cNvSpPr txBox="1">
            <a:spLocks noChangeArrowheads="1"/>
          </p:cNvSpPr>
          <p:nvPr/>
        </p:nvSpPr>
        <p:spPr bwMode="auto">
          <a:xfrm>
            <a:off x="665163" y="5827713"/>
            <a:ext cx="8102600" cy="744537"/>
          </a:xfrm>
          <a:prstGeom prst="rect">
            <a:avLst/>
          </a:prstGeom>
          <a:noFill/>
          <a:ln>
            <a:noFill/>
          </a:ln>
          <a:effectLst/>
          <a:extLst>
            <a:ext uri="{909E8E84-426E-40DD-AFC4-6F175D3DCCD1}"/>
            <a:ext uri="{91240B29-F687-4F45-9708-019B960494DF}"/>
            <a:ext uri="{AF507438-7753-43E0-B8FC-AC1667EBCBE1}"/>
          </a:extLst>
        </p:spPr>
        <p:txBody>
          <a:bodyPr>
            <a:spAutoFit/>
          </a:bodyPr>
          <a:lstStyle/>
          <a:p>
            <a:r>
              <a:rPr lang="en-US" altLang="en-US" sz="1000">
                <a:solidFill>
                  <a:srgbClr val="000000"/>
                </a:solidFill>
              </a:rPr>
              <a:t>Tang JW, Gao CX, Cowling BJ, Koh GC, et al. (2014) Absence of Detectable Influenza RNA Transmitted via Aerosol during Various Human Respiratory Activities – Experiments from Singapore and Hong Kong. PLoS ONE 9(9): e107338. doi:10.1371/journal.pone.0107338</a:t>
            </a:r>
          </a:p>
          <a:p>
            <a:r>
              <a:rPr lang="en-US" altLang="en-US" sz="1000">
                <a:solidFill>
                  <a:srgbClr val="000000"/>
                </a:solidFill>
                <a:hlinkClick r:id="rId3"/>
              </a:rPr>
              <a:t>http://www.plosone.org/article/info:doi/10.1371/journal.pone.0107338</a:t>
            </a:r>
            <a:endParaRPr lang="en-US" altLang="en-US" sz="1000">
              <a:solidFill>
                <a:srgbClr val="000000"/>
              </a:solidFill>
            </a:endParaRPr>
          </a:p>
        </p:txBody>
      </p:sp>
      <p:pic>
        <p:nvPicPr>
          <p:cNvPr id="600069" name="Picture 5"/>
          <p:cNvPicPr>
            <a:picLocks noChangeAspect="1" noChangeArrowheads="1"/>
          </p:cNvPicPr>
          <p:nvPr/>
        </p:nvPicPr>
        <p:blipFill>
          <a:blip r:embed="rId4" cstate="screen"/>
          <a:srcRect/>
          <a:stretch>
            <a:fillRect/>
          </a:stretch>
        </p:blipFill>
        <p:spPr bwMode="auto">
          <a:xfrm>
            <a:off x="9455150" y="5827713"/>
            <a:ext cx="2141538" cy="460375"/>
          </a:xfrm>
          <a:prstGeom prst="rect">
            <a:avLst/>
          </a:prstGeom>
          <a:noFill/>
          <a:ln w="9525">
            <a:noFill/>
            <a:miter lim="800000"/>
            <a:headEnd/>
            <a:tailEnd/>
          </a:ln>
        </p:spPr>
      </p:pic>
      <p:sp>
        <p:nvSpPr>
          <p:cNvPr id="3" name="TextBox 2"/>
          <p:cNvSpPr txBox="1"/>
          <p:nvPr/>
        </p:nvSpPr>
        <p:spPr>
          <a:xfrm>
            <a:off x="554038" y="4729163"/>
            <a:ext cx="10742612" cy="830262"/>
          </a:xfrm>
          <a:prstGeom prst="rect">
            <a:avLst/>
          </a:prstGeom>
          <a:solidFill>
            <a:schemeClr val="accent2">
              <a:lumMod val="20000"/>
              <a:lumOff val="80000"/>
            </a:schemeClr>
          </a:solidFill>
          <a:ln>
            <a:solidFill>
              <a:srgbClr val="FF0000"/>
            </a:solidFill>
          </a:ln>
        </p:spPr>
        <p:txBody>
          <a:bodyPr>
            <a:spAutoFit/>
          </a:bodyPr>
          <a:lstStyle/>
          <a:p>
            <a:pPr marL="230188" indent="-230188"/>
            <a:r>
              <a:rPr lang="en-US" sz="2400" b="1">
                <a:solidFill>
                  <a:srgbClr val="333333"/>
                </a:solidFill>
                <a:cs typeface="Times New Roman" pitchFamily="18" charset="0"/>
              </a:rPr>
              <a:t>“The outcomes of these two studies are presented together due to the similar and largely unexpected results”</a:t>
            </a:r>
            <a:endParaRPr lang="en-US" sz="2400" b="1">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1090" name="Picture 3"/>
          <p:cNvPicPr>
            <a:picLocks noChangeAspect="1"/>
          </p:cNvPicPr>
          <p:nvPr/>
        </p:nvPicPr>
        <p:blipFill>
          <a:blip r:embed="rId2" cstate="screen"/>
          <a:srcRect t="55576"/>
          <a:stretch>
            <a:fillRect/>
          </a:stretch>
        </p:blipFill>
        <p:spPr bwMode="auto">
          <a:xfrm>
            <a:off x="150813" y="1209675"/>
            <a:ext cx="6129337" cy="773113"/>
          </a:xfrm>
          <a:prstGeom prst="rect">
            <a:avLst/>
          </a:prstGeom>
          <a:noFill/>
          <a:ln w="9525">
            <a:noFill/>
            <a:miter lim="800000"/>
            <a:headEnd/>
            <a:tailEnd/>
          </a:ln>
        </p:spPr>
      </p:pic>
      <p:pic>
        <p:nvPicPr>
          <p:cNvPr id="601091" name="Picture 4"/>
          <p:cNvPicPr>
            <a:picLocks noChangeAspect="1"/>
          </p:cNvPicPr>
          <p:nvPr/>
        </p:nvPicPr>
        <p:blipFill>
          <a:blip r:embed="rId3" cstate="screen"/>
          <a:srcRect/>
          <a:stretch>
            <a:fillRect/>
          </a:stretch>
        </p:blipFill>
        <p:spPr bwMode="auto">
          <a:xfrm>
            <a:off x="1573213" y="2206625"/>
            <a:ext cx="3657600" cy="1935163"/>
          </a:xfrm>
          <a:prstGeom prst="rect">
            <a:avLst/>
          </a:prstGeom>
          <a:noFill/>
          <a:ln w="9525">
            <a:noFill/>
            <a:miter lim="800000"/>
            <a:headEnd/>
            <a:tailEnd/>
          </a:ln>
        </p:spPr>
      </p:pic>
      <p:pic>
        <p:nvPicPr>
          <p:cNvPr id="601092" name="Picture 5"/>
          <p:cNvPicPr>
            <a:picLocks noChangeAspect="1"/>
          </p:cNvPicPr>
          <p:nvPr/>
        </p:nvPicPr>
        <p:blipFill>
          <a:blip r:embed="rId4" cstate="screen"/>
          <a:srcRect l="1265" r="3639"/>
          <a:stretch>
            <a:fillRect/>
          </a:stretch>
        </p:blipFill>
        <p:spPr bwMode="auto">
          <a:xfrm>
            <a:off x="6354763" y="1400175"/>
            <a:ext cx="5716587" cy="5124450"/>
          </a:xfrm>
          <a:prstGeom prst="rect">
            <a:avLst/>
          </a:prstGeom>
          <a:noFill/>
          <a:ln w="28575">
            <a:solidFill>
              <a:srgbClr val="FF0000"/>
            </a:solidFill>
            <a:miter lim="800000"/>
            <a:headEnd/>
            <a:tailEnd/>
          </a:ln>
        </p:spPr>
      </p:pic>
      <p:pic>
        <p:nvPicPr>
          <p:cNvPr id="601093" name="Picture 6"/>
          <p:cNvPicPr>
            <a:picLocks noChangeAspect="1"/>
          </p:cNvPicPr>
          <p:nvPr/>
        </p:nvPicPr>
        <p:blipFill>
          <a:blip r:embed="rId5" cstate="screen"/>
          <a:srcRect/>
          <a:stretch>
            <a:fillRect/>
          </a:stretch>
        </p:blipFill>
        <p:spPr bwMode="auto">
          <a:xfrm>
            <a:off x="150813" y="109538"/>
            <a:ext cx="9812337" cy="1100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2114" name="Picture 3"/>
          <p:cNvPicPr>
            <a:picLocks noChangeAspect="1"/>
          </p:cNvPicPr>
          <p:nvPr/>
        </p:nvPicPr>
        <p:blipFill>
          <a:blip r:embed="rId2" cstate="screen"/>
          <a:srcRect/>
          <a:stretch>
            <a:fillRect/>
          </a:stretch>
        </p:blipFill>
        <p:spPr bwMode="auto">
          <a:xfrm>
            <a:off x="2874963" y="484188"/>
            <a:ext cx="8347075" cy="4808537"/>
          </a:xfrm>
          <a:prstGeom prst="rect">
            <a:avLst/>
          </a:prstGeom>
          <a:solidFill>
            <a:schemeClr val="bg1"/>
          </a:solidFill>
          <a:ln w="9525">
            <a:solidFill>
              <a:schemeClr val="tx1"/>
            </a:solidFill>
            <a:miter lim="800000"/>
            <a:headEnd/>
            <a:tailEnd/>
          </a:ln>
        </p:spPr>
      </p:pic>
      <p:sp>
        <p:nvSpPr>
          <p:cNvPr id="602115" name="TextBox 4"/>
          <p:cNvSpPr txBox="1">
            <a:spLocks noChangeArrowheads="1"/>
          </p:cNvSpPr>
          <p:nvPr/>
        </p:nvSpPr>
        <p:spPr bwMode="auto">
          <a:xfrm>
            <a:off x="549275" y="1981200"/>
            <a:ext cx="1966913" cy="1814513"/>
          </a:xfrm>
          <a:prstGeom prst="rect">
            <a:avLst/>
          </a:prstGeom>
          <a:noFill/>
          <a:ln w="9525">
            <a:noFill/>
            <a:miter lim="800000"/>
            <a:headEnd/>
            <a:tailEnd/>
          </a:ln>
        </p:spPr>
        <p:txBody>
          <a:bodyPr>
            <a:spAutoFit/>
          </a:bodyPr>
          <a:lstStyle/>
          <a:p>
            <a:r>
              <a:rPr lang="en-US" sz="2800" b="1">
                <a:latin typeface="Calibri" pitchFamily="34" charset="0"/>
              </a:rPr>
              <a:t>Majority of droplets are from 10-100 µm.</a:t>
            </a:r>
          </a:p>
        </p:txBody>
      </p:sp>
      <p:cxnSp>
        <p:nvCxnSpPr>
          <p:cNvPr id="7" name="Straight Arrow Connector 6"/>
          <p:cNvCxnSpPr/>
          <p:nvPr/>
        </p:nvCxnSpPr>
        <p:spPr>
          <a:xfrm flipH="1">
            <a:off x="6132513" y="2419350"/>
            <a:ext cx="490537" cy="3889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480550" y="2309813"/>
            <a:ext cx="490538" cy="387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2118" name="TextBox 8"/>
          <p:cNvSpPr txBox="1">
            <a:spLocks noChangeArrowheads="1"/>
          </p:cNvSpPr>
          <p:nvPr/>
        </p:nvSpPr>
        <p:spPr bwMode="auto">
          <a:xfrm>
            <a:off x="1773238" y="5989638"/>
            <a:ext cx="10117137" cy="400050"/>
          </a:xfrm>
          <a:prstGeom prst="rect">
            <a:avLst/>
          </a:prstGeom>
          <a:noFill/>
          <a:ln w="9525">
            <a:noFill/>
            <a:miter lim="800000"/>
            <a:headEnd/>
            <a:tailEnd/>
          </a:ln>
        </p:spPr>
        <p:txBody>
          <a:bodyPr wrap="none">
            <a:spAutoFit/>
          </a:bodyPr>
          <a:lstStyle/>
          <a:p>
            <a:r>
              <a:rPr lang="en-US" sz="2000">
                <a:latin typeface="Calibri" pitchFamily="34" charset="0"/>
              </a:rPr>
              <a:t>N = Nicas et al (2005),  D = Morawska (2006),  Duguid (1946),  L&amp;R = Louden and Rpberts (1967)</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3138" name="Picture 3"/>
          <p:cNvPicPr>
            <a:picLocks noChangeAspect="1"/>
          </p:cNvPicPr>
          <p:nvPr/>
        </p:nvPicPr>
        <p:blipFill>
          <a:blip r:embed="rId2" cstate="screen"/>
          <a:srcRect/>
          <a:stretch>
            <a:fillRect/>
          </a:stretch>
        </p:blipFill>
        <p:spPr bwMode="auto">
          <a:xfrm>
            <a:off x="2811463" y="101600"/>
            <a:ext cx="6249987" cy="4044950"/>
          </a:xfrm>
          <a:prstGeom prst="rect">
            <a:avLst/>
          </a:prstGeom>
          <a:noFill/>
          <a:ln w="9525">
            <a:noFill/>
            <a:miter lim="800000"/>
            <a:headEnd/>
            <a:tailEnd/>
          </a:ln>
        </p:spPr>
      </p:pic>
      <p:pic>
        <p:nvPicPr>
          <p:cNvPr id="603139" name="Picture 4"/>
          <p:cNvPicPr>
            <a:picLocks noChangeAspect="1"/>
          </p:cNvPicPr>
          <p:nvPr/>
        </p:nvPicPr>
        <p:blipFill>
          <a:blip r:embed="rId3" cstate="screen"/>
          <a:srcRect/>
          <a:stretch>
            <a:fillRect/>
          </a:stretch>
        </p:blipFill>
        <p:spPr bwMode="auto">
          <a:xfrm>
            <a:off x="3074988" y="4294188"/>
            <a:ext cx="5965825" cy="2363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62" name="Picture 3"/>
          <p:cNvPicPr>
            <a:picLocks noChangeAspect="1"/>
          </p:cNvPicPr>
          <p:nvPr/>
        </p:nvPicPr>
        <p:blipFill>
          <a:blip r:embed="rId2" cstate="screen"/>
          <a:srcRect/>
          <a:stretch>
            <a:fillRect/>
          </a:stretch>
        </p:blipFill>
        <p:spPr bwMode="auto">
          <a:xfrm>
            <a:off x="431800" y="1854200"/>
            <a:ext cx="2301875" cy="4194175"/>
          </a:xfrm>
          <a:prstGeom prst="rect">
            <a:avLst/>
          </a:prstGeom>
          <a:noFill/>
          <a:ln w="9525">
            <a:noFill/>
            <a:miter lim="800000"/>
            <a:headEnd/>
            <a:tailEnd/>
          </a:ln>
        </p:spPr>
      </p:pic>
      <p:pic>
        <p:nvPicPr>
          <p:cNvPr id="604163" name="Picture 5"/>
          <p:cNvPicPr>
            <a:picLocks noChangeAspect="1"/>
          </p:cNvPicPr>
          <p:nvPr/>
        </p:nvPicPr>
        <p:blipFill>
          <a:blip r:embed="rId3" cstate="screen"/>
          <a:srcRect/>
          <a:stretch>
            <a:fillRect/>
          </a:stretch>
        </p:blipFill>
        <p:spPr bwMode="auto">
          <a:xfrm>
            <a:off x="204788" y="193675"/>
            <a:ext cx="5272087" cy="1260475"/>
          </a:xfrm>
          <a:prstGeom prst="rect">
            <a:avLst/>
          </a:prstGeom>
          <a:noFill/>
          <a:ln w="9525">
            <a:noFill/>
            <a:miter lim="800000"/>
            <a:headEnd/>
            <a:tailEnd/>
          </a:ln>
        </p:spPr>
      </p:pic>
      <p:pic>
        <p:nvPicPr>
          <p:cNvPr id="604164" name="Picture 6"/>
          <p:cNvPicPr>
            <a:picLocks noChangeAspect="1"/>
          </p:cNvPicPr>
          <p:nvPr/>
        </p:nvPicPr>
        <p:blipFill>
          <a:blip r:embed="rId4" cstate="screen"/>
          <a:srcRect b="7809"/>
          <a:stretch>
            <a:fillRect/>
          </a:stretch>
        </p:blipFill>
        <p:spPr bwMode="auto">
          <a:xfrm>
            <a:off x="3103563" y="2190750"/>
            <a:ext cx="8918575" cy="774700"/>
          </a:xfrm>
          <a:prstGeom prst="rect">
            <a:avLst/>
          </a:prstGeom>
          <a:noFill/>
          <a:ln w="9525">
            <a:noFill/>
            <a:miter lim="800000"/>
            <a:headEnd/>
            <a:tailEnd/>
          </a:ln>
        </p:spPr>
      </p:pic>
      <p:grpSp>
        <p:nvGrpSpPr>
          <p:cNvPr id="604165" name="Group 9"/>
          <p:cNvGrpSpPr>
            <a:grpSpLocks/>
          </p:cNvGrpSpPr>
          <p:nvPr/>
        </p:nvGrpSpPr>
        <p:grpSpPr bwMode="auto">
          <a:xfrm>
            <a:off x="3103563" y="3568700"/>
            <a:ext cx="8869362" cy="2019300"/>
            <a:chOff x="3103418" y="3568513"/>
            <a:chExt cx="8870054" cy="2019487"/>
          </a:xfrm>
        </p:grpSpPr>
        <p:pic>
          <p:nvPicPr>
            <p:cNvPr id="604166" name="Picture 1"/>
            <p:cNvPicPr>
              <a:picLocks noChangeAspect="1"/>
            </p:cNvPicPr>
            <p:nvPr/>
          </p:nvPicPr>
          <p:blipFill>
            <a:blip r:embed="rId5" cstate="screen"/>
            <a:srcRect/>
            <a:stretch>
              <a:fillRect/>
            </a:stretch>
          </p:blipFill>
          <p:spPr bwMode="auto">
            <a:xfrm>
              <a:off x="3103418" y="3568513"/>
              <a:ext cx="8838278" cy="901887"/>
            </a:xfrm>
            <a:prstGeom prst="rect">
              <a:avLst/>
            </a:prstGeom>
            <a:noFill/>
            <a:ln w="9525">
              <a:noFill/>
              <a:miter lim="800000"/>
              <a:headEnd/>
              <a:tailEnd/>
            </a:ln>
          </p:spPr>
        </p:pic>
        <p:sp>
          <p:nvSpPr>
            <p:cNvPr id="3" name="Rectangle 2"/>
            <p:cNvSpPr/>
            <p:nvPr/>
          </p:nvSpPr>
          <p:spPr>
            <a:xfrm>
              <a:off x="3168510" y="3568513"/>
              <a:ext cx="5032768" cy="403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pic>
          <p:nvPicPr>
            <p:cNvPr id="604168" name="Picture 8"/>
            <p:cNvPicPr>
              <a:picLocks noChangeAspect="1"/>
            </p:cNvPicPr>
            <p:nvPr/>
          </p:nvPicPr>
          <p:blipFill>
            <a:blip r:embed="rId6" cstate="screen"/>
            <a:srcRect/>
            <a:stretch>
              <a:fillRect/>
            </a:stretch>
          </p:blipFill>
          <p:spPr bwMode="auto">
            <a:xfrm>
              <a:off x="3103418" y="4470400"/>
              <a:ext cx="8870054" cy="1117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082" name="Picture 3" descr="flu"/>
          <p:cNvPicPr>
            <a:picLocks noGrp="1" noChangeAspect="1" noChangeArrowheads="1"/>
          </p:cNvPicPr>
          <p:nvPr>
            <p:ph type="body" idx="1"/>
          </p:nvPr>
        </p:nvPicPr>
        <p:blipFill>
          <a:blip r:embed="rId2" cstate="screen"/>
          <a:srcRect/>
          <a:stretch>
            <a:fillRect/>
          </a:stretch>
        </p:blipFill>
        <p:spPr>
          <a:xfrm>
            <a:off x="1525588" y="0"/>
            <a:ext cx="9217025" cy="6975475"/>
          </a:xfr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5186" name="Picture 3"/>
          <p:cNvPicPr>
            <a:picLocks noChangeAspect="1"/>
          </p:cNvPicPr>
          <p:nvPr/>
        </p:nvPicPr>
        <p:blipFill>
          <a:blip r:embed="rId2" cstate="screen"/>
          <a:srcRect/>
          <a:stretch>
            <a:fillRect/>
          </a:stretch>
        </p:blipFill>
        <p:spPr bwMode="auto">
          <a:xfrm>
            <a:off x="90488" y="166688"/>
            <a:ext cx="6249987" cy="4044950"/>
          </a:xfrm>
          <a:prstGeom prst="rect">
            <a:avLst/>
          </a:prstGeom>
          <a:noFill/>
          <a:ln w="9525">
            <a:noFill/>
            <a:miter lim="800000"/>
            <a:headEnd/>
            <a:tailEnd/>
          </a:ln>
        </p:spPr>
      </p:pic>
      <p:grpSp>
        <p:nvGrpSpPr>
          <p:cNvPr id="605187" name="Group 8"/>
          <p:cNvGrpSpPr>
            <a:grpSpLocks/>
          </p:cNvGrpSpPr>
          <p:nvPr/>
        </p:nvGrpSpPr>
        <p:grpSpPr bwMode="auto">
          <a:xfrm>
            <a:off x="401638" y="5302250"/>
            <a:ext cx="5883275" cy="747713"/>
            <a:chOff x="2793529" y="4729017"/>
            <a:chExt cx="5884070" cy="748762"/>
          </a:xfrm>
        </p:grpSpPr>
        <p:pic>
          <p:nvPicPr>
            <p:cNvPr id="605191" name="Picture 2"/>
            <p:cNvPicPr>
              <a:picLocks noChangeAspect="1"/>
            </p:cNvPicPr>
            <p:nvPr/>
          </p:nvPicPr>
          <p:blipFill>
            <a:blip r:embed="rId3" cstate="screen"/>
            <a:srcRect/>
            <a:stretch>
              <a:fillRect/>
            </a:stretch>
          </p:blipFill>
          <p:spPr bwMode="auto">
            <a:xfrm>
              <a:off x="3777659" y="4729017"/>
              <a:ext cx="4899940" cy="748762"/>
            </a:xfrm>
            <a:prstGeom prst="rect">
              <a:avLst/>
            </a:prstGeom>
            <a:noFill/>
            <a:ln w="9525">
              <a:noFill/>
              <a:miter lim="800000"/>
              <a:headEnd/>
              <a:tailEnd/>
            </a:ln>
          </p:spPr>
        </p:pic>
        <p:pic>
          <p:nvPicPr>
            <p:cNvPr id="605192" name="Picture 6"/>
            <p:cNvPicPr>
              <a:picLocks noChangeAspect="1"/>
            </p:cNvPicPr>
            <p:nvPr/>
          </p:nvPicPr>
          <p:blipFill>
            <a:blip r:embed="rId4" cstate="screen"/>
            <a:srcRect/>
            <a:stretch>
              <a:fillRect/>
            </a:stretch>
          </p:blipFill>
          <p:spPr bwMode="auto">
            <a:xfrm>
              <a:off x="2793529" y="4807830"/>
              <a:ext cx="1030310" cy="332512"/>
            </a:xfrm>
            <a:prstGeom prst="rect">
              <a:avLst/>
            </a:prstGeom>
            <a:noFill/>
            <a:ln w="9525">
              <a:noFill/>
              <a:miter lim="800000"/>
              <a:headEnd/>
              <a:tailEnd/>
            </a:ln>
          </p:spPr>
        </p:pic>
      </p:grpSp>
      <p:grpSp>
        <p:nvGrpSpPr>
          <p:cNvPr id="605188" name="Group 10"/>
          <p:cNvGrpSpPr>
            <a:grpSpLocks/>
          </p:cNvGrpSpPr>
          <p:nvPr/>
        </p:nvGrpSpPr>
        <p:grpSpPr bwMode="auto">
          <a:xfrm>
            <a:off x="6076950" y="2517775"/>
            <a:ext cx="5965825" cy="2363788"/>
            <a:chOff x="6077528" y="2517912"/>
            <a:chExt cx="5965787" cy="2363395"/>
          </a:xfrm>
        </p:grpSpPr>
        <p:pic>
          <p:nvPicPr>
            <p:cNvPr id="605189" name="Picture 4"/>
            <p:cNvPicPr>
              <a:picLocks noChangeAspect="1"/>
            </p:cNvPicPr>
            <p:nvPr/>
          </p:nvPicPr>
          <p:blipFill>
            <a:blip r:embed="rId5" cstate="screen"/>
            <a:srcRect/>
            <a:stretch>
              <a:fillRect/>
            </a:stretch>
          </p:blipFill>
          <p:spPr bwMode="auto">
            <a:xfrm>
              <a:off x="6077528" y="2517912"/>
              <a:ext cx="5965787" cy="2363395"/>
            </a:xfrm>
            <a:prstGeom prst="rect">
              <a:avLst/>
            </a:prstGeom>
            <a:noFill/>
            <a:ln w="28575">
              <a:solidFill>
                <a:schemeClr val="tx1"/>
              </a:solidFill>
              <a:miter lim="800000"/>
              <a:headEnd/>
              <a:tailEnd/>
            </a:ln>
          </p:spPr>
        </p:pic>
        <p:sp>
          <p:nvSpPr>
            <p:cNvPr id="10" name="Rectangle 9"/>
            <p:cNvSpPr/>
            <p:nvPr/>
          </p:nvSpPr>
          <p:spPr>
            <a:xfrm>
              <a:off x="6160077" y="2536959"/>
              <a:ext cx="4905344" cy="29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6210" name="Picture 3"/>
          <p:cNvPicPr>
            <a:picLocks noChangeAspect="1"/>
          </p:cNvPicPr>
          <p:nvPr/>
        </p:nvPicPr>
        <p:blipFill>
          <a:blip r:embed="rId2" cstate="screen"/>
          <a:srcRect/>
          <a:stretch>
            <a:fillRect/>
          </a:stretch>
        </p:blipFill>
        <p:spPr bwMode="auto">
          <a:xfrm>
            <a:off x="4673600" y="300038"/>
            <a:ext cx="6669088" cy="6356350"/>
          </a:xfrm>
          <a:prstGeom prst="rect">
            <a:avLst/>
          </a:prstGeom>
          <a:noFill/>
          <a:ln w="9525">
            <a:noFill/>
            <a:miter lim="800000"/>
            <a:headEnd/>
            <a:tailEnd/>
          </a:ln>
        </p:spPr>
      </p:pic>
      <p:pic>
        <p:nvPicPr>
          <p:cNvPr id="606211" name="Picture 1"/>
          <p:cNvPicPr>
            <a:picLocks noChangeAspect="1"/>
          </p:cNvPicPr>
          <p:nvPr/>
        </p:nvPicPr>
        <p:blipFill>
          <a:blip r:embed="rId3" cstate="screen"/>
          <a:srcRect/>
          <a:stretch>
            <a:fillRect/>
          </a:stretch>
        </p:blipFill>
        <p:spPr bwMode="auto">
          <a:xfrm>
            <a:off x="388938" y="468313"/>
            <a:ext cx="4154487" cy="3724275"/>
          </a:xfrm>
          <a:prstGeom prst="rect">
            <a:avLst/>
          </a:prstGeom>
          <a:noFill/>
          <a:ln w="9525">
            <a:noFill/>
            <a:miter lim="800000"/>
            <a:headEnd/>
            <a:tailEnd/>
          </a:ln>
        </p:spPr>
      </p:pic>
      <p:sp>
        <p:nvSpPr>
          <p:cNvPr id="5" name="TextBox 4"/>
          <p:cNvSpPr txBox="1"/>
          <p:nvPr/>
        </p:nvSpPr>
        <p:spPr>
          <a:xfrm>
            <a:off x="388938" y="4348163"/>
            <a:ext cx="4154487" cy="2308225"/>
          </a:xfrm>
          <a:prstGeom prst="rect">
            <a:avLst/>
          </a:prstGeom>
          <a:solidFill>
            <a:schemeClr val="accent2">
              <a:lumMod val="20000"/>
              <a:lumOff val="80000"/>
            </a:schemeClr>
          </a:solidFill>
        </p:spPr>
        <p:txBody>
          <a:bodyPr>
            <a:spAutoFit/>
          </a:bodyPr>
          <a:lstStyle/>
          <a:p>
            <a:r>
              <a:rPr lang="en-US" sz="2400" b="1" u="sng">
                <a:latin typeface="Calibri" pitchFamily="34" charset="0"/>
              </a:rPr>
              <a:t>Factors affecting droplets evaporation: </a:t>
            </a:r>
          </a:p>
          <a:p>
            <a:r>
              <a:rPr lang="en-US" sz="2400">
                <a:latin typeface="Calibri" pitchFamily="34" charset="0"/>
              </a:rPr>
              <a:t>initial size, composition, humidity, temperature velocity, exhalation airflow, turbulence and ambience airflow.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7234" name="Picture 4"/>
          <p:cNvPicPr>
            <a:picLocks noChangeAspect="1"/>
          </p:cNvPicPr>
          <p:nvPr/>
        </p:nvPicPr>
        <p:blipFill>
          <a:blip r:embed="rId2" cstate="screen"/>
          <a:srcRect/>
          <a:stretch>
            <a:fillRect/>
          </a:stretch>
        </p:blipFill>
        <p:spPr bwMode="auto">
          <a:xfrm>
            <a:off x="792163" y="2530475"/>
            <a:ext cx="3513137" cy="417513"/>
          </a:xfrm>
          <a:prstGeom prst="rect">
            <a:avLst/>
          </a:prstGeom>
          <a:noFill/>
          <a:ln w="9525">
            <a:noFill/>
            <a:miter lim="800000"/>
            <a:headEnd/>
            <a:tailEnd/>
          </a:ln>
        </p:spPr>
      </p:pic>
      <p:sp>
        <p:nvSpPr>
          <p:cNvPr id="607235" name="TextBox 5"/>
          <p:cNvSpPr txBox="1">
            <a:spLocks noChangeArrowheads="1"/>
          </p:cNvSpPr>
          <p:nvPr/>
        </p:nvSpPr>
        <p:spPr bwMode="auto">
          <a:xfrm>
            <a:off x="4506913" y="2563813"/>
            <a:ext cx="3436937" cy="461962"/>
          </a:xfrm>
          <a:prstGeom prst="rect">
            <a:avLst/>
          </a:prstGeom>
          <a:noFill/>
          <a:ln w="9525">
            <a:noFill/>
            <a:miter lim="800000"/>
            <a:headEnd/>
            <a:tailEnd/>
          </a:ln>
        </p:spPr>
        <p:txBody>
          <a:bodyPr>
            <a:spAutoFit/>
          </a:bodyPr>
          <a:lstStyle/>
          <a:p>
            <a:r>
              <a:rPr lang="en-US" sz="2400" b="1">
                <a:latin typeface="Calibri" pitchFamily="34" charset="0"/>
              </a:rPr>
              <a:t>pp 152</a:t>
            </a:r>
          </a:p>
        </p:txBody>
      </p:sp>
      <p:pic>
        <p:nvPicPr>
          <p:cNvPr id="607236" name="Picture 7"/>
          <p:cNvPicPr>
            <a:picLocks noChangeAspect="1"/>
          </p:cNvPicPr>
          <p:nvPr/>
        </p:nvPicPr>
        <p:blipFill>
          <a:blip r:embed="rId3" cstate="screen"/>
          <a:srcRect/>
          <a:stretch>
            <a:fillRect/>
          </a:stretch>
        </p:blipFill>
        <p:spPr bwMode="auto">
          <a:xfrm>
            <a:off x="1247775" y="147638"/>
            <a:ext cx="4976813" cy="1168400"/>
          </a:xfrm>
          <a:prstGeom prst="rect">
            <a:avLst/>
          </a:prstGeom>
          <a:noFill/>
          <a:ln w="9525">
            <a:solidFill>
              <a:schemeClr val="tx1"/>
            </a:solidFill>
            <a:miter lim="800000"/>
            <a:headEnd/>
            <a:tailEnd/>
          </a:ln>
        </p:spPr>
      </p:pic>
      <p:pic>
        <p:nvPicPr>
          <p:cNvPr id="607237" name="Picture 8"/>
          <p:cNvPicPr>
            <a:picLocks noChangeAspect="1"/>
          </p:cNvPicPr>
          <p:nvPr/>
        </p:nvPicPr>
        <p:blipFill>
          <a:blip r:embed="rId4" cstate="screen"/>
          <a:srcRect/>
          <a:stretch>
            <a:fillRect/>
          </a:stretch>
        </p:blipFill>
        <p:spPr bwMode="auto">
          <a:xfrm>
            <a:off x="6694488" y="307975"/>
            <a:ext cx="1249362" cy="1008063"/>
          </a:xfrm>
          <a:prstGeom prst="rect">
            <a:avLst/>
          </a:prstGeom>
          <a:noFill/>
          <a:ln w="9525">
            <a:solidFill>
              <a:schemeClr val="tx1"/>
            </a:solidFill>
            <a:miter lim="800000"/>
            <a:headEnd/>
            <a:tailEnd/>
          </a:ln>
        </p:spPr>
      </p:pic>
      <p:sp>
        <p:nvSpPr>
          <p:cNvPr id="10" name="TextBox 9"/>
          <p:cNvSpPr txBox="1"/>
          <p:nvPr/>
        </p:nvSpPr>
        <p:spPr>
          <a:xfrm>
            <a:off x="341313" y="1493838"/>
            <a:ext cx="11453812" cy="830262"/>
          </a:xfrm>
          <a:prstGeom prst="rect">
            <a:avLst/>
          </a:prstGeom>
          <a:solidFill>
            <a:schemeClr val="accent2">
              <a:lumMod val="20000"/>
              <a:lumOff val="80000"/>
            </a:schemeClr>
          </a:solidFill>
        </p:spPr>
        <p:txBody>
          <a:bodyPr>
            <a:spAutoFit/>
          </a:bodyPr>
          <a:lstStyle/>
          <a:p>
            <a:pPr marL="3657600" indent="-3657600"/>
            <a:r>
              <a:rPr lang="en-US" sz="2400">
                <a:latin typeface="Calibri" pitchFamily="34" charset="0"/>
              </a:rPr>
              <a:t>Factors affecting droplets evaporation: initial size, composition, humidity, temperature, velocity, exhalation airflow, turbulence and ambience airflow. </a:t>
            </a:r>
          </a:p>
        </p:txBody>
      </p:sp>
      <p:grpSp>
        <p:nvGrpSpPr>
          <p:cNvPr id="607239" name="Group 17"/>
          <p:cNvGrpSpPr>
            <a:grpSpLocks/>
          </p:cNvGrpSpPr>
          <p:nvPr/>
        </p:nvGrpSpPr>
        <p:grpSpPr bwMode="auto">
          <a:xfrm>
            <a:off x="1543050" y="3152775"/>
            <a:ext cx="9577388" cy="3568700"/>
            <a:chOff x="1542784" y="3153122"/>
            <a:chExt cx="9577796" cy="3568137"/>
          </a:xfrm>
        </p:grpSpPr>
        <p:pic>
          <p:nvPicPr>
            <p:cNvPr id="607240" name="Picture 3"/>
            <p:cNvPicPr>
              <a:picLocks noChangeAspect="1"/>
            </p:cNvPicPr>
            <p:nvPr/>
          </p:nvPicPr>
          <p:blipFill>
            <a:blip r:embed="rId5" cstate="screen"/>
            <a:srcRect/>
            <a:stretch>
              <a:fillRect/>
            </a:stretch>
          </p:blipFill>
          <p:spPr bwMode="auto">
            <a:xfrm>
              <a:off x="1542784" y="3153122"/>
              <a:ext cx="9577796" cy="3568137"/>
            </a:xfrm>
            <a:prstGeom prst="rect">
              <a:avLst/>
            </a:prstGeom>
            <a:noFill/>
            <a:ln w="9525">
              <a:noFill/>
              <a:miter lim="800000"/>
              <a:headEnd/>
              <a:tailEnd/>
            </a:ln>
          </p:spPr>
        </p:pic>
        <p:cxnSp>
          <p:nvCxnSpPr>
            <p:cNvPr id="3" name="Straight Connector 2"/>
            <p:cNvCxnSpPr/>
            <p:nvPr/>
          </p:nvCxnSpPr>
          <p:spPr>
            <a:xfrm flipV="1">
              <a:off x="4638541" y="4824496"/>
              <a:ext cx="2503595" cy="126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42985" y="5459396"/>
              <a:ext cx="29020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89578" y="5459396"/>
              <a:ext cx="47373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224521" y="6029218"/>
              <a:ext cx="4510279" cy="20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715829" y="6619675"/>
              <a:ext cx="4508692" cy="190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TextBox 3"/>
          <p:cNvSpPr txBox="1">
            <a:spLocks noChangeArrowheads="1"/>
          </p:cNvSpPr>
          <p:nvPr/>
        </p:nvSpPr>
        <p:spPr bwMode="auto">
          <a:xfrm>
            <a:off x="950913" y="2160588"/>
            <a:ext cx="10317162" cy="1201737"/>
          </a:xfrm>
          <a:prstGeom prst="rect">
            <a:avLst/>
          </a:prstGeom>
          <a:noFill/>
          <a:ln w="9525">
            <a:noFill/>
            <a:miter lim="800000"/>
            <a:headEnd/>
            <a:tailEnd/>
          </a:ln>
        </p:spPr>
        <p:txBody>
          <a:bodyPr>
            <a:spAutoFit/>
          </a:bodyPr>
          <a:lstStyle/>
          <a:p>
            <a:r>
              <a:rPr lang="en-US" sz="3600">
                <a:solidFill>
                  <a:srgbClr val="000000"/>
                </a:solidFill>
                <a:latin typeface="Calibri" pitchFamily="34" charset="0"/>
              </a:rPr>
              <a:t>Can Influenza be transmitted by air?</a:t>
            </a:r>
          </a:p>
          <a:p>
            <a:r>
              <a:rPr lang="en-US" sz="3600">
                <a:solidFill>
                  <a:srgbClr val="000000"/>
                </a:solidFill>
                <a:latin typeface="Calibri" pitchFamily="34" charset="0"/>
              </a:rPr>
              <a:t>                                      ……the risk is probably low</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3"/>
          <p:cNvSpPr>
            <a:spLocks noChangeArrowheads="1"/>
          </p:cNvSpPr>
          <p:nvPr/>
        </p:nvSpPr>
        <p:spPr bwMode="auto">
          <a:xfrm>
            <a:off x="1736725" y="2238375"/>
            <a:ext cx="8372475" cy="522288"/>
          </a:xfrm>
          <a:prstGeom prst="rect">
            <a:avLst/>
          </a:prstGeom>
          <a:noFill/>
          <a:ln w="9525">
            <a:noFill/>
            <a:miter lim="800000"/>
            <a:headEnd/>
            <a:tailEnd/>
          </a:ln>
        </p:spPr>
        <p:txBody>
          <a:bodyPr wrap="none">
            <a:spAutoFit/>
          </a:bodyPr>
          <a:lstStyle/>
          <a:p>
            <a:pPr>
              <a:spcAft>
                <a:spcPts val="800"/>
              </a:spcAft>
              <a:tabLst>
                <a:tab pos="400050" algn="l"/>
              </a:tabLst>
            </a:pPr>
            <a:r>
              <a:rPr lang="en-US" sz="2800" b="1">
                <a:solidFill>
                  <a:srgbClr val="000000"/>
                </a:solidFill>
                <a:latin typeface="Times New Roman" pitchFamily="18" charset="0"/>
                <a:ea typeface="Calibri" pitchFamily="34" charset="0"/>
              </a:rPr>
              <a:t>A.  Are Most Respiratory Viral Infections Airborne? </a:t>
            </a:r>
            <a:endParaRPr lang="en-US" sz="2400">
              <a:solidFill>
                <a:srgbClr val="000000"/>
              </a:solidFill>
              <a:latin typeface="Calibri" pitchFamily="34" charset="0"/>
              <a:ea typeface="Calibri" pitchFamily="34" charset="0"/>
            </a:endParaRPr>
          </a:p>
        </p:txBody>
      </p:sp>
      <p:sp>
        <p:nvSpPr>
          <p:cNvPr id="609283" name="TextBox 1"/>
          <p:cNvSpPr txBox="1">
            <a:spLocks noChangeArrowheads="1"/>
          </p:cNvSpPr>
          <p:nvPr/>
        </p:nvSpPr>
        <p:spPr bwMode="auto">
          <a:xfrm>
            <a:off x="2730500" y="3454400"/>
            <a:ext cx="6383338" cy="523875"/>
          </a:xfrm>
          <a:prstGeom prst="rect">
            <a:avLst/>
          </a:prstGeom>
          <a:noFill/>
          <a:ln w="9525">
            <a:noFill/>
            <a:miter lim="800000"/>
            <a:headEnd/>
            <a:tailEnd/>
          </a:ln>
        </p:spPr>
        <p:txBody>
          <a:bodyPr>
            <a:spAutoFit/>
          </a:bodyPr>
          <a:lstStyle/>
          <a:p>
            <a:r>
              <a:rPr lang="en-US" sz="2800">
                <a:solidFill>
                  <a:srgbClr val="000000"/>
                </a:solidFill>
                <a:latin typeface="Calibri" pitchFamily="34" charset="0"/>
              </a:rPr>
              <a:t>Most studies done – Influenza and SARS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306" name="Picture 2"/>
          <p:cNvPicPr>
            <a:picLocks noChangeAspect="1" noChangeArrowheads="1"/>
          </p:cNvPicPr>
          <p:nvPr/>
        </p:nvPicPr>
        <p:blipFill>
          <a:blip r:embed="rId2" cstate="screen"/>
          <a:srcRect/>
          <a:stretch>
            <a:fillRect/>
          </a:stretch>
        </p:blipFill>
        <p:spPr bwMode="auto">
          <a:xfrm>
            <a:off x="1524000" y="0"/>
            <a:ext cx="9144000" cy="6842125"/>
          </a:xfrm>
          <a:prstGeom prst="rect">
            <a:avLst/>
          </a:prstGeom>
          <a:noFill/>
          <a:ln w="9525">
            <a:noFill/>
            <a:miter lim="800000"/>
            <a:headEnd/>
            <a:tailEnd/>
          </a:ln>
        </p:spPr>
      </p:pic>
      <p:sp>
        <p:nvSpPr>
          <p:cNvPr id="610307" name="Text Box 3"/>
          <p:cNvSpPr txBox="1">
            <a:spLocks noChangeArrowheads="1"/>
          </p:cNvSpPr>
          <p:nvPr/>
        </p:nvSpPr>
        <p:spPr bwMode="auto">
          <a:xfrm>
            <a:off x="1828800" y="1295400"/>
            <a:ext cx="3132138" cy="519113"/>
          </a:xfrm>
          <a:prstGeom prst="rect">
            <a:avLst/>
          </a:prstGeom>
          <a:solidFill>
            <a:srgbClr val="800000"/>
          </a:solidFill>
          <a:ln w="9525">
            <a:noFill/>
            <a:miter lim="800000"/>
            <a:headEnd/>
            <a:tailEnd/>
          </a:ln>
        </p:spPr>
        <p:txBody>
          <a:bodyPr wrap="none">
            <a:spAutoFit/>
          </a:bodyPr>
          <a:lstStyle/>
          <a:p>
            <a:r>
              <a:rPr lang="en-US" altLang="zh-HK" sz="2800">
                <a:solidFill>
                  <a:srgbClr val="FFFF00"/>
                </a:solidFill>
                <a:ea typeface="PMingLiU" pitchFamily="18" charset="-120"/>
              </a:rPr>
              <a:t>Is SARS airborne?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1330" name="Picture 1"/>
          <p:cNvPicPr>
            <a:picLocks noChangeAspect="1"/>
          </p:cNvPicPr>
          <p:nvPr/>
        </p:nvPicPr>
        <p:blipFill>
          <a:blip r:embed="rId2" cstate="screen"/>
          <a:srcRect/>
          <a:stretch>
            <a:fillRect/>
          </a:stretch>
        </p:blipFill>
        <p:spPr bwMode="auto">
          <a:xfrm>
            <a:off x="4038600" y="152400"/>
            <a:ext cx="4419600" cy="6607175"/>
          </a:xfrm>
          <a:prstGeom prst="rect">
            <a:avLst/>
          </a:prstGeom>
          <a:noFill/>
          <a:ln w="9525">
            <a:noFill/>
            <a:miter lim="800000"/>
            <a:headEnd/>
            <a:tailEnd/>
          </a:ln>
        </p:spPr>
      </p:pic>
      <p:sp>
        <p:nvSpPr>
          <p:cNvPr id="611331" name="TextBox 2"/>
          <p:cNvSpPr txBox="1">
            <a:spLocks noChangeArrowheads="1"/>
          </p:cNvSpPr>
          <p:nvPr/>
        </p:nvSpPr>
        <p:spPr bwMode="auto">
          <a:xfrm>
            <a:off x="1112838" y="1082675"/>
            <a:ext cx="2554287" cy="1385888"/>
          </a:xfrm>
          <a:prstGeom prst="rect">
            <a:avLst/>
          </a:prstGeom>
          <a:noFill/>
          <a:ln w="9525">
            <a:noFill/>
            <a:miter lim="800000"/>
            <a:headEnd/>
            <a:tailEnd/>
          </a:ln>
        </p:spPr>
        <p:txBody>
          <a:bodyPr>
            <a:spAutoFit/>
          </a:bodyPr>
          <a:lstStyle/>
          <a:p>
            <a:pPr algn="ctr"/>
            <a:r>
              <a:rPr lang="en-US" altLang="en-US" sz="2800">
                <a:solidFill>
                  <a:srgbClr val="FFFF00"/>
                </a:solidFill>
              </a:rPr>
              <a:t>2014</a:t>
            </a:r>
          </a:p>
          <a:p>
            <a:pPr algn="ctr"/>
            <a:r>
              <a:rPr lang="en-US" altLang="en-US" sz="2800">
                <a:solidFill>
                  <a:srgbClr val="FFFF00"/>
                </a:solidFill>
              </a:rPr>
              <a:t>WHO ARI Guideline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354" name="Picture 1"/>
          <p:cNvPicPr>
            <a:picLocks noChangeAspect="1" noChangeArrowheads="1"/>
          </p:cNvPicPr>
          <p:nvPr/>
        </p:nvPicPr>
        <p:blipFill>
          <a:blip r:embed="rId2" cstate="screen"/>
          <a:srcRect/>
          <a:stretch>
            <a:fillRect/>
          </a:stretch>
        </p:blipFill>
        <p:spPr bwMode="auto">
          <a:xfrm>
            <a:off x="1382713" y="79375"/>
            <a:ext cx="9648825" cy="7273925"/>
          </a:xfrm>
          <a:prstGeom prst="rect">
            <a:avLst/>
          </a:prstGeom>
          <a:noFill/>
          <a:ln w="9525">
            <a:noFill/>
            <a:miter lim="800000"/>
            <a:headEnd/>
            <a:tailEnd/>
          </a:ln>
        </p:spPr>
      </p:pic>
      <p:sp>
        <p:nvSpPr>
          <p:cNvPr id="2" name="Right Arrow 1"/>
          <p:cNvSpPr/>
          <p:nvPr/>
        </p:nvSpPr>
        <p:spPr>
          <a:xfrm rot="10800000">
            <a:off x="10633075" y="5870575"/>
            <a:ext cx="344488" cy="2349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a typeface="ＭＳ Ｐゴシック" pitchFamily="34"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657600" y="88900"/>
          <a:ext cx="6934200" cy="6546850"/>
        </p:xfrm>
        <a:graphic>
          <a:graphicData uri="http://schemas.openxmlformats.org/drawingml/2006/table">
            <a:tbl>
              <a:tblPr/>
              <a:tblGrid>
                <a:gridCol w="6253163"/>
                <a:gridCol w="681037"/>
              </a:tblGrid>
              <a:tr h="249238">
                <a:tc>
                  <a:txBody>
                    <a:bodyPr/>
                    <a:lstStyle/>
                    <a:p>
                      <a:pPr marL="117475" marR="0" lvl="0" indent="-117475"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PMingLiU" pitchFamily="18" charset="-120"/>
                        </a:rPr>
                        <a:t>Recommendations</a:t>
                      </a:r>
                      <a:endParaRPr kumimoji="0" lang="en-US" sz="14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PMingLiU" pitchFamily="18" charset="-120"/>
                        </a:rPr>
                        <a:t>Ranking</a:t>
                      </a:r>
                      <a:endParaRPr kumimoji="0" lang="en-US" sz="12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171450" marR="0" lvl="0" indent="-17145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1. Use clinical triage for early identification of patients with ARIs to prevent the transmission of ARI pathogens to HCWs and other patients</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Strong</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850">
                <a:tc>
                  <a:txBody>
                    <a:bodyPr/>
                    <a:lstStyle/>
                    <a:p>
                      <a:pPr marL="171450" marR="0" lvl="0" indent="-17145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2. Respiratory hygiene (i.e. covering the mouth and nose during coughing or sneezing with a medical mask, tissue, or a sleeve or flexed elbow followed by hand hygiene) should be used in persons with ARIs to reduce the dispersal of respiratory secretions containing potentially infectious particles.</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Strong</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4200">
                <a:tc>
                  <a:txBody>
                    <a:bodyPr/>
                    <a:lstStyle/>
                    <a:p>
                      <a:pPr marL="117475" marR="0" lvl="0" indent="-117475"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3. Spatial separation (distance of at least 1 metre) between beds should be maintained to reduce the transmission of ARI pathogens from one patient to another. Spatial separation (distance of at least 1 metre) between the patient and the HCW without the use of PPE should be maintained to reduce the transmission of ARI pathogens to the HCW</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Strong</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0775">
                <a:tc>
                  <a:txBody>
                    <a:bodyPr/>
                    <a:lstStyle/>
                    <a:p>
                      <a:pPr marL="171450" marR="0" lvl="0" indent="-17145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4. Cohorting, the placement of patients infected or colonized with the same pathogens in the same designated unit, zone or ward (with or without the same staff), or special measures, the placement of patients with the same suspected diagnosis (similar epidemiological and clinical information) in the same designated unit, zone or ward (with or without the same staff) within a health care setting, could be used in certain settings for the implementation of isolation precautions for patients with ARIs to reduce transmission of ARI pathogens to HCWs and other patients.</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Conditional</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7713">
                <a:tc>
                  <a:txBody>
                    <a:bodyPr/>
                    <a:lstStyle/>
                    <a:p>
                      <a:pPr marL="117475" marR="0" lvl="0" indent="-117475"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5. According to the risk assessment (according to the procedure and suspected pathogen), PPE may be needed when providing care to patients presenting with ARI syndromes and may include an appropriate combination of the following: medical mask (surgical or procedure mask), gloves, long-sleeved gowns, and eye protection (goggles /face shields)</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Strong</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5063">
                <a:tc>
                  <a:txBody>
                    <a:bodyPr/>
                    <a:lstStyle/>
                    <a:p>
                      <a:pPr marL="117475" marR="0" lvl="0" indent="-117475"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6.</a:t>
                      </a:r>
                      <a:r>
                        <a:rPr kumimoji="0" lang="en-US" sz="1000" b="0" i="1" u="none" strike="noStrike" cap="none" normalizeH="0" baseline="0" smtClean="0">
                          <a:ln>
                            <a:noFill/>
                          </a:ln>
                          <a:solidFill>
                            <a:schemeClr val="tx1"/>
                          </a:solidFill>
                          <a:effectLst/>
                          <a:latin typeface="Helvetica-Narrow-Oblique" charset="0"/>
                          <a:ea typeface="PMingLiU" pitchFamily="18" charset="-120"/>
                        </a:rPr>
                        <a:t> </a:t>
                      </a:r>
                      <a:r>
                        <a:rPr kumimoji="0" lang="en-US" sz="1000" b="0" i="0" u="none" strike="noStrike" cap="none" normalizeH="0" baseline="0" smtClean="0">
                          <a:ln>
                            <a:noFill/>
                          </a:ln>
                          <a:solidFill>
                            <a:schemeClr val="tx1"/>
                          </a:solidFill>
                          <a:effectLst/>
                          <a:latin typeface="Times New Roman" pitchFamily="18" charset="0"/>
                          <a:ea typeface="PMingLiU" pitchFamily="18" charset="-120"/>
                        </a:rPr>
                        <a:t>Personal protective equipment (PPE) including the use of gloves, long-sleeved gowns, eye protection (goggles or face shields) and facial mask (surgical/procedure mask or particulate respirators) should be used by HCWs during aerosol generating procedures that have been consistently associated with an increased risk of transmission of ARI pathogens</a:t>
                      </a:r>
                      <a:r>
                        <a:rPr kumimoji="0" lang="en-US" sz="1000" b="0" i="0" u="none" strike="noStrike" cap="none" normalizeH="0" baseline="30000" smtClean="0">
                          <a:ln>
                            <a:noFill/>
                          </a:ln>
                          <a:solidFill>
                            <a:schemeClr val="tx1"/>
                          </a:solidFill>
                          <a:effectLst/>
                          <a:latin typeface="Times New Roman" pitchFamily="18" charset="0"/>
                          <a:ea typeface="PMingLiU" pitchFamily="18" charset="-120"/>
                        </a:rPr>
                        <a:t>1</a:t>
                      </a:r>
                      <a:r>
                        <a:rPr kumimoji="0" lang="en-US" sz="1000" b="0" i="0" u="none" strike="noStrike" cap="none" normalizeH="0" baseline="0" smtClean="0">
                          <a:ln>
                            <a:noFill/>
                          </a:ln>
                          <a:solidFill>
                            <a:schemeClr val="tx1"/>
                          </a:solidFill>
                          <a:effectLst/>
                          <a:latin typeface="Times New Roman" pitchFamily="18" charset="0"/>
                          <a:ea typeface="PMingLiU" pitchFamily="18" charset="-120"/>
                        </a:rPr>
                        <a:t>. The available evidence suggests performing or being exposed to endotracheal intubation either by itself or combined with other procedures (e.g. cardiopulmonary resuscitation, bronchoscopy) was consistently associated with increased risk of transmission.</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Conditional</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171450" marR="0" lvl="0" indent="-17145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7. Adequately ventilated single rooms should be used when performing aerosol generating procedures that have been consistently associated with increased risk of ARI transmission.</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Conditional</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171450" marR="0" lvl="0" indent="-17145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8. Vaccination for influenza should be used for HCWs caring for patients at higher risk of severe</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p>
                      <a:pPr marL="171450" marR="0" lvl="0" indent="-17145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or complicated illness from influenza to reduce influenza illness &amp; mortality among these patients</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Strong</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9. Considerations for Ultraviolet Germicidal Irradiation – no recommendations possible.</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1050">
                <a:tc>
                  <a:txBody>
                    <a:bodyPr/>
                    <a:lstStyle/>
                    <a:p>
                      <a:pPr marL="171450" marR="0" lvl="0" indent="-17145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10. Additional IPC precautions in health care settings for patients with ARIs should be based on the duration of symptomatic illness (according to the pathogen and patient information1) to reduce the transmission of ARI pathogens to HCWs and other patients. Note that Standard Precautions should always be used. There is no evidence to support the routine application of laboratory tests for the determination of duration of IPC precautions.</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PMingLiU" pitchFamily="18" charset="-120"/>
                        </a:rPr>
                        <a:t>Conditional</a:t>
                      </a:r>
                      <a:endParaRPr kumimoji="0" lang="en-US" sz="1000" b="0" i="0" u="none" strike="noStrike" cap="none" normalizeH="0" baseline="0" smtClean="0">
                        <a:ln>
                          <a:noFill/>
                        </a:ln>
                        <a:solidFill>
                          <a:schemeClr val="tx1"/>
                        </a:solidFill>
                        <a:effectLst/>
                        <a:latin typeface="Calibri" pitchFamily="34" charset="0"/>
                        <a:ea typeface="PMingLiU" pitchFamily="18" charset="-120"/>
                      </a:endParaRPr>
                    </a:p>
                  </a:txBody>
                  <a:tcPr marL="41091" marR="410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3416" name="Rectangle 1"/>
          <p:cNvSpPr>
            <a:spLocks noChangeArrowheads="1"/>
          </p:cNvSpPr>
          <p:nvPr/>
        </p:nvSpPr>
        <p:spPr bwMode="auto">
          <a:xfrm>
            <a:off x="187325" y="395288"/>
            <a:ext cx="3362325" cy="6246812"/>
          </a:xfrm>
          <a:prstGeom prst="rect">
            <a:avLst/>
          </a:prstGeom>
          <a:noFill/>
          <a:ln w="9525">
            <a:noFill/>
            <a:miter lim="800000"/>
            <a:headEnd/>
            <a:tailEnd/>
          </a:ln>
        </p:spPr>
        <p:txBody>
          <a:bodyPr anchor="ctr">
            <a:spAutoFit/>
          </a:bodyPr>
          <a:lstStyle/>
          <a:p>
            <a:r>
              <a:rPr lang="en-US" altLang="zh-TW" sz="2400" b="1">
                <a:solidFill>
                  <a:srgbClr val="0033CC"/>
                </a:solidFill>
                <a:latin typeface="Times New Roman" pitchFamily="18" charset="0"/>
                <a:ea typeface="PMingLiU" pitchFamily="18" charset="-120"/>
                <a:cs typeface="Times New Roman" pitchFamily="18" charset="0"/>
              </a:rPr>
              <a:t>Ten WHO Recommendations </a:t>
            </a:r>
            <a:r>
              <a:rPr lang="en-US" altLang="zh-TW" sz="2400">
                <a:solidFill>
                  <a:srgbClr val="000000"/>
                </a:solidFill>
                <a:latin typeface="Times New Roman" pitchFamily="18" charset="0"/>
                <a:ea typeface="PMingLiU" pitchFamily="18" charset="-120"/>
                <a:cs typeface="Times New Roman" pitchFamily="18" charset="0"/>
              </a:rPr>
              <a:t>for Infection control and Prevention of Acute Respiratory Viral Infections</a:t>
            </a:r>
          </a:p>
          <a:p>
            <a:endParaRPr lang="en-US" altLang="zh-TW" sz="2800">
              <a:solidFill>
                <a:srgbClr val="000000"/>
              </a:solidFill>
              <a:latin typeface="Times New Roman" pitchFamily="18" charset="0"/>
              <a:ea typeface="PMingLiU" pitchFamily="18" charset="-120"/>
              <a:cs typeface="Times New Roman" pitchFamily="18" charset="0"/>
            </a:endParaRPr>
          </a:p>
          <a:p>
            <a:r>
              <a:rPr lang="en-US" altLang="en-US" sz="2400" b="1" u="sng">
                <a:solidFill>
                  <a:srgbClr val="0033CC"/>
                </a:solidFill>
                <a:latin typeface="Arial Narrow" pitchFamily="34" charset="0"/>
                <a:cs typeface="Times New Roman" pitchFamily="18" charset="0"/>
              </a:rPr>
              <a:t>Seto WH, Conly JM, et al: </a:t>
            </a:r>
          </a:p>
          <a:p>
            <a:r>
              <a:rPr lang="en-US" altLang="en-US" sz="2400" b="1">
                <a:solidFill>
                  <a:srgbClr val="000000"/>
                </a:solidFill>
                <a:latin typeface="Arial Narrow" pitchFamily="34" charset="0"/>
                <a:cs typeface="Times New Roman" pitchFamily="18" charset="0"/>
              </a:rPr>
              <a:t>Infection prevention and control measures for acute respiratory infections in healthcare settings: an update. </a:t>
            </a:r>
          </a:p>
          <a:p>
            <a:r>
              <a:rPr lang="en-US" altLang="en-US" sz="2400" b="1">
                <a:solidFill>
                  <a:srgbClr val="000000"/>
                </a:solidFill>
                <a:latin typeface="Arial Narrow" pitchFamily="34" charset="0"/>
                <a:cs typeface="Times New Roman" pitchFamily="18" charset="0"/>
              </a:rPr>
              <a:t>East Mediterr Health J. 2013;19 Suppl 1:S39-47. Review.</a:t>
            </a:r>
          </a:p>
          <a:p>
            <a:endParaRPr lang="en-US" altLang="zh-TW" sz="1200">
              <a:solidFill>
                <a:srgbClr val="0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TextBox 3"/>
          <p:cNvSpPr txBox="1">
            <a:spLocks noChangeArrowheads="1"/>
          </p:cNvSpPr>
          <p:nvPr/>
        </p:nvSpPr>
        <p:spPr bwMode="auto">
          <a:xfrm>
            <a:off x="1246188" y="2309813"/>
            <a:ext cx="10067925" cy="522287"/>
          </a:xfrm>
          <a:prstGeom prst="rect">
            <a:avLst/>
          </a:prstGeom>
          <a:noFill/>
          <a:ln w="9525">
            <a:noFill/>
            <a:miter lim="800000"/>
            <a:headEnd/>
            <a:tailEnd/>
          </a:ln>
        </p:spPr>
        <p:txBody>
          <a:bodyPr>
            <a:spAutoFit/>
          </a:bodyPr>
          <a:lstStyle/>
          <a:p>
            <a:r>
              <a:rPr lang="en-US" sz="2800">
                <a:latin typeface="Calibri" pitchFamily="34" charset="0"/>
              </a:rPr>
              <a:t>B. Can we define the aerosols generating procedures?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ChangeArrowheads="1"/>
          </p:cNvSpPr>
          <p:nvPr/>
        </p:nvSpPr>
        <p:spPr bwMode="auto">
          <a:xfrm>
            <a:off x="1524000" y="0"/>
            <a:ext cx="8829675" cy="914400"/>
          </a:xfrm>
          <a:prstGeom prst="rect">
            <a:avLst/>
          </a:prstGeom>
          <a:noFill/>
          <a:ln w="9525">
            <a:noFill/>
            <a:miter lim="800000"/>
            <a:headEnd/>
            <a:tailEnd/>
          </a:ln>
        </p:spPr>
        <p:txBody>
          <a:bodyPr lIns="90488" tIns="44450" rIns="90488" bIns="44450" anchor="ctr"/>
          <a:lstStyle/>
          <a:p>
            <a:r>
              <a:rPr lang="en-US" altLang="zh-HK" sz="2800" b="1" u="sng">
                <a:solidFill>
                  <a:srgbClr val="FFFFFF"/>
                </a:solidFill>
                <a:ea typeface="PMingLiU" pitchFamily="18" charset="-120"/>
              </a:rPr>
              <a:t>Bacteria That Cause Airborne Nosocomial Infections</a:t>
            </a:r>
          </a:p>
        </p:txBody>
      </p:sp>
      <p:sp>
        <p:nvSpPr>
          <p:cNvPr id="559107" name="Rectangle 3"/>
          <p:cNvSpPr>
            <a:spLocks noChangeArrowheads="1"/>
          </p:cNvSpPr>
          <p:nvPr/>
        </p:nvSpPr>
        <p:spPr bwMode="auto">
          <a:xfrm>
            <a:off x="1828800" y="838200"/>
            <a:ext cx="4371975" cy="2362200"/>
          </a:xfrm>
          <a:prstGeom prst="rect">
            <a:avLst/>
          </a:prstGeom>
          <a:noFill/>
          <a:ln w="9525">
            <a:noFill/>
            <a:miter lim="800000"/>
            <a:headEnd/>
            <a:tailEnd/>
          </a:ln>
        </p:spPr>
        <p:txBody>
          <a:bodyPr lIns="90488" tIns="44450" rIns="90488" bIns="44450"/>
          <a:lstStyle/>
          <a:p>
            <a:pPr marL="342900" indent="-342900">
              <a:lnSpc>
                <a:spcPct val="90000"/>
              </a:lnSpc>
              <a:spcBef>
                <a:spcPct val="20000"/>
              </a:spcBef>
              <a:buFontTx/>
              <a:buChar char="•"/>
            </a:pPr>
            <a:r>
              <a:rPr lang="en-US" altLang="zh-HK" sz="2400">
                <a:solidFill>
                  <a:srgbClr val="FFFF00"/>
                </a:solidFill>
                <a:ea typeface="PMingLiU" pitchFamily="18" charset="-120"/>
              </a:rPr>
              <a:t>Group A Streptococcus</a:t>
            </a:r>
          </a:p>
          <a:p>
            <a:pPr marL="342900" indent="-342900">
              <a:lnSpc>
                <a:spcPct val="90000"/>
              </a:lnSpc>
              <a:spcBef>
                <a:spcPct val="20000"/>
              </a:spcBef>
              <a:buFontTx/>
              <a:buChar char="•"/>
            </a:pPr>
            <a:r>
              <a:rPr lang="en-US" altLang="zh-HK" sz="2400">
                <a:solidFill>
                  <a:srgbClr val="FFFF00"/>
                </a:solidFill>
                <a:ea typeface="PMingLiU" pitchFamily="18" charset="-120"/>
              </a:rPr>
              <a:t>Staph. aureus</a:t>
            </a:r>
          </a:p>
          <a:p>
            <a:pPr marL="342900" indent="-342900">
              <a:lnSpc>
                <a:spcPct val="90000"/>
              </a:lnSpc>
              <a:spcBef>
                <a:spcPct val="20000"/>
              </a:spcBef>
              <a:buFontTx/>
              <a:buChar char="•"/>
            </a:pPr>
            <a:r>
              <a:rPr lang="en-US" altLang="zh-HK" sz="2400">
                <a:solidFill>
                  <a:srgbClr val="FFFF00"/>
                </a:solidFill>
                <a:ea typeface="PMingLiU" pitchFamily="18" charset="-120"/>
              </a:rPr>
              <a:t>Neisseria meningitidis</a:t>
            </a:r>
          </a:p>
          <a:p>
            <a:pPr marL="342900" indent="-342900">
              <a:lnSpc>
                <a:spcPct val="90000"/>
              </a:lnSpc>
              <a:spcBef>
                <a:spcPct val="20000"/>
              </a:spcBef>
              <a:buFontTx/>
              <a:buChar char="•"/>
            </a:pPr>
            <a:r>
              <a:rPr lang="en-US" altLang="zh-HK" sz="2400">
                <a:solidFill>
                  <a:srgbClr val="FFFF00"/>
                </a:solidFill>
                <a:ea typeface="PMingLiU" pitchFamily="18" charset="-120"/>
              </a:rPr>
              <a:t>Bordetella pertusis</a:t>
            </a:r>
          </a:p>
          <a:p>
            <a:pPr marL="342900" indent="-342900">
              <a:lnSpc>
                <a:spcPct val="90000"/>
              </a:lnSpc>
              <a:spcBef>
                <a:spcPct val="20000"/>
              </a:spcBef>
              <a:buFontTx/>
              <a:buChar char="•"/>
            </a:pPr>
            <a:r>
              <a:rPr lang="en-US" altLang="zh-HK" sz="2400">
                <a:solidFill>
                  <a:srgbClr val="FFFF00"/>
                </a:solidFill>
                <a:ea typeface="PMingLiU" pitchFamily="18" charset="-120"/>
              </a:rPr>
              <a:t>MTB</a:t>
            </a:r>
          </a:p>
        </p:txBody>
      </p:sp>
      <p:sp>
        <p:nvSpPr>
          <p:cNvPr id="153604" name="Rectangle 4"/>
          <p:cNvSpPr>
            <a:spLocks noChangeArrowheads="1"/>
          </p:cNvSpPr>
          <p:nvPr/>
        </p:nvSpPr>
        <p:spPr bwMode="auto">
          <a:xfrm>
            <a:off x="6172200" y="838200"/>
            <a:ext cx="4179888" cy="204787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eaLnBrk="0" hangingPunct="0">
              <a:lnSpc>
                <a:spcPct val="90000"/>
              </a:lnSpc>
              <a:spcBef>
                <a:spcPct val="20000"/>
              </a:spcBef>
              <a:buClr>
                <a:srgbClr val="FFFF00"/>
              </a:buClr>
              <a:buSzPct val="75000"/>
              <a:buFontTx/>
              <a:buChar char="•"/>
            </a:pPr>
            <a:r>
              <a:rPr lang="en-US" altLang="zh-HK" sz="2400">
                <a:solidFill>
                  <a:srgbClr val="FFFF00"/>
                </a:solidFill>
                <a:effectLst>
                  <a:outerShdw blurRad="38100" dist="38100" dir="2700000" algn="tl">
                    <a:srgbClr val="000000"/>
                  </a:outerShdw>
                </a:effectLst>
                <a:latin typeface="Book Antiqua" pitchFamily="18" charset="0"/>
                <a:ea typeface="PMingLiU" pitchFamily="18" charset="-120"/>
              </a:rPr>
              <a:t>Acinetobacter</a:t>
            </a:r>
          </a:p>
          <a:p>
            <a:pPr eaLnBrk="0" hangingPunct="0">
              <a:lnSpc>
                <a:spcPct val="90000"/>
              </a:lnSpc>
              <a:spcBef>
                <a:spcPct val="20000"/>
              </a:spcBef>
              <a:buClr>
                <a:srgbClr val="FFFF00"/>
              </a:buClr>
              <a:buSzPct val="75000"/>
              <a:buFontTx/>
              <a:buChar char="•"/>
            </a:pPr>
            <a:r>
              <a:rPr lang="en-US" altLang="zh-HK" sz="2400">
                <a:solidFill>
                  <a:srgbClr val="FFFF00"/>
                </a:solidFill>
                <a:effectLst>
                  <a:outerShdw blurRad="38100" dist="38100" dir="2700000" algn="tl">
                    <a:srgbClr val="000000"/>
                  </a:outerShdw>
                </a:effectLst>
                <a:latin typeface="Book Antiqua" pitchFamily="18" charset="0"/>
                <a:ea typeface="PMingLiU" pitchFamily="18" charset="-120"/>
              </a:rPr>
              <a:t>Legionellae</a:t>
            </a:r>
          </a:p>
          <a:p>
            <a:pPr eaLnBrk="0" hangingPunct="0">
              <a:lnSpc>
                <a:spcPct val="90000"/>
              </a:lnSpc>
              <a:spcBef>
                <a:spcPct val="20000"/>
              </a:spcBef>
              <a:buClr>
                <a:srgbClr val="FFFF00"/>
              </a:buClr>
              <a:buSzPct val="75000"/>
              <a:buFontTx/>
              <a:buChar char="•"/>
            </a:pPr>
            <a:r>
              <a:rPr lang="en-US" altLang="zh-HK" sz="2400">
                <a:solidFill>
                  <a:srgbClr val="FFFF00"/>
                </a:solidFill>
                <a:effectLst>
                  <a:outerShdw blurRad="38100" dist="38100" dir="2700000" algn="tl">
                    <a:srgbClr val="000000"/>
                  </a:outerShdw>
                </a:effectLst>
                <a:latin typeface="Book Antiqua" pitchFamily="18" charset="0"/>
                <a:ea typeface="PMingLiU" pitchFamily="18" charset="-120"/>
              </a:rPr>
              <a:t>Clostridia</a:t>
            </a:r>
          </a:p>
          <a:p>
            <a:pPr eaLnBrk="0" hangingPunct="0">
              <a:lnSpc>
                <a:spcPct val="90000"/>
              </a:lnSpc>
              <a:spcBef>
                <a:spcPct val="20000"/>
              </a:spcBef>
              <a:buClr>
                <a:srgbClr val="FFFF00"/>
              </a:buClr>
              <a:buSzPct val="75000"/>
              <a:buFontTx/>
              <a:buChar char="•"/>
            </a:pPr>
            <a:r>
              <a:rPr lang="en-US" altLang="zh-HK" sz="2400">
                <a:solidFill>
                  <a:srgbClr val="FFFF00"/>
                </a:solidFill>
                <a:effectLst>
                  <a:outerShdw blurRad="38100" dist="38100" dir="2700000" algn="tl">
                    <a:srgbClr val="000000"/>
                  </a:outerShdw>
                </a:effectLst>
                <a:latin typeface="Book Antiqua" pitchFamily="18" charset="0"/>
                <a:ea typeface="PMingLiU" pitchFamily="18" charset="-120"/>
              </a:rPr>
              <a:t>Pseudomonas</a:t>
            </a:r>
          </a:p>
          <a:p>
            <a:pPr eaLnBrk="0" hangingPunct="0">
              <a:lnSpc>
                <a:spcPct val="90000"/>
              </a:lnSpc>
              <a:spcBef>
                <a:spcPct val="20000"/>
              </a:spcBef>
              <a:buClr>
                <a:srgbClr val="FFFF00"/>
              </a:buClr>
              <a:buSzPct val="75000"/>
              <a:buFontTx/>
              <a:buChar char="•"/>
            </a:pPr>
            <a:r>
              <a:rPr lang="en-US" altLang="zh-HK" sz="2400">
                <a:solidFill>
                  <a:srgbClr val="FFFF00"/>
                </a:solidFill>
                <a:effectLst>
                  <a:outerShdw blurRad="38100" dist="38100" dir="2700000" algn="tl">
                    <a:srgbClr val="000000"/>
                  </a:outerShdw>
                </a:effectLst>
                <a:latin typeface="Book Antiqua" pitchFamily="18" charset="0"/>
                <a:ea typeface="PMingLiU" pitchFamily="18" charset="-120"/>
              </a:rPr>
              <a:t>Nocardia</a:t>
            </a:r>
          </a:p>
        </p:txBody>
      </p:sp>
      <p:sp>
        <p:nvSpPr>
          <p:cNvPr id="559109" name="Rectangle 5"/>
          <p:cNvSpPr>
            <a:spLocks noChangeArrowheads="1"/>
          </p:cNvSpPr>
          <p:nvPr/>
        </p:nvSpPr>
        <p:spPr bwMode="auto">
          <a:xfrm>
            <a:off x="1711325" y="3048000"/>
            <a:ext cx="8418513" cy="523875"/>
          </a:xfrm>
          <a:prstGeom prst="rect">
            <a:avLst/>
          </a:prstGeom>
          <a:noFill/>
          <a:ln w="9525">
            <a:noFill/>
            <a:miter lim="800000"/>
            <a:headEnd/>
            <a:tailEnd/>
          </a:ln>
        </p:spPr>
        <p:txBody>
          <a:bodyPr wrap="none">
            <a:spAutoFit/>
          </a:bodyPr>
          <a:lstStyle/>
          <a:p>
            <a:r>
              <a:rPr lang="en-US" altLang="zh-HK" sz="2800" b="1" u="sng">
                <a:solidFill>
                  <a:srgbClr val="FFFFFF"/>
                </a:solidFill>
                <a:latin typeface="Times New Roman" pitchFamily="18" charset="0"/>
                <a:ea typeface="PMingLiU" pitchFamily="18" charset="-120"/>
              </a:rPr>
              <a:t>Viruses Implicated in Airborne Nosocomial Infections</a:t>
            </a:r>
          </a:p>
        </p:txBody>
      </p:sp>
      <p:sp>
        <p:nvSpPr>
          <p:cNvPr id="559110" name="Rectangle 6"/>
          <p:cNvSpPr>
            <a:spLocks noChangeArrowheads="1"/>
          </p:cNvSpPr>
          <p:nvPr/>
        </p:nvSpPr>
        <p:spPr bwMode="auto">
          <a:xfrm>
            <a:off x="1828800" y="3657600"/>
            <a:ext cx="4572000" cy="2590800"/>
          </a:xfrm>
          <a:prstGeom prst="rect">
            <a:avLst/>
          </a:prstGeom>
          <a:noFill/>
          <a:ln w="9525">
            <a:noFill/>
            <a:miter lim="800000"/>
            <a:headEnd/>
            <a:tailEnd/>
          </a:ln>
        </p:spPr>
        <p:txBody>
          <a:bodyPr lIns="90488" tIns="44450" rIns="90488" bIns="44450"/>
          <a:lstStyle/>
          <a:p>
            <a:pPr marL="342900" indent="-342900">
              <a:spcBef>
                <a:spcPct val="20000"/>
              </a:spcBef>
              <a:buFontTx/>
              <a:buChar char="•"/>
            </a:pPr>
            <a:r>
              <a:rPr lang="en-US" altLang="zh-HK" sz="2400">
                <a:solidFill>
                  <a:srgbClr val="FFFF00"/>
                </a:solidFill>
                <a:ea typeface="PMingLiU" pitchFamily="18" charset="-120"/>
              </a:rPr>
              <a:t>Rinoviruses</a:t>
            </a:r>
          </a:p>
          <a:p>
            <a:pPr marL="342900" indent="-342900">
              <a:spcBef>
                <a:spcPct val="20000"/>
              </a:spcBef>
              <a:buFontTx/>
              <a:buChar char="•"/>
            </a:pPr>
            <a:r>
              <a:rPr lang="en-US" altLang="zh-HK" sz="2400">
                <a:solidFill>
                  <a:srgbClr val="FFFF00"/>
                </a:solidFill>
                <a:ea typeface="PMingLiU" pitchFamily="18" charset="-120"/>
              </a:rPr>
              <a:t>Influenza and </a:t>
            </a:r>
          </a:p>
          <a:p>
            <a:pPr marL="342900" indent="-342900">
              <a:spcBef>
                <a:spcPct val="20000"/>
              </a:spcBef>
              <a:buFontTx/>
              <a:buChar char="•"/>
            </a:pPr>
            <a:r>
              <a:rPr lang="en-US" altLang="zh-HK" sz="2400">
                <a:solidFill>
                  <a:srgbClr val="FFFF00"/>
                </a:solidFill>
                <a:ea typeface="PMingLiU" pitchFamily="18" charset="-120"/>
              </a:rPr>
              <a:t>Parainfluenza viruses</a:t>
            </a:r>
          </a:p>
          <a:p>
            <a:pPr marL="342900" indent="-342900">
              <a:spcBef>
                <a:spcPct val="20000"/>
              </a:spcBef>
              <a:buFontTx/>
              <a:buChar char="•"/>
            </a:pPr>
            <a:r>
              <a:rPr lang="en-US" altLang="zh-HK" sz="2400">
                <a:solidFill>
                  <a:srgbClr val="FFFF00"/>
                </a:solidFill>
                <a:ea typeface="PMingLiU" pitchFamily="18" charset="-120"/>
              </a:rPr>
              <a:t>Respiratory Syncytial Virus</a:t>
            </a:r>
          </a:p>
          <a:p>
            <a:pPr marL="342900" indent="-342900">
              <a:spcBef>
                <a:spcPct val="20000"/>
              </a:spcBef>
              <a:buFontTx/>
              <a:buChar char="•"/>
            </a:pPr>
            <a:r>
              <a:rPr lang="en-US" altLang="zh-HK" sz="2400">
                <a:solidFill>
                  <a:srgbClr val="FFFF00"/>
                </a:solidFill>
                <a:ea typeface="PMingLiU" pitchFamily="18" charset="-120"/>
              </a:rPr>
              <a:t>Adenovirus</a:t>
            </a:r>
            <a:endParaRPr lang="en-US" altLang="zh-HK" sz="2400" b="1">
              <a:solidFill>
                <a:srgbClr val="FFFF00"/>
              </a:solidFill>
              <a:ea typeface="PMingLiU" pitchFamily="18" charset="-120"/>
            </a:endParaRPr>
          </a:p>
          <a:p>
            <a:pPr marL="342900" indent="-342900">
              <a:spcBef>
                <a:spcPct val="20000"/>
              </a:spcBef>
              <a:buFontTx/>
              <a:buChar char="•"/>
            </a:pPr>
            <a:endParaRPr lang="en-US" altLang="zh-HK" sz="2400" b="1">
              <a:solidFill>
                <a:srgbClr val="FFFF00"/>
              </a:solidFill>
              <a:ea typeface="PMingLiU" pitchFamily="18" charset="-120"/>
            </a:endParaRPr>
          </a:p>
        </p:txBody>
      </p:sp>
      <p:sp>
        <p:nvSpPr>
          <p:cNvPr id="153607" name="Rectangle 7"/>
          <p:cNvSpPr>
            <a:spLocks noChangeArrowheads="1"/>
          </p:cNvSpPr>
          <p:nvPr/>
        </p:nvSpPr>
        <p:spPr bwMode="auto">
          <a:xfrm>
            <a:off x="6172200" y="3657600"/>
            <a:ext cx="3165475" cy="2232025"/>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p>
            <a:pPr marL="288925" indent="-288925" eaLnBrk="0" hangingPunct="0">
              <a:spcBef>
                <a:spcPct val="20000"/>
              </a:spcBef>
              <a:buClr>
                <a:srgbClr val="FFFF00"/>
              </a:buClr>
              <a:buSzPct val="75000"/>
              <a:buFontTx/>
              <a:buChar char="•"/>
            </a:pPr>
            <a:r>
              <a:rPr lang="en-US" altLang="zh-HK" sz="2400">
                <a:solidFill>
                  <a:srgbClr val="FFFF00"/>
                </a:solidFill>
                <a:effectLst>
                  <a:outerShdw blurRad="38100" dist="38100" dir="2700000" algn="tl">
                    <a:srgbClr val="000000"/>
                  </a:outerShdw>
                </a:effectLst>
                <a:latin typeface="Times New Roman" pitchFamily="18" charset="0"/>
                <a:ea typeface="PMingLiU" pitchFamily="18" charset="-120"/>
              </a:rPr>
              <a:t>Varicella Zoster Virus</a:t>
            </a:r>
          </a:p>
          <a:p>
            <a:pPr marL="288925" indent="-288925" eaLnBrk="0" hangingPunct="0">
              <a:spcBef>
                <a:spcPct val="20000"/>
              </a:spcBef>
              <a:buClr>
                <a:srgbClr val="FFFF00"/>
              </a:buClr>
              <a:buSzPct val="75000"/>
              <a:buFontTx/>
              <a:buChar char="•"/>
            </a:pPr>
            <a:r>
              <a:rPr lang="en-US" altLang="zh-HK" sz="2400">
                <a:solidFill>
                  <a:srgbClr val="FFFF00"/>
                </a:solidFill>
                <a:effectLst>
                  <a:outerShdw blurRad="38100" dist="38100" dir="2700000" algn="tl">
                    <a:srgbClr val="000000"/>
                  </a:outerShdw>
                </a:effectLst>
                <a:latin typeface="Times New Roman" pitchFamily="18" charset="0"/>
                <a:ea typeface="PMingLiU" pitchFamily="18" charset="-120"/>
              </a:rPr>
              <a:t>Measles</a:t>
            </a:r>
          </a:p>
          <a:p>
            <a:pPr marL="288925" indent="-288925" eaLnBrk="0" hangingPunct="0">
              <a:spcBef>
                <a:spcPct val="20000"/>
              </a:spcBef>
              <a:buClr>
                <a:srgbClr val="FFFF00"/>
              </a:buClr>
              <a:buSzPct val="75000"/>
              <a:buFontTx/>
              <a:buChar char="•"/>
            </a:pPr>
            <a:r>
              <a:rPr lang="en-US" altLang="zh-HK" sz="2400">
                <a:solidFill>
                  <a:srgbClr val="FFFF00"/>
                </a:solidFill>
                <a:effectLst>
                  <a:outerShdw blurRad="38100" dist="38100" dir="2700000" algn="tl">
                    <a:srgbClr val="000000"/>
                  </a:outerShdw>
                </a:effectLst>
                <a:latin typeface="Times New Roman" pitchFamily="18" charset="0"/>
                <a:ea typeface="PMingLiU" pitchFamily="18" charset="-120"/>
              </a:rPr>
              <a:t>Rubella</a:t>
            </a:r>
          </a:p>
          <a:p>
            <a:pPr marL="288925" indent="-288925" eaLnBrk="0" hangingPunct="0">
              <a:spcBef>
                <a:spcPct val="20000"/>
              </a:spcBef>
              <a:buClr>
                <a:srgbClr val="FFFF00"/>
              </a:buClr>
              <a:buSzPct val="75000"/>
              <a:buFontTx/>
              <a:buChar char="•"/>
            </a:pPr>
            <a:r>
              <a:rPr lang="en-US" altLang="zh-HK" sz="2400">
                <a:solidFill>
                  <a:srgbClr val="FFFF00"/>
                </a:solidFill>
                <a:effectLst>
                  <a:outerShdw blurRad="38100" dist="38100" dir="2700000" algn="tl">
                    <a:srgbClr val="000000"/>
                  </a:outerShdw>
                </a:effectLst>
                <a:latin typeface="Times New Roman" pitchFamily="18" charset="0"/>
                <a:ea typeface="PMingLiU" pitchFamily="18" charset="-120"/>
              </a:rPr>
              <a:t>Smallpox</a:t>
            </a:r>
          </a:p>
          <a:p>
            <a:pPr marL="288925" indent="-288925" eaLnBrk="0" hangingPunct="0">
              <a:spcBef>
                <a:spcPct val="20000"/>
              </a:spcBef>
              <a:buClr>
                <a:srgbClr val="FFFF00"/>
              </a:buClr>
              <a:buSzPct val="75000"/>
              <a:buFontTx/>
              <a:buChar char="•"/>
            </a:pPr>
            <a:r>
              <a:rPr lang="en-US" altLang="zh-HK" sz="2400">
                <a:solidFill>
                  <a:srgbClr val="FFFF00"/>
                </a:solidFill>
                <a:effectLst>
                  <a:outerShdw blurRad="38100" dist="38100" dir="2700000" algn="tl">
                    <a:srgbClr val="000000"/>
                  </a:outerShdw>
                </a:effectLst>
                <a:latin typeface="Times New Roman" pitchFamily="18" charset="0"/>
                <a:ea typeface="PMingLiU" pitchFamily="18" charset="-120"/>
              </a:rPr>
              <a:t>Certain enteroviruses</a:t>
            </a:r>
          </a:p>
        </p:txBody>
      </p:sp>
      <p:sp>
        <p:nvSpPr>
          <p:cNvPr id="153608" name="Rectangle 8"/>
          <p:cNvSpPr>
            <a:spLocks noChangeArrowheads="1"/>
          </p:cNvSpPr>
          <p:nvPr/>
        </p:nvSpPr>
        <p:spPr bwMode="auto">
          <a:xfrm>
            <a:off x="5791200" y="6110288"/>
            <a:ext cx="4548188" cy="523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0" hangingPunct="0">
              <a:spcBef>
                <a:spcPct val="20000"/>
              </a:spcBef>
            </a:pPr>
            <a:r>
              <a:rPr lang="en-US" altLang="zh-HK" sz="2800">
                <a:solidFill>
                  <a:srgbClr val="FFFFFF"/>
                </a:solidFill>
                <a:effectLst>
                  <a:outerShdw blurRad="38100" dist="38100" dir="2700000" algn="tl">
                    <a:srgbClr val="000000"/>
                  </a:outerShdw>
                </a:effectLst>
                <a:latin typeface="Book Antiqua" pitchFamily="18" charset="0"/>
                <a:ea typeface="PMingLiU" pitchFamily="18" charset="-120"/>
              </a:rPr>
              <a:t>Adapted from  Schaal, 1985</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49288" y="533400"/>
          <a:ext cx="11256962" cy="5151438"/>
        </p:xfrm>
        <a:graphic>
          <a:graphicData uri="http://schemas.openxmlformats.org/drawingml/2006/table">
            <a:tbl>
              <a:tblPr/>
              <a:tblGrid>
                <a:gridCol w="9264650"/>
                <a:gridCol w="1992312"/>
              </a:tblGrid>
              <a:tr h="841375">
                <a:tc>
                  <a:txBody>
                    <a:bodyPr/>
                    <a:lstStyle/>
                    <a:p>
                      <a:pPr marL="117475" marR="0" lvl="0" indent="-117475" algn="l"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PMingLiU" pitchFamily="18" charset="-120"/>
                        </a:rPr>
                        <a:t>Recommendations</a:t>
                      </a:r>
                      <a:endParaRPr kumimoji="0" lang="en-US" sz="2800" b="0" i="0" u="none" strike="noStrike" cap="none" normalizeH="0" baseline="0" smtClean="0">
                        <a:ln>
                          <a:noFill/>
                        </a:ln>
                        <a:solidFill>
                          <a:schemeClr val="tx1"/>
                        </a:solidFill>
                        <a:effectLst/>
                        <a:latin typeface="Calibri" pitchFamily="34" charset="0"/>
                        <a:ea typeface="PMingLiU" pitchFamily="18" charset="-120"/>
                      </a:endParaRPr>
                    </a:p>
                  </a:txBody>
                  <a:tcPr marL="41087" marR="410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PMingLiU" pitchFamily="18" charset="-120"/>
                        </a:rPr>
                        <a:t>Overall Ranking</a:t>
                      </a:r>
                      <a:endParaRPr kumimoji="0" lang="en-US" sz="2400" b="0" i="0" u="none" strike="noStrike" cap="none" normalizeH="0" baseline="0" smtClean="0">
                        <a:ln>
                          <a:noFill/>
                        </a:ln>
                        <a:solidFill>
                          <a:schemeClr val="tx1"/>
                        </a:solidFill>
                        <a:effectLst/>
                        <a:latin typeface="Calibri" pitchFamily="34" charset="0"/>
                        <a:ea typeface="PMingLiU" pitchFamily="18" charset="-120"/>
                      </a:endParaRPr>
                    </a:p>
                  </a:txBody>
                  <a:tcPr marL="41087" marR="410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3713">
                <a:tc>
                  <a:txBody>
                    <a:bodyPr/>
                    <a:lstStyle/>
                    <a:p>
                      <a:pPr marL="285750" marR="0" lvl="0" indent="-28575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PMingLiU" pitchFamily="18" charset="-120"/>
                        </a:rPr>
                        <a:t>6.</a:t>
                      </a:r>
                      <a:r>
                        <a:rPr kumimoji="0" lang="en-US" sz="2400" b="0" i="1" u="none" strike="noStrike" cap="none" normalizeH="0" baseline="0" smtClean="0">
                          <a:ln>
                            <a:noFill/>
                          </a:ln>
                          <a:solidFill>
                            <a:schemeClr val="tx1"/>
                          </a:solidFill>
                          <a:effectLst/>
                          <a:latin typeface="Helvetica-Narrow-Oblique" charset="0"/>
                          <a:ea typeface="PMingLiU" pitchFamily="18" charset="-120"/>
                        </a:rPr>
                        <a:t> </a:t>
                      </a:r>
                      <a:r>
                        <a:rPr kumimoji="0" lang="en-US" sz="2400" b="0" i="0" u="none" strike="noStrike" cap="none" normalizeH="0" baseline="0" smtClean="0">
                          <a:ln>
                            <a:noFill/>
                          </a:ln>
                          <a:solidFill>
                            <a:schemeClr val="tx1"/>
                          </a:solidFill>
                          <a:effectLst/>
                          <a:latin typeface="Times New Roman" pitchFamily="18" charset="0"/>
                          <a:ea typeface="PMingLiU" pitchFamily="18" charset="-120"/>
                        </a:rPr>
                        <a:t>Personal protective equipment (PPE) including the use of gloves, long-sleeved gowns, eye protection (goggles or face shields) and facial mask (surgical/procedure mask or particulate respirators) should be used by HCWs during aerosol generating procedures that have been consistently associated with an increased risk of transmission of ARI pathogens</a:t>
                      </a:r>
                      <a:r>
                        <a:rPr kumimoji="0" lang="en-US" sz="2400" b="0" i="0" u="none" strike="noStrike" cap="none" normalizeH="0" baseline="30000" smtClean="0">
                          <a:ln>
                            <a:noFill/>
                          </a:ln>
                          <a:solidFill>
                            <a:schemeClr val="tx1"/>
                          </a:solidFill>
                          <a:effectLst/>
                          <a:latin typeface="Times New Roman" pitchFamily="18" charset="0"/>
                          <a:ea typeface="PMingLiU" pitchFamily="18" charset="-120"/>
                        </a:rPr>
                        <a:t>1</a:t>
                      </a:r>
                      <a:r>
                        <a:rPr kumimoji="0" lang="en-US" sz="2400" b="0" i="0" u="none" strike="noStrike" cap="none" normalizeH="0" baseline="0" smtClean="0">
                          <a:ln>
                            <a:noFill/>
                          </a:ln>
                          <a:solidFill>
                            <a:schemeClr val="tx1"/>
                          </a:solidFill>
                          <a:effectLst/>
                          <a:latin typeface="Times New Roman" pitchFamily="18" charset="0"/>
                          <a:ea typeface="PMingLiU" pitchFamily="18" charset="-120"/>
                        </a:rPr>
                        <a:t>. The available evidence suggests performing or being exposed to endotracheal intubation either by itself or combined with other procedures (e.g. cardiopulmonary resuscitation, bronchoscopy) was consistently associated with increased risk of transmission.</a:t>
                      </a:r>
                      <a:endParaRPr kumimoji="0" lang="en-US" sz="2400" b="0" i="0" u="none" strike="noStrike" cap="none" normalizeH="0" baseline="0" smtClean="0">
                        <a:ln>
                          <a:noFill/>
                        </a:ln>
                        <a:solidFill>
                          <a:schemeClr val="tx1"/>
                        </a:solidFill>
                        <a:effectLst/>
                        <a:latin typeface="Calibri" pitchFamily="34" charset="0"/>
                        <a:ea typeface="PMingLiU" pitchFamily="18" charset="-120"/>
                      </a:endParaRPr>
                    </a:p>
                  </a:txBody>
                  <a:tcPr marL="41087" marR="410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PMingLiU" pitchFamily="18" charset="-120"/>
                        </a:rPr>
                        <a:t>Conditional</a:t>
                      </a:r>
                      <a:endParaRPr kumimoji="0" lang="en-US" sz="2000" b="0" i="0" u="none" strike="noStrike" cap="none" normalizeH="0" baseline="0" smtClean="0">
                        <a:ln>
                          <a:noFill/>
                        </a:ln>
                        <a:solidFill>
                          <a:schemeClr val="tx1"/>
                        </a:solidFill>
                        <a:effectLst/>
                        <a:latin typeface="Calibri" pitchFamily="34" charset="0"/>
                        <a:ea typeface="PMingLiU" pitchFamily="18" charset="-120"/>
                      </a:endParaRPr>
                    </a:p>
                  </a:txBody>
                  <a:tcPr marL="41087" marR="410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615437" name="Straight Connector 2"/>
          <p:cNvCxnSpPr>
            <a:cxnSpLocks noChangeShapeType="1"/>
          </p:cNvCxnSpPr>
          <p:nvPr/>
        </p:nvCxnSpPr>
        <p:spPr bwMode="auto">
          <a:xfrm>
            <a:off x="917575" y="4695825"/>
            <a:ext cx="7810500" cy="26988"/>
          </a:xfrm>
          <a:prstGeom prst="line">
            <a:avLst/>
          </a:prstGeom>
          <a:noFill/>
          <a:ln w="38100">
            <a:solidFill>
              <a:srgbClr val="FF0000"/>
            </a:solidFill>
            <a:round/>
            <a:headEnd/>
            <a:tailEnd/>
          </a:ln>
        </p:spPr>
      </p:cxnSp>
      <p:cxnSp>
        <p:nvCxnSpPr>
          <p:cNvPr id="615438" name="Straight Connector 6"/>
          <p:cNvCxnSpPr>
            <a:cxnSpLocks noChangeShapeType="1"/>
          </p:cNvCxnSpPr>
          <p:nvPr/>
        </p:nvCxnSpPr>
        <p:spPr bwMode="auto">
          <a:xfrm>
            <a:off x="917575" y="4278313"/>
            <a:ext cx="8197850" cy="39687"/>
          </a:xfrm>
          <a:prstGeom prst="line">
            <a:avLst/>
          </a:prstGeom>
          <a:noFill/>
          <a:ln w="38100">
            <a:solidFill>
              <a:srgbClr val="FF0000"/>
            </a:solidFill>
            <a:round/>
            <a:headEnd/>
            <a:tailEnd/>
          </a:ln>
        </p:spPr>
      </p:cxnSp>
      <p:cxnSp>
        <p:nvCxnSpPr>
          <p:cNvPr id="615439" name="Straight Connector 8"/>
          <p:cNvCxnSpPr>
            <a:cxnSpLocks noChangeShapeType="1"/>
          </p:cNvCxnSpPr>
          <p:nvPr/>
        </p:nvCxnSpPr>
        <p:spPr bwMode="auto">
          <a:xfrm flipV="1">
            <a:off x="917575" y="5191125"/>
            <a:ext cx="7223125" cy="47625"/>
          </a:xfrm>
          <a:prstGeom prst="line">
            <a:avLst/>
          </a:prstGeom>
          <a:noFill/>
          <a:ln w="38100">
            <a:solidFill>
              <a:srgbClr val="FF0000"/>
            </a:solidFill>
            <a:round/>
            <a:headEnd/>
            <a:tailEnd/>
          </a:ln>
        </p:spPr>
      </p:cxnSp>
      <p:cxnSp>
        <p:nvCxnSpPr>
          <p:cNvPr id="615440" name="Straight Connector 16"/>
          <p:cNvCxnSpPr>
            <a:cxnSpLocks noChangeShapeType="1"/>
          </p:cNvCxnSpPr>
          <p:nvPr/>
        </p:nvCxnSpPr>
        <p:spPr bwMode="auto">
          <a:xfrm flipV="1">
            <a:off x="2773363" y="3017838"/>
            <a:ext cx="3568700" cy="22225"/>
          </a:xfrm>
          <a:prstGeom prst="line">
            <a:avLst/>
          </a:prstGeom>
          <a:noFill/>
          <a:ln w="38100">
            <a:solidFill>
              <a:srgbClr val="FF0000"/>
            </a:solidFill>
            <a:round/>
            <a:headEnd/>
            <a:tailEnd/>
          </a:ln>
        </p:spPr>
      </p:cxnSp>
      <p:cxnSp>
        <p:nvCxnSpPr>
          <p:cNvPr id="615441" name="Straight Connector 18"/>
          <p:cNvCxnSpPr>
            <a:cxnSpLocks noChangeShapeType="1"/>
          </p:cNvCxnSpPr>
          <p:nvPr/>
        </p:nvCxnSpPr>
        <p:spPr bwMode="auto">
          <a:xfrm flipV="1">
            <a:off x="917575" y="3862388"/>
            <a:ext cx="2238375" cy="4762"/>
          </a:xfrm>
          <a:prstGeom prst="line">
            <a:avLst/>
          </a:prstGeom>
          <a:noFill/>
          <a:ln w="38100">
            <a:solidFill>
              <a:srgbClr val="FF0000"/>
            </a:solidFill>
            <a:round/>
            <a:headEnd/>
            <a:tailEnd/>
          </a:ln>
        </p:spPr>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450" name="Picture 2"/>
          <p:cNvPicPr>
            <a:picLocks noChangeAspect="1" noChangeArrowheads="1"/>
          </p:cNvPicPr>
          <p:nvPr/>
        </p:nvPicPr>
        <p:blipFill>
          <a:blip r:embed="rId2" cstate="screen"/>
          <a:srcRect/>
          <a:stretch>
            <a:fillRect/>
          </a:stretch>
        </p:blipFill>
        <p:spPr bwMode="auto">
          <a:xfrm>
            <a:off x="2351088" y="692150"/>
            <a:ext cx="7632700" cy="6059488"/>
          </a:xfrm>
          <a:prstGeom prst="rect">
            <a:avLst/>
          </a:prstGeom>
          <a:noFill/>
          <a:ln w="9525">
            <a:noFill/>
            <a:miter lim="800000"/>
            <a:headEnd/>
            <a:tailEnd/>
          </a:ln>
        </p:spPr>
      </p:pic>
      <p:pic>
        <p:nvPicPr>
          <p:cNvPr id="616451" name="Picture 3"/>
          <p:cNvPicPr>
            <a:picLocks noChangeAspect="1" noChangeArrowheads="1"/>
          </p:cNvPicPr>
          <p:nvPr/>
        </p:nvPicPr>
        <p:blipFill>
          <a:blip r:embed="rId3" cstate="screen"/>
          <a:srcRect/>
          <a:stretch>
            <a:fillRect/>
          </a:stretch>
        </p:blipFill>
        <p:spPr bwMode="auto">
          <a:xfrm>
            <a:off x="2611438" y="115888"/>
            <a:ext cx="7002462"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474" name="Picture 2"/>
          <p:cNvPicPr>
            <a:picLocks noChangeAspect="1" noChangeArrowheads="1"/>
          </p:cNvPicPr>
          <p:nvPr/>
        </p:nvPicPr>
        <p:blipFill>
          <a:blip r:embed="rId2" cstate="screen"/>
          <a:srcRect/>
          <a:stretch>
            <a:fillRect/>
          </a:stretch>
        </p:blipFill>
        <p:spPr bwMode="auto">
          <a:xfrm>
            <a:off x="2032000" y="958850"/>
            <a:ext cx="8240713" cy="463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grpSp>
        <p:nvGrpSpPr>
          <p:cNvPr id="618498" name="Group 7186"/>
          <p:cNvGrpSpPr>
            <a:grpSpLocks/>
          </p:cNvGrpSpPr>
          <p:nvPr/>
        </p:nvGrpSpPr>
        <p:grpSpPr bwMode="auto">
          <a:xfrm>
            <a:off x="1684338" y="2205038"/>
            <a:ext cx="8856662" cy="1728787"/>
            <a:chOff x="159743" y="836712"/>
            <a:chExt cx="8856983" cy="1728192"/>
          </a:xfrm>
        </p:grpSpPr>
        <p:pic>
          <p:nvPicPr>
            <p:cNvPr id="618502" name="Picture 2"/>
            <p:cNvPicPr>
              <a:picLocks noChangeAspect="1" noChangeArrowheads="1"/>
            </p:cNvPicPr>
            <p:nvPr/>
          </p:nvPicPr>
          <p:blipFill>
            <a:blip r:embed="rId2" cstate="screen"/>
            <a:srcRect/>
            <a:stretch>
              <a:fillRect/>
            </a:stretch>
          </p:blipFill>
          <p:spPr bwMode="auto">
            <a:xfrm>
              <a:off x="159743" y="836712"/>
              <a:ext cx="8784976" cy="1638546"/>
            </a:xfrm>
            <a:prstGeom prst="rect">
              <a:avLst/>
            </a:prstGeom>
            <a:noFill/>
            <a:ln w="9525">
              <a:noFill/>
              <a:miter lim="800000"/>
              <a:headEnd/>
              <a:tailEnd/>
            </a:ln>
          </p:spPr>
        </p:pic>
        <p:sp>
          <p:nvSpPr>
            <p:cNvPr id="4" name="Rectangle 3"/>
            <p:cNvSpPr/>
            <p:nvPr/>
          </p:nvSpPr>
          <p:spPr>
            <a:xfrm>
              <a:off x="6335342" y="2204666"/>
              <a:ext cx="2681384" cy="36023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cxnSp>
          <p:nvCxnSpPr>
            <p:cNvPr id="6" name="Straight Connector 5"/>
            <p:cNvCxnSpPr/>
            <p:nvPr/>
          </p:nvCxnSpPr>
          <p:spPr>
            <a:xfrm>
              <a:off x="3831763" y="1341363"/>
              <a:ext cx="180029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323261" y="1628601"/>
              <a:ext cx="8496608" cy="818868"/>
            </a:xfrm>
            <a:prstGeom prst="bentConnector3">
              <a:avLst>
                <a:gd name="adj1" fmla="val -1678"/>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23261" y="1628601"/>
              <a:ext cx="763297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7956238" y="1341363"/>
              <a:ext cx="863631" cy="287238"/>
            </a:xfrm>
            <a:prstGeom prst="bentConnector3">
              <a:avLst>
                <a:gd name="adj1" fmla="val 99604"/>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83" name="Straight Connector 7182"/>
            <p:cNvCxnSpPr/>
            <p:nvPr/>
          </p:nvCxnSpPr>
          <p:spPr>
            <a:xfrm>
              <a:off x="8819869" y="1341363"/>
              <a:ext cx="0" cy="113467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18499" name="TextBox 1"/>
          <p:cNvSpPr txBox="1">
            <a:spLocks noChangeArrowheads="1"/>
          </p:cNvSpPr>
          <p:nvPr/>
        </p:nvSpPr>
        <p:spPr bwMode="auto">
          <a:xfrm>
            <a:off x="1992313" y="4724400"/>
            <a:ext cx="7847012" cy="1016000"/>
          </a:xfrm>
          <a:prstGeom prst="rect">
            <a:avLst/>
          </a:prstGeom>
          <a:noFill/>
          <a:ln w="9525">
            <a:noFill/>
            <a:miter lim="800000"/>
            <a:headEnd/>
            <a:tailEnd/>
          </a:ln>
        </p:spPr>
        <p:txBody>
          <a:bodyPr wrap="none">
            <a:spAutoFit/>
          </a:bodyPr>
          <a:lstStyle/>
          <a:p>
            <a:r>
              <a:rPr lang="en-US" altLang="en-US" sz="2000">
                <a:solidFill>
                  <a:srgbClr val="FFFFFF"/>
                </a:solidFill>
              </a:rPr>
              <a:t>One NIV and manual ventilation before intubation is the same study</a:t>
            </a:r>
          </a:p>
          <a:p>
            <a:r>
              <a:rPr lang="en-US" altLang="en-US" sz="2000">
                <a:solidFill>
                  <a:srgbClr val="FFFFFF"/>
                </a:solidFill>
              </a:rPr>
              <a:t>One study on NIV with OR &gt; 1</a:t>
            </a:r>
          </a:p>
          <a:p>
            <a:r>
              <a:rPr lang="en-US" altLang="en-US" sz="2000">
                <a:solidFill>
                  <a:srgbClr val="FFFFFF"/>
                </a:solidFill>
              </a:rPr>
              <a:t>One study on tracheostomy</a:t>
            </a:r>
          </a:p>
        </p:txBody>
      </p:sp>
      <p:sp>
        <p:nvSpPr>
          <p:cNvPr id="618500" name="TextBox 2"/>
          <p:cNvSpPr txBox="1">
            <a:spLocks noChangeArrowheads="1"/>
          </p:cNvSpPr>
          <p:nvPr/>
        </p:nvSpPr>
        <p:spPr bwMode="auto">
          <a:xfrm>
            <a:off x="1992313" y="4260850"/>
            <a:ext cx="2744787" cy="400050"/>
          </a:xfrm>
          <a:prstGeom prst="rect">
            <a:avLst/>
          </a:prstGeom>
          <a:noFill/>
          <a:ln w="9525">
            <a:noFill/>
            <a:miter lim="800000"/>
            <a:headEnd/>
            <a:tailEnd/>
          </a:ln>
        </p:spPr>
        <p:txBody>
          <a:bodyPr wrap="none">
            <a:spAutoFit/>
          </a:bodyPr>
          <a:lstStyle/>
          <a:p>
            <a:r>
              <a:rPr lang="en-US" altLang="en-US" sz="2000" b="1" u="sng">
                <a:solidFill>
                  <a:srgbClr val="FFFFFF"/>
                </a:solidFill>
              </a:rPr>
              <a:t>3 studies all together</a:t>
            </a:r>
          </a:p>
        </p:txBody>
      </p:sp>
      <p:sp>
        <p:nvSpPr>
          <p:cNvPr id="618501" name="TextBox 1"/>
          <p:cNvSpPr txBox="1">
            <a:spLocks noChangeArrowheads="1"/>
          </p:cNvSpPr>
          <p:nvPr/>
        </p:nvSpPr>
        <p:spPr bwMode="auto">
          <a:xfrm>
            <a:off x="2135188" y="981075"/>
            <a:ext cx="3381375" cy="522288"/>
          </a:xfrm>
          <a:prstGeom prst="rect">
            <a:avLst/>
          </a:prstGeom>
          <a:noFill/>
          <a:ln w="9525">
            <a:noFill/>
            <a:miter lim="800000"/>
            <a:headEnd/>
            <a:tailEnd/>
          </a:ln>
        </p:spPr>
        <p:txBody>
          <a:bodyPr wrap="none">
            <a:spAutoFit/>
          </a:bodyPr>
          <a:lstStyle/>
          <a:p>
            <a:r>
              <a:rPr lang="en-US" altLang="en-US" sz="2800">
                <a:solidFill>
                  <a:srgbClr val="FFFFFF"/>
                </a:solidFill>
              </a:rPr>
              <a:t>WHO meta-analysis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9522" name="Picture 2"/>
          <p:cNvPicPr>
            <a:picLocks noChangeAspect="1" noChangeArrowheads="1"/>
          </p:cNvPicPr>
          <p:nvPr/>
        </p:nvPicPr>
        <p:blipFill>
          <a:blip r:embed="rId2" cstate="screen"/>
          <a:srcRect/>
          <a:stretch>
            <a:fillRect/>
          </a:stretch>
        </p:blipFill>
        <p:spPr bwMode="auto">
          <a:xfrm>
            <a:off x="1703388" y="3021013"/>
            <a:ext cx="8899525" cy="2495550"/>
          </a:xfrm>
          <a:prstGeom prst="rect">
            <a:avLst/>
          </a:prstGeom>
          <a:noFill/>
          <a:ln w="9525">
            <a:noFill/>
            <a:miter lim="800000"/>
            <a:headEnd/>
            <a:tailEnd/>
          </a:ln>
        </p:spPr>
      </p:pic>
      <p:pic>
        <p:nvPicPr>
          <p:cNvPr id="619523" name="Picture 3"/>
          <p:cNvPicPr>
            <a:picLocks noChangeAspect="1" noChangeArrowheads="1"/>
          </p:cNvPicPr>
          <p:nvPr/>
        </p:nvPicPr>
        <p:blipFill>
          <a:blip r:embed="rId3" cstate="screen"/>
          <a:srcRect/>
          <a:stretch>
            <a:fillRect/>
          </a:stretch>
        </p:blipFill>
        <p:spPr bwMode="auto">
          <a:xfrm>
            <a:off x="2208213" y="0"/>
            <a:ext cx="7310437" cy="2481263"/>
          </a:xfrm>
          <a:prstGeom prst="rect">
            <a:avLst/>
          </a:prstGeom>
          <a:noFill/>
          <a:ln w="9525">
            <a:noFill/>
            <a:miter lim="800000"/>
            <a:headEnd/>
            <a:tailEnd/>
          </a:ln>
        </p:spPr>
      </p:pic>
      <p:cxnSp>
        <p:nvCxnSpPr>
          <p:cNvPr id="5" name="Straight Arrow Connector 4"/>
          <p:cNvCxnSpPr/>
          <p:nvPr/>
        </p:nvCxnSpPr>
        <p:spPr>
          <a:xfrm>
            <a:off x="1558925" y="5373688"/>
            <a:ext cx="2159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9525" name="Picture 5"/>
          <p:cNvPicPr>
            <a:picLocks noChangeAspect="1" noChangeArrowheads="1"/>
          </p:cNvPicPr>
          <p:nvPr/>
        </p:nvPicPr>
        <p:blipFill>
          <a:blip r:embed="rId4" cstate="screen"/>
          <a:srcRect/>
          <a:stretch>
            <a:fillRect/>
          </a:stretch>
        </p:blipFill>
        <p:spPr bwMode="auto">
          <a:xfrm>
            <a:off x="1595438" y="4581525"/>
            <a:ext cx="360362" cy="274638"/>
          </a:xfrm>
          <a:prstGeom prst="rect">
            <a:avLst/>
          </a:prstGeom>
          <a:noFill/>
          <a:ln w="9525">
            <a:noFill/>
            <a:miter lim="800000"/>
            <a:headEnd/>
            <a:tailEnd/>
          </a:ln>
        </p:spPr>
      </p:pic>
      <p:pic>
        <p:nvPicPr>
          <p:cNvPr id="619526" name="Picture 6"/>
          <p:cNvPicPr>
            <a:picLocks noChangeAspect="1" noChangeArrowheads="1"/>
          </p:cNvPicPr>
          <p:nvPr/>
        </p:nvPicPr>
        <p:blipFill>
          <a:blip r:embed="rId5" cstate="screen"/>
          <a:srcRect/>
          <a:stretch>
            <a:fillRect/>
          </a:stretch>
        </p:blipFill>
        <p:spPr bwMode="auto">
          <a:xfrm>
            <a:off x="1595438" y="3724275"/>
            <a:ext cx="360362" cy="28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0546" name="Group 6"/>
          <p:cNvGrpSpPr>
            <a:grpSpLocks/>
          </p:cNvGrpSpPr>
          <p:nvPr/>
        </p:nvGrpSpPr>
        <p:grpSpPr bwMode="auto">
          <a:xfrm>
            <a:off x="1577975" y="1484313"/>
            <a:ext cx="9001125" cy="4227512"/>
            <a:chOff x="596478" y="2924180"/>
            <a:chExt cx="5722937" cy="2500703"/>
          </a:xfrm>
        </p:grpSpPr>
        <p:pic>
          <p:nvPicPr>
            <p:cNvPr id="620551" name="Picture 6"/>
            <p:cNvPicPr>
              <a:picLocks noChangeAspect="1" noChangeArrowheads="1"/>
            </p:cNvPicPr>
            <p:nvPr/>
          </p:nvPicPr>
          <p:blipFill>
            <a:blip r:embed="rId2" cstate="screen"/>
            <a:srcRect/>
            <a:stretch>
              <a:fillRect/>
            </a:stretch>
          </p:blipFill>
          <p:spPr bwMode="auto">
            <a:xfrm>
              <a:off x="611560" y="2924180"/>
              <a:ext cx="5707855" cy="289690"/>
            </a:xfrm>
            <a:prstGeom prst="rect">
              <a:avLst/>
            </a:prstGeom>
            <a:noFill/>
            <a:ln w="9525">
              <a:noFill/>
              <a:miter lim="800000"/>
              <a:headEnd/>
              <a:tailEnd/>
            </a:ln>
          </p:spPr>
        </p:pic>
        <p:pic>
          <p:nvPicPr>
            <p:cNvPr id="620552" name="Picture 7"/>
            <p:cNvPicPr>
              <a:picLocks noChangeAspect="1" noChangeArrowheads="1"/>
            </p:cNvPicPr>
            <p:nvPr/>
          </p:nvPicPr>
          <p:blipFill>
            <a:blip r:embed="rId3" cstate="screen"/>
            <a:srcRect/>
            <a:stretch>
              <a:fillRect/>
            </a:stretch>
          </p:blipFill>
          <p:spPr bwMode="auto">
            <a:xfrm>
              <a:off x="596478" y="3199208"/>
              <a:ext cx="5722937" cy="2225675"/>
            </a:xfrm>
            <a:prstGeom prst="rect">
              <a:avLst/>
            </a:prstGeom>
            <a:noFill/>
            <a:ln w="9525">
              <a:noFill/>
              <a:miter lim="800000"/>
              <a:headEnd/>
              <a:tailEnd/>
            </a:ln>
          </p:spPr>
        </p:pic>
      </p:grpSp>
      <p:sp>
        <p:nvSpPr>
          <p:cNvPr id="620547" name="TextBox 7"/>
          <p:cNvSpPr txBox="1">
            <a:spLocks noChangeArrowheads="1"/>
          </p:cNvSpPr>
          <p:nvPr/>
        </p:nvSpPr>
        <p:spPr bwMode="auto">
          <a:xfrm>
            <a:off x="1847850" y="407988"/>
            <a:ext cx="5786438" cy="585787"/>
          </a:xfrm>
          <a:prstGeom prst="rect">
            <a:avLst/>
          </a:prstGeom>
          <a:noFill/>
          <a:ln w="9525">
            <a:noFill/>
            <a:miter lim="800000"/>
            <a:headEnd/>
            <a:tailEnd/>
          </a:ln>
        </p:spPr>
        <p:txBody>
          <a:bodyPr wrap="none">
            <a:spAutoFit/>
          </a:bodyPr>
          <a:lstStyle/>
          <a:p>
            <a:r>
              <a:rPr lang="en-US" altLang="en-US" sz="3200">
                <a:solidFill>
                  <a:srgbClr val="FFFFFF"/>
                </a:solidFill>
              </a:rPr>
              <a:t>Poor infection control practices</a:t>
            </a:r>
          </a:p>
        </p:txBody>
      </p:sp>
      <p:cxnSp>
        <p:nvCxnSpPr>
          <p:cNvPr id="10" name="Straight Arrow Connector 9"/>
          <p:cNvCxnSpPr/>
          <p:nvPr/>
        </p:nvCxnSpPr>
        <p:spPr>
          <a:xfrm flipH="1">
            <a:off x="10199688" y="2060575"/>
            <a:ext cx="3079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0272713" y="3830638"/>
            <a:ext cx="3063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0353675" y="4724400"/>
            <a:ext cx="3143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570" name="Picture 2"/>
          <p:cNvPicPr>
            <a:picLocks noChangeAspect="1" noChangeArrowheads="1"/>
          </p:cNvPicPr>
          <p:nvPr/>
        </p:nvPicPr>
        <p:blipFill>
          <a:blip r:embed="rId2" cstate="screen"/>
          <a:srcRect/>
          <a:stretch>
            <a:fillRect/>
          </a:stretch>
        </p:blipFill>
        <p:spPr bwMode="auto">
          <a:xfrm>
            <a:off x="1543050" y="188913"/>
            <a:ext cx="9105900" cy="2879725"/>
          </a:xfrm>
          <a:prstGeom prst="rect">
            <a:avLst/>
          </a:prstGeom>
          <a:noFill/>
          <a:ln w="9525">
            <a:noFill/>
            <a:miter lim="800000"/>
            <a:headEnd/>
            <a:tailEnd/>
          </a:ln>
        </p:spPr>
      </p:pic>
      <p:sp>
        <p:nvSpPr>
          <p:cNvPr id="621571" name="TextBox 1"/>
          <p:cNvSpPr txBox="1">
            <a:spLocks noChangeArrowheads="1"/>
          </p:cNvSpPr>
          <p:nvPr/>
        </p:nvSpPr>
        <p:spPr bwMode="auto">
          <a:xfrm>
            <a:off x="1992313" y="5661025"/>
            <a:ext cx="8135937" cy="954088"/>
          </a:xfrm>
          <a:prstGeom prst="rect">
            <a:avLst/>
          </a:prstGeom>
          <a:noFill/>
          <a:ln w="9525">
            <a:solidFill>
              <a:schemeClr val="tx1"/>
            </a:solidFill>
            <a:miter lim="800000"/>
            <a:headEnd/>
            <a:tailEnd/>
          </a:ln>
        </p:spPr>
        <p:txBody>
          <a:bodyPr>
            <a:spAutoFit/>
          </a:bodyPr>
          <a:lstStyle/>
          <a:p>
            <a:r>
              <a:rPr lang="en-US" altLang="en-US" sz="2800" b="1">
                <a:solidFill>
                  <a:srgbClr val="FFFFFF"/>
                </a:solidFill>
              </a:rPr>
              <a:t>HCW present during intubation is a factor but no factor related to NIV or manual ventilation</a:t>
            </a:r>
          </a:p>
        </p:txBody>
      </p:sp>
      <p:grpSp>
        <p:nvGrpSpPr>
          <p:cNvPr id="621572" name="Group 7"/>
          <p:cNvGrpSpPr>
            <a:grpSpLocks/>
          </p:cNvGrpSpPr>
          <p:nvPr/>
        </p:nvGrpSpPr>
        <p:grpSpPr bwMode="auto">
          <a:xfrm>
            <a:off x="5192713" y="2735263"/>
            <a:ext cx="6192837" cy="2879725"/>
            <a:chOff x="1619672" y="2564904"/>
            <a:chExt cx="6192982" cy="2880320"/>
          </a:xfrm>
        </p:grpSpPr>
        <p:pic>
          <p:nvPicPr>
            <p:cNvPr id="621573" name="Picture 2"/>
            <p:cNvPicPr>
              <a:picLocks noChangeAspect="1" noChangeArrowheads="1"/>
            </p:cNvPicPr>
            <p:nvPr/>
          </p:nvPicPr>
          <p:blipFill>
            <a:blip r:embed="rId3" cstate="screen"/>
            <a:srcRect/>
            <a:stretch>
              <a:fillRect/>
            </a:stretch>
          </p:blipFill>
          <p:spPr bwMode="auto">
            <a:xfrm>
              <a:off x="1619672" y="2564904"/>
              <a:ext cx="6192982" cy="2880320"/>
            </a:xfrm>
            <a:prstGeom prst="rect">
              <a:avLst/>
            </a:prstGeom>
            <a:noFill/>
            <a:ln w="28575">
              <a:solidFill>
                <a:schemeClr val="tx1"/>
              </a:solidFill>
              <a:miter lim="800000"/>
              <a:headEnd/>
              <a:tailEnd/>
            </a:ln>
          </p:spPr>
        </p:pic>
        <p:cxnSp>
          <p:nvCxnSpPr>
            <p:cNvPr id="5" name="Straight Arrow Connector 4"/>
            <p:cNvCxnSpPr/>
            <p:nvPr/>
          </p:nvCxnSpPr>
          <p:spPr>
            <a:xfrm flipH="1">
              <a:off x="5232907" y="4652897"/>
              <a:ext cx="71915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594" name="Picture 2"/>
          <p:cNvPicPr>
            <a:picLocks noChangeAspect="1" noChangeArrowheads="1"/>
          </p:cNvPicPr>
          <p:nvPr/>
        </p:nvPicPr>
        <p:blipFill>
          <a:blip r:embed="rId2" cstate="screen"/>
          <a:srcRect/>
          <a:stretch>
            <a:fillRect/>
          </a:stretch>
        </p:blipFill>
        <p:spPr bwMode="auto">
          <a:xfrm>
            <a:off x="1919288" y="692150"/>
            <a:ext cx="7381875" cy="1247775"/>
          </a:xfrm>
          <a:prstGeom prst="rect">
            <a:avLst/>
          </a:prstGeom>
          <a:noFill/>
          <a:ln w="9525">
            <a:noFill/>
            <a:miter lim="800000"/>
            <a:headEnd/>
            <a:tailEnd/>
          </a:ln>
        </p:spPr>
      </p:pic>
      <p:pic>
        <p:nvPicPr>
          <p:cNvPr id="622595" name="Picture 3"/>
          <p:cNvPicPr>
            <a:picLocks noChangeAspect="1" noChangeArrowheads="1"/>
          </p:cNvPicPr>
          <p:nvPr/>
        </p:nvPicPr>
        <p:blipFill>
          <a:blip r:embed="rId3" cstate="screen"/>
          <a:srcRect/>
          <a:stretch>
            <a:fillRect/>
          </a:stretch>
        </p:blipFill>
        <p:spPr bwMode="auto">
          <a:xfrm>
            <a:off x="3965575" y="209550"/>
            <a:ext cx="4291013" cy="287338"/>
          </a:xfrm>
          <a:prstGeom prst="rect">
            <a:avLst/>
          </a:prstGeom>
          <a:noFill/>
          <a:ln w="9525">
            <a:noFill/>
            <a:miter lim="800000"/>
            <a:headEnd/>
            <a:tailEnd/>
          </a:ln>
        </p:spPr>
      </p:pic>
      <p:pic>
        <p:nvPicPr>
          <p:cNvPr id="622596" name="Picture 4"/>
          <p:cNvPicPr>
            <a:picLocks noChangeAspect="1" noChangeArrowheads="1"/>
          </p:cNvPicPr>
          <p:nvPr/>
        </p:nvPicPr>
        <p:blipFill>
          <a:blip r:embed="rId4" cstate="screen"/>
          <a:srcRect/>
          <a:stretch>
            <a:fillRect/>
          </a:stretch>
        </p:blipFill>
        <p:spPr bwMode="auto">
          <a:xfrm>
            <a:off x="1919288" y="1989138"/>
            <a:ext cx="7464425" cy="2808287"/>
          </a:xfrm>
          <a:prstGeom prst="rect">
            <a:avLst/>
          </a:prstGeom>
          <a:noFill/>
          <a:ln w="9525">
            <a:noFill/>
            <a:miter lim="800000"/>
            <a:headEnd/>
            <a:tailEnd/>
          </a:ln>
        </p:spPr>
      </p:pic>
      <p:pic>
        <p:nvPicPr>
          <p:cNvPr id="622597" name="Picture 5"/>
          <p:cNvPicPr>
            <a:picLocks noChangeAspect="1" noChangeArrowheads="1"/>
          </p:cNvPicPr>
          <p:nvPr/>
        </p:nvPicPr>
        <p:blipFill>
          <a:blip r:embed="rId5" cstate="screen"/>
          <a:srcRect/>
          <a:stretch>
            <a:fillRect/>
          </a:stretch>
        </p:blipFill>
        <p:spPr bwMode="auto">
          <a:xfrm>
            <a:off x="2063750" y="4581525"/>
            <a:ext cx="6938963" cy="2232025"/>
          </a:xfrm>
          <a:prstGeom prst="rect">
            <a:avLst/>
          </a:prstGeom>
          <a:noFill/>
          <a:ln w="38100">
            <a:solidFill>
              <a:schemeClr val="tx1"/>
            </a:solidFill>
            <a:miter lim="800000"/>
            <a:headEnd/>
            <a:tailEnd/>
          </a:ln>
        </p:spPr>
      </p:pic>
      <p:sp>
        <p:nvSpPr>
          <p:cNvPr id="622598" name="TextBox 1"/>
          <p:cNvSpPr txBox="1">
            <a:spLocks noChangeArrowheads="1"/>
          </p:cNvSpPr>
          <p:nvPr/>
        </p:nvSpPr>
        <p:spPr bwMode="auto">
          <a:xfrm>
            <a:off x="1638300" y="85725"/>
            <a:ext cx="1749425" cy="461963"/>
          </a:xfrm>
          <a:prstGeom prst="rect">
            <a:avLst/>
          </a:prstGeom>
          <a:noFill/>
          <a:ln w="9525">
            <a:noFill/>
            <a:miter lim="800000"/>
            <a:headEnd/>
            <a:tailEnd/>
          </a:ln>
        </p:spPr>
        <p:txBody>
          <a:bodyPr wrap="none">
            <a:spAutoFit/>
          </a:bodyPr>
          <a:lstStyle/>
          <a:p>
            <a:r>
              <a:rPr lang="en-US" altLang="zh-HK" sz="2400" u="sng">
                <a:solidFill>
                  <a:srgbClr val="FFFF00"/>
                </a:solidFill>
                <a:ea typeface="PMingLiU" pitchFamily="18" charset="-120"/>
              </a:rPr>
              <a:t>NIVs OR&gt;1</a:t>
            </a:r>
            <a:endParaRPr lang="zh-HK" altLang="en-US" sz="2400" u="sng">
              <a:solidFill>
                <a:srgbClr val="FFFF00"/>
              </a:solidFill>
              <a:ea typeface="PMingLiU" pitchFamily="18" charset="-120"/>
            </a:endParaRPr>
          </a:p>
        </p:txBody>
      </p:sp>
      <p:sp>
        <p:nvSpPr>
          <p:cNvPr id="3" name="Oval 2"/>
          <p:cNvSpPr/>
          <p:nvPr/>
        </p:nvSpPr>
        <p:spPr>
          <a:xfrm>
            <a:off x="8112125" y="5300663"/>
            <a:ext cx="647700" cy="396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HK" altLang="en-US">
              <a:solidFill>
                <a:srgbClr val="FFFFFF"/>
              </a:solidFill>
              <a:ea typeface="PMingLiU" pitchFamily="18" charset="-120"/>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3618" name="Group 25"/>
          <p:cNvGrpSpPr>
            <a:grpSpLocks/>
          </p:cNvGrpSpPr>
          <p:nvPr/>
        </p:nvGrpSpPr>
        <p:grpSpPr bwMode="auto">
          <a:xfrm>
            <a:off x="1558925" y="146050"/>
            <a:ext cx="8353425" cy="6711950"/>
            <a:chOff x="35496" y="145522"/>
            <a:chExt cx="8352928" cy="6712478"/>
          </a:xfrm>
        </p:grpSpPr>
        <p:pic>
          <p:nvPicPr>
            <p:cNvPr id="623619" name="Picture 2"/>
            <p:cNvPicPr>
              <a:picLocks noChangeAspect="1" noChangeArrowheads="1"/>
            </p:cNvPicPr>
            <p:nvPr/>
          </p:nvPicPr>
          <p:blipFill>
            <a:blip r:embed="rId2" cstate="screen"/>
            <a:srcRect/>
            <a:stretch>
              <a:fillRect/>
            </a:stretch>
          </p:blipFill>
          <p:spPr bwMode="auto">
            <a:xfrm>
              <a:off x="35496" y="145522"/>
              <a:ext cx="7848872" cy="1458685"/>
            </a:xfrm>
            <a:prstGeom prst="rect">
              <a:avLst/>
            </a:prstGeom>
            <a:noFill/>
            <a:ln w="9525">
              <a:noFill/>
              <a:miter lim="800000"/>
              <a:headEnd/>
              <a:tailEnd/>
            </a:ln>
          </p:spPr>
        </p:pic>
        <p:pic>
          <p:nvPicPr>
            <p:cNvPr id="623620" name="Picture 3"/>
            <p:cNvPicPr>
              <a:picLocks noChangeAspect="1" noChangeArrowheads="1"/>
            </p:cNvPicPr>
            <p:nvPr/>
          </p:nvPicPr>
          <p:blipFill>
            <a:blip r:embed="rId3" cstate="screen"/>
            <a:srcRect/>
            <a:stretch>
              <a:fillRect/>
            </a:stretch>
          </p:blipFill>
          <p:spPr bwMode="auto">
            <a:xfrm>
              <a:off x="2843808" y="1556792"/>
              <a:ext cx="5400600" cy="5249863"/>
            </a:xfrm>
            <a:prstGeom prst="rect">
              <a:avLst/>
            </a:prstGeom>
            <a:noFill/>
            <a:ln w="9525">
              <a:noFill/>
              <a:miter lim="800000"/>
              <a:headEnd/>
              <a:tailEnd/>
            </a:ln>
          </p:spPr>
        </p:pic>
        <p:cxnSp>
          <p:nvCxnSpPr>
            <p:cNvPr id="5" name="Straight Connector 4"/>
            <p:cNvCxnSpPr/>
            <p:nvPr/>
          </p:nvCxnSpPr>
          <p:spPr>
            <a:xfrm>
              <a:off x="4932643" y="3717678"/>
              <a:ext cx="331132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43617" y="3933595"/>
              <a:ext cx="525748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05476" idx="1"/>
            </p:cNvCxnSpPr>
            <p:nvPr/>
          </p:nvCxnSpPr>
          <p:spPr>
            <a:xfrm flipV="1">
              <a:off x="2843617" y="4181264"/>
              <a:ext cx="525748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43617" y="4365429"/>
              <a:ext cx="5257487" cy="7144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43617" y="4581346"/>
              <a:ext cx="100800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843617" y="5660931"/>
              <a:ext cx="5544807" cy="11970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623627" name="TextBox 14"/>
            <p:cNvSpPr txBox="1">
              <a:spLocks noChangeArrowheads="1"/>
            </p:cNvSpPr>
            <p:nvPr/>
          </p:nvSpPr>
          <p:spPr bwMode="auto">
            <a:xfrm>
              <a:off x="396086" y="3032403"/>
              <a:ext cx="2123982" cy="461701"/>
            </a:xfrm>
            <a:prstGeom prst="rect">
              <a:avLst/>
            </a:prstGeom>
            <a:noFill/>
            <a:ln w="9525">
              <a:noFill/>
              <a:miter lim="800000"/>
              <a:headEnd/>
              <a:tailEnd/>
            </a:ln>
          </p:spPr>
          <p:txBody>
            <a:bodyPr wrap="none">
              <a:spAutoFit/>
            </a:bodyPr>
            <a:lstStyle/>
            <a:p>
              <a:r>
                <a:rPr lang="en-US" altLang="en-US" sz="2400">
                  <a:solidFill>
                    <a:srgbClr val="FFFFFF"/>
                  </a:solidFill>
                </a:rPr>
                <a:t>Tracheostomy</a:t>
              </a:r>
            </a:p>
          </p:txBody>
        </p:sp>
        <p:cxnSp>
          <p:nvCxnSpPr>
            <p:cNvPr id="4" name="Elbow Connector 3"/>
            <p:cNvCxnSpPr/>
            <p:nvPr/>
          </p:nvCxnSpPr>
          <p:spPr>
            <a:xfrm flipV="1">
              <a:off x="2843617" y="5660931"/>
              <a:ext cx="2089026" cy="288948"/>
            </a:xfrm>
            <a:prstGeom prst="bentConnector3">
              <a:avLst>
                <a:gd name="adj1" fmla="val 99718"/>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flipV="1">
              <a:off x="2843617" y="5660931"/>
              <a:ext cx="2089026" cy="288948"/>
            </a:xfrm>
            <a:prstGeom prst="bentConnector3">
              <a:avLst>
                <a:gd name="adj1" fmla="val -174"/>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7238" y="1117600"/>
            <a:ext cx="10852150" cy="5262563"/>
          </a:xfrm>
          <a:prstGeom prst="rect">
            <a:avLst/>
          </a:prstGeom>
          <a:solidFill>
            <a:schemeClr val="bg2">
              <a:lumMod val="20000"/>
              <a:lumOff val="80000"/>
            </a:schemeClr>
          </a:solidFill>
          <a:ln>
            <a:solidFill>
              <a:srgbClr val="FF0000"/>
            </a:solidFill>
          </a:ln>
        </p:spPr>
        <p:txBody>
          <a:bodyPr>
            <a:spAutoFit/>
          </a:bodyPr>
          <a:lstStyle/>
          <a:p>
            <a:r>
              <a:rPr lang="en-US" sz="2400" b="1"/>
              <a:t>Aerosol-generating procedures</a:t>
            </a:r>
            <a:r>
              <a:rPr lang="en-US" sz="2400"/>
              <a:t/>
            </a:r>
            <a:br>
              <a:rPr lang="en-US" sz="2400"/>
            </a:br>
            <a:r>
              <a:rPr lang="en-US" sz="2400"/>
              <a:t>Some procedures performed on patients are more likely to generate higher concentrations of respiratory aerosols than coughing, sneezing, talking, or breathing, presenting healthcare personnel with an increased risk of exposure to infectious agents present in the aerosol. Although there are limited objective data available on disease transmission related to such aerosols, many authorities view the following procedures as being very high exposure risk aerosol-generating procedures for which special precautions should be used:</a:t>
            </a:r>
          </a:p>
          <a:p>
            <a:pPr>
              <a:buFont typeface="Arial" pitchFamily="34" charset="0"/>
              <a:buChar char="•"/>
            </a:pPr>
            <a:r>
              <a:rPr lang="en-US" sz="2400"/>
              <a:t>Bronchoscopy</a:t>
            </a:r>
          </a:p>
          <a:p>
            <a:pPr>
              <a:buFont typeface="Arial" pitchFamily="34" charset="0"/>
              <a:buChar char="•"/>
            </a:pPr>
            <a:r>
              <a:rPr lang="en-US" sz="2400"/>
              <a:t>Sputum induction</a:t>
            </a:r>
          </a:p>
          <a:p>
            <a:pPr>
              <a:buFont typeface="Arial" pitchFamily="34" charset="0"/>
              <a:buChar char="•"/>
            </a:pPr>
            <a:r>
              <a:rPr lang="en-US" sz="2400"/>
              <a:t>Endotracheal intubation and extubation</a:t>
            </a:r>
          </a:p>
          <a:p>
            <a:pPr>
              <a:buFont typeface="Arial" pitchFamily="34" charset="0"/>
              <a:buChar char="•"/>
            </a:pPr>
            <a:r>
              <a:rPr lang="en-US" sz="2400"/>
              <a:t>Open suctioning of airways</a:t>
            </a:r>
          </a:p>
          <a:p>
            <a:pPr>
              <a:buFont typeface="Arial" pitchFamily="34" charset="0"/>
              <a:buChar char="•"/>
            </a:pPr>
            <a:r>
              <a:rPr lang="en-US" sz="2400"/>
              <a:t>Cardiopulmonary resuscitation</a:t>
            </a:r>
          </a:p>
          <a:p>
            <a:pPr>
              <a:buFont typeface="Arial" pitchFamily="34" charset="0"/>
              <a:buChar char="•"/>
            </a:pPr>
            <a:r>
              <a:rPr lang="en-US" sz="2400"/>
              <a:t>Autopsies</a:t>
            </a:r>
          </a:p>
        </p:txBody>
      </p:sp>
      <p:pic>
        <p:nvPicPr>
          <p:cNvPr id="624643" name="Picture 4"/>
          <p:cNvPicPr>
            <a:picLocks noChangeAspect="1"/>
          </p:cNvPicPr>
          <p:nvPr/>
        </p:nvPicPr>
        <p:blipFill>
          <a:blip r:embed="rId2" cstate="screen"/>
          <a:srcRect/>
          <a:stretch>
            <a:fillRect/>
          </a:stretch>
        </p:blipFill>
        <p:spPr bwMode="auto">
          <a:xfrm>
            <a:off x="163513" y="109538"/>
            <a:ext cx="4048125" cy="56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130" name="Picture 2" descr="MVC-015F"/>
          <p:cNvPicPr>
            <a:picLocks noChangeAspect="1" noChangeArrowheads="1"/>
          </p:cNvPicPr>
          <p:nvPr/>
        </p:nvPicPr>
        <p:blipFill>
          <a:blip r:embed="rId2" cstate="screen"/>
          <a:srcRect/>
          <a:stretch>
            <a:fillRect/>
          </a:stretch>
        </p:blipFill>
        <p:spPr bwMode="auto">
          <a:xfrm>
            <a:off x="2382838" y="533400"/>
            <a:ext cx="7273925" cy="5486400"/>
          </a:xfrm>
          <a:prstGeom prst="rect">
            <a:avLst/>
          </a:prstGeom>
          <a:noFill/>
          <a:ln w="57150">
            <a:solidFill>
              <a:schemeClr val="accent2"/>
            </a:solidFill>
            <a:miter lim="800000"/>
            <a:headEnd/>
            <a:tailEnd/>
          </a:ln>
        </p:spPr>
      </p:pic>
      <p:sp>
        <p:nvSpPr>
          <p:cNvPr id="560131" name="Line 3"/>
          <p:cNvSpPr>
            <a:spLocks noChangeShapeType="1"/>
          </p:cNvSpPr>
          <p:nvPr/>
        </p:nvSpPr>
        <p:spPr bwMode="auto">
          <a:xfrm flipH="1" flipV="1">
            <a:off x="3124200" y="5181600"/>
            <a:ext cx="23813" cy="990600"/>
          </a:xfrm>
          <a:prstGeom prst="line">
            <a:avLst/>
          </a:prstGeom>
          <a:noFill/>
          <a:ln w="76200">
            <a:solidFill>
              <a:srgbClr val="FF3300"/>
            </a:solidFill>
            <a:round/>
            <a:headEnd/>
            <a:tailEnd type="triangle" w="med" len="med"/>
          </a:ln>
        </p:spPr>
        <p:txBody>
          <a:bodyPr/>
          <a:lstStyle/>
          <a:p>
            <a:endParaRPr lang="en-CA"/>
          </a:p>
        </p:txBody>
      </p:sp>
      <p:sp>
        <p:nvSpPr>
          <p:cNvPr id="560132" name="Text Box 4"/>
          <p:cNvSpPr txBox="1">
            <a:spLocks noChangeArrowheads="1"/>
          </p:cNvSpPr>
          <p:nvPr/>
        </p:nvSpPr>
        <p:spPr bwMode="auto">
          <a:xfrm>
            <a:off x="2386013" y="6016625"/>
            <a:ext cx="1666875" cy="708025"/>
          </a:xfrm>
          <a:prstGeom prst="rect">
            <a:avLst/>
          </a:prstGeom>
          <a:noFill/>
          <a:ln w="9525">
            <a:noFill/>
            <a:miter lim="800000"/>
            <a:headEnd/>
            <a:tailEnd/>
          </a:ln>
        </p:spPr>
        <p:txBody>
          <a:bodyPr wrap="none">
            <a:spAutoFit/>
          </a:bodyPr>
          <a:lstStyle/>
          <a:p>
            <a:r>
              <a:rPr lang="en-US" altLang="zh-HK" sz="4000">
                <a:solidFill>
                  <a:srgbClr val="FFFF00"/>
                </a:solidFill>
                <a:latin typeface="Times New Roman" pitchFamily="18" charset="0"/>
                <a:ea typeface="PMingLiU" pitchFamily="18" charset="-120"/>
              </a:rPr>
              <a:t>aerosol</a:t>
            </a: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extBox 1"/>
          <p:cNvSpPr txBox="1">
            <a:spLocks noChangeArrowheads="1"/>
          </p:cNvSpPr>
          <p:nvPr/>
        </p:nvSpPr>
        <p:spPr bwMode="auto">
          <a:xfrm>
            <a:off x="2133600" y="2027238"/>
            <a:ext cx="7920038" cy="3538537"/>
          </a:xfrm>
          <a:prstGeom prst="rect">
            <a:avLst/>
          </a:prstGeom>
          <a:noFill/>
          <a:ln w="9525">
            <a:noFill/>
            <a:miter lim="800000"/>
            <a:headEnd/>
            <a:tailEnd/>
          </a:ln>
        </p:spPr>
        <p:txBody>
          <a:bodyPr>
            <a:spAutoFit/>
          </a:bodyPr>
          <a:lstStyle/>
          <a:p>
            <a:r>
              <a:rPr lang="en-US" altLang="zh-HK" sz="2800">
                <a:solidFill>
                  <a:srgbClr val="FFFF00"/>
                </a:solidFill>
                <a:ea typeface="PMingLiU" pitchFamily="18" charset="-120"/>
              </a:rPr>
              <a:t>Both WHO/CDC: Intubation, bronchoscopy, autopsies, cardiopulmonary resuscitation, open suction of airways.</a:t>
            </a:r>
            <a:endParaRPr lang="zh-TW" altLang="zh-HK" sz="2800">
              <a:solidFill>
                <a:srgbClr val="FFFF00"/>
              </a:solidFill>
              <a:ea typeface="PMingLiU" pitchFamily="18" charset="-120"/>
            </a:endParaRPr>
          </a:p>
          <a:p>
            <a:endParaRPr lang="en-US" altLang="zh-HK" sz="2800">
              <a:solidFill>
                <a:srgbClr val="FFFF00"/>
              </a:solidFill>
              <a:ea typeface="PMingLiU" pitchFamily="18" charset="-120"/>
            </a:endParaRPr>
          </a:p>
          <a:p>
            <a:r>
              <a:rPr lang="en-US" altLang="zh-HK" sz="2800">
                <a:solidFill>
                  <a:srgbClr val="FFFF00"/>
                </a:solidFill>
                <a:ea typeface="PMingLiU" pitchFamily="18" charset="-120"/>
              </a:rPr>
              <a:t>CDC only: extubation, sputum induction;        </a:t>
            </a:r>
          </a:p>
          <a:p>
            <a:endParaRPr lang="en-US" altLang="zh-HK" sz="2800">
              <a:solidFill>
                <a:srgbClr val="FFFF00"/>
              </a:solidFill>
              <a:ea typeface="PMingLiU" pitchFamily="18" charset="-120"/>
            </a:endParaRPr>
          </a:p>
          <a:p>
            <a:r>
              <a:rPr lang="en-US" altLang="zh-HK" sz="2800">
                <a:solidFill>
                  <a:srgbClr val="FFFF00"/>
                </a:solidFill>
                <a:ea typeface="PMingLiU" pitchFamily="18" charset="-120"/>
              </a:rPr>
              <a:t>WHO only: collection of lower respiratory tract specimens.</a:t>
            </a:r>
            <a:endParaRPr lang="zh-TW" altLang="zh-HK" sz="2800">
              <a:solidFill>
                <a:srgbClr val="FFFF00"/>
              </a:solidFill>
              <a:ea typeface="PMingLiU" pitchFamily="18" charset="-120"/>
            </a:endParaRPr>
          </a:p>
        </p:txBody>
      </p:sp>
      <p:sp>
        <p:nvSpPr>
          <p:cNvPr id="625667" name="TextBox 2"/>
          <p:cNvSpPr txBox="1">
            <a:spLocks noChangeArrowheads="1"/>
          </p:cNvSpPr>
          <p:nvPr/>
        </p:nvSpPr>
        <p:spPr bwMode="auto">
          <a:xfrm>
            <a:off x="2063750" y="950913"/>
            <a:ext cx="7127875" cy="523875"/>
          </a:xfrm>
          <a:prstGeom prst="rect">
            <a:avLst/>
          </a:prstGeom>
          <a:noFill/>
          <a:ln w="9525">
            <a:noFill/>
            <a:miter lim="800000"/>
            <a:headEnd/>
            <a:tailEnd/>
          </a:ln>
        </p:spPr>
        <p:txBody>
          <a:bodyPr>
            <a:spAutoFit/>
          </a:bodyPr>
          <a:lstStyle/>
          <a:p>
            <a:r>
              <a:rPr lang="en-US" altLang="zh-HK" sz="2800" b="1" u="sng">
                <a:solidFill>
                  <a:srgbClr val="FFFFFF"/>
                </a:solidFill>
                <a:ea typeface="PMingLiU" pitchFamily="18" charset="-120"/>
              </a:rPr>
              <a:t>Aerosol-generating high risk procedures</a:t>
            </a:r>
            <a:r>
              <a:rPr lang="en-US" altLang="zh-HK" sz="2800" u="sng">
                <a:solidFill>
                  <a:srgbClr val="FFFFFF"/>
                </a:solidFill>
                <a:ea typeface="PMingLiU" pitchFamily="18" charset="-120"/>
              </a:rPr>
              <a:t>.</a:t>
            </a:r>
            <a:endParaRPr lang="zh-HK" altLang="en-US" sz="2800" u="sng">
              <a:solidFill>
                <a:srgbClr val="FFFFFF"/>
              </a:solidFill>
              <a:ea typeface="PMingLiU" pitchFamily="18" charset="-120"/>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4"/>
          <p:cNvSpPr>
            <a:spLocks noChangeArrowheads="1"/>
          </p:cNvSpPr>
          <p:nvPr/>
        </p:nvSpPr>
        <p:spPr bwMode="auto">
          <a:xfrm>
            <a:off x="1412875" y="1550988"/>
            <a:ext cx="8788400" cy="4402137"/>
          </a:xfrm>
          <a:prstGeom prst="rect">
            <a:avLst/>
          </a:prstGeom>
          <a:noFill/>
          <a:ln w="9525">
            <a:noFill/>
            <a:miter lim="800000"/>
            <a:headEnd/>
            <a:tailEnd/>
          </a:ln>
        </p:spPr>
        <p:txBody>
          <a:bodyPr>
            <a:spAutoFit/>
          </a:bodyPr>
          <a:lstStyle/>
          <a:p>
            <a:r>
              <a:rPr lang="en-US" altLang="zh-TW" sz="2800" b="1">
                <a:solidFill>
                  <a:srgbClr val="FFFFFF"/>
                </a:solidFill>
                <a:ea typeface="PMingLiU" pitchFamily="18" charset="-120"/>
              </a:rPr>
              <a:t>About Sputum Induction</a:t>
            </a:r>
          </a:p>
          <a:p>
            <a:r>
              <a:rPr lang="en-US" altLang="zh-TW" sz="2800">
                <a:solidFill>
                  <a:srgbClr val="FFFF00"/>
                </a:solidFill>
                <a:ea typeface="PMingLiU" pitchFamily="18" charset="-120"/>
              </a:rPr>
              <a:t>Sputum induction is used to obtain sputum for diagnostic purposes when </a:t>
            </a:r>
            <a:r>
              <a:rPr lang="en-US" altLang="zh-TW" sz="2800" u="sng">
                <a:solidFill>
                  <a:srgbClr val="FFFF00"/>
                </a:solidFill>
                <a:ea typeface="PMingLiU" pitchFamily="18" charset="-120"/>
              </a:rPr>
              <a:t>patients are unable to spontaneously expectorate a specimen</a:t>
            </a:r>
            <a:r>
              <a:rPr lang="en-US" altLang="zh-TW" sz="2800">
                <a:solidFill>
                  <a:srgbClr val="FFFF00"/>
                </a:solidFill>
                <a:ea typeface="PMingLiU" pitchFamily="18" charset="-120"/>
              </a:rPr>
              <a:t>. The procedure </a:t>
            </a:r>
            <a:r>
              <a:rPr lang="en-US" altLang="zh-TW" sz="2800" u="sng">
                <a:solidFill>
                  <a:srgbClr val="FFFF00"/>
                </a:solidFill>
                <a:ea typeface="PMingLiU" pitchFamily="18" charset="-120"/>
              </a:rPr>
              <a:t>uses sterile water or hypertonic saline to irritate the airway, increase secretions, promote coughing, and produce a specimen. </a:t>
            </a:r>
            <a:r>
              <a:rPr lang="en-US" altLang="zh-TW" sz="2800">
                <a:solidFill>
                  <a:srgbClr val="FFFF00"/>
                </a:solidFill>
                <a:ea typeface="PMingLiU" pitchFamily="18" charset="-120"/>
              </a:rPr>
              <a:t>The CDC and OSHA both classify sputum induction as a high-risk procedure when performed on a person with suspected or known infectious TB</a:t>
            </a: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7714" name="Group 4"/>
          <p:cNvGrpSpPr>
            <a:grpSpLocks/>
          </p:cNvGrpSpPr>
          <p:nvPr/>
        </p:nvGrpSpPr>
        <p:grpSpPr bwMode="auto">
          <a:xfrm>
            <a:off x="1847850" y="1989138"/>
            <a:ext cx="8640763" cy="2303462"/>
            <a:chOff x="323528" y="476672"/>
            <a:chExt cx="8640960" cy="2304256"/>
          </a:xfrm>
        </p:grpSpPr>
        <p:pic>
          <p:nvPicPr>
            <p:cNvPr id="627720" name="Picture 2"/>
            <p:cNvPicPr>
              <a:picLocks noChangeAspect="1" noChangeArrowheads="1"/>
            </p:cNvPicPr>
            <p:nvPr/>
          </p:nvPicPr>
          <p:blipFill>
            <a:blip r:embed="rId2" cstate="screen"/>
            <a:srcRect/>
            <a:stretch>
              <a:fillRect/>
            </a:stretch>
          </p:blipFill>
          <p:spPr bwMode="auto">
            <a:xfrm>
              <a:off x="323528" y="476672"/>
              <a:ext cx="8583096" cy="648072"/>
            </a:xfrm>
            <a:prstGeom prst="rect">
              <a:avLst/>
            </a:prstGeom>
            <a:noFill/>
            <a:ln w="9525">
              <a:noFill/>
              <a:miter lim="800000"/>
              <a:headEnd/>
              <a:tailEnd/>
            </a:ln>
          </p:spPr>
        </p:pic>
        <p:pic>
          <p:nvPicPr>
            <p:cNvPr id="627721" name="Picture 3"/>
            <p:cNvPicPr>
              <a:picLocks noChangeAspect="1" noChangeArrowheads="1"/>
            </p:cNvPicPr>
            <p:nvPr/>
          </p:nvPicPr>
          <p:blipFill>
            <a:blip r:embed="rId3" cstate="screen"/>
            <a:srcRect/>
            <a:stretch>
              <a:fillRect/>
            </a:stretch>
          </p:blipFill>
          <p:spPr bwMode="auto">
            <a:xfrm>
              <a:off x="328533" y="1052736"/>
              <a:ext cx="8635955" cy="1656184"/>
            </a:xfrm>
            <a:prstGeom prst="rect">
              <a:avLst/>
            </a:prstGeom>
            <a:noFill/>
            <a:ln w="9525">
              <a:noFill/>
              <a:miter lim="800000"/>
              <a:headEnd/>
              <a:tailEnd/>
            </a:ln>
          </p:spPr>
        </p:pic>
        <p:sp>
          <p:nvSpPr>
            <p:cNvPr id="4" name="Rectangle 3"/>
            <p:cNvSpPr/>
            <p:nvPr/>
          </p:nvSpPr>
          <p:spPr>
            <a:xfrm>
              <a:off x="8388212" y="2420442"/>
              <a:ext cx="576276" cy="360486"/>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grpSp>
      <p:cxnSp>
        <p:nvCxnSpPr>
          <p:cNvPr id="7" name="Straight Connector 6"/>
          <p:cNvCxnSpPr/>
          <p:nvPr/>
        </p:nvCxnSpPr>
        <p:spPr>
          <a:xfrm>
            <a:off x="9120188" y="3068638"/>
            <a:ext cx="93662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7896225" y="2276475"/>
            <a:ext cx="15843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19288" y="2565400"/>
            <a:ext cx="81375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52613" y="2781300"/>
            <a:ext cx="4964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27719" name="Picture 10"/>
          <p:cNvPicPr>
            <a:picLocks noChangeAspect="1" noChangeArrowheads="1"/>
          </p:cNvPicPr>
          <p:nvPr/>
        </p:nvPicPr>
        <p:blipFill>
          <a:blip r:embed="rId4" cstate="screen"/>
          <a:srcRect/>
          <a:stretch>
            <a:fillRect/>
          </a:stretch>
        </p:blipFill>
        <p:spPr bwMode="auto">
          <a:xfrm>
            <a:off x="2135188" y="549275"/>
            <a:ext cx="3567112" cy="74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8738" name="Picture 3"/>
          <p:cNvPicPr>
            <a:picLocks noChangeAspect="1" noChangeArrowheads="1"/>
          </p:cNvPicPr>
          <p:nvPr/>
        </p:nvPicPr>
        <p:blipFill>
          <a:blip r:embed="rId2" cstate="screen"/>
          <a:srcRect/>
          <a:stretch>
            <a:fillRect/>
          </a:stretch>
        </p:blipFill>
        <p:spPr bwMode="auto">
          <a:xfrm>
            <a:off x="1847850" y="2708275"/>
            <a:ext cx="8594725" cy="2471738"/>
          </a:xfrm>
          <a:prstGeom prst="rect">
            <a:avLst/>
          </a:prstGeom>
          <a:noFill/>
          <a:ln w="9525">
            <a:noFill/>
            <a:miter lim="800000"/>
            <a:headEnd/>
            <a:tailEnd/>
          </a:ln>
        </p:spPr>
      </p:pic>
      <p:pic>
        <p:nvPicPr>
          <p:cNvPr id="628739" name="Picture 4"/>
          <p:cNvPicPr>
            <a:picLocks noChangeAspect="1" noChangeArrowheads="1"/>
          </p:cNvPicPr>
          <p:nvPr/>
        </p:nvPicPr>
        <p:blipFill>
          <a:blip r:embed="rId3" cstate="screen"/>
          <a:srcRect/>
          <a:stretch>
            <a:fillRect/>
          </a:stretch>
        </p:blipFill>
        <p:spPr bwMode="auto">
          <a:xfrm>
            <a:off x="2135188" y="1298575"/>
            <a:ext cx="8105775" cy="617538"/>
          </a:xfrm>
          <a:prstGeom prst="rect">
            <a:avLst/>
          </a:prstGeom>
          <a:noFill/>
          <a:ln w="9525">
            <a:noFill/>
            <a:miter lim="800000"/>
            <a:headEnd/>
            <a:tailEnd/>
          </a:ln>
        </p:spPr>
      </p:pic>
      <p:sp>
        <p:nvSpPr>
          <p:cNvPr id="628740" name="TextBox 1"/>
          <p:cNvSpPr txBox="1">
            <a:spLocks noChangeArrowheads="1"/>
          </p:cNvSpPr>
          <p:nvPr/>
        </p:nvSpPr>
        <p:spPr bwMode="auto">
          <a:xfrm>
            <a:off x="1849438" y="404813"/>
            <a:ext cx="2120900" cy="584200"/>
          </a:xfrm>
          <a:prstGeom prst="rect">
            <a:avLst/>
          </a:prstGeom>
          <a:noFill/>
          <a:ln w="9525">
            <a:noFill/>
            <a:miter lim="800000"/>
            <a:headEnd/>
            <a:tailEnd/>
          </a:ln>
        </p:spPr>
        <p:txBody>
          <a:bodyPr wrap="none">
            <a:spAutoFit/>
          </a:bodyPr>
          <a:lstStyle/>
          <a:p>
            <a:r>
              <a:rPr lang="en-US" altLang="zh-HK" sz="3200">
                <a:solidFill>
                  <a:srgbClr val="FFFF00"/>
                </a:solidFill>
                <a:ea typeface="PMingLiU" pitchFamily="18" charset="-120"/>
              </a:rPr>
              <a:t>Nebulizers</a:t>
            </a:r>
            <a:endParaRPr lang="zh-HK" altLang="en-US" sz="3200">
              <a:solidFill>
                <a:srgbClr val="FFFF00"/>
              </a:solidFill>
              <a:ea typeface="PMingLiU" pitchFamily="18" charset="-120"/>
            </a:endParaRP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9762" name="Group 8"/>
          <p:cNvGrpSpPr>
            <a:grpSpLocks/>
          </p:cNvGrpSpPr>
          <p:nvPr/>
        </p:nvGrpSpPr>
        <p:grpSpPr bwMode="auto">
          <a:xfrm>
            <a:off x="2424113" y="404813"/>
            <a:ext cx="6545262" cy="1562100"/>
            <a:chOff x="420137" y="3429000"/>
            <a:chExt cx="6545660" cy="1562194"/>
          </a:xfrm>
        </p:grpSpPr>
        <p:pic>
          <p:nvPicPr>
            <p:cNvPr id="629764" name="Picture 10"/>
            <p:cNvPicPr>
              <a:picLocks noChangeAspect="1" noChangeArrowheads="1"/>
            </p:cNvPicPr>
            <p:nvPr/>
          </p:nvPicPr>
          <p:blipFill>
            <a:blip r:embed="rId2" cstate="screen"/>
            <a:srcRect/>
            <a:stretch>
              <a:fillRect/>
            </a:stretch>
          </p:blipFill>
          <p:spPr bwMode="auto">
            <a:xfrm>
              <a:off x="422716" y="3429000"/>
              <a:ext cx="6543081" cy="1254373"/>
            </a:xfrm>
            <a:prstGeom prst="rect">
              <a:avLst/>
            </a:prstGeom>
            <a:noFill/>
            <a:ln w="9525">
              <a:noFill/>
              <a:miter lim="800000"/>
              <a:headEnd/>
              <a:tailEnd/>
            </a:ln>
          </p:spPr>
        </p:pic>
        <p:pic>
          <p:nvPicPr>
            <p:cNvPr id="629765" name="Picture 12"/>
            <p:cNvPicPr>
              <a:picLocks noChangeAspect="1" noChangeArrowheads="1"/>
            </p:cNvPicPr>
            <p:nvPr/>
          </p:nvPicPr>
          <p:blipFill>
            <a:blip r:embed="rId3" cstate="screen"/>
            <a:srcRect/>
            <a:stretch>
              <a:fillRect/>
            </a:stretch>
          </p:blipFill>
          <p:spPr bwMode="auto">
            <a:xfrm>
              <a:off x="420137" y="4683373"/>
              <a:ext cx="5303991" cy="307821"/>
            </a:xfrm>
            <a:prstGeom prst="rect">
              <a:avLst/>
            </a:prstGeom>
            <a:noFill/>
            <a:ln w="9525">
              <a:noFill/>
              <a:miter lim="800000"/>
              <a:headEnd/>
              <a:tailEnd/>
            </a:ln>
          </p:spPr>
        </p:pic>
      </p:grpSp>
      <p:pic>
        <p:nvPicPr>
          <p:cNvPr id="629763" name="Picture 5"/>
          <p:cNvPicPr>
            <a:picLocks noChangeAspect="1" noChangeArrowheads="1"/>
          </p:cNvPicPr>
          <p:nvPr/>
        </p:nvPicPr>
        <p:blipFill>
          <a:blip r:embed="rId4" cstate="screen"/>
          <a:srcRect/>
          <a:stretch>
            <a:fillRect/>
          </a:stretch>
        </p:blipFill>
        <p:spPr bwMode="auto">
          <a:xfrm>
            <a:off x="3063875" y="2459038"/>
            <a:ext cx="5553075" cy="35623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TextBox 3"/>
          <p:cNvSpPr txBox="1">
            <a:spLocks noChangeArrowheads="1"/>
          </p:cNvSpPr>
          <p:nvPr/>
        </p:nvSpPr>
        <p:spPr bwMode="auto">
          <a:xfrm>
            <a:off x="2041525" y="2271713"/>
            <a:ext cx="10067925" cy="708025"/>
          </a:xfrm>
          <a:prstGeom prst="rect">
            <a:avLst/>
          </a:prstGeom>
          <a:noFill/>
          <a:ln w="9525">
            <a:noFill/>
            <a:miter lim="800000"/>
            <a:headEnd/>
            <a:tailEnd/>
          </a:ln>
        </p:spPr>
        <p:txBody>
          <a:bodyPr>
            <a:spAutoFit/>
          </a:bodyPr>
          <a:lstStyle/>
          <a:p>
            <a:r>
              <a:rPr lang="en-US" sz="4000">
                <a:solidFill>
                  <a:srgbClr val="000000"/>
                </a:solidFill>
                <a:latin typeface="Calibri" pitchFamily="34" charset="0"/>
              </a:rPr>
              <a:t>C. Is N95 Fit Testing Necessary?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Text Box 2"/>
          <p:cNvSpPr txBox="1">
            <a:spLocks noChangeArrowheads="1"/>
          </p:cNvSpPr>
          <p:nvPr/>
        </p:nvSpPr>
        <p:spPr bwMode="auto">
          <a:xfrm>
            <a:off x="1676400" y="76200"/>
            <a:ext cx="8915400" cy="914400"/>
          </a:xfrm>
          <a:prstGeom prst="rect">
            <a:avLst/>
          </a:prstGeom>
          <a:noFill/>
          <a:ln w="9525">
            <a:noFill/>
            <a:miter lim="800000"/>
            <a:headEnd/>
            <a:tailEnd/>
          </a:ln>
        </p:spPr>
        <p:txBody>
          <a:bodyPr>
            <a:spAutoFit/>
          </a:bodyPr>
          <a:lstStyle/>
          <a:p>
            <a:pPr algn="ctr">
              <a:spcBef>
                <a:spcPct val="50000"/>
              </a:spcBef>
            </a:pPr>
            <a:r>
              <a:rPr lang="en-US" altLang="zh-HK" sz="5400">
                <a:solidFill>
                  <a:srgbClr val="FFFF00"/>
                </a:solidFill>
                <a:ea typeface="PMingLiU" pitchFamily="18" charset="-120"/>
              </a:rPr>
              <a:t>Is N95 Fit Testing Required?</a:t>
            </a:r>
            <a:endParaRPr lang="en-US" altLang="zh-HK" sz="5400" i="1">
              <a:solidFill>
                <a:srgbClr val="FFFF00"/>
              </a:solidFill>
              <a:ea typeface="PMingLiU" pitchFamily="18" charset="-120"/>
            </a:endParaRPr>
          </a:p>
        </p:txBody>
      </p:sp>
      <p:sp>
        <p:nvSpPr>
          <p:cNvPr id="631811" name="Text Box 3"/>
          <p:cNvSpPr txBox="1">
            <a:spLocks noChangeArrowheads="1"/>
          </p:cNvSpPr>
          <p:nvPr/>
        </p:nvSpPr>
        <p:spPr bwMode="auto">
          <a:xfrm>
            <a:off x="1981200" y="1143000"/>
            <a:ext cx="8458200" cy="4524375"/>
          </a:xfrm>
          <a:prstGeom prst="rect">
            <a:avLst/>
          </a:prstGeom>
          <a:noFill/>
          <a:ln w="9525">
            <a:noFill/>
            <a:miter lim="800000"/>
            <a:headEnd/>
            <a:tailEnd/>
          </a:ln>
        </p:spPr>
        <p:txBody>
          <a:bodyPr>
            <a:spAutoFit/>
          </a:bodyPr>
          <a:lstStyle/>
          <a:p>
            <a:pPr>
              <a:buFontTx/>
              <a:buChar char="•"/>
            </a:pPr>
            <a:endParaRPr lang="en-US" altLang="zh-HK" sz="3200" b="1">
              <a:solidFill>
                <a:srgbClr val="FFFFFF"/>
              </a:solidFill>
              <a:ea typeface="PMingLiU" pitchFamily="18" charset="-120"/>
            </a:endParaRPr>
          </a:p>
          <a:p>
            <a:pPr>
              <a:buFontTx/>
              <a:buChar char="•"/>
            </a:pPr>
            <a:r>
              <a:rPr lang="en-US" altLang="zh-HK" sz="3200" b="1">
                <a:solidFill>
                  <a:srgbClr val="FFFFFF"/>
                </a:solidFill>
                <a:ea typeface="PMingLiU" pitchFamily="18" charset="-120"/>
              </a:rPr>
              <a:t>Most elements of the NIOSH respirator program (i.e., fit factor, protection estimates, etc.) are theoretical using mathematical models and have not been confirmed in practical work situations. </a:t>
            </a:r>
          </a:p>
          <a:p>
            <a:pPr>
              <a:buFontTx/>
              <a:buChar char="•"/>
            </a:pPr>
            <a:endParaRPr lang="en-US" altLang="zh-HK" sz="3200" b="1">
              <a:solidFill>
                <a:srgbClr val="FFFFFF"/>
              </a:solidFill>
              <a:ea typeface="PMingLiU" pitchFamily="18" charset="-120"/>
            </a:endParaRPr>
          </a:p>
          <a:p>
            <a:pPr>
              <a:buFontTx/>
              <a:buChar char="•"/>
            </a:pPr>
            <a:r>
              <a:rPr lang="en-US" altLang="zh-HK" sz="3200" b="1">
                <a:solidFill>
                  <a:srgbClr val="FFFFFF"/>
                </a:solidFill>
                <a:ea typeface="PMingLiU" pitchFamily="18" charset="-120"/>
              </a:rPr>
              <a:t>In one NIOSH study, fit testing respirator assignment errors were as high as 20%.   </a:t>
            </a:r>
          </a:p>
        </p:txBody>
      </p:sp>
      <p:sp>
        <p:nvSpPr>
          <p:cNvPr id="631812" name="Text Box 4"/>
          <p:cNvSpPr txBox="1">
            <a:spLocks noChangeArrowheads="1"/>
          </p:cNvSpPr>
          <p:nvPr/>
        </p:nvSpPr>
        <p:spPr bwMode="auto">
          <a:xfrm>
            <a:off x="6553200" y="6019800"/>
            <a:ext cx="3402013" cy="519113"/>
          </a:xfrm>
          <a:prstGeom prst="rect">
            <a:avLst/>
          </a:prstGeom>
          <a:noFill/>
          <a:ln w="9525">
            <a:noFill/>
            <a:miter lim="800000"/>
            <a:headEnd/>
            <a:tailEnd/>
          </a:ln>
        </p:spPr>
        <p:txBody>
          <a:bodyPr wrap="none">
            <a:spAutoFit/>
          </a:bodyPr>
          <a:lstStyle/>
          <a:p>
            <a:pPr eaLnBrk="0" hangingPunct="0"/>
            <a:r>
              <a:rPr lang="en-US" altLang="zh-HK" sz="2800">
                <a:solidFill>
                  <a:srgbClr val="FFFFFF"/>
                </a:solidFill>
                <a:latin typeface="Times New Roman" pitchFamily="18" charset="0"/>
                <a:ea typeface="PMingLiU" pitchFamily="18" charset="-120"/>
              </a:rPr>
              <a:t>From Bill Jarvis, CDC</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a:xfrm>
            <a:off x="2209800" y="495300"/>
            <a:ext cx="7772400" cy="1143000"/>
          </a:xfrm>
        </p:spPr>
        <p:txBody>
          <a:bodyPr/>
          <a:lstStyle/>
          <a:p>
            <a:r>
              <a:rPr lang="en-US" altLang="zh-HK" sz="3200" smtClean="0">
                <a:ea typeface="PMingLiU" pitchFamily="18" charset="-120"/>
              </a:rPr>
              <a:t>Quantitative Fit Testing Does Not Ensure Health Care Worker Respiratory Protection</a:t>
            </a:r>
            <a:r>
              <a:rPr lang="en-US" altLang="zh-HK" smtClean="0">
                <a:ea typeface="PMingLiU" pitchFamily="18" charset="-120"/>
              </a:rPr>
              <a:t/>
            </a:r>
            <a:br>
              <a:rPr lang="en-US" altLang="zh-HK" smtClean="0">
                <a:ea typeface="PMingLiU" pitchFamily="18" charset="-120"/>
              </a:rPr>
            </a:br>
            <a:r>
              <a:rPr lang="en-US" altLang="zh-HK" sz="2200" b="1" smtClean="0">
                <a:ea typeface="PMingLiU" pitchFamily="18" charset="-120"/>
              </a:rPr>
              <a:t>M Lee, S Takaya, R Long, M Joffe</a:t>
            </a:r>
            <a:br>
              <a:rPr lang="en-US" altLang="zh-HK" sz="2200" b="1" smtClean="0">
                <a:ea typeface="PMingLiU" pitchFamily="18" charset="-120"/>
              </a:rPr>
            </a:br>
            <a:r>
              <a:rPr lang="en-US" altLang="zh-HK" sz="2200" b="1" smtClean="0">
                <a:ea typeface="PMingLiU" pitchFamily="18" charset="-120"/>
              </a:rPr>
              <a:t>SHEA Abstract - Apr 2005</a:t>
            </a:r>
          </a:p>
        </p:txBody>
      </p:sp>
      <p:sp>
        <p:nvSpPr>
          <p:cNvPr id="632835" name="Rectangle 3"/>
          <p:cNvSpPr>
            <a:spLocks noGrp="1" noChangeArrowheads="1"/>
          </p:cNvSpPr>
          <p:nvPr>
            <p:ph type="body" idx="1"/>
          </p:nvPr>
        </p:nvSpPr>
        <p:spPr>
          <a:xfrm>
            <a:off x="1905000" y="2279650"/>
            <a:ext cx="8839200" cy="4425950"/>
          </a:xfrm>
        </p:spPr>
        <p:txBody>
          <a:bodyPr/>
          <a:lstStyle/>
          <a:p>
            <a:pPr>
              <a:lnSpc>
                <a:spcPct val="110000"/>
              </a:lnSpc>
            </a:pPr>
            <a:r>
              <a:rPr lang="en-US" altLang="zh-HK" smtClean="0">
                <a:ea typeface="PMingLiU" pitchFamily="18" charset="-120"/>
              </a:rPr>
              <a:t>58 HCW never fit-tested</a:t>
            </a:r>
          </a:p>
          <a:p>
            <a:pPr>
              <a:lnSpc>
                <a:spcPct val="110000"/>
              </a:lnSpc>
            </a:pPr>
            <a:r>
              <a:rPr lang="en-US" altLang="zh-HK" smtClean="0">
                <a:ea typeface="PMingLiU" pitchFamily="18" charset="-120"/>
              </a:rPr>
              <a:t>25/58 (43%) passed initial fit-test </a:t>
            </a:r>
          </a:p>
          <a:p>
            <a:pPr lvl="1">
              <a:lnSpc>
                <a:spcPct val="110000"/>
              </a:lnSpc>
            </a:pPr>
            <a:r>
              <a:rPr lang="en-US" altLang="zh-HK" smtClean="0">
                <a:ea typeface="PMingLiU" pitchFamily="18" charset="-120"/>
              </a:rPr>
              <a:t>19 passed with instruction = 76% total passes</a:t>
            </a:r>
          </a:p>
          <a:p>
            <a:pPr>
              <a:lnSpc>
                <a:spcPct val="110000"/>
              </a:lnSpc>
            </a:pPr>
            <a:r>
              <a:rPr lang="en-US" altLang="zh-HK" smtClean="0">
                <a:ea typeface="PMingLiU" pitchFamily="18" charset="-120"/>
              </a:rPr>
              <a:t>3 months later, 49/58 re-tested</a:t>
            </a:r>
          </a:p>
          <a:p>
            <a:pPr lvl="1">
              <a:lnSpc>
                <a:spcPct val="110000"/>
              </a:lnSpc>
            </a:pPr>
            <a:r>
              <a:rPr lang="en-US" altLang="zh-HK" smtClean="0">
                <a:ea typeface="PMingLiU" pitchFamily="18" charset="-120"/>
              </a:rPr>
              <a:t>47% recalled respirator type and passed fit-test</a:t>
            </a:r>
          </a:p>
          <a:p>
            <a:pPr lvl="1">
              <a:lnSpc>
                <a:spcPct val="110000"/>
              </a:lnSpc>
            </a:pPr>
            <a:r>
              <a:rPr lang="en-US" altLang="zh-HK" smtClean="0">
                <a:ea typeface="PMingLiU" pitchFamily="18" charset="-120"/>
              </a:rPr>
              <a:t>Passing at 3 months did not correlated with passing at initial fit-test or receipt of instruction</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a:xfrm>
            <a:off x="2209800" y="-76200"/>
            <a:ext cx="7772400" cy="1143000"/>
          </a:xfrm>
        </p:spPr>
        <p:txBody>
          <a:bodyPr/>
          <a:lstStyle/>
          <a:p>
            <a:r>
              <a:rPr lang="en-US" altLang="zh-HK" sz="4000" smtClean="0">
                <a:ea typeface="PMingLiU" pitchFamily="18" charset="-120"/>
              </a:rPr>
              <a:t>No, fit testing is not needed.</a:t>
            </a:r>
          </a:p>
        </p:txBody>
      </p:sp>
      <p:sp>
        <p:nvSpPr>
          <p:cNvPr id="633859" name="Rectangle 3"/>
          <p:cNvSpPr>
            <a:spLocks noGrp="1" noChangeArrowheads="1"/>
          </p:cNvSpPr>
          <p:nvPr>
            <p:ph type="body" sz="half" idx="1"/>
          </p:nvPr>
        </p:nvSpPr>
        <p:spPr>
          <a:xfrm>
            <a:off x="2743200" y="762000"/>
            <a:ext cx="7772400" cy="838200"/>
          </a:xfrm>
        </p:spPr>
        <p:txBody>
          <a:bodyPr/>
          <a:lstStyle/>
          <a:p>
            <a:r>
              <a:rPr lang="en-US" altLang="zh-HK" sz="2800" b="1" smtClean="0">
                <a:solidFill>
                  <a:srgbClr val="FF6699"/>
                </a:solidFill>
                <a:ea typeface="PMingLiU" pitchFamily="18" charset="-120"/>
              </a:rPr>
              <a:t>No added value to adequate training:</a:t>
            </a:r>
          </a:p>
        </p:txBody>
      </p:sp>
      <p:pic>
        <p:nvPicPr>
          <p:cNvPr id="633860" name="Picture 4" descr="Table 2"/>
          <p:cNvPicPr>
            <a:picLocks noChangeAspect="1" noChangeArrowheads="1"/>
          </p:cNvPicPr>
          <p:nvPr/>
        </p:nvPicPr>
        <p:blipFill>
          <a:blip r:embed="rId2" cstate="screen"/>
          <a:srcRect/>
          <a:stretch>
            <a:fillRect/>
          </a:stretch>
        </p:blipFill>
        <p:spPr bwMode="auto">
          <a:xfrm>
            <a:off x="1624013" y="1371600"/>
            <a:ext cx="5373687" cy="5486400"/>
          </a:xfrm>
          <a:prstGeom prst="rect">
            <a:avLst/>
          </a:prstGeom>
          <a:noFill/>
          <a:ln w="9525">
            <a:noFill/>
            <a:miter lim="800000"/>
            <a:headEnd/>
            <a:tailEnd/>
          </a:ln>
        </p:spPr>
      </p:pic>
      <p:sp>
        <p:nvSpPr>
          <p:cNvPr id="633861" name="Rectangle 6"/>
          <p:cNvSpPr>
            <a:spLocks noChangeArrowheads="1"/>
          </p:cNvSpPr>
          <p:nvPr/>
        </p:nvSpPr>
        <p:spPr bwMode="auto">
          <a:xfrm>
            <a:off x="7162800" y="5029200"/>
            <a:ext cx="3505200" cy="1524000"/>
          </a:xfrm>
          <a:prstGeom prst="rect">
            <a:avLst/>
          </a:prstGeom>
          <a:noFill/>
          <a:ln w="9525">
            <a:noFill/>
            <a:miter lim="800000"/>
            <a:headEnd/>
            <a:tailEnd/>
          </a:ln>
        </p:spPr>
        <p:txBody>
          <a:bodyPr/>
          <a:lstStyle/>
          <a:p>
            <a:pPr eaLnBrk="0" hangingPunct="0">
              <a:spcBef>
                <a:spcPct val="20000"/>
              </a:spcBef>
              <a:buClr>
                <a:srgbClr val="FFFF00"/>
              </a:buClr>
              <a:buSzPct val="75000"/>
              <a:buFont typeface="Monotype Sorts" charset="2"/>
              <a:buNone/>
            </a:pPr>
            <a:r>
              <a:rPr lang="en-US" altLang="zh-HK">
                <a:solidFill>
                  <a:srgbClr val="FFFFFF"/>
                </a:solidFill>
                <a:ea typeface="PMingLiU" pitchFamily="18" charset="-120"/>
              </a:rPr>
              <a:t>Hannum D, et al. The effect of respirator training on the ability of healthcare workers to pass a qualitative fit test. Infect Control Hosp Epidemiol 1996;17:636-40</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82" name="Group 5"/>
          <p:cNvGrpSpPr>
            <a:grpSpLocks/>
          </p:cNvGrpSpPr>
          <p:nvPr/>
        </p:nvGrpSpPr>
        <p:grpSpPr bwMode="auto">
          <a:xfrm>
            <a:off x="1087438" y="4224338"/>
            <a:ext cx="10791825" cy="2473325"/>
            <a:chOff x="1086927" y="4223663"/>
            <a:chExt cx="10792263" cy="2473323"/>
          </a:xfrm>
        </p:grpSpPr>
        <p:pic>
          <p:nvPicPr>
            <p:cNvPr id="634884" name="Picture 1"/>
            <p:cNvPicPr>
              <a:picLocks noChangeAspect="1"/>
            </p:cNvPicPr>
            <p:nvPr/>
          </p:nvPicPr>
          <p:blipFill>
            <a:blip r:embed="rId2" cstate="screen"/>
            <a:srcRect/>
            <a:stretch>
              <a:fillRect/>
            </a:stretch>
          </p:blipFill>
          <p:spPr bwMode="auto">
            <a:xfrm>
              <a:off x="1086927" y="4223663"/>
              <a:ext cx="10792263" cy="2473323"/>
            </a:xfrm>
            <a:prstGeom prst="rect">
              <a:avLst/>
            </a:prstGeom>
            <a:noFill/>
            <a:ln w="9525">
              <a:noFill/>
              <a:miter lim="800000"/>
              <a:headEnd/>
              <a:tailEnd/>
            </a:ln>
          </p:spPr>
        </p:pic>
        <p:cxnSp>
          <p:nvCxnSpPr>
            <p:cNvPr id="634885" name="Straight Connector 2"/>
            <p:cNvCxnSpPr>
              <a:cxnSpLocks noChangeShapeType="1"/>
            </p:cNvCxnSpPr>
            <p:nvPr/>
          </p:nvCxnSpPr>
          <p:spPr bwMode="auto">
            <a:xfrm>
              <a:off x="5758172" y="5310160"/>
              <a:ext cx="5537901" cy="28458"/>
            </a:xfrm>
            <a:prstGeom prst="line">
              <a:avLst/>
            </a:prstGeom>
            <a:noFill/>
            <a:ln w="28575">
              <a:solidFill>
                <a:srgbClr val="FF0000"/>
              </a:solidFill>
              <a:round/>
              <a:headEnd/>
              <a:tailEnd/>
            </a:ln>
          </p:spPr>
        </p:cxnSp>
        <p:cxnSp>
          <p:nvCxnSpPr>
            <p:cNvPr id="634886" name="Straight Connector 4"/>
            <p:cNvCxnSpPr>
              <a:cxnSpLocks noChangeShapeType="1"/>
            </p:cNvCxnSpPr>
            <p:nvPr/>
          </p:nvCxnSpPr>
          <p:spPr bwMode="auto">
            <a:xfrm>
              <a:off x="1895476" y="5672185"/>
              <a:ext cx="9502197" cy="8179"/>
            </a:xfrm>
            <a:prstGeom prst="line">
              <a:avLst/>
            </a:prstGeom>
            <a:noFill/>
            <a:ln w="31750">
              <a:solidFill>
                <a:srgbClr val="FF0000"/>
              </a:solidFill>
              <a:round/>
              <a:headEnd/>
              <a:tailEnd/>
            </a:ln>
          </p:spPr>
        </p:cxnSp>
        <p:cxnSp>
          <p:nvCxnSpPr>
            <p:cNvPr id="634887" name="Straight Connector 6"/>
            <p:cNvCxnSpPr>
              <a:cxnSpLocks noChangeShapeType="1"/>
            </p:cNvCxnSpPr>
            <p:nvPr/>
          </p:nvCxnSpPr>
          <p:spPr bwMode="auto">
            <a:xfrm flipV="1">
              <a:off x="1798931" y="6031345"/>
              <a:ext cx="2052633" cy="27332"/>
            </a:xfrm>
            <a:prstGeom prst="line">
              <a:avLst/>
            </a:prstGeom>
            <a:noFill/>
            <a:ln w="31750">
              <a:solidFill>
                <a:srgbClr val="FF0000"/>
              </a:solidFill>
              <a:round/>
              <a:headEnd/>
              <a:tailEnd/>
            </a:ln>
          </p:spPr>
        </p:cxnSp>
      </p:grpSp>
      <p:pic>
        <p:nvPicPr>
          <p:cNvPr id="634883" name="Picture 1"/>
          <p:cNvPicPr>
            <a:picLocks noChangeAspect="1"/>
          </p:cNvPicPr>
          <p:nvPr/>
        </p:nvPicPr>
        <p:blipFill>
          <a:blip r:embed="rId3" cstate="screen"/>
          <a:srcRect b="51563"/>
          <a:stretch>
            <a:fillRect/>
          </a:stretch>
        </p:blipFill>
        <p:spPr bwMode="auto">
          <a:xfrm>
            <a:off x="3475038" y="280988"/>
            <a:ext cx="5160962" cy="3738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154" name="Picture 2" descr="NormalLung"/>
          <p:cNvPicPr>
            <a:picLocks noChangeAspect="1" noChangeArrowheads="1"/>
          </p:cNvPicPr>
          <p:nvPr/>
        </p:nvPicPr>
        <p:blipFill>
          <a:blip r:embed="rId2" cstate="screen"/>
          <a:srcRect/>
          <a:stretch>
            <a:fillRect/>
          </a:stretch>
        </p:blipFill>
        <p:spPr bwMode="auto">
          <a:xfrm>
            <a:off x="1524000" y="0"/>
            <a:ext cx="4211638" cy="4100513"/>
          </a:xfrm>
          <a:prstGeom prst="rect">
            <a:avLst/>
          </a:prstGeom>
          <a:noFill/>
          <a:ln w="9525">
            <a:noFill/>
            <a:miter lim="800000"/>
            <a:headEnd/>
            <a:tailEnd/>
          </a:ln>
        </p:spPr>
      </p:pic>
      <p:pic>
        <p:nvPicPr>
          <p:cNvPr id="561155" name="Picture 3" descr="Pneumonia"/>
          <p:cNvPicPr>
            <a:picLocks noChangeAspect="1" noChangeArrowheads="1"/>
          </p:cNvPicPr>
          <p:nvPr/>
        </p:nvPicPr>
        <p:blipFill>
          <a:blip r:embed="rId3" cstate="screen"/>
          <a:srcRect/>
          <a:stretch>
            <a:fillRect/>
          </a:stretch>
        </p:blipFill>
        <p:spPr bwMode="auto">
          <a:xfrm>
            <a:off x="5741988" y="2946400"/>
            <a:ext cx="4919662" cy="3911600"/>
          </a:xfrm>
          <a:prstGeom prst="rect">
            <a:avLst/>
          </a:prstGeom>
          <a:noFill/>
          <a:ln w="9525">
            <a:noFill/>
            <a:miter lim="800000"/>
            <a:headEnd/>
            <a:tailEnd/>
          </a:ln>
        </p:spPr>
      </p:pic>
      <p:sp>
        <p:nvSpPr>
          <p:cNvPr id="561156" name="Text Box 4"/>
          <p:cNvSpPr txBox="1">
            <a:spLocks noChangeArrowheads="1"/>
          </p:cNvSpPr>
          <p:nvPr/>
        </p:nvSpPr>
        <p:spPr bwMode="auto">
          <a:xfrm>
            <a:off x="5880100" y="260350"/>
            <a:ext cx="3168650" cy="457200"/>
          </a:xfrm>
          <a:prstGeom prst="rect">
            <a:avLst/>
          </a:prstGeom>
          <a:noFill/>
          <a:ln w="9525">
            <a:noFill/>
            <a:miter lim="800000"/>
            <a:headEnd/>
            <a:tailEnd/>
          </a:ln>
        </p:spPr>
        <p:txBody>
          <a:bodyPr>
            <a:spAutoFit/>
          </a:bodyPr>
          <a:lstStyle/>
          <a:p>
            <a:pPr>
              <a:spcBef>
                <a:spcPct val="50000"/>
              </a:spcBef>
            </a:pPr>
            <a:r>
              <a:rPr kumimoji="1" lang="en-US" altLang="zh-HK" sz="2400">
                <a:solidFill>
                  <a:srgbClr val="FFFF00"/>
                </a:solidFill>
                <a:ea typeface="PMingLiU" pitchFamily="18" charset="-120"/>
              </a:rPr>
              <a:t>Normal alveolar </a:t>
            </a:r>
          </a:p>
        </p:txBody>
      </p:sp>
      <p:sp>
        <p:nvSpPr>
          <p:cNvPr id="561157" name="Text Box 5"/>
          <p:cNvSpPr txBox="1">
            <a:spLocks noChangeArrowheads="1"/>
          </p:cNvSpPr>
          <p:nvPr/>
        </p:nvSpPr>
        <p:spPr bwMode="auto">
          <a:xfrm>
            <a:off x="8472488" y="2349500"/>
            <a:ext cx="1944687" cy="457200"/>
          </a:xfrm>
          <a:prstGeom prst="rect">
            <a:avLst/>
          </a:prstGeom>
          <a:noFill/>
          <a:ln w="9525">
            <a:noFill/>
            <a:miter lim="800000"/>
            <a:headEnd/>
            <a:tailEnd/>
          </a:ln>
        </p:spPr>
        <p:txBody>
          <a:bodyPr>
            <a:spAutoFit/>
          </a:bodyPr>
          <a:lstStyle/>
          <a:p>
            <a:pPr>
              <a:spcBef>
                <a:spcPct val="50000"/>
              </a:spcBef>
            </a:pPr>
            <a:r>
              <a:rPr kumimoji="1" lang="en-US" altLang="zh-HK" sz="2400">
                <a:solidFill>
                  <a:srgbClr val="FFFF00"/>
                </a:solidFill>
                <a:ea typeface="PMingLiU" pitchFamily="18" charset="-120"/>
              </a:rPr>
              <a:t>Pneumonia </a:t>
            </a:r>
          </a:p>
        </p:txBody>
      </p:sp>
      <p:sp>
        <p:nvSpPr>
          <p:cNvPr id="561158" name="Text Box 6"/>
          <p:cNvSpPr txBox="1">
            <a:spLocks noChangeArrowheads="1"/>
          </p:cNvSpPr>
          <p:nvPr/>
        </p:nvSpPr>
        <p:spPr bwMode="auto">
          <a:xfrm>
            <a:off x="1703388" y="6092825"/>
            <a:ext cx="3887787" cy="549275"/>
          </a:xfrm>
          <a:prstGeom prst="rect">
            <a:avLst/>
          </a:prstGeom>
          <a:noFill/>
          <a:ln w="9525">
            <a:noFill/>
            <a:miter lim="800000"/>
            <a:headEnd/>
            <a:tailEnd/>
          </a:ln>
        </p:spPr>
        <p:txBody>
          <a:bodyPr>
            <a:spAutoFit/>
          </a:bodyPr>
          <a:lstStyle/>
          <a:p>
            <a:pPr>
              <a:spcBef>
                <a:spcPct val="50000"/>
              </a:spcBef>
            </a:pPr>
            <a:r>
              <a:rPr kumimoji="1" lang="en-US" altLang="zh-HK" sz="1200">
                <a:solidFill>
                  <a:srgbClr val="FFFFFF"/>
                </a:solidFill>
                <a:ea typeface="PMingLiU" pitchFamily="18" charset="-120"/>
              </a:rPr>
              <a:t>Courtesy: Dr Gavin Chan, Department of Pathology</a:t>
            </a:r>
          </a:p>
          <a:p>
            <a:pPr>
              <a:spcBef>
                <a:spcPct val="50000"/>
              </a:spcBef>
            </a:pPr>
            <a:r>
              <a:rPr kumimoji="1" lang="en-US" altLang="zh-HK" sz="1200">
                <a:solidFill>
                  <a:srgbClr val="FFFFFF"/>
                </a:solidFill>
                <a:ea typeface="PMingLiU" pitchFamily="18" charset="-120"/>
              </a:rPr>
              <a:t>Queen Mary Hospital</a:t>
            </a: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solidFill>
            <a:srgbClr val="66CCFF"/>
          </a:solidFill>
        </p:spPr>
        <p:txBody>
          <a:bodyPr/>
          <a:lstStyle/>
          <a:p>
            <a:r>
              <a:rPr lang="en-US" altLang="zh-HK" smtClean="0">
                <a:solidFill>
                  <a:schemeClr val="bg1"/>
                </a:solidFill>
                <a:ea typeface="PMingLiU" pitchFamily="18" charset="-120"/>
              </a:rPr>
              <a:t>Seal check</a:t>
            </a:r>
          </a:p>
        </p:txBody>
      </p:sp>
      <p:sp>
        <p:nvSpPr>
          <p:cNvPr id="635907" name="Rectangle 3"/>
          <p:cNvSpPr>
            <a:spLocks noGrp="1" noChangeArrowheads="1"/>
          </p:cNvSpPr>
          <p:nvPr>
            <p:ph type="body" sz="half" idx="1"/>
          </p:nvPr>
        </p:nvSpPr>
        <p:spPr/>
        <p:txBody>
          <a:bodyPr/>
          <a:lstStyle/>
          <a:p>
            <a:pPr lvl="1"/>
            <a:r>
              <a:rPr lang="en-US" altLang="zh-HK" sz="2400" smtClean="0">
                <a:ea typeface="PMingLiU" pitchFamily="18" charset="-120"/>
              </a:rPr>
              <a:t>A method for determining whether a respirator has been put on and adjusted to fit properly</a:t>
            </a:r>
          </a:p>
          <a:p>
            <a:pPr lvl="1"/>
            <a:r>
              <a:rPr lang="en-US" altLang="zh-HK" sz="2400" smtClean="0">
                <a:ea typeface="PMingLiU" pitchFamily="18" charset="-120"/>
              </a:rPr>
              <a:t>Perform every time when a respirator is worn</a:t>
            </a:r>
          </a:p>
        </p:txBody>
      </p:sp>
      <p:pic>
        <p:nvPicPr>
          <p:cNvPr id="635908" name="Picture 11"/>
          <p:cNvPicPr>
            <a:picLocks noGrp="1" noChangeAspect="1" noChangeArrowheads="1"/>
          </p:cNvPicPr>
          <p:nvPr>
            <p:ph type="clipArt" sz="half" idx="2"/>
          </p:nvPr>
        </p:nvPicPr>
        <p:blipFill>
          <a:blip r:embed="rId2" cstate="screen"/>
          <a:srcRect/>
          <a:stretch>
            <a:fillRect/>
          </a:stretch>
        </p:blipFill>
        <p:spPr>
          <a:xfrm>
            <a:off x="6535738" y="1981200"/>
            <a:ext cx="3482975" cy="4648200"/>
          </a:xfr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solidFill>
            <a:srgbClr val="66CCFF"/>
          </a:solidFill>
        </p:spPr>
        <p:txBody>
          <a:bodyPr/>
          <a:lstStyle/>
          <a:p>
            <a:r>
              <a:rPr lang="en-US" altLang="zh-HK" smtClean="0">
                <a:solidFill>
                  <a:schemeClr val="bg1"/>
                </a:solidFill>
                <a:ea typeface="PMingLiU" pitchFamily="18" charset="-120"/>
              </a:rPr>
              <a:t>Seal check</a:t>
            </a:r>
          </a:p>
        </p:txBody>
      </p:sp>
      <p:pic>
        <p:nvPicPr>
          <p:cNvPr id="636931" name="Picture 5"/>
          <p:cNvPicPr>
            <a:picLocks noGrp="1" noChangeAspect="1" noChangeArrowheads="1"/>
          </p:cNvPicPr>
          <p:nvPr>
            <p:ph idx="1"/>
          </p:nvPr>
        </p:nvPicPr>
        <p:blipFill>
          <a:blip r:embed="rId2" cstate="screen"/>
          <a:srcRect/>
          <a:stretch>
            <a:fillRect/>
          </a:stretch>
        </p:blipFill>
        <p:spPr>
          <a:xfrm>
            <a:off x="1524000" y="2736850"/>
            <a:ext cx="9144000" cy="2673350"/>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ctrTitle"/>
          </p:nvPr>
        </p:nvSpPr>
        <p:spPr>
          <a:xfrm>
            <a:off x="2667000" y="3352800"/>
            <a:ext cx="7467600" cy="2667000"/>
          </a:xfrm>
          <a:solidFill>
            <a:srgbClr val="A50021"/>
          </a:solidFill>
          <a:ln w="76200">
            <a:solidFill>
              <a:srgbClr val="A50021"/>
            </a:solidFill>
          </a:ln>
        </p:spPr>
        <p:txBody>
          <a:bodyPr/>
          <a:lstStyle/>
          <a:p>
            <a:pPr algn="l"/>
            <a:r>
              <a:rPr lang="en-US" altLang="zh-HK" sz="2800" b="1" smtClean="0">
                <a:solidFill>
                  <a:srgbClr val="FFFFFF"/>
                </a:solidFill>
                <a:ea typeface="PMingLiU" pitchFamily="18" charset="-120"/>
              </a:rPr>
              <a:t>However, we disagree with the next sentence, which is inherently contradictory, “However, HCWs should undergo initial and periodic fit testing.” There is no sound evidence to support initial and periodic fit testing. </a:t>
            </a:r>
            <a:endParaRPr lang="en-US" altLang="zh-HK" sz="3500" b="1" smtClean="0">
              <a:solidFill>
                <a:srgbClr val="FFFFFF"/>
              </a:solidFill>
              <a:ea typeface="PMingLiU" pitchFamily="18" charset="-120"/>
            </a:endParaRPr>
          </a:p>
        </p:txBody>
      </p:sp>
      <p:sp>
        <p:nvSpPr>
          <p:cNvPr id="637955" name="Rectangle 3"/>
          <p:cNvSpPr>
            <a:spLocks noGrp="1" noChangeArrowheads="1"/>
          </p:cNvSpPr>
          <p:nvPr>
            <p:ph type="subTitle" idx="1"/>
          </p:nvPr>
        </p:nvSpPr>
        <p:spPr>
          <a:xfrm>
            <a:off x="2590800" y="1447800"/>
            <a:ext cx="7010400" cy="1752600"/>
          </a:xfrm>
        </p:spPr>
        <p:txBody>
          <a:bodyPr/>
          <a:lstStyle/>
          <a:p>
            <a:r>
              <a:rPr lang="en-US" altLang="zh-HK" smtClean="0">
                <a:solidFill>
                  <a:srgbClr val="FFFF00"/>
                </a:solidFill>
                <a:ea typeface="PMingLiU" pitchFamily="18" charset="-120"/>
              </a:rPr>
              <a:t>Infectious Diseases Society of America (IDSA) letter to CDC February 4, 2005</a:t>
            </a:r>
          </a:p>
        </p:txBody>
      </p:sp>
      <p:pic>
        <p:nvPicPr>
          <p:cNvPr id="637956" name="Picture 4" descr="IDSA: Infectious Diseases Society of America">
            <a:hlinkClick r:id="rId2"/>
          </p:cNvPr>
          <p:cNvPicPr>
            <a:picLocks noChangeAspect="1" noChangeArrowheads="1"/>
          </p:cNvPicPr>
          <p:nvPr/>
        </p:nvPicPr>
        <p:blipFill>
          <a:blip r:embed="rId3" cstate="screen"/>
          <a:srcRect/>
          <a:stretch>
            <a:fillRect/>
          </a:stretch>
        </p:blipFill>
        <p:spPr bwMode="auto">
          <a:xfrm>
            <a:off x="1828800" y="152400"/>
            <a:ext cx="5589588" cy="971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TextBox 3"/>
          <p:cNvSpPr txBox="1">
            <a:spLocks noChangeArrowheads="1"/>
          </p:cNvSpPr>
          <p:nvPr/>
        </p:nvSpPr>
        <p:spPr bwMode="auto">
          <a:xfrm>
            <a:off x="1246188" y="2309813"/>
            <a:ext cx="8867775" cy="584200"/>
          </a:xfrm>
          <a:prstGeom prst="rect">
            <a:avLst/>
          </a:prstGeom>
          <a:noFill/>
          <a:ln w="9525">
            <a:noFill/>
            <a:miter lim="800000"/>
            <a:headEnd/>
            <a:tailEnd/>
          </a:ln>
        </p:spPr>
        <p:txBody>
          <a:bodyPr>
            <a:spAutoFit/>
          </a:bodyPr>
          <a:lstStyle/>
          <a:p>
            <a:r>
              <a:rPr lang="en-US" sz="3200">
                <a:solidFill>
                  <a:srgbClr val="000000"/>
                </a:solidFill>
                <a:latin typeface="Calibri" pitchFamily="34" charset="0"/>
              </a:rPr>
              <a:t>D. Is negative-pressure room an absolute necessity?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ChangeArrowheads="1"/>
          </p:cNvSpPr>
          <p:nvPr/>
        </p:nvSpPr>
        <p:spPr bwMode="auto">
          <a:xfrm>
            <a:off x="2438400" y="1025525"/>
            <a:ext cx="7232650" cy="3519488"/>
          </a:xfrm>
          <a:prstGeom prst="rect">
            <a:avLst/>
          </a:prstGeom>
          <a:noFill/>
          <a:ln w="12700">
            <a:solidFill>
              <a:schemeClr val="tx2"/>
            </a:solidFill>
            <a:miter lim="800000"/>
            <a:headEnd type="none" w="sm" len="sm"/>
            <a:tailEnd type="none" w="sm" len="sm"/>
          </a:ln>
        </p:spPr>
        <p:txBody>
          <a:bodyPr wrap="none">
            <a:spAutoFit/>
          </a:bodyPr>
          <a:lstStyle/>
          <a:p>
            <a:pPr eaLnBrk="0" hangingPunct="0">
              <a:spcBef>
                <a:spcPct val="50000"/>
              </a:spcBef>
            </a:pPr>
            <a:r>
              <a:rPr lang="en-US" altLang="en-US" sz="3200">
                <a:solidFill>
                  <a:srgbClr val="FFFF00"/>
                </a:solidFill>
                <a:latin typeface="Book Antiqua" pitchFamily="18" charset="0"/>
              </a:rPr>
              <a:t>“The most important part of </a:t>
            </a:r>
          </a:p>
          <a:p>
            <a:pPr eaLnBrk="0" hangingPunct="0">
              <a:spcBef>
                <a:spcPct val="50000"/>
              </a:spcBef>
            </a:pPr>
            <a:r>
              <a:rPr lang="en-US" altLang="en-US" sz="3200">
                <a:solidFill>
                  <a:srgbClr val="FFFF00"/>
                </a:solidFill>
                <a:latin typeface="Book Antiqua" pitchFamily="18" charset="0"/>
              </a:rPr>
              <a:t> tuberculosis infection control </a:t>
            </a:r>
          </a:p>
          <a:p>
            <a:pPr eaLnBrk="0" hangingPunct="0">
              <a:spcBef>
                <a:spcPct val="50000"/>
              </a:spcBef>
            </a:pPr>
            <a:r>
              <a:rPr lang="en-US" altLang="en-US" sz="3200">
                <a:solidFill>
                  <a:srgbClr val="FFFF00"/>
                </a:solidFill>
                <a:latin typeface="Book Antiqua" pitchFamily="18" charset="0"/>
              </a:rPr>
              <a:t> is getting the patient into the </a:t>
            </a:r>
          </a:p>
          <a:p>
            <a:pPr eaLnBrk="0" hangingPunct="0">
              <a:spcBef>
                <a:spcPct val="50000"/>
              </a:spcBef>
            </a:pPr>
            <a:r>
              <a:rPr lang="en-US" altLang="en-US" sz="3200">
                <a:solidFill>
                  <a:srgbClr val="FFFF00"/>
                </a:solidFill>
                <a:latin typeface="Book Antiqua" pitchFamily="18" charset="0"/>
              </a:rPr>
              <a:t> isolation room.”</a:t>
            </a:r>
          </a:p>
          <a:p>
            <a:pPr eaLnBrk="0" hangingPunct="0">
              <a:spcBef>
                <a:spcPct val="50000"/>
              </a:spcBef>
            </a:pPr>
            <a:r>
              <a:rPr lang="en-US" altLang="en-US" sz="3200">
                <a:solidFill>
                  <a:srgbClr val="FFFF00"/>
                </a:solidFill>
                <a:latin typeface="Book Antiqua" pitchFamily="18" charset="0"/>
              </a:rPr>
              <a:t>				Wurtz, 1996, ICHE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1026" name="Picture 2"/>
          <p:cNvPicPr>
            <a:picLocks noChangeAspect="1" noChangeArrowheads="1"/>
          </p:cNvPicPr>
          <p:nvPr/>
        </p:nvPicPr>
        <p:blipFill>
          <a:blip r:embed="rId2" cstate="screen"/>
          <a:srcRect/>
          <a:stretch>
            <a:fillRect/>
          </a:stretch>
        </p:blipFill>
        <p:spPr bwMode="auto">
          <a:xfrm>
            <a:off x="1524000" y="22225"/>
            <a:ext cx="9144000" cy="67960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ChangeArrowheads="1"/>
          </p:cNvSpPr>
          <p:nvPr/>
        </p:nvSpPr>
        <p:spPr bwMode="auto">
          <a:xfrm>
            <a:off x="3124200" y="990600"/>
            <a:ext cx="8335963" cy="4616450"/>
          </a:xfrm>
          <a:prstGeom prst="rect">
            <a:avLst/>
          </a:prstGeom>
          <a:noFill/>
          <a:ln w="9525">
            <a:noFill/>
            <a:miter lim="800000"/>
            <a:headEnd/>
            <a:tailEnd/>
          </a:ln>
        </p:spPr>
        <p:txBody>
          <a:bodyPr wrap="none">
            <a:spAutoFit/>
          </a:bodyPr>
          <a:lstStyle/>
          <a:p>
            <a:pPr eaLnBrk="0" hangingPunct="0"/>
            <a:r>
              <a:rPr lang="en-US" altLang="en-US" sz="2800" b="1" u="sng">
                <a:solidFill>
                  <a:srgbClr val="FFFF00"/>
                </a:solidFill>
                <a:latin typeface="Times New Roman" pitchFamily="18" charset="0"/>
              </a:rPr>
              <a:t>Airborne transmission isolation room:</a:t>
            </a:r>
          </a:p>
          <a:p>
            <a:pPr eaLnBrk="0" hangingPunct="0"/>
            <a:r>
              <a:rPr lang="en-US" altLang="en-US" sz="1400" b="1">
                <a:solidFill>
                  <a:srgbClr val="FFFF00"/>
                </a:solidFill>
                <a:latin typeface="Times New Roman" pitchFamily="18" charset="0"/>
              </a:rPr>
              <a:t>    </a:t>
            </a:r>
            <a:endParaRPr lang="en-US" altLang="en-US" sz="2800" b="1" u="sng">
              <a:solidFill>
                <a:srgbClr val="FFFFFF"/>
              </a:solidFill>
              <a:latin typeface="Times New Roman" pitchFamily="18" charset="0"/>
            </a:endParaRPr>
          </a:p>
          <a:p>
            <a:pPr eaLnBrk="0" hangingPunct="0">
              <a:buFontTx/>
              <a:buChar char="•"/>
            </a:pPr>
            <a:r>
              <a:rPr lang="en-US" altLang="en-US" sz="2800" b="1">
                <a:solidFill>
                  <a:srgbClr val="FFFFFF"/>
                </a:solidFill>
                <a:latin typeface="Times New Roman" pitchFamily="18" charset="0"/>
              </a:rPr>
              <a:t> Single  room or cohorting</a:t>
            </a:r>
          </a:p>
          <a:p>
            <a:pPr eaLnBrk="0" hangingPunct="0">
              <a:buFontTx/>
              <a:buChar char="•"/>
            </a:pPr>
            <a:r>
              <a:rPr lang="en-US" altLang="en-US" sz="2800" b="1">
                <a:solidFill>
                  <a:srgbClr val="FFFFFF"/>
                </a:solidFill>
                <a:latin typeface="Times New Roman" pitchFamily="18" charset="0"/>
              </a:rPr>
              <a:t> Negative pressure </a:t>
            </a:r>
            <a:r>
              <a:rPr lang="en-US" altLang="en-US" sz="2800">
                <a:solidFill>
                  <a:srgbClr val="FFFFFF"/>
                </a:solidFill>
                <a:latin typeface="Times New Roman" pitchFamily="18" charset="0"/>
              </a:rPr>
              <a:t>(2.5 Pa or .01 in water)</a:t>
            </a:r>
          </a:p>
          <a:p>
            <a:pPr eaLnBrk="0" hangingPunct="0">
              <a:buFontTx/>
              <a:buChar char="•"/>
            </a:pPr>
            <a:r>
              <a:rPr lang="en-US" altLang="en-US" sz="2800" b="1">
                <a:solidFill>
                  <a:srgbClr val="FFFFFF"/>
                </a:solidFill>
                <a:latin typeface="Times New Roman" pitchFamily="18" charset="0"/>
              </a:rPr>
              <a:t> </a:t>
            </a:r>
            <a:r>
              <a:rPr lang="en-US" altLang="en-US" sz="2800" b="1">
                <a:solidFill>
                  <a:srgbClr val="FF0000"/>
                </a:solidFill>
                <a:latin typeface="Times New Roman" pitchFamily="18" charset="0"/>
              </a:rPr>
              <a:t>6 - 12 air changes per hour  - now it is  </a:t>
            </a:r>
            <a:r>
              <a:rPr lang="en-US" altLang="en-US" sz="2800" b="1" u="sng">
                <a:solidFill>
                  <a:srgbClr val="FF0000"/>
                </a:solidFill>
                <a:latin typeface="Times New Roman" pitchFamily="18" charset="0"/>
              </a:rPr>
              <a:t>&gt;</a:t>
            </a:r>
            <a:r>
              <a:rPr lang="en-US" altLang="en-US" sz="2800" b="1">
                <a:solidFill>
                  <a:srgbClr val="FF0000"/>
                </a:solidFill>
                <a:latin typeface="Times New Roman" pitchFamily="18" charset="0"/>
              </a:rPr>
              <a:t> 12               </a:t>
            </a:r>
          </a:p>
          <a:p>
            <a:pPr eaLnBrk="0" hangingPunct="0">
              <a:buFontTx/>
              <a:buChar char="•"/>
            </a:pPr>
            <a:r>
              <a:rPr lang="en-US" altLang="en-US" sz="2800" b="1">
                <a:solidFill>
                  <a:srgbClr val="FFFFFF"/>
                </a:solidFill>
                <a:latin typeface="Times New Roman" pitchFamily="18" charset="0"/>
              </a:rPr>
              <a:t> Exhaust air outside or recirculated</a:t>
            </a:r>
          </a:p>
          <a:p>
            <a:pPr eaLnBrk="0" hangingPunct="0"/>
            <a:r>
              <a:rPr lang="en-US" altLang="en-US" sz="2800" b="1">
                <a:solidFill>
                  <a:srgbClr val="FFFFFF"/>
                </a:solidFill>
                <a:latin typeface="Times New Roman" pitchFamily="18" charset="0"/>
              </a:rPr>
              <a:t>          HEPA filters</a:t>
            </a:r>
          </a:p>
          <a:p>
            <a:pPr eaLnBrk="0" hangingPunct="0"/>
            <a:endParaRPr lang="en-US" altLang="en-US" sz="2800" b="1">
              <a:solidFill>
                <a:srgbClr val="FFFFFF"/>
              </a:solidFill>
              <a:latin typeface="Times New Roman" pitchFamily="18" charset="0"/>
            </a:endParaRPr>
          </a:p>
          <a:p>
            <a:pPr eaLnBrk="0" hangingPunct="0">
              <a:buFontTx/>
              <a:buChar char="•"/>
            </a:pPr>
            <a:r>
              <a:rPr lang="en-US" altLang="en-US" sz="2800" b="1">
                <a:solidFill>
                  <a:srgbClr val="FFFFFF"/>
                </a:solidFill>
                <a:latin typeface="Times New Roman" pitchFamily="18" charset="0"/>
              </a:rPr>
              <a:t> Anteroom may enhance effects</a:t>
            </a:r>
          </a:p>
          <a:p>
            <a:pPr eaLnBrk="0" hangingPunct="0">
              <a:buFontTx/>
              <a:buChar char="•"/>
            </a:pPr>
            <a:r>
              <a:rPr lang="en-US" altLang="en-US" sz="2800" b="1">
                <a:solidFill>
                  <a:srgbClr val="FFFFFF"/>
                </a:solidFill>
                <a:latin typeface="Times New Roman" pitchFamily="18" charset="0"/>
              </a:rPr>
              <a:t> Upper-room UVGI only as adjunct</a:t>
            </a:r>
          </a:p>
          <a:p>
            <a:pPr eaLnBrk="0" hangingPunct="0">
              <a:buFontTx/>
              <a:buChar char="•"/>
            </a:pPr>
            <a:r>
              <a:rPr lang="en-US" altLang="en-US" sz="2800" b="1">
                <a:solidFill>
                  <a:srgbClr val="FFFFFF"/>
                </a:solidFill>
                <a:latin typeface="Times New Roman" pitchFamily="18" charset="0"/>
              </a:rPr>
              <a:t> Avoid within room circulation  (eg. fans)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643074" name="Rectangle 2"/>
          <p:cNvSpPr>
            <a:spLocks noChangeArrowheads="1"/>
          </p:cNvSpPr>
          <p:nvPr/>
        </p:nvSpPr>
        <p:spPr bwMode="auto">
          <a:xfrm>
            <a:off x="2651125" y="2778125"/>
            <a:ext cx="184150" cy="523875"/>
          </a:xfrm>
          <a:prstGeom prst="rect">
            <a:avLst/>
          </a:prstGeom>
          <a:noFill/>
          <a:ln w="9525">
            <a:noFill/>
            <a:miter lim="800000"/>
            <a:headEnd/>
            <a:tailEnd/>
          </a:ln>
        </p:spPr>
        <p:txBody>
          <a:bodyPr wrap="none">
            <a:spAutoFit/>
          </a:bodyPr>
          <a:lstStyle/>
          <a:p>
            <a:pPr eaLnBrk="0" hangingPunct="0"/>
            <a:endParaRPr lang="en-US" sz="2800">
              <a:solidFill>
                <a:srgbClr val="000000"/>
              </a:solidFill>
              <a:latin typeface="Times New Roman" pitchFamily="18" charset="0"/>
            </a:endParaRPr>
          </a:p>
        </p:txBody>
      </p:sp>
      <p:sp>
        <p:nvSpPr>
          <p:cNvPr id="643075" name="Rectangle 3"/>
          <p:cNvSpPr>
            <a:spLocks noChangeArrowheads="1"/>
          </p:cNvSpPr>
          <p:nvPr/>
        </p:nvSpPr>
        <p:spPr bwMode="auto">
          <a:xfrm>
            <a:off x="2651125" y="2778125"/>
            <a:ext cx="184150" cy="523875"/>
          </a:xfrm>
          <a:prstGeom prst="rect">
            <a:avLst/>
          </a:prstGeom>
          <a:noFill/>
          <a:ln w="9525">
            <a:noFill/>
            <a:miter lim="800000"/>
            <a:headEnd/>
            <a:tailEnd/>
          </a:ln>
        </p:spPr>
        <p:txBody>
          <a:bodyPr wrap="none">
            <a:spAutoFit/>
          </a:bodyPr>
          <a:lstStyle/>
          <a:p>
            <a:pPr eaLnBrk="0" hangingPunct="0"/>
            <a:endParaRPr lang="en-US" sz="2800">
              <a:solidFill>
                <a:srgbClr val="000000"/>
              </a:solidFill>
              <a:latin typeface="Times New Roman" pitchFamily="18" charset="0"/>
            </a:endParaRPr>
          </a:p>
        </p:txBody>
      </p:sp>
      <p:sp>
        <p:nvSpPr>
          <p:cNvPr id="643076" name="Rectangle 4"/>
          <p:cNvSpPr>
            <a:spLocks noChangeArrowheads="1"/>
          </p:cNvSpPr>
          <p:nvPr/>
        </p:nvSpPr>
        <p:spPr bwMode="auto">
          <a:xfrm>
            <a:off x="2651125" y="2778125"/>
            <a:ext cx="184150" cy="523875"/>
          </a:xfrm>
          <a:prstGeom prst="rect">
            <a:avLst/>
          </a:prstGeom>
          <a:noFill/>
          <a:ln w="9525">
            <a:noFill/>
            <a:miter lim="800000"/>
            <a:headEnd/>
            <a:tailEnd/>
          </a:ln>
        </p:spPr>
        <p:txBody>
          <a:bodyPr wrap="none">
            <a:spAutoFit/>
          </a:bodyPr>
          <a:lstStyle/>
          <a:p>
            <a:pPr eaLnBrk="0" hangingPunct="0"/>
            <a:endParaRPr lang="en-US" sz="2800">
              <a:solidFill>
                <a:srgbClr val="000000"/>
              </a:solidFill>
              <a:latin typeface="Times New Roman" pitchFamily="18" charset="0"/>
            </a:endParaRPr>
          </a:p>
        </p:txBody>
      </p:sp>
      <p:pic>
        <p:nvPicPr>
          <p:cNvPr id="643077" name="Picture 5"/>
          <p:cNvPicPr>
            <a:picLocks noChangeAspect="1" noChangeArrowheads="1"/>
          </p:cNvPicPr>
          <p:nvPr/>
        </p:nvPicPr>
        <p:blipFill>
          <a:blip r:embed="rId2" cstate="screen"/>
          <a:srcRect/>
          <a:stretch>
            <a:fillRect/>
          </a:stretch>
        </p:blipFill>
        <p:spPr bwMode="auto">
          <a:xfrm>
            <a:off x="6172200" y="266700"/>
            <a:ext cx="4114800" cy="2552700"/>
          </a:xfrm>
          <a:prstGeom prst="rect">
            <a:avLst/>
          </a:prstGeom>
          <a:noFill/>
          <a:ln w="9525">
            <a:noFill/>
            <a:miter lim="800000"/>
            <a:headEnd/>
            <a:tailEnd/>
          </a:ln>
        </p:spPr>
      </p:pic>
      <p:pic>
        <p:nvPicPr>
          <p:cNvPr id="643078" name="Picture 6"/>
          <p:cNvPicPr>
            <a:picLocks noChangeAspect="1" noChangeArrowheads="1"/>
          </p:cNvPicPr>
          <p:nvPr/>
        </p:nvPicPr>
        <p:blipFill>
          <a:blip r:embed="rId3" cstate="screen"/>
          <a:srcRect/>
          <a:stretch>
            <a:fillRect/>
          </a:stretch>
        </p:blipFill>
        <p:spPr bwMode="auto">
          <a:xfrm>
            <a:off x="1752600" y="395288"/>
            <a:ext cx="4191000" cy="2424112"/>
          </a:xfrm>
          <a:prstGeom prst="rect">
            <a:avLst/>
          </a:prstGeom>
          <a:noFill/>
          <a:ln w="9525">
            <a:noFill/>
            <a:miter lim="800000"/>
            <a:headEnd/>
            <a:tailEnd/>
          </a:ln>
        </p:spPr>
      </p:pic>
      <p:pic>
        <p:nvPicPr>
          <p:cNvPr id="643079" name="Picture 7"/>
          <p:cNvPicPr>
            <a:picLocks noChangeAspect="1" noChangeArrowheads="1"/>
          </p:cNvPicPr>
          <p:nvPr/>
        </p:nvPicPr>
        <p:blipFill>
          <a:blip r:embed="rId4" cstate="screen"/>
          <a:srcRect/>
          <a:stretch>
            <a:fillRect/>
          </a:stretch>
        </p:blipFill>
        <p:spPr bwMode="auto">
          <a:xfrm>
            <a:off x="2209800" y="3657600"/>
            <a:ext cx="4343400" cy="2522538"/>
          </a:xfrm>
          <a:prstGeom prst="rect">
            <a:avLst/>
          </a:prstGeom>
          <a:noFill/>
          <a:ln w="9525">
            <a:noFill/>
            <a:miter lim="800000"/>
            <a:headEnd/>
            <a:tailEnd/>
          </a:ln>
        </p:spPr>
      </p:pic>
      <p:sp>
        <p:nvSpPr>
          <p:cNvPr id="643080" name="Text Box 8"/>
          <p:cNvSpPr txBox="1">
            <a:spLocks noChangeArrowheads="1"/>
          </p:cNvSpPr>
          <p:nvPr/>
        </p:nvSpPr>
        <p:spPr bwMode="auto">
          <a:xfrm>
            <a:off x="6934200" y="3886200"/>
            <a:ext cx="3733800" cy="2678113"/>
          </a:xfrm>
          <a:prstGeom prst="rect">
            <a:avLst/>
          </a:prstGeom>
          <a:noFill/>
          <a:ln w="9525">
            <a:noFill/>
            <a:miter lim="800000"/>
            <a:headEnd/>
            <a:tailEnd/>
          </a:ln>
        </p:spPr>
        <p:txBody>
          <a:bodyPr>
            <a:spAutoFit/>
          </a:bodyPr>
          <a:lstStyle/>
          <a:p>
            <a:pPr>
              <a:spcBef>
                <a:spcPct val="50000"/>
              </a:spcBef>
            </a:pPr>
            <a:r>
              <a:rPr lang="en-US" altLang="zh-CN" sz="2400">
                <a:solidFill>
                  <a:srgbClr val="000000"/>
                </a:solidFill>
                <a:ea typeface="SimSun" pitchFamily="2" charset="-122"/>
              </a:rPr>
              <a:t>Graphs constructed by Wells-Riley equation to express the relationship between infection risk over ventilation rate, quanta generation rate and exposure time. </a:t>
            </a:r>
            <a:endParaRPr lang="en-US" altLang="en-US" sz="2400">
              <a:solidFill>
                <a:srgbClr val="000000"/>
              </a:solidFill>
            </a:endParaRPr>
          </a:p>
        </p:txBody>
      </p:sp>
      <p:sp>
        <p:nvSpPr>
          <p:cNvPr id="643081" name="Rectangle 9"/>
          <p:cNvSpPr>
            <a:spLocks noChangeArrowheads="1"/>
          </p:cNvSpPr>
          <p:nvPr/>
        </p:nvSpPr>
        <p:spPr bwMode="auto">
          <a:xfrm>
            <a:off x="2787650" y="6262688"/>
            <a:ext cx="3003550" cy="366712"/>
          </a:xfrm>
          <a:prstGeom prst="rect">
            <a:avLst/>
          </a:prstGeom>
          <a:noFill/>
          <a:ln w="9525">
            <a:noFill/>
            <a:miter lim="800000"/>
            <a:headEnd/>
            <a:tailEnd/>
          </a:ln>
        </p:spPr>
        <p:txBody>
          <a:bodyPr wrap="none">
            <a:spAutoFit/>
          </a:bodyPr>
          <a:lstStyle/>
          <a:p>
            <a:r>
              <a:rPr lang="en-US" altLang="zh-CN">
                <a:solidFill>
                  <a:srgbClr val="000000"/>
                </a:solidFill>
                <a:ea typeface="SimSun" pitchFamily="2" charset="-122"/>
              </a:rPr>
              <a:t>(c) 5 minutes exposure time</a:t>
            </a:r>
            <a:endParaRPr lang="en-US" altLang="en-US">
              <a:solidFill>
                <a:srgbClr val="000000"/>
              </a:solidFill>
            </a:endParaRPr>
          </a:p>
        </p:txBody>
      </p:sp>
      <p:sp>
        <p:nvSpPr>
          <p:cNvPr id="643082" name="Rectangle 10"/>
          <p:cNvSpPr>
            <a:spLocks noChangeArrowheads="1"/>
          </p:cNvSpPr>
          <p:nvPr/>
        </p:nvSpPr>
        <p:spPr bwMode="auto">
          <a:xfrm>
            <a:off x="7010400" y="2895600"/>
            <a:ext cx="3143250" cy="366713"/>
          </a:xfrm>
          <a:prstGeom prst="rect">
            <a:avLst/>
          </a:prstGeom>
          <a:noFill/>
          <a:ln w="9525">
            <a:noFill/>
            <a:miter lim="800000"/>
            <a:headEnd/>
            <a:tailEnd/>
          </a:ln>
        </p:spPr>
        <p:txBody>
          <a:bodyPr wrap="none">
            <a:spAutoFit/>
          </a:bodyPr>
          <a:lstStyle/>
          <a:p>
            <a:r>
              <a:rPr lang="en-US" altLang="zh-CN">
                <a:solidFill>
                  <a:srgbClr val="000000"/>
                </a:solidFill>
                <a:ea typeface="SimSun" pitchFamily="2" charset="-122"/>
              </a:rPr>
              <a:t>(b) 10 minutes exposure time</a:t>
            </a:r>
          </a:p>
        </p:txBody>
      </p:sp>
      <p:sp>
        <p:nvSpPr>
          <p:cNvPr id="643083" name="Rectangle 11"/>
          <p:cNvSpPr>
            <a:spLocks noChangeArrowheads="1"/>
          </p:cNvSpPr>
          <p:nvPr/>
        </p:nvSpPr>
        <p:spPr bwMode="auto">
          <a:xfrm>
            <a:off x="2514600" y="2819400"/>
            <a:ext cx="3143250" cy="366713"/>
          </a:xfrm>
          <a:prstGeom prst="rect">
            <a:avLst/>
          </a:prstGeom>
          <a:noFill/>
          <a:ln w="9525">
            <a:noFill/>
            <a:miter lim="800000"/>
            <a:headEnd/>
            <a:tailEnd/>
          </a:ln>
        </p:spPr>
        <p:txBody>
          <a:bodyPr wrap="none">
            <a:spAutoFit/>
          </a:bodyPr>
          <a:lstStyle/>
          <a:p>
            <a:r>
              <a:rPr lang="en-US" altLang="zh-CN">
                <a:solidFill>
                  <a:srgbClr val="000000"/>
                </a:solidFill>
                <a:ea typeface="SimSun" pitchFamily="2" charset="-122"/>
              </a:rPr>
              <a:t>(a) 15 minutes exposure time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Text Box 2"/>
          <p:cNvSpPr txBox="1">
            <a:spLocks noChangeArrowheads="1"/>
          </p:cNvSpPr>
          <p:nvPr/>
        </p:nvSpPr>
        <p:spPr bwMode="auto">
          <a:xfrm>
            <a:off x="2193925" y="471488"/>
            <a:ext cx="7092950" cy="519112"/>
          </a:xfrm>
          <a:prstGeom prst="rect">
            <a:avLst/>
          </a:prstGeom>
          <a:noFill/>
          <a:ln w="9525">
            <a:noFill/>
            <a:miter lim="800000"/>
            <a:headEnd/>
            <a:tailEnd/>
          </a:ln>
        </p:spPr>
        <p:txBody>
          <a:bodyPr wrap="none">
            <a:spAutoFit/>
          </a:bodyPr>
          <a:lstStyle/>
          <a:p>
            <a:r>
              <a:rPr lang="en-US" altLang="en-US" sz="2800">
                <a:solidFill>
                  <a:srgbClr val="FFFFFF"/>
                </a:solidFill>
                <a:cs typeface="Arial" pitchFamily="34" charset="0"/>
              </a:rPr>
              <a:t>Journal of TB and Lung Diseases; Oct 2005</a:t>
            </a:r>
          </a:p>
        </p:txBody>
      </p:sp>
      <p:sp>
        <p:nvSpPr>
          <p:cNvPr id="644099" name="Text Box 3"/>
          <p:cNvSpPr txBox="1">
            <a:spLocks noChangeArrowheads="1"/>
          </p:cNvSpPr>
          <p:nvPr/>
        </p:nvSpPr>
        <p:spPr bwMode="auto">
          <a:xfrm>
            <a:off x="2236788" y="1862138"/>
            <a:ext cx="7897812" cy="3624262"/>
          </a:xfrm>
          <a:prstGeom prst="rect">
            <a:avLst/>
          </a:prstGeom>
          <a:solidFill>
            <a:srgbClr val="660033"/>
          </a:solidFill>
          <a:ln w="28575">
            <a:solidFill>
              <a:srgbClr val="FF0000"/>
            </a:solidFill>
            <a:miter lim="800000"/>
            <a:headEnd/>
            <a:tailEnd/>
          </a:ln>
        </p:spPr>
        <p:txBody>
          <a:bodyPr wrap="none">
            <a:spAutoFit/>
          </a:bodyPr>
          <a:lstStyle/>
          <a:p>
            <a:r>
              <a:rPr lang="en-US" altLang="en-US" sz="2800">
                <a:solidFill>
                  <a:srgbClr val="FFFFFF"/>
                </a:solidFill>
                <a:cs typeface="Arial" pitchFamily="34" charset="0"/>
              </a:rPr>
              <a:t>AR Escombe et al:</a:t>
            </a:r>
          </a:p>
          <a:p>
            <a:r>
              <a:rPr lang="en-US" altLang="en-US" sz="2800" u="sng">
                <a:solidFill>
                  <a:srgbClr val="FFFFFF"/>
                </a:solidFill>
                <a:cs typeface="Arial" pitchFamily="34" charset="0"/>
              </a:rPr>
              <a:t>Supervise by Imperial College and John Hopkins</a:t>
            </a:r>
          </a:p>
          <a:p>
            <a:endParaRPr lang="en-US" altLang="en-US" sz="2800" u="sng">
              <a:solidFill>
                <a:srgbClr val="000000"/>
              </a:solidFill>
              <a:cs typeface="Arial" pitchFamily="34" charset="0"/>
            </a:endParaRPr>
          </a:p>
          <a:p>
            <a:pPr>
              <a:lnSpc>
                <a:spcPct val="130000"/>
              </a:lnSpc>
            </a:pPr>
            <a:r>
              <a:rPr lang="en-US" altLang="en-US" sz="2800" b="1">
                <a:solidFill>
                  <a:srgbClr val="FFFF00"/>
                </a:solidFill>
                <a:cs typeface="Arial" pitchFamily="34" charset="0"/>
              </a:rPr>
              <a:t>65 rooms in 8 hospitals in Lima, Peru</a:t>
            </a:r>
          </a:p>
          <a:p>
            <a:pPr>
              <a:lnSpc>
                <a:spcPct val="130000"/>
              </a:lnSpc>
            </a:pPr>
            <a:endParaRPr lang="en-US" altLang="en-US" sz="2800" b="1">
              <a:solidFill>
                <a:srgbClr val="FFFF00"/>
              </a:solidFill>
              <a:cs typeface="Arial" pitchFamily="34" charset="0"/>
            </a:endParaRPr>
          </a:p>
          <a:p>
            <a:pPr>
              <a:lnSpc>
                <a:spcPct val="130000"/>
              </a:lnSpc>
            </a:pPr>
            <a:r>
              <a:rPr lang="en-US" altLang="en-US" sz="2800" b="1">
                <a:solidFill>
                  <a:srgbClr val="FFFF00"/>
                </a:solidFill>
                <a:cs typeface="Arial" pitchFamily="34" charset="0"/>
              </a:rPr>
              <a:t>	Old Facilities: 	Median 37 ACH</a:t>
            </a:r>
          </a:p>
          <a:p>
            <a:pPr>
              <a:lnSpc>
                <a:spcPct val="130000"/>
              </a:lnSpc>
            </a:pPr>
            <a:r>
              <a:rPr lang="en-US" altLang="en-US" sz="2800" b="1">
                <a:solidFill>
                  <a:srgbClr val="FFFF00"/>
                </a:solidFill>
                <a:cs typeface="Arial" pitchFamily="34" charset="0"/>
              </a:rPr>
              <a:t>   Modern Facilities: 	Median 18 ACH</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22" name="Picture 2"/>
          <p:cNvPicPr>
            <a:picLocks noChangeAspect="1" noChangeArrowheads="1"/>
          </p:cNvPicPr>
          <p:nvPr/>
        </p:nvPicPr>
        <p:blipFill>
          <a:blip r:embed="rId2" cstate="screen"/>
          <a:srcRect/>
          <a:stretch>
            <a:fillRect/>
          </a:stretch>
        </p:blipFill>
        <p:spPr bwMode="auto">
          <a:xfrm>
            <a:off x="3513138" y="76200"/>
            <a:ext cx="5013325" cy="3771900"/>
          </a:xfrm>
          <a:prstGeom prst="rect">
            <a:avLst/>
          </a:prstGeom>
          <a:noFill/>
          <a:ln w="9525">
            <a:solidFill>
              <a:schemeClr val="tx1"/>
            </a:solidFill>
            <a:miter lim="800000"/>
            <a:headEnd/>
            <a:tailEnd/>
          </a:ln>
        </p:spPr>
      </p:pic>
      <p:sp>
        <p:nvSpPr>
          <p:cNvPr id="645123" name="Text Box 3"/>
          <p:cNvSpPr txBox="1">
            <a:spLocks noChangeArrowheads="1"/>
          </p:cNvSpPr>
          <p:nvPr/>
        </p:nvSpPr>
        <p:spPr bwMode="auto">
          <a:xfrm>
            <a:off x="2116138" y="4078288"/>
            <a:ext cx="8402637" cy="2733675"/>
          </a:xfrm>
          <a:prstGeom prst="rect">
            <a:avLst/>
          </a:prstGeom>
          <a:solidFill>
            <a:srgbClr val="CCECFF"/>
          </a:solidFill>
          <a:ln w="9525">
            <a:noFill/>
            <a:miter lim="800000"/>
            <a:headEnd/>
            <a:tailEnd/>
          </a:ln>
        </p:spPr>
        <p:txBody>
          <a:bodyPr wrap="none">
            <a:spAutoFit/>
          </a:bodyPr>
          <a:lstStyle/>
          <a:p>
            <a:pPr eaLnBrk="0" hangingPunct="0">
              <a:lnSpc>
                <a:spcPct val="110000"/>
              </a:lnSpc>
            </a:pPr>
            <a:r>
              <a:rPr lang="en-US" altLang="en-US" sz="2400" u="sng">
                <a:solidFill>
                  <a:srgbClr val="000000"/>
                </a:solidFill>
                <a:latin typeface="Arial Narrow" pitchFamily="34" charset="0"/>
              </a:rPr>
              <a:t>Measurements in Grantham Chest Hospital Hong Kong (tests in 4 rooms)</a:t>
            </a:r>
          </a:p>
          <a:p>
            <a:pPr eaLnBrk="0" hangingPunct="0">
              <a:lnSpc>
                <a:spcPct val="110000"/>
              </a:lnSpc>
            </a:pPr>
            <a:r>
              <a:rPr lang="en-US" altLang="en-US" sz="2400">
                <a:solidFill>
                  <a:srgbClr val="000000"/>
                </a:solidFill>
                <a:latin typeface="Arial Narrow" pitchFamily="34" charset="0"/>
              </a:rPr>
              <a:t>	</a:t>
            </a:r>
            <a:r>
              <a:rPr lang="en-US" altLang="en-US" sz="2400">
                <a:solidFill>
                  <a:srgbClr val="0000FF"/>
                </a:solidFill>
                <a:latin typeface="Arial Narrow" pitchFamily="34" charset="0"/>
              </a:rPr>
              <a:t>Windows open (100%), Doors open (100%)  =  45.4  ACH</a:t>
            </a:r>
          </a:p>
          <a:p>
            <a:pPr eaLnBrk="0" hangingPunct="0">
              <a:lnSpc>
                <a:spcPct val="110000"/>
              </a:lnSpc>
            </a:pPr>
            <a:r>
              <a:rPr lang="en-US" altLang="en-US" sz="2400">
                <a:solidFill>
                  <a:srgbClr val="0000FF"/>
                </a:solidFill>
                <a:latin typeface="Arial Narrow" pitchFamily="34" charset="0"/>
              </a:rPr>
              <a:t>	Windows open (100%), doors close               =  20.2 ACH</a:t>
            </a:r>
          </a:p>
          <a:p>
            <a:pPr eaLnBrk="0" hangingPunct="0">
              <a:lnSpc>
                <a:spcPct val="110000"/>
              </a:lnSpc>
            </a:pPr>
            <a:r>
              <a:rPr lang="en-US" altLang="en-US" sz="2400">
                <a:solidFill>
                  <a:srgbClr val="0000FF"/>
                </a:solidFill>
                <a:latin typeface="Arial Narrow" pitchFamily="34" charset="0"/>
              </a:rPr>
              <a:t>	Windows open (50%),   doors close               =  15.5 ACH</a:t>
            </a:r>
          </a:p>
          <a:p>
            <a:pPr eaLnBrk="0" hangingPunct="0">
              <a:lnSpc>
                <a:spcPct val="110000"/>
              </a:lnSpc>
            </a:pPr>
            <a:endParaRPr lang="en-US" altLang="en-US" sz="1200">
              <a:solidFill>
                <a:srgbClr val="0000FF"/>
              </a:solidFill>
              <a:latin typeface="Arial Narrow" pitchFamily="34" charset="0"/>
            </a:endParaRPr>
          </a:p>
          <a:p>
            <a:pPr eaLnBrk="0" hangingPunct="0">
              <a:lnSpc>
                <a:spcPct val="110000"/>
              </a:lnSpc>
            </a:pPr>
            <a:r>
              <a:rPr lang="en-US" altLang="en-US" sz="2400">
                <a:solidFill>
                  <a:srgbClr val="000000"/>
                </a:solidFill>
                <a:latin typeface="Arial Narrow" pitchFamily="34" charset="0"/>
              </a:rPr>
              <a:t>	Windows close ,  doors close                         =    0.6  ACH</a:t>
            </a:r>
          </a:p>
          <a:p>
            <a:pPr eaLnBrk="0" hangingPunct="0">
              <a:lnSpc>
                <a:spcPct val="110000"/>
              </a:lnSpc>
            </a:pPr>
            <a:r>
              <a:rPr lang="en-US" altLang="en-US" sz="2400">
                <a:solidFill>
                  <a:srgbClr val="000000"/>
                </a:solidFill>
                <a:latin typeface="Arial Narrow" pitchFamily="34" charset="0"/>
              </a:rPr>
              <a:t>	Windows close, doors open                           =    3 .4 ACH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2178" name="Picture 2" descr="sneeze-k-17"/>
          <p:cNvPicPr>
            <a:picLocks noChangeAspect="1" noChangeArrowheads="1"/>
          </p:cNvPicPr>
          <p:nvPr/>
        </p:nvPicPr>
        <p:blipFill>
          <a:blip r:embed="rId2" cstate="screen"/>
          <a:srcRect/>
          <a:stretch>
            <a:fillRect/>
          </a:stretch>
        </p:blipFill>
        <p:spPr bwMode="auto">
          <a:xfrm>
            <a:off x="1524000" y="381000"/>
            <a:ext cx="9144000" cy="60610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146" name="Picture 2" descr="009"/>
          <p:cNvPicPr>
            <a:picLocks noChangeAspect="1" noChangeArrowheads="1"/>
          </p:cNvPicPr>
          <p:nvPr/>
        </p:nvPicPr>
        <p:blipFill>
          <a:blip r:embed="rId2" cstate="screen"/>
          <a:srcRect/>
          <a:stretch>
            <a:fillRect/>
          </a:stretch>
        </p:blipFill>
        <p:spPr bwMode="auto">
          <a:xfrm>
            <a:off x="2217738" y="533400"/>
            <a:ext cx="7604125" cy="526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7170" name="Picture 2"/>
          <p:cNvPicPr>
            <a:picLocks noChangeAspect="1" noChangeArrowheads="1"/>
          </p:cNvPicPr>
          <p:nvPr/>
        </p:nvPicPr>
        <p:blipFill>
          <a:blip r:embed="rId2" cstate="screen"/>
          <a:srcRect/>
          <a:stretch>
            <a:fillRect/>
          </a:stretch>
        </p:blipFill>
        <p:spPr bwMode="auto">
          <a:xfrm>
            <a:off x="3048000" y="457200"/>
            <a:ext cx="6019800" cy="599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8194" name="Picture 2"/>
          <p:cNvPicPr>
            <a:picLocks noChangeAspect="1" noChangeArrowheads="1"/>
          </p:cNvPicPr>
          <p:nvPr/>
        </p:nvPicPr>
        <p:blipFill>
          <a:blip r:embed="rId2" cstate="screen"/>
          <a:srcRect/>
          <a:stretch>
            <a:fillRect/>
          </a:stretch>
        </p:blipFill>
        <p:spPr bwMode="auto">
          <a:xfrm>
            <a:off x="3648075" y="0"/>
            <a:ext cx="4722813" cy="6356350"/>
          </a:xfrm>
          <a:prstGeom prst="rect">
            <a:avLst/>
          </a:prstGeom>
          <a:noFill/>
          <a:ln w="9525">
            <a:noFill/>
            <a:miter lim="800000"/>
            <a:headEnd/>
            <a:tailEnd/>
          </a:ln>
        </p:spPr>
      </p:pic>
      <p:sp>
        <p:nvSpPr>
          <p:cNvPr id="648195" name="Text Box 3"/>
          <p:cNvSpPr txBox="1">
            <a:spLocks noChangeArrowheads="1"/>
          </p:cNvSpPr>
          <p:nvPr/>
        </p:nvSpPr>
        <p:spPr bwMode="auto">
          <a:xfrm>
            <a:off x="1739900" y="6381750"/>
            <a:ext cx="8964613" cy="457200"/>
          </a:xfrm>
          <a:prstGeom prst="rect">
            <a:avLst/>
          </a:prstGeom>
          <a:solidFill>
            <a:srgbClr val="CCECFF"/>
          </a:solidFill>
          <a:ln w="9525">
            <a:noFill/>
            <a:miter lim="800000"/>
            <a:headEnd/>
            <a:tailEnd/>
          </a:ln>
        </p:spPr>
        <p:txBody>
          <a:bodyPr>
            <a:spAutoFit/>
          </a:bodyPr>
          <a:lstStyle/>
          <a:p>
            <a:r>
              <a:rPr lang="en-US" altLang="en-US" sz="2400">
                <a:solidFill>
                  <a:srgbClr val="000000"/>
                </a:solidFill>
                <a:latin typeface="Arial Narrow" pitchFamily="34" charset="0"/>
                <a:ea typeface="PMingLiU" pitchFamily="18" charset="-120"/>
              </a:rPr>
              <a:t>http://www.who.int/water_sanitation_health/publications/natural_ventilation.pdf</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9218" name="Picture 2"/>
          <p:cNvPicPr>
            <a:picLocks noChangeAspect="1" noChangeArrowheads="1"/>
          </p:cNvPicPr>
          <p:nvPr/>
        </p:nvPicPr>
        <p:blipFill>
          <a:blip r:embed="rId2" cstate="screen"/>
          <a:srcRect/>
          <a:stretch>
            <a:fillRect/>
          </a:stretch>
        </p:blipFill>
        <p:spPr bwMode="auto">
          <a:xfrm>
            <a:off x="347663" y="1112838"/>
            <a:ext cx="11485562" cy="1381125"/>
          </a:xfrm>
          <a:prstGeom prst="rect">
            <a:avLst/>
          </a:prstGeom>
          <a:noFill/>
          <a:ln w="9525">
            <a:noFill/>
            <a:miter lim="800000"/>
            <a:headEnd/>
            <a:tailEnd/>
          </a:ln>
        </p:spPr>
      </p:pic>
      <p:sp>
        <p:nvSpPr>
          <p:cNvPr id="649219" name="TextBox 1"/>
          <p:cNvSpPr txBox="1">
            <a:spLocks noChangeArrowheads="1"/>
          </p:cNvSpPr>
          <p:nvPr/>
        </p:nvSpPr>
        <p:spPr bwMode="auto">
          <a:xfrm>
            <a:off x="347663" y="304800"/>
            <a:ext cx="4503737" cy="523875"/>
          </a:xfrm>
          <a:prstGeom prst="rect">
            <a:avLst/>
          </a:prstGeom>
          <a:noFill/>
          <a:ln w="9525">
            <a:noFill/>
            <a:miter lim="800000"/>
            <a:headEnd/>
            <a:tailEnd/>
          </a:ln>
        </p:spPr>
        <p:txBody>
          <a:bodyPr wrap="none">
            <a:spAutoFit/>
          </a:bodyPr>
          <a:lstStyle/>
          <a:p>
            <a:r>
              <a:rPr lang="en-US" altLang="en-US" sz="2800">
                <a:solidFill>
                  <a:srgbClr val="FFFF00"/>
                </a:solidFill>
              </a:rPr>
              <a:t>What is natural ventilation?</a:t>
            </a:r>
          </a:p>
        </p:txBody>
      </p:sp>
      <p:pic>
        <p:nvPicPr>
          <p:cNvPr id="649220" name="Picture 1"/>
          <p:cNvPicPr>
            <a:picLocks noChangeAspect="1"/>
          </p:cNvPicPr>
          <p:nvPr/>
        </p:nvPicPr>
        <p:blipFill>
          <a:blip r:embed="rId3" cstate="screen"/>
          <a:srcRect/>
          <a:stretch>
            <a:fillRect/>
          </a:stretch>
        </p:blipFill>
        <p:spPr bwMode="auto">
          <a:xfrm>
            <a:off x="1336675" y="2740025"/>
            <a:ext cx="9834563" cy="399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50242" name="Picture 4"/>
          <p:cNvPicPr>
            <a:picLocks noChangeAspect="1" noChangeArrowheads="1"/>
          </p:cNvPicPr>
          <p:nvPr/>
        </p:nvPicPr>
        <p:blipFill>
          <a:blip r:embed="rId2" cstate="screen">
            <a:lum contrast="24000"/>
          </a:blip>
          <a:srcRect/>
          <a:stretch>
            <a:fillRect/>
          </a:stretch>
        </p:blipFill>
        <p:spPr bwMode="auto">
          <a:xfrm>
            <a:off x="1530350" y="0"/>
            <a:ext cx="8686800" cy="6818313"/>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Text Box 2"/>
          <p:cNvSpPr txBox="1">
            <a:spLocks noChangeArrowheads="1"/>
          </p:cNvSpPr>
          <p:nvPr/>
        </p:nvSpPr>
        <p:spPr bwMode="auto">
          <a:xfrm>
            <a:off x="2209800" y="838200"/>
            <a:ext cx="7092950" cy="946150"/>
          </a:xfrm>
          <a:prstGeom prst="rect">
            <a:avLst/>
          </a:prstGeom>
          <a:noFill/>
          <a:ln w="9525">
            <a:noFill/>
            <a:miter lim="800000"/>
            <a:headEnd/>
            <a:tailEnd/>
          </a:ln>
        </p:spPr>
        <p:txBody>
          <a:bodyPr wrap="none">
            <a:spAutoFit/>
          </a:bodyPr>
          <a:lstStyle/>
          <a:p>
            <a:pPr algn="ctr"/>
            <a:r>
              <a:rPr lang="en-US" altLang="en-US" sz="2800">
                <a:solidFill>
                  <a:srgbClr val="FFFF00"/>
                </a:solidFill>
              </a:rPr>
              <a:t>TB incidence in Grantham and HA hospitals</a:t>
            </a:r>
          </a:p>
          <a:p>
            <a:pPr algn="ctr"/>
            <a:r>
              <a:rPr lang="en-US" altLang="en-US" sz="2800">
                <a:solidFill>
                  <a:srgbClr val="FFFF00"/>
                </a:solidFill>
              </a:rPr>
              <a:t>1996-2005</a:t>
            </a:r>
          </a:p>
        </p:txBody>
      </p:sp>
      <p:sp>
        <p:nvSpPr>
          <p:cNvPr id="651267" name="Text Box 3"/>
          <p:cNvSpPr txBox="1">
            <a:spLocks noChangeArrowheads="1"/>
          </p:cNvSpPr>
          <p:nvPr/>
        </p:nvSpPr>
        <p:spPr bwMode="auto">
          <a:xfrm>
            <a:off x="2971800" y="3460750"/>
            <a:ext cx="6648450" cy="1200150"/>
          </a:xfrm>
          <a:prstGeom prst="rect">
            <a:avLst/>
          </a:prstGeom>
          <a:noFill/>
          <a:ln w="9525">
            <a:noFill/>
            <a:miter lim="800000"/>
            <a:headEnd/>
            <a:tailEnd/>
          </a:ln>
        </p:spPr>
        <p:txBody>
          <a:bodyPr wrap="none">
            <a:spAutoFit/>
          </a:bodyPr>
          <a:lstStyle/>
          <a:p>
            <a:r>
              <a:rPr lang="en-US" altLang="en-US" sz="2400">
                <a:solidFill>
                  <a:srgbClr val="FFFFFF"/>
                </a:solidFill>
              </a:rPr>
              <a:t>HA hospitals:   (257 cases)        60.4		</a:t>
            </a:r>
          </a:p>
          <a:p>
            <a:endParaRPr lang="en-US" altLang="en-US" sz="2400">
              <a:solidFill>
                <a:srgbClr val="FFFFFF"/>
              </a:solidFill>
            </a:endParaRPr>
          </a:p>
          <a:p>
            <a:r>
              <a:rPr lang="en-US" altLang="en-US" sz="2400">
                <a:solidFill>
                  <a:srgbClr val="FFFFFF"/>
                </a:solidFill>
              </a:rPr>
              <a:t>              GH: 	   (5 cases) 	        65.2</a:t>
            </a:r>
          </a:p>
        </p:txBody>
      </p:sp>
      <p:sp>
        <p:nvSpPr>
          <p:cNvPr id="651268" name="Text Box 4"/>
          <p:cNvSpPr txBox="1">
            <a:spLocks noChangeArrowheads="1"/>
          </p:cNvSpPr>
          <p:nvPr/>
        </p:nvSpPr>
        <p:spPr bwMode="auto">
          <a:xfrm>
            <a:off x="4800600" y="2746375"/>
            <a:ext cx="4738688" cy="396875"/>
          </a:xfrm>
          <a:prstGeom prst="rect">
            <a:avLst/>
          </a:prstGeom>
          <a:noFill/>
          <a:ln w="9525">
            <a:noFill/>
            <a:miter lim="800000"/>
            <a:headEnd/>
            <a:tailEnd/>
          </a:ln>
        </p:spPr>
        <p:txBody>
          <a:bodyPr wrap="none">
            <a:spAutoFit/>
          </a:bodyPr>
          <a:lstStyle/>
          <a:p>
            <a:r>
              <a:rPr lang="en-US" altLang="en-US" sz="2000" b="1" u="sng">
                <a:solidFill>
                  <a:srgbClr val="FFFFFF"/>
                </a:solidFill>
              </a:rPr>
              <a:t>Mean Incidence (per 100,000 pat year)</a:t>
            </a:r>
          </a:p>
        </p:txBody>
      </p:sp>
      <p:sp>
        <p:nvSpPr>
          <p:cNvPr id="651269" name="Text Box 5"/>
          <p:cNvSpPr txBox="1">
            <a:spLocks noChangeArrowheads="1"/>
          </p:cNvSpPr>
          <p:nvPr/>
        </p:nvSpPr>
        <p:spPr bwMode="auto">
          <a:xfrm>
            <a:off x="8153400" y="5541963"/>
            <a:ext cx="1436688" cy="579437"/>
          </a:xfrm>
          <a:prstGeom prst="rect">
            <a:avLst/>
          </a:prstGeom>
          <a:noFill/>
          <a:ln w="9525">
            <a:noFill/>
            <a:miter lim="800000"/>
            <a:headEnd/>
            <a:tailEnd/>
          </a:ln>
        </p:spPr>
        <p:txBody>
          <a:bodyPr wrap="none">
            <a:spAutoFit/>
          </a:bodyPr>
          <a:lstStyle/>
          <a:p>
            <a:r>
              <a:rPr lang="en-US" altLang="en-US" sz="3200">
                <a:solidFill>
                  <a:srgbClr val="FFFFFF"/>
                </a:solidFill>
              </a:rPr>
              <a:t>p = 0.9</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52290" name="Text Box 2"/>
          <p:cNvSpPr txBox="1">
            <a:spLocks noChangeArrowheads="1"/>
          </p:cNvSpPr>
          <p:nvPr/>
        </p:nvSpPr>
        <p:spPr bwMode="auto">
          <a:xfrm>
            <a:off x="2041525" y="1905000"/>
            <a:ext cx="8245475" cy="4524375"/>
          </a:xfrm>
          <a:prstGeom prst="rect">
            <a:avLst/>
          </a:prstGeom>
          <a:noFill/>
          <a:ln w="9525">
            <a:noFill/>
            <a:miter lim="800000"/>
            <a:headEnd/>
            <a:tailEnd/>
          </a:ln>
        </p:spPr>
        <p:txBody>
          <a:bodyPr>
            <a:spAutoFit/>
          </a:bodyPr>
          <a:lstStyle/>
          <a:p>
            <a:r>
              <a:rPr lang="en-US" altLang="en-US" sz="2400">
                <a:solidFill>
                  <a:srgbClr val="000000"/>
                </a:solidFill>
              </a:rPr>
              <a:t>Dr Seto,</a:t>
            </a:r>
          </a:p>
          <a:p>
            <a:endParaRPr lang="en-US" altLang="en-US" sz="2400">
              <a:solidFill>
                <a:srgbClr val="000000"/>
              </a:solidFill>
            </a:endParaRPr>
          </a:p>
          <a:p>
            <a:r>
              <a:rPr lang="en-US" altLang="en-US" sz="2400">
                <a:solidFill>
                  <a:srgbClr val="000000"/>
                </a:solidFill>
              </a:rPr>
              <a:t>I really enjoyed your insightful presentation yesterday... I am sorry you had to skip through so many of the slides in the interests of time.</a:t>
            </a:r>
          </a:p>
          <a:p>
            <a:endParaRPr lang="en-US" altLang="en-US" sz="2400">
              <a:solidFill>
                <a:srgbClr val="000000"/>
              </a:solidFill>
            </a:endParaRPr>
          </a:p>
          <a:p>
            <a:r>
              <a:rPr lang="en-US" altLang="en-US" sz="2400">
                <a:solidFill>
                  <a:srgbClr val="000000"/>
                </a:solidFill>
              </a:rPr>
              <a:t>I did my infectious disease training in Australia at Fairfield hospital... a stand-alone infectious diseases hospital that saw/treated most of the TB patients in Victoria-- we had single rooms, ]all of which opened up to a private balcony... we used lots of open air ventilation, high ACH and none of our staff converted their TSTs.</a:t>
            </a:r>
          </a:p>
        </p:txBody>
      </p:sp>
      <p:sp>
        <p:nvSpPr>
          <p:cNvPr id="652291" name="Text Box 3"/>
          <p:cNvSpPr txBox="1">
            <a:spLocks noChangeArrowheads="1"/>
          </p:cNvSpPr>
          <p:nvPr/>
        </p:nvSpPr>
        <p:spPr bwMode="auto">
          <a:xfrm>
            <a:off x="1868488" y="265113"/>
            <a:ext cx="7199312" cy="1616075"/>
          </a:xfrm>
          <a:prstGeom prst="rect">
            <a:avLst/>
          </a:prstGeom>
          <a:noFill/>
          <a:ln w="9525">
            <a:noFill/>
            <a:miter lim="800000"/>
            <a:headEnd/>
            <a:tailEnd/>
          </a:ln>
        </p:spPr>
        <p:txBody>
          <a:bodyPr>
            <a:spAutoFit/>
          </a:bodyPr>
          <a:lstStyle/>
          <a:p>
            <a:r>
              <a:rPr lang="en-US" altLang="en-US" sz="2000">
                <a:solidFill>
                  <a:srgbClr val="000000"/>
                </a:solidFill>
              </a:rPr>
              <a:t>Marion A. Kainer MD, MPH, FRACP</a:t>
            </a:r>
          </a:p>
          <a:p>
            <a:r>
              <a:rPr lang="en-US" altLang="en-US" sz="2000">
                <a:solidFill>
                  <a:srgbClr val="000000"/>
                </a:solidFill>
              </a:rPr>
              <a:t>Medical Epidemiologist/ Infectious Diseases Physician Director, Hospital Infections and Antimicrobial Resistance Program Tennessee Dept. of Health  </a:t>
            </a:r>
          </a:p>
          <a:p>
            <a:endParaRPr lang="en-US" altLang="en-US" sz="2000">
              <a:solidFill>
                <a:srgbClr val="00000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14" name="Picture 2"/>
          <p:cNvPicPr>
            <a:picLocks noChangeAspect="1" noChangeArrowheads="1"/>
          </p:cNvPicPr>
          <p:nvPr/>
        </p:nvPicPr>
        <p:blipFill>
          <a:blip r:embed="rId2" cstate="screen"/>
          <a:srcRect/>
          <a:stretch>
            <a:fillRect/>
          </a:stretch>
        </p:blipFill>
        <p:spPr bwMode="auto">
          <a:xfrm>
            <a:off x="4205288" y="685800"/>
            <a:ext cx="37274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54338" name="Text Box 2"/>
          <p:cNvSpPr txBox="1">
            <a:spLocks noChangeArrowheads="1"/>
          </p:cNvSpPr>
          <p:nvPr/>
        </p:nvSpPr>
        <p:spPr bwMode="auto">
          <a:xfrm>
            <a:off x="2365375" y="2057400"/>
            <a:ext cx="7567613" cy="2124075"/>
          </a:xfrm>
          <a:prstGeom prst="rect">
            <a:avLst/>
          </a:prstGeom>
          <a:noFill/>
          <a:ln w="9525">
            <a:noFill/>
            <a:miter lim="800000"/>
            <a:headEnd/>
            <a:tailEnd/>
          </a:ln>
        </p:spPr>
        <p:txBody>
          <a:bodyPr wrap="none">
            <a:spAutoFit/>
          </a:bodyPr>
          <a:lstStyle/>
          <a:p>
            <a:pPr algn="ctr">
              <a:lnSpc>
                <a:spcPct val="110000"/>
              </a:lnSpc>
            </a:pPr>
            <a:r>
              <a:rPr lang="en-US" altLang="en-US" sz="4000" b="1">
                <a:solidFill>
                  <a:srgbClr val="0033CC"/>
                </a:solidFill>
              </a:rPr>
              <a:t>Opening your windows,</a:t>
            </a:r>
          </a:p>
          <a:p>
            <a:pPr algn="ctr">
              <a:lnSpc>
                <a:spcPct val="110000"/>
              </a:lnSpc>
            </a:pPr>
            <a:endParaRPr lang="en-US" altLang="en-US" sz="4000" b="1">
              <a:solidFill>
                <a:srgbClr val="0033CC"/>
              </a:solidFill>
            </a:endParaRPr>
          </a:p>
          <a:p>
            <a:pPr algn="ctr">
              <a:lnSpc>
                <a:spcPct val="110000"/>
              </a:lnSpc>
            </a:pPr>
            <a:r>
              <a:rPr lang="en-US" altLang="en-US" sz="4000" b="1">
                <a:solidFill>
                  <a:srgbClr val="0033CC"/>
                </a:solidFill>
              </a:rPr>
              <a:t>The key to natural ventilation..</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655362" name="Group 2"/>
          <p:cNvGrpSpPr>
            <a:grpSpLocks/>
          </p:cNvGrpSpPr>
          <p:nvPr/>
        </p:nvGrpSpPr>
        <p:grpSpPr bwMode="auto">
          <a:xfrm>
            <a:off x="1905000" y="533400"/>
            <a:ext cx="8305800" cy="5981700"/>
            <a:chOff x="240" y="293"/>
            <a:chExt cx="5232" cy="3768"/>
          </a:xfrm>
        </p:grpSpPr>
        <p:pic>
          <p:nvPicPr>
            <p:cNvPr id="655364" name="Picture 3" descr="ergonomics"/>
            <p:cNvPicPr>
              <a:picLocks noChangeAspect="1" noChangeArrowheads="1"/>
            </p:cNvPicPr>
            <p:nvPr/>
          </p:nvPicPr>
          <p:blipFill>
            <a:blip r:embed="rId3" cstate="screen"/>
            <a:srcRect/>
            <a:stretch>
              <a:fillRect/>
            </a:stretch>
          </p:blipFill>
          <p:spPr bwMode="auto">
            <a:xfrm>
              <a:off x="240" y="293"/>
              <a:ext cx="5232" cy="3768"/>
            </a:xfrm>
            <a:prstGeom prst="rect">
              <a:avLst/>
            </a:prstGeom>
            <a:noFill/>
            <a:ln w="9525">
              <a:solidFill>
                <a:schemeClr val="tx1"/>
              </a:solidFill>
              <a:miter lim="800000"/>
              <a:headEnd/>
              <a:tailEnd/>
            </a:ln>
          </p:spPr>
        </p:pic>
        <p:sp>
          <p:nvSpPr>
            <p:cNvPr id="655365" name="Text Box 4"/>
            <p:cNvSpPr txBox="1">
              <a:spLocks noChangeArrowheads="1"/>
            </p:cNvSpPr>
            <p:nvPr/>
          </p:nvSpPr>
          <p:spPr bwMode="auto">
            <a:xfrm>
              <a:off x="2208" y="1392"/>
              <a:ext cx="1104" cy="762"/>
            </a:xfrm>
            <a:prstGeom prst="rect">
              <a:avLst/>
            </a:prstGeom>
            <a:solidFill>
              <a:schemeClr val="bg1"/>
            </a:solidFill>
            <a:ln w="38100">
              <a:solidFill>
                <a:schemeClr val="bg1"/>
              </a:solidFill>
              <a:miter lim="800000"/>
              <a:headEnd/>
              <a:tailEnd/>
            </a:ln>
          </p:spPr>
          <p:txBody>
            <a:bodyPr>
              <a:spAutoFit/>
            </a:bodyPr>
            <a:lstStyle/>
            <a:p>
              <a:pPr algn="ctr"/>
              <a:endParaRPr lang="en-US" altLang="en-US" sz="1400" b="1">
                <a:solidFill>
                  <a:srgbClr val="000000"/>
                </a:solidFill>
              </a:endParaRPr>
            </a:p>
            <a:p>
              <a:pPr algn="ctr"/>
              <a:r>
                <a:rPr lang="en-US" altLang="en-US" sz="2400" b="1">
                  <a:solidFill>
                    <a:srgbClr val="000000"/>
                  </a:solidFill>
                </a:rPr>
                <a:t>Microsoft Windows</a:t>
              </a:r>
            </a:p>
            <a:p>
              <a:pPr algn="ctr"/>
              <a:endParaRPr lang="en-US" altLang="en-US" sz="900">
                <a:solidFill>
                  <a:srgbClr val="000000"/>
                </a:solidFill>
              </a:endParaRPr>
            </a:p>
          </p:txBody>
        </p:sp>
        <p:sp>
          <p:nvSpPr>
            <p:cNvPr id="655366" name="Text Box 5"/>
            <p:cNvSpPr txBox="1">
              <a:spLocks noChangeArrowheads="1"/>
            </p:cNvSpPr>
            <p:nvPr/>
          </p:nvSpPr>
          <p:spPr bwMode="auto">
            <a:xfrm>
              <a:off x="1041" y="3614"/>
              <a:ext cx="4140" cy="327"/>
            </a:xfrm>
            <a:prstGeom prst="rect">
              <a:avLst/>
            </a:prstGeom>
            <a:solidFill>
              <a:schemeClr val="bg1"/>
            </a:solidFill>
            <a:ln w="9525">
              <a:noFill/>
              <a:miter lim="800000"/>
              <a:headEnd/>
              <a:tailEnd/>
            </a:ln>
          </p:spPr>
          <p:txBody>
            <a:bodyPr wrap="none">
              <a:spAutoFit/>
            </a:bodyPr>
            <a:lstStyle/>
            <a:p>
              <a:r>
                <a:rPr lang="en-US" altLang="en-US" sz="2800" b="1">
                  <a:solidFill>
                    <a:srgbClr val="0033CC"/>
                  </a:solidFill>
                  <a:latin typeface="Comic Sans MS" pitchFamily="66" charset="0"/>
                </a:rPr>
                <a:t>I mean...to open your </a:t>
              </a:r>
              <a:r>
                <a:rPr lang="en-US" altLang="en-US" sz="2800" b="1" u="sng">
                  <a:solidFill>
                    <a:srgbClr val="0033CC"/>
                  </a:solidFill>
                  <a:latin typeface="Comic Sans MS" pitchFamily="66" charset="0"/>
                </a:rPr>
                <a:t>room</a:t>
              </a:r>
              <a:r>
                <a:rPr lang="en-US" altLang="en-US" sz="2800" b="1">
                  <a:solidFill>
                    <a:srgbClr val="0033CC"/>
                  </a:solidFill>
                  <a:latin typeface="Comic Sans MS" pitchFamily="66" charset="0"/>
                </a:rPr>
                <a:t> windows!</a:t>
              </a:r>
            </a:p>
          </p:txBody>
        </p:sp>
      </p:grpSp>
      <p:sp>
        <p:nvSpPr>
          <p:cNvPr id="655363" name="Text Box 6"/>
          <p:cNvSpPr txBox="1">
            <a:spLocks noChangeArrowheads="1"/>
          </p:cNvSpPr>
          <p:nvPr/>
        </p:nvSpPr>
        <p:spPr bwMode="auto">
          <a:xfrm>
            <a:off x="2489200" y="152400"/>
            <a:ext cx="2754313" cy="708025"/>
          </a:xfrm>
          <a:prstGeom prst="rect">
            <a:avLst/>
          </a:prstGeom>
          <a:solidFill>
            <a:schemeClr val="accent1"/>
          </a:solidFill>
          <a:ln w="38100">
            <a:solidFill>
              <a:srgbClr val="800000"/>
            </a:solidFill>
            <a:miter lim="800000"/>
            <a:headEnd/>
            <a:tailEnd/>
          </a:ln>
        </p:spPr>
        <p:txBody>
          <a:bodyPr wrap="none">
            <a:spAutoFit/>
          </a:bodyPr>
          <a:lstStyle/>
          <a:p>
            <a:r>
              <a:rPr lang="en-US" altLang="en-US" sz="4000" b="1">
                <a:solidFill>
                  <a:srgbClr val="000000"/>
                </a:solidFill>
                <a:latin typeface="Comic Sans MS" pitchFamily="66" charset="0"/>
              </a:rPr>
              <a:t>Thank You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1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4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Lines On Blue">
  <a:themeElements>
    <a:clrScheme name="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fontScheme name="Lines On Blu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clrMap bg1="dk2" tx1="lt1" bg2="dk1" tx2="lt2" accent1="accent1" accent2="accent2" accent3="accent3" accent4="accent4" accent5="accent5" accent6="accent6" hlink="hlink" folHlink="folHlink"/>
    </a:extraClrScheme>
    <a:extraClrScheme>
      <a:clrScheme name="Lines On Blue 2">
        <a:dk1>
          <a:srgbClr val="000000"/>
        </a:dk1>
        <a:lt1>
          <a:srgbClr val="CCCCFF"/>
        </a:lt1>
        <a:dk2>
          <a:srgbClr val="660066"/>
        </a:dk2>
        <a:lt2>
          <a:srgbClr val="99CCFF"/>
        </a:lt2>
        <a:accent1>
          <a:srgbClr val="33CCFF"/>
        </a:accent1>
        <a:accent2>
          <a:srgbClr val="6699FF"/>
        </a:accent2>
        <a:accent3>
          <a:srgbClr val="E2E2FF"/>
        </a:accent3>
        <a:accent4>
          <a:srgbClr val="000000"/>
        </a:accent4>
        <a:accent5>
          <a:srgbClr val="ADE2FF"/>
        </a:accent5>
        <a:accent6>
          <a:srgbClr val="5C8AE7"/>
        </a:accent6>
        <a:hlink>
          <a:srgbClr val="6666FF"/>
        </a:hlink>
        <a:folHlink>
          <a:srgbClr val="CC99FF"/>
        </a:folHlink>
      </a:clrScheme>
      <a:clrMap bg1="lt1" tx1="dk1" bg2="lt2" tx2="dk2" accent1="accent1" accent2="accent2" accent3="accent3" accent4="accent4" accent5="accent5" accent6="accent6" hlink="hlink" folHlink="folHlink"/>
    </a:extraClrScheme>
    <a:extraClrScheme>
      <a:clrScheme name="Lines On Blue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Lines On Blue 4">
        <a:dk1>
          <a:srgbClr val="000066"/>
        </a:dk1>
        <a:lt1>
          <a:srgbClr val="EAEAEA"/>
        </a:lt1>
        <a:dk2>
          <a:srgbClr val="660066"/>
        </a:dk2>
        <a:lt2>
          <a:srgbClr val="CBCBCB"/>
        </a:lt2>
        <a:accent1>
          <a:srgbClr val="330099"/>
        </a:accent1>
        <a:accent2>
          <a:srgbClr val="FF7C80"/>
        </a:accent2>
        <a:accent3>
          <a:srgbClr val="B8AAB8"/>
        </a:accent3>
        <a:accent4>
          <a:srgbClr val="C8C8C8"/>
        </a:accent4>
        <a:accent5>
          <a:srgbClr val="ADAACA"/>
        </a:accent5>
        <a:accent6>
          <a:srgbClr val="E77073"/>
        </a:accent6>
        <a:hlink>
          <a:srgbClr val="6666FF"/>
        </a:hlink>
        <a:folHlink>
          <a:srgbClr val="D60093"/>
        </a:folHlink>
      </a:clrScheme>
      <a:clrMap bg1="dk2" tx1="lt1" bg2="dk1" tx2="lt2" accent1="accent1" accent2="accent2" accent3="accent3" accent4="accent4" accent5="accent5" accent6="accent6" hlink="hlink" folHlink="folHlink"/>
    </a:extraClrScheme>
    <a:extraClrScheme>
      <a:clrScheme name="Lines On Blue 5">
        <a:dk1>
          <a:srgbClr val="000080"/>
        </a:dk1>
        <a:lt1>
          <a:srgbClr val="EAEAEA"/>
        </a:lt1>
        <a:dk2>
          <a:srgbClr val="9933FF"/>
        </a:dk2>
        <a:lt2>
          <a:srgbClr val="CBCBCB"/>
        </a:lt2>
        <a:accent1>
          <a:srgbClr val="00CC99"/>
        </a:accent1>
        <a:accent2>
          <a:srgbClr val="00CCFF"/>
        </a:accent2>
        <a:accent3>
          <a:srgbClr val="CAADFF"/>
        </a:accent3>
        <a:accent4>
          <a:srgbClr val="C8C8C8"/>
        </a:accent4>
        <a:accent5>
          <a:srgbClr val="AAE2CA"/>
        </a:accent5>
        <a:accent6>
          <a:srgbClr val="00B9E7"/>
        </a:accent6>
        <a:hlink>
          <a:srgbClr val="6666FF"/>
        </a:hlink>
        <a:folHlink>
          <a:srgbClr val="CC99FF"/>
        </a:folHlink>
      </a:clrScheme>
      <a:clrMap bg1="dk2" tx1="lt1" bg2="dk1" tx2="lt2" accent1="accent1" accent2="accent2" accent3="accent3" accent4="accent4" accent5="accent5" accent6="accent6" hlink="hlink" folHlink="folHlink"/>
    </a:extraClrScheme>
    <a:extraClrScheme>
      <a:clrScheme name="Lines On Blue 6">
        <a:dk1>
          <a:srgbClr val="000000"/>
        </a:dk1>
        <a:lt1>
          <a:srgbClr val="FFFFCC"/>
        </a:lt1>
        <a:dk2>
          <a:srgbClr val="660066"/>
        </a:dk2>
        <a:lt2>
          <a:srgbClr val="FFFFFF"/>
        </a:lt2>
        <a:accent1>
          <a:srgbClr val="99CCFF"/>
        </a:accent1>
        <a:accent2>
          <a:srgbClr val="FFCC99"/>
        </a:accent2>
        <a:accent3>
          <a:srgbClr val="FFFFE2"/>
        </a:accent3>
        <a:accent4>
          <a:srgbClr val="000000"/>
        </a:accent4>
        <a:accent5>
          <a:srgbClr val="CAE2FF"/>
        </a:accent5>
        <a:accent6>
          <a:srgbClr val="E7B98A"/>
        </a:accent6>
        <a:hlink>
          <a:srgbClr val="CC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0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9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0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_Lines On Blue">
  <a:themeElements>
    <a:clrScheme name="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fontScheme name="Lines On Blu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clrMap bg1="dk2" tx1="lt1" bg2="dk1" tx2="lt2" accent1="accent1" accent2="accent2" accent3="accent3" accent4="accent4" accent5="accent5" accent6="accent6" hlink="hlink" folHlink="folHlink"/>
    </a:extraClrScheme>
    <a:extraClrScheme>
      <a:clrScheme name="Lines On Blue 2">
        <a:dk1>
          <a:srgbClr val="000000"/>
        </a:dk1>
        <a:lt1>
          <a:srgbClr val="CCCCFF"/>
        </a:lt1>
        <a:dk2>
          <a:srgbClr val="660066"/>
        </a:dk2>
        <a:lt2>
          <a:srgbClr val="99CCFF"/>
        </a:lt2>
        <a:accent1>
          <a:srgbClr val="33CCFF"/>
        </a:accent1>
        <a:accent2>
          <a:srgbClr val="6699FF"/>
        </a:accent2>
        <a:accent3>
          <a:srgbClr val="E2E2FF"/>
        </a:accent3>
        <a:accent4>
          <a:srgbClr val="000000"/>
        </a:accent4>
        <a:accent5>
          <a:srgbClr val="ADE2FF"/>
        </a:accent5>
        <a:accent6>
          <a:srgbClr val="5C8AE7"/>
        </a:accent6>
        <a:hlink>
          <a:srgbClr val="6666FF"/>
        </a:hlink>
        <a:folHlink>
          <a:srgbClr val="CC99FF"/>
        </a:folHlink>
      </a:clrScheme>
      <a:clrMap bg1="lt1" tx1="dk1" bg2="lt2" tx2="dk2" accent1="accent1" accent2="accent2" accent3="accent3" accent4="accent4" accent5="accent5" accent6="accent6" hlink="hlink" folHlink="folHlink"/>
    </a:extraClrScheme>
    <a:extraClrScheme>
      <a:clrScheme name="Lines On Blue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Lines On Blue 4">
        <a:dk1>
          <a:srgbClr val="000066"/>
        </a:dk1>
        <a:lt1>
          <a:srgbClr val="EAEAEA"/>
        </a:lt1>
        <a:dk2>
          <a:srgbClr val="660066"/>
        </a:dk2>
        <a:lt2>
          <a:srgbClr val="CBCBCB"/>
        </a:lt2>
        <a:accent1>
          <a:srgbClr val="330099"/>
        </a:accent1>
        <a:accent2>
          <a:srgbClr val="FF7C80"/>
        </a:accent2>
        <a:accent3>
          <a:srgbClr val="B8AAB8"/>
        </a:accent3>
        <a:accent4>
          <a:srgbClr val="C8C8C8"/>
        </a:accent4>
        <a:accent5>
          <a:srgbClr val="ADAACA"/>
        </a:accent5>
        <a:accent6>
          <a:srgbClr val="E77073"/>
        </a:accent6>
        <a:hlink>
          <a:srgbClr val="6666FF"/>
        </a:hlink>
        <a:folHlink>
          <a:srgbClr val="D60093"/>
        </a:folHlink>
      </a:clrScheme>
      <a:clrMap bg1="dk2" tx1="lt1" bg2="dk1" tx2="lt2" accent1="accent1" accent2="accent2" accent3="accent3" accent4="accent4" accent5="accent5" accent6="accent6" hlink="hlink" folHlink="folHlink"/>
    </a:extraClrScheme>
    <a:extraClrScheme>
      <a:clrScheme name="Lines On Blue 5">
        <a:dk1>
          <a:srgbClr val="000080"/>
        </a:dk1>
        <a:lt1>
          <a:srgbClr val="EAEAEA"/>
        </a:lt1>
        <a:dk2>
          <a:srgbClr val="9933FF"/>
        </a:dk2>
        <a:lt2>
          <a:srgbClr val="CBCBCB"/>
        </a:lt2>
        <a:accent1>
          <a:srgbClr val="00CC99"/>
        </a:accent1>
        <a:accent2>
          <a:srgbClr val="00CCFF"/>
        </a:accent2>
        <a:accent3>
          <a:srgbClr val="CAADFF"/>
        </a:accent3>
        <a:accent4>
          <a:srgbClr val="C8C8C8"/>
        </a:accent4>
        <a:accent5>
          <a:srgbClr val="AAE2CA"/>
        </a:accent5>
        <a:accent6>
          <a:srgbClr val="00B9E7"/>
        </a:accent6>
        <a:hlink>
          <a:srgbClr val="6666FF"/>
        </a:hlink>
        <a:folHlink>
          <a:srgbClr val="CC99FF"/>
        </a:folHlink>
      </a:clrScheme>
      <a:clrMap bg1="dk2" tx1="lt1" bg2="dk1" tx2="lt2" accent1="accent1" accent2="accent2" accent3="accent3" accent4="accent4" accent5="accent5" accent6="accent6" hlink="hlink" folHlink="folHlink"/>
    </a:extraClrScheme>
    <a:extraClrScheme>
      <a:clrScheme name="Lines On Blue 6">
        <a:dk1>
          <a:srgbClr val="000000"/>
        </a:dk1>
        <a:lt1>
          <a:srgbClr val="FFFFCC"/>
        </a:lt1>
        <a:dk2>
          <a:srgbClr val="660066"/>
        </a:dk2>
        <a:lt2>
          <a:srgbClr val="FFFFFF"/>
        </a:lt2>
        <a:accent1>
          <a:srgbClr val="99CCFF"/>
        </a:accent1>
        <a:accent2>
          <a:srgbClr val="FFCC99"/>
        </a:accent2>
        <a:accent3>
          <a:srgbClr val="FFFFE2"/>
        </a:accent3>
        <a:accent4>
          <a:srgbClr val="000000"/>
        </a:accent4>
        <a:accent5>
          <a:srgbClr val="CAE2FF"/>
        </a:accent5>
        <a:accent6>
          <a:srgbClr val="E7B98A"/>
        </a:accent6>
        <a:hlink>
          <a:srgbClr val="CC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17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_Lines On Blue">
  <a:themeElements>
    <a:clrScheme name="1_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fontScheme name="1_Lines On Blu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clrMap bg1="dk2" tx1="lt1" bg2="dk1" tx2="lt2" accent1="accent1" accent2="accent2" accent3="accent3" accent4="accent4" accent5="accent5" accent6="accent6" hlink="hlink" folHlink="folHlink"/>
    </a:extraClrScheme>
    <a:extraClrScheme>
      <a:clrScheme name="1_Lines On Blue 2">
        <a:dk1>
          <a:srgbClr val="000000"/>
        </a:dk1>
        <a:lt1>
          <a:srgbClr val="CCCCFF"/>
        </a:lt1>
        <a:dk2>
          <a:srgbClr val="660066"/>
        </a:dk2>
        <a:lt2>
          <a:srgbClr val="99CCFF"/>
        </a:lt2>
        <a:accent1>
          <a:srgbClr val="33CCFF"/>
        </a:accent1>
        <a:accent2>
          <a:srgbClr val="6699FF"/>
        </a:accent2>
        <a:accent3>
          <a:srgbClr val="E2E2FF"/>
        </a:accent3>
        <a:accent4>
          <a:srgbClr val="000000"/>
        </a:accent4>
        <a:accent5>
          <a:srgbClr val="ADE2FF"/>
        </a:accent5>
        <a:accent6>
          <a:srgbClr val="5C8AE7"/>
        </a:accent6>
        <a:hlink>
          <a:srgbClr val="6666FF"/>
        </a:hlink>
        <a:folHlink>
          <a:srgbClr val="CC99FF"/>
        </a:folHlink>
      </a:clrScheme>
      <a:clrMap bg1="lt1" tx1="dk1" bg2="lt2" tx2="dk2" accent1="accent1" accent2="accent2" accent3="accent3" accent4="accent4" accent5="accent5" accent6="accent6" hlink="hlink" folHlink="folHlink"/>
    </a:extraClrScheme>
    <a:extraClrScheme>
      <a:clrScheme name="1_Lines On Blue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Lines On Blue 4">
        <a:dk1>
          <a:srgbClr val="000066"/>
        </a:dk1>
        <a:lt1>
          <a:srgbClr val="EAEAEA"/>
        </a:lt1>
        <a:dk2>
          <a:srgbClr val="660066"/>
        </a:dk2>
        <a:lt2>
          <a:srgbClr val="CBCBCB"/>
        </a:lt2>
        <a:accent1>
          <a:srgbClr val="330099"/>
        </a:accent1>
        <a:accent2>
          <a:srgbClr val="FF7C80"/>
        </a:accent2>
        <a:accent3>
          <a:srgbClr val="B8AAB8"/>
        </a:accent3>
        <a:accent4>
          <a:srgbClr val="C8C8C8"/>
        </a:accent4>
        <a:accent5>
          <a:srgbClr val="ADAACA"/>
        </a:accent5>
        <a:accent6>
          <a:srgbClr val="E77073"/>
        </a:accent6>
        <a:hlink>
          <a:srgbClr val="6666FF"/>
        </a:hlink>
        <a:folHlink>
          <a:srgbClr val="D60093"/>
        </a:folHlink>
      </a:clrScheme>
      <a:clrMap bg1="dk2" tx1="lt1" bg2="dk1" tx2="lt2" accent1="accent1" accent2="accent2" accent3="accent3" accent4="accent4" accent5="accent5" accent6="accent6" hlink="hlink" folHlink="folHlink"/>
    </a:extraClrScheme>
    <a:extraClrScheme>
      <a:clrScheme name="1_Lines On Blue 5">
        <a:dk1>
          <a:srgbClr val="000080"/>
        </a:dk1>
        <a:lt1>
          <a:srgbClr val="EAEAEA"/>
        </a:lt1>
        <a:dk2>
          <a:srgbClr val="9933FF"/>
        </a:dk2>
        <a:lt2>
          <a:srgbClr val="CBCBCB"/>
        </a:lt2>
        <a:accent1>
          <a:srgbClr val="00CC99"/>
        </a:accent1>
        <a:accent2>
          <a:srgbClr val="00CCFF"/>
        </a:accent2>
        <a:accent3>
          <a:srgbClr val="CAADFF"/>
        </a:accent3>
        <a:accent4>
          <a:srgbClr val="C8C8C8"/>
        </a:accent4>
        <a:accent5>
          <a:srgbClr val="AAE2CA"/>
        </a:accent5>
        <a:accent6>
          <a:srgbClr val="00B9E7"/>
        </a:accent6>
        <a:hlink>
          <a:srgbClr val="6666FF"/>
        </a:hlink>
        <a:folHlink>
          <a:srgbClr val="CC99FF"/>
        </a:folHlink>
      </a:clrScheme>
      <a:clrMap bg1="dk2" tx1="lt1" bg2="dk1" tx2="lt2" accent1="accent1" accent2="accent2" accent3="accent3" accent4="accent4" accent5="accent5" accent6="accent6" hlink="hlink" folHlink="folHlink"/>
    </a:extraClrScheme>
    <a:extraClrScheme>
      <a:clrScheme name="1_Lines On Blue 6">
        <a:dk1>
          <a:srgbClr val="000000"/>
        </a:dk1>
        <a:lt1>
          <a:srgbClr val="FFFFCC"/>
        </a:lt1>
        <a:dk2>
          <a:srgbClr val="660066"/>
        </a:dk2>
        <a:lt2>
          <a:srgbClr val="FFFFFF"/>
        </a:lt2>
        <a:accent1>
          <a:srgbClr val="99CCFF"/>
        </a:accent1>
        <a:accent2>
          <a:srgbClr val="FFCC99"/>
        </a:accent2>
        <a:accent3>
          <a:srgbClr val="FFFFE2"/>
        </a:accent3>
        <a:accent4>
          <a:srgbClr val="000000"/>
        </a:accent4>
        <a:accent5>
          <a:srgbClr val="CAE2FF"/>
        </a:accent5>
        <a:accent6>
          <a:srgbClr val="E7B98A"/>
        </a:accent6>
        <a:hlink>
          <a:srgbClr val="CC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_Lines On Blue">
  <a:themeElements>
    <a:clrScheme name="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fontScheme name="Lines On Blu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clrMap bg1="dk2" tx1="lt1" bg2="dk1" tx2="lt2" accent1="accent1" accent2="accent2" accent3="accent3" accent4="accent4" accent5="accent5" accent6="accent6" hlink="hlink" folHlink="folHlink"/>
    </a:extraClrScheme>
    <a:extraClrScheme>
      <a:clrScheme name="Lines On Blue 2">
        <a:dk1>
          <a:srgbClr val="000000"/>
        </a:dk1>
        <a:lt1>
          <a:srgbClr val="CCCCFF"/>
        </a:lt1>
        <a:dk2>
          <a:srgbClr val="660066"/>
        </a:dk2>
        <a:lt2>
          <a:srgbClr val="99CCFF"/>
        </a:lt2>
        <a:accent1>
          <a:srgbClr val="33CCFF"/>
        </a:accent1>
        <a:accent2>
          <a:srgbClr val="6699FF"/>
        </a:accent2>
        <a:accent3>
          <a:srgbClr val="E2E2FF"/>
        </a:accent3>
        <a:accent4>
          <a:srgbClr val="000000"/>
        </a:accent4>
        <a:accent5>
          <a:srgbClr val="ADE2FF"/>
        </a:accent5>
        <a:accent6>
          <a:srgbClr val="5C8AE7"/>
        </a:accent6>
        <a:hlink>
          <a:srgbClr val="6666FF"/>
        </a:hlink>
        <a:folHlink>
          <a:srgbClr val="CC99FF"/>
        </a:folHlink>
      </a:clrScheme>
      <a:clrMap bg1="lt1" tx1="dk1" bg2="lt2" tx2="dk2" accent1="accent1" accent2="accent2" accent3="accent3" accent4="accent4" accent5="accent5" accent6="accent6" hlink="hlink" folHlink="folHlink"/>
    </a:extraClrScheme>
    <a:extraClrScheme>
      <a:clrScheme name="Lines On Blue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Lines On Blue 4">
        <a:dk1>
          <a:srgbClr val="000066"/>
        </a:dk1>
        <a:lt1>
          <a:srgbClr val="EAEAEA"/>
        </a:lt1>
        <a:dk2>
          <a:srgbClr val="660066"/>
        </a:dk2>
        <a:lt2>
          <a:srgbClr val="CBCBCB"/>
        </a:lt2>
        <a:accent1>
          <a:srgbClr val="330099"/>
        </a:accent1>
        <a:accent2>
          <a:srgbClr val="FF7C80"/>
        </a:accent2>
        <a:accent3>
          <a:srgbClr val="B8AAB8"/>
        </a:accent3>
        <a:accent4>
          <a:srgbClr val="C8C8C8"/>
        </a:accent4>
        <a:accent5>
          <a:srgbClr val="ADAACA"/>
        </a:accent5>
        <a:accent6>
          <a:srgbClr val="E77073"/>
        </a:accent6>
        <a:hlink>
          <a:srgbClr val="6666FF"/>
        </a:hlink>
        <a:folHlink>
          <a:srgbClr val="D60093"/>
        </a:folHlink>
      </a:clrScheme>
      <a:clrMap bg1="dk2" tx1="lt1" bg2="dk1" tx2="lt2" accent1="accent1" accent2="accent2" accent3="accent3" accent4="accent4" accent5="accent5" accent6="accent6" hlink="hlink" folHlink="folHlink"/>
    </a:extraClrScheme>
    <a:extraClrScheme>
      <a:clrScheme name="Lines On Blue 5">
        <a:dk1>
          <a:srgbClr val="000080"/>
        </a:dk1>
        <a:lt1>
          <a:srgbClr val="EAEAEA"/>
        </a:lt1>
        <a:dk2>
          <a:srgbClr val="9933FF"/>
        </a:dk2>
        <a:lt2>
          <a:srgbClr val="CBCBCB"/>
        </a:lt2>
        <a:accent1>
          <a:srgbClr val="00CC99"/>
        </a:accent1>
        <a:accent2>
          <a:srgbClr val="00CCFF"/>
        </a:accent2>
        <a:accent3>
          <a:srgbClr val="CAADFF"/>
        </a:accent3>
        <a:accent4>
          <a:srgbClr val="C8C8C8"/>
        </a:accent4>
        <a:accent5>
          <a:srgbClr val="AAE2CA"/>
        </a:accent5>
        <a:accent6>
          <a:srgbClr val="00B9E7"/>
        </a:accent6>
        <a:hlink>
          <a:srgbClr val="6666FF"/>
        </a:hlink>
        <a:folHlink>
          <a:srgbClr val="CC99FF"/>
        </a:folHlink>
      </a:clrScheme>
      <a:clrMap bg1="dk2" tx1="lt1" bg2="dk1" tx2="lt2" accent1="accent1" accent2="accent2" accent3="accent3" accent4="accent4" accent5="accent5" accent6="accent6" hlink="hlink" folHlink="folHlink"/>
    </a:extraClrScheme>
    <a:extraClrScheme>
      <a:clrScheme name="Lines On Blue 6">
        <a:dk1>
          <a:srgbClr val="000000"/>
        </a:dk1>
        <a:lt1>
          <a:srgbClr val="FFFFCC"/>
        </a:lt1>
        <a:dk2>
          <a:srgbClr val="660066"/>
        </a:dk2>
        <a:lt2>
          <a:srgbClr val="FFFFFF"/>
        </a:lt2>
        <a:accent1>
          <a:srgbClr val="99CCFF"/>
        </a:accent1>
        <a:accent2>
          <a:srgbClr val="FFCC99"/>
        </a:accent2>
        <a:accent3>
          <a:srgbClr val="FFFFE2"/>
        </a:accent3>
        <a:accent4>
          <a:srgbClr val="000000"/>
        </a:accent4>
        <a:accent5>
          <a:srgbClr val="CAE2FF"/>
        </a:accent5>
        <a:accent6>
          <a:srgbClr val="E7B98A"/>
        </a:accent6>
        <a:hlink>
          <a:srgbClr val="CC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1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19_Default Design">
  <a:themeElements>
    <a:clrScheme name="">
      <a:dk1>
        <a:srgbClr val="666633"/>
      </a:dk1>
      <a:lt1>
        <a:srgbClr val="FFFFFF"/>
      </a:lt1>
      <a:dk2>
        <a:srgbClr val="003300"/>
      </a:dk2>
      <a:lt2>
        <a:srgbClr val="FFFF00"/>
      </a:lt2>
      <a:accent1>
        <a:srgbClr val="339933"/>
      </a:accent1>
      <a:accent2>
        <a:srgbClr val="800000"/>
      </a:accent2>
      <a:accent3>
        <a:srgbClr val="AAADAA"/>
      </a:accent3>
      <a:accent4>
        <a:srgbClr val="DADADA"/>
      </a:accent4>
      <a:accent5>
        <a:srgbClr val="ADCAAD"/>
      </a:accent5>
      <a:accent6>
        <a:srgbClr val="730000"/>
      </a:accent6>
      <a:hlink>
        <a:srgbClr val="0033CC"/>
      </a:hlink>
      <a:folHlink>
        <a:srgbClr val="FFCC66"/>
      </a:folHlink>
    </a:clrScheme>
    <a:fontScheme name="3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22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7_Lines On Blue">
  <a:themeElements>
    <a:clrScheme name="2_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fontScheme name="2_Lines On Blu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clrMap bg1="dk2" tx1="lt1" bg2="dk1" tx2="lt2" accent1="accent1" accent2="accent2" accent3="accent3" accent4="accent4" accent5="accent5" accent6="accent6" hlink="hlink" folHlink="folHlink"/>
    </a:extraClrScheme>
    <a:extraClrScheme>
      <a:clrScheme name="2_Lines On Blue 2">
        <a:dk1>
          <a:srgbClr val="000000"/>
        </a:dk1>
        <a:lt1>
          <a:srgbClr val="CCCCFF"/>
        </a:lt1>
        <a:dk2>
          <a:srgbClr val="660066"/>
        </a:dk2>
        <a:lt2>
          <a:srgbClr val="99CCFF"/>
        </a:lt2>
        <a:accent1>
          <a:srgbClr val="33CCFF"/>
        </a:accent1>
        <a:accent2>
          <a:srgbClr val="6699FF"/>
        </a:accent2>
        <a:accent3>
          <a:srgbClr val="E2E2FF"/>
        </a:accent3>
        <a:accent4>
          <a:srgbClr val="000000"/>
        </a:accent4>
        <a:accent5>
          <a:srgbClr val="ADE2FF"/>
        </a:accent5>
        <a:accent6>
          <a:srgbClr val="5C8AE7"/>
        </a:accent6>
        <a:hlink>
          <a:srgbClr val="6666FF"/>
        </a:hlink>
        <a:folHlink>
          <a:srgbClr val="CC99FF"/>
        </a:folHlink>
      </a:clrScheme>
      <a:clrMap bg1="lt1" tx1="dk1" bg2="lt2" tx2="dk2" accent1="accent1" accent2="accent2" accent3="accent3" accent4="accent4" accent5="accent5" accent6="accent6" hlink="hlink" folHlink="folHlink"/>
    </a:extraClrScheme>
    <a:extraClrScheme>
      <a:clrScheme name="2_Lines On Blue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2_Lines On Blue 4">
        <a:dk1>
          <a:srgbClr val="000066"/>
        </a:dk1>
        <a:lt1>
          <a:srgbClr val="EAEAEA"/>
        </a:lt1>
        <a:dk2>
          <a:srgbClr val="660066"/>
        </a:dk2>
        <a:lt2>
          <a:srgbClr val="CBCBCB"/>
        </a:lt2>
        <a:accent1>
          <a:srgbClr val="330099"/>
        </a:accent1>
        <a:accent2>
          <a:srgbClr val="FF7C80"/>
        </a:accent2>
        <a:accent3>
          <a:srgbClr val="B8AAB8"/>
        </a:accent3>
        <a:accent4>
          <a:srgbClr val="C8C8C8"/>
        </a:accent4>
        <a:accent5>
          <a:srgbClr val="ADAACA"/>
        </a:accent5>
        <a:accent6>
          <a:srgbClr val="E77073"/>
        </a:accent6>
        <a:hlink>
          <a:srgbClr val="6666FF"/>
        </a:hlink>
        <a:folHlink>
          <a:srgbClr val="D60093"/>
        </a:folHlink>
      </a:clrScheme>
      <a:clrMap bg1="dk2" tx1="lt1" bg2="dk1" tx2="lt2" accent1="accent1" accent2="accent2" accent3="accent3" accent4="accent4" accent5="accent5" accent6="accent6" hlink="hlink" folHlink="folHlink"/>
    </a:extraClrScheme>
    <a:extraClrScheme>
      <a:clrScheme name="2_Lines On Blue 5">
        <a:dk1>
          <a:srgbClr val="000080"/>
        </a:dk1>
        <a:lt1>
          <a:srgbClr val="EAEAEA"/>
        </a:lt1>
        <a:dk2>
          <a:srgbClr val="9933FF"/>
        </a:dk2>
        <a:lt2>
          <a:srgbClr val="CBCBCB"/>
        </a:lt2>
        <a:accent1>
          <a:srgbClr val="00CC99"/>
        </a:accent1>
        <a:accent2>
          <a:srgbClr val="00CCFF"/>
        </a:accent2>
        <a:accent3>
          <a:srgbClr val="CAADFF"/>
        </a:accent3>
        <a:accent4>
          <a:srgbClr val="C8C8C8"/>
        </a:accent4>
        <a:accent5>
          <a:srgbClr val="AAE2CA"/>
        </a:accent5>
        <a:accent6>
          <a:srgbClr val="00B9E7"/>
        </a:accent6>
        <a:hlink>
          <a:srgbClr val="6666FF"/>
        </a:hlink>
        <a:folHlink>
          <a:srgbClr val="CC99FF"/>
        </a:folHlink>
      </a:clrScheme>
      <a:clrMap bg1="dk2" tx1="lt1" bg2="dk1" tx2="lt2" accent1="accent1" accent2="accent2" accent3="accent3" accent4="accent4" accent5="accent5" accent6="accent6" hlink="hlink" folHlink="folHlink"/>
    </a:extraClrScheme>
    <a:extraClrScheme>
      <a:clrScheme name="2_Lines On Blue 6">
        <a:dk1>
          <a:srgbClr val="000000"/>
        </a:dk1>
        <a:lt1>
          <a:srgbClr val="FFFFCC"/>
        </a:lt1>
        <a:dk2>
          <a:srgbClr val="660066"/>
        </a:dk2>
        <a:lt2>
          <a:srgbClr val="FFFFFF"/>
        </a:lt2>
        <a:accent1>
          <a:srgbClr val="99CCFF"/>
        </a:accent1>
        <a:accent2>
          <a:srgbClr val="FFCC99"/>
        </a:accent2>
        <a:accent3>
          <a:srgbClr val="FFFFE2"/>
        </a:accent3>
        <a:accent4>
          <a:srgbClr val="000000"/>
        </a:accent4>
        <a:accent5>
          <a:srgbClr val="CAE2FF"/>
        </a:accent5>
        <a:accent6>
          <a:srgbClr val="E7B98A"/>
        </a:accent6>
        <a:hlink>
          <a:srgbClr val="CC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8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_Lines On Blue">
  <a:themeElements>
    <a:clrScheme name="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fontScheme name="Lines On Blu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clrMap bg1="dk2" tx1="lt1" bg2="dk1" tx2="lt2" accent1="accent1" accent2="accent2" accent3="accent3" accent4="accent4" accent5="accent5" accent6="accent6" hlink="hlink" folHlink="folHlink"/>
    </a:extraClrScheme>
    <a:extraClrScheme>
      <a:clrScheme name="Lines On Blue 2">
        <a:dk1>
          <a:srgbClr val="000000"/>
        </a:dk1>
        <a:lt1>
          <a:srgbClr val="CCCCFF"/>
        </a:lt1>
        <a:dk2>
          <a:srgbClr val="660066"/>
        </a:dk2>
        <a:lt2>
          <a:srgbClr val="99CCFF"/>
        </a:lt2>
        <a:accent1>
          <a:srgbClr val="33CCFF"/>
        </a:accent1>
        <a:accent2>
          <a:srgbClr val="6699FF"/>
        </a:accent2>
        <a:accent3>
          <a:srgbClr val="E2E2FF"/>
        </a:accent3>
        <a:accent4>
          <a:srgbClr val="000000"/>
        </a:accent4>
        <a:accent5>
          <a:srgbClr val="ADE2FF"/>
        </a:accent5>
        <a:accent6>
          <a:srgbClr val="5C8AE7"/>
        </a:accent6>
        <a:hlink>
          <a:srgbClr val="6666FF"/>
        </a:hlink>
        <a:folHlink>
          <a:srgbClr val="CC99FF"/>
        </a:folHlink>
      </a:clrScheme>
      <a:clrMap bg1="lt1" tx1="dk1" bg2="lt2" tx2="dk2" accent1="accent1" accent2="accent2" accent3="accent3" accent4="accent4" accent5="accent5" accent6="accent6" hlink="hlink" folHlink="folHlink"/>
    </a:extraClrScheme>
    <a:extraClrScheme>
      <a:clrScheme name="Lines On Blue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Lines On Blue 4">
        <a:dk1>
          <a:srgbClr val="000066"/>
        </a:dk1>
        <a:lt1>
          <a:srgbClr val="EAEAEA"/>
        </a:lt1>
        <a:dk2>
          <a:srgbClr val="660066"/>
        </a:dk2>
        <a:lt2>
          <a:srgbClr val="CBCBCB"/>
        </a:lt2>
        <a:accent1>
          <a:srgbClr val="330099"/>
        </a:accent1>
        <a:accent2>
          <a:srgbClr val="FF7C80"/>
        </a:accent2>
        <a:accent3>
          <a:srgbClr val="B8AAB8"/>
        </a:accent3>
        <a:accent4>
          <a:srgbClr val="C8C8C8"/>
        </a:accent4>
        <a:accent5>
          <a:srgbClr val="ADAACA"/>
        </a:accent5>
        <a:accent6>
          <a:srgbClr val="E77073"/>
        </a:accent6>
        <a:hlink>
          <a:srgbClr val="6666FF"/>
        </a:hlink>
        <a:folHlink>
          <a:srgbClr val="D60093"/>
        </a:folHlink>
      </a:clrScheme>
      <a:clrMap bg1="dk2" tx1="lt1" bg2="dk1" tx2="lt2" accent1="accent1" accent2="accent2" accent3="accent3" accent4="accent4" accent5="accent5" accent6="accent6" hlink="hlink" folHlink="folHlink"/>
    </a:extraClrScheme>
    <a:extraClrScheme>
      <a:clrScheme name="Lines On Blue 5">
        <a:dk1>
          <a:srgbClr val="000080"/>
        </a:dk1>
        <a:lt1>
          <a:srgbClr val="EAEAEA"/>
        </a:lt1>
        <a:dk2>
          <a:srgbClr val="9933FF"/>
        </a:dk2>
        <a:lt2>
          <a:srgbClr val="CBCBCB"/>
        </a:lt2>
        <a:accent1>
          <a:srgbClr val="00CC99"/>
        </a:accent1>
        <a:accent2>
          <a:srgbClr val="00CCFF"/>
        </a:accent2>
        <a:accent3>
          <a:srgbClr val="CAADFF"/>
        </a:accent3>
        <a:accent4>
          <a:srgbClr val="C8C8C8"/>
        </a:accent4>
        <a:accent5>
          <a:srgbClr val="AAE2CA"/>
        </a:accent5>
        <a:accent6>
          <a:srgbClr val="00B9E7"/>
        </a:accent6>
        <a:hlink>
          <a:srgbClr val="6666FF"/>
        </a:hlink>
        <a:folHlink>
          <a:srgbClr val="CC99FF"/>
        </a:folHlink>
      </a:clrScheme>
      <a:clrMap bg1="dk2" tx1="lt1" bg2="dk1" tx2="lt2" accent1="accent1" accent2="accent2" accent3="accent3" accent4="accent4" accent5="accent5" accent6="accent6" hlink="hlink" folHlink="folHlink"/>
    </a:extraClrScheme>
    <a:extraClrScheme>
      <a:clrScheme name="Lines On Blue 6">
        <a:dk1>
          <a:srgbClr val="000000"/>
        </a:dk1>
        <a:lt1>
          <a:srgbClr val="FFFFCC"/>
        </a:lt1>
        <a:dk2>
          <a:srgbClr val="660066"/>
        </a:dk2>
        <a:lt2>
          <a:srgbClr val="FFFFFF"/>
        </a:lt2>
        <a:accent1>
          <a:srgbClr val="99CCFF"/>
        </a:accent1>
        <a:accent2>
          <a:srgbClr val="FFCC99"/>
        </a:accent2>
        <a:accent3>
          <a:srgbClr val="FFFFE2"/>
        </a:accent3>
        <a:accent4>
          <a:srgbClr val="000000"/>
        </a:accent4>
        <a:accent5>
          <a:srgbClr val="CAE2FF"/>
        </a:accent5>
        <a:accent6>
          <a:srgbClr val="E7B98A"/>
        </a:accent6>
        <a:hlink>
          <a:srgbClr val="CC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5_Lines On Blue">
  <a:themeElements>
    <a:clrScheme name="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fontScheme name="Lines On Blu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clrMap bg1="dk2" tx1="lt1" bg2="dk1" tx2="lt2" accent1="accent1" accent2="accent2" accent3="accent3" accent4="accent4" accent5="accent5" accent6="accent6" hlink="hlink" folHlink="folHlink"/>
    </a:extraClrScheme>
    <a:extraClrScheme>
      <a:clrScheme name="Lines On Blue 2">
        <a:dk1>
          <a:srgbClr val="000000"/>
        </a:dk1>
        <a:lt1>
          <a:srgbClr val="CCCCFF"/>
        </a:lt1>
        <a:dk2>
          <a:srgbClr val="660066"/>
        </a:dk2>
        <a:lt2>
          <a:srgbClr val="99CCFF"/>
        </a:lt2>
        <a:accent1>
          <a:srgbClr val="33CCFF"/>
        </a:accent1>
        <a:accent2>
          <a:srgbClr val="6699FF"/>
        </a:accent2>
        <a:accent3>
          <a:srgbClr val="E2E2FF"/>
        </a:accent3>
        <a:accent4>
          <a:srgbClr val="000000"/>
        </a:accent4>
        <a:accent5>
          <a:srgbClr val="ADE2FF"/>
        </a:accent5>
        <a:accent6>
          <a:srgbClr val="5C8AE7"/>
        </a:accent6>
        <a:hlink>
          <a:srgbClr val="6666FF"/>
        </a:hlink>
        <a:folHlink>
          <a:srgbClr val="CC99FF"/>
        </a:folHlink>
      </a:clrScheme>
      <a:clrMap bg1="lt1" tx1="dk1" bg2="lt2" tx2="dk2" accent1="accent1" accent2="accent2" accent3="accent3" accent4="accent4" accent5="accent5" accent6="accent6" hlink="hlink" folHlink="folHlink"/>
    </a:extraClrScheme>
    <a:extraClrScheme>
      <a:clrScheme name="Lines On Blue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Lines On Blue 4">
        <a:dk1>
          <a:srgbClr val="000066"/>
        </a:dk1>
        <a:lt1>
          <a:srgbClr val="EAEAEA"/>
        </a:lt1>
        <a:dk2>
          <a:srgbClr val="660066"/>
        </a:dk2>
        <a:lt2>
          <a:srgbClr val="CBCBCB"/>
        </a:lt2>
        <a:accent1>
          <a:srgbClr val="330099"/>
        </a:accent1>
        <a:accent2>
          <a:srgbClr val="FF7C80"/>
        </a:accent2>
        <a:accent3>
          <a:srgbClr val="B8AAB8"/>
        </a:accent3>
        <a:accent4>
          <a:srgbClr val="C8C8C8"/>
        </a:accent4>
        <a:accent5>
          <a:srgbClr val="ADAACA"/>
        </a:accent5>
        <a:accent6>
          <a:srgbClr val="E77073"/>
        </a:accent6>
        <a:hlink>
          <a:srgbClr val="6666FF"/>
        </a:hlink>
        <a:folHlink>
          <a:srgbClr val="D60093"/>
        </a:folHlink>
      </a:clrScheme>
      <a:clrMap bg1="dk2" tx1="lt1" bg2="dk1" tx2="lt2" accent1="accent1" accent2="accent2" accent3="accent3" accent4="accent4" accent5="accent5" accent6="accent6" hlink="hlink" folHlink="folHlink"/>
    </a:extraClrScheme>
    <a:extraClrScheme>
      <a:clrScheme name="Lines On Blue 5">
        <a:dk1>
          <a:srgbClr val="000080"/>
        </a:dk1>
        <a:lt1>
          <a:srgbClr val="EAEAEA"/>
        </a:lt1>
        <a:dk2>
          <a:srgbClr val="9933FF"/>
        </a:dk2>
        <a:lt2>
          <a:srgbClr val="CBCBCB"/>
        </a:lt2>
        <a:accent1>
          <a:srgbClr val="00CC99"/>
        </a:accent1>
        <a:accent2>
          <a:srgbClr val="00CCFF"/>
        </a:accent2>
        <a:accent3>
          <a:srgbClr val="CAADFF"/>
        </a:accent3>
        <a:accent4>
          <a:srgbClr val="C8C8C8"/>
        </a:accent4>
        <a:accent5>
          <a:srgbClr val="AAE2CA"/>
        </a:accent5>
        <a:accent6>
          <a:srgbClr val="00B9E7"/>
        </a:accent6>
        <a:hlink>
          <a:srgbClr val="6666FF"/>
        </a:hlink>
        <a:folHlink>
          <a:srgbClr val="CC99FF"/>
        </a:folHlink>
      </a:clrScheme>
      <a:clrMap bg1="dk2" tx1="lt1" bg2="dk1" tx2="lt2" accent1="accent1" accent2="accent2" accent3="accent3" accent4="accent4" accent5="accent5" accent6="accent6" hlink="hlink" folHlink="folHlink"/>
    </a:extraClrScheme>
    <a:extraClrScheme>
      <a:clrScheme name="Lines On Blue 6">
        <a:dk1>
          <a:srgbClr val="000000"/>
        </a:dk1>
        <a:lt1>
          <a:srgbClr val="FFFFCC"/>
        </a:lt1>
        <a:dk2>
          <a:srgbClr val="660066"/>
        </a:dk2>
        <a:lt2>
          <a:srgbClr val="FFFFFF"/>
        </a:lt2>
        <a:accent1>
          <a:srgbClr val="99CCFF"/>
        </a:accent1>
        <a:accent2>
          <a:srgbClr val="FFCC99"/>
        </a:accent2>
        <a:accent3>
          <a:srgbClr val="FFFFE2"/>
        </a:accent3>
        <a:accent4>
          <a:srgbClr val="000000"/>
        </a:accent4>
        <a:accent5>
          <a:srgbClr val="CAE2FF"/>
        </a:accent5>
        <a:accent6>
          <a:srgbClr val="E7B98A"/>
        </a:accent6>
        <a:hlink>
          <a:srgbClr val="CC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_Neon Frame">
  <a:themeElements>
    <a:clrScheme name="Neon Fram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fontScheme name="Neon Frame">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on Fram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Neon Fram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Neon Fram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Neon Fram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Neon Frame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Neon Frame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6_Lines On Blue">
  <a:themeElements>
    <a:clrScheme name="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fontScheme name="Lines On Blu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clrMap bg1="dk2" tx1="lt1" bg2="dk1" tx2="lt2" accent1="accent1" accent2="accent2" accent3="accent3" accent4="accent4" accent5="accent5" accent6="accent6" hlink="hlink" folHlink="folHlink"/>
    </a:extraClrScheme>
    <a:extraClrScheme>
      <a:clrScheme name="Lines On Blue 2">
        <a:dk1>
          <a:srgbClr val="000000"/>
        </a:dk1>
        <a:lt1>
          <a:srgbClr val="CCCCFF"/>
        </a:lt1>
        <a:dk2>
          <a:srgbClr val="660066"/>
        </a:dk2>
        <a:lt2>
          <a:srgbClr val="99CCFF"/>
        </a:lt2>
        <a:accent1>
          <a:srgbClr val="33CCFF"/>
        </a:accent1>
        <a:accent2>
          <a:srgbClr val="6699FF"/>
        </a:accent2>
        <a:accent3>
          <a:srgbClr val="E2E2FF"/>
        </a:accent3>
        <a:accent4>
          <a:srgbClr val="000000"/>
        </a:accent4>
        <a:accent5>
          <a:srgbClr val="ADE2FF"/>
        </a:accent5>
        <a:accent6>
          <a:srgbClr val="5C8AE7"/>
        </a:accent6>
        <a:hlink>
          <a:srgbClr val="6666FF"/>
        </a:hlink>
        <a:folHlink>
          <a:srgbClr val="CC99FF"/>
        </a:folHlink>
      </a:clrScheme>
      <a:clrMap bg1="lt1" tx1="dk1" bg2="lt2" tx2="dk2" accent1="accent1" accent2="accent2" accent3="accent3" accent4="accent4" accent5="accent5" accent6="accent6" hlink="hlink" folHlink="folHlink"/>
    </a:extraClrScheme>
    <a:extraClrScheme>
      <a:clrScheme name="Lines On Blue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Lines On Blue 4">
        <a:dk1>
          <a:srgbClr val="000066"/>
        </a:dk1>
        <a:lt1>
          <a:srgbClr val="EAEAEA"/>
        </a:lt1>
        <a:dk2>
          <a:srgbClr val="660066"/>
        </a:dk2>
        <a:lt2>
          <a:srgbClr val="CBCBCB"/>
        </a:lt2>
        <a:accent1>
          <a:srgbClr val="330099"/>
        </a:accent1>
        <a:accent2>
          <a:srgbClr val="FF7C80"/>
        </a:accent2>
        <a:accent3>
          <a:srgbClr val="B8AAB8"/>
        </a:accent3>
        <a:accent4>
          <a:srgbClr val="C8C8C8"/>
        </a:accent4>
        <a:accent5>
          <a:srgbClr val="ADAACA"/>
        </a:accent5>
        <a:accent6>
          <a:srgbClr val="E77073"/>
        </a:accent6>
        <a:hlink>
          <a:srgbClr val="6666FF"/>
        </a:hlink>
        <a:folHlink>
          <a:srgbClr val="D60093"/>
        </a:folHlink>
      </a:clrScheme>
      <a:clrMap bg1="dk2" tx1="lt1" bg2="dk1" tx2="lt2" accent1="accent1" accent2="accent2" accent3="accent3" accent4="accent4" accent5="accent5" accent6="accent6" hlink="hlink" folHlink="folHlink"/>
    </a:extraClrScheme>
    <a:extraClrScheme>
      <a:clrScheme name="Lines On Blue 5">
        <a:dk1>
          <a:srgbClr val="000080"/>
        </a:dk1>
        <a:lt1>
          <a:srgbClr val="EAEAEA"/>
        </a:lt1>
        <a:dk2>
          <a:srgbClr val="9933FF"/>
        </a:dk2>
        <a:lt2>
          <a:srgbClr val="CBCBCB"/>
        </a:lt2>
        <a:accent1>
          <a:srgbClr val="00CC99"/>
        </a:accent1>
        <a:accent2>
          <a:srgbClr val="00CCFF"/>
        </a:accent2>
        <a:accent3>
          <a:srgbClr val="CAADFF"/>
        </a:accent3>
        <a:accent4>
          <a:srgbClr val="C8C8C8"/>
        </a:accent4>
        <a:accent5>
          <a:srgbClr val="AAE2CA"/>
        </a:accent5>
        <a:accent6>
          <a:srgbClr val="00B9E7"/>
        </a:accent6>
        <a:hlink>
          <a:srgbClr val="6666FF"/>
        </a:hlink>
        <a:folHlink>
          <a:srgbClr val="CC99FF"/>
        </a:folHlink>
      </a:clrScheme>
      <a:clrMap bg1="dk2" tx1="lt1" bg2="dk1" tx2="lt2" accent1="accent1" accent2="accent2" accent3="accent3" accent4="accent4" accent5="accent5" accent6="accent6" hlink="hlink" folHlink="folHlink"/>
    </a:extraClrScheme>
    <a:extraClrScheme>
      <a:clrScheme name="Lines On Blue 6">
        <a:dk1>
          <a:srgbClr val="000000"/>
        </a:dk1>
        <a:lt1>
          <a:srgbClr val="FFFFCC"/>
        </a:lt1>
        <a:dk2>
          <a:srgbClr val="660066"/>
        </a:dk2>
        <a:lt2>
          <a:srgbClr val="FFFFFF"/>
        </a:lt2>
        <a:accent1>
          <a:srgbClr val="99CCFF"/>
        </a:accent1>
        <a:accent2>
          <a:srgbClr val="FFCC99"/>
        </a:accent2>
        <a:accent3>
          <a:srgbClr val="FFFFE2"/>
        </a:accent3>
        <a:accent4>
          <a:srgbClr val="000000"/>
        </a:accent4>
        <a:accent5>
          <a:srgbClr val="CAE2FF"/>
        </a:accent5>
        <a:accent6>
          <a:srgbClr val="E7B98A"/>
        </a:accent6>
        <a:hlink>
          <a:srgbClr val="CC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8_Lines On Blue">
  <a:themeElements>
    <a:clrScheme name="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fontScheme name="Lines On Blu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ines On Blue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clrMap bg1="dk2" tx1="lt1" bg2="dk1" tx2="lt2" accent1="accent1" accent2="accent2" accent3="accent3" accent4="accent4" accent5="accent5" accent6="accent6" hlink="hlink" folHlink="folHlink"/>
    </a:extraClrScheme>
    <a:extraClrScheme>
      <a:clrScheme name="Lines On Blue 2">
        <a:dk1>
          <a:srgbClr val="000000"/>
        </a:dk1>
        <a:lt1>
          <a:srgbClr val="CCCCFF"/>
        </a:lt1>
        <a:dk2>
          <a:srgbClr val="660066"/>
        </a:dk2>
        <a:lt2>
          <a:srgbClr val="99CCFF"/>
        </a:lt2>
        <a:accent1>
          <a:srgbClr val="33CCFF"/>
        </a:accent1>
        <a:accent2>
          <a:srgbClr val="6699FF"/>
        </a:accent2>
        <a:accent3>
          <a:srgbClr val="E2E2FF"/>
        </a:accent3>
        <a:accent4>
          <a:srgbClr val="000000"/>
        </a:accent4>
        <a:accent5>
          <a:srgbClr val="ADE2FF"/>
        </a:accent5>
        <a:accent6>
          <a:srgbClr val="5C8AE7"/>
        </a:accent6>
        <a:hlink>
          <a:srgbClr val="6666FF"/>
        </a:hlink>
        <a:folHlink>
          <a:srgbClr val="CC99FF"/>
        </a:folHlink>
      </a:clrScheme>
      <a:clrMap bg1="lt1" tx1="dk1" bg2="lt2" tx2="dk2" accent1="accent1" accent2="accent2" accent3="accent3" accent4="accent4" accent5="accent5" accent6="accent6" hlink="hlink" folHlink="folHlink"/>
    </a:extraClrScheme>
    <a:extraClrScheme>
      <a:clrScheme name="Lines On Blue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Lines On Blue 4">
        <a:dk1>
          <a:srgbClr val="000066"/>
        </a:dk1>
        <a:lt1>
          <a:srgbClr val="EAEAEA"/>
        </a:lt1>
        <a:dk2>
          <a:srgbClr val="660066"/>
        </a:dk2>
        <a:lt2>
          <a:srgbClr val="CBCBCB"/>
        </a:lt2>
        <a:accent1>
          <a:srgbClr val="330099"/>
        </a:accent1>
        <a:accent2>
          <a:srgbClr val="FF7C80"/>
        </a:accent2>
        <a:accent3>
          <a:srgbClr val="B8AAB8"/>
        </a:accent3>
        <a:accent4>
          <a:srgbClr val="C8C8C8"/>
        </a:accent4>
        <a:accent5>
          <a:srgbClr val="ADAACA"/>
        </a:accent5>
        <a:accent6>
          <a:srgbClr val="E77073"/>
        </a:accent6>
        <a:hlink>
          <a:srgbClr val="6666FF"/>
        </a:hlink>
        <a:folHlink>
          <a:srgbClr val="D60093"/>
        </a:folHlink>
      </a:clrScheme>
      <a:clrMap bg1="dk2" tx1="lt1" bg2="dk1" tx2="lt2" accent1="accent1" accent2="accent2" accent3="accent3" accent4="accent4" accent5="accent5" accent6="accent6" hlink="hlink" folHlink="folHlink"/>
    </a:extraClrScheme>
    <a:extraClrScheme>
      <a:clrScheme name="Lines On Blue 5">
        <a:dk1>
          <a:srgbClr val="000080"/>
        </a:dk1>
        <a:lt1>
          <a:srgbClr val="EAEAEA"/>
        </a:lt1>
        <a:dk2>
          <a:srgbClr val="9933FF"/>
        </a:dk2>
        <a:lt2>
          <a:srgbClr val="CBCBCB"/>
        </a:lt2>
        <a:accent1>
          <a:srgbClr val="00CC99"/>
        </a:accent1>
        <a:accent2>
          <a:srgbClr val="00CCFF"/>
        </a:accent2>
        <a:accent3>
          <a:srgbClr val="CAADFF"/>
        </a:accent3>
        <a:accent4>
          <a:srgbClr val="C8C8C8"/>
        </a:accent4>
        <a:accent5>
          <a:srgbClr val="AAE2CA"/>
        </a:accent5>
        <a:accent6>
          <a:srgbClr val="00B9E7"/>
        </a:accent6>
        <a:hlink>
          <a:srgbClr val="6666FF"/>
        </a:hlink>
        <a:folHlink>
          <a:srgbClr val="CC99FF"/>
        </a:folHlink>
      </a:clrScheme>
      <a:clrMap bg1="dk2" tx1="lt1" bg2="dk1" tx2="lt2" accent1="accent1" accent2="accent2" accent3="accent3" accent4="accent4" accent5="accent5" accent6="accent6" hlink="hlink" folHlink="folHlink"/>
    </a:extraClrScheme>
    <a:extraClrScheme>
      <a:clrScheme name="Lines On Blue 6">
        <a:dk1>
          <a:srgbClr val="000000"/>
        </a:dk1>
        <a:lt1>
          <a:srgbClr val="FFFFCC"/>
        </a:lt1>
        <a:dk2>
          <a:srgbClr val="660066"/>
        </a:dk2>
        <a:lt2>
          <a:srgbClr val="FFFFFF"/>
        </a:lt2>
        <a:accent1>
          <a:srgbClr val="99CCFF"/>
        </a:accent1>
        <a:accent2>
          <a:srgbClr val="FFCC99"/>
        </a:accent2>
        <a:accent3>
          <a:srgbClr val="FFFFE2"/>
        </a:accent3>
        <a:accent4>
          <a:srgbClr val="000000"/>
        </a:accent4>
        <a:accent5>
          <a:srgbClr val="CAE2FF"/>
        </a:accent5>
        <a:accent6>
          <a:srgbClr val="E7B98A"/>
        </a:accent6>
        <a:hlink>
          <a:srgbClr val="CC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628</TotalTime>
  <Words>3513</Words>
  <Application>Microsoft Office PowerPoint</Application>
  <PresentationFormat>Custom</PresentationFormat>
  <Paragraphs>362</Paragraphs>
  <Slides>99</Slides>
  <Notes>2</Notes>
  <HiddenSlides>0</HiddenSlides>
  <MMClips>0</MMClips>
  <ScaleCrop>false</ScaleCrop>
  <HeadingPairs>
    <vt:vector size="8" baseType="variant">
      <vt:variant>
        <vt:lpstr>Fonts Used</vt:lpstr>
      </vt:variant>
      <vt:variant>
        <vt:i4>20</vt:i4>
      </vt:variant>
      <vt:variant>
        <vt:lpstr>Theme</vt:lpstr>
      </vt:variant>
      <vt:variant>
        <vt:i4>44</vt:i4>
      </vt:variant>
      <vt:variant>
        <vt:lpstr>Embedded OLE Servers</vt:lpstr>
      </vt:variant>
      <vt:variant>
        <vt:i4>1</vt:i4>
      </vt:variant>
      <vt:variant>
        <vt:lpstr>Slide Titles</vt:lpstr>
      </vt:variant>
      <vt:variant>
        <vt:i4>99</vt:i4>
      </vt:variant>
    </vt:vector>
  </HeadingPairs>
  <TitlesOfParts>
    <vt:vector size="164" baseType="lpstr">
      <vt:lpstr>Calibri</vt:lpstr>
      <vt:lpstr>ＭＳ Ｐゴシック</vt:lpstr>
      <vt:lpstr>Arial</vt:lpstr>
      <vt:lpstr>Calibri Light</vt:lpstr>
      <vt:lpstr>Times New Roman</vt:lpstr>
      <vt:lpstr>Monotype Sorts</vt:lpstr>
      <vt:lpstr>msgothic</vt:lpstr>
      <vt:lpstr>Wingdings</vt:lpstr>
      <vt:lpstr>Symbol</vt:lpstr>
      <vt:lpstr>Tahoma</vt:lpstr>
      <vt:lpstr>PMingLiU</vt:lpstr>
      <vt:lpstr>PMingLiU</vt:lpstr>
      <vt:lpstr>ＭＳ Ｐゴシック</vt:lpstr>
      <vt:lpstr>Batang</vt:lpstr>
      <vt:lpstr>Franklin Gothic Medium</vt:lpstr>
      <vt:lpstr>Book Antiqua</vt:lpstr>
      <vt:lpstr>Arial Narrow</vt:lpstr>
      <vt:lpstr>Helvetica-Narrow-Oblique</vt:lpstr>
      <vt:lpstr>SimSun</vt:lpstr>
      <vt:lpstr>Comic Sans MS</vt:lpstr>
      <vt:lpstr>Office Theme</vt:lpstr>
      <vt:lpstr>2_Default Design</vt:lpstr>
      <vt:lpstr>3_Default Design</vt:lpstr>
      <vt:lpstr>12_Default Design</vt:lpstr>
      <vt:lpstr>7_Default Design</vt:lpstr>
      <vt:lpstr>5_Default Design</vt:lpstr>
      <vt:lpstr>8_Default Design</vt:lpstr>
      <vt:lpstr>9_Default Design</vt:lpstr>
      <vt:lpstr>4_Default Design</vt:lpstr>
      <vt:lpstr>21_Default Design</vt:lpstr>
      <vt:lpstr>24_Default Design</vt:lpstr>
      <vt:lpstr>Lines On Blue</vt:lpstr>
      <vt:lpstr>Default Design</vt:lpstr>
      <vt:lpstr>11_Default Design</vt:lpstr>
      <vt:lpstr>14_Default Design</vt:lpstr>
      <vt:lpstr>6_Default Design</vt:lpstr>
      <vt:lpstr>1_Default Design</vt:lpstr>
      <vt:lpstr>1_Office Theme</vt:lpstr>
      <vt:lpstr>23_Default Design</vt:lpstr>
      <vt:lpstr>16_Default Design</vt:lpstr>
      <vt:lpstr>47_Default Design</vt:lpstr>
      <vt:lpstr>30_Default Design</vt:lpstr>
      <vt:lpstr>29_Default Design</vt:lpstr>
      <vt:lpstr>10_Default Design</vt:lpstr>
      <vt:lpstr>13_Default Design</vt:lpstr>
      <vt:lpstr>15_Default Design</vt:lpstr>
      <vt:lpstr>1_Lines On Blue</vt:lpstr>
      <vt:lpstr>17_Default Design</vt:lpstr>
      <vt:lpstr>2_Lines On Blue</vt:lpstr>
      <vt:lpstr>3_Lines On Blue</vt:lpstr>
      <vt:lpstr>18_Default Design</vt:lpstr>
      <vt:lpstr>19_Default Design</vt:lpstr>
      <vt:lpstr>20_Default Design</vt:lpstr>
      <vt:lpstr>22_Default Design</vt:lpstr>
      <vt:lpstr>7_Lines On Blue</vt:lpstr>
      <vt:lpstr>25_Default Design</vt:lpstr>
      <vt:lpstr>26_Default Design</vt:lpstr>
      <vt:lpstr>27_Default Design</vt:lpstr>
      <vt:lpstr>28_Default Design</vt:lpstr>
      <vt:lpstr>4_Lines On Blue</vt:lpstr>
      <vt:lpstr>5_Lines On Blue</vt:lpstr>
      <vt:lpstr>1_Neon Frame</vt:lpstr>
      <vt:lpstr>6_Lines On Blue</vt:lpstr>
      <vt:lpstr>8_Lines On Blue</vt:lpstr>
      <vt:lpstr>Paint It!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http://www.who.int/csr/resources/publications/cp150_2009_1612_ipc_interim_guidance_h1n1.pdf</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Quantitative Fit Testing Does Not Ensure Health Care Worker Respiratory Protection M Lee, S Takaya, R Long, M Joffe SHEA Abstract - Apr 2005</vt:lpstr>
      <vt:lpstr>No, fit testing is not needed.</vt:lpstr>
      <vt:lpstr>Slide 79</vt:lpstr>
      <vt:lpstr>Seal check</vt:lpstr>
      <vt:lpstr>Seal check</vt:lpstr>
      <vt:lpstr>However, we disagree with the next sentence, which is inherently contradictory, “However, HCWs should undergo initial and periodic fit testing.” There is no sound evidence to support initial and periodic fit testing. </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Seto Wing Hong</dc:creator>
  <cp:keywords/>
  <dc:description/>
  <cp:lastModifiedBy>Helen Evans</cp:lastModifiedBy>
  <cp:revision>74</cp:revision>
  <dcterms:created xsi:type="dcterms:W3CDTF">2014-11-17T07:43:56Z</dcterms:created>
  <dcterms:modified xsi:type="dcterms:W3CDTF">2014-11-24T18:09:13Z</dcterms:modified>
  <cp:category/>
</cp:coreProperties>
</file>