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313" r:id="rId2"/>
    <p:sldId id="256" r:id="rId3"/>
    <p:sldId id="308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43" r:id="rId27"/>
    <p:sldId id="344" r:id="rId28"/>
    <p:sldId id="345" r:id="rId29"/>
    <p:sldId id="346" r:id="rId30"/>
    <p:sldId id="347" r:id="rId31"/>
    <p:sldId id="348" r:id="rId32"/>
    <p:sldId id="349" r:id="rId33"/>
    <p:sldId id="350" r:id="rId34"/>
    <p:sldId id="351" r:id="rId35"/>
    <p:sldId id="352" r:id="rId36"/>
    <p:sldId id="366" r:id="rId37"/>
    <p:sldId id="353" r:id="rId38"/>
    <p:sldId id="354" r:id="rId39"/>
    <p:sldId id="355" r:id="rId40"/>
    <p:sldId id="356" r:id="rId41"/>
    <p:sldId id="357" r:id="rId42"/>
    <p:sldId id="358" r:id="rId43"/>
    <p:sldId id="359" r:id="rId44"/>
    <p:sldId id="360" r:id="rId45"/>
    <p:sldId id="363" r:id="rId46"/>
    <p:sldId id="362" r:id="rId47"/>
    <p:sldId id="364" r:id="rId48"/>
    <p:sldId id="365" r:id="rId49"/>
    <p:sldId id="336" r:id="rId50"/>
    <p:sldId id="337" r:id="rId51"/>
    <p:sldId id="340" r:id="rId52"/>
    <p:sldId id="341" r:id="rId53"/>
    <p:sldId id="367" r:id="rId54"/>
    <p:sldId id="368" r:id="rId55"/>
    <p:sldId id="369" r:id="rId56"/>
    <p:sldId id="370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8" r:id="rId75"/>
    <p:sldId id="389" r:id="rId76"/>
    <p:sldId id="390" r:id="rId77"/>
    <p:sldId id="391" r:id="rId78"/>
    <p:sldId id="392" r:id="rId79"/>
    <p:sldId id="393" r:id="rId80"/>
    <p:sldId id="394" r:id="rId81"/>
    <p:sldId id="400" r:id="rId82"/>
    <p:sldId id="401" r:id="rId83"/>
    <p:sldId id="402" r:id="rId84"/>
    <p:sldId id="403" r:id="rId85"/>
    <p:sldId id="404" r:id="rId86"/>
    <p:sldId id="405" r:id="rId87"/>
    <p:sldId id="406" r:id="rId88"/>
    <p:sldId id="407" r:id="rId89"/>
    <p:sldId id="395" r:id="rId90"/>
    <p:sldId id="396" r:id="rId91"/>
    <p:sldId id="397" r:id="rId92"/>
    <p:sldId id="398" r:id="rId93"/>
    <p:sldId id="399" r:id="rId94"/>
    <p:sldId id="408" r:id="rId95"/>
    <p:sldId id="409" r:id="rId96"/>
    <p:sldId id="410" r:id="rId97"/>
    <p:sldId id="411" r:id="rId98"/>
    <p:sldId id="412" r:id="rId99"/>
    <p:sldId id="413" r:id="rId100"/>
    <p:sldId id="414" r:id="rId101"/>
    <p:sldId id="415" r:id="rId102"/>
    <p:sldId id="416" r:id="rId103"/>
    <p:sldId id="417" r:id="rId104"/>
    <p:sldId id="418" r:id="rId105"/>
    <p:sldId id="419" r:id="rId106"/>
    <p:sldId id="420" r:id="rId107"/>
    <p:sldId id="421" r:id="rId108"/>
    <p:sldId id="342" r:id="rId109"/>
    <p:sldId id="422" r:id="rId110"/>
    <p:sldId id="423" r:id="rId111"/>
    <p:sldId id="424" r:id="rId112"/>
    <p:sldId id="425" r:id="rId113"/>
    <p:sldId id="426" r:id="rId114"/>
    <p:sldId id="428" r:id="rId115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frameSlides="1"/>
  <p:clrMru>
    <a:srgbClr val="CCFFFF"/>
    <a:srgbClr val="1010CA"/>
    <a:srgbClr val="FFFFCC"/>
    <a:srgbClr val="FFFFBD"/>
    <a:srgbClr val="FFCC00"/>
    <a:srgbClr val="003300"/>
    <a:srgbClr val="9966FF"/>
    <a:srgbClr val="0000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950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315913"/>
            <a:ext cx="6797675" cy="6953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 b="1"/>
            </a:lvl1pPr>
          </a:lstStyle>
          <a:p>
            <a:r>
              <a:rPr lang="en-US"/>
              <a:t>Debate – High Tech Decontamination of the Environment</a:t>
            </a:r>
            <a:br>
              <a:rPr lang="en-US"/>
            </a:br>
            <a:r>
              <a:rPr lang="en-US"/>
              <a:t>H Humphreys, M Kiernan, P Carling, P Hoffman</a:t>
            </a:r>
            <a:br>
              <a:rPr lang="en-US"/>
            </a:br>
            <a:r>
              <a:rPr lang="en-US"/>
              <a:t>Broadcast live from the 2014 conference of the Healthcare Infection Society, in Lyon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86825"/>
            <a:ext cx="6797675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r>
              <a:rPr lang="en-US"/>
              <a:t>A Webber Training Teleclass</a:t>
            </a:r>
          </a:p>
          <a:p>
            <a:r>
              <a:rPr lang="en-US"/>
              <a:t>www.webbertraining.com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DA54BC8-2B05-4323-9D93-C47C6F91D1D3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5619B1D-55A3-4D9B-BB2B-167945B6D2AF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B2E6337-47F3-4BC2-8380-03C79A46784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7E39AB-48AD-426A-85C4-02FB6078074F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rgbClr val="FFFF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B06453-3417-4039-AE4E-299AA203AE27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E887F1-33A1-4835-B6FB-9C57B3570A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7B6F6-685F-4877-8DE1-4034F32F4728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F520C4-9BF8-416D-8658-52372CDCD7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2E4532-D568-4A52-B478-9B9900AF4ECB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8D7B7C-10AE-4E09-9204-A8DF0257C56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263EA4E-85E8-431C-9C99-4A2B0555508A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FE32F-B817-4033-9A4C-8EDC6F90E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13A5C5-CE47-44D0-B512-345FE1C63613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89B5AC-76E8-4A5A-8751-4B1CAF2B71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97FDAA-A47B-4378-A224-876A1E585BF5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123F2-B02F-486D-8AE7-FF0D784A3B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BC06FE-EE3A-4B14-B41E-68373B204917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A27E2-F721-4BA8-9F9E-CDC15F3B2D1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B0BA6BE-AA50-4C68-8039-2BF793523710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04D12D-36BF-46B9-BEEA-A85955CAA14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A2D2577-D01C-46C5-BC83-31E10166E8BC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E7D1C-A426-4915-B3DE-BD3BDCDFDD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982821-7987-4FD5-9073-0EEF8BEC1AE4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73BA8D-BF6F-4207-A475-3F7082CC68D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99"/>
            </a:gs>
            <a:gs pos="55000">
              <a:srgbClr val="000099"/>
            </a:gs>
            <a:gs pos="100000">
              <a:srgbClr val="3156F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0221AD0-800E-4C6A-BF3A-9B58BEFE0BAB}" type="datetime1">
              <a:rPr lang="en-US"/>
              <a:pPr/>
              <a:t>11/24/2014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A571791E-7132-4F05-B4DC-970E24C4B06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3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rgbClr val="FFFF00"/>
          </a:solidFill>
          <a:latin typeface="Arial" pitchFamily="34" charset="0"/>
          <a:ea typeface="Arial" charset="0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b="1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b="1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b="1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b="1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b="1" kern="1200">
          <a:solidFill>
            <a:schemeClr val="bg1"/>
          </a:solidFill>
          <a:latin typeface="Arial" pitchFamily="34" charset="0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Slide01.jpg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Slide1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1" descr="Slide1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1" descr="Slide1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1" descr="Slide1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1" descr="Slide1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1" descr="Slide1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Slide1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1" descr="Slide1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1" descr="Slide2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1" descr="Slide2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1" descr="Slide2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Slide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Slide2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1" descr="Slide2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1" descr="Slide2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" descr="Slide2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Box 4"/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solidFill>
            <a:srgbClr val="ECECE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000"/>
              <a:t>www.his.org.uk</a:t>
            </a:r>
          </a:p>
        </p:txBody>
      </p:sp>
      <p:sp>
        <p:nvSpPr>
          <p:cNvPr id="132099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nl-NL"/>
              <a:t>Retraite virologie, november 2011 | 23 november 2010</a:t>
            </a:r>
          </a:p>
        </p:txBody>
      </p:sp>
      <p:sp>
        <p:nvSpPr>
          <p:cNvPr id="13210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142E56-602E-45EC-AD45-A10AEAB584EF}" type="slidenum">
              <a:rPr lang="nl-NL"/>
              <a:pPr/>
              <a:t>114</a:t>
            </a:fld>
            <a:endParaRPr lang="nl-NL"/>
          </a:p>
        </p:txBody>
      </p:sp>
      <p:pic>
        <p:nvPicPr>
          <p:cNvPr id="132101" name="Picture 3" descr="Screen shot 2014-11-17 at 3.48.45 AM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Slide1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Slide1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Slide1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Slide1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Slide1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lide1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Slide1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Slide1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Slide0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Slide2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Slide2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Slide2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Slide2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Slide2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lide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Slide0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lide0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lide0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Slide0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Slide0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lide0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 descr="Slide0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Slide0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lide0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lide1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Slide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lide1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lide1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lide1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lide1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Slide0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Slide1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Slide1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Slide1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Slide1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lide2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lide2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Slide2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Slide2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lide2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lide2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Slide0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lide2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Slide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Slide0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Slide0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Slide0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Slide0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Slide0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Slide0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Slide0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Slide0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Slide0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Slide1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Slide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Slide1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Slide1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Slide1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Slide1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Slide1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Slide1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Slide1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Slide1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Slide0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Slide2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 descr="Slide2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Slide2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Slide2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1" descr="Slide2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" descr="Slide2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1" descr="Slide2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1" descr="Slide2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 descr="Slide2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 descr="Slide2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Slide0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" descr="Slide3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 descr="Slide3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" descr="Slide3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Slide3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1" descr="Slide3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 descr="Slide3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" descr="Slide3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" descr="Slide3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 descr="Slide0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 descr="Slide0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Slide0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1" descr="Slide03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Slide04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1" descr="Slide0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 descr="Slide0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1" descr="Slide0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1" descr="Slide0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1" descr="Slide09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1" descr="Slide10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1" descr="Slide11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1" descr="Slide12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2300</TotalTime>
  <Words>12</Words>
  <Application>Microsoft Office PowerPoint</Application>
  <PresentationFormat>On-screen Show (4:3)</PresentationFormat>
  <Paragraphs>4</Paragraphs>
  <Slides>114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</vt:vector>
  </TitlesOfParts>
  <Company>The Royal College of Surgeons in Ireland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Central Nervous System (CNS)</dc:title>
  <dc:creator>Prof. Hilary Humphreys</dc:creator>
  <cp:lastModifiedBy>Helen Evans</cp:lastModifiedBy>
  <cp:revision>267</cp:revision>
  <cp:lastPrinted>2014-11-18T13:14:24Z</cp:lastPrinted>
  <dcterms:created xsi:type="dcterms:W3CDTF">2014-11-18T13:07:24Z</dcterms:created>
  <dcterms:modified xsi:type="dcterms:W3CDTF">2014-11-24T18:10:14Z</dcterms:modified>
</cp:coreProperties>
</file>