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66" r:id="rId1"/>
    <p:sldMasterId id="2147483691" r:id="rId2"/>
    <p:sldMasterId id="2147483712" r:id="rId3"/>
    <p:sldMasterId id="2147483733" r:id="rId4"/>
    <p:sldMasterId id="2147483761" r:id="rId5"/>
  </p:sldMasterIdLst>
  <p:notesMasterIdLst>
    <p:notesMasterId r:id="rId36"/>
  </p:notesMasterIdLst>
  <p:handoutMasterIdLst>
    <p:handoutMasterId r:id="rId37"/>
  </p:handoutMasterIdLst>
  <p:sldIdLst>
    <p:sldId id="2817" r:id="rId6"/>
    <p:sldId id="2755" r:id="rId7"/>
    <p:sldId id="2818" r:id="rId8"/>
    <p:sldId id="2828" r:id="rId9"/>
    <p:sldId id="2829" r:id="rId10"/>
    <p:sldId id="2846" r:id="rId11"/>
    <p:sldId id="2847" r:id="rId12"/>
    <p:sldId id="2848" r:id="rId13"/>
    <p:sldId id="2844" r:id="rId14"/>
    <p:sldId id="2845" r:id="rId15"/>
    <p:sldId id="2819" r:id="rId16"/>
    <p:sldId id="2820" r:id="rId17"/>
    <p:sldId id="2830" r:id="rId18"/>
    <p:sldId id="2831" r:id="rId19"/>
    <p:sldId id="2821" r:id="rId20"/>
    <p:sldId id="2825" r:id="rId21"/>
    <p:sldId id="2827" r:id="rId22"/>
    <p:sldId id="2832" r:id="rId23"/>
    <p:sldId id="2833" r:id="rId24"/>
    <p:sldId id="2837" r:id="rId25"/>
    <p:sldId id="2838" r:id="rId26"/>
    <p:sldId id="2839" r:id="rId27"/>
    <p:sldId id="2834" r:id="rId28"/>
    <p:sldId id="2842" r:id="rId29"/>
    <p:sldId id="2840" r:id="rId30"/>
    <p:sldId id="2841" r:id="rId31"/>
    <p:sldId id="2826" r:id="rId32"/>
    <p:sldId id="2843" r:id="rId33"/>
    <p:sldId id="2849" r:id="rId34"/>
    <p:sldId id="2850" r:id="rId35"/>
  </p:sldIdLst>
  <p:sldSz cx="10287000" cy="6858000" type="35mm"/>
  <p:notesSz cx="6985000" cy="9271000"/>
  <p:defaultTex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240">
          <p15:clr>
            <a:srgbClr val="A4A3A4"/>
          </p15:clr>
        </p15:guide>
      </p15:sldGuideLst>
    </p:ext>
    <p:ext uri="{2D200454-40CA-4A62-9FC3-DE9A4176ACB9}">
      <p15:notesGuideLst xmlns="" xmlns:p15="http://schemas.microsoft.com/office/powerpoint/2012/main">
        <p15:guide id="1" orient="horz" pos="2920">
          <p15:clr>
            <a:srgbClr val="A4A3A4"/>
          </p15:clr>
        </p15:guide>
        <p15:guide id="2" pos="220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66FFFF"/>
    <a:srgbClr val="FFFF00"/>
    <a:srgbClr val="FFFF99"/>
    <a:srgbClr val="0033CC"/>
    <a:srgbClr val="FFFFCC"/>
    <a:srgbClr val="FF33CC"/>
    <a:srgbClr val="00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996" autoAdjust="0"/>
    <p:restoredTop sz="88546" autoAdjust="0"/>
  </p:normalViewPr>
  <p:slideViewPr>
    <p:cSldViewPr snapToGrid="0">
      <p:cViewPr>
        <p:scale>
          <a:sx n="115" d="100"/>
          <a:sy n="115" d="100"/>
        </p:scale>
        <p:origin x="-834" y="72"/>
      </p:cViewPr>
      <p:guideLst>
        <p:guide orient="horz" pos="2160"/>
        <p:guide pos="3240"/>
      </p:guideLst>
    </p:cSldViewPr>
  </p:slideViewPr>
  <p:outlineViewPr>
    <p:cViewPr>
      <p:scale>
        <a:sx n="33" d="100"/>
        <a:sy n="33" d="100"/>
      </p:scale>
      <p:origin x="0" y="39954"/>
    </p:cViewPr>
  </p:outlineViewPr>
  <p:notesTextViewPr>
    <p:cViewPr>
      <p:scale>
        <a:sx n="100" d="100"/>
        <a:sy n="100" d="100"/>
      </p:scale>
      <p:origin x="0" y="0"/>
    </p:cViewPr>
  </p:notesTextViewPr>
  <p:sorterViewPr>
    <p:cViewPr>
      <p:scale>
        <a:sx n="100" d="100"/>
        <a:sy n="100" d="100"/>
      </p:scale>
      <p:origin x="0" y="7554"/>
    </p:cViewPr>
  </p:sorterViewPr>
  <p:notesViewPr>
    <p:cSldViewPr snapToGrid="0">
      <p:cViewPr>
        <p:scale>
          <a:sx n="110" d="100"/>
          <a:sy n="110" d="100"/>
        </p:scale>
        <p:origin x="1536" y="-1104"/>
      </p:cViewPr>
      <p:guideLst>
        <p:guide orient="horz" pos="2920"/>
        <p:guide pos="220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00943"/>
            <a:ext cx="6983413" cy="465138"/>
          </a:xfrm>
          <a:prstGeom prst="rect">
            <a:avLst/>
          </a:prstGeom>
        </p:spPr>
        <p:txBody>
          <a:bodyPr vert="horz" lIns="91440" tIns="45720" rIns="91440" bIns="45720" rtlCol="0"/>
          <a:lstStyle>
            <a:lvl1pPr algn="l">
              <a:defRPr sz="1200"/>
            </a:lvl1pPr>
          </a:lstStyle>
          <a:p>
            <a:pPr lvl="0" algn="ctr" eaLnBrk="1" fontAlgn="auto" hangingPunct="1">
              <a:lnSpc>
                <a:spcPct val="80000"/>
              </a:lnSpc>
              <a:spcBef>
                <a:spcPct val="5000"/>
              </a:spcBef>
              <a:spcAft>
                <a:spcPct val="20000"/>
              </a:spcAft>
            </a:pPr>
            <a:r>
              <a:rPr lang="en-US" dirty="0">
                <a:latin typeface="Arial" panose="020B0604020202020204" pitchFamily="34" charset="0"/>
                <a:cs typeface="Arial" panose="020B0604020202020204" pitchFamily="34" charset="0"/>
              </a:rPr>
              <a:t>Clostridium difficile </a:t>
            </a:r>
            <a:r>
              <a:rPr lang="en-US" dirty="0" smtClean="0">
                <a:latin typeface="Arial" panose="020B0604020202020204" pitchFamily="34" charset="0"/>
                <a:cs typeface="Arial" panose="020B0604020202020204" pitchFamily="34" charset="0"/>
              </a:rPr>
              <a:t>Prevention Using </a:t>
            </a:r>
            <a:r>
              <a:rPr lang="en-US" dirty="0">
                <a:latin typeface="Arial" panose="020B0604020202020204" pitchFamily="34" charset="0"/>
                <a:cs typeface="Arial" panose="020B0604020202020204" pitchFamily="34" charset="0"/>
              </a:rPr>
              <a:t>a  </a:t>
            </a:r>
            <a:r>
              <a:rPr lang="en-US" dirty="0" smtClean="0">
                <a:latin typeface="Arial" panose="020B0604020202020204" pitchFamily="34" charset="0"/>
                <a:cs typeface="Arial" panose="020B0604020202020204" pitchFamily="34" charset="0"/>
              </a:rPr>
              <a:t>Human Factors </a:t>
            </a:r>
            <a:r>
              <a:rPr lang="en-US" dirty="0">
                <a:latin typeface="Arial" panose="020B0604020202020204" pitchFamily="34" charset="0"/>
                <a:cs typeface="Arial" panose="020B0604020202020204" pitchFamily="34" charset="0"/>
              </a:rPr>
              <a:t>and </a:t>
            </a:r>
            <a:r>
              <a:rPr lang="en-US" dirty="0" smtClean="0">
                <a:latin typeface="Arial" panose="020B0604020202020204" pitchFamily="34" charset="0"/>
                <a:cs typeface="Arial" panose="020B0604020202020204" pitchFamily="34" charset="0"/>
              </a:rPr>
              <a:t>Systems Engineering Approach</a:t>
            </a:r>
            <a:br>
              <a:rPr lang="en-US" dirty="0" smtClean="0">
                <a:latin typeface="Arial" panose="020B0604020202020204" pitchFamily="34" charset="0"/>
                <a:cs typeface="Arial" panose="020B0604020202020204" pitchFamily="34" charset="0"/>
              </a:rPr>
            </a:br>
            <a:r>
              <a:rPr lang="en-US" dirty="0" smtClean="0">
                <a:latin typeface="Arial" panose="020B0604020202020204" pitchFamily="34" charset="0"/>
                <a:cs typeface="Arial" panose="020B0604020202020204" pitchFamily="34" charset="0"/>
              </a:rPr>
              <a:t>Prof. </a:t>
            </a:r>
            <a:r>
              <a:rPr lang="en-US" altLang="en-US" dirty="0" err="1" smtClean="0">
                <a:solidFill>
                  <a:prstClr val="black"/>
                </a:solidFill>
                <a:latin typeface="Arial" panose="020B0604020202020204" pitchFamily="34" charset="0"/>
                <a:cs typeface="Arial" panose="020B0604020202020204" pitchFamily="34" charset="0"/>
              </a:rPr>
              <a:t>Nasia</a:t>
            </a:r>
            <a:r>
              <a:rPr lang="en-US" altLang="en-US" dirty="0" smtClean="0">
                <a:solidFill>
                  <a:prstClr val="black"/>
                </a:solidFill>
                <a:latin typeface="Arial" panose="020B0604020202020204" pitchFamily="34" charset="0"/>
                <a:cs typeface="Arial" panose="020B0604020202020204" pitchFamily="34" charset="0"/>
              </a:rPr>
              <a:t> </a:t>
            </a:r>
            <a:r>
              <a:rPr lang="en-US" altLang="en-US" dirty="0" err="1">
                <a:solidFill>
                  <a:prstClr val="black"/>
                </a:solidFill>
                <a:latin typeface="Arial" panose="020B0604020202020204" pitchFamily="34" charset="0"/>
                <a:cs typeface="Arial" panose="020B0604020202020204" pitchFamily="34" charset="0"/>
              </a:rPr>
              <a:t>Safdar</a:t>
            </a:r>
            <a:r>
              <a:rPr lang="en-US" altLang="en-US" dirty="0">
                <a:solidFill>
                  <a:prstClr val="black"/>
                </a:solidFill>
                <a:latin typeface="Arial" panose="020B0604020202020204" pitchFamily="34" charset="0"/>
                <a:cs typeface="Arial" panose="020B0604020202020204" pitchFamily="34" charset="0"/>
              </a:rPr>
              <a:t>, </a:t>
            </a:r>
            <a:r>
              <a:rPr lang="en-US" altLang="en-US" dirty="0" smtClean="0">
                <a:solidFill>
                  <a:prstClr val="black"/>
                </a:solidFill>
                <a:latin typeface="Arial" panose="020B0604020202020204" pitchFamily="34" charset="0"/>
                <a:cs typeface="Arial" panose="020B0604020202020204" pitchFamily="34" charset="0"/>
              </a:rPr>
              <a:t>University </a:t>
            </a:r>
            <a:r>
              <a:rPr lang="en-US" altLang="en-US" dirty="0">
                <a:solidFill>
                  <a:prstClr val="black"/>
                </a:solidFill>
                <a:latin typeface="Arial" panose="020B0604020202020204" pitchFamily="34" charset="0"/>
                <a:cs typeface="Arial" panose="020B0604020202020204" pitchFamily="34" charset="0"/>
              </a:rPr>
              <a:t>of Wisconsin-Madison </a:t>
            </a:r>
            <a:r>
              <a:rPr lang="en-US" altLang="en-US" dirty="0" smtClean="0">
                <a:solidFill>
                  <a:prstClr val="black"/>
                </a:solidFill>
                <a:latin typeface="Arial" panose="020B0604020202020204" pitchFamily="34" charset="0"/>
                <a:cs typeface="Arial" panose="020B0604020202020204" pitchFamily="34" charset="0"/>
              </a:rPr>
              <a:t/>
            </a:r>
            <a:br>
              <a:rPr lang="en-US" altLang="en-US" dirty="0" smtClean="0">
                <a:solidFill>
                  <a:prstClr val="black"/>
                </a:solidFill>
                <a:latin typeface="Arial" panose="020B0604020202020204" pitchFamily="34" charset="0"/>
                <a:cs typeface="Arial" panose="020B0604020202020204" pitchFamily="34" charset="0"/>
              </a:rPr>
            </a:br>
            <a:r>
              <a:rPr lang="en-US" altLang="en-US" dirty="0" smtClean="0">
                <a:solidFill>
                  <a:prstClr val="black"/>
                </a:solidFill>
                <a:latin typeface="Arial" panose="020B0604020202020204" pitchFamily="34" charset="0"/>
                <a:cs typeface="Arial" panose="020B0604020202020204" pitchFamily="34" charset="0"/>
              </a:rPr>
              <a:t>A Webber Training Teleclass</a:t>
            </a:r>
            <a:endParaRPr lang="en-US" altLang="en-US" dirty="0">
              <a:solidFill>
                <a:prstClr val="black"/>
              </a:solidFill>
              <a:latin typeface="Arial" panose="020B0604020202020204" pitchFamily="34" charset="0"/>
              <a:cs typeface="Arial" panose="020B0604020202020204" pitchFamily="34" charset="0"/>
            </a:endParaRPr>
          </a:p>
          <a:p>
            <a:endParaRPr lang="en-US" dirty="0"/>
          </a:p>
        </p:txBody>
      </p:sp>
      <p:sp>
        <p:nvSpPr>
          <p:cNvPr id="4" name="Footer Placeholder 3"/>
          <p:cNvSpPr>
            <a:spLocks noGrp="1"/>
          </p:cNvSpPr>
          <p:nvPr>
            <p:ph type="ftr" sz="quarter" idx="2"/>
          </p:nvPr>
        </p:nvSpPr>
        <p:spPr>
          <a:xfrm>
            <a:off x="0" y="8377596"/>
            <a:ext cx="6983413" cy="465137"/>
          </a:xfrm>
          <a:prstGeom prst="rect">
            <a:avLst/>
          </a:prstGeom>
        </p:spPr>
        <p:txBody>
          <a:bodyPr vert="horz" lIns="91440" tIns="45720" rIns="91440" bIns="45720" rtlCol="0" anchor="b"/>
          <a:lstStyle>
            <a:lvl1pPr algn="l">
              <a:defRPr sz="1200"/>
            </a:lvl1pPr>
          </a:lstStyle>
          <a:p>
            <a:pPr algn="ctr"/>
            <a:r>
              <a:rPr lang="en-US" dirty="0" smtClean="0"/>
              <a:t>Hosted by Paul Webber  </a:t>
            </a:r>
            <a:r>
              <a:rPr lang="en-US" dirty="0" err="1" smtClean="0"/>
              <a:t>paul@webbertraining.com</a:t>
            </a:r>
            <a:endParaRPr lang="en-US" dirty="0" smtClean="0"/>
          </a:p>
          <a:p>
            <a:pPr algn="ctr"/>
            <a:r>
              <a:rPr lang="en-US" dirty="0" err="1" smtClean="0"/>
              <a:t>www.webbertraining.com</a:t>
            </a:r>
            <a:endParaRPr lang="en-US" dirty="0" smtClean="0"/>
          </a:p>
        </p:txBody>
      </p:sp>
      <p:sp>
        <p:nvSpPr>
          <p:cNvPr id="5" name="Slide Number Placeholder 4"/>
          <p:cNvSpPr>
            <a:spLocks noGrp="1"/>
          </p:cNvSpPr>
          <p:nvPr>
            <p:ph type="sldNum" sz="quarter" idx="3"/>
          </p:nvPr>
        </p:nvSpPr>
        <p:spPr>
          <a:xfrm>
            <a:off x="3956050" y="8805863"/>
            <a:ext cx="3027363" cy="465137"/>
          </a:xfrm>
          <a:prstGeom prst="rect">
            <a:avLst/>
          </a:prstGeom>
        </p:spPr>
        <p:txBody>
          <a:bodyPr vert="horz" lIns="91440" tIns="45720" rIns="91440" bIns="45720" rtlCol="0" anchor="b"/>
          <a:lstStyle>
            <a:lvl1pPr algn="r">
              <a:defRPr sz="1200"/>
            </a:lvl1pPr>
          </a:lstStyle>
          <a:p>
            <a:fld id="{F7F22EBC-FB27-CF44-8567-1FC408A5D92D}" type="slidenum">
              <a:rPr lang="en-US" smtClean="0"/>
              <a:t>‹#›</a:t>
            </a:fld>
            <a:endParaRPr lang="en-US"/>
          </a:p>
        </p:txBody>
      </p:sp>
    </p:spTree>
    <p:extLst>
      <p:ext uri="{BB962C8B-B14F-4D97-AF65-F5344CB8AC3E}">
        <p14:creationId xmlns:p14="http://schemas.microsoft.com/office/powerpoint/2010/main" val="14983834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8306" name="Rectangle 2"/>
          <p:cNvSpPr>
            <a:spLocks noGrp="1" noChangeArrowheads="1"/>
          </p:cNvSpPr>
          <p:nvPr>
            <p:ph type="hdr" sz="quarter"/>
          </p:nvPr>
        </p:nvSpPr>
        <p:spPr bwMode="auto">
          <a:xfrm>
            <a:off x="0" y="0"/>
            <a:ext cx="3027363" cy="463550"/>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lvl1pPr defTabSz="928688">
              <a:defRPr sz="1200"/>
            </a:lvl1pPr>
          </a:lstStyle>
          <a:p>
            <a:endParaRPr lang="en-US"/>
          </a:p>
        </p:txBody>
      </p:sp>
      <p:sp>
        <p:nvSpPr>
          <p:cNvPr id="98307" name="Rectangle 3"/>
          <p:cNvSpPr>
            <a:spLocks noGrp="1" noChangeArrowheads="1"/>
          </p:cNvSpPr>
          <p:nvPr>
            <p:ph type="dt" idx="1"/>
          </p:nvPr>
        </p:nvSpPr>
        <p:spPr bwMode="auto">
          <a:xfrm>
            <a:off x="3957638" y="0"/>
            <a:ext cx="3027362" cy="463550"/>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lvl1pPr algn="r" defTabSz="928688">
              <a:defRPr sz="1200"/>
            </a:lvl1pPr>
          </a:lstStyle>
          <a:p>
            <a:endParaRPr lang="en-US"/>
          </a:p>
        </p:txBody>
      </p:sp>
      <p:sp>
        <p:nvSpPr>
          <p:cNvPr id="98308" name="Rectangle 4"/>
          <p:cNvSpPr>
            <a:spLocks noGrp="1" noRot="1" noChangeAspect="1" noChangeArrowheads="1" noTextEdit="1"/>
          </p:cNvSpPr>
          <p:nvPr>
            <p:ph type="sldImg" idx="2"/>
          </p:nvPr>
        </p:nvSpPr>
        <p:spPr bwMode="auto">
          <a:xfrm>
            <a:off x="885825" y="695325"/>
            <a:ext cx="5214938" cy="3476625"/>
          </a:xfrm>
          <a:prstGeom prst="rect">
            <a:avLst/>
          </a:prstGeom>
          <a:noFill/>
          <a:ln w="9525">
            <a:solidFill>
              <a:srgbClr val="000000"/>
            </a:solidFill>
            <a:miter lim="800000"/>
            <a:headEnd/>
            <a:tailEnd/>
          </a:ln>
          <a:effectLst/>
        </p:spPr>
      </p:sp>
      <p:sp>
        <p:nvSpPr>
          <p:cNvPr id="98309" name="Rectangle 5"/>
          <p:cNvSpPr>
            <a:spLocks noGrp="1" noChangeArrowheads="1"/>
          </p:cNvSpPr>
          <p:nvPr>
            <p:ph type="body" sz="quarter" idx="3"/>
          </p:nvPr>
        </p:nvSpPr>
        <p:spPr bwMode="auto">
          <a:xfrm>
            <a:off x="931863" y="4403725"/>
            <a:ext cx="5121275" cy="4171950"/>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8310" name="Rectangle 6"/>
          <p:cNvSpPr>
            <a:spLocks noGrp="1" noChangeArrowheads="1"/>
          </p:cNvSpPr>
          <p:nvPr>
            <p:ph type="ftr" sz="quarter" idx="4"/>
          </p:nvPr>
        </p:nvSpPr>
        <p:spPr bwMode="auto">
          <a:xfrm>
            <a:off x="0" y="8807450"/>
            <a:ext cx="3027363" cy="463550"/>
          </a:xfrm>
          <a:prstGeom prst="rect">
            <a:avLst/>
          </a:prstGeom>
          <a:noFill/>
          <a:ln w="9525">
            <a:noFill/>
            <a:miter lim="800000"/>
            <a:headEnd/>
            <a:tailEnd/>
          </a:ln>
          <a:effectLst/>
        </p:spPr>
        <p:txBody>
          <a:bodyPr vert="horz" wrap="square" lIns="92885" tIns="46442" rIns="92885" bIns="46442" numCol="1" anchor="b" anchorCtr="0" compatLnSpc="1">
            <a:prstTxWarp prst="textNoShape">
              <a:avLst/>
            </a:prstTxWarp>
          </a:bodyPr>
          <a:lstStyle>
            <a:lvl1pPr defTabSz="928688">
              <a:defRPr sz="1200"/>
            </a:lvl1pPr>
          </a:lstStyle>
          <a:p>
            <a:endParaRPr lang="en-US"/>
          </a:p>
        </p:txBody>
      </p:sp>
      <p:sp>
        <p:nvSpPr>
          <p:cNvPr id="98311" name="Rectangle 7"/>
          <p:cNvSpPr>
            <a:spLocks noGrp="1" noChangeArrowheads="1"/>
          </p:cNvSpPr>
          <p:nvPr>
            <p:ph type="sldNum" sz="quarter" idx="5"/>
          </p:nvPr>
        </p:nvSpPr>
        <p:spPr bwMode="auto">
          <a:xfrm>
            <a:off x="3957638" y="8807450"/>
            <a:ext cx="3027362" cy="463550"/>
          </a:xfrm>
          <a:prstGeom prst="rect">
            <a:avLst/>
          </a:prstGeom>
          <a:noFill/>
          <a:ln w="9525">
            <a:noFill/>
            <a:miter lim="800000"/>
            <a:headEnd/>
            <a:tailEnd/>
          </a:ln>
          <a:effectLst/>
        </p:spPr>
        <p:txBody>
          <a:bodyPr vert="horz" wrap="square" lIns="92885" tIns="46442" rIns="92885" bIns="46442" numCol="1" anchor="b" anchorCtr="0" compatLnSpc="1">
            <a:prstTxWarp prst="textNoShape">
              <a:avLst/>
            </a:prstTxWarp>
          </a:bodyPr>
          <a:lstStyle>
            <a:lvl1pPr algn="r" defTabSz="928688">
              <a:defRPr sz="1200"/>
            </a:lvl1pPr>
          </a:lstStyle>
          <a:p>
            <a:fld id="{DFF09825-8ABF-4DA2-8D2E-418975A1FB7C}" type="slidenum">
              <a:rPr lang="en-US"/>
              <a:pPr/>
              <a:t>‹#›</a:t>
            </a:fld>
            <a:endParaRPr lang="en-US"/>
          </a:p>
        </p:txBody>
      </p:sp>
    </p:spTree>
    <p:extLst>
      <p:ext uri="{BB962C8B-B14F-4D97-AF65-F5344CB8AC3E}">
        <p14:creationId xmlns:p14="http://schemas.microsoft.com/office/powerpoint/2010/main" val="14737278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9F4F51A-1D86-4DF4-901C-12A22EE3D22A}" type="slidenum">
              <a:rPr lang="en-US" altLang="en-US" smtClean="0"/>
              <a:pPr>
                <a:spcBef>
                  <a:spcPct val="0"/>
                </a:spcBef>
              </a:pPr>
              <a:t>3</a:t>
            </a:fld>
            <a:endParaRPr lang="en-US" altLang="en-US" smtClean="0"/>
          </a:p>
        </p:txBody>
      </p:sp>
      <p:sp>
        <p:nvSpPr>
          <p:cNvPr id="5123" name="Rectangle 2"/>
          <p:cNvSpPr>
            <a:spLocks noGrp="1" noRot="1" noChangeAspect="1" noChangeArrowheads="1" noTextEdit="1"/>
          </p:cNvSpPr>
          <p:nvPr>
            <p:ph type="sldImg"/>
          </p:nvPr>
        </p:nvSpPr>
        <p:spPr>
          <a:xfrm>
            <a:off x="858838" y="685800"/>
            <a:ext cx="5143500" cy="3429000"/>
          </a:xfrm>
          <a:ln/>
        </p:spPr>
      </p:sp>
      <p:sp>
        <p:nvSpPr>
          <p:cNvPr id="5124" name="Rectangle 3"/>
          <p:cNvSpPr>
            <a:spLocks noGrp="1" noChangeArrowheads="1"/>
          </p:cNvSpPr>
          <p:nvPr>
            <p:ph type="body" idx="1"/>
          </p:nvPr>
        </p:nvSpPr>
        <p:spPr>
          <a:xfrm>
            <a:off x="685800" y="4344988"/>
            <a:ext cx="5486400" cy="41132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latin typeface="Arial" panose="020B0604020202020204" pitchFamily="34" charset="0"/>
            </a:endParaRPr>
          </a:p>
        </p:txBody>
      </p:sp>
    </p:spTree>
    <p:extLst>
      <p:ext uri="{BB962C8B-B14F-4D97-AF65-F5344CB8AC3E}">
        <p14:creationId xmlns:p14="http://schemas.microsoft.com/office/powerpoint/2010/main" val="33672222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679A7B2-D2C4-40D7-A965-B2A0ED2C5C91}" type="slidenum">
              <a:rPr lang="en-US" altLang="en-US" smtClean="0"/>
              <a:pPr>
                <a:spcBef>
                  <a:spcPct val="0"/>
                </a:spcBef>
              </a:pPr>
              <a:t>15</a:t>
            </a:fld>
            <a:endParaRPr lang="en-US" altLang="en-US" dirty="0" smtClean="0"/>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latin typeface="Arial" panose="020B0604020202020204" pitchFamily="34" charset="0"/>
            </a:endParaRPr>
          </a:p>
        </p:txBody>
      </p:sp>
    </p:spTree>
    <p:extLst>
      <p:ext uri="{BB962C8B-B14F-4D97-AF65-F5344CB8AC3E}">
        <p14:creationId xmlns:p14="http://schemas.microsoft.com/office/powerpoint/2010/main" val="25114682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F09825-8ABF-4DA2-8D2E-418975A1FB7C}" type="slidenum">
              <a:rPr lang="en-US" smtClean="0"/>
              <a:pPr/>
              <a:t>20</a:t>
            </a:fld>
            <a:endParaRPr lang="en-US"/>
          </a:p>
        </p:txBody>
      </p:sp>
    </p:spTree>
    <p:extLst>
      <p:ext uri="{BB962C8B-B14F-4D97-AF65-F5344CB8AC3E}">
        <p14:creationId xmlns:p14="http://schemas.microsoft.com/office/powerpoint/2010/main" val="35860796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5" Type="http://schemas.openxmlformats.org/officeDocument/2006/relationships/image" Target="../media/image2.png"/><Relationship Id="rId4" Type="http://schemas.openxmlformats.org/officeDocument/2006/relationships/image" Target="../media/image1.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4.xml"/><Relationship Id="rId1" Type="http://schemas.openxmlformats.org/officeDocument/2006/relationships/vmlDrawing" Target="../drawings/vmlDrawing2.vml"/><Relationship Id="rId5" Type="http://schemas.openxmlformats.org/officeDocument/2006/relationships/image" Target="../media/image2.png"/><Relationship Id="rId4" Type="http://schemas.openxmlformats.org/officeDocument/2006/relationships/image" Target="../media/image1.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Content_No Logo">
    <p:spTree>
      <p:nvGrpSpPr>
        <p:cNvPr id="1" name=""/>
        <p:cNvGrpSpPr/>
        <p:nvPr/>
      </p:nvGrpSpPr>
      <p:grpSpPr>
        <a:xfrm>
          <a:off x="0" y="0"/>
          <a:ext cx="0" cy="0"/>
          <a:chOff x="0" y="0"/>
          <a:chExt cx="0" cy="0"/>
        </a:xfrm>
      </p:grpSpPr>
      <p:sp>
        <p:nvSpPr>
          <p:cNvPr id="2" name="Title 1"/>
          <p:cNvSpPr>
            <a:spLocks noGrp="1"/>
          </p:cNvSpPr>
          <p:nvPr>
            <p:ph type="title"/>
          </p:nvPr>
        </p:nvSpPr>
        <p:spPr>
          <a:xfrm>
            <a:off x="514350" y="274638"/>
            <a:ext cx="9258300" cy="1143000"/>
          </a:xfrm>
          <a:prstGeom prst="rect">
            <a:avLst/>
          </a:prstGeom>
        </p:spPr>
        <p:txBody>
          <a:bodyPr/>
          <a:lstStyle>
            <a:lvl1pPr>
              <a:defRPr>
                <a:solidFill>
                  <a:schemeClr val="bg1"/>
                </a:solidFill>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a:xfrm>
            <a:off x="514350" y="6324603"/>
            <a:ext cx="2400300" cy="365125"/>
          </a:xfrm>
          <a:prstGeom prst="rect">
            <a:avLst/>
          </a:prstGeom>
        </p:spPr>
        <p:txBody>
          <a:bodyPr/>
          <a:lstStyle/>
          <a:p>
            <a:pPr eaLnBrk="1" hangingPunct="1"/>
            <a:fld id="{E507B00A-00F3-40B4-9FBC-773D3E654F20}" type="slidenum">
              <a:rPr lang="en-US" sz="1800" b="1" smtClean="0">
                <a:solidFill>
                  <a:srgbClr val="003399"/>
                </a:solidFill>
              </a:rPr>
              <a:pPr eaLnBrk="1" hangingPunct="1"/>
              <a:t>‹#›</a:t>
            </a:fld>
            <a:endParaRPr lang="en-US" sz="1800" b="1" dirty="0">
              <a:solidFill>
                <a:srgbClr val="003399"/>
              </a:solidFill>
            </a:endParaRPr>
          </a:p>
        </p:txBody>
      </p:sp>
      <p:sp>
        <p:nvSpPr>
          <p:cNvPr id="5" name="Content Placeholder 4"/>
          <p:cNvSpPr>
            <a:spLocks noGrp="1"/>
          </p:cNvSpPr>
          <p:nvPr>
            <p:ph sz="quarter" idx="11"/>
          </p:nvPr>
        </p:nvSpPr>
        <p:spPr>
          <a:xfrm>
            <a:off x="514350" y="1676400"/>
            <a:ext cx="9172575" cy="4114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59950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_no logo">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287000" cy="1371600"/>
          </a:xfrm>
        </p:spPr>
        <p:txBody>
          <a:bodyPr/>
          <a:lstStyle>
            <a:lvl1pPr>
              <a:defRPr>
                <a:solidFill>
                  <a:schemeClr val="bg1"/>
                </a:solidFill>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pPr algn="l"/>
            <a:fld id="{E507B00A-00F3-40B4-9FBC-773D3E654F20}" type="slidenum">
              <a:rPr lang="en-US" smtClean="0">
                <a:solidFill>
                  <a:prstClr val="black">
                    <a:tint val="75000"/>
                  </a:prstClr>
                </a:solidFill>
              </a:rPr>
              <a:pPr algn="l"/>
              <a:t>‹#›</a:t>
            </a:fld>
            <a:endParaRPr lang="en-US" dirty="0">
              <a:solidFill>
                <a:prstClr val="black">
                  <a:tint val="75000"/>
                </a:prstClr>
              </a:solidFill>
            </a:endParaRPr>
          </a:p>
        </p:txBody>
      </p:sp>
      <p:sp>
        <p:nvSpPr>
          <p:cNvPr id="5" name="Content Placeholder 4"/>
          <p:cNvSpPr>
            <a:spLocks noGrp="1"/>
          </p:cNvSpPr>
          <p:nvPr>
            <p:ph sz="quarter" idx="11"/>
          </p:nvPr>
        </p:nvSpPr>
        <p:spPr>
          <a:xfrm>
            <a:off x="514350" y="1676400"/>
            <a:ext cx="4371975" cy="609600"/>
          </a:xfrm>
        </p:spPr>
        <p:txBody>
          <a:bodyPr/>
          <a:lstStyle>
            <a:lvl1pPr>
              <a:buFontTx/>
              <a:buNone/>
              <a:defRPr>
                <a:solidFill>
                  <a:schemeClr val="tx1"/>
                </a:solidFill>
              </a:defRPr>
            </a:lvl1pPr>
          </a:lstStyle>
          <a:p>
            <a:pPr lvl="0"/>
            <a:endParaRPr lang="en-US" dirty="0"/>
          </a:p>
        </p:txBody>
      </p:sp>
      <p:sp>
        <p:nvSpPr>
          <p:cNvPr id="7" name="Content Placeholder 6"/>
          <p:cNvSpPr>
            <a:spLocks noGrp="1"/>
          </p:cNvSpPr>
          <p:nvPr>
            <p:ph sz="quarter" idx="12"/>
          </p:nvPr>
        </p:nvSpPr>
        <p:spPr>
          <a:xfrm>
            <a:off x="5229225" y="1676400"/>
            <a:ext cx="4543425" cy="609600"/>
          </a:xfrm>
        </p:spPr>
        <p:txBody>
          <a:bodyPr/>
          <a:lstStyle>
            <a:lvl1pPr>
              <a:buFontTx/>
              <a:buNone/>
              <a:defRPr>
                <a:solidFill>
                  <a:schemeClr val="tx1"/>
                </a:solidFill>
              </a:defRPr>
            </a:lvl1pPr>
          </a:lstStyle>
          <a:p>
            <a:pPr lvl="0"/>
            <a:endParaRPr lang="en-US" dirty="0"/>
          </a:p>
        </p:txBody>
      </p:sp>
      <p:sp>
        <p:nvSpPr>
          <p:cNvPr id="9" name="Content Placeholder 8"/>
          <p:cNvSpPr>
            <a:spLocks noGrp="1"/>
          </p:cNvSpPr>
          <p:nvPr>
            <p:ph sz="quarter" idx="13"/>
          </p:nvPr>
        </p:nvSpPr>
        <p:spPr>
          <a:xfrm>
            <a:off x="514350" y="2438400"/>
            <a:ext cx="4371975" cy="3733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5229225" y="2438400"/>
            <a:ext cx="4543425" cy="3733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585851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287000" cy="1371600"/>
          </a:xfrm>
        </p:spPr>
        <p:txBody>
          <a:bodyPr/>
          <a:lstStyle>
            <a:lvl1pPr>
              <a:defRPr>
                <a:solidFill>
                  <a:schemeClr val="bg1"/>
                </a:solidFill>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pPr algn="l"/>
            <a:fld id="{E507B00A-00F3-40B4-9FBC-773D3E654F20}" type="slidenum">
              <a:rPr lang="en-US" smtClean="0">
                <a:solidFill>
                  <a:prstClr val="black">
                    <a:tint val="75000"/>
                  </a:prstClr>
                </a:solidFill>
              </a:rPr>
              <a:pPr algn="l"/>
              <a:t>‹#›</a:t>
            </a:fld>
            <a:endParaRPr lang="en-US" dirty="0">
              <a:solidFill>
                <a:prstClr val="black">
                  <a:tint val="75000"/>
                </a:prstClr>
              </a:solidFill>
            </a:endParaRPr>
          </a:p>
        </p:txBody>
      </p:sp>
      <p:sp>
        <p:nvSpPr>
          <p:cNvPr id="5" name="Picture Placeholder 4"/>
          <p:cNvSpPr>
            <a:spLocks noGrp="1"/>
          </p:cNvSpPr>
          <p:nvPr>
            <p:ph type="pic" sz="quarter" idx="11"/>
          </p:nvPr>
        </p:nvSpPr>
        <p:spPr>
          <a:xfrm>
            <a:off x="514350" y="1676400"/>
            <a:ext cx="9086850" cy="3657600"/>
          </a:xfrm>
        </p:spPr>
        <p:txBody>
          <a:bodyPr/>
          <a:lstStyle/>
          <a:p>
            <a:endParaRPr lang="en-US"/>
          </a:p>
        </p:txBody>
      </p:sp>
      <p:sp>
        <p:nvSpPr>
          <p:cNvPr id="7" name="Text Placeholder 6"/>
          <p:cNvSpPr>
            <a:spLocks noGrp="1"/>
          </p:cNvSpPr>
          <p:nvPr>
            <p:ph type="body" sz="quarter" idx="12"/>
          </p:nvPr>
        </p:nvSpPr>
        <p:spPr>
          <a:xfrm>
            <a:off x="514350" y="5410200"/>
            <a:ext cx="9086850" cy="457200"/>
          </a:xfrm>
        </p:spPr>
        <p:txBody>
          <a:bodyPr/>
          <a:lstStyle>
            <a:lvl1pPr algn="ctr">
              <a:buNone/>
              <a:defRPr sz="2000">
                <a:solidFill>
                  <a:schemeClr val="tx1"/>
                </a:solidFill>
              </a:defRPr>
            </a:lvl1pPr>
          </a:lstStyle>
          <a:p>
            <a:pPr lvl="0"/>
            <a:r>
              <a:rPr lang="en-US" dirty="0" smtClean="0"/>
              <a:t>Click to edit Master text styles</a:t>
            </a:r>
          </a:p>
        </p:txBody>
      </p:sp>
      <p:pic>
        <p:nvPicPr>
          <p:cNvPr id="6" name="Picture 10" descr="alt=&quot;&quot;"/>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33087" y="5665788"/>
            <a:ext cx="2753916" cy="1192212"/>
          </a:xfrm>
          <a:prstGeom prst="rect">
            <a:avLst/>
          </a:prstGeom>
          <a:noFill/>
          <a:ln w="9525">
            <a:noFill/>
            <a:miter lim="800000"/>
            <a:headEnd/>
            <a:tailEnd/>
          </a:ln>
        </p:spPr>
      </p:pic>
    </p:spTree>
    <p:extLst>
      <p:ext uri="{BB962C8B-B14F-4D97-AF65-F5344CB8AC3E}">
        <p14:creationId xmlns:p14="http://schemas.microsoft.com/office/powerpoint/2010/main" val="3297682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with caption_no logo">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287000" cy="1371600"/>
          </a:xfrm>
        </p:spPr>
        <p:txBody>
          <a:bodyPr/>
          <a:lstStyle>
            <a:lvl1pPr>
              <a:defRPr>
                <a:solidFill>
                  <a:schemeClr val="bg1"/>
                </a:solidFill>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pPr algn="l"/>
            <a:fld id="{E507B00A-00F3-40B4-9FBC-773D3E654F20}" type="slidenum">
              <a:rPr lang="en-US" smtClean="0">
                <a:solidFill>
                  <a:prstClr val="black">
                    <a:tint val="75000"/>
                  </a:prstClr>
                </a:solidFill>
              </a:rPr>
              <a:pPr algn="l"/>
              <a:t>‹#›</a:t>
            </a:fld>
            <a:endParaRPr lang="en-US" dirty="0">
              <a:solidFill>
                <a:prstClr val="black">
                  <a:tint val="75000"/>
                </a:prstClr>
              </a:solidFill>
            </a:endParaRPr>
          </a:p>
        </p:txBody>
      </p:sp>
      <p:sp>
        <p:nvSpPr>
          <p:cNvPr id="5" name="Picture Placeholder 4"/>
          <p:cNvSpPr>
            <a:spLocks noGrp="1"/>
          </p:cNvSpPr>
          <p:nvPr>
            <p:ph type="pic" sz="quarter" idx="11"/>
          </p:nvPr>
        </p:nvSpPr>
        <p:spPr>
          <a:xfrm>
            <a:off x="514350" y="1676400"/>
            <a:ext cx="9086850" cy="3657600"/>
          </a:xfrm>
        </p:spPr>
        <p:txBody>
          <a:bodyPr/>
          <a:lstStyle/>
          <a:p>
            <a:endParaRPr lang="en-US"/>
          </a:p>
        </p:txBody>
      </p:sp>
      <p:sp>
        <p:nvSpPr>
          <p:cNvPr id="7" name="Text Placeholder 6"/>
          <p:cNvSpPr>
            <a:spLocks noGrp="1"/>
          </p:cNvSpPr>
          <p:nvPr>
            <p:ph type="body" sz="quarter" idx="12"/>
          </p:nvPr>
        </p:nvSpPr>
        <p:spPr>
          <a:xfrm>
            <a:off x="514350" y="5410200"/>
            <a:ext cx="9086850" cy="457200"/>
          </a:xfrm>
        </p:spPr>
        <p:txBody>
          <a:bodyPr/>
          <a:lstStyle>
            <a:lvl1pPr algn="ctr">
              <a:buNone/>
              <a:defRPr sz="2000">
                <a:solidFill>
                  <a:schemeClr val="tx1"/>
                </a:solidFill>
              </a:defRPr>
            </a:lvl1pPr>
          </a:lstStyle>
          <a:p>
            <a:pPr lvl="0"/>
            <a:r>
              <a:rPr lang="en-US" dirty="0" smtClean="0"/>
              <a:t>Click to edit Master text styles</a:t>
            </a:r>
          </a:p>
        </p:txBody>
      </p:sp>
    </p:spTree>
    <p:extLst>
      <p:ext uri="{BB962C8B-B14F-4D97-AF65-F5344CB8AC3E}">
        <p14:creationId xmlns:p14="http://schemas.microsoft.com/office/powerpoint/2010/main" val="2418484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287000" cy="1371600"/>
          </a:xfrm>
        </p:spPr>
        <p:txBody>
          <a:bodyPr/>
          <a:lstStyle>
            <a:lvl1pPr>
              <a:defRPr>
                <a:solidFill>
                  <a:schemeClr val="bg1"/>
                </a:solidFill>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pPr algn="l"/>
            <a:fld id="{E507B00A-00F3-40B4-9FBC-773D3E654F20}" type="slidenum">
              <a:rPr lang="en-US" smtClean="0">
                <a:solidFill>
                  <a:prstClr val="black">
                    <a:tint val="75000"/>
                  </a:prstClr>
                </a:solidFill>
              </a:rPr>
              <a:pPr algn="l"/>
              <a:t>‹#›</a:t>
            </a:fld>
            <a:endParaRPr lang="en-US" dirty="0">
              <a:solidFill>
                <a:prstClr val="black">
                  <a:tint val="75000"/>
                </a:prstClr>
              </a:solidFill>
            </a:endParaRPr>
          </a:p>
        </p:txBody>
      </p:sp>
      <p:sp>
        <p:nvSpPr>
          <p:cNvPr id="5" name="Content Placeholder 4"/>
          <p:cNvSpPr>
            <a:spLocks noGrp="1"/>
          </p:cNvSpPr>
          <p:nvPr>
            <p:ph sz="quarter" idx="11"/>
          </p:nvPr>
        </p:nvSpPr>
        <p:spPr>
          <a:xfrm>
            <a:off x="771525" y="1676400"/>
            <a:ext cx="8658225" cy="3810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2"/>
          </p:nvPr>
        </p:nvSpPr>
        <p:spPr>
          <a:xfrm>
            <a:off x="1885950" y="5562600"/>
            <a:ext cx="5915025" cy="609600"/>
          </a:xfrm>
        </p:spPr>
        <p:txBody>
          <a:bodyPr>
            <a:normAutofit/>
          </a:bodyPr>
          <a:lstStyle>
            <a:lvl1pPr algn="ctr">
              <a:buNone/>
              <a:defRPr sz="2000">
                <a:solidFill>
                  <a:schemeClr val="tx1"/>
                </a:solidFill>
              </a:defRPr>
            </a:lvl1pPr>
          </a:lstStyle>
          <a:p>
            <a:pPr lvl="0"/>
            <a:endParaRPr lang="en-US" dirty="0"/>
          </a:p>
        </p:txBody>
      </p:sp>
      <p:pic>
        <p:nvPicPr>
          <p:cNvPr id="6" name="Picture 10" descr="alt=&quot;&quot;"/>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33087" y="5665788"/>
            <a:ext cx="2753916" cy="1192212"/>
          </a:xfrm>
          <a:prstGeom prst="rect">
            <a:avLst/>
          </a:prstGeom>
          <a:noFill/>
          <a:ln w="9525">
            <a:noFill/>
            <a:miter lim="800000"/>
            <a:headEnd/>
            <a:tailEnd/>
          </a:ln>
        </p:spPr>
      </p:pic>
    </p:spTree>
    <p:extLst>
      <p:ext uri="{BB962C8B-B14F-4D97-AF65-F5344CB8AC3E}">
        <p14:creationId xmlns:p14="http://schemas.microsoft.com/office/powerpoint/2010/main" val="32767948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with caption_no logo">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287000" cy="1371600"/>
          </a:xfrm>
        </p:spPr>
        <p:txBody>
          <a:bodyPr/>
          <a:lstStyle>
            <a:lvl1pPr>
              <a:defRPr>
                <a:solidFill>
                  <a:schemeClr val="bg1"/>
                </a:solidFill>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pPr algn="l"/>
            <a:fld id="{E507B00A-00F3-40B4-9FBC-773D3E654F20}" type="slidenum">
              <a:rPr lang="en-US" smtClean="0">
                <a:solidFill>
                  <a:prstClr val="black">
                    <a:tint val="75000"/>
                  </a:prstClr>
                </a:solidFill>
              </a:rPr>
              <a:pPr algn="l"/>
              <a:t>‹#›</a:t>
            </a:fld>
            <a:endParaRPr lang="en-US" dirty="0">
              <a:solidFill>
                <a:prstClr val="black">
                  <a:tint val="75000"/>
                </a:prstClr>
              </a:solidFill>
            </a:endParaRPr>
          </a:p>
        </p:txBody>
      </p:sp>
      <p:sp>
        <p:nvSpPr>
          <p:cNvPr id="5" name="Content Placeholder 4"/>
          <p:cNvSpPr>
            <a:spLocks noGrp="1"/>
          </p:cNvSpPr>
          <p:nvPr>
            <p:ph sz="quarter" idx="11"/>
          </p:nvPr>
        </p:nvSpPr>
        <p:spPr>
          <a:xfrm>
            <a:off x="685800" y="1676400"/>
            <a:ext cx="8829675" cy="3810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2"/>
          </p:nvPr>
        </p:nvSpPr>
        <p:spPr>
          <a:xfrm>
            <a:off x="1885950" y="5562600"/>
            <a:ext cx="5915025" cy="609600"/>
          </a:xfrm>
        </p:spPr>
        <p:txBody>
          <a:bodyPr>
            <a:normAutofit/>
          </a:bodyPr>
          <a:lstStyle>
            <a:lvl1pPr algn="ctr">
              <a:buNone/>
              <a:defRPr sz="2000">
                <a:solidFill>
                  <a:schemeClr val="tx1"/>
                </a:solidFill>
              </a:defRPr>
            </a:lvl1pPr>
          </a:lstStyle>
          <a:p>
            <a:pPr lvl="0"/>
            <a:endParaRPr lang="en-US" dirty="0"/>
          </a:p>
        </p:txBody>
      </p:sp>
    </p:spTree>
    <p:extLst>
      <p:ext uri="{BB962C8B-B14F-4D97-AF65-F5344CB8AC3E}">
        <p14:creationId xmlns:p14="http://schemas.microsoft.com/office/powerpoint/2010/main" val="25455288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tex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287000" cy="1371600"/>
          </a:xfrm>
        </p:spPr>
        <p:txBody>
          <a:bodyPr/>
          <a:lstStyle>
            <a:lvl1pPr>
              <a:defRPr>
                <a:solidFill>
                  <a:schemeClr val="bg1"/>
                </a:solidFill>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pPr algn="l"/>
            <a:fld id="{E507B00A-00F3-40B4-9FBC-773D3E654F20}" type="slidenum">
              <a:rPr lang="en-US" smtClean="0">
                <a:solidFill>
                  <a:prstClr val="black">
                    <a:tint val="75000"/>
                  </a:prstClr>
                </a:solidFill>
              </a:rPr>
              <a:pPr algn="l"/>
              <a:t>‹#›</a:t>
            </a:fld>
            <a:endParaRPr lang="en-US" dirty="0">
              <a:solidFill>
                <a:prstClr val="black">
                  <a:tint val="75000"/>
                </a:prstClr>
              </a:solidFill>
            </a:endParaRPr>
          </a:p>
        </p:txBody>
      </p:sp>
      <p:sp>
        <p:nvSpPr>
          <p:cNvPr id="5" name="Content Placeholder 4"/>
          <p:cNvSpPr>
            <a:spLocks noGrp="1"/>
          </p:cNvSpPr>
          <p:nvPr>
            <p:ph sz="quarter" idx="11"/>
          </p:nvPr>
        </p:nvSpPr>
        <p:spPr>
          <a:xfrm>
            <a:off x="514350" y="1676400"/>
            <a:ext cx="3257550" cy="609600"/>
          </a:xfrm>
        </p:spPr>
        <p:txBody>
          <a:bodyPr/>
          <a:lstStyle/>
          <a:p>
            <a:pPr lvl="0"/>
            <a:r>
              <a:rPr lang="en-US" dirty="0" smtClean="0"/>
              <a:t>Click to edit</a:t>
            </a:r>
            <a:endParaRPr lang="en-US" dirty="0"/>
          </a:p>
        </p:txBody>
      </p:sp>
      <p:sp>
        <p:nvSpPr>
          <p:cNvPr id="7" name="Content Placeholder 6"/>
          <p:cNvSpPr>
            <a:spLocks noGrp="1"/>
          </p:cNvSpPr>
          <p:nvPr>
            <p:ph sz="quarter" idx="12"/>
          </p:nvPr>
        </p:nvSpPr>
        <p:spPr>
          <a:xfrm>
            <a:off x="514350" y="2362200"/>
            <a:ext cx="3257550" cy="3810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3"/>
          </p:nvPr>
        </p:nvSpPr>
        <p:spPr>
          <a:xfrm>
            <a:off x="3857625" y="1676400"/>
            <a:ext cx="5915025"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8" name="Picture 10" descr="alt=&quot;&quot;"/>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33087" y="5665788"/>
            <a:ext cx="2753916" cy="1192212"/>
          </a:xfrm>
          <a:prstGeom prst="rect">
            <a:avLst/>
          </a:prstGeom>
          <a:noFill/>
          <a:ln w="9525">
            <a:noFill/>
            <a:miter lim="800000"/>
            <a:headEnd/>
            <a:tailEnd/>
          </a:ln>
        </p:spPr>
      </p:pic>
    </p:spTree>
    <p:extLst>
      <p:ext uri="{BB962C8B-B14F-4D97-AF65-F5344CB8AC3E}">
        <p14:creationId xmlns:p14="http://schemas.microsoft.com/office/powerpoint/2010/main" val="1452390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text_no logo">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287000" cy="1371600"/>
          </a:xfrm>
        </p:spPr>
        <p:txBody>
          <a:bodyPr/>
          <a:lstStyle>
            <a:lvl1pPr>
              <a:defRPr>
                <a:solidFill>
                  <a:schemeClr val="bg1"/>
                </a:solidFill>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pPr algn="l"/>
            <a:fld id="{E507B00A-00F3-40B4-9FBC-773D3E654F20}" type="slidenum">
              <a:rPr lang="en-US" smtClean="0">
                <a:solidFill>
                  <a:prstClr val="black">
                    <a:tint val="75000"/>
                  </a:prstClr>
                </a:solidFill>
              </a:rPr>
              <a:pPr algn="l"/>
              <a:t>‹#›</a:t>
            </a:fld>
            <a:endParaRPr lang="en-US" dirty="0">
              <a:solidFill>
                <a:prstClr val="black">
                  <a:tint val="75000"/>
                </a:prstClr>
              </a:solidFill>
            </a:endParaRPr>
          </a:p>
        </p:txBody>
      </p:sp>
      <p:sp>
        <p:nvSpPr>
          <p:cNvPr id="5" name="Content Placeholder 4"/>
          <p:cNvSpPr>
            <a:spLocks noGrp="1"/>
          </p:cNvSpPr>
          <p:nvPr>
            <p:ph sz="quarter" idx="11"/>
          </p:nvPr>
        </p:nvSpPr>
        <p:spPr>
          <a:xfrm>
            <a:off x="514350" y="1676400"/>
            <a:ext cx="3257550" cy="609600"/>
          </a:xfrm>
        </p:spPr>
        <p:txBody>
          <a:bodyPr/>
          <a:lstStyle/>
          <a:p>
            <a:pPr lvl="0"/>
            <a:r>
              <a:rPr lang="en-US" dirty="0" smtClean="0"/>
              <a:t>Click to edit</a:t>
            </a:r>
            <a:endParaRPr lang="en-US" dirty="0"/>
          </a:p>
        </p:txBody>
      </p:sp>
      <p:sp>
        <p:nvSpPr>
          <p:cNvPr id="7" name="Content Placeholder 6"/>
          <p:cNvSpPr>
            <a:spLocks noGrp="1"/>
          </p:cNvSpPr>
          <p:nvPr>
            <p:ph sz="quarter" idx="12"/>
          </p:nvPr>
        </p:nvSpPr>
        <p:spPr>
          <a:xfrm>
            <a:off x="514350" y="2362200"/>
            <a:ext cx="3257550" cy="3810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3"/>
          </p:nvPr>
        </p:nvSpPr>
        <p:spPr>
          <a:xfrm>
            <a:off x="3857625" y="1676400"/>
            <a:ext cx="5915025"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779669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omplete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86252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287000" cy="1371600"/>
          </a:xfrm>
        </p:spPr>
        <p:txBody>
          <a:bodyPr/>
          <a:lstStyle>
            <a:lvl1pPr>
              <a:defRPr>
                <a:solidFill>
                  <a:schemeClr val="bg1"/>
                </a:solidFill>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pPr algn="l"/>
            <a:fld id="{E507B00A-00F3-40B4-9FBC-773D3E654F20}" type="slidenum">
              <a:rPr lang="en-US" smtClean="0">
                <a:solidFill>
                  <a:prstClr val="black">
                    <a:tint val="75000"/>
                  </a:prstClr>
                </a:solidFill>
              </a:rPr>
              <a:pPr algn="l"/>
              <a:t>‹#›</a:t>
            </a:fld>
            <a:endParaRPr lang="en-US" dirty="0">
              <a:solidFill>
                <a:prstClr val="black">
                  <a:tint val="75000"/>
                </a:prstClr>
              </a:solidFill>
            </a:endParaRPr>
          </a:p>
        </p:txBody>
      </p:sp>
      <p:sp>
        <p:nvSpPr>
          <p:cNvPr id="5" name="Text Placeholder 4"/>
          <p:cNvSpPr>
            <a:spLocks noGrp="1"/>
          </p:cNvSpPr>
          <p:nvPr>
            <p:ph type="body" sz="quarter" idx="11"/>
          </p:nvPr>
        </p:nvSpPr>
        <p:spPr>
          <a:xfrm>
            <a:off x="600075" y="2133600"/>
            <a:ext cx="9086850" cy="1981200"/>
          </a:xfrm>
        </p:spPr>
        <p:txBody>
          <a:bodyPr>
            <a:normAutofit/>
          </a:bodyPr>
          <a:lstStyle>
            <a:lvl1pPr algn="ctr">
              <a:buFontTx/>
              <a:buNone/>
              <a:defRPr sz="4400">
                <a:solidFill>
                  <a:schemeClr val="tx1"/>
                </a:solidFill>
              </a:defRPr>
            </a:lvl1pPr>
          </a:lstStyle>
          <a:p>
            <a:pPr lvl="0"/>
            <a:r>
              <a:rPr lang="en-US" dirty="0" smtClean="0"/>
              <a:t>Click to edit Master text styles</a:t>
            </a:r>
          </a:p>
        </p:txBody>
      </p:sp>
      <p:sp>
        <p:nvSpPr>
          <p:cNvPr id="6" name="Subtitle 2"/>
          <p:cNvSpPr>
            <a:spLocks noGrp="1"/>
          </p:cNvSpPr>
          <p:nvPr>
            <p:ph type="subTitle" idx="1"/>
          </p:nvPr>
        </p:nvSpPr>
        <p:spPr>
          <a:xfrm>
            <a:off x="1628775" y="4267200"/>
            <a:ext cx="7200900" cy="9144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7" name="Picture 10" descr="alt=&quot;&quot;"/>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33087" y="5665788"/>
            <a:ext cx="2753916" cy="1192212"/>
          </a:xfrm>
          <a:prstGeom prst="rect">
            <a:avLst/>
          </a:prstGeom>
          <a:noFill/>
          <a:ln w="9525">
            <a:noFill/>
            <a:miter lim="800000"/>
            <a:headEnd/>
            <a:tailEnd/>
          </a:ln>
        </p:spPr>
      </p:pic>
    </p:spTree>
    <p:extLst>
      <p:ext uri="{BB962C8B-B14F-4D97-AF65-F5344CB8AC3E}">
        <p14:creationId xmlns:p14="http://schemas.microsoft.com/office/powerpoint/2010/main" val="3165824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our content areas_no logo">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287000" cy="1371600"/>
          </a:xfrm>
        </p:spPr>
        <p:txBody>
          <a:bodyPr/>
          <a:lstStyle>
            <a:lvl1pPr>
              <a:defRPr>
                <a:solidFill>
                  <a:schemeClr val="bg1"/>
                </a:solidFill>
              </a:defRPr>
            </a:lvl1p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pPr algn="l"/>
            <a:fld id="{E507B00A-00F3-40B4-9FBC-773D3E654F20}" type="slidenum">
              <a:rPr lang="en-US" smtClean="0">
                <a:solidFill>
                  <a:prstClr val="black">
                    <a:tint val="75000"/>
                  </a:prstClr>
                </a:solidFill>
              </a:rPr>
              <a:pPr algn="l"/>
              <a:t>‹#›</a:t>
            </a:fld>
            <a:endParaRPr lang="en-US" dirty="0">
              <a:solidFill>
                <a:prstClr val="black">
                  <a:tint val="75000"/>
                </a:prstClr>
              </a:solidFill>
            </a:endParaRPr>
          </a:p>
        </p:txBody>
      </p:sp>
      <p:sp>
        <p:nvSpPr>
          <p:cNvPr id="5" name="Content Placeholder 4"/>
          <p:cNvSpPr>
            <a:spLocks noGrp="1"/>
          </p:cNvSpPr>
          <p:nvPr>
            <p:ph sz="quarter" idx="11"/>
          </p:nvPr>
        </p:nvSpPr>
        <p:spPr>
          <a:xfrm>
            <a:off x="514350" y="1600200"/>
            <a:ext cx="4029075"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Content Placeholder 4"/>
          <p:cNvSpPr>
            <a:spLocks noGrp="1"/>
          </p:cNvSpPr>
          <p:nvPr>
            <p:ph sz="quarter" idx="12"/>
          </p:nvPr>
        </p:nvSpPr>
        <p:spPr>
          <a:xfrm>
            <a:off x="514350" y="4038600"/>
            <a:ext cx="4029075"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4"/>
          <p:cNvSpPr>
            <a:spLocks noGrp="1"/>
          </p:cNvSpPr>
          <p:nvPr>
            <p:ph sz="quarter" idx="13"/>
          </p:nvPr>
        </p:nvSpPr>
        <p:spPr>
          <a:xfrm>
            <a:off x="5314950" y="1600200"/>
            <a:ext cx="4029075" cy="2362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4"/>
          <p:cNvSpPr>
            <a:spLocks noGrp="1"/>
          </p:cNvSpPr>
          <p:nvPr>
            <p:ph sz="quarter" idx="14"/>
          </p:nvPr>
        </p:nvSpPr>
        <p:spPr>
          <a:xfrm>
            <a:off x="5314950" y="4038600"/>
            <a:ext cx="4029075"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606080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p>
            <a:r>
              <a:rPr lang="en-US" smtClean="0"/>
              <a:t>Click to edit Master title style</a:t>
            </a:r>
            <a:endParaRPr lang="en-US"/>
          </a:p>
        </p:txBody>
      </p:sp>
      <p:sp>
        <p:nvSpPr>
          <p:cNvPr id="4" name="Date Placeholder 9"/>
          <p:cNvSpPr>
            <a:spLocks noGrp="1"/>
          </p:cNvSpPr>
          <p:nvPr>
            <p:ph type="dt" sz="half" idx="10"/>
          </p:nvPr>
        </p:nvSpPr>
        <p:spPr/>
        <p:txBody>
          <a:bodyPr/>
          <a:lstStyle>
            <a:lvl1pPr>
              <a:defRPr/>
            </a:lvl1pPr>
          </a:lstStyle>
          <a:p>
            <a:pPr>
              <a:defRPr/>
            </a:pPr>
            <a:endParaRPr lang="en-US">
              <a:solidFill>
                <a:prstClr val="black"/>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6" name="Slide Number Placeholder 17"/>
          <p:cNvSpPr>
            <a:spLocks noGrp="1"/>
          </p:cNvSpPr>
          <p:nvPr>
            <p:ph type="sldNum" sz="quarter" idx="12"/>
          </p:nvPr>
        </p:nvSpPr>
        <p:spPr/>
        <p:txBody>
          <a:bodyPr/>
          <a:lstStyle>
            <a:lvl1pPr>
              <a:defRPr/>
            </a:lvl1pPr>
          </a:lstStyle>
          <a:p>
            <a:pPr>
              <a:defRPr/>
            </a:pPr>
            <a:fld id="{9136D5A3-F707-47BF-92D9-8E174CACFF86}"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3156984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our content areas">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287000" cy="1371600"/>
          </a:xfrm>
        </p:spPr>
        <p:txBody>
          <a:bodyPr/>
          <a:lstStyle>
            <a:lvl1pPr>
              <a:defRPr>
                <a:solidFill>
                  <a:schemeClr val="bg1"/>
                </a:solidFill>
              </a:defRPr>
            </a:lvl1p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pPr algn="l"/>
            <a:fld id="{E507B00A-00F3-40B4-9FBC-773D3E654F20}" type="slidenum">
              <a:rPr lang="en-US" smtClean="0">
                <a:solidFill>
                  <a:prstClr val="black">
                    <a:tint val="75000"/>
                  </a:prstClr>
                </a:solidFill>
              </a:rPr>
              <a:pPr algn="l"/>
              <a:t>‹#›</a:t>
            </a:fld>
            <a:endParaRPr lang="en-US" dirty="0">
              <a:solidFill>
                <a:prstClr val="black">
                  <a:tint val="75000"/>
                </a:prstClr>
              </a:solidFill>
            </a:endParaRPr>
          </a:p>
        </p:txBody>
      </p:sp>
      <p:sp>
        <p:nvSpPr>
          <p:cNvPr id="12" name="Content Placeholder 4"/>
          <p:cNvSpPr>
            <a:spLocks noGrp="1"/>
          </p:cNvSpPr>
          <p:nvPr>
            <p:ph sz="quarter" idx="14"/>
          </p:nvPr>
        </p:nvSpPr>
        <p:spPr>
          <a:xfrm>
            <a:off x="5486400" y="3886200"/>
            <a:ext cx="4200525" cy="190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8" name="Picture 10" descr="alt=&quot;&quot;"/>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33087" y="5665788"/>
            <a:ext cx="2753916" cy="1192212"/>
          </a:xfrm>
          <a:prstGeom prst="rect">
            <a:avLst/>
          </a:prstGeom>
          <a:noFill/>
          <a:ln w="9525">
            <a:noFill/>
            <a:miter lim="800000"/>
            <a:headEnd/>
            <a:tailEnd/>
          </a:ln>
        </p:spPr>
      </p:pic>
      <p:sp>
        <p:nvSpPr>
          <p:cNvPr id="9" name="Content Placeholder 4"/>
          <p:cNvSpPr>
            <a:spLocks noGrp="1"/>
          </p:cNvSpPr>
          <p:nvPr>
            <p:ph sz="quarter" idx="15"/>
          </p:nvPr>
        </p:nvSpPr>
        <p:spPr>
          <a:xfrm>
            <a:off x="5486400" y="1676400"/>
            <a:ext cx="4200525" cy="190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4"/>
          <p:cNvSpPr>
            <a:spLocks noGrp="1"/>
          </p:cNvSpPr>
          <p:nvPr>
            <p:ph sz="quarter" idx="16"/>
          </p:nvPr>
        </p:nvSpPr>
        <p:spPr>
          <a:xfrm>
            <a:off x="514350" y="1676400"/>
            <a:ext cx="4200525" cy="190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Content Placeholder 4"/>
          <p:cNvSpPr>
            <a:spLocks noGrp="1"/>
          </p:cNvSpPr>
          <p:nvPr>
            <p:ph sz="quarter" idx="17"/>
          </p:nvPr>
        </p:nvSpPr>
        <p:spPr>
          <a:xfrm>
            <a:off x="514350" y="3886200"/>
            <a:ext cx="4200525" cy="190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052651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514350" y="6356355"/>
            <a:ext cx="2400300" cy="365125"/>
          </a:xfrm>
          <a:prstGeom prst="rect">
            <a:avLst/>
          </a:prstGeom>
        </p:spPr>
        <p:txBody>
          <a:bodyPr/>
          <a:lstStyle>
            <a:lvl1pPr>
              <a:defRPr/>
            </a:lvl1pPr>
          </a:lstStyle>
          <a:p>
            <a:pPr eaLnBrk="1" fontAlgn="auto" hangingPunct="1">
              <a:spcBef>
                <a:spcPts val="0"/>
              </a:spcBef>
              <a:spcAft>
                <a:spcPts val="0"/>
              </a:spcAft>
              <a:defRPr/>
            </a:pPr>
            <a:endParaRPr lang="en-US" sz="1800">
              <a:solidFill>
                <a:prstClr val="black"/>
              </a:solidFill>
              <a:latin typeface="Calibri"/>
            </a:endParaRPr>
          </a:p>
        </p:txBody>
      </p:sp>
      <p:sp>
        <p:nvSpPr>
          <p:cNvPr id="5" name="Footer Placeholder 4"/>
          <p:cNvSpPr>
            <a:spLocks noGrp="1"/>
          </p:cNvSpPr>
          <p:nvPr>
            <p:ph type="ftr" sz="quarter" idx="11"/>
          </p:nvPr>
        </p:nvSpPr>
        <p:spPr>
          <a:xfrm>
            <a:off x="3514725" y="6356355"/>
            <a:ext cx="3257550" cy="365125"/>
          </a:xfrm>
          <a:prstGeom prst="rect">
            <a:avLst/>
          </a:prstGeom>
        </p:spPr>
        <p:txBody>
          <a:bodyPr/>
          <a:lstStyle>
            <a:lvl1pPr>
              <a:defRPr/>
            </a:lvl1pPr>
          </a:lstStyle>
          <a:p>
            <a:pPr eaLnBrk="1" fontAlgn="auto" hangingPunct="1">
              <a:spcBef>
                <a:spcPts val="0"/>
              </a:spcBef>
              <a:spcAft>
                <a:spcPts val="0"/>
              </a:spcAft>
              <a:defRPr/>
            </a:pPr>
            <a:endParaRPr lang="en-US" sz="1800">
              <a:solidFill>
                <a:prstClr val="black"/>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3B496A89-B87D-4AC6-BA37-A98F0039958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269489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2130430"/>
            <a:ext cx="874395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543050" y="3886200"/>
            <a:ext cx="72009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514350" y="6356355"/>
            <a:ext cx="2400300" cy="365125"/>
          </a:xfrm>
          <a:prstGeom prst="rect">
            <a:avLst/>
          </a:prstGeom>
        </p:spPr>
        <p:txBody>
          <a:bodyPr/>
          <a:lstStyle/>
          <a:p>
            <a:pPr eaLnBrk="1" fontAlgn="auto" hangingPunct="1">
              <a:spcBef>
                <a:spcPts val="0"/>
              </a:spcBef>
              <a:spcAft>
                <a:spcPts val="0"/>
              </a:spcAft>
            </a:pPr>
            <a:endParaRPr lang="en-US" sz="1800">
              <a:solidFill>
                <a:prstClr val="black"/>
              </a:solidFill>
              <a:latin typeface="Calibri"/>
            </a:endParaRPr>
          </a:p>
        </p:txBody>
      </p:sp>
      <p:sp>
        <p:nvSpPr>
          <p:cNvPr id="5" name="Footer Placeholder 4"/>
          <p:cNvSpPr>
            <a:spLocks noGrp="1"/>
          </p:cNvSpPr>
          <p:nvPr>
            <p:ph type="ftr" sz="quarter" idx="11"/>
          </p:nvPr>
        </p:nvSpPr>
        <p:spPr>
          <a:xfrm>
            <a:off x="3514725" y="6356355"/>
            <a:ext cx="3257550" cy="365125"/>
          </a:xfrm>
          <a:prstGeom prst="rect">
            <a:avLst/>
          </a:prstGeom>
        </p:spPr>
        <p:txBody>
          <a:bodyPr/>
          <a:lstStyle/>
          <a:p>
            <a:pPr eaLnBrk="1" fontAlgn="auto" hangingPunct="1">
              <a:spcBef>
                <a:spcPts val="0"/>
              </a:spcBef>
              <a:spcAft>
                <a:spcPts val="0"/>
              </a:spcAft>
            </a:pPr>
            <a:endParaRPr lang="en-US" sz="1800">
              <a:solidFill>
                <a:prstClr val="black"/>
              </a:solidFill>
              <a:latin typeface="Calibri"/>
            </a:endParaRPr>
          </a:p>
        </p:txBody>
      </p:sp>
      <p:sp>
        <p:nvSpPr>
          <p:cNvPr id="6" name="Slide Number Placeholder 5"/>
          <p:cNvSpPr>
            <a:spLocks noGrp="1"/>
          </p:cNvSpPr>
          <p:nvPr>
            <p:ph type="sldNum" sz="quarter" idx="12"/>
          </p:nvPr>
        </p:nvSpPr>
        <p:spPr/>
        <p:txBody>
          <a:bodyPr/>
          <a:lstStyle/>
          <a:p>
            <a:fld id="{C353DA1A-46EF-4097-BF03-82D06CC585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5441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514350" y="6356355"/>
            <a:ext cx="2400300" cy="365125"/>
          </a:xfrm>
          <a:prstGeom prst="rect">
            <a:avLst/>
          </a:prstGeom>
        </p:spPr>
        <p:txBody>
          <a:bodyPr/>
          <a:lstStyle>
            <a:lvl1pPr>
              <a:defRPr/>
            </a:lvl1pPr>
          </a:lstStyle>
          <a:p>
            <a:pPr eaLnBrk="1" fontAlgn="auto" hangingPunct="1">
              <a:spcBef>
                <a:spcPts val="0"/>
              </a:spcBef>
              <a:spcAft>
                <a:spcPts val="0"/>
              </a:spcAft>
              <a:defRPr/>
            </a:pPr>
            <a:endParaRPr lang="en-US" sz="1800" dirty="0">
              <a:solidFill>
                <a:prstClr val="black"/>
              </a:solidFill>
              <a:latin typeface="Calibri"/>
            </a:endParaRPr>
          </a:p>
        </p:txBody>
      </p:sp>
      <p:sp>
        <p:nvSpPr>
          <p:cNvPr id="3" name="Footer Placeholder 4"/>
          <p:cNvSpPr>
            <a:spLocks noGrp="1"/>
          </p:cNvSpPr>
          <p:nvPr>
            <p:ph type="ftr" sz="quarter" idx="11"/>
          </p:nvPr>
        </p:nvSpPr>
        <p:spPr>
          <a:xfrm>
            <a:off x="3514725" y="6356355"/>
            <a:ext cx="3257550" cy="365125"/>
          </a:xfrm>
          <a:prstGeom prst="rect">
            <a:avLst/>
          </a:prstGeom>
        </p:spPr>
        <p:txBody>
          <a:bodyPr/>
          <a:lstStyle>
            <a:lvl1pPr>
              <a:defRPr/>
            </a:lvl1pPr>
          </a:lstStyle>
          <a:p>
            <a:pPr eaLnBrk="1" fontAlgn="auto" hangingPunct="1">
              <a:spcBef>
                <a:spcPts val="0"/>
              </a:spcBef>
              <a:spcAft>
                <a:spcPts val="0"/>
              </a:spcAft>
              <a:defRPr/>
            </a:pPr>
            <a:endParaRPr lang="en-US" sz="1800">
              <a:solidFill>
                <a:prstClr val="black"/>
              </a:solidFill>
              <a:latin typeface="Calibri"/>
            </a:endParaRPr>
          </a:p>
        </p:txBody>
      </p:sp>
      <p:sp>
        <p:nvSpPr>
          <p:cNvPr id="4" name="Slide Number Placeholder 5"/>
          <p:cNvSpPr>
            <a:spLocks noGrp="1"/>
          </p:cNvSpPr>
          <p:nvPr>
            <p:ph type="sldNum" sz="quarter" idx="12"/>
          </p:nvPr>
        </p:nvSpPr>
        <p:spPr/>
        <p:txBody>
          <a:bodyPr/>
          <a:lstStyle>
            <a:lvl1pPr>
              <a:defRPr/>
            </a:lvl1pPr>
          </a:lstStyle>
          <a:p>
            <a:pPr>
              <a:defRPr/>
            </a:pPr>
            <a:fld id="{7B0E4A1F-BB98-493C-820B-46AE8A5B3AB1}"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8032657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Main Layout">
    <p:spTree>
      <p:nvGrpSpPr>
        <p:cNvPr id="1" name=""/>
        <p:cNvGrpSpPr/>
        <p:nvPr/>
      </p:nvGrpSpPr>
      <p:grpSpPr>
        <a:xfrm>
          <a:off x="0" y="0"/>
          <a:ext cx="0" cy="0"/>
          <a:chOff x="0" y="0"/>
          <a:chExt cx="0" cy="0"/>
        </a:xfrm>
      </p:grpSpPr>
      <p:cxnSp>
        <p:nvCxnSpPr>
          <p:cNvPr id="4" name="Straight Connector 3"/>
          <p:cNvCxnSpPr/>
          <p:nvPr userDrawn="1"/>
        </p:nvCxnSpPr>
        <p:spPr>
          <a:xfrm>
            <a:off x="514350" y="304800"/>
            <a:ext cx="9258300" cy="0"/>
          </a:xfrm>
          <a:prstGeom prst="line">
            <a:avLst/>
          </a:prstGeom>
          <a:ln w="28575" cmpd="sng">
            <a:solidFill>
              <a:schemeClr val="tx2"/>
            </a:solidFill>
          </a:ln>
        </p:spPr>
        <p:style>
          <a:lnRef idx="1">
            <a:schemeClr val="accent1"/>
          </a:lnRef>
          <a:fillRef idx="0">
            <a:schemeClr val="accent1"/>
          </a:fillRef>
          <a:effectRef idx="0">
            <a:schemeClr val="accent1"/>
          </a:effectRef>
          <a:fontRef idx="minor">
            <a:schemeClr val="tx1"/>
          </a:fontRef>
        </p:style>
      </p:cxnSp>
      <p:pic>
        <p:nvPicPr>
          <p:cNvPr id="5" name="Picture 11" descr="Commitment-to-quality-logo.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658225" y="5486400"/>
            <a:ext cx="1114425" cy="99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smtClean="0"/>
              <a:t>Click to edit Master title style</a:t>
            </a:r>
            <a:endParaRPr lang="en-US" dirty="0"/>
          </a:p>
        </p:txBody>
      </p:sp>
      <p:sp>
        <p:nvSpPr>
          <p:cNvPr id="8" name="Text Placeholder 6"/>
          <p:cNvSpPr>
            <a:spLocks noGrp="1"/>
          </p:cNvSpPr>
          <p:nvPr>
            <p:ph type="body" sz="quarter" idx="13"/>
          </p:nvPr>
        </p:nvSpPr>
        <p:spPr>
          <a:xfrm>
            <a:off x="514350" y="1447800"/>
            <a:ext cx="9258300" cy="4876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14"/>
          <p:cNvSpPr>
            <a:spLocks noGrp="1"/>
          </p:cNvSpPr>
          <p:nvPr>
            <p:ph type="ftr" sz="quarter" idx="14"/>
          </p:nvPr>
        </p:nvSpPr>
        <p:spPr>
          <a:xfrm>
            <a:off x="514350" y="6492880"/>
            <a:ext cx="2914650" cy="365125"/>
          </a:xfrm>
          <a:prstGeom prst="rect">
            <a:avLst/>
          </a:prstGeom>
        </p:spPr>
        <p:txBody>
          <a:bodyPr/>
          <a:lstStyle>
            <a:lvl1pPr algn="l">
              <a:defRPr sz="800">
                <a:solidFill>
                  <a:schemeClr val="accent1">
                    <a:lumMod val="50000"/>
                  </a:schemeClr>
                </a:solidFill>
                <a:latin typeface="Arial" pitchFamily="34" charset="0"/>
                <a:cs typeface="Arial" pitchFamily="34" charset="0"/>
              </a:defRPr>
            </a:lvl1pPr>
          </a:lstStyle>
          <a:p>
            <a:pPr eaLnBrk="1" fontAlgn="auto" hangingPunct="1">
              <a:spcBef>
                <a:spcPts val="0"/>
              </a:spcBef>
              <a:spcAft>
                <a:spcPts val="0"/>
              </a:spcAft>
              <a:defRPr/>
            </a:pPr>
            <a:endParaRPr lang="en-US">
              <a:solidFill>
                <a:srgbClr val="4F81BD">
                  <a:lumMod val="50000"/>
                </a:srgbClr>
              </a:solidFill>
            </a:endParaRPr>
          </a:p>
        </p:txBody>
      </p:sp>
      <p:sp>
        <p:nvSpPr>
          <p:cNvPr id="7" name="Slide Number Placeholder 15"/>
          <p:cNvSpPr>
            <a:spLocks noGrp="1"/>
          </p:cNvSpPr>
          <p:nvPr>
            <p:ph type="sldNum" sz="quarter" idx="15"/>
          </p:nvPr>
        </p:nvSpPr>
        <p:spPr/>
        <p:txBody>
          <a:bodyPr/>
          <a:lstStyle>
            <a:lvl1pPr algn="r">
              <a:defRPr sz="800">
                <a:solidFill>
                  <a:schemeClr val="accent1">
                    <a:lumMod val="50000"/>
                  </a:schemeClr>
                </a:solidFill>
                <a:latin typeface="Arial" pitchFamily="34" charset="0"/>
                <a:cs typeface="Arial" pitchFamily="34" charset="0"/>
              </a:defRPr>
            </a:lvl1pPr>
          </a:lstStyle>
          <a:p>
            <a:pPr>
              <a:defRPr/>
            </a:pPr>
            <a:fld id="{E40EF7FA-481F-40EE-9EEA-40CB42523749}" type="slidenum">
              <a:rPr lang="en-US">
                <a:solidFill>
                  <a:srgbClr val="4F81BD">
                    <a:lumMod val="50000"/>
                  </a:srgbClr>
                </a:solidFill>
              </a:rPr>
              <a:pPr>
                <a:defRPr/>
              </a:pPr>
              <a:t>‹#›</a:t>
            </a:fld>
            <a:endParaRPr lang="en-US" dirty="0">
              <a:solidFill>
                <a:srgbClr val="4F81BD">
                  <a:lumMod val="50000"/>
                </a:srgbClr>
              </a:solidFill>
            </a:endParaRPr>
          </a:p>
        </p:txBody>
      </p:sp>
    </p:spTree>
    <p:extLst>
      <p:ext uri="{BB962C8B-B14F-4D97-AF65-F5344CB8AC3E}">
        <p14:creationId xmlns:p14="http://schemas.microsoft.com/office/powerpoint/2010/main" val="22513966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287000" cy="1371600"/>
          </a:xfrm>
        </p:spPr>
        <p:txBody>
          <a:bodyPr/>
          <a:lstStyle>
            <a:lvl1pPr>
              <a:defRPr>
                <a:solidFill>
                  <a:schemeClr val="bg1"/>
                </a:solidFill>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pPr algn="l"/>
            <a:fld id="{E507B00A-00F3-40B4-9FBC-773D3E654F20}" type="slidenum">
              <a:rPr lang="en-US" smtClean="0">
                <a:solidFill>
                  <a:prstClr val="black">
                    <a:tint val="75000"/>
                  </a:prstClr>
                </a:solidFill>
              </a:rPr>
              <a:pPr algn="l"/>
              <a:t>‹#›</a:t>
            </a:fld>
            <a:endParaRPr lang="en-US" dirty="0">
              <a:solidFill>
                <a:prstClr val="black">
                  <a:tint val="75000"/>
                </a:prstClr>
              </a:solidFill>
            </a:endParaRPr>
          </a:p>
        </p:txBody>
      </p:sp>
      <p:sp>
        <p:nvSpPr>
          <p:cNvPr id="5" name="Content Placeholder 4"/>
          <p:cNvSpPr>
            <a:spLocks noGrp="1"/>
          </p:cNvSpPr>
          <p:nvPr>
            <p:ph sz="quarter" idx="11"/>
          </p:nvPr>
        </p:nvSpPr>
        <p:spPr>
          <a:xfrm>
            <a:off x="514350" y="1676400"/>
            <a:ext cx="9172575" cy="4114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6" name="Picture 10" descr="alt=&quot;&quot;"/>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33086" y="5665788"/>
            <a:ext cx="2753916" cy="1192212"/>
          </a:xfrm>
          <a:prstGeom prst="rect">
            <a:avLst/>
          </a:prstGeom>
          <a:noFill/>
          <a:ln w="9525">
            <a:noFill/>
            <a:miter lim="800000"/>
            <a:headEnd/>
            <a:tailEnd/>
          </a:ln>
        </p:spPr>
      </p:pic>
    </p:spTree>
    <p:extLst>
      <p:ext uri="{BB962C8B-B14F-4D97-AF65-F5344CB8AC3E}">
        <p14:creationId xmlns:p14="http://schemas.microsoft.com/office/powerpoint/2010/main" val="30091977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_No Logo">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287000" cy="1371600"/>
          </a:xfrm>
        </p:spPr>
        <p:txBody>
          <a:bodyPr/>
          <a:lstStyle>
            <a:lvl1pPr>
              <a:defRPr>
                <a:solidFill>
                  <a:schemeClr val="bg1"/>
                </a:solidFill>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pPr algn="l"/>
            <a:fld id="{E507B00A-00F3-40B4-9FBC-773D3E654F20}" type="slidenum">
              <a:rPr lang="en-US" smtClean="0">
                <a:solidFill>
                  <a:prstClr val="black">
                    <a:tint val="75000"/>
                  </a:prstClr>
                </a:solidFill>
              </a:rPr>
              <a:pPr algn="l"/>
              <a:t>‹#›</a:t>
            </a:fld>
            <a:endParaRPr lang="en-US" dirty="0">
              <a:solidFill>
                <a:prstClr val="black">
                  <a:tint val="75000"/>
                </a:prstClr>
              </a:solidFill>
            </a:endParaRPr>
          </a:p>
        </p:txBody>
      </p:sp>
      <p:sp>
        <p:nvSpPr>
          <p:cNvPr id="5" name="Content Placeholder 4"/>
          <p:cNvSpPr>
            <a:spLocks noGrp="1"/>
          </p:cNvSpPr>
          <p:nvPr>
            <p:ph sz="quarter" idx="11"/>
          </p:nvPr>
        </p:nvSpPr>
        <p:spPr>
          <a:xfrm>
            <a:off x="514350" y="1676400"/>
            <a:ext cx="9172575" cy="4114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3348990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287000" cy="1371600"/>
          </a:xfrm>
        </p:spPr>
        <p:txBody>
          <a:bodyPr/>
          <a:lstStyle>
            <a:lvl1pPr>
              <a:defRPr>
                <a:solidFill>
                  <a:schemeClr val="bg1"/>
                </a:solidFill>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pPr algn="l"/>
            <a:fld id="{E507B00A-00F3-40B4-9FBC-773D3E654F20}" type="slidenum">
              <a:rPr lang="en-US" smtClean="0">
                <a:solidFill>
                  <a:prstClr val="black">
                    <a:tint val="75000"/>
                  </a:prstClr>
                </a:solidFill>
              </a:rPr>
              <a:pPr algn="l"/>
              <a:t>‹#›</a:t>
            </a:fld>
            <a:endParaRPr lang="en-US" dirty="0">
              <a:solidFill>
                <a:prstClr val="black">
                  <a:tint val="75000"/>
                </a:prstClr>
              </a:solidFill>
            </a:endParaRPr>
          </a:p>
        </p:txBody>
      </p:sp>
      <p:sp>
        <p:nvSpPr>
          <p:cNvPr id="5" name="Content Placeholder 4"/>
          <p:cNvSpPr>
            <a:spLocks noGrp="1"/>
          </p:cNvSpPr>
          <p:nvPr>
            <p:ph sz="quarter" idx="11"/>
          </p:nvPr>
        </p:nvSpPr>
        <p:spPr>
          <a:xfrm>
            <a:off x="514350" y="1752600"/>
            <a:ext cx="4457700" cy="4419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4"/>
          <p:cNvSpPr>
            <a:spLocks noGrp="1"/>
          </p:cNvSpPr>
          <p:nvPr>
            <p:ph sz="quarter" idx="12"/>
          </p:nvPr>
        </p:nvSpPr>
        <p:spPr>
          <a:xfrm>
            <a:off x="5314950" y="1752600"/>
            <a:ext cx="4457700" cy="4419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10" descr="alt=&quot;&quot;"/>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33086" y="5665788"/>
            <a:ext cx="2753916" cy="1192212"/>
          </a:xfrm>
          <a:prstGeom prst="rect">
            <a:avLst/>
          </a:prstGeom>
          <a:noFill/>
          <a:ln w="9525">
            <a:noFill/>
            <a:miter lim="800000"/>
            <a:headEnd/>
            <a:tailEnd/>
          </a:ln>
        </p:spPr>
      </p:pic>
    </p:spTree>
    <p:extLst>
      <p:ext uri="{BB962C8B-B14F-4D97-AF65-F5344CB8AC3E}">
        <p14:creationId xmlns:p14="http://schemas.microsoft.com/office/powerpoint/2010/main" val="14254753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ntent_no logo">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287000" cy="1371600"/>
          </a:xfrm>
        </p:spPr>
        <p:txBody>
          <a:bodyPr/>
          <a:lstStyle>
            <a:lvl1pPr>
              <a:defRPr>
                <a:solidFill>
                  <a:schemeClr val="bg1"/>
                </a:solidFill>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pPr algn="l"/>
            <a:fld id="{E507B00A-00F3-40B4-9FBC-773D3E654F20}" type="slidenum">
              <a:rPr lang="en-US" smtClean="0">
                <a:solidFill>
                  <a:prstClr val="black">
                    <a:tint val="75000"/>
                  </a:prstClr>
                </a:solidFill>
              </a:rPr>
              <a:pPr algn="l"/>
              <a:t>‹#›</a:t>
            </a:fld>
            <a:endParaRPr lang="en-US" dirty="0">
              <a:solidFill>
                <a:prstClr val="black">
                  <a:tint val="75000"/>
                </a:prstClr>
              </a:solidFill>
            </a:endParaRPr>
          </a:p>
        </p:txBody>
      </p:sp>
      <p:sp>
        <p:nvSpPr>
          <p:cNvPr id="5" name="Content Placeholder 4"/>
          <p:cNvSpPr>
            <a:spLocks noGrp="1"/>
          </p:cNvSpPr>
          <p:nvPr>
            <p:ph sz="quarter" idx="11"/>
          </p:nvPr>
        </p:nvSpPr>
        <p:spPr>
          <a:xfrm>
            <a:off x="514350" y="1752600"/>
            <a:ext cx="4457700" cy="4419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4"/>
          <p:cNvSpPr>
            <a:spLocks noGrp="1"/>
          </p:cNvSpPr>
          <p:nvPr>
            <p:ph sz="quarter" idx="12"/>
          </p:nvPr>
        </p:nvSpPr>
        <p:spPr>
          <a:xfrm>
            <a:off x="5314950" y="1752600"/>
            <a:ext cx="4457700" cy="4419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785897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287000" cy="1371600"/>
          </a:xfrm>
        </p:spPr>
        <p:txBody>
          <a:bodyPr/>
          <a:lstStyle>
            <a:lvl1pPr>
              <a:defRPr>
                <a:solidFill>
                  <a:schemeClr val="bg1"/>
                </a:solidFill>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pPr algn="l"/>
            <a:fld id="{E507B00A-00F3-40B4-9FBC-773D3E654F20}" type="slidenum">
              <a:rPr lang="en-US" smtClean="0">
                <a:solidFill>
                  <a:prstClr val="black">
                    <a:tint val="75000"/>
                  </a:prstClr>
                </a:solidFill>
              </a:rPr>
              <a:pPr algn="l"/>
              <a:t>‹#›</a:t>
            </a:fld>
            <a:endParaRPr lang="en-US" dirty="0">
              <a:solidFill>
                <a:prstClr val="black">
                  <a:tint val="75000"/>
                </a:prstClr>
              </a:solidFill>
            </a:endParaRPr>
          </a:p>
        </p:txBody>
      </p:sp>
      <p:sp>
        <p:nvSpPr>
          <p:cNvPr id="5" name="Content Placeholder 4"/>
          <p:cNvSpPr>
            <a:spLocks noGrp="1"/>
          </p:cNvSpPr>
          <p:nvPr>
            <p:ph sz="quarter" idx="11"/>
          </p:nvPr>
        </p:nvSpPr>
        <p:spPr>
          <a:xfrm>
            <a:off x="514350" y="1676400"/>
            <a:ext cx="4371975" cy="609600"/>
          </a:xfrm>
        </p:spPr>
        <p:txBody>
          <a:bodyPr/>
          <a:lstStyle>
            <a:lvl1pPr>
              <a:buFontTx/>
              <a:buNone/>
              <a:defRPr>
                <a:solidFill>
                  <a:schemeClr val="tx1"/>
                </a:solidFill>
              </a:defRPr>
            </a:lvl1pPr>
          </a:lstStyle>
          <a:p>
            <a:pPr lvl="0"/>
            <a:endParaRPr lang="en-US" dirty="0"/>
          </a:p>
        </p:txBody>
      </p:sp>
      <p:sp>
        <p:nvSpPr>
          <p:cNvPr id="7" name="Content Placeholder 6"/>
          <p:cNvSpPr>
            <a:spLocks noGrp="1"/>
          </p:cNvSpPr>
          <p:nvPr>
            <p:ph sz="quarter" idx="12"/>
          </p:nvPr>
        </p:nvSpPr>
        <p:spPr>
          <a:xfrm>
            <a:off x="5229225" y="1676400"/>
            <a:ext cx="4543425" cy="609600"/>
          </a:xfrm>
        </p:spPr>
        <p:txBody>
          <a:bodyPr/>
          <a:lstStyle>
            <a:lvl1pPr>
              <a:buFontTx/>
              <a:buNone/>
              <a:defRPr>
                <a:solidFill>
                  <a:schemeClr val="tx1"/>
                </a:solidFill>
              </a:defRPr>
            </a:lvl1pPr>
          </a:lstStyle>
          <a:p>
            <a:pPr lvl="0"/>
            <a:endParaRPr lang="en-US" dirty="0"/>
          </a:p>
        </p:txBody>
      </p:sp>
      <p:sp>
        <p:nvSpPr>
          <p:cNvPr id="9" name="Content Placeholder 8"/>
          <p:cNvSpPr>
            <a:spLocks noGrp="1"/>
          </p:cNvSpPr>
          <p:nvPr>
            <p:ph sz="quarter" idx="13"/>
          </p:nvPr>
        </p:nvSpPr>
        <p:spPr>
          <a:xfrm>
            <a:off x="514350" y="2438400"/>
            <a:ext cx="4371975" cy="3733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5229225" y="2438400"/>
            <a:ext cx="4543425" cy="3733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8" name="Picture 10" descr="alt=&quot;&quot;"/>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33086" y="5665788"/>
            <a:ext cx="2753916" cy="1192212"/>
          </a:xfrm>
          <a:prstGeom prst="rect">
            <a:avLst/>
          </a:prstGeom>
          <a:noFill/>
          <a:ln w="9525">
            <a:noFill/>
            <a:miter lim="800000"/>
            <a:headEnd/>
            <a:tailEnd/>
          </a:ln>
        </p:spPr>
      </p:pic>
    </p:spTree>
    <p:extLst>
      <p:ext uri="{BB962C8B-B14F-4D97-AF65-F5344CB8AC3E}">
        <p14:creationId xmlns:p14="http://schemas.microsoft.com/office/powerpoint/2010/main" val="40454670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graphicFrame>
        <p:nvGraphicFramePr>
          <p:cNvPr id="11" name="Object 1033"/>
          <p:cNvGraphicFramePr>
            <a:graphicFrameLocks noChangeAspect="1"/>
          </p:cNvGraphicFramePr>
          <p:nvPr userDrawn="1">
            <p:extLst>
              <p:ext uri="{D42A27DB-BD31-4B8C-83A1-F6EECF244321}">
                <p14:modId xmlns:p14="http://schemas.microsoft.com/office/powerpoint/2010/main" val="871897460"/>
              </p:ext>
            </p:extLst>
          </p:nvPr>
        </p:nvGraphicFramePr>
        <p:xfrm>
          <a:off x="7543801" y="152401"/>
          <a:ext cx="2041327" cy="1501775"/>
        </p:xfrm>
        <a:graphic>
          <a:graphicData uri="http://schemas.openxmlformats.org/presentationml/2006/ole">
            <mc:AlternateContent xmlns:mc="http://schemas.openxmlformats.org/markup-compatibility/2006">
              <mc:Choice xmlns:v="urn:schemas-microsoft-com:vml" Requires="v">
                <p:oleObj spid="_x0000_s1359916" name="Photo Editor Photo" r:id="rId3" imgW="1152381" imgH="923810" progId="MSPhotoEd.3">
                  <p:embed/>
                </p:oleObj>
              </mc:Choice>
              <mc:Fallback>
                <p:oleObj name="Photo Editor Photo" r:id="rId3" imgW="1152381" imgH="923810" progId="MSPhotoEd.3">
                  <p:embed/>
                  <p:pic>
                    <p:nvPicPr>
                      <p:cNvPr id="11" name="Object 103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43801" y="152401"/>
                        <a:ext cx="2041327" cy="150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2" name="Picture 23" descr="VACCMR_large-logo.png"/>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52549" y="152401"/>
            <a:ext cx="2016026" cy="14604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9" name="Title 8"/>
          <p:cNvSpPr>
            <a:spLocks noGrp="1"/>
          </p:cNvSpPr>
          <p:nvPr>
            <p:ph type="ctrTitle"/>
          </p:nvPr>
        </p:nvSpPr>
        <p:spPr>
          <a:xfrm>
            <a:off x="771525" y="1752602"/>
            <a:ext cx="874395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857250" y="3813422"/>
            <a:ext cx="874395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dirty="0" smtClean="0"/>
              <a:t>Click to edit Master subtitle style</a:t>
            </a:r>
            <a:endParaRPr lang="en-US" dirty="0"/>
          </a:p>
        </p:txBody>
      </p:sp>
      <p:sp>
        <p:nvSpPr>
          <p:cNvPr id="13" name="Date Placeholder 29"/>
          <p:cNvSpPr>
            <a:spLocks noGrp="1"/>
          </p:cNvSpPr>
          <p:nvPr>
            <p:ph type="dt" sz="half" idx="10"/>
          </p:nvPr>
        </p:nvSpPr>
        <p:spPr/>
        <p:txBody>
          <a:bodyPr/>
          <a:lstStyle>
            <a:lvl1pPr>
              <a:defRPr>
                <a:solidFill>
                  <a:srgbClr val="FFFFFF"/>
                </a:solidFill>
              </a:defRPr>
            </a:lvl1pPr>
            <a:extLst/>
          </a:lstStyle>
          <a:p>
            <a:pPr>
              <a:defRPr/>
            </a:pPr>
            <a:endParaRPr lang="en-US"/>
          </a:p>
        </p:txBody>
      </p:sp>
      <p:sp>
        <p:nvSpPr>
          <p:cNvPr id="14"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solidFill>
                <a:srgbClr val="2DA2BF">
                  <a:tint val="20000"/>
                </a:srgbClr>
              </a:solidFill>
            </a:endParaRPr>
          </a:p>
        </p:txBody>
      </p:sp>
      <p:sp>
        <p:nvSpPr>
          <p:cNvPr id="15" name="Slide Number Placeholder 26"/>
          <p:cNvSpPr>
            <a:spLocks noGrp="1"/>
          </p:cNvSpPr>
          <p:nvPr>
            <p:ph type="sldNum" sz="quarter" idx="12"/>
          </p:nvPr>
        </p:nvSpPr>
        <p:spPr/>
        <p:txBody>
          <a:bodyPr/>
          <a:lstStyle>
            <a:lvl1pPr>
              <a:defRPr smtClean="0">
                <a:solidFill>
                  <a:srgbClr val="FFFFFF"/>
                </a:solidFill>
              </a:defRPr>
            </a:lvl1pPr>
            <a:extLst/>
          </a:lstStyle>
          <a:p>
            <a:pPr>
              <a:defRPr/>
            </a:pPr>
            <a:fld id="{0E2CA3A8-D734-4003-8274-8627AE052D97}" type="slidenum">
              <a:rPr lang="en-US"/>
              <a:pPr>
                <a:defRPr/>
              </a:pPr>
              <a:t>‹#›</a:t>
            </a:fld>
            <a:endParaRPr lang="en-US"/>
          </a:p>
        </p:txBody>
      </p:sp>
    </p:spTree>
    <p:extLst>
      <p:ext uri="{BB962C8B-B14F-4D97-AF65-F5344CB8AC3E}">
        <p14:creationId xmlns:p14="http://schemas.microsoft.com/office/powerpoint/2010/main" val="119003340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mparison_no logo">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287000" cy="1371600"/>
          </a:xfrm>
        </p:spPr>
        <p:txBody>
          <a:bodyPr/>
          <a:lstStyle>
            <a:lvl1pPr>
              <a:defRPr>
                <a:solidFill>
                  <a:schemeClr val="bg1"/>
                </a:solidFill>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pPr algn="l"/>
            <a:fld id="{E507B00A-00F3-40B4-9FBC-773D3E654F20}" type="slidenum">
              <a:rPr lang="en-US" smtClean="0">
                <a:solidFill>
                  <a:prstClr val="black">
                    <a:tint val="75000"/>
                  </a:prstClr>
                </a:solidFill>
              </a:rPr>
              <a:pPr algn="l"/>
              <a:t>‹#›</a:t>
            </a:fld>
            <a:endParaRPr lang="en-US" dirty="0">
              <a:solidFill>
                <a:prstClr val="black">
                  <a:tint val="75000"/>
                </a:prstClr>
              </a:solidFill>
            </a:endParaRPr>
          </a:p>
        </p:txBody>
      </p:sp>
      <p:sp>
        <p:nvSpPr>
          <p:cNvPr id="5" name="Content Placeholder 4"/>
          <p:cNvSpPr>
            <a:spLocks noGrp="1"/>
          </p:cNvSpPr>
          <p:nvPr>
            <p:ph sz="quarter" idx="11"/>
          </p:nvPr>
        </p:nvSpPr>
        <p:spPr>
          <a:xfrm>
            <a:off x="514350" y="1676400"/>
            <a:ext cx="4371975" cy="609600"/>
          </a:xfrm>
        </p:spPr>
        <p:txBody>
          <a:bodyPr/>
          <a:lstStyle>
            <a:lvl1pPr>
              <a:buFontTx/>
              <a:buNone/>
              <a:defRPr>
                <a:solidFill>
                  <a:schemeClr val="tx1"/>
                </a:solidFill>
              </a:defRPr>
            </a:lvl1pPr>
          </a:lstStyle>
          <a:p>
            <a:pPr lvl="0"/>
            <a:endParaRPr lang="en-US" dirty="0"/>
          </a:p>
        </p:txBody>
      </p:sp>
      <p:sp>
        <p:nvSpPr>
          <p:cNvPr id="7" name="Content Placeholder 6"/>
          <p:cNvSpPr>
            <a:spLocks noGrp="1"/>
          </p:cNvSpPr>
          <p:nvPr>
            <p:ph sz="quarter" idx="12"/>
          </p:nvPr>
        </p:nvSpPr>
        <p:spPr>
          <a:xfrm>
            <a:off x="5229225" y="1676400"/>
            <a:ext cx="4543425" cy="609600"/>
          </a:xfrm>
        </p:spPr>
        <p:txBody>
          <a:bodyPr/>
          <a:lstStyle>
            <a:lvl1pPr>
              <a:buFontTx/>
              <a:buNone/>
              <a:defRPr>
                <a:solidFill>
                  <a:schemeClr val="tx1"/>
                </a:solidFill>
              </a:defRPr>
            </a:lvl1pPr>
          </a:lstStyle>
          <a:p>
            <a:pPr lvl="0"/>
            <a:endParaRPr lang="en-US" dirty="0"/>
          </a:p>
        </p:txBody>
      </p:sp>
      <p:sp>
        <p:nvSpPr>
          <p:cNvPr id="9" name="Content Placeholder 8"/>
          <p:cNvSpPr>
            <a:spLocks noGrp="1"/>
          </p:cNvSpPr>
          <p:nvPr>
            <p:ph sz="quarter" idx="13"/>
          </p:nvPr>
        </p:nvSpPr>
        <p:spPr>
          <a:xfrm>
            <a:off x="514350" y="2438400"/>
            <a:ext cx="4371975" cy="3733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5229225" y="2438400"/>
            <a:ext cx="4543425" cy="3733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857623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287000" cy="1371600"/>
          </a:xfrm>
        </p:spPr>
        <p:txBody>
          <a:bodyPr/>
          <a:lstStyle>
            <a:lvl1pPr>
              <a:defRPr>
                <a:solidFill>
                  <a:schemeClr val="bg1"/>
                </a:solidFill>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pPr algn="l"/>
            <a:fld id="{E507B00A-00F3-40B4-9FBC-773D3E654F20}" type="slidenum">
              <a:rPr lang="en-US" smtClean="0">
                <a:solidFill>
                  <a:prstClr val="black">
                    <a:tint val="75000"/>
                  </a:prstClr>
                </a:solidFill>
              </a:rPr>
              <a:pPr algn="l"/>
              <a:t>‹#›</a:t>
            </a:fld>
            <a:endParaRPr lang="en-US" dirty="0">
              <a:solidFill>
                <a:prstClr val="black">
                  <a:tint val="75000"/>
                </a:prstClr>
              </a:solidFill>
            </a:endParaRPr>
          </a:p>
        </p:txBody>
      </p:sp>
      <p:sp>
        <p:nvSpPr>
          <p:cNvPr id="5" name="Picture Placeholder 4"/>
          <p:cNvSpPr>
            <a:spLocks noGrp="1"/>
          </p:cNvSpPr>
          <p:nvPr>
            <p:ph type="pic" sz="quarter" idx="11"/>
          </p:nvPr>
        </p:nvSpPr>
        <p:spPr>
          <a:xfrm>
            <a:off x="514350" y="1676400"/>
            <a:ext cx="9086850" cy="3657600"/>
          </a:xfrm>
        </p:spPr>
        <p:txBody>
          <a:bodyPr/>
          <a:lstStyle/>
          <a:p>
            <a:endParaRPr lang="en-US"/>
          </a:p>
        </p:txBody>
      </p:sp>
      <p:sp>
        <p:nvSpPr>
          <p:cNvPr id="7" name="Text Placeholder 6"/>
          <p:cNvSpPr>
            <a:spLocks noGrp="1"/>
          </p:cNvSpPr>
          <p:nvPr>
            <p:ph type="body" sz="quarter" idx="12"/>
          </p:nvPr>
        </p:nvSpPr>
        <p:spPr>
          <a:xfrm>
            <a:off x="514350" y="5410200"/>
            <a:ext cx="9086850" cy="457200"/>
          </a:xfrm>
        </p:spPr>
        <p:txBody>
          <a:bodyPr/>
          <a:lstStyle>
            <a:lvl1pPr algn="ctr">
              <a:buNone/>
              <a:defRPr sz="2000">
                <a:solidFill>
                  <a:schemeClr val="tx1"/>
                </a:solidFill>
              </a:defRPr>
            </a:lvl1pPr>
          </a:lstStyle>
          <a:p>
            <a:pPr lvl="0"/>
            <a:r>
              <a:rPr lang="en-US" dirty="0" smtClean="0"/>
              <a:t>Click to edit Master text styles</a:t>
            </a:r>
          </a:p>
        </p:txBody>
      </p:sp>
      <p:pic>
        <p:nvPicPr>
          <p:cNvPr id="6" name="Picture 10" descr="alt=&quot;&quot;"/>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33086" y="5665788"/>
            <a:ext cx="2753916" cy="1192212"/>
          </a:xfrm>
          <a:prstGeom prst="rect">
            <a:avLst/>
          </a:prstGeom>
          <a:noFill/>
          <a:ln w="9525">
            <a:noFill/>
            <a:miter lim="800000"/>
            <a:headEnd/>
            <a:tailEnd/>
          </a:ln>
        </p:spPr>
      </p:pic>
    </p:spTree>
    <p:extLst>
      <p:ext uri="{BB962C8B-B14F-4D97-AF65-F5344CB8AC3E}">
        <p14:creationId xmlns:p14="http://schemas.microsoft.com/office/powerpoint/2010/main" val="359882283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icture with caption_no logo">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287000" cy="1371600"/>
          </a:xfrm>
        </p:spPr>
        <p:txBody>
          <a:bodyPr/>
          <a:lstStyle>
            <a:lvl1pPr>
              <a:defRPr>
                <a:solidFill>
                  <a:schemeClr val="bg1"/>
                </a:solidFill>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pPr algn="l"/>
            <a:fld id="{E507B00A-00F3-40B4-9FBC-773D3E654F20}" type="slidenum">
              <a:rPr lang="en-US" smtClean="0">
                <a:solidFill>
                  <a:prstClr val="black">
                    <a:tint val="75000"/>
                  </a:prstClr>
                </a:solidFill>
              </a:rPr>
              <a:pPr algn="l"/>
              <a:t>‹#›</a:t>
            </a:fld>
            <a:endParaRPr lang="en-US" dirty="0">
              <a:solidFill>
                <a:prstClr val="black">
                  <a:tint val="75000"/>
                </a:prstClr>
              </a:solidFill>
            </a:endParaRPr>
          </a:p>
        </p:txBody>
      </p:sp>
      <p:sp>
        <p:nvSpPr>
          <p:cNvPr id="5" name="Picture Placeholder 4"/>
          <p:cNvSpPr>
            <a:spLocks noGrp="1"/>
          </p:cNvSpPr>
          <p:nvPr>
            <p:ph type="pic" sz="quarter" idx="11"/>
          </p:nvPr>
        </p:nvSpPr>
        <p:spPr>
          <a:xfrm>
            <a:off x="514350" y="1676400"/>
            <a:ext cx="9086850" cy="3657600"/>
          </a:xfrm>
        </p:spPr>
        <p:txBody>
          <a:bodyPr/>
          <a:lstStyle/>
          <a:p>
            <a:endParaRPr lang="en-US"/>
          </a:p>
        </p:txBody>
      </p:sp>
      <p:sp>
        <p:nvSpPr>
          <p:cNvPr id="7" name="Text Placeholder 6"/>
          <p:cNvSpPr>
            <a:spLocks noGrp="1"/>
          </p:cNvSpPr>
          <p:nvPr>
            <p:ph type="body" sz="quarter" idx="12"/>
          </p:nvPr>
        </p:nvSpPr>
        <p:spPr>
          <a:xfrm>
            <a:off x="514350" y="5410200"/>
            <a:ext cx="9086850" cy="457200"/>
          </a:xfrm>
        </p:spPr>
        <p:txBody>
          <a:bodyPr/>
          <a:lstStyle>
            <a:lvl1pPr algn="ctr">
              <a:buNone/>
              <a:defRPr sz="2000">
                <a:solidFill>
                  <a:schemeClr val="tx1"/>
                </a:solidFill>
              </a:defRPr>
            </a:lvl1pPr>
          </a:lstStyle>
          <a:p>
            <a:pPr lvl="0"/>
            <a:r>
              <a:rPr lang="en-US" dirty="0" smtClean="0"/>
              <a:t>Click to edit Master text styles</a:t>
            </a:r>
          </a:p>
        </p:txBody>
      </p:sp>
    </p:spTree>
    <p:extLst>
      <p:ext uri="{BB962C8B-B14F-4D97-AF65-F5344CB8AC3E}">
        <p14:creationId xmlns:p14="http://schemas.microsoft.com/office/powerpoint/2010/main" val="31065844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287000" cy="1371600"/>
          </a:xfrm>
        </p:spPr>
        <p:txBody>
          <a:bodyPr/>
          <a:lstStyle>
            <a:lvl1pPr>
              <a:defRPr>
                <a:solidFill>
                  <a:schemeClr val="bg1"/>
                </a:solidFill>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pPr algn="l"/>
            <a:fld id="{E507B00A-00F3-40B4-9FBC-773D3E654F20}" type="slidenum">
              <a:rPr lang="en-US" smtClean="0">
                <a:solidFill>
                  <a:prstClr val="black">
                    <a:tint val="75000"/>
                  </a:prstClr>
                </a:solidFill>
              </a:rPr>
              <a:pPr algn="l"/>
              <a:t>‹#›</a:t>
            </a:fld>
            <a:endParaRPr lang="en-US" dirty="0">
              <a:solidFill>
                <a:prstClr val="black">
                  <a:tint val="75000"/>
                </a:prstClr>
              </a:solidFill>
            </a:endParaRPr>
          </a:p>
        </p:txBody>
      </p:sp>
      <p:sp>
        <p:nvSpPr>
          <p:cNvPr id="5" name="Content Placeholder 4"/>
          <p:cNvSpPr>
            <a:spLocks noGrp="1"/>
          </p:cNvSpPr>
          <p:nvPr>
            <p:ph sz="quarter" idx="11"/>
          </p:nvPr>
        </p:nvSpPr>
        <p:spPr>
          <a:xfrm>
            <a:off x="771525" y="1676400"/>
            <a:ext cx="8658225" cy="3810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2"/>
          </p:nvPr>
        </p:nvSpPr>
        <p:spPr>
          <a:xfrm>
            <a:off x="1885950" y="5562600"/>
            <a:ext cx="5915025" cy="609600"/>
          </a:xfrm>
        </p:spPr>
        <p:txBody>
          <a:bodyPr>
            <a:normAutofit/>
          </a:bodyPr>
          <a:lstStyle>
            <a:lvl1pPr algn="ctr">
              <a:buNone/>
              <a:defRPr sz="2000">
                <a:solidFill>
                  <a:schemeClr val="tx1"/>
                </a:solidFill>
              </a:defRPr>
            </a:lvl1pPr>
          </a:lstStyle>
          <a:p>
            <a:pPr lvl="0"/>
            <a:endParaRPr lang="en-US" dirty="0"/>
          </a:p>
        </p:txBody>
      </p:sp>
      <p:pic>
        <p:nvPicPr>
          <p:cNvPr id="6" name="Picture 10" descr="alt=&quot;&quot;"/>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33086" y="5665788"/>
            <a:ext cx="2753916" cy="1192212"/>
          </a:xfrm>
          <a:prstGeom prst="rect">
            <a:avLst/>
          </a:prstGeom>
          <a:noFill/>
          <a:ln w="9525">
            <a:noFill/>
            <a:miter lim="800000"/>
            <a:headEnd/>
            <a:tailEnd/>
          </a:ln>
        </p:spPr>
      </p:pic>
    </p:spTree>
    <p:extLst>
      <p:ext uri="{BB962C8B-B14F-4D97-AF65-F5344CB8AC3E}">
        <p14:creationId xmlns:p14="http://schemas.microsoft.com/office/powerpoint/2010/main" val="14126425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 with caption_no logo">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287000" cy="1371600"/>
          </a:xfrm>
        </p:spPr>
        <p:txBody>
          <a:bodyPr/>
          <a:lstStyle>
            <a:lvl1pPr>
              <a:defRPr>
                <a:solidFill>
                  <a:schemeClr val="bg1"/>
                </a:solidFill>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pPr algn="l"/>
            <a:fld id="{E507B00A-00F3-40B4-9FBC-773D3E654F20}" type="slidenum">
              <a:rPr lang="en-US" smtClean="0">
                <a:solidFill>
                  <a:prstClr val="black">
                    <a:tint val="75000"/>
                  </a:prstClr>
                </a:solidFill>
              </a:rPr>
              <a:pPr algn="l"/>
              <a:t>‹#›</a:t>
            </a:fld>
            <a:endParaRPr lang="en-US" dirty="0">
              <a:solidFill>
                <a:prstClr val="black">
                  <a:tint val="75000"/>
                </a:prstClr>
              </a:solidFill>
            </a:endParaRPr>
          </a:p>
        </p:txBody>
      </p:sp>
      <p:sp>
        <p:nvSpPr>
          <p:cNvPr id="5" name="Content Placeholder 4"/>
          <p:cNvSpPr>
            <a:spLocks noGrp="1"/>
          </p:cNvSpPr>
          <p:nvPr>
            <p:ph sz="quarter" idx="11"/>
          </p:nvPr>
        </p:nvSpPr>
        <p:spPr>
          <a:xfrm>
            <a:off x="685800" y="1676400"/>
            <a:ext cx="8829675" cy="3810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2"/>
          </p:nvPr>
        </p:nvSpPr>
        <p:spPr>
          <a:xfrm>
            <a:off x="1885950" y="5562600"/>
            <a:ext cx="5915025" cy="609600"/>
          </a:xfrm>
        </p:spPr>
        <p:txBody>
          <a:bodyPr>
            <a:normAutofit/>
          </a:bodyPr>
          <a:lstStyle>
            <a:lvl1pPr algn="ctr">
              <a:buNone/>
              <a:defRPr sz="2000">
                <a:solidFill>
                  <a:schemeClr val="tx1"/>
                </a:solidFill>
              </a:defRPr>
            </a:lvl1pPr>
          </a:lstStyle>
          <a:p>
            <a:pPr lvl="0"/>
            <a:endParaRPr lang="en-US" dirty="0"/>
          </a:p>
        </p:txBody>
      </p:sp>
    </p:spTree>
    <p:extLst>
      <p:ext uri="{BB962C8B-B14F-4D97-AF65-F5344CB8AC3E}">
        <p14:creationId xmlns:p14="http://schemas.microsoft.com/office/powerpoint/2010/main" val="101818155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with tex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287000" cy="1371600"/>
          </a:xfrm>
        </p:spPr>
        <p:txBody>
          <a:bodyPr/>
          <a:lstStyle>
            <a:lvl1pPr>
              <a:defRPr>
                <a:solidFill>
                  <a:schemeClr val="bg1"/>
                </a:solidFill>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pPr algn="l"/>
            <a:fld id="{E507B00A-00F3-40B4-9FBC-773D3E654F20}" type="slidenum">
              <a:rPr lang="en-US" smtClean="0">
                <a:solidFill>
                  <a:prstClr val="black">
                    <a:tint val="75000"/>
                  </a:prstClr>
                </a:solidFill>
              </a:rPr>
              <a:pPr algn="l"/>
              <a:t>‹#›</a:t>
            </a:fld>
            <a:endParaRPr lang="en-US" dirty="0">
              <a:solidFill>
                <a:prstClr val="black">
                  <a:tint val="75000"/>
                </a:prstClr>
              </a:solidFill>
            </a:endParaRPr>
          </a:p>
        </p:txBody>
      </p:sp>
      <p:sp>
        <p:nvSpPr>
          <p:cNvPr id="5" name="Content Placeholder 4"/>
          <p:cNvSpPr>
            <a:spLocks noGrp="1"/>
          </p:cNvSpPr>
          <p:nvPr>
            <p:ph sz="quarter" idx="11"/>
          </p:nvPr>
        </p:nvSpPr>
        <p:spPr>
          <a:xfrm>
            <a:off x="514350" y="1676400"/>
            <a:ext cx="3257550" cy="609600"/>
          </a:xfrm>
        </p:spPr>
        <p:txBody>
          <a:bodyPr/>
          <a:lstStyle/>
          <a:p>
            <a:pPr lvl="0"/>
            <a:r>
              <a:rPr lang="en-US" dirty="0" smtClean="0"/>
              <a:t>Click to edit</a:t>
            </a:r>
            <a:endParaRPr lang="en-US" dirty="0"/>
          </a:p>
        </p:txBody>
      </p:sp>
      <p:sp>
        <p:nvSpPr>
          <p:cNvPr id="7" name="Content Placeholder 6"/>
          <p:cNvSpPr>
            <a:spLocks noGrp="1"/>
          </p:cNvSpPr>
          <p:nvPr>
            <p:ph sz="quarter" idx="12"/>
          </p:nvPr>
        </p:nvSpPr>
        <p:spPr>
          <a:xfrm>
            <a:off x="514350" y="2362200"/>
            <a:ext cx="3257550" cy="3810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3"/>
          </p:nvPr>
        </p:nvSpPr>
        <p:spPr>
          <a:xfrm>
            <a:off x="3857625" y="1676400"/>
            <a:ext cx="5915025"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8" name="Picture 10" descr="alt=&quot;&quot;"/>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33086" y="5665788"/>
            <a:ext cx="2753916" cy="1192212"/>
          </a:xfrm>
          <a:prstGeom prst="rect">
            <a:avLst/>
          </a:prstGeom>
          <a:noFill/>
          <a:ln w="9525">
            <a:noFill/>
            <a:miter lim="800000"/>
            <a:headEnd/>
            <a:tailEnd/>
          </a:ln>
        </p:spPr>
      </p:pic>
    </p:spTree>
    <p:extLst>
      <p:ext uri="{BB962C8B-B14F-4D97-AF65-F5344CB8AC3E}">
        <p14:creationId xmlns:p14="http://schemas.microsoft.com/office/powerpoint/2010/main" val="148982815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t with text_no logo">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287000" cy="1371600"/>
          </a:xfrm>
        </p:spPr>
        <p:txBody>
          <a:bodyPr/>
          <a:lstStyle>
            <a:lvl1pPr>
              <a:defRPr>
                <a:solidFill>
                  <a:schemeClr val="bg1"/>
                </a:solidFill>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pPr algn="l"/>
            <a:fld id="{E507B00A-00F3-40B4-9FBC-773D3E654F20}" type="slidenum">
              <a:rPr lang="en-US" smtClean="0">
                <a:solidFill>
                  <a:prstClr val="black">
                    <a:tint val="75000"/>
                  </a:prstClr>
                </a:solidFill>
              </a:rPr>
              <a:pPr algn="l"/>
              <a:t>‹#›</a:t>
            </a:fld>
            <a:endParaRPr lang="en-US" dirty="0">
              <a:solidFill>
                <a:prstClr val="black">
                  <a:tint val="75000"/>
                </a:prstClr>
              </a:solidFill>
            </a:endParaRPr>
          </a:p>
        </p:txBody>
      </p:sp>
      <p:sp>
        <p:nvSpPr>
          <p:cNvPr id="5" name="Content Placeholder 4"/>
          <p:cNvSpPr>
            <a:spLocks noGrp="1"/>
          </p:cNvSpPr>
          <p:nvPr>
            <p:ph sz="quarter" idx="11"/>
          </p:nvPr>
        </p:nvSpPr>
        <p:spPr>
          <a:xfrm>
            <a:off x="514350" y="1676400"/>
            <a:ext cx="3257550" cy="609600"/>
          </a:xfrm>
        </p:spPr>
        <p:txBody>
          <a:bodyPr/>
          <a:lstStyle/>
          <a:p>
            <a:pPr lvl="0"/>
            <a:r>
              <a:rPr lang="en-US" dirty="0" smtClean="0"/>
              <a:t>Click to edit</a:t>
            </a:r>
            <a:endParaRPr lang="en-US" dirty="0"/>
          </a:p>
        </p:txBody>
      </p:sp>
      <p:sp>
        <p:nvSpPr>
          <p:cNvPr id="7" name="Content Placeholder 6"/>
          <p:cNvSpPr>
            <a:spLocks noGrp="1"/>
          </p:cNvSpPr>
          <p:nvPr>
            <p:ph sz="quarter" idx="12"/>
          </p:nvPr>
        </p:nvSpPr>
        <p:spPr>
          <a:xfrm>
            <a:off x="514350" y="2362200"/>
            <a:ext cx="3257550" cy="3810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3"/>
          </p:nvPr>
        </p:nvSpPr>
        <p:spPr>
          <a:xfrm>
            <a:off x="3857625" y="1676400"/>
            <a:ext cx="5915025"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0173344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Complete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929727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287000" cy="1371600"/>
          </a:xfrm>
        </p:spPr>
        <p:txBody>
          <a:bodyPr/>
          <a:lstStyle>
            <a:lvl1pPr>
              <a:defRPr>
                <a:solidFill>
                  <a:schemeClr val="bg1"/>
                </a:solidFill>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pPr algn="l"/>
            <a:fld id="{E507B00A-00F3-40B4-9FBC-773D3E654F20}" type="slidenum">
              <a:rPr lang="en-US" smtClean="0">
                <a:solidFill>
                  <a:prstClr val="black">
                    <a:tint val="75000"/>
                  </a:prstClr>
                </a:solidFill>
              </a:rPr>
              <a:pPr algn="l"/>
              <a:t>‹#›</a:t>
            </a:fld>
            <a:endParaRPr lang="en-US" dirty="0">
              <a:solidFill>
                <a:prstClr val="black">
                  <a:tint val="75000"/>
                </a:prstClr>
              </a:solidFill>
            </a:endParaRPr>
          </a:p>
        </p:txBody>
      </p:sp>
      <p:sp>
        <p:nvSpPr>
          <p:cNvPr id="5" name="Text Placeholder 4"/>
          <p:cNvSpPr>
            <a:spLocks noGrp="1"/>
          </p:cNvSpPr>
          <p:nvPr>
            <p:ph type="body" sz="quarter" idx="11"/>
          </p:nvPr>
        </p:nvSpPr>
        <p:spPr>
          <a:xfrm>
            <a:off x="600075" y="2133600"/>
            <a:ext cx="9086850" cy="1981200"/>
          </a:xfrm>
        </p:spPr>
        <p:txBody>
          <a:bodyPr>
            <a:normAutofit/>
          </a:bodyPr>
          <a:lstStyle>
            <a:lvl1pPr algn="ctr">
              <a:buFontTx/>
              <a:buNone/>
              <a:defRPr sz="4400">
                <a:solidFill>
                  <a:schemeClr val="tx1"/>
                </a:solidFill>
              </a:defRPr>
            </a:lvl1pPr>
          </a:lstStyle>
          <a:p>
            <a:pPr lvl="0"/>
            <a:r>
              <a:rPr lang="en-US" dirty="0" smtClean="0"/>
              <a:t>Click to edit Master text styles</a:t>
            </a:r>
          </a:p>
        </p:txBody>
      </p:sp>
      <p:sp>
        <p:nvSpPr>
          <p:cNvPr id="6" name="Subtitle 2"/>
          <p:cNvSpPr>
            <a:spLocks noGrp="1"/>
          </p:cNvSpPr>
          <p:nvPr>
            <p:ph type="subTitle" idx="1"/>
          </p:nvPr>
        </p:nvSpPr>
        <p:spPr>
          <a:xfrm>
            <a:off x="1628775" y="4267200"/>
            <a:ext cx="7200900" cy="9144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7" name="Picture 10" descr="alt=&quot;&quot;"/>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33086" y="5665788"/>
            <a:ext cx="2753916" cy="1192212"/>
          </a:xfrm>
          <a:prstGeom prst="rect">
            <a:avLst/>
          </a:prstGeom>
          <a:noFill/>
          <a:ln w="9525">
            <a:noFill/>
            <a:miter lim="800000"/>
            <a:headEnd/>
            <a:tailEnd/>
          </a:ln>
        </p:spPr>
      </p:pic>
    </p:spTree>
    <p:extLst>
      <p:ext uri="{BB962C8B-B14F-4D97-AF65-F5344CB8AC3E}">
        <p14:creationId xmlns:p14="http://schemas.microsoft.com/office/powerpoint/2010/main" val="351461298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Four content areas_no logo">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287000" cy="1371600"/>
          </a:xfrm>
        </p:spPr>
        <p:txBody>
          <a:bodyPr/>
          <a:lstStyle>
            <a:lvl1pPr>
              <a:defRPr>
                <a:solidFill>
                  <a:schemeClr val="bg1"/>
                </a:solidFill>
              </a:defRPr>
            </a:lvl1p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pPr algn="l"/>
            <a:fld id="{E507B00A-00F3-40B4-9FBC-773D3E654F20}" type="slidenum">
              <a:rPr lang="en-US" smtClean="0">
                <a:solidFill>
                  <a:prstClr val="black">
                    <a:tint val="75000"/>
                  </a:prstClr>
                </a:solidFill>
              </a:rPr>
              <a:pPr algn="l"/>
              <a:t>‹#›</a:t>
            </a:fld>
            <a:endParaRPr lang="en-US" dirty="0">
              <a:solidFill>
                <a:prstClr val="black">
                  <a:tint val="75000"/>
                </a:prstClr>
              </a:solidFill>
            </a:endParaRPr>
          </a:p>
        </p:txBody>
      </p:sp>
      <p:sp>
        <p:nvSpPr>
          <p:cNvPr id="5" name="Content Placeholder 4"/>
          <p:cNvSpPr>
            <a:spLocks noGrp="1"/>
          </p:cNvSpPr>
          <p:nvPr>
            <p:ph sz="quarter" idx="11"/>
          </p:nvPr>
        </p:nvSpPr>
        <p:spPr>
          <a:xfrm>
            <a:off x="514350" y="1600200"/>
            <a:ext cx="4029075"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Content Placeholder 4"/>
          <p:cNvSpPr>
            <a:spLocks noGrp="1"/>
          </p:cNvSpPr>
          <p:nvPr>
            <p:ph sz="quarter" idx="12"/>
          </p:nvPr>
        </p:nvSpPr>
        <p:spPr>
          <a:xfrm>
            <a:off x="514350" y="4038600"/>
            <a:ext cx="4029075"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4"/>
          <p:cNvSpPr>
            <a:spLocks noGrp="1"/>
          </p:cNvSpPr>
          <p:nvPr>
            <p:ph sz="quarter" idx="13"/>
          </p:nvPr>
        </p:nvSpPr>
        <p:spPr>
          <a:xfrm>
            <a:off x="5314950" y="1600200"/>
            <a:ext cx="4029075" cy="2362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4"/>
          <p:cNvSpPr>
            <a:spLocks noGrp="1"/>
          </p:cNvSpPr>
          <p:nvPr>
            <p:ph sz="quarter" idx="14"/>
          </p:nvPr>
        </p:nvSpPr>
        <p:spPr>
          <a:xfrm>
            <a:off x="5314950" y="4038600"/>
            <a:ext cx="4029075"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616062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a:solidFill>
                <a:prstClr val="white">
                  <a:tint val="75000"/>
                </a:prstClr>
              </a:solidFill>
            </a:endParaRPr>
          </a:p>
        </p:txBody>
      </p:sp>
      <p:sp>
        <p:nvSpPr>
          <p:cNvPr id="4" name="Footer Placeholder 3"/>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5D467B13-973B-484C-8586-90D3F5AD03CA}" type="slidenum">
              <a:rPr lang="en-US" smtClean="0">
                <a:solidFill>
                  <a:prstClr val="white">
                    <a:tint val="75000"/>
                  </a:prstClr>
                </a:solidFill>
              </a:rPr>
              <a:pPr/>
              <a:t>‹#›</a:t>
            </a:fld>
            <a:endParaRPr lang="en-US">
              <a:solidFill>
                <a:prstClr val="white">
                  <a:tint val="75000"/>
                </a:prstClr>
              </a:solidFill>
            </a:endParaRPr>
          </a:p>
        </p:txBody>
      </p:sp>
      <p:sp>
        <p:nvSpPr>
          <p:cNvPr id="6" name="Title 5"/>
          <p:cNvSpPr>
            <a:spLocks noGrp="1"/>
          </p:cNvSpPr>
          <p:nvPr>
            <p:ph type="title"/>
          </p:nvPr>
        </p:nvSpPr>
        <p:spPr/>
        <p:txBody>
          <a:bodyPr rtlCol="0"/>
          <a:lstStyle/>
          <a:p>
            <a:r>
              <a:rPr kumimoji="0" lang="en-US" smtClean="0"/>
              <a:t>Click to edit Master title style</a:t>
            </a:r>
            <a:endParaRPr kumimoji="0" lang="en-US"/>
          </a:p>
        </p:txBody>
      </p:sp>
    </p:spTree>
    <p:extLst>
      <p:ext uri="{BB962C8B-B14F-4D97-AF65-F5344CB8AC3E}">
        <p14:creationId xmlns:p14="http://schemas.microsoft.com/office/powerpoint/2010/main" val="2808194960"/>
      </p:ext>
    </p:extLst>
  </p:cSld>
  <p:clrMapOvr>
    <a:overrideClrMapping bg1="dk1" tx1="lt1" bg2="dk2" tx2="lt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Four content areas">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287000" cy="1371600"/>
          </a:xfrm>
        </p:spPr>
        <p:txBody>
          <a:bodyPr/>
          <a:lstStyle>
            <a:lvl1pPr>
              <a:defRPr>
                <a:solidFill>
                  <a:schemeClr val="bg1"/>
                </a:solidFill>
              </a:defRPr>
            </a:lvl1p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pPr algn="l"/>
            <a:fld id="{E507B00A-00F3-40B4-9FBC-773D3E654F20}" type="slidenum">
              <a:rPr lang="en-US" smtClean="0">
                <a:solidFill>
                  <a:prstClr val="black">
                    <a:tint val="75000"/>
                  </a:prstClr>
                </a:solidFill>
              </a:rPr>
              <a:pPr algn="l"/>
              <a:t>‹#›</a:t>
            </a:fld>
            <a:endParaRPr lang="en-US" dirty="0">
              <a:solidFill>
                <a:prstClr val="black">
                  <a:tint val="75000"/>
                </a:prstClr>
              </a:solidFill>
            </a:endParaRPr>
          </a:p>
        </p:txBody>
      </p:sp>
      <p:sp>
        <p:nvSpPr>
          <p:cNvPr id="12" name="Content Placeholder 4"/>
          <p:cNvSpPr>
            <a:spLocks noGrp="1"/>
          </p:cNvSpPr>
          <p:nvPr>
            <p:ph sz="quarter" idx="14"/>
          </p:nvPr>
        </p:nvSpPr>
        <p:spPr>
          <a:xfrm>
            <a:off x="5486400" y="3886200"/>
            <a:ext cx="4200525" cy="190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8" name="Picture 10" descr="alt=&quot;&quot;"/>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33086" y="5665788"/>
            <a:ext cx="2753916" cy="1192212"/>
          </a:xfrm>
          <a:prstGeom prst="rect">
            <a:avLst/>
          </a:prstGeom>
          <a:noFill/>
          <a:ln w="9525">
            <a:noFill/>
            <a:miter lim="800000"/>
            <a:headEnd/>
            <a:tailEnd/>
          </a:ln>
        </p:spPr>
      </p:pic>
      <p:sp>
        <p:nvSpPr>
          <p:cNvPr id="9" name="Content Placeholder 4"/>
          <p:cNvSpPr>
            <a:spLocks noGrp="1"/>
          </p:cNvSpPr>
          <p:nvPr>
            <p:ph sz="quarter" idx="15"/>
          </p:nvPr>
        </p:nvSpPr>
        <p:spPr>
          <a:xfrm>
            <a:off x="5486400" y="1676400"/>
            <a:ext cx="4200525" cy="190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4"/>
          <p:cNvSpPr>
            <a:spLocks noGrp="1"/>
          </p:cNvSpPr>
          <p:nvPr>
            <p:ph sz="quarter" idx="16"/>
          </p:nvPr>
        </p:nvSpPr>
        <p:spPr>
          <a:xfrm>
            <a:off x="514350" y="1676400"/>
            <a:ext cx="4200525" cy="190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Content Placeholder 4"/>
          <p:cNvSpPr>
            <a:spLocks noGrp="1"/>
          </p:cNvSpPr>
          <p:nvPr>
            <p:ph sz="quarter" idx="17"/>
          </p:nvPr>
        </p:nvSpPr>
        <p:spPr>
          <a:xfrm>
            <a:off x="514350" y="3886200"/>
            <a:ext cx="4200525" cy="190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489124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2130428"/>
            <a:ext cx="874395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543050" y="3886200"/>
            <a:ext cx="72009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514350" y="6356353"/>
            <a:ext cx="2400300" cy="365125"/>
          </a:xfrm>
          <a:prstGeom prst="rect">
            <a:avLst/>
          </a:prstGeom>
        </p:spPr>
        <p:txBody>
          <a:bodyPr/>
          <a:lstStyle/>
          <a:p>
            <a:pPr eaLnBrk="1" fontAlgn="auto" hangingPunct="1">
              <a:spcBef>
                <a:spcPts val="0"/>
              </a:spcBef>
              <a:spcAft>
                <a:spcPts val="0"/>
              </a:spcAft>
            </a:pPr>
            <a:endParaRPr lang="en-US" sz="1800">
              <a:solidFill>
                <a:prstClr val="black"/>
              </a:solidFill>
              <a:latin typeface="Calibri"/>
            </a:endParaRPr>
          </a:p>
        </p:txBody>
      </p:sp>
      <p:sp>
        <p:nvSpPr>
          <p:cNvPr id="5" name="Footer Placeholder 4"/>
          <p:cNvSpPr>
            <a:spLocks noGrp="1"/>
          </p:cNvSpPr>
          <p:nvPr>
            <p:ph type="ftr" sz="quarter" idx="11"/>
          </p:nvPr>
        </p:nvSpPr>
        <p:spPr>
          <a:xfrm>
            <a:off x="3514725" y="6356353"/>
            <a:ext cx="3257550" cy="365125"/>
          </a:xfrm>
          <a:prstGeom prst="rect">
            <a:avLst/>
          </a:prstGeom>
        </p:spPr>
        <p:txBody>
          <a:bodyPr/>
          <a:lstStyle/>
          <a:p>
            <a:pPr eaLnBrk="1" fontAlgn="auto" hangingPunct="1">
              <a:spcBef>
                <a:spcPts val="0"/>
              </a:spcBef>
              <a:spcAft>
                <a:spcPts val="0"/>
              </a:spcAft>
            </a:pPr>
            <a:endParaRPr lang="en-US" sz="1800">
              <a:solidFill>
                <a:prstClr val="black"/>
              </a:solidFill>
              <a:latin typeface="Calibri"/>
            </a:endParaRPr>
          </a:p>
        </p:txBody>
      </p:sp>
      <p:sp>
        <p:nvSpPr>
          <p:cNvPr id="6" name="Slide Number Placeholder 5"/>
          <p:cNvSpPr>
            <a:spLocks noGrp="1"/>
          </p:cNvSpPr>
          <p:nvPr>
            <p:ph type="sldNum" sz="quarter" idx="12"/>
          </p:nvPr>
        </p:nvSpPr>
        <p:spPr/>
        <p:txBody>
          <a:bodyPr/>
          <a:lstStyle/>
          <a:p>
            <a:fld id="{C353DA1A-46EF-4097-BF03-82D06CC585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893848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514350" y="6356353"/>
            <a:ext cx="2400300" cy="365125"/>
          </a:xfrm>
          <a:prstGeom prst="rect">
            <a:avLst/>
          </a:prstGeom>
        </p:spPr>
        <p:txBody>
          <a:bodyPr/>
          <a:lstStyle>
            <a:lvl1pPr>
              <a:defRPr/>
            </a:lvl1pPr>
          </a:lstStyle>
          <a:p>
            <a:pPr eaLnBrk="1" fontAlgn="auto" hangingPunct="1">
              <a:spcBef>
                <a:spcPts val="0"/>
              </a:spcBef>
              <a:spcAft>
                <a:spcPts val="0"/>
              </a:spcAft>
              <a:defRPr/>
            </a:pPr>
            <a:endParaRPr lang="en-US" sz="1800" dirty="0">
              <a:solidFill>
                <a:prstClr val="black"/>
              </a:solidFill>
              <a:latin typeface="Calibri"/>
            </a:endParaRPr>
          </a:p>
        </p:txBody>
      </p:sp>
      <p:sp>
        <p:nvSpPr>
          <p:cNvPr id="3" name="Footer Placeholder 4"/>
          <p:cNvSpPr>
            <a:spLocks noGrp="1"/>
          </p:cNvSpPr>
          <p:nvPr>
            <p:ph type="ftr" sz="quarter" idx="11"/>
          </p:nvPr>
        </p:nvSpPr>
        <p:spPr>
          <a:xfrm>
            <a:off x="3514725" y="6356353"/>
            <a:ext cx="3257550" cy="365125"/>
          </a:xfrm>
          <a:prstGeom prst="rect">
            <a:avLst/>
          </a:prstGeom>
        </p:spPr>
        <p:txBody>
          <a:bodyPr/>
          <a:lstStyle>
            <a:lvl1pPr>
              <a:defRPr/>
            </a:lvl1pPr>
          </a:lstStyle>
          <a:p>
            <a:pPr eaLnBrk="1" fontAlgn="auto" hangingPunct="1">
              <a:spcBef>
                <a:spcPts val="0"/>
              </a:spcBef>
              <a:spcAft>
                <a:spcPts val="0"/>
              </a:spcAft>
              <a:defRPr/>
            </a:pPr>
            <a:endParaRPr lang="en-US" sz="1800">
              <a:solidFill>
                <a:prstClr val="black"/>
              </a:solidFill>
              <a:latin typeface="Calibri"/>
            </a:endParaRPr>
          </a:p>
        </p:txBody>
      </p:sp>
      <p:sp>
        <p:nvSpPr>
          <p:cNvPr id="4" name="Slide Number Placeholder 5"/>
          <p:cNvSpPr>
            <a:spLocks noGrp="1"/>
          </p:cNvSpPr>
          <p:nvPr>
            <p:ph type="sldNum" sz="quarter" idx="12"/>
          </p:nvPr>
        </p:nvSpPr>
        <p:spPr/>
        <p:txBody>
          <a:bodyPr/>
          <a:lstStyle>
            <a:lvl1pPr>
              <a:defRPr/>
            </a:lvl1pPr>
          </a:lstStyle>
          <a:p>
            <a:pPr>
              <a:defRPr/>
            </a:pPr>
            <a:fld id="{7B0E4A1F-BB98-493C-820B-46AE8A5B3AB1}"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97752648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Main Layout">
    <p:spTree>
      <p:nvGrpSpPr>
        <p:cNvPr id="1" name=""/>
        <p:cNvGrpSpPr/>
        <p:nvPr/>
      </p:nvGrpSpPr>
      <p:grpSpPr>
        <a:xfrm>
          <a:off x="0" y="0"/>
          <a:ext cx="0" cy="0"/>
          <a:chOff x="0" y="0"/>
          <a:chExt cx="0" cy="0"/>
        </a:xfrm>
      </p:grpSpPr>
      <p:cxnSp>
        <p:nvCxnSpPr>
          <p:cNvPr id="4" name="Straight Connector 3"/>
          <p:cNvCxnSpPr/>
          <p:nvPr userDrawn="1"/>
        </p:nvCxnSpPr>
        <p:spPr>
          <a:xfrm>
            <a:off x="514350" y="304800"/>
            <a:ext cx="9258300" cy="0"/>
          </a:xfrm>
          <a:prstGeom prst="line">
            <a:avLst/>
          </a:prstGeom>
          <a:ln w="28575" cmpd="sng">
            <a:solidFill>
              <a:schemeClr val="tx2"/>
            </a:solidFill>
          </a:ln>
        </p:spPr>
        <p:style>
          <a:lnRef idx="1">
            <a:schemeClr val="accent1"/>
          </a:lnRef>
          <a:fillRef idx="0">
            <a:schemeClr val="accent1"/>
          </a:fillRef>
          <a:effectRef idx="0">
            <a:schemeClr val="accent1"/>
          </a:effectRef>
          <a:fontRef idx="minor">
            <a:schemeClr val="tx1"/>
          </a:fontRef>
        </p:style>
      </p:cxnSp>
      <p:pic>
        <p:nvPicPr>
          <p:cNvPr id="5" name="Picture 11" descr="Commitment-to-quality-logo.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658225" y="5486400"/>
            <a:ext cx="1114425" cy="99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smtClean="0"/>
              <a:t>Click to edit Master title style</a:t>
            </a:r>
            <a:endParaRPr lang="en-US" dirty="0"/>
          </a:p>
        </p:txBody>
      </p:sp>
      <p:sp>
        <p:nvSpPr>
          <p:cNvPr id="8" name="Text Placeholder 6"/>
          <p:cNvSpPr>
            <a:spLocks noGrp="1"/>
          </p:cNvSpPr>
          <p:nvPr>
            <p:ph type="body" sz="quarter" idx="13"/>
          </p:nvPr>
        </p:nvSpPr>
        <p:spPr>
          <a:xfrm>
            <a:off x="514350" y="1447800"/>
            <a:ext cx="9258300" cy="4876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14"/>
          <p:cNvSpPr>
            <a:spLocks noGrp="1"/>
          </p:cNvSpPr>
          <p:nvPr>
            <p:ph type="ftr" sz="quarter" idx="14"/>
          </p:nvPr>
        </p:nvSpPr>
        <p:spPr>
          <a:xfrm>
            <a:off x="514350" y="6492878"/>
            <a:ext cx="2914650" cy="365125"/>
          </a:xfrm>
          <a:prstGeom prst="rect">
            <a:avLst/>
          </a:prstGeom>
        </p:spPr>
        <p:txBody>
          <a:bodyPr/>
          <a:lstStyle>
            <a:lvl1pPr algn="l">
              <a:defRPr sz="800">
                <a:solidFill>
                  <a:schemeClr val="accent1">
                    <a:lumMod val="50000"/>
                  </a:schemeClr>
                </a:solidFill>
                <a:latin typeface="Arial" pitchFamily="34" charset="0"/>
                <a:cs typeface="Arial" pitchFamily="34" charset="0"/>
              </a:defRPr>
            </a:lvl1pPr>
          </a:lstStyle>
          <a:p>
            <a:pPr eaLnBrk="1" fontAlgn="auto" hangingPunct="1">
              <a:spcBef>
                <a:spcPts val="0"/>
              </a:spcBef>
              <a:spcAft>
                <a:spcPts val="0"/>
              </a:spcAft>
              <a:defRPr/>
            </a:pPr>
            <a:endParaRPr lang="en-US">
              <a:solidFill>
                <a:srgbClr val="4F81BD">
                  <a:lumMod val="50000"/>
                </a:srgbClr>
              </a:solidFill>
            </a:endParaRPr>
          </a:p>
        </p:txBody>
      </p:sp>
      <p:sp>
        <p:nvSpPr>
          <p:cNvPr id="7" name="Slide Number Placeholder 15"/>
          <p:cNvSpPr>
            <a:spLocks noGrp="1"/>
          </p:cNvSpPr>
          <p:nvPr>
            <p:ph type="sldNum" sz="quarter" idx="15"/>
          </p:nvPr>
        </p:nvSpPr>
        <p:spPr/>
        <p:txBody>
          <a:bodyPr/>
          <a:lstStyle>
            <a:lvl1pPr algn="r">
              <a:defRPr sz="800">
                <a:solidFill>
                  <a:schemeClr val="accent1">
                    <a:lumMod val="50000"/>
                  </a:schemeClr>
                </a:solidFill>
                <a:latin typeface="Arial" pitchFamily="34" charset="0"/>
                <a:cs typeface="Arial" pitchFamily="34" charset="0"/>
              </a:defRPr>
            </a:lvl1pPr>
          </a:lstStyle>
          <a:p>
            <a:pPr>
              <a:defRPr/>
            </a:pPr>
            <a:fld id="{E40EF7FA-481F-40EE-9EEA-40CB42523749}" type="slidenum">
              <a:rPr lang="en-US">
                <a:solidFill>
                  <a:srgbClr val="4F81BD">
                    <a:lumMod val="50000"/>
                  </a:srgbClr>
                </a:solidFill>
              </a:rPr>
              <a:pPr>
                <a:defRPr/>
              </a:pPr>
              <a:t>‹#›</a:t>
            </a:fld>
            <a:endParaRPr lang="en-US" dirty="0">
              <a:solidFill>
                <a:srgbClr val="4F81BD">
                  <a:lumMod val="50000"/>
                </a:srgbClr>
              </a:solidFill>
            </a:endParaRPr>
          </a:p>
        </p:txBody>
      </p:sp>
    </p:spTree>
    <p:extLst>
      <p:ext uri="{BB962C8B-B14F-4D97-AF65-F5344CB8AC3E}">
        <p14:creationId xmlns:p14="http://schemas.microsoft.com/office/powerpoint/2010/main" val="399622589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graphicFrame>
        <p:nvGraphicFramePr>
          <p:cNvPr id="11" name="Object 1033"/>
          <p:cNvGraphicFramePr>
            <a:graphicFrameLocks noChangeAspect="1"/>
          </p:cNvGraphicFramePr>
          <p:nvPr userDrawn="1">
            <p:extLst>
              <p:ext uri="{D42A27DB-BD31-4B8C-83A1-F6EECF244321}">
                <p14:modId xmlns:p14="http://schemas.microsoft.com/office/powerpoint/2010/main" val="1381649795"/>
              </p:ext>
            </p:extLst>
          </p:nvPr>
        </p:nvGraphicFramePr>
        <p:xfrm>
          <a:off x="7543802" y="152403"/>
          <a:ext cx="2041327" cy="1501775"/>
        </p:xfrm>
        <a:graphic>
          <a:graphicData uri="http://schemas.openxmlformats.org/presentationml/2006/ole">
            <mc:AlternateContent xmlns:mc="http://schemas.openxmlformats.org/markup-compatibility/2006">
              <mc:Choice xmlns:v="urn:schemas-microsoft-com:vml" Requires="v">
                <p:oleObj spid="_x0000_s1357056" name="Photo Editor Photo" r:id="rId3" imgW="1152381" imgH="923810" progId="MSPhotoEd.3">
                  <p:embed/>
                </p:oleObj>
              </mc:Choice>
              <mc:Fallback>
                <p:oleObj name="Photo Editor Photo" r:id="rId3" imgW="1152381" imgH="923810"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43802" y="152403"/>
                        <a:ext cx="2041327" cy="150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2" name="Picture 23" descr="VACCMR_large-logo.png"/>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52550" y="152403"/>
            <a:ext cx="2016026" cy="14604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9" name="Title 8"/>
          <p:cNvSpPr>
            <a:spLocks noGrp="1"/>
          </p:cNvSpPr>
          <p:nvPr>
            <p:ph type="ctrTitle"/>
          </p:nvPr>
        </p:nvSpPr>
        <p:spPr>
          <a:xfrm>
            <a:off x="771525" y="1752604"/>
            <a:ext cx="874395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857250" y="3813422"/>
            <a:ext cx="874395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dirty="0" smtClean="0"/>
              <a:t>Click to edit Master subtitle style</a:t>
            </a:r>
            <a:endParaRPr lang="en-US" dirty="0"/>
          </a:p>
        </p:txBody>
      </p:sp>
      <p:sp>
        <p:nvSpPr>
          <p:cNvPr id="13" name="Date Placeholder 29"/>
          <p:cNvSpPr>
            <a:spLocks noGrp="1"/>
          </p:cNvSpPr>
          <p:nvPr>
            <p:ph type="dt" sz="half" idx="10"/>
          </p:nvPr>
        </p:nvSpPr>
        <p:spPr/>
        <p:txBody>
          <a:bodyPr/>
          <a:lstStyle>
            <a:lvl1pPr>
              <a:defRPr>
                <a:solidFill>
                  <a:srgbClr val="FFFFFF"/>
                </a:solidFill>
              </a:defRPr>
            </a:lvl1pPr>
            <a:extLst/>
          </a:lstStyle>
          <a:p>
            <a:pPr>
              <a:defRPr/>
            </a:pPr>
            <a:endParaRPr lang="en-US"/>
          </a:p>
        </p:txBody>
      </p:sp>
      <p:sp>
        <p:nvSpPr>
          <p:cNvPr id="14"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solidFill>
                <a:srgbClr val="2DA2BF">
                  <a:tint val="20000"/>
                </a:srgbClr>
              </a:solidFill>
            </a:endParaRPr>
          </a:p>
        </p:txBody>
      </p:sp>
      <p:sp>
        <p:nvSpPr>
          <p:cNvPr id="15" name="Slide Number Placeholder 26"/>
          <p:cNvSpPr>
            <a:spLocks noGrp="1"/>
          </p:cNvSpPr>
          <p:nvPr>
            <p:ph type="sldNum" sz="quarter" idx="12"/>
          </p:nvPr>
        </p:nvSpPr>
        <p:spPr/>
        <p:txBody>
          <a:bodyPr/>
          <a:lstStyle>
            <a:lvl1pPr>
              <a:defRPr smtClean="0">
                <a:solidFill>
                  <a:srgbClr val="FFFFFF"/>
                </a:solidFill>
              </a:defRPr>
            </a:lvl1pPr>
            <a:extLst/>
          </a:lstStyle>
          <a:p>
            <a:pPr>
              <a:defRPr/>
            </a:pPr>
            <a:fld id="{0E2CA3A8-D734-4003-8274-8627AE052D97}" type="slidenum">
              <a:rPr lang="en-US"/>
              <a:pPr>
                <a:defRPr/>
              </a:pPr>
              <a:t>‹#›</a:t>
            </a:fld>
            <a:endParaRPr lang="en-US"/>
          </a:p>
        </p:txBody>
      </p:sp>
    </p:spTree>
    <p:extLst>
      <p:ext uri="{BB962C8B-B14F-4D97-AF65-F5344CB8AC3E}">
        <p14:creationId xmlns:p14="http://schemas.microsoft.com/office/powerpoint/2010/main" val="1354393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3050"/>
            <a:ext cx="92583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514350" y="5410200"/>
            <a:ext cx="4545212"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5225656" y="5410200"/>
            <a:ext cx="4546997"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514350" y="1444297"/>
            <a:ext cx="4545212"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5225655" y="1444297"/>
            <a:ext cx="4546997"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endParaRPr lang="en-US">
              <a:solidFill>
                <a:prstClr val="black"/>
              </a:solidFill>
            </a:endParaRPr>
          </a:p>
        </p:txBody>
      </p:sp>
      <p:sp>
        <p:nvSpPr>
          <p:cNvPr id="8" name="Footer Placeholder 7"/>
          <p:cNvSpPr>
            <a:spLocks noGrp="1"/>
          </p:cNvSpPr>
          <p:nvPr>
            <p:ph type="ftr" sz="quarter" idx="11"/>
          </p:nvPr>
        </p:nvSpPr>
        <p:spPr/>
        <p:txBody>
          <a:bodyPr/>
          <a:lstStyle>
            <a:lvl1pPr>
              <a:defRPr/>
            </a:lvl1pPr>
            <a:extLst/>
          </a:lstStyle>
          <a:p>
            <a:pPr>
              <a:defRPr/>
            </a:pPr>
            <a:endParaRPr lang="en-US">
              <a:solidFill>
                <a:prstClr val="black"/>
              </a:solidFill>
            </a:endParaRPr>
          </a:p>
        </p:txBody>
      </p:sp>
      <p:sp>
        <p:nvSpPr>
          <p:cNvPr id="9" name="Slide Number Placeholder 8"/>
          <p:cNvSpPr>
            <a:spLocks noGrp="1"/>
          </p:cNvSpPr>
          <p:nvPr>
            <p:ph type="sldNum" sz="quarter" idx="12"/>
          </p:nvPr>
        </p:nvSpPr>
        <p:spPr/>
        <p:txBody>
          <a:bodyPr/>
          <a:lstStyle>
            <a:lvl1pPr>
              <a:defRPr/>
            </a:lvl1pPr>
            <a:extLst/>
          </a:lstStyle>
          <a:p>
            <a:pPr>
              <a:defRPr/>
            </a:pPr>
            <a:fld id="{F5335B8D-A450-43FC-93B1-8CCB704C98DB}"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2193677"/>
      </p:ext>
    </p:extLst>
  </p:cSld>
  <p:clrMapOvr>
    <a:overrideClrMapping bg1="lt1" tx1="dk1" bg2="lt2" tx2="dk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Content_No Logo">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287000" cy="1371600"/>
          </a:xfrm>
        </p:spPr>
        <p:txBody>
          <a:bodyPr/>
          <a:lstStyle>
            <a:lvl1pPr>
              <a:defRPr>
                <a:solidFill>
                  <a:schemeClr val="bg1"/>
                </a:solidFill>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pPr algn="l"/>
            <a:fld id="{E507B00A-00F3-40B4-9FBC-773D3E654F20}" type="slidenum">
              <a:rPr lang="en-US" smtClean="0">
                <a:solidFill>
                  <a:prstClr val="black">
                    <a:tint val="75000"/>
                  </a:prstClr>
                </a:solidFill>
              </a:rPr>
              <a:pPr algn="l"/>
              <a:t>‹#›</a:t>
            </a:fld>
            <a:endParaRPr lang="en-US" dirty="0">
              <a:solidFill>
                <a:prstClr val="black">
                  <a:tint val="75000"/>
                </a:prstClr>
              </a:solidFill>
            </a:endParaRPr>
          </a:p>
        </p:txBody>
      </p:sp>
      <p:sp>
        <p:nvSpPr>
          <p:cNvPr id="5" name="Content Placeholder 4"/>
          <p:cNvSpPr>
            <a:spLocks noGrp="1"/>
          </p:cNvSpPr>
          <p:nvPr>
            <p:ph sz="quarter" idx="11"/>
          </p:nvPr>
        </p:nvSpPr>
        <p:spPr>
          <a:xfrm>
            <a:off x="514350" y="1676400"/>
            <a:ext cx="9172575" cy="4114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7925485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 name="Shape 5"/>
          <p:cNvSpPr>
            <a:spLocks noGrp="1"/>
          </p:cNvSpPr>
          <p:nvPr>
            <p:ph type="title"/>
          </p:nvPr>
        </p:nvSpPr>
        <p:spPr>
          <a:prstGeom prst="rect">
            <a:avLst/>
          </a:prstGeom>
        </p:spPr>
        <p:txBody>
          <a:bodyPr/>
          <a:lstStyle/>
          <a:p>
            <a:pPr lvl="0">
              <a:defRPr sz="1800">
                <a:solidFill>
                  <a:srgbClr val="000000"/>
                </a:solidFill>
                <a:uFillTx/>
              </a:defRPr>
            </a:pPr>
            <a:r>
              <a:rPr sz="4000">
                <a:solidFill>
                  <a:srgbClr val="FFFFFF"/>
                </a:solidFill>
                <a:uFill>
                  <a:solidFill>
                    <a:srgbClr val="FFFFFF"/>
                  </a:solidFill>
                </a:uFill>
              </a:rPr>
              <a:t>Title Text</a:t>
            </a:r>
          </a:p>
        </p:txBody>
      </p:sp>
      <p:sp>
        <p:nvSpPr>
          <p:cNvPr id="6" name="Shape 6"/>
          <p:cNvSpPr>
            <a:spLocks noGrp="1"/>
          </p:cNvSpPr>
          <p:nvPr>
            <p:ph type="body" idx="1"/>
          </p:nvPr>
        </p:nvSpPr>
        <p:spPr>
          <a:prstGeom prst="rect">
            <a:avLst/>
          </a:prstGeom>
        </p:spPr>
        <p:txBody>
          <a:bodyPr/>
          <a:lstStyle>
            <a:lvl2pPr marL="731837" indent="-285750">
              <a:buChar char="–"/>
              <a:defRPr sz="2400"/>
            </a:lvl2pPr>
            <a:lvl3pPr marL="1131887" indent="-228600">
              <a:spcBef>
                <a:spcPts val="500"/>
              </a:spcBef>
              <a:defRPr sz="2000"/>
            </a:lvl3pPr>
            <a:lvl4pPr marL="1589087" indent="-228600">
              <a:spcBef>
                <a:spcPts val="500"/>
              </a:spcBef>
              <a:buFont typeface="Times New Roman"/>
              <a:buChar char="–"/>
              <a:defRPr sz="2000">
                <a:latin typeface="+mn-lt"/>
                <a:ea typeface="+mn-ea"/>
                <a:cs typeface="+mn-cs"/>
                <a:sym typeface="Times New Roman"/>
              </a:defRPr>
            </a:lvl4pPr>
            <a:lvl5pPr marL="2046287" indent="-228600">
              <a:spcBef>
                <a:spcPts val="500"/>
              </a:spcBef>
              <a:buFont typeface="Times New Roman"/>
              <a:buChar char="»"/>
              <a:defRPr sz="2000">
                <a:latin typeface="+mn-lt"/>
                <a:ea typeface="+mn-ea"/>
                <a:cs typeface="+mn-cs"/>
                <a:sym typeface="Times New Roman"/>
              </a:defRPr>
            </a:lvl5pPr>
          </a:lstStyle>
          <a:p>
            <a:pPr lvl="0">
              <a:defRPr sz="1800">
                <a:solidFill>
                  <a:srgbClr val="000000"/>
                </a:solidFill>
                <a:uFillTx/>
              </a:defRPr>
            </a:pPr>
            <a:r>
              <a:rPr sz="2800">
                <a:solidFill>
                  <a:srgbClr val="FFFC79"/>
                </a:solidFill>
                <a:uFill>
                  <a:solidFill>
                    <a:srgbClr val="FFFC79"/>
                  </a:solidFill>
                </a:uFill>
              </a:rPr>
              <a:t>Body Level One</a:t>
            </a:r>
          </a:p>
          <a:p>
            <a:pPr lvl="1">
              <a:defRPr sz="1800">
                <a:solidFill>
                  <a:srgbClr val="000000"/>
                </a:solidFill>
                <a:uFillTx/>
              </a:defRPr>
            </a:pPr>
            <a:r>
              <a:rPr sz="2400">
                <a:solidFill>
                  <a:srgbClr val="FFFC79"/>
                </a:solidFill>
                <a:uFill>
                  <a:solidFill>
                    <a:srgbClr val="FFFC79"/>
                  </a:solidFill>
                </a:uFill>
              </a:rPr>
              <a:t>Body Level Two</a:t>
            </a:r>
          </a:p>
          <a:p>
            <a:pPr lvl="2">
              <a:defRPr sz="1800">
                <a:solidFill>
                  <a:srgbClr val="000000"/>
                </a:solidFill>
                <a:uFillTx/>
              </a:defRPr>
            </a:pPr>
            <a:r>
              <a:rPr sz="2000">
                <a:solidFill>
                  <a:srgbClr val="FFFC79"/>
                </a:solidFill>
                <a:uFill>
                  <a:solidFill>
                    <a:srgbClr val="FFFC79"/>
                  </a:solidFill>
                </a:uFill>
              </a:rPr>
              <a:t>Body Level Three</a:t>
            </a:r>
          </a:p>
          <a:p>
            <a:pPr lvl="3">
              <a:defRPr sz="1800">
                <a:solidFill>
                  <a:srgbClr val="000000"/>
                </a:solidFill>
                <a:uFillTx/>
              </a:defRPr>
            </a:pPr>
            <a:r>
              <a:rPr sz="2000">
                <a:solidFill>
                  <a:srgbClr val="FFFC79"/>
                </a:solidFill>
                <a:uFill>
                  <a:solidFill>
                    <a:srgbClr val="FFFC79"/>
                  </a:solidFill>
                </a:uFill>
              </a:rPr>
              <a:t>Body Level Four</a:t>
            </a:r>
          </a:p>
          <a:p>
            <a:pPr lvl="4">
              <a:defRPr sz="1800">
                <a:solidFill>
                  <a:srgbClr val="000000"/>
                </a:solidFill>
                <a:uFillTx/>
              </a:defRPr>
            </a:pPr>
            <a:r>
              <a:rPr sz="2000">
                <a:solidFill>
                  <a:srgbClr val="FFFC79"/>
                </a:solidFill>
                <a:uFill>
                  <a:solidFill>
                    <a:srgbClr val="FFFC79"/>
                  </a:solidFill>
                </a:uFill>
              </a:rPr>
              <a:t>Body Level Five</a:t>
            </a:r>
          </a:p>
        </p:txBody>
      </p:sp>
    </p:spTree>
    <p:extLst>
      <p:ext uri="{BB962C8B-B14F-4D97-AF65-F5344CB8AC3E}">
        <p14:creationId xmlns:p14="http://schemas.microsoft.com/office/powerpoint/2010/main" val="2068306551"/>
      </p:ext>
    </p:extLst>
  </p:cSld>
  <p:clrMapOvr>
    <a:masterClrMapping/>
  </p:clrMapOvr>
  <p:transition spd="med"/>
</p:sldLayout>
</file>

<file path=ppt/slideLayouts/slideLayout4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p>
            <a:r>
              <a:rPr lang="en-US" smtClean="0"/>
              <a:t>Click to edit Master title style</a:t>
            </a:r>
            <a:endParaRPr lang="en-US"/>
          </a:p>
        </p:txBody>
      </p:sp>
      <p:sp>
        <p:nvSpPr>
          <p:cNvPr id="4" name="Date Placeholder 9"/>
          <p:cNvSpPr>
            <a:spLocks noGrp="1"/>
          </p:cNvSpPr>
          <p:nvPr>
            <p:ph type="dt" sz="half" idx="10"/>
          </p:nvPr>
        </p:nvSpPr>
        <p:spPr/>
        <p:txBody>
          <a:bodyPr/>
          <a:lstStyle>
            <a:lvl1pPr>
              <a:defRPr/>
            </a:lvl1pPr>
          </a:lstStyle>
          <a:p>
            <a:pPr>
              <a:defRPr/>
            </a:pPr>
            <a:endParaRPr lang="en-US">
              <a:solidFill>
                <a:prstClr val="black"/>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6" name="Slide Number Placeholder 17"/>
          <p:cNvSpPr>
            <a:spLocks noGrp="1"/>
          </p:cNvSpPr>
          <p:nvPr>
            <p:ph type="sldNum" sz="quarter" idx="12"/>
          </p:nvPr>
        </p:nvSpPr>
        <p:spPr/>
        <p:txBody>
          <a:bodyPr/>
          <a:lstStyle>
            <a:lvl1pPr>
              <a:defRPr sz="1800"/>
            </a:lvl1pPr>
          </a:lstStyle>
          <a:p>
            <a:pPr>
              <a:defRPr/>
            </a:pPr>
            <a:fld id="{9136D5A3-F707-47BF-92D9-8E174CACFF86}" type="slidenum">
              <a:rPr lang="en-US" smtClean="0">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208409168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a:solidFill>
                <a:prstClr val="white">
                  <a:tint val="75000"/>
                </a:prstClr>
              </a:solidFill>
            </a:endParaRPr>
          </a:p>
        </p:txBody>
      </p:sp>
      <p:sp>
        <p:nvSpPr>
          <p:cNvPr id="4" name="Footer Placeholder 3"/>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5D467B13-973B-484C-8586-90D3F5AD03CA}" type="slidenum">
              <a:rPr lang="en-US" smtClean="0">
                <a:solidFill>
                  <a:prstClr val="white">
                    <a:tint val="75000"/>
                  </a:prstClr>
                </a:solidFill>
              </a:rPr>
              <a:pPr/>
              <a:t>‹#›</a:t>
            </a:fld>
            <a:endParaRPr lang="en-US">
              <a:solidFill>
                <a:prstClr val="white">
                  <a:tint val="75000"/>
                </a:prstClr>
              </a:solidFill>
            </a:endParaRPr>
          </a:p>
        </p:txBody>
      </p:sp>
      <p:sp>
        <p:nvSpPr>
          <p:cNvPr id="6" name="Title 5"/>
          <p:cNvSpPr>
            <a:spLocks noGrp="1"/>
          </p:cNvSpPr>
          <p:nvPr>
            <p:ph type="title"/>
          </p:nvPr>
        </p:nvSpPr>
        <p:spPr/>
        <p:txBody>
          <a:bodyPr rtlCol="0"/>
          <a:lstStyle/>
          <a:p>
            <a:r>
              <a:rPr kumimoji="0" lang="en-US" smtClean="0"/>
              <a:t>Click to edit Master title style</a:t>
            </a:r>
            <a:endParaRPr kumimoji="0" lang="en-US"/>
          </a:p>
        </p:txBody>
      </p:sp>
    </p:spTree>
    <p:extLst>
      <p:ext uri="{BB962C8B-B14F-4D97-AF65-F5344CB8AC3E}">
        <p14:creationId xmlns:p14="http://schemas.microsoft.com/office/powerpoint/2010/main" val="2031230338"/>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287000" cy="1371600"/>
          </a:xfrm>
        </p:spPr>
        <p:txBody>
          <a:bodyPr/>
          <a:lstStyle>
            <a:lvl1pPr>
              <a:defRPr>
                <a:solidFill>
                  <a:schemeClr val="bg1"/>
                </a:solidFill>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pPr algn="l"/>
            <a:fld id="{E507B00A-00F3-40B4-9FBC-773D3E654F20}" type="slidenum">
              <a:rPr lang="en-US" smtClean="0">
                <a:solidFill>
                  <a:prstClr val="black">
                    <a:tint val="75000"/>
                  </a:prstClr>
                </a:solidFill>
              </a:rPr>
              <a:pPr algn="l"/>
              <a:t>‹#›</a:t>
            </a:fld>
            <a:endParaRPr lang="en-US" dirty="0">
              <a:solidFill>
                <a:prstClr val="black">
                  <a:tint val="75000"/>
                </a:prstClr>
              </a:solidFill>
            </a:endParaRPr>
          </a:p>
        </p:txBody>
      </p:sp>
      <p:sp>
        <p:nvSpPr>
          <p:cNvPr id="5" name="Content Placeholder 4"/>
          <p:cNvSpPr>
            <a:spLocks noGrp="1"/>
          </p:cNvSpPr>
          <p:nvPr>
            <p:ph sz="quarter" idx="11"/>
          </p:nvPr>
        </p:nvSpPr>
        <p:spPr>
          <a:xfrm>
            <a:off x="514350" y="1676400"/>
            <a:ext cx="9172575" cy="4114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6" name="Picture 10" descr="alt=&quot;&quot;"/>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33087" y="5665788"/>
            <a:ext cx="2753916" cy="1192212"/>
          </a:xfrm>
          <a:prstGeom prst="rect">
            <a:avLst/>
          </a:prstGeom>
          <a:noFill/>
          <a:ln w="9525">
            <a:noFill/>
            <a:miter lim="800000"/>
            <a:headEnd/>
            <a:tailEnd/>
          </a:ln>
        </p:spPr>
      </p:pic>
    </p:spTree>
    <p:extLst>
      <p:ext uri="{BB962C8B-B14F-4D97-AF65-F5344CB8AC3E}">
        <p14:creationId xmlns:p14="http://schemas.microsoft.com/office/powerpoint/2010/main" val="121409813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771525" y="381000"/>
            <a:ext cx="874395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771533" y="1828800"/>
            <a:ext cx="4295775"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219708" y="1828800"/>
            <a:ext cx="4295775"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771533" y="3962400"/>
            <a:ext cx="4295775"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5219708" y="3962400"/>
            <a:ext cx="4295775"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771525" y="6248400"/>
            <a:ext cx="2143125" cy="457200"/>
          </a:xfrm>
        </p:spPr>
        <p:txBody>
          <a:bodyPr/>
          <a:lstStyle>
            <a:lvl1pPr>
              <a:defRPr/>
            </a:lvl1pPr>
          </a:lstStyle>
          <a:p>
            <a:endParaRPr lang="en-US">
              <a:solidFill>
                <a:prstClr val="black">
                  <a:tint val="75000"/>
                </a:prstClr>
              </a:solidFill>
            </a:endParaRPr>
          </a:p>
        </p:txBody>
      </p:sp>
      <p:sp>
        <p:nvSpPr>
          <p:cNvPr id="8" name="Footer Placeholder 7"/>
          <p:cNvSpPr>
            <a:spLocks noGrp="1"/>
          </p:cNvSpPr>
          <p:nvPr>
            <p:ph type="ftr" sz="quarter" idx="11"/>
          </p:nvPr>
        </p:nvSpPr>
        <p:spPr>
          <a:xfrm>
            <a:off x="3514725" y="6248400"/>
            <a:ext cx="3257550" cy="457200"/>
          </a:xfrm>
        </p:spPr>
        <p:txBody>
          <a:bodyPr/>
          <a:lstStyle>
            <a:lvl1pPr>
              <a:defRPr/>
            </a:lvl1pPr>
          </a:lstStyle>
          <a:p>
            <a:endParaRPr lang="en-US">
              <a:solidFill>
                <a:prstClr val="black">
                  <a:tint val="75000"/>
                </a:prstClr>
              </a:solidFill>
            </a:endParaRPr>
          </a:p>
        </p:txBody>
      </p:sp>
      <p:sp>
        <p:nvSpPr>
          <p:cNvPr id="9" name="Slide Number Placeholder 8"/>
          <p:cNvSpPr>
            <a:spLocks noGrp="1"/>
          </p:cNvSpPr>
          <p:nvPr>
            <p:ph type="sldNum" sz="quarter" idx="12"/>
          </p:nvPr>
        </p:nvSpPr>
        <p:spPr>
          <a:xfrm>
            <a:off x="7372350" y="6248400"/>
            <a:ext cx="2143125" cy="457200"/>
          </a:xfrm>
        </p:spPr>
        <p:txBody>
          <a:bodyPr/>
          <a:lstStyle>
            <a:lvl1pPr>
              <a:defRPr/>
            </a:lvl1pPr>
          </a:lstStyle>
          <a:p>
            <a:fld id="{2FE8E3A7-C199-44B7-B532-14CDF7FD7BD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98830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_No Logo">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287000" cy="1371600"/>
          </a:xfrm>
        </p:spPr>
        <p:txBody>
          <a:bodyPr/>
          <a:lstStyle>
            <a:lvl1pPr>
              <a:defRPr>
                <a:solidFill>
                  <a:schemeClr val="bg1"/>
                </a:solidFill>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pPr algn="l"/>
            <a:fld id="{E507B00A-00F3-40B4-9FBC-773D3E654F20}" type="slidenum">
              <a:rPr lang="en-US" smtClean="0">
                <a:solidFill>
                  <a:prstClr val="black">
                    <a:tint val="75000"/>
                  </a:prstClr>
                </a:solidFill>
              </a:rPr>
              <a:pPr algn="l"/>
              <a:t>‹#›</a:t>
            </a:fld>
            <a:endParaRPr lang="en-US" dirty="0">
              <a:solidFill>
                <a:prstClr val="black">
                  <a:tint val="75000"/>
                </a:prstClr>
              </a:solidFill>
            </a:endParaRPr>
          </a:p>
        </p:txBody>
      </p:sp>
      <p:sp>
        <p:nvSpPr>
          <p:cNvPr id="5" name="Content Placeholder 4"/>
          <p:cNvSpPr>
            <a:spLocks noGrp="1"/>
          </p:cNvSpPr>
          <p:nvPr>
            <p:ph sz="quarter" idx="11"/>
          </p:nvPr>
        </p:nvSpPr>
        <p:spPr>
          <a:xfrm>
            <a:off x="514350" y="1676400"/>
            <a:ext cx="9172575" cy="4114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5979818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287000" cy="1371600"/>
          </a:xfrm>
        </p:spPr>
        <p:txBody>
          <a:bodyPr/>
          <a:lstStyle>
            <a:lvl1pPr>
              <a:defRPr>
                <a:solidFill>
                  <a:schemeClr val="bg1"/>
                </a:solidFill>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pPr algn="l"/>
            <a:fld id="{E507B00A-00F3-40B4-9FBC-773D3E654F20}" type="slidenum">
              <a:rPr lang="en-US" smtClean="0">
                <a:solidFill>
                  <a:prstClr val="black">
                    <a:tint val="75000"/>
                  </a:prstClr>
                </a:solidFill>
              </a:rPr>
              <a:pPr algn="l"/>
              <a:t>‹#›</a:t>
            </a:fld>
            <a:endParaRPr lang="en-US" dirty="0">
              <a:solidFill>
                <a:prstClr val="black">
                  <a:tint val="75000"/>
                </a:prstClr>
              </a:solidFill>
            </a:endParaRPr>
          </a:p>
        </p:txBody>
      </p:sp>
      <p:sp>
        <p:nvSpPr>
          <p:cNvPr id="5" name="Content Placeholder 4"/>
          <p:cNvSpPr>
            <a:spLocks noGrp="1"/>
          </p:cNvSpPr>
          <p:nvPr>
            <p:ph sz="quarter" idx="11"/>
          </p:nvPr>
        </p:nvSpPr>
        <p:spPr>
          <a:xfrm>
            <a:off x="514350" y="1752600"/>
            <a:ext cx="4457700" cy="4419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4"/>
          <p:cNvSpPr>
            <a:spLocks noGrp="1"/>
          </p:cNvSpPr>
          <p:nvPr>
            <p:ph sz="quarter" idx="12"/>
          </p:nvPr>
        </p:nvSpPr>
        <p:spPr>
          <a:xfrm>
            <a:off x="5314950" y="1752600"/>
            <a:ext cx="4457700" cy="4419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10" descr="alt=&quot;&quot;"/>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33087" y="5665788"/>
            <a:ext cx="2753916" cy="1192212"/>
          </a:xfrm>
          <a:prstGeom prst="rect">
            <a:avLst/>
          </a:prstGeom>
          <a:noFill/>
          <a:ln w="9525">
            <a:noFill/>
            <a:miter lim="800000"/>
            <a:headEnd/>
            <a:tailEnd/>
          </a:ln>
        </p:spPr>
      </p:pic>
    </p:spTree>
    <p:extLst>
      <p:ext uri="{BB962C8B-B14F-4D97-AF65-F5344CB8AC3E}">
        <p14:creationId xmlns:p14="http://schemas.microsoft.com/office/powerpoint/2010/main" val="9700487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_no logo">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287000" cy="1371600"/>
          </a:xfrm>
        </p:spPr>
        <p:txBody>
          <a:bodyPr/>
          <a:lstStyle>
            <a:lvl1pPr>
              <a:defRPr>
                <a:solidFill>
                  <a:schemeClr val="bg1"/>
                </a:solidFill>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pPr algn="l"/>
            <a:fld id="{E507B00A-00F3-40B4-9FBC-773D3E654F20}" type="slidenum">
              <a:rPr lang="en-US" smtClean="0">
                <a:solidFill>
                  <a:prstClr val="black">
                    <a:tint val="75000"/>
                  </a:prstClr>
                </a:solidFill>
              </a:rPr>
              <a:pPr algn="l"/>
              <a:t>‹#›</a:t>
            </a:fld>
            <a:endParaRPr lang="en-US" dirty="0">
              <a:solidFill>
                <a:prstClr val="black">
                  <a:tint val="75000"/>
                </a:prstClr>
              </a:solidFill>
            </a:endParaRPr>
          </a:p>
        </p:txBody>
      </p:sp>
      <p:sp>
        <p:nvSpPr>
          <p:cNvPr id="5" name="Content Placeholder 4"/>
          <p:cNvSpPr>
            <a:spLocks noGrp="1"/>
          </p:cNvSpPr>
          <p:nvPr>
            <p:ph sz="quarter" idx="11"/>
          </p:nvPr>
        </p:nvSpPr>
        <p:spPr>
          <a:xfrm>
            <a:off x="514350" y="1752600"/>
            <a:ext cx="4457700" cy="4419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4"/>
          <p:cNvSpPr>
            <a:spLocks noGrp="1"/>
          </p:cNvSpPr>
          <p:nvPr>
            <p:ph sz="quarter" idx="12"/>
          </p:nvPr>
        </p:nvSpPr>
        <p:spPr>
          <a:xfrm>
            <a:off x="5314950" y="1752600"/>
            <a:ext cx="4457700" cy="4419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996672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287000" cy="1371600"/>
          </a:xfrm>
        </p:spPr>
        <p:txBody>
          <a:bodyPr/>
          <a:lstStyle>
            <a:lvl1pPr>
              <a:defRPr>
                <a:solidFill>
                  <a:schemeClr val="bg1"/>
                </a:solidFill>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pPr algn="l"/>
            <a:fld id="{E507B00A-00F3-40B4-9FBC-773D3E654F20}" type="slidenum">
              <a:rPr lang="en-US" smtClean="0">
                <a:solidFill>
                  <a:prstClr val="black">
                    <a:tint val="75000"/>
                  </a:prstClr>
                </a:solidFill>
              </a:rPr>
              <a:pPr algn="l"/>
              <a:t>‹#›</a:t>
            </a:fld>
            <a:endParaRPr lang="en-US" dirty="0">
              <a:solidFill>
                <a:prstClr val="black">
                  <a:tint val="75000"/>
                </a:prstClr>
              </a:solidFill>
            </a:endParaRPr>
          </a:p>
        </p:txBody>
      </p:sp>
      <p:sp>
        <p:nvSpPr>
          <p:cNvPr id="5" name="Content Placeholder 4"/>
          <p:cNvSpPr>
            <a:spLocks noGrp="1"/>
          </p:cNvSpPr>
          <p:nvPr>
            <p:ph sz="quarter" idx="11"/>
          </p:nvPr>
        </p:nvSpPr>
        <p:spPr>
          <a:xfrm>
            <a:off x="514350" y="1676400"/>
            <a:ext cx="4371975" cy="609600"/>
          </a:xfrm>
        </p:spPr>
        <p:txBody>
          <a:bodyPr/>
          <a:lstStyle>
            <a:lvl1pPr>
              <a:buFontTx/>
              <a:buNone/>
              <a:defRPr>
                <a:solidFill>
                  <a:schemeClr val="tx1"/>
                </a:solidFill>
              </a:defRPr>
            </a:lvl1pPr>
          </a:lstStyle>
          <a:p>
            <a:pPr lvl="0"/>
            <a:endParaRPr lang="en-US" dirty="0"/>
          </a:p>
        </p:txBody>
      </p:sp>
      <p:sp>
        <p:nvSpPr>
          <p:cNvPr id="7" name="Content Placeholder 6"/>
          <p:cNvSpPr>
            <a:spLocks noGrp="1"/>
          </p:cNvSpPr>
          <p:nvPr>
            <p:ph sz="quarter" idx="12"/>
          </p:nvPr>
        </p:nvSpPr>
        <p:spPr>
          <a:xfrm>
            <a:off x="5229225" y="1676400"/>
            <a:ext cx="4543425" cy="609600"/>
          </a:xfrm>
        </p:spPr>
        <p:txBody>
          <a:bodyPr/>
          <a:lstStyle>
            <a:lvl1pPr>
              <a:buFontTx/>
              <a:buNone/>
              <a:defRPr>
                <a:solidFill>
                  <a:schemeClr val="tx1"/>
                </a:solidFill>
              </a:defRPr>
            </a:lvl1pPr>
          </a:lstStyle>
          <a:p>
            <a:pPr lvl="0"/>
            <a:endParaRPr lang="en-US" dirty="0"/>
          </a:p>
        </p:txBody>
      </p:sp>
      <p:sp>
        <p:nvSpPr>
          <p:cNvPr id="9" name="Content Placeholder 8"/>
          <p:cNvSpPr>
            <a:spLocks noGrp="1"/>
          </p:cNvSpPr>
          <p:nvPr>
            <p:ph sz="quarter" idx="13"/>
          </p:nvPr>
        </p:nvSpPr>
        <p:spPr>
          <a:xfrm>
            <a:off x="514350" y="2438400"/>
            <a:ext cx="4371975" cy="3733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5229225" y="2438400"/>
            <a:ext cx="4543425" cy="3733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8" name="Picture 10" descr="alt=&quot;&quot;"/>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33087" y="5665788"/>
            <a:ext cx="2753916" cy="1192212"/>
          </a:xfrm>
          <a:prstGeom prst="rect">
            <a:avLst/>
          </a:prstGeom>
          <a:noFill/>
          <a:ln w="9525">
            <a:noFill/>
            <a:miter lim="800000"/>
            <a:headEnd/>
            <a:tailEnd/>
          </a:ln>
        </p:spPr>
      </p:pic>
    </p:spTree>
    <p:extLst>
      <p:ext uri="{BB962C8B-B14F-4D97-AF65-F5344CB8AC3E}">
        <p14:creationId xmlns:p14="http://schemas.microsoft.com/office/powerpoint/2010/main" val="165266764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18" Type="http://schemas.openxmlformats.org/officeDocument/2006/relationships/slideLayout" Target="../slideLayouts/slideLayout22.xml"/><Relationship Id="rId3" Type="http://schemas.openxmlformats.org/officeDocument/2006/relationships/slideLayout" Target="../slideLayouts/slideLayout7.xml"/><Relationship Id="rId21" Type="http://schemas.openxmlformats.org/officeDocument/2006/relationships/theme" Target="../theme/theme2.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17" Type="http://schemas.openxmlformats.org/officeDocument/2006/relationships/slideLayout" Target="../slideLayouts/slideLayout21.xml"/><Relationship Id="rId2" Type="http://schemas.openxmlformats.org/officeDocument/2006/relationships/slideLayout" Target="../slideLayouts/slideLayout6.xml"/><Relationship Id="rId16" Type="http://schemas.openxmlformats.org/officeDocument/2006/relationships/slideLayout" Target="../slideLayouts/slideLayout20.xml"/><Relationship Id="rId20" Type="http://schemas.openxmlformats.org/officeDocument/2006/relationships/slideLayout" Target="../slideLayouts/slideLayout24.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5" Type="http://schemas.openxmlformats.org/officeDocument/2006/relationships/slideLayout" Target="../slideLayouts/slideLayout19.xml"/><Relationship Id="rId10" Type="http://schemas.openxmlformats.org/officeDocument/2006/relationships/slideLayout" Target="../slideLayouts/slideLayout14.xml"/><Relationship Id="rId19" Type="http://schemas.openxmlformats.org/officeDocument/2006/relationships/slideLayout" Target="../slideLayouts/slideLayout23.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slideLayout" Target="../slideLayouts/slideLayout4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theme" Target="../theme/theme3.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10" Type="http://schemas.openxmlformats.org/officeDocument/2006/relationships/slideLayout" Target="../slideLayouts/slideLayout34.xml"/><Relationship Id="rId19" Type="http://schemas.openxmlformats.org/officeDocument/2006/relationships/slideLayout" Target="../slideLayouts/slideLayout43.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46.xml"/><Relationship Id="rId2" Type="http://schemas.openxmlformats.org/officeDocument/2006/relationships/slideLayout" Target="../slideLayouts/slideLayout45.xml"/><Relationship Id="rId1" Type="http://schemas.openxmlformats.org/officeDocument/2006/relationships/slideLayout" Target="../slideLayouts/slideLayout44.xml"/><Relationship Id="rId5" Type="http://schemas.openxmlformats.org/officeDocument/2006/relationships/theme" Target="../theme/theme4.xml"/><Relationship Id="rId4" Type="http://schemas.openxmlformats.org/officeDocument/2006/relationships/slideLayout" Target="../slideLayouts/slideLayout47.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50.xml"/><Relationship Id="rId2" Type="http://schemas.openxmlformats.org/officeDocument/2006/relationships/slideLayout" Target="../slideLayouts/slideLayout49.xml"/><Relationship Id="rId1" Type="http://schemas.openxmlformats.org/officeDocument/2006/relationships/slideLayout" Target="../slideLayouts/slideLayout48.xml"/><Relationship Id="rId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4350" y="274638"/>
            <a:ext cx="92583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514350" y="1600205"/>
            <a:ext cx="92583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514350" y="6356355"/>
            <a:ext cx="24003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514725" y="6356355"/>
            <a:ext cx="325755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7372350" y="6356355"/>
            <a:ext cx="24003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4181E1E4-9E01-4F1B-A834-3F30B82DBAA0}" type="slidenum">
              <a:rPr lang="en-US" smtClean="0">
                <a:solidFill>
                  <a:prstClr val="black">
                    <a:tint val="75000"/>
                  </a:prstClr>
                </a:solidFill>
                <a:latin typeface="Calibri"/>
              </a:rPr>
              <a:pPr eaLnBrk="1" fontAlgn="auto" hangingPunct="1">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316800272"/>
      </p:ext>
    </p:extLst>
  </p:cSld>
  <p:clrMap bg1="lt1" tx1="dk1" bg2="lt2" tx2="dk2" accent1="accent1" accent2="accent2" accent3="accent3" accent4="accent4" accent5="accent5" accent6="accent6" hlink="hlink" folHlink="folHlink"/>
  <p:sldLayoutIdLst>
    <p:sldLayoutId id="2147483760" r:id="rId1"/>
    <p:sldLayoutId id="2147483770" r:id="rId2"/>
    <p:sldLayoutId id="2147483771" r:id="rId3"/>
    <p:sldLayoutId id="2147483772" r:id="rId4"/>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4350" y="274638"/>
            <a:ext cx="92583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4350" y="1600205"/>
            <a:ext cx="92583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514350" y="6324605"/>
            <a:ext cx="24003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lgn="l" eaLnBrk="1" fontAlgn="auto" hangingPunct="1">
              <a:spcBef>
                <a:spcPts val="0"/>
              </a:spcBef>
              <a:spcAft>
                <a:spcPts val="0"/>
              </a:spcAft>
            </a:pPr>
            <a:fld id="{E507B00A-00F3-40B4-9FBC-773D3E654F20}" type="slidenum">
              <a:rPr lang="en-US" smtClean="0">
                <a:solidFill>
                  <a:prstClr val="black">
                    <a:tint val="75000"/>
                  </a:prstClr>
                </a:solidFill>
                <a:latin typeface="Calibri"/>
              </a:rPr>
              <a:pPr algn="l" eaLnBrk="1" fontAlgn="auto" hangingPunct="1">
                <a:spcBef>
                  <a:spcPts val="0"/>
                </a:spcBef>
                <a:spcAft>
                  <a:spcPts val="0"/>
                </a:spcAft>
              </a:pPr>
              <a:t>‹#›</a:t>
            </a:fld>
            <a:endParaRPr lang="en-US" dirty="0">
              <a:solidFill>
                <a:prstClr val="black">
                  <a:tint val="75000"/>
                </a:prstClr>
              </a:solidFill>
              <a:latin typeface="Calibri"/>
            </a:endParaRPr>
          </a:p>
        </p:txBody>
      </p:sp>
      <p:sp>
        <p:nvSpPr>
          <p:cNvPr id="7" name="Rectangle 6"/>
          <p:cNvSpPr/>
          <p:nvPr userDrawn="1"/>
        </p:nvSpPr>
        <p:spPr>
          <a:xfrm>
            <a:off x="0" y="0"/>
            <a:ext cx="10287000" cy="1447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4400" dirty="0">
              <a:solidFill>
                <a:prstClr val="white"/>
              </a:solidFill>
            </a:endParaRPr>
          </a:p>
        </p:txBody>
      </p:sp>
      <p:cxnSp>
        <p:nvCxnSpPr>
          <p:cNvPr id="8" name="Straight Connector 7"/>
          <p:cNvCxnSpPr/>
          <p:nvPr userDrawn="1"/>
        </p:nvCxnSpPr>
        <p:spPr>
          <a:xfrm>
            <a:off x="0" y="1447800"/>
            <a:ext cx="10287000" cy="0"/>
          </a:xfrm>
          <a:prstGeom prst="line">
            <a:avLst/>
          </a:prstGeom>
          <a:ln w="1270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0" name="Title 1"/>
          <p:cNvSpPr txBox="1">
            <a:spLocks/>
          </p:cNvSpPr>
          <p:nvPr userDrawn="1"/>
        </p:nvSpPr>
        <p:spPr>
          <a:xfrm>
            <a:off x="685800" y="427038"/>
            <a:ext cx="9258300" cy="1143000"/>
          </a:xfrm>
          <a:prstGeom prst="rect">
            <a:avLst/>
          </a:prstGeom>
        </p:spPr>
        <p:txBody>
          <a:bodyPr/>
          <a:lstStyle>
            <a:lvl1pPr>
              <a:defRPr>
                <a:solidFill>
                  <a:schemeClr val="bg1"/>
                </a:solidFill>
              </a:defRPr>
            </a:lvl1pPr>
          </a:lstStyle>
          <a:p>
            <a:pPr algn="ctr" eaLnBrk="1" fontAlgn="auto" hangingPunct="1">
              <a:spcAft>
                <a:spcPts val="0"/>
              </a:spcAft>
              <a:defRPr/>
            </a:pPr>
            <a:endParaRPr lang="en-US" sz="4400" dirty="0" smtClean="0">
              <a:solidFill>
                <a:prstClr val="white"/>
              </a:solidFill>
              <a:latin typeface="Calibri"/>
            </a:endParaRPr>
          </a:p>
        </p:txBody>
      </p:sp>
    </p:spTree>
    <p:extLst>
      <p:ext uri="{BB962C8B-B14F-4D97-AF65-F5344CB8AC3E}">
        <p14:creationId xmlns:p14="http://schemas.microsoft.com/office/powerpoint/2010/main" val="2264340488"/>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 id="2147483706" r:id="rId15"/>
    <p:sldLayoutId id="2147483707" r:id="rId16"/>
    <p:sldLayoutId id="2147483708" r:id="rId17"/>
    <p:sldLayoutId id="2147483709" r:id="rId18"/>
    <p:sldLayoutId id="2147483710" r:id="rId19"/>
    <p:sldLayoutId id="2147483711" r:id="rId20"/>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4350" y="274638"/>
            <a:ext cx="92583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4350" y="1600203"/>
            <a:ext cx="92583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514350" y="6324603"/>
            <a:ext cx="24003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lgn="l" eaLnBrk="1" fontAlgn="auto" hangingPunct="1">
              <a:spcBef>
                <a:spcPts val="0"/>
              </a:spcBef>
              <a:spcAft>
                <a:spcPts val="0"/>
              </a:spcAft>
            </a:pPr>
            <a:fld id="{E507B00A-00F3-40B4-9FBC-773D3E654F20}" type="slidenum">
              <a:rPr lang="en-US" smtClean="0">
                <a:solidFill>
                  <a:prstClr val="black">
                    <a:tint val="75000"/>
                  </a:prstClr>
                </a:solidFill>
                <a:latin typeface="Calibri"/>
              </a:rPr>
              <a:pPr algn="l" eaLnBrk="1" fontAlgn="auto" hangingPunct="1">
                <a:spcBef>
                  <a:spcPts val="0"/>
                </a:spcBef>
                <a:spcAft>
                  <a:spcPts val="0"/>
                </a:spcAft>
              </a:pPr>
              <a:t>‹#›</a:t>
            </a:fld>
            <a:endParaRPr lang="en-US" dirty="0">
              <a:solidFill>
                <a:prstClr val="black">
                  <a:tint val="75000"/>
                </a:prstClr>
              </a:solidFill>
              <a:latin typeface="Calibri"/>
            </a:endParaRPr>
          </a:p>
        </p:txBody>
      </p:sp>
      <p:sp>
        <p:nvSpPr>
          <p:cNvPr id="7" name="Rectangle 6"/>
          <p:cNvSpPr/>
          <p:nvPr userDrawn="1"/>
        </p:nvSpPr>
        <p:spPr>
          <a:xfrm>
            <a:off x="0" y="0"/>
            <a:ext cx="10287000" cy="1447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4400" dirty="0">
              <a:solidFill>
                <a:prstClr val="white"/>
              </a:solidFill>
            </a:endParaRPr>
          </a:p>
        </p:txBody>
      </p:sp>
      <p:cxnSp>
        <p:nvCxnSpPr>
          <p:cNvPr id="8" name="Straight Connector 7"/>
          <p:cNvCxnSpPr/>
          <p:nvPr userDrawn="1"/>
        </p:nvCxnSpPr>
        <p:spPr>
          <a:xfrm>
            <a:off x="0" y="1447800"/>
            <a:ext cx="10287000" cy="0"/>
          </a:xfrm>
          <a:prstGeom prst="line">
            <a:avLst/>
          </a:prstGeom>
          <a:ln w="1270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0" name="Title 1"/>
          <p:cNvSpPr txBox="1">
            <a:spLocks/>
          </p:cNvSpPr>
          <p:nvPr userDrawn="1"/>
        </p:nvSpPr>
        <p:spPr>
          <a:xfrm>
            <a:off x="685800" y="427038"/>
            <a:ext cx="9258300" cy="1143000"/>
          </a:xfrm>
          <a:prstGeom prst="rect">
            <a:avLst/>
          </a:prstGeom>
        </p:spPr>
        <p:txBody>
          <a:bodyPr/>
          <a:lstStyle>
            <a:lvl1pPr>
              <a:defRPr>
                <a:solidFill>
                  <a:schemeClr val="bg1"/>
                </a:solidFill>
              </a:defRPr>
            </a:lvl1pPr>
          </a:lstStyle>
          <a:p>
            <a:pPr algn="ctr" eaLnBrk="1" fontAlgn="auto" hangingPunct="1">
              <a:spcAft>
                <a:spcPts val="0"/>
              </a:spcAft>
              <a:defRPr/>
            </a:pPr>
            <a:endParaRPr lang="en-US" sz="4400" dirty="0" smtClean="0">
              <a:solidFill>
                <a:prstClr val="white"/>
              </a:solidFill>
              <a:latin typeface="Calibri"/>
            </a:endParaRPr>
          </a:p>
        </p:txBody>
      </p:sp>
    </p:spTree>
    <p:extLst>
      <p:ext uri="{BB962C8B-B14F-4D97-AF65-F5344CB8AC3E}">
        <p14:creationId xmlns:p14="http://schemas.microsoft.com/office/powerpoint/2010/main" val="1591315124"/>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 id="2147483726" r:id="rId14"/>
    <p:sldLayoutId id="2147483727" r:id="rId15"/>
    <p:sldLayoutId id="2147483728" r:id="rId16"/>
    <p:sldLayoutId id="2147483730" r:id="rId17"/>
    <p:sldLayoutId id="2147483731" r:id="rId18"/>
    <p:sldLayoutId id="2147483732" r:id="rId19"/>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4350" y="274638"/>
            <a:ext cx="92583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514350" y="1600206"/>
            <a:ext cx="92583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514350" y="6356359"/>
            <a:ext cx="24003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514725" y="6356359"/>
            <a:ext cx="325755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7372350" y="6356359"/>
            <a:ext cx="24003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4181E1E4-9E01-4F1B-A834-3F30B82DBAA0}" type="slidenum">
              <a:rPr lang="en-US" smtClean="0">
                <a:solidFill>
                  <a:prstClr val="black">
                    <a:tint val="75000"/>
                  </a:prstClr>
                </a:solidFill>
                <a:latin typeface="Calibri"/>
              </a:rPr>
              <a:pPr eaLnBrk="1" fontAlgn="auto" hangingPunct="1">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092483558"/>
      </p:ext>
    </p:extLst>
  </p:cSld>
  <p:clrMap bg1="lt1" tx1="dk1" bg2="lt2" tx2="dk2" accent1="accent1" accent2="accent2" accent3="accent3" accent4="accent4" accent5="accent5" accent6="accent6" hlink="hlink" folHlink="folHlink"/>
  <p:sldLayoutIdLst>
    <p:sldLayoutId id="2147483734" r:id="rId1"/>
    <p:sldLayoutId id="2147483736" r:id="rId2"/>
    <p:sldLayoutId id="2147483737" r:id="rId3"/>
    <p:sldLayoutId id="2147483739" r:id="rId4"/>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4350" y="274638"/>
            <a:ext cx="92583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514350" y="1600206"/>
            <a:ext cx="92583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514350" y="6356357"/>
            <a:ext cx="24003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514725" y="6356357"/>
            <a:ext cx="325755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7372350" y="6356357"/>
            <a:ext cx="24003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4181E1E4-9E01-4F1B-A834-3F30B82DBAA0}" type="slidenum">
              <a:rPr lang="en-US" smtClean="0">
                <a:solidFill>
                  <a:prstClr val="black">
                    <a:tint val="75000"/>
                  </a:prstClr>
                </a:solidFill>
                <a:latin typeface="Calibri"/>
              </a:rPr>
              <a:pPr eaLnBrk="1" fontAlgn="auto" hangingPunct="1">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71839271"/>
      </p:ext>
    </p:extLst>
  </p:cSld>
  <p:clrMap bg1="lt1" tx1="dk1" bg2="lt2" tx2="dk2" accent1="accent1" accent2="accent2" accent3="accent3" accent4="accent4" accent5="accent5" accent6="accent6" hlink="hlink" folHlink="folHlink"/>
  <p:sldLayoutIdLst>
    <p:sldLayoutId id="2147483763" r:id="rId1"/>
    <p:sldLayoutId id="2147483768" r:id="rId2"/>
    <p:sldLayoutId id="2147483769" r:id="rId3"/>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9.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8.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4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8.xml.rels><?xml version="1.0" encoding="UTF-8" standalone="yes"?>
<Relationships xmlns="http://schemas.openxmlformats.org/package/2006/relationships"><Relationship Id="rId3" Type="http://schemas.openxmlformats.org/officeDocument/2006/relationships/hyperlink" Target="https://www.ncbi.nlm.nih.gov/pubmed/28732742" TargetMode="External"/><Relationship Id="rId2" Type="http://schemas.openxmlformats.org/officeDocument/2006/relationships/hyperlink" Target="https://www.ncbi.nlm.nih.gov/pubmed/28939012" TargetMode="External"/><Relationship Id="rId1" Type="http://schemas.openxmlformats.org/officeDocument/2006/relationships/slideLayout" Target="../slideLayouts/slideLayout49.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4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8.xml"/></Relationships>
</file>

<file path=ppt/slides/_rels/slide3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9.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514350" y="996533"/>
            <a:ext cx="9258300" cy="1143000"/>
          </a:xfrm>
        </p:spPr>
        <p:txBody>
          <a:bodyPr>
            <a:noAutofit/>
          </a:bodyPr>
          <a:lstStyle/>
          <a:p>
            <a:r>
              <a:rPr lang="en-US" sz="4000" i="1" dirty="0">
                <a:solidFill>
                  <a:schemeClr val="bg1"/>
                </a:solidFill>
                <a:latin typeface="Arial" panose="020B0604020202020204" pitchFamily="34" charset="0"/>
                <a:cs typeface="Arial" panose="020B0604020202020204" pitchFamily="34" charset="0"/>
              </a:rPr>
              <a:t>Clostridium difficile </a:t>
            </a:r>
            <a:r>
              <a:rPr lang="en-US" sz="4000" dirty="0">
                <a:solidFill>
                  <a:schemeClr val="bg1"/>
                </a:solidFill>
                <a:latin typeface="Arial" panose="020B0604020202020204" pitchFamily="34" charset="0"/>
                <a:cs typeface="Arial" panose="020B0604020202020204" pitchFamily="34" charset="0"/>
              </a:rPr>
              <a:t>prevention using a </a:t>
            </a:r>
            <a:r>
              <a:rPr lang="en-US" sz="4000" dirty="0" smtClean="0">
                <a:solidFill>
                  <a:schemeClr val="bg1"/>
                </a:solidFill>
                <a:latin typeface="Arial" panose="020B0604020202020204" pitchFamily="34" charset="0"/>
                <a:cs typeface="Arial" panose="020B0604020202020204" pitchFamily="34" charset="0"/>
              </a:rPr>
              <a:t> human factors and systems </a:t>
            </a:r>
            <a:r>
              <a:rPr lang="en-US" sz="4000" dirty="0">
                <a:solidFill>
                  <a:schemeClr val="bg1"/>
                </a:solidFill>
                <a:latin typeface="Arial" panose="020B0604020202020204" pitchFamily="34" charset="0"/>
                <a:cs typeface="Arial" panose="020B0604020202020204" pitchFamily="34" charset="0"/>
              </a:rPr>
              <a:t>engineering approach</a:t>
            </a:r>
            <a:endParaRPr lang="en-US" sz="4000" dirty="0">
              <a:solidFill>
                <a:schemeClr val="bg1"/>
              </a:solidFill>
            </a:endParaRPr>
          </a:p>
        </p:txBody>
      </p:sp>
      <p:sp>
        <p:nvSpPr>
          <p:cNvPr id="4" name="Rectangle 3"/>
          <p:cNvSpPr/>
          <p:nvPr/>
        </p:nvSpPr>
        <p:spPr>
          <a:xfrm>
            <a:off x="825419" y="3054559"/>
            <a:ext cx="8614610" cy="1235723"/>
          </a:xfrm>
          <a:prstGeom prst="rect">
            <a:avLst/>
          </a:prstGeom>
          <a:ln>
            <a:solidFill>
              <a:schemeClr val="bg1"/>
            </a:solidFill>
          </a:ln>
        </p:spPr>
        <p:txBody>
          <a:bodyPr wrap="square">
            <a:spAutoFit/>
          </a:bodyPr>
          <a:lstStyle/>
          <a:p>
            <a:pPr lvl="0" algn="ctr" eaLnBrk="1" fontAlgn="auto" hangingPunct="1">
              <a:lnSpc>
                <a:spcPct val="80000"/>
              </a:lnSpc>
              <a:spcBef>
                <a:spcPct val="5000"/>
              </a:spcBef>
              <a:spcAft>
                <a:spcPct val="20000"/>
              </a:spcAft>
            </a:pPr>
            <a:r>
              <a:rPr lang="en-US" altLang="en-US" dirty="0" err="1">
                <a:solidFill>
                  <a:prstClr val="black"/>
                </a:solidFill>
                <a:latin typeface="Arial" panose="020B0604020202020204" pitchFamily="34" charset="0"/>
                <a:cs typeface="Arial" panose="020B0604020202020204" pitchFamily="34" charset="0"/>
              </a:rPr>
              <a:t>Nasia</a:t>
            </a:r>
            <a:r>
              <a:rPr lang="en-US" altLang="en-US" dirty="0">
                <a:solidFill>
                  <a:prstClr val="black"/>
                </a:solidFill>
                <a:latin typeface="Arial" panose="020B0604020202020204" pitchFamily="34" charset="0"/>
                <a:cs typeface="Arial" panose="020B0604020202020204" pitchFamily="34" charset="0"/>
              </a:rPr>
              <a:t> </a:t>
            </a:r>
            <a:r>
              <a:rPr lang="en-US" altLang="en-US" dirty="0" err="1">
                <a:solidFill>
                  <a:prstClr val="black"/>
                </a:solidFill>
                <a:latin typeface="Arial" panose="020B0604020202020204" pitchFamily="34" charset="0"/>
                <a:cs typeface="Arial" panose="020B0604020202020204" pitchFamily="34" charset="0"/>
              </a:rPr>
              <a:t>Safdar</a:t>
            </a:r>
            <a:r>
              <a:rPr lang="en-US" altLang="en-US" dirty="0">
                <a:solidFill>
                  <a:prstClr val="black"/>
                </a:solidFill>
                <a:latin typeface="Arial" panose="020B0604020202020204" pitchFamily="34" charset="0"/>
                <a:cs typeface="Arial" panose="020B0604020202020204" pitchFamily="34" charset="0"/>
              </a:rPr>
              <a:t>, MD, PhD</a:t>
            </a:r>
            <a:endParaRPr lang="en-US" altLang="en-US" sz="1200" dirty="0">
              <a:solidFill>
                <a:prstClr val="black"/>
              </a:solidFill>
              <a:latin typeface="Arial" panose="020B0604020202020204" pitchFamily="34" charset="0"/>
              <a:cs typeface="Arial" panose="020B0604020202020204" pitchFamily="34" charset="0"/>
            </a:endParaRPr>
          </a:p>
          <a:p>
            <a:pPr lvl="0" algn="ctr" eaLnBrk="1" fontAlgn="auto" hangingPunct="1">
              <a:lnSpc>
                <a:spcPct val="80000"/>
              </a:lnSpc>
              <a:spcBef>
                <a:spcPct val="5000"/>
              </a:spcBef>
              <a:spcAft>
                <a:spcPct val="20000"/>
              </a:spcAft>
            </a:pPr>
            <a:r>
              <a:rPr lang="en-US" altLang="en-US" sz="1200" i="1" dirty="0">
                <a:solidFill>
                  <a:prstClr val="black"/>
                </a:solidFill>
                <a:latin typeface="Arial" panose="020B0604020202020204" pitchFamily="34" charset="0"/>
                <a:cs typeface="Arial" panose="020B0604020202020204" pitchFamily="34" charset="0"/>
              </a:rPr>
              <a:t/>
            </a:r>
            <a:br>
              <a:rPr lang="en-US" altLang="en-US" sz="1200" i="1" dirty="0">
                <a:solidFill>
                  <a:prstClr val="black"/>
                </a:solidFill>
                <a:latin typeface="Arial" panose="020B0604020202020204" pitchFamily="34" charset="0"/>
                <a:cs typeface="Arial" panose="020B0604020202020204" pitchFamily="34" charset="0"/>
              </a:rPr>
            </a:br>
            <a:r>
              <a:rPr lang="en-US" altLang="en-US" i="1" dirty="0">
                <a:solidFill>
                  <a:prstClr val="black"/>
                </a:solidFill>
                <a:latin typeface="Arial" panose="020B0604020202020204" pitchFamily="34" charset="0"/>
                <a:cs typeface="Arial" panose="020B0604020202020204" pitchFamily="34" charset="0"/>
              </a:rPr>
              <a:t>William. S. Middleton Memorial Veterans Hospital and the University of Wisconsin-Madison </a:t>
            </a:r>
            <a:endParaRPr lang="en-US" altLang="en-US" dirty="0">
              <a:solidFill>
                <a:prstClr val="black"/>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44126" y="5390934"/>
            <a:ext cx="3304099" cy="1001796"/>
          </a:xfrm>
          <a:prstGeom prst="rect">
            <a:avLst/>
          </a:prstGeom>
        </p:spPr>
      </p:pic>
      <p:pic>
        <p:nvPicPr>
          <p:cNvPr id="11" name="Picture 20"/>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440" r="-775"/>
          <a:stretch/>
        </p:blipFill>
        <p:spPr bwMode="auto">
          <a:xfrm>
            <a:off x="13749867" y="22485314"/>
            <a:ext cx="15092362" cy="391375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4350" y="5412760"/>
            <a:ext cx="3557588" cy="922817"/>
          </a:xfrm>
          <a:prstGeom prst="rect">
            <a:avLst/>
          </a:prstGeom>
        </p:spPr>
      </p:pic>
      <p:sp>
        <p:nvSpPr>
          <p:cNvPr id="8" name="Rectangle 7"/>
          <p:cNvSpPr/>
          <p:nvPr/>
        </p:nvSpPr>
        <p:spPr>
          <a:xfrm>
            <a:off x="834939" y="4621427"/>
            <a:ext cx="8614610" cy="635559"/>
          </a:xfrm>
          <a:prstGeom prst="rect">
            <a:avLst/>
          </a:prstGeom>
          <a:ln>
            <a:noFill/>
          </a:ln>
        </p:spPr>
        <p:txBody>
          <a:bodyPr wrap="square">
            <a:spAutoFit/>
          </a:bodyPr>
          <a:lstStyle/>
          <a:p>
            <a:pPr lvl="0" algn="ctr" eaLnBrk="1" fontAlgn="auto" hangingPunct="1">
              <a:lnSpc>
                <a:spcPct val="80000"/>
              </a:lnSpc>
              <a:spcBef>
                <a:spcPct val="5000"/>
              </a:spcBef>
              <a:spcAft>
                <a:spcPct val="20000"/>
              </a:spcAft>
            </a:pPr>
            <a:r>
              <a:rPr lang="en-US" altLang="en-US" sz="2000" dirty="0" smtClean="0">
                <a:solidFill>
                  <a:prstClr val="black"/>
                </a:solidFill>
                <a:latin typeface="Arial" panose="020B0604020202020204" pitchFamily="34" charset="0"/>
                <a:cs typeface="Arial" panose="020B0604020202020204" pitchFamily="34" charset="0"/>
              </a:rPr>
              <a:t>Hosted by Paul Webber</a:t>
            </a:r>
          </a:p>
          <a:p>
            <a:pPr lvl="0" algn="ctr" eaLnBrk="1" fontAlgn="auto" hangingPunct="1">
              <a:lnSpc>
                <a:spcPct val="80000"/>
              </a:lnSpc>
              <a:spcBef>
                <a:spcPct val="5000"/>
              </a:spcBef>
              <a:spcAft>
                <a:spcPct val="20000"/>
              </a:spcAft>
            </a:pPr>
            <a:r>
              <a:rPr lang="en-US" altLang="en-US" sz="1800" dirty="0" err="1" smtClean="0">
                <a:solidFill>
                  <a:prstClr val="black"/>
                </a:solidFill>
                <a:latin typeface="Arial" panose="020B0604020202020204" pitchFamily="34" charset="0"/>
                <a:cs typeface="Arial" panose="020B0604020202020204" pitchFamily="34" charset="0"/>
              </a:rPr>
              <a:t>paul@webbertraining.com</a:t>
            </a:r>
            <a:endParaRPr lang="en-US" altLang="en-US" sz="1800" dirty="0">
              <a:solidFill>
                <a:prstClr val="black"/>
              </a:solidFill>
              <a:latin typeface="Arial" panose="020B0604020202020204" pitchFamily="34" charset="0"/>
              <a:cs typeface="Arial" panose="020B0604020202020204" pitchFamily="34" charset="0"/>
            </a:endParaRPr>
          </a:p>
        </p:txBody>
      </p:sp>
      <p:sp>
        <p:nvSpPr>
          <p:cNvPr id="5" name="TextBox 4"/>
          <p:cNvSpPr txBox="1"/>
          <p:nvPr/>
        </p:nvSpPr>
        <p:spPr>
          <a:xfrm>
            <a:off x="3660816" y="6486518"/>
            <a:ext cx="2971776" cy="369332"/>
          </a:xfrm>
          <a:prstGeom prst="rect">
            <a:avLst/>
          </a:prstGeom>
          <a:noFill/>
        </p:spPr>
        <p:txBody>
          <a:bodyPr wrap="none" rtlCol="0">
            <a:spAutoFit/>
          </a:bodyPr>
          <a:lstStyle/>
          <a:p>
            <a:pPr algn="ctr"/>
            <a:r>
              <a:rPr lang="en-US" sz="1800" b="1" smtClean="0">
                <a:solidFill>
                  <a:schemeClr val="bg1"/>
                </a:solidFill>
              </a:rPr>
              <a:t>www.webbertraining.com</a:t>
            </a:r>
            <a:endParaRPr lang="en-US" sz="1800" b="1" dirty="0">
              <a:solidFill>
                <a:schemeClr val="bg1"/>
              </a:solidFill>
            </a:endParaRPr>
          </a:p>
        </p:txBody>
      </p:sp>
      <p:sp>
        <p:nvSpPr>
          <p:cNvPr id="10" name="TextBox 9"/>
          <p:cNvSpPr txBox="1"/>
          <p:nvPr/>
        </p:nvSpPr>
        <p:spPr>
          <a:xfrm>
            <a:off x="8239823" y="6496039"/>
            <a:ext cx="2031326" cy="369332"/>
          </a:xfrm>
          <a:prstGeom prst="rect">
            <a:avLst/>
          </a:prstGeom>
          <a:noFill/>
        </p:spPr>
        <p:txBody>
          <a:bodyPr wrap="none" rtlCol="0">
            <a:spAutoFit/>
          </a:bodyPr>
          <a:lstStyle/>
          <a:p>
            <a:pPr algn="r"/>
            <a:r>
              <a:rPr lang="en-US" sz="1800" b="1" dirty="0" smtClean="0">
                <a:solidFill>
                  <a:schemeClr val="bg1"/>
                </a:solidFill>
              </a:rPr>
              <a:t>January 31, 2019</a:t>
            </a:r>
            <a:endParaRPr lang="en-US" sz="1800" b="1" dirty="0">
              <a:solidFill>
                <a:schemeClr val="bg1"/>
              </a:solidFill>
            </a:endParaRPr>
          </a:p>
        </p:txBody>
      </p:sp>
    </p:spTree>
    <p:extLst>
      <p:ext uri="{BB962C8B-B14F-4D97-AF65-F5344CB8AC3E}">
        <p14:creationId xmlns:p14="http://schemas.microsoft.com/office/powerpoint/2010/main" val="14088540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2279414" y="1600200"/>
          <a:ext cx="5728172" cy="4525964"/>
        </p:xfrm>
        <a:graphic>
          <a:graphicData uri="http://schemas.openxmlformats.org/drawingml/2006/table">
            <a:tbl>
              <a:tblPr/>
              <a:tblGrid>
                <a:gridCol w="2864086">
                  <a:extLst>
                    <a:ext uri="{9D8B030D-6E8A-4147-A177-3AD203B41FA5}">
                      <a16:colId xmlns="" xmlns:a16="http://schemas.microsoft.com/office/drawing/2014/main" val="3735952790"/>
                    </a:ext>
                  </a:extLst>
                </a:gridCol>
                <a:gridCol w="2864086">
                  <a:extLst>
                    <a:ext uri="{9D8B030D-6E8A-4147-A177-3AD203B41FA5}">
                      <a16:colId xmlns="" xmlns:a16="http://schemas.microsoft.com/office/drawing/2014/main" val="4132170798"/>
                    </a:ext>
                  </a:extLst>
                </a:gridCol>
              </a:tblGrid>
              <a:tr h="282873">
                <a:tc>
                  <a:txBody>
                    <a:bodyPr/>
                    <a:lstStyle/>
                    <a:p>
                      <a:pPr algn="l"/>
                      <a:r>
                        <a:rPr lang="en-US" sz="1100" b="1">
                          <a:effectLst/>
                        </a:rPr>
                        <a:t>Focus of HFE</a:t>
                      </a:r>
                    </a:p>
                  </a:txBody>
                  <a:tcPr marL="56575" marR="70718" marT="56575" marB="56575" anchor="ctr">
                    <a:lnL w="12700" cap="flat" cmpd="sng" algn="ctr">
                      <a:solidFill>
                        <a:srgbClr val="E1E1E1"/>
                      </a:solidFill>
                      <a:prstDash val="solid"/>
                      <a:round/>
                      <a:headEnd type="none" w="med" len="med"/>
                      <a:tailEnd type="none" w="med" len="med"/>
                    </a:lnL>
                    <a:lnR w="12700" cap="flat" cmpd="sng" algn="ctr">
                      <a:solidFill>
                        <a:srgbClr val="E1E1E1"/>
                      </a:solidFill>
                      <a:prstDash val="solid"/>
                      <a:round/>
                      <a:headEnd type="none" w="med" len="med"/>
                      <a:tailEnd type="none" w="med" len="med"/>
                    </a:lnR>
                    <a:lnT w="12700" cap="flat" cmpd="sng" algn="ctr">
                      <a:solidFill>
                        <a:srgbClr val="E1E1E1"/>
                      </a:solidFill>
                      <a:prstDash val="solid"/>
                      <a:round/>
                      <a:headEnd type="none" w="med" len="med"/>
                      <a:tailEnd type="none" w="med" len="med"/>
                    </a:lnT>
                    <a:lnB w="12700" cap="flat" cmpd="sng" algn="ctr">
                      <a:solidFill>
                        <a:srgbClr val="E1E1E1"/>
                      </a:solidFill>
                      <a:prstDash val="solid"/>
                      <a:round/>
                      <a:headEnd type="none" w="med" len="med"/>
                      <a:tailEnd type="none" w="med" len="med"/>
                    </a:lnB>
                    <a:solidFill>
                      <a:srgbClr val="FFFFFF"/>
                    </a:solidFill>
                  </a:tcPr>
                </a:tc>
                <a:tc>
                  <a:txBody>
                    <a:bodyPr/>
                    <a:lstStyle/>
                    <a:p>
                      <a:pPr algn="l"/>
                      <a:r>
                        <a:rPr lang="en-US" sz="1100" b="1">
                          <a:effectLst/>
                        </a:rPr>
                        <a:t>Examples of HFE design principles</a:t>
                      </a:r>
                    </a:p>
                  </a:txBody>
                  <a:tcPr marL="70718" marR="56575" marT="56575" marB="56575" anchor="ctr">
                    <a:lnL w="12700" cap="flat" cmpd="sng" algn="ctr">
                      <a:solidFill>
                        <a:srgbClr val="E1E1E1"/>
                      </a:solidFill>
                      <a:prstDash val="solid"/>
                      <a:round/>
                      <a:headEnd type="none" w="med" len="med"/>
                      <a:tailEnd type="none" w="med" len="med"/>
                    </a:lnL>
                    <a:lnR w="12700" cap="flat" cmpd="sng" algn="ctr">
                      <a:solidFill>
                        <a:srgbClr val="E1E1E1"/>
                      </a:solidFill>
                      <a:prstDash val="solid"/>
                      <a:round/>
                      <a:headEnd type="none" w="med" len="med"/>
                      <a:tailEnd type="none" w="med" len="med"/>
                    </a:lnR>
                    <a:lnT w="12700" cap="flat" cmpd="sng" algn="ctr">
                      <a:solidFill>
                        <a:srgbClr val="E1E1E1"/>
                      </a:solidFill>
                      <a:prstDash val="solid"/>
                      <a:round/>
                      <a:headEnd type="none" w="med" len="med"/>
                      <a:tailEnd type="none" w="med" len="med"/>
                    </a:lnT>
                    <a:lnB w="12700" cap="flat" cmpd="sng" algn="ctr">
                      <a:solidFill>
                        <a:srgbClr val="E1E1E1"/>
                      </a:solidFill>
                      <a:prstDash val="solid"/>
                      <a:round/>
                      <a:headEnd type="none" w="med" len="med"/>
                      <a:tailEnd type="none" w="med" len="med"/>
                    </a:lnB>
                    <a:solidFill>
                      <a:srgbClr val="FFFFFF"/>
                    </a:solidFill>
                  </a:tcPr>
                </a:tc>
                <a:extLst>
                  <a:ext uri="{0D108BD9-81ED-4DB2-BD59-A6C34878D82A}">
                    <a16:rowId xmlns="" xmlns:a16="http://schemas.microsoft.com/office/drawing/2014/main" val="339737429"/>
                  </a:ext>
                </a:extLst>
              </a:tr>
              <a:tr h="452596">
                <a:tc rowSpan="3">
                  <a:txBody>
                    <a:bodyPr/>
                    <a:lstStyle/>
                    <a:p>
                      <a:pPr algn="l"/>
                      <a:r>
                        <a:rPr lang="en-US" sz="1100">
                          <a:effectLst/>
                        </a:rPr>
                        <a:t>Physical HFE</a:t>
                      </a:r>
                    </a:p>
                  </a:txBody>
                  <a:tcPr marL="56575" marR="70718" marT="56575" marB="56575" anchor="ctr">
                    <a:lnL w="12700" cap="flat" cmpd="sng" algn="ctr">
                      <a:solidFill>
                        <a:srgbClr val="E1E1E1"/>
                      </a:solidFill>
                      <a:prstDash val="solid"/>
                      <a:round/>
                      <a:headEnd type="none" w="med" len="med"/>
                      <a:tailEnd type="none" w="med" len="med"/>
                    </a:lnL>
                    <a:lnR w="12700" cap="flat" cmpd="sng" algn="ctr">
                      <a:solidFill>
                        <a:srgbClr val="E1E1E1"/>
                      </a:solidFill>
                      <a:prstDash val="solid"/>
                      <a:round/>
                      <a:headEnd type="none" w="med" len="med"/>
                      <a:tailEnd type="none" w="med" len="med"/>
                    </a:lnR>
                    <a:lnT w="12700" cap="flat" cmpd="sng" algn="ctr">
                      <a:solidFill>
                        <a:srgbClr val="E1E1E1"/>
                      </a:solidFill>
                      <a:prstDash val="solid"/>
                      <a:round/>
                      <a:headEnd type="none" w="med" len="med"/>
                      <a:tailEnd type="none" w="med" len="med"/>
                    </a:lnT>
                    <a:lnB w="12700" cap="flat" cmpd="sng" algn="ctr">
                      <a:solidFill>
                        <a:srgbClr val="E1E1E1"/>
                      </a:solidFill>
                      <a:prstDash val="solid"/>
                      <a:round/>
                      <a:headEnd type="none" w="med" len="med"/>
                      <a:tailEnd type="none" w="med" len="med"/>
                    </a:lnB>
                    <a:solidFill>
                      <a:srgbClr val="FFFFFF"/>
                    </a:solidFill>
                  </a:tcPr>
                </a:tc>
                <a:tc>
                  <a:txBody>
                    <a:bodyPr/>
                    <a:lstStyle/>
                    <a:p>
                      <a:pPr algn="l"/>
                      <a:r>
                        <a:rPr lang="en-US" sz="1100">
                          <a:effectLst/>
                        </a:rPr>
                        <a:t>To minimise perception time, decision time, and manipulation time</a:t>
                      </a:r>
                    </a:p>
                  </a:txBody>
                  <a:tcPr marL="70718" marR="56575" marT="56575" marB="56575" anchor="ctr">
                    <a:lnL w="12700" cap="flat" cmpd="sng" algn="ctr">
                      <a:solidFill>
                        <a:srgbClr val="E1E1E1"/>
                      </a:solidFill>
                      <a:prstDash val="solid"/>
                      <a:round/>
                      <a:headEnd type="none" w="med" len="med"/>
                      <a:tailEnd type="none" w="med" len="med"/>
                    </a:lnL>
                    <a:lnR w="12700" cap="flat" cmpd="sng" algn="ctr">
                      <a:solidFill>
                        <a:srgbClr val="E1E1E1"/>
                      </a:solidFill>
                      <a:prstDash val="solid"/>
                      <a:round/>
                      <a:headEnd type="none" w="med" len="med"/>
                      <a:tailEnd type="none" w="med" len="med"/>
                    </a:lnR>
                    <a:lnT w="12700" cap="flat" cmpd="sng" algn="ctr">
                      <a:solidFill>
                        <a:srgbClr val="E1E1E1"/>
                      </a:solidFill>
                      <a:prstDash val="solid"/>
                      <a:round/>
                      <a:headEnd type="none" w="med" len="med"/>
                      <a:tailEnd type="none" w="med" len="med"/>
                    </a:lnT>
                    <a:lnB w="12700" cap="flat" cmpd="sng" algn="ctr">
                      <a:solidFill>
                        <a:srgbClr val="E1E1E1"/>
                      </a:solidFill>
                      <a:prstDash val="solid"/>
                      <a:round/>
                      <a:headEnd type="none" w="med" len="med"/>
                      <a:tailEnd type="none" w="med" len="med"/>
                    </a:lnB>
                    <a:solidFill>
                      <a:srgbClr val="FFFFFF"/>
                    </a:solidFill>
                  </a:tcPr>
                </a:tc>
                <a:extLst>
                  <a:ext uri="{0D108BD9-81ED-4DB2-BD59-A6C34878D82A}">
                    <a16:rowId xmlns="" xmlns:a16="http://schemas.microsoft.com/office/drawing/2014/main" val="1352390454"/>
                  </a:ext>
                </a:extLst>
              </a:tr>
              <a:tr h="452596">
                <a:tc vMerge="1">
                  <a:txBody>
                    <a:bodyPr/>
                    <a:lstStyle/>
                    <a:p>
                      <a:endParaRPr lang="en-US"/>
                    </a:p>
                  </a:txBody>
                  <a:tcPr/>
                </a:tc>
                <a:tc>
                  <a:txBody>
                    <a:bodyPr/>
                    <a:lstStyle/>
                    <a:p>
                      <a:pPr algn="l"/>
                      <a:r>
                        <a:rPr lang="en-US" sz="1100">
                          <a:effectLst/>
                        </a:rPr>
                        <a:t>To reduce or mitigate need for excessive physical exertion</a:t>
                      </a:r>
                    </a:p>
                  </a:txBody>
                  <a:tcPr marL="56575" marR="56575" marT="56575" marB="56575" anchor="ctr">
                    <a:lnL w="12700" cap="flat" cmpd="sng" algn="ctr">
                      <a:solidFill>
                        <a:srgbClr val="E1E1E1"/>
                      </a:solidFill>
                      <a:prstDash val="solid"/>
                      <a:round/>
                      <a:headEnd type="none" w="med" len="med"/>
                      <a:tailEnd type="none" w="med" len="med"/>
                    </a:lnL>
                    <a:lnR w="12700" cap="flat" cmpd="sng" algn="ctr">
                      <a:solidFill>
                        <a:srgbClr val="E1E1E1"/>
                      </a:solidFill>
                      <a:prstDash val="solid"/>
                      <a:round/>
                      <a:headEnd type="none" w="med" len="med"/>
                      <a:tailEnd type="none" w="med" len="med"/>
                    </a:lnR>
                    <a:lnT w="12700" cap="flat" cmpd="sng" algn="ctr">
                      <a:solidFill>
                        <a:srgbClr val="E1E1E1"/>
                      </a:solidFill>
                      <a:prstDash val="solid"/>
                      <a:round/>
                      <a:headEnd type="none" w="med" len="med"/>
                      <a:tailEnd type="none" w="med" len="med"/>
                    </a:lnT>
                    <a:lnB w="12700" cap="flat" cmpd="sng" algn="ctr">
                      <a:solidFill>
                        <a:srgbClr val="E1E1E1"/>
                      </a:solidFill>
                      <a:prstDash val="solid"/>
                      <a:round/>
                      <a:headEnd type="none" w="med" len="med"/>
                      <a:tailEnd type="none" w="med" len="med"/>
                    </a:lnB>
                    <a:solidFill>
                      <a:srgbClr val="FFFFFF"/>
                    </a:solidFill>
                  </a:tcPr>
                </a:tc>
                <a:extLst>
                  <a:ext uri="{0D108BD9-81ED-4DB2-BD59-A6C34878D82A}">
                    <a16:rowId xmlns="" xmlns:a16="http://schemas.microsoft.com/office/drawing/2014/main" val="3693878754"/>
                  </a:ext>
                </a:extLst>
              </a:tr>
              <a:tr h="452596">
                <a:tc vMerge="1">
                  <a:txBody>
                    <a:bodyPr/>
                    <a:lstStyle/>
                    <a:p>
                      <a:endParaRPr lang="en-US"/>
                    </a:p>
                  </a:txBody>
                  <a:tcPr/>
                </a:tc>
                <a:tc>
                  <a:txBody>
                    <a:bodyPr/>
                    <a:lstStyle/>
                    <a:p>
                      <a:pPr algn="l"/>
                      <a:r>
                        <a:rPr lang="en-US" sz="1100">
                          <a:effectLst/>
                        </a:rPr>
                        <a:t>To optimise opportunities for physical movement</a:t>
                      </a:r>
                    </a:p>
                  </a:txBody>
                  <a:tcPr marL="56575" marR="56575" marT="56575" marB="56575" anchor="ctr">
                    <a:lnL w="12700" cap="flat" cmpd="sng" algn="ctr">
                      <a:solidFill>
                        <a:srgbClr val="E1E1E1"/>
                      </a:solidFill>
                      <a:prstDash val="solid"/>
                      <a:round/>
                      <a:headEnd type="none" w="med" len="med"/>
                      <a:tailEnd type="none" w="med" len="med"/>
                    </a:lnL>
                    <a:lnR w="12700" cap="flat" cmpd="sng" algn="ctr">
                      <a:solidFill>
                        <a:srgbClr val="E1E1E1"/>
                      </a:solidFill>
                      <a:prstDash val="solid"/>
                      <a:round/>
                      <a:headEnd type="none" w="med" len="med"/>
                      <a:tailEnd type="none" w="med" len="med"/>
                    </a:lnR>
                    <a:lnT w="12700" cap="flat" cmpd="sng" algn="ctr">
                      <a:solidFill>
                        <a:srgbClr val="E1E1E1"/>
                      </a:solidFill>
                      <a:prstDash val="solid"/>
                      <a:round/>
                      <a:headEnd type="none" w="med" len="med"/>
                      <a:tailEnd type="none" w="med" len="med"/>
                    </a:lnT>
                    <a:lnB w="12700" cap="flat" cmpd="sng" algn="ctr">
                      <a:solidFill>
                        <a:srgbClr val="E1E1E1"/>
                      </a:solidFill>
                      <a:prstDash val="solid"/>
                      <a:round/>
                      <a:headEnd type="none" w="med" len="med"/>
                      <a:tailEnd type="none" w="med" len="med"/>
                    </a:lnB>
                    <a:solidFill>
                      <a:srgbClr val="FFFFFF"/>
                    </a:solidFill>
                  </a:tcPr>
                </a:tc>
                <a:extLst>
                  <a:ext uri="{0D108BD9-81ED-4DB2-BD59-A6C34878D82A}">
                    <a16:rowId xmlns="" xmlns:a16="http://schemas.microsoft.com/office/drawing/2014/main" val="1843934471"/>
                  </a:ext>
                </a:extLst>
              </a:tr>
              <a:tr h="282873">
                <a:tc rowSpan="5">
                  <a:txBody>
                    <a:bodyPr/>
                    <a:lstStyle/>
                    <a:p>
                      <a:pPr algn="l"/>
                      <a:r>
                        <a:rPr lang="en-US" sz="1100">
                          <a:effectLst/>
                        </a:rPr>
                        <a:t>Cognitive HFE</a:t>
                      </a:r>
                    </a:p>
                  </a:txBody>
                  <a:tcPr marL="56575" marR="70718" marT="56575" marB="56575" anchor="ctr">
                    <a:lnL w="12700" cap="flat" cmpd="sng" algn="ctr">
                      <a:solidFill>
                        <a:srgbClr val="E1E1E1"/>
                      </a:solidFill>
                      <a:prstDash val="solid"/>
                      <a:round/>
                      <a:headEnd type="none" w="med" len="med"/>
                      <a:tailEnd type="none" w="med" len="med"/>
                    </a:lnL>
                    <a:lnR w="12700" cap="flat" cmpd="sng" algn="ctr">
                      <a:solidFill>
                        <a:srgbClr val="E1E1E1"/>
                      </a:solidFill>
                      <a:prstDash val="solid"/>
                      <a:round/>
                      <a:headEnd type="none" w="med" len="med"/>
                      <a:tailEnd type="none" w="med" len="med"/>
                    </a:lnR>
                    <a:lnT w="12700" cap="flat" cmpd="sng" algn="ctr">
                      <a:solidFill>
                        <a:srgbClr val="E1E1E1"/>
                      </a:solidFill>
                      <a:prstDash val="solid"/>
                      <a:round/>
                      <a:headEnd type="none" w="med" len="med"/>
                      <a:tailEnd type="none" w="med" len="med"/>
                    </a:lnT>
                    <a:lnB w="12700" cap="flat" cmpd="sng" algn="ctr">
                      <a:solidFill>
                        <a:srgbClr val="E1E1E1"/>
                      </a:solidFill>
                      <a:prstDash val="solid"/>
                      <a:round/>
                      <a:headEnd type="none" w="med" len="med"/>
                      <a:tailEnd type="none" w="med" len="med"/>
                    </a:lnB>
                    <a:solidFill>
                      <a:srgbClr val="FFFFFF"/>
                    </a:solidFill>
                  </a:tcPr>
                </a:tc>
                <a:tc>
                  <a:txBody>
                    <a:bodyPr/>
                    <a:lstStyle/>
                    <a:p>
                      <a:pPr algn="l"/>
                      <a:r>
                        <a:rPr lang="en-US" sz="1100">
                          <a:effectLst/>
                        </a:rPr>
                        <a:t>To ensure consistency of interface design</a:t>
                      </a:r>
                    </a:p>
                  </a:txBody>
                  <a:tcPr marL="70718" marR="56575" marT="56575" marB="56575" anchor="ctr">
                    <a:lnL w="12700" cap="flat" cmpd="sng" algn="ctr">
                      <a:solidFill>
                        <a:srgbClr val="E1E1E1"/>
                      </a:solidFill>
                      <a:prstDash val="solid"/>
                      <a:round/>
                      <a:headEnd type="none" w="med" len="med"/>
                      <a:tailEnd type="none" w="med" len="med"/>
                    </a:lnL>
                    <a:lnR w="12700" cap="flat" cmpd="sng" algn="ctr">
                      <a:solidFill>
                        <a:srgbClr val="E1E1E1"/>
                      </a:solidFill>
                      <a:prstDash val="solid"/>
                      <a:round/>
                      <a:headEnd type="none" w="med" len="med"/>
                      <a:tailEnd type="none" w="med" len="med"/>
                    </a:lnR>
                    <a:lnT w="12700" cap="flat" cmpd="sng" algn="ctr">
                      <a:solidFill>
                        <a:srgbClr val="E1E1E1"/>
                      </a:solidFill>
                      <a:prstDash val="solid"/>
                      <a:round/>
                      <a:headEnd type="none" w="med" len="med"/>
                      <a:tailEnd type="none" w="med" len="med"/>
                    </a:lnT>
                    <a:lnB w="12700" cap="flat" cmpd="sng" algn="ctr">
                      <a:solidFill>
                        <a:srgbClr val="E1E1E1"/>
                      </a:solidFill>
                      <a:prstDash val="solid"/>
                      <a:round/>
                      <a:headEnd type="none" w="med" len="med"/>
                      <a:tailEnd type="none" w="med" len="med"/>
                    </a:lnB>
                    <a:solidFill>
                      <a:srgbClr val="FFFFFF"/>
                    </a:solidFill>
                  </a:tcPr>
                </a:tc>
                <a:extLst>
                  <a:ext uri="{0D108BD9-81ED-4DB2-BD59-A6C34878D82A}">
                    <a16:rowId xmlns="" xmlns:a16="http://schemas.microsoft.com/office/drawing/2014/main" val="2297151889"/>
                  </a:ext>
                </a:extLst>
              </a:tr>
              <a:tr h="452596">
                <a:tc vMerge="1">
                  <a:txBody>
                    <a:bodyPr/>
                    <a:lstStyle/>
                    <a:p>
                      <a:endParaRPr lang="en-US"/>
                    </a:p>
                  </a:txBody>
                  <a:tcPr/>
                </a:tc>
                <a:tc>
                  <a:txBody>
                    <a:bodyPr/>
                    <a:lstStyle/>
                    <a:p>
                      <a:pPr algn="l"/>
                      <a:r>
                        <a:rPr lang="en-US" sz="1100">
                          <a:effectLst/>
                        </a:rPr>
                        <a:t>To match between technology and the user's mental model</a:t>
                      </a:r>
                    </a:p>
                  </a:txBody>
                  <a:tcPr marL="56575" marR="56575" marT="56575" marB="56575" anchor="ctr">
                    <a:lnL w="12700" cap="flat" cmpd="sng" algn="ctr">
                      <a:solidFill>
                        <a:srgbClr val="E1E1E1"/>
                      </a:solidFill>
                      <a:prstDash val="solid"/>
                      <a:round/>
                      <a:headEnd type="none" w="med" len="med"/>
                      <a:tailEnd type="none" w="med" len="med"/>
                    </a:lnL>
                    <a:lnR w="12700" cap="flat" cmpd="sng" algn="ctr">
                      <a:solidFill>
                        <a:srgbClr val="E1E1E1"/>
                      </a:solidFill>
                      <a:prstDash val="solid"/>
                      <a:round/>
                      <a:headEnd type="none" w="med" len="med"/>
                      <a:tailEnd type="none" w="med" len="med"/>
                    </a:lnR>
                    <a:lnT w="12700" cap="flat" cmpd="sng" algn="ctr">
                      <a:solidFill>
                        <a:srgbClr val="E1E1E1"/>
                      </a:solidFill>
                      <a:prstDash val="solid"/>
                      <a:round/>
                      <a:headEnd type="none" w="med" len="med"/>
                      <a:tailEnd type="none" w="med" len="med"/>
                    </a:lnT>
                    <a:lnB w="12700" cap="flat" cmpd="sng" algn="ctr">
                      <a:solidFill>
                        <a:srgbClr val="E1E1E1"/>
                      </a:solidFill>
                      <a:prstDash val="solid"/>
                      <a:round/>
                      <a:headEnd type="none" w="med" len="med"/>
                      <a:tailEnd type="none" w="med" len="med"/>
                    </a:lnB>
                    <a:solidFill>
                      <a:srgbClr val="FFFFFF"/>
                    </a:solidFill>
                  </a:tcPr>
                </a:tc>
                <a:extLst>
                  <a:ext uri="{0D108BD9-81ED-4DB2-BD59-A6C34878D82A}">
                    <a16:rowId xmlns="" xmlns:a16="http://schemas.microsoft.com/office/drawing/2014/main" val="325545401"/>
                  </a:ext>
                </a:extLst>
              </a:tr>
              <a:tr h="282873">
                <a:tc vMerge="1">
                  <a:txBody>
                    <a:bodyPr/>
                    <a:lstStyle/>
                    <a:p>
                      <a:endParaRPr lang="en-US"/>
                    </a:p>
                  </a:txBody>
                  <a:tcPr/>
                </a:tc>
                <a:tc>
                  <a:txBody>
                    <a:bodyPr/>
                    <a:lstStyle/>
                    <a:p>
                      <a:pPr algn="l"/>
                      <a:r>
                        <a:rPr lang="en-US" sz="1100">
                          <a:effectLst/>
                        </a:rPr>
                        <a:t>To minimise cognitive load</a:t>
                      </a:r>
                    </a:p>
                  </a:txBody>
                  <a:tcPr marL="56575" marR="56575" marT="56575" marB="56575" anchor="ctr">
                    <a:lnL w="12700" cap="flat" cmpd="sng" algn="ctr">
                      <a:solidFill>
                        <a:srgbClr val="E1E1E1"/>
                      </a:solidFill>
                      <a:prstDash val="solid"/>
                      <a:round/>
                      <a:headEnd type="none" w="med" len="med"/>
                      <a:tailEnd type="none" w="med" len="med"/>
                    </a:lnL>
                    <a:lnR w="12700" cap="flat" cmpd="sng" algn="ctr">
                      <a:solidFill>
                        <a:srgbClr val="E1E1E1"/>
                      </a:solidFill>
                      <a:prstDash val="solid"/>
                      <a:round/>
                      <a:headEnd type="none" w="med" len="med"/>
                      <a:tailEnd type="none" w="med" len="med"/>
                    </a:lnR>
                    <a:lnT w="12700" cap="flat" cmpd="sng" algn="ctr">
                      <a:solidFill>
                        <a:srgbClr val="E1E1E1"/>
                      </a:solidFill>
                      <a:prstDash val="solid"/>
                      <a:round/>
                      <a:headEnd type="none" w="med" len="med"/>
                      <a:tailEnd type="none" w="med" len="med"/>
                    </a:lnT>
                    <a:lnB w="12700" cap="flat" cmpd="sng" algn="ctr">
                      <a:solidFill>
                        <a:srgbClr val="E1E1E1"/>
                      </a:solidFill>
                      <a:prstDash val="solid"/>
                      <a:round/>
                      <a:headEnd type="none" w="med" len="med"/>
                      <a:tailEnd type="none" w="med" len="med"/>
                    </a:lnB>
                    <a:solidFill>
                      <a:srgbClr val="FFFFFF"/>
                    </a:solidFill>
                  </a:tcPr>
                </a:tc>
                <a:extLst>
                  <a:ext uri="{0D108BD9-81ED-4DB2-BD59-A6C34878D82A}">
                    <a16:rowId xmlns="" xmlns:a16="http://schemas.microsoft.com/office/drawing/2014/main" val="932223974"/>
                  </a:ext>
                </a:extLst>
              </a:tr>
              <a:tr h="282873">
                <a:tc vMerge="1">
                  <a:txBody>
                    <a:bodyPr/>
                    <a:lstStyle/>
                    <a:p>
                      <a:endParaRPr lang="en-US"/>
                    </a:p>
                  </a:txBody>
                  <a:tcPr/>
                </a:tc>
                <a:tc>
                  <a:txBody>
                    <a:bodyPr/>
                    <a:lstStyle/>
                    <a:p>
                      <a:pPr algn="l"/>
                      <a:r>
                        <a:rPr lang="en-US" sz="1100">
                          <a:effectLst/>
                        </a:rPr>
                        <a:t>To allow for error detection and recovery</a:t>
                      </a:r>
                    </a:p>
                  </a:txBody>
                  <a:tcPr marL="56575" marR="56575" marT="56575" marB="56575" anchor="ctr">
                    <a:lnL w="12700" cap="flat" cmpd="sng" algn="ctr">
                      <a:solidFill>
                        <a:srgbClr val="E1E1E1"/>
                      </a:solidFill>
                      <a:prstDash val="solid"/>
                      <a:round/>
                      <a:headEnd type="none" w="med" len="med"/>
                      <a:tailEnd type="none" w="med" len="med"/>
                    </a:lnL>
                    <a:lnR w="12700" cap="flat" cmpd="sng" algn="ctr">
                      <a:solidFill>
                        <a:srgbClr val="E1E1E1"/>
                      </a:solidFill>
                      <a:prstDash val="solid"/>
                      <a:round/>
                      <a:headEnd type="none" w="med" len="med"/>
                      <a:tailEnd type="none" w="med" len="med"/>
                    </a:lnR>
                    <a:lnT w="12700" cap="flat" cmpd="sng" algn="ctr">
                      <a:solidFill>
                        <a:srgbClr val="E1E1E1"/>
                      </a:solidFill>
                      <a:prstDash val="solid"/>
                      <a:round/>
                      <a:headEnd type="none" w="med" len="med"/>
                      <a:tailEnd type="none" w="med" len="med"/>
                    </a:lnT>
                    <a:lnB w="12700" cap="flat" cmpd="sng" algn="ctr">
                      <a:solidFill>
                        <a:srgbClr val="E1E1E1"/>
                      </a:solidFill>
                      <a:prstDash val="solid"/>
                      <a:round/>
                      <a:headEnd type="none" w="med" len="med"/>
                      <a:tailEnd type="none" w="med" len="med"/>
                    </a:lnB>
                    <a:solidFill>
                      <a:srgbClr val="FFFFFF"/>
                    </a:solidFill>
                  </a:tcPr>
                </a:tc>
                <a:extLst>
                  <a:ext uri="{0D108BD9-81ED-4DB2-BD59-A6C34878D82A}">
                    <a16:rowId xmlns="" xmlns:a16="http://schemas.microsoft.com/office/drawing/2014/main" val="864227013"/>
                  </a:ext>
                </a:extLst>
              </a:tr>
              <a:tr h="282873">
                <a:tc vMerge="1">
                  <a:txBody>
                    <a:bodyPr/>
                    <a:lstStyle/>
                    <a:p>
                      <a:endParaRPr lang="en-US"/>
                    </a:p>
                  </a:txBody>
                  <a:tcPr/>
                </a:tc>
                <a:tc>
                  <a:txBody>
                    <a:bodyPr/>
                    <a:lstStyle/>
                    <a:p>
                      <a:pPr algn="l"/>
                      <a:r>
                        <a:rPr lang="en-US" sz="1100">
                          <a:effectLst/>
                        </a:rPr>
                        <a:t>To provide feedback to users</a:t>
                      </a:r>
                    </a:p>
                  </a:txBody>
                  <a:tcPr marL="56575" marR="56575" marT="56575" marB="56575" anchor="ctr">
                    <a:lnL w="12700" cap="flat" cmpd="sng" algn="ctr">
                      <a:solidFill>
                        <a:srgbClr val="E1E1E1"/>
                      </a:solidFill>
                      <a:prstDash val="solid"/>
                      <a:round/>
                      <a:headEnd type="none" w="med" len="med"/>
                      <a:tailEnd type="none" w="med" len="med"/>
                    </a:lnL>
                    <a:lnR w="12700" cap="flat" cmpd="sng" algn="ctr">
                      <a:solidFill>
                        <a:srgbClr val="E1E1E1"/>
                      </a:solidFill>
                      <a:prstDash val="solid"/>
                      <a:round/>
                      <a:headEnd type="none" w="med" len="med"/>
                      <a:tailEnd type="none" w="med" len="med"/>
                    </a:lnR>
                    <a:lnT w="12700" cap="flat" cmpd="sng" algn="ctr">
                      <a:solidFill>
                        <a:srgbClr val="E1E1E1"/>
                      </a:solidFill>
                      <a:prstDash val="solid"/>
                      <a:round/>
                      <a:headEnd type="none" w="med" len="med"/>
                      <a:tailEnd type="none" w="med" len="med"/>
                    </a:lnT>
                    <a:lnB w="12700" cap="flat" cmpd="sng" algn="ctr">
                      <a:solidFill>
                        <a:srgbClr val="E1E1E1"/>
                      </a:solidFill>
                      <a:prstDash val="solid"/>
                      <a:round/>
                      <a:headEnd type="none" w="med" len="med"/>
                      <a:tailEnd type="none" w="med" len="med"/>
                    </a:lnB>
                    <a:solidFill>
                      <a:srgbClr val="FFFFFF"/>
                    </a:solidFill>
                  </a:tcPr>
                </a:tc>
                <a:extLst>
                  <a:ext uri="{0D108BD9-81ED-4DB2-BD59-A6C34878D82A}">
                    <a16:rowId xmlns="" xmlns:a16="http://schemas.microsoft.com/office/drawing/2014/main" val="3648538223"/>
                  </a:ext>
                </a:extLst>
              </a:tr>
              <a:tr h="452596">
                <a:tc rowSpan="4">
                  <a:txBody>
                    <a:bodyPr/>
                    <a:lstStyle/>
                    <a:p>
                      <a:pPr algn="l"/>
                      <a:r>
                        <a:rPr lang="en-US" sz="1100">
                          <a:effectLst/>
                        </a:rPr>
                        <a:t>Organisational HFE</a:t>
                      </a:r>
                    </a:p>
                  </a:txBody>
                  <a:tcPr marL="56575" marR="70718" marT="56575" marB="56575" anchor="ctr">
                    <a:lnL w="12700" cap="flat" cmpd="sng" algn="ctr">
                      <a:solidFill>
                        <a:srgbClr val="E1E1E1"/>
                      </a:solidFill>
                      <a:prstDash val="solid"/>
                      <a:round/>
                      <a:headEnd type="none" w="med" len="med"/>
                      <a:tailEnd type="none" w="med" len="med"/>
                    </a:lnL>
                    <a:lnR w="12700" cap="flat" cmpd="sng" algn="ctr">
                      <a:solidFill>
                        <a:srgbClr val="E1E1E1"/>
                      </a:solidFill>
                      <a:prstDash val="solid"/>
                      <a:round/>
                      <a:headEnd type="none" w="med" len="med"/>
                      <a:tailEnd type="none" w="med" len="med"/>
                    </a:lnR>
                    <a:lnT w="12700" cap="flat" cmpd="sng" algn="ctr">
                      <a:solidFill>
                        <a:srgbClr val="E1E1E1"/>
                      </a:solidFill>
                      <a:prstDash val="solid"/>
                      <a:round/>
                      <a:headEnd type="none" w="med" len="med"/>
                      <a:tailEnd type="none" w="med" len="med"/>
                    </a:lnT>
                    <a:lnB w="7620" cap="flat" cmpd="sng" algn="ctr">
                      <a:solidFill>
                        <a:srgbClr val="E1E1E1"/>
                      </a:solidFill>
                      <a:prstDash val="solid"/>
                      <a:round/>
                      <a:headEnd type="none" w="med" len="med"/>
                      <a:tailEnd type="none" w="med" len="med"/>
                    </a:lnB>
                    <a:solidFill>
                      <a:srgbClr val="FFFFFF"/>
                    </a:solidFill>
                  </a:tcPr>
                </a:tc>
                <a:tc>
                  <a:txBody>
                    <a:bodyPr/>
                    <a:lstStyle/>
                    <a:p>
                      <a:pPr algn="l"/>
                      <a:r>
                        <a:rPr lang="en-US" sz="1100">
                          <a:effectLst/>
                        </a:rPr>
                        <a:t>To provide opportunities to workers to learn and develop new skills</a:t>
                      </a:r>
                    </a:p>
                  </a:txBody>
                  <a:tcPr marL="70718" marR="56575" marT="56575" marB="56575" anchor="ctr">
                    <a:lnL w="12700" cap="flat" cmpd="sng" algn="ctr">
                      <a:solidFill>
                        <a:srgbClr val="E1E1E1"/>
                      </a:solidFill>
                      <a:prstDash val="solid"/>
                      <a:round/>
                      <a:headEnd type="none" w="med" len="med"/>
                      <a:tailEnd type="none" w="med" len="med"/>
                    </a:lnL>
                    <a:lnR w="12700" cap="flat" cmpd="sng" algn="ctr">
                      <a:solidFill>
                        <a:srgbClr val="E1E1E1"/>
                      </a:solidFill>
                      <a:prstDash val="solid"/>
                      <a:round/>
                      <a:headEnd type="none" w="med" len="med"/>
                      <a:tailEnd type="none" w="med" len="med"/>
                    </a:lnR>
                    <a:lnT w="12700" cap="flat" cmpd="sng" algn="ctr">
                      <a:solidFill>
                        <a:srgbClr val="E1E1E1"/>
                      </a:solidFill>
                      <a:prstDash val="solid"/>
                      <a:round/>
                      <a:headEnd type="none" w="med" len="med"/>
                      <a:tailEnd type="none" w="med" len="med"/>
                    </a:lnT>
                    <a:lnB w="12700" cap="flat" cmpd="sng" algn="ctr">
                      <a:solidFill>
                        <a:srgbClr val="E1E1E1"/>
                      </a:solidFill>
                      <a:prstDash val="solid"/>
                      <a:round/>
                      <a:headEnd type="none" w="med" len="med"/>
                      <a:tailEnd type="none" w="med" len="med"/>
                    </a:lnB>
                    <a:solidFill>
                      <a:srgbClr val="FFFFFF"/>
                    </a:solidFill>
                  </a:tcPr>
                </a:tc>
                <a:extLst>
                  <a:ext uri="{0D108BD9-81ED-4DB2-BD59-A6C34878D82A}">
                    <a16:rowId xmlns="" xmlns:a16="http://schemas.microsoft.com/office/drawing/2014/main" val="2591671145"/>
                  </a:ext>
                </a:extLst>
              </a:tr>
              <a:tr h="282873">
                <a:tc vMerge="1">
                  <a:txBody>
                    <a:bodyPr/>
                    <a:lstStyle/>
                    <a:p>
                      <a:endParaRPr lang="en-US"/>
                    </a:p>
                  </a:txBody>
                  <a:tcPr/>
                </a:tc>
                <a:tc>
                  <a:txBody>
                    <a:bodyPr/>
                    <a:lstStyle/>
                    <a:p>
                      <a:pPr algn="l"/>
                      <a:r>
                        <a:rPr lang="en-US" sz="1100">
                          <a:effectLst/>
                        </a:rPr>
                        <a:t>To allow worker control over work system</a:t>
                      </a:r>
                    </a:p>
                  </a:txBody>
                  <a:tcPr marL="56575" marR="56575" marT="56575" marB="56575" anchor="ctr">
                    <a:lnL w="12700" cap="flat" cmpd="sng" algn="ctr">
                      <a:solidFill>
                        <a:srgbClr val="E1E1E1"/>
                      </a:solidFill>
                      <a:prstDash val="solid"/>
                      <a:round/>
                      <a:headEnd type="none" w="med" len="med"/>
                      <a:tailEnd type="none" w="med" len="med"/>
                    </a:lnL>
                    <a:lnR w="12700" cap="flat" cmpd="sng" algn="ctr">
                      <a:solidFill>
                        <a:srgbClr val="E1E1E1"/>
                      </a:solidFill>
                      <a:prstDash val="solid"/>
                      <a:round/>
                      <a:headEnd type="none" w="med" len="med"/>
                      <a:tailEnd type="none" w="med" len="med"/>
                    </a:lnR>
                    <a:lnT w="12700" cap="flat" cmpd="sng" algn="ctr">
                      <a:solidFill>
                        <a:srgbClr val="E1E1E1"/>
                      </a:solidFill>
                      <a:prstDash val="solid"/>
                      <a:round/>
                      <a:headEnd type="none" w="med" len="med"/>
                      <a:tailEnd type="none" w="med" len="med"/>
                    </a:lnT>
                    <a:lnB w="12700" cap="flat" cmpd="sng" algn="ctr">
                      <a:solidFill>
                        <a:srgbClr val="E1E1E1"/>
                      </a:solidFill>
                      <a:prstDash val="solid"/>
                      <a:round/>
                      <a:headEnd type="none" w="med" len="med"/>
                      <a:tailEnd type="none" w="med" len="med"/>
                    </a:lnB>
                    <a:solidFill>
                      <a:srgbClr val="FFFFFF"/>
                    </a:solidFill>
                  </a:tcPr>
                </a:tc>
                <a:extLst>
                  <a:ext uri="{0D108BD9-81ED-4DB2-BD59-A6C34878D82A}">
                    <a16:rowId xmlns="" xmlns:a16="http://schemas.microsoft.com/office/drawing/2014/main" val="2379373820"/>
                  </a:ext>
                </a:extLst>
              </a:tr>
              <a:tr h="282873">
                <a:tc vMerge="1">
                  <a:txBody>
                    <a:bodyPr/>
                    <a:lstStyle/>
                    <a:p>
                      <a:endParaRPr lang="en-US"/>
                    </a:p>
                  </a:txBody>
                  <a:tcPr/>
                </a:tc>
                <a:tc>
                  <a:txBody>
                    <a:bodyPr/>
                    <a:lstStyle/>
                    <a:p>
                      <a:pPr algn="l"/>
                      <a:r>
                        <a:rPr lang="en-US" sz="1100">
                          <a:effectLst/>
                        </a:rPr>
                        <a:t>To support worker access to social support</a:t>
                      </a:r>
                    </a:p>
                  </a:txBody>
                  <a:tcPr marL="56575" marR="56575" marT="56575" marB="56575" anchor="ctr">
                    <a:lnL w="12700" cap="flat" cmpd="sng" algn="ctr">
                      <a:solidFill>
                        <a:srgbClr val="E1E1E1"/>
                      </a:solidFill>
                      <a:prstDash val="solid"/>
                      <a:round/>
                      <a:headEnd type="none" w="med" len="med"/>
                      <a:tailEnd type="none" w="med" len="med"/>
                    </a:lnL>
                    <a:lnR w="12700" cap="flat" cmpd="sng" algn="ctr">
                      <a:solidFill>
                        <a:srgbClr val="E1E1E1"/>
                      </a:solidFill>
                      <a:prstDash val="solid"/>
                      <a:round/>
                      <a:headEnd type="none" w="med" len="med"/>
                      <a:tailEnd type="none" w="med" len="med"/>
                    </a:lnR>
                    <a:lnT w="12700" cap="flat" cmpd="sng" algn="ctr">
                      <a:solidFill>
                        <a:srgbClr val="E1E1E1"/>
                      </a:solidFill>
                      <a:prstDash val="solid"/>
                      <a:round/>
                      <a:headEnd type="none" w="med" len="med"/>
                      <a:tailEnd type="none" w="med" len="med"/>
                    </a:lnT>
                    <a:lnB w="12700" cap="flat" cmpd="sng" algn="ctr">
                      <a:solidFill>
                        <a:srgbClr val="E1E1E1"/>
                      </a:solidFill>
                      <a:prstDash val="solid"/>
                      <a:round/>
                      <a:headEnd type="none" w="med" len="med"/>
                      <a:tailEnd type="none" w="med" len="med"/>
                    </a:lnB>
                    <a:solidFill>
                      <a:srgbClr val="FFFFFF"/>
                    </a:solidFill>
                  </a:tcPr>
                </a:tc>
                <a:extLst>
                  <a:ext uri="{0D108BD9-81ED-4DB2-BD59-A6C34878D82A}">
                    <a16:rowId xmlns="" xmlns:a16="http://schemas.microsoft.com/office/drawing/2014/main" val="1757858610"/>
                  </a:ext>
                </a:extLst>
              </a:tr>
              <a:tr h="282873">
                <a:tc vMerge="1">
                  <a:txBody>
                    <a:bodyPr/>
                    <a:lstStyle/>
                    <a:p>
                      <a:endParaRPr lang="en-US"/>
                    </a:p>
                  </a:txBody>
                  <a:tcPr/>
                </a:tc>
                <a:tc>
                  <a:txBody>
                    <a:bodyPr/>
                    <a:lstStyle/>
                    <a:p>
                      <a:pPr algn="l"/>
                      <a:r>
                        <a:rPr lang="en-US" sz="1100" dirty="0">
                          <a:effectLst/>
                        </a:rPr>
                        <a:t>To involve users in system design</a:t>
                      </a:r>
                    </a:p>
                  </a:txBody>
                  <a:tcPr marL="56575" marR="56575" marT="56575" marB="56575" anchor="ctr">
                    <a:lnL w="12700" cap="flat" cmpd="sng" algn="ctr">
                      <a:solidFill>
                        <a:srgbClr val="E1E1E1"/>
                      </a:solidFill>
                      <a:prstDash val="solid"/>
                      <a:round/>
                      <a:headEnd type="none" w="med" len="med"/>
                      <a:tailEnd type="none" w="med" len="med"/>
                    </a:lnL>
                    <a:lnR w="12700" cap="flat" cmpd="sng" algn="ctr">
                      <a:solidFill>
                        <a:srgbClr val="E1E1E1"/>
                      </a:solidFill>
                      <a:prstDash val="solid"/>
                      <a:round/>
                      <a:headEnd type="none" w="med" len="med"/>
                      <a:tailEnd type="none" w="med" len="med"/>
                    </a:lnR>
                    <a:lnT w="12700" cap="flat" cmpd="sng" algn="ctr">
                      <a:solidFill>
                        <a:srgbClr val="E1E1E1"/>
                      </a:solidFill>
                      <a:prstDash val="solid"/>
                      <a:round/>
                      <a:headEnd type="none" w="med" len="med"/>
                      <a:tailEnd type="none" w="med" len="med"/>
                    </a:lnT>
                    <a:lnB w="7620" cap="flat" cmpd="sng" algn="ctr">
                      <a:solidFill>
                        <a:srgbClr val="E1E1E1"/>
                      </a:solidFill>
                      <a:prstDash val="solid"/>
                      <a:round/>
                      <a:headEnd type="none" w="med" len="med"/>
                      <a:tailEnd type="none" w="med" len="med"/>
                    </a:lnB>
                    <a:solidFill>
                      <a:srgbClr val="FFFFFF"/>
                    </a:solidFill>
                  </a:tcPr>
                </a:tc>
                <a:extLst>
                  <a:ext uri="{0D108BD9-81ED-4DB2-BD59-A6C34878D82A}">
                    <a16:rowId xmlns="" xmlns:a16="http://schemas.microsoft.com/office/drawing/2014/main" val="3231128658"/>
                  </a:ext>
                </a:extLst>
              </a:tr>
            </a:tbl>
          </a:graphicData>
        </a:graphic>
      </p:graphicFrame>
      <p:sp>
        <p:nvSpPr>
          <p:cNvPr id="3" name="Title 2"/>
          <p:cNvSpPr>
            <a:spLocks noGrp="1"/>
          </p:cNvSpPr>
          <p:nvPr>
            <p:ph type="title"/>
          </p:nvPr>
        </p:nvSpPr>
        <p:spPr/>
        <p:txBody>
          <a:bodyPr>
            <a:normAutofit/>
          </a:bodyPr>
          <a:lstStyle/>
          <a:p>
            <a:r>
              <a:rPr lang="en-US" dirty="0" smtClean="0"/>
              <a:t>Human Factors/Ergonomics</a:t>
            </a:r>
            <a:endParaRPr lang="en-US" dirty="0"/>
          </a:p>
        </p:txBody>
      </p:sp>
      <p:sp>
        <p:nvSpPr>
          <p:cNvPr id="5" name="Rectangle 1"/>
          <p:cNvSpPr>
            <a:spLocks noChangeArrowheads="1"/>
          </p:cNvSpPr>
          <p:nvPr/>
        </p:nvSpPr>
        <p:spPr bwMode="auto">
          <a:xfrm>
            <a:off x="400594" y="6126164"/>
            <a:ext cx="2270173" cy="64633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dirty="0" smtClean="0">
                <a:ln>
                  <a:noFill/>
                </a:ln>
                <a:solidFill>
                  <a:srgbClr val="333333"/>
                </a:solidFill>
                <a:effectLst/>
                <a:latin typeface="interfaceregular"/>
              </a:rPr>
              <a:t>Examples of HFE design principles</a:t>
            </a:r>
            <a:endParaRPr kumimoji="0" lang="en-US" altLang="en-US" sz="900" b="0" i="0" u="none" strike="noStrike" cap="none" normalizeH="0" baseline="0" dirty="0" smtClean="0">
              <a:ln>
                <a:noFill/>
              </a:ln>
              <a:solidFill>
                <a:srgbClr val="333333"/>
              </a:solidFill>
              <a:effectLst/>
              <a:latin typeface="interfaceregular"/>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900" b="1" i="0" u="none" strike="noStrike" cap="none" normalizeH="0" baseline="0" dirty="0" smtClean="0">
                <a:ln>
                  <a:noFill/>
                </a:ln>
                <a:solidFill>
                  <a:srgbClr val="333333"/>
                </a:solidFill>
                <a:effectLst/>
                <a:latin typeface="interfaceregular"/>
              </a:rPr>
              <a:t>HFE, human factors and ergonomics.</a:t>
            </a:r>
            <a:endParaRPr kumimoji="0" lang="en-US" altLang="en-US" sz="900" b="0" i="0" u="none" strike="noStrike" cap="none" normalizeH="0" baseline="0" dirty="0" smtClean="0">
              <a:ln>
                <a:noFill/>
              </a:ln>
              <a:solidFill>
                <a:srgbClr val="333333"/>
              </a:solidFill>
              <a:effectLst/>
              <a:latin typeface="interfaceregular"/>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6" name="Rectangle 5"/>
          <p:cNvSpPr/>
          <p:nvPr/>
        </p:nvSpPr>
        <p:spPr>
          <a:xfrm>
            <a:off x="2760618" y="6203975"/>
            <a:ext cx="9379131" cy="507831"/>
          </a:xfrm>
          <a:prstGeom prst="rect">
            <a:avLst/>
          </a:prstGeom>
        </p:spPr>
        <p:txBody>
          <a:bodyPr wrap="square">
            <a:spAutoFit/>
          </a:bodyPr>
          <a:lstStyle/>
          <a:p>
            <a:r>
              <a:rPr lang="en-US" sz="1100" dirty="0"/>
              <a:t>Human factors and ergonomics as a patient safety </a:t>
            </a:r>
            <a:r>
              <a:rPr lang="en-US" sz="1100" dirty="0" smtClean="0"/>
              <a:t>practice Pascale </a:t>
            </a:r>
            <a:r>
              <a:rPr lang="en-US" sz="1100" dirty="0" err="1"/>
              <a:t>Carayon</a:t>
            </a:r>
            <a:r>
              <a:rPr lang="en-US" sz="1100" dirty="0"/>
              <a:t>, </a:t>
            </a:r>
            <a:r>
              <a:rPr lang="en-US" sz="1100" dirty="0" err="1" smtClean="0"/>
              <a:t>Anping</a:t>
            </a:r>
            <a:r>
              <a:rPr lang="en-US" sz="1100" dirty="0" smtClean="0"/>
              <a:t> </a:t>
            </a:r>
            <a:r>
              <a:rPr lang="en-US" sz="1100" dirty="0" err="1"/>
              <a:t>Xie</a:t>
            </a:r>
            <a:r>
              <a:rPr lang="en-US" sz="1100" dirty="0"/>
              <a:t>, </a:t>
            </a:r>
            <a:r>
              <a:rPr lang="en-US" sz="1100" dirty="0" smtClean="0"/>
              <a:t>Sarah </a:t>
            </a:r>
            <a:r>
              <a:rPr lang="en-US" sz="1100" dirty="0" err="1"/>
              <a:t>Kianfar</a:t>
            </a:r>
            <a:r>
              <a:rPr lang="en-US" dirty="0"/>
              <a:t/>
            </a:r>
            <a:br>
              <a:rPr lang="en-US" dirty="0"/>
            </a:br>
            <a:r>
              <a:rPr lang="en-US" sz="1600" dirty="0"/>
              <a:t>https://qualitysafety.bmj.com/content/23/3/196#block-system-main</a:t>
            </a:r>
          </a:p>
        </p:txBody>
      </p:sp>
      <p:sp>
        <p:nvSpPr>
          <p:cNvPr id="7" name="Slide Number Placeholder 3"/>
          <p:cNvSpPr>
            <a:spLocks noGrp="1"/>
          </p:cNvSpPr>
          <p:nvPr>
            <p:ph type="sldNum" sz="quarter" idx="12"/>
          </p:nvPr>
        </p:nvSpPr>
        <p:spPr>
          <a:xfrm>
            <a:off x="7372350" y="6356357"/>
            <a:ext cx="2400300" cy="365125"/>
          </a:xfrm>
        </p:spPr>
        <p:txBody>
          <a:bodyPr/>
          <a:lstStyle/>
          <a:p>
            <a:pPr>
              <a:defRPr/>
            </a:pPr>
            <a:r>
              <a:rPr lang="en-US" dirty="0" smtClean="0">
                <a:solidFill>
                  <a:prstClr val="black"/>
                </a:solidFill>
              </a:rPr>
              <a:t>10</a:t>
            </a:r>
            <a:endParaRPr lang="en-US" dirty="0">
              <a:solidFill>
                <a:prstClr val="black"/>
              </a:solidFill>
            </a:endParaRPr>
          </a:p>
        </p:txBody>
      </p:sp>
    </p:spTree>
    <p:extLst>
      <p:ext uri="{BB962C8B-B14F-4D97-AF65-F5344CB8AC3E}">
        <p14:creationId xmlns:p14="http://schemas.microsoft.com/office/powerpoint/2010/main" val="12894453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noChangeAspect="1"/>
          </p:cNvGrpSpPr>
          <p:nvPr/>
        </p:nvGrpSpPr>
        <p:grpSpPr bwMode="auto">
          <a:xfrm>
            <a:off x="723900" y="252413"/>
            <a:ext cx="8763000" cy="6529387"/>
            <a:chOff x="456" y="159"/>
            <a:chExt cx="5520" cy="4113"/>
          </a:xfrm>
        </p:grpSpPr>
        <p:sp>
          <p:nvSpPr>
            <p:cNvPr id="3" name="AutoShape 3"/>
            <p:cNvSpPr>
              <a:spLocks noChangeAspect="1" noChangeArrowheads="1" noTextEdit="1"/>
            </p:cNvSpPr>
            <p:nvPr/>
          </p:nvSpPr>
          <p:spPr bwMode="auto">
            <a:xfrm>
              <a:off x="456" y="159"/>
              <a:ext cx="5520" cy="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pic>
          <p:nvPicPr>
            <p:cNvPr id="1360901" name="Picture 5"/>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56" y="159"/>
              <a:ext cx="5523" cy="4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Slide Number Placeholder 3"/>
          <p:cNvSpPr>
            <a:spLocks noGrp="1"/>
          </p:cNvSpPr>
          <p:nvPr>
            <p:ph type="sldNum" sz="quarter" idx="12"/>
          </p:nvPr>
        </p:nvSpPr>
        <p:spPr>
          <a:xfrm>
            <a:off x="7372350" y="6356357"/>
            <a:ext cx="2400300" cy="365125"/>
          </a:xfrm>
        </p:spPr>
        <p:txBody>
          <a:bodyPr/>
          <a:lstStyle/>
          <a:p>
            <a:pPr>
              <a:defRPr/>
            </a:pPr>
            <a:r>
              <a:rPr lang="en-US" dirty="0" smtClean="0">
                <a:solidFill>
                  <a:prstClr val="black"/>
                </a:solidFill>
              </a:rPr>
              <a:t>11</a:t>
            </a:r>
            <a:endParaRPr lang="en-US" dirty="0">
              <a:solidFill>
                <a:prstClr val="black"/>
              </a:solidFill>
            </a:endParaRPr>
          </a:p>
        </p:txBody>
      </p:sp>
    </p:spTree>
    <p:extLst>
      <p:ext uri="{BB962C8B-B14F-4D97-AF65-F5344CB8AC3E}">
        <p14:creationId xmlns:p14="http://schemas.microsoft.com/office/powerpoint/2010/main" val="16439406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1" name="Group 4"/>
          <p:cNvGrpSpPr>
            <a:grpSpLocks noChangeAspect="1"/>
          </p:cNvGrpSpPr>
          <p:nvPr/>
        </p:nvGrpSpPr>
        <p:grpSpPr bwMode="auto">
          <a:xfrm>
            <a:off x="140677" y="465221"/>
            <a:ext cx="9422423" cy="6568625"/>
            <a:chOff x="144" y="720"/>
            <a:chExt cx="5520" cy="3360"/>
          </a:xfrm>
        </p:grpSpPr>
        <p:sp>
          <p:nvSpPr>
            <p:cNvPr id="7172" name="AutoShape 3"/>
            <p:cNvSpPr>
              <a:spLocks noChangeAspect="1" noChangeArrowheads="1" noTextEdit="1"/>
            </p:cNvSpPr>
            <p:nvPr/>
          </p:nvSpPr>
          <p:spPr bwMode="auto">
            <a:xfrm>
              <a:off x="144" y="720"/>
              <a:ext cx="5520" cy="3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pic>
          <p:nvPicPr>
            <p:cNvPr id="717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 y="720"/>
              <a:ext cx="5525" cy="3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Rectangle 1"/>
          <p:cNvSpPr/>
          <p:nvPr/>
        </p:nvSpPr>
        <p:spPr>
          <a:xfrm>
            <a:off x="263769" y="3446585"/>
            <a:ext cx="9299331" cy="615461"/>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3"/>
          <p:cNvSpPr>
            <a:spLocks noGrp="1"/>
          </p:cNvSpPr>
          <p:nvPr>
            <p:ph type="sldNum" sz="quarter" idx="12"/>
          </p:nvPr>
        </p:nvSpPr>
        <p:spPr>
          <a:xfrm>
            <a:off x="7372350" y="6356357"/>
            <a:ext cx="2400300" cy="365125"/>
          </a:xfrm>
        </p:spPr>
        <p:txBody>
          <a:bodyPr/>
          <a:lstStyle/>
          <a:p>
            <a:pPr>
              <a:defRPr/>
            </a:pPr>
            <a:fld id="{9136D5A3-F707-47BF-92D9-8E174CACFF86}" type="slidenum">
              <a:rPr lang="en-US" smtClean="0">
                <a:solidFill>
                  <a:prstClr val="black"/>
                </a:solidFill>
              </a:rPr>
              <a:pPr>
                <a:defRPr/>
              </a:pPr>
              <a:t>12</a:t>
            </a:fld>
            <a:endParaRPr lang="en-US" dirty="0">
              <a:solidFill>
                <a:prstClr val="black"/>
              </a:solidFill>
            </a:endParaRPr>
          </a:p>
        </p:txBody>
      </p:sp>
    </p:spTree>
    <p:extLst>
      <p:ext uri="{BB962C8B-B14F-4D97-AF65-F5344CB8AC3E}">
        <p14:creationId xmlns:p14="http://schemas.microsoft.com/office/powerpoint/2010/main" val="27307805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solidFill>
                  <a:schemeClr val="bg1"/>
                </a:solidFill>
              </a:rPr>
              <a:t>Key interventions for CDI prevention</a:t>
            </a:r>
            <a:br>
              <a:rPr lang="en-US" dirty="0" smtClean="0">
                <a:solidFill>
                  <a:schemeClr val="bg1"/>
                </a:solidFill>
              </a:rPr>
            </a:br>
            <a:r>
              <a:rPr lang="en-US" dirty="0" smtClean="0">
                <a:solidFill>
                  <a:schemeClr val="bg1"/>
                </a:solidFill>
              </a:rPr>
              <a:t>- a CDI bundle </a:t>
            </a:r>
            <a:endParaRPr lang="en-US" dirty="0">
              <a:solidFill>
                <a:schemeClr val="bg1"/>
              </a:solidFill>
            </a:endParaRPr>
          </a:p>
        </p:txBody>
      </p:sp>
      <p:sp>
        <p:nvSpPr>
          <p:cNvPr id="4" name="TextBox 3"/>
          <p:cNvSpPr txBox="1"/>
          <p:nvPr/>
        </p:nvSpPr>
        <p:spPr>
          <a:xfrm>
            <a:off x="1229226" y="1462710"/>
            <a:ext cx="7828547" cy="4524315"/>
          </a:xfrm>
          <a:prstGeom prst="rect">
            <a:avLst/>
          </a:prstGeom>
          <a:noFill/>
        </p:spPr>
        <p:txBody>
          <a:bodyPr wrap="square" rtlCol="0">
            <a:spAutoFit/>
          </a:bodyPr>
          <a:lstStyle/>
          <a:p>
            <a:endParaRPr lang="en-US" dirty="0" smtClean="0">
              <a:solidFill>
                <a:schemeClr val="bg1"/>
              </a:solidFill>
            </a:endParaRPr>
          </a:p>
          <a:p>
            <a:r>
              <a:rPr lang="en-US" dirty="0" smtClean="0">
                <a:solidFill>
                  <a:schemeClr val="bg1"/>
                </a:solidFill>
              </a:rPr>
              <a:t>1</a:t>
            </a:r>
            <a:r>
              <a:rPr lang="en-US" dirty="0">
                <a:solidFill>
                  <a:schemeClr val="bg1"/>
                </a:solidFill>
              </a:rPr>
              <a:t>) rapid, appropriate diagnostic testing for </a:t>
            </a:r>
            <a:r>
              <a:rPr lang="en-US" i="1" dirty="0">
                <a:solidFill>
                  <a:schemeClr val="bg1"/>
                </a:solidFill>
              </a:rPr>
              <a:t>C. </a:t>
            </a:r>
            <a:r>
              <a:rPr lang="en-US" i="1" dirty="0" smtClean="0">
                <a:solidFill>
                  <a:schemeClr val="bg1"/>
                </a:solidFill>
              </a:rPr>
              <a:t>difficile</a:t>
            </a:r>
            <a:endParaRPr lang="en-US" dirty="0" smtClean="0">
              <a:solidFill>
                <a:schemeClr val="bg1"/>
              </a:solidFill>
            </a:endParaRPr>
          </a:p>
          <a:p>
            <a:endParaRPr lang="en-US" dirty="0" smtClean="0">
              <a:solidFill>
                <a:schemeClr val="bg1"/>
              </a:solidFill>
            </a:endParaRPr>
          </a:p>
          <a:p>
            <a:r>
              <a:rPr lang="en-US" dirty="0" smtClean="0">
                <a:solidFill>
                  <a:schemeClr val="bg1"/>
                </a:solidFill>
              </a:rPr>
              <a:t>2</a:t>
            </a:r>
            <a:r>
              <a:rPr lang="en-US" dirty="0">
                <a:solidFill>
                  <a:schemeClr val="bg1"/>
                </a:solidFill>
              </a:rPr>
              <a:t>) empiric isolation for patients with diarrhea and </a:t>
            </a:r>
            <a:r>
              <a:rPr lang="en-US" dirty="0" smtClean="0">
                <a:solidFill>
                  <a:schemeClr val="bg1"/>
                </a:solidFill>
              </a:rPr>
              <a:t/>
            </a:r>
            <a:br>
              <a:rPr lang="en-US" dirty="0" smtClean="0">
                <a:solidFill>
                  <a:schemeClr val="bg1"/>
                </a:solidFill>
              </a:rPr>
            </a:br>
            <a:r>
              <a:rPr lang="en-US" dirty="0" smtClean="0">
                <a:solidFill>
                  <a:schemeClr val="bg1"/>
                </a:solidFill>
              </a:rPr>
              <a:t>    suspected CDI</a:t>
            </a:r>
          </a:p>
          <a:p>
            <a:endParaRPr lang="en-US" dirty="0" smtClean="0">
              <a:solidFill>
                <a:schemeClr val="bg1"/>
              </a:solidFill>
            </a:endParaRPr>
          </a:p>
          <a:p>
            <a:r>
              <a:rPr lang="en-US" dirty="0" smtClean="0">
                <a:solidFill>
                  <a:schemeClr val="bg1"/>
                </a:solidFill>
              </a:rPr>
              <a:t>3</a:t>
            </a:r>
            <a:r>
              <a:rPr lang="en-US" dirty="0">
                <a:solidFill>
                  <a:schemeClr val="bg1"/>
                </a:solidFill>
              </a:rPr>
              <a:t>) contact isolation for patients with confirmed </a:t>
            </a:r>
            <a:r>
              <a:rPr lang="en-US" dirty="0" smtClean="0">
                <a:solidFill>
                  <a:schemeClr val="bg1"/>
                </a:solidFill>
              </a:rPr>
              <a:t>CDI</a:t>
            </a:r>
          </a:p>
          <a:p>
            <a:endParaRPr lang="en-US" dirty="0">
              <a:solidFill>
                <a:schemeClr val="bg1"/>
              </a:solidFill>
            </a:endParaRPr>
          </a:p>
          <a:p>
            <a:r>
              <a:rPr lang="en-US" dirty="0" smtClean="0">
                <a:solidFill>
                  <a:schemeClr val="bg1"/>
                </a:solidFill>
              </a:rPr>
              <a:t>4</a:t>
            </a:r>
            <a:r>
              <a:rPr lang="en-US" dirty="0">
                <a:solidFill>
                  <a:schemeClr val="bg1"/>
                </a:solidFill>
              </a:rPr>
              <a:t>) environmental decontamination of CDI patient </a:t>
            </a:r>
            <a:r>
              <a:rPr lang="en-US" dirty="0" smtClean="0">
                <a:solidFill>
                  <a:schemeClr val="bg1"/>
                </a:solidFill>
              </a:rPr>
              <a:t>rooms</a:t>
            </a:r>
          </a:p>
          <a:p>
            <a:endParaRPr lang="en-US" dirty="0" smtClean="0">
              <a:solidFill>
                <a:schemeClr val="bg1"/>
              </a:solidFill>
            </a:endParaRPr>
          </a:p>
          <a:p>
            <a:r>
              <a:rPr lang="en-US" dirty="0" smtClean="0">
                <a:solidFill>
                  <a:schemeClr val="bg1"/>
                </a:solidFill>
              </a:rPr>
              <a:t>5</a:t>
            </a:r>
            <a:r>
              <a:rPr lang="en-US" dirty="0">
                <a:solidFill>
                  <a:schemeClr val="bg1"/>
                </a:solidFill>
              </a:rPr>
              <a:t>) full compliance with hand hygiene by all entering </a:t>
            </a:r>
            <a:r>
              <a:rPr lang="en-US" dirty="0" smtClean="0">
                <a:solidFill>
                  <a:schemeClr val="bg1"/>
                </a:solidFill>
              </a:rPr>
              <a:t>and </a:t>
            </a:r>
            <a:r>
              <a:rPr lang="en-US" dirty="0">
                <a:solidFill>
                  <a:schemeClr val="bg1"/>
                </a:solidFill>
              </a:rPr>
              <a:t> </a:t>
            </a:r>
            <a:br>
              <a:rPr lang="en-US" dirty="0">
                <a:solidFill>
                  <a:schemeClr val="bg1"/>
                </a:solidFill>
              </a:rPr>
            </a:br>
            <a:r>
              <a:rPr lang="en-US" dirty="0" smtClean="0">
                <a:solidFill>
                  <a:schemeClr val="bg1"/>
                </a:solidFill>
              </a:rPr>
              <a:t>    leaving CDI </a:t>
            </a:r>
            <a:r>
              <a:rPr lang="en-US" dirty="0">
                <a:solidFill>
                  <a:schemeClr val="bg1"/>
                </a:solidFill>
              </a:rPr>
              <a:t>patient rooms. </a:t>
            </a:r>
          </a:p>
        </p:txBody>
      </p:sp>
      <p:sp>
        <p:nvSpPr>
          <p:cNvPr id="5" name="Slide Number Placeholder 3"/>
          <p:cNvSpPr txBox="1">
            <a:spLocks/>
          </p:cNvSpPr>
          <p:nvPr/>
        </p:nvSpPr>
        <p:spPr>
          <a:xfrm>
            <a:off x="7381870" y="6365877"/>
            <a:ext cx="2400300" cy="365125"/>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200" kern="1200">
                <a:solidFill>
                  <a:schemeClr val="tx1">
                    <a:tint val="75000"/>
                  </a:schemeClr>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defRPr/>
            </a:pPr>
            <a:r>
              <a:rPr lang="en-US" sz="1800" smtClean="0">
                <a:solidFill>
                  <a:prstClr val="black"/>
                </a:solidFill>
              </a:rPr>
              <a:t>13</a:t>
            </a:r>
            <a:endParaRPr lang="en-US" sz="1800" dirty="0">
              <a:solidFill>
                <a:prstClr val="black"/>
              </a:solidFill>
            </a:endParaRPr>
          </a:p>
        </p:txBody>
      </p:sp>
    </p:spTree>
    <p:extLst>
      <p:ext uri="{BB962C8B-B14F-4D97-AF65-F5344CB8AC3E}">
        <p14:creationId xmlns:p14="http://schemas.microsoft.com/office/powerpoint/2010/main" val="31053799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chemeClr val="bg1"/>
                </a:solidFill>
              </a:rPr>
              <a:t>SEIPS model for CDI </a:t>
            </a:r>
            <a:endParaRPr lang="en-US" dirty="0">
              <a:solidFill>
                <a:schemeClr val="bg1"/>
              </a:solidFill>
            </a:endParaRPr>
          </a:p>
        </p:txBody>
      </p:sp>
      <p:sp>
        <p:nvSpPr>
          <p:cNvPr id="5" name="TextBox 4"/>
          <p:cNvSpPr txBox="1"/>
          <p:nvPr/>
        </p:nvSpPr>
        <p:spPr>
          <a:xfrm>
            <a:off x="2455695" y="2152820"/>
            <a:ext cx="3787942" cy="3908762"/>
          </a:xfrm>
          <a:prstGeom prst="rect">
            <a:avLst/>
          </a:prstGeom>
          <a:noFill/>
        </p:spPr>
        <p:txBody>
          <a:bodyPr wrap="square" rtlCol="0">
            <a:spAutoFit/>
          </a:bodyPr>
          <a:lstStyle/>
          <a:p>
            <a:r>
              <a:rPr lang="en-US" sz="2800" dirty="0" smtClean="0">
                <a:solidFill>
                  <a:schemeClr val="bg1"/>
                </a:solidFill>
              </a:rPr>
              <a:t>Five Components</a:t>
            </a:r>
          </a:p>
          <a:p>
            <a:endParaRPr lang="en-US" sz="2800" dirty="0" smtClean="0">
              <a:solidFill>
                <a:schemeClr val="bg1"/>
              </a:solidFill>
            </a:endParaRPr>
          </a:p>
          <a:p>
            <a:pPr marL="457200" indent="-457200">
              <a:buFont typeface="Arial" panose="020B0604020202020204" pitchFamily="34" charset="0"/>
              <a:buChar char="•"/>
            </a:pPr>
            <a:r>
              <a:rPr lang="en-US" sz="2800" dirty="0" smtClean="0">
                <a:solidFill>
                  <a:schemeClr val="bg1"/>
                </a:solidFill>
              </a:rPr>
              <a:t>Tools</a:t>
            </a:r>
          </a:p>
          <a:p>
            <a:pPr marL="457200" indent="-457200">
              <a:buFont typeface="Arial" panose="020B0604020202020204" pitchFamily="34" charset="0"/>
              <a:buChar char="•"/>
            </a:pPr>
            <a:r>
              <a:rPr lang="en-US" sz="2800" dirty="0" smtClean="0">
                <a:solidFill>
                  <a:schemeClr val="bg1"/>
                </a:solidFill>
              </a:rPr>
              <a:t>Technologies</a:t>
            </a:r>
          </a:p>
          <a:p>
            <a:pPr marL="457200" indent="-457200">
              <a:buFont typeface="Arial" panose="020B0604020202020204" pitchFamily="34" charset="0"/>
              <a:buChar char="•"/>
            </a:pPr>
            <a:r>
              <a:rPr lang="en-US" sz="2800" dirty="0" smtClean="0">
                <a:solidFill>
                  <a:schemeClr val="bg1"/>
                </a:solidFill>
              </a:rPr>
              <a:t>Environment</a:t>
            </a:r>
          </a:p>
          <a:p>
            <a:pPr marL="457200" indent="-457200">
              <a:buFont typeface="Arial" panose="020B0604020202020204" pitchFamily="34" charset="0"/>
              <a:buChar char="•"/>
            </a:pPr>
            <a:r>
              <a:rPr lang="en-US" sz="2800" dirty="0" smtClean="0">
                <a:solidFill>
                  <a:schemeClr val="bg1"/>
                </a:solidFill>
              </a:rPr>
              <a:t>People</a:t>
            </a:r>
          </a:p>
          <a:p>
            <a:pPr marL="457200" indent="-457200">
              <a:buFont typeface="Arial" panose="020B0604020202020204" pitchFamily="34" charset="0"/>
              <a:buChar char="•"/>
            </a:pPr>
            <a:r>
              <a:rPr lang="en-US" sz="2800" dirty="0" smtClean="0">
                <a:solidFill>
                  <a:schemeClr val="bg1"/>
                </a:solidFill>
              </a:rPr>
              <a:t>Organization</a:t>
            </a:r>
          </a:p>
          <a:p>
            <a:pPr marL="457200" indent="-457200">
              <a:buFont typeface="Arial" panose="020B0604020202020204" pitchFamily="34" charset="0"/>
              <a:buChar char="•"/>
            </a:pPr>
            <a:r>
              <a:rPr lang="en-US" sz="2800" dirty="0" smtClean="0">
                <a:solidFill>
                  <a:schemeClr val="bg1"/>
                </a:solidFill>
              </a:rPr>
              <a:t>Tasks</a:t>
            </a:r>
          </a:p>
          <a:p>
            <a:endParaRPr lang="en-US" dirty="0" smtClean="0">
              <a:solidFill>
                <a:schemeClr val="bg1"/>
              </a:solidFill>
            </a:endParaRPr>
          </a:p>
        </p:txBody>
      </p:sp>
      <p:sp>
        <p:nvSpPr>
          <p:cNvPr id="6" name="Slide Number Placeholder 3"/>
          <p:cNvSpPr txBox="1">
            <a:spLocks/>
          </p:cNvSpPr>
          <p:nvPr/>
        </p:nvSpPr>
        <p:spPr>
          <a:xfrm>
            <a:off x="7381870" y="6365877"/>
            <a:ext cx="2400300" cy="365125"/>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200" kern="1200">
                <a:solidFill>
                  <a:schemeClr val="tx1">
                    <a:tint val="75000"/>
                  </a:schemeClr>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defRPr/>
            </a:pPr>
            <a:r>
              <a:rPr lang="en-US" sz="1800" smtClean="0">
                <a:solidFill>
                  <a:prstClr val="black"/>
                </a:solidFill>
              </a:rPr>
              <a:t>14</a:t>
            </a:r>
            <a:endParaRPr lang="en-US" sz="1800" dirty="0">
              <a:solidFill>
                <a:prstClr val="black"/>
              </a:solidFill>
            </a:endParaRPr>
          </a:p>
        </p:txBody>
      </p:sp>
    </p:spTree>
    <p:extLst>
      <p:ext uri="{BB962C8B-B14F-4D97-AF65-F5344CB8AC3E}">
        <p14:creationId xmlns:p14="http://schemas.microsoft.com/office/powerpoint/2010/main" val="21931100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514350" y="128584"/>
            <a:ext cx="9258300" cy="946147"/>
          </a:xfrm>
        </p:spPr>
        <p:txBody>
          <a:bodyPr/>
          <a:lstStyle/>
          <a:p>
            <a:pPr eaLnBrk="1" hangingPunct="1"/>
            <a:r>
              <a:rPr lang="en-US" altLang="en-US" sz="2800" b="1" smtClean="0"/>
              <a:t>SEIPS </a:t>
            </a:r>
            <a:r>
              <a:rPr lang="en-US" altLang="en-US" sz="2800" b="1" dirty="0"/>
              <a:t>for evaluation of </a:t>
            </a:r>
            <a:r>
              <a:rPr lang="en-US" altLang="en-US" sz="2800" b="1" i="1" dirty="0"/>
              <a:t>C difficile </a:t>
            </a:r>
            <a:r>
              <a:rPr lang="en-US" altLang="en-US" sz="2800" b="1" dirty="0"/>
              <a:t>bundle</a:t>
            </a:r>
          </a:p>
        </p:txBody>
      </p:sp>
      <p:sp>
        <p:nvSpPr>
          <p:cNvPr id="8196" name="Line 4"/>
          <p:cNvSpPr>
            <a:spLocks noChangeShapeType="1"/>
          </p:cNvSpPr>
          <p:nvPr/>
        </p:nvSpPr>
        <p:spPr bwMode="auto">
          <a:xfrm>
            <a:off x="1104900" y="6019800"/>
            <a:ext cx="6324600"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dirty="0"/>
          </a:p>
        </p:txBody>
      </p:sp>
      <p:pic>
        <p:nvPicPr>
          <p:cNvPr id="8197"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430" y="942972"/>
            <a:ext cx="10140712" cy="5378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3"/>
          <p:cNvSpPr>
            <a:spLocks noGrp="1"/>
          </p:cNvSpPr>
          <p:nvPr>
            <p:ph type="sldNum" sz="quarter" idx="12"/>
          </p:nvPr>
        </p:nvSpPr>
        <p:spPr>
          <a:xfrm>
            <a:off x="7372350" y="6356357"/>
            <a:ext cx="2400300" cy="365125"/>
          </a:xfrm>
        </p:spPr>
        <p:txBody>
          <a:bodyPr/>
          <a:lstStyle/>
          <a:p>
            <a:pPr>
              <a:defRPr/>
            </a:pPr>
            <a:r>
              <a:rPr lang="en-US" dirty="0" smtClean="0">
                <a:solidFill>
                  <a:prstClr val="black"/>
                </a:solidFill>
              </a:rPr>
              <a:t>15</a:t>
            </a:r>
            <a:endParaRPr lang="en-US" dirty="0">
              <a:solidFill>
                <a:prstClr val="black"/>
              </a:solidFill>
            </a:endParaRPr>
          </a:p>
        </p:txBody>
      </p:sp>
    </p:spTree>
    <p:extLst>
      <p:ext uri="{BB962C8B-B14F-4D97-AF65-F5344CB8AC3E}">
        <p14:creationId xmlns:p14="http://schemas.microsoft.com/office/powerpoint/2010/main" val="5832010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dirty="0" smtClean="0"/>
              <a:t>SEIPS application to CDI</a:t>
            </a:r>
          </a:p>
        </p:txBody>
      </p:sp>
      <p:sp>
        <p:nvSpPr>
          <p:cNvPr id="13315" name="Content Placeholder 2"/>
          <p:cNvSpPr>
            <a:spLocks noGrp="1"/>
          </p:cNvSpPr>
          <p:nvPr>
            <p:ph idx="1"/>
          </p:nvPr>
        </p:nvSpPr>
        <p:spPr>
          <a:xfrm>
            <a:off x="514350" y="1600206"/>
            <a:ext cx="9258300" cy="4747840"/>
          </a:xfrm>
        </p:spPr>
        <p:txBody>
          <a:bodyPr>
            <a:normAutofit/>
          </a:bodyPr>
          <a:lstStyle/>
          <a:p>
            <a:r>
              <a:rPr lang="en-US" altLang="en-US" dirty="0" smtClean="0"/>
              <a:t>Create a process map to understand current practice and procedures</a:t>
            </a:r>
          </a:p>
          <a:p>
            <a:r>
              <a:rPr lang="en-US" altLang="en-US" dirty="0" smtClean="0"/>
              <a:t>Review </a:t>
            </a:r>
            <a:r>
              <a:rPr lang="en-US" altLang="en-US" dirty="0"/>
              <a:t>of policies and </a:t>
            </a:r>
            <a:r>
              <a:rPr lang="en-US" altLang="en-US" dirty="0" smtClean="0"/>
              <a:t>procedures, signage, diagnostic testing procedure</a:t>
            </a:r>
          </a:p>
          <a:p>
            <a:r>
              <a:rPr lang="en-US" altLang="en-US" dirty="0" smtClean="0"/>
              <a:t>Supplement this data with focus groups/interviews of relevant groups</a:t>
            </a:r>
          </a:p>
          <a:p>
            <a:r>
              <a:rPr lang="en-US" altLang="en-US" dirty="0" smtClean="0"/>
              <a:t>Supplement with direct observations of PPE donning and doffing, room layout, PPE supplies.</a:t>
            </a:r>
          </a:p>
          <a:p>
            <a:pPr marL="0" indent="0">
              <a:buNone/>
            </a:pPr>
            <a:endParaRPr lang="en-US" altLang="en-US" dirty="0" smtClean="0"/>
          </a:p>
        </p:txBody>
      </p:sp>
      <p:sp>
        <p:nvSpPr>
          <p:cNvPr id="4" name="Slide Number Placeholder 3"/>
          <p:cNvSpPr>
            <a:spLocks noGrp="1"/>
          </p:cNvSpPr>
          <p:nvPr>
            <p:ph type="sldNum" sz="quarter" idx="12"/>
          </p:nvPr>
        </p:nvSpPr>
        <p:spPr>
          <a:xfrm>
            <a:off x="7372350" y="6356357"/>
            <a:ext cx="2400300" cy="365125"/>
          </a:xfrm>
        </p:spPr>
        <p:txBody>
          <a:bodyPr/>
          <a:lstStyle/>
          <a:p>
            <a:pPr>
              <a:defRPr/>
            </a:pPr>
            <a:r>
              <a:rPr lang="en-US" dirty="0" smtClean="0">
                <a:solidFill>
                  <a:prstClr val="black"/>
                </a:solidFill>
              </a:rPr>
              <a:t>16</a:t>
            </a:r>
            <a:endParaRPr lang="en-US" dirty="0">
              <a:solidFill>
                <a:prstClr val="black"/>
              </a:solidFill>
            </a:endParaRPr>
          </a:p>
        </p:txBody>
      </p:sp>
    </p:spTree>
    <p:extLst>
      <p:ext uri="{BB962C8B-B14F-4D97-AF65-F5344CB8AC3E}">
        <p14:creationId xmlns:p14="http://schemas.microsoft.com/office/powerpoint/2010/main" val="17678167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altLang="en-US" dirty="0" smtClean="0"/>
              <a:t>Data collection</a:t>
            </a:r>
          </a:p>
        </p:txBody>
      </p:sp>
      <p:sp>
        <p:nvSpPr>
          <p:cNvPr id="14339" name="Content Placeholder 2"/>
          <p:cNvSpPr>
            <a:spLocks noGrp="1"/>
          </p:cNvSpPr>
          <p:nvPr>
            <p:ph idx="1"/>
          </p:nvPr>
        </p:nvSpPr>
        <p:spPr/>
        <p:txBody>
          <a:bodyPr>
            <a:normAutofit fontScale="92500" lnSpcReduction="10000"/>
          </a:bodyPr>
          <a:lstStyle/>
          <a:p>
            <a:r>
              <a:rPr lang="en-US" dirty="0"/>
              <a:t>Three homogenous focus groups convened – one each comprised of physicians, nurses and environmental services workers (EVS) – over a 4-week period. </a:t>
            </a:r>
            <a:endParaRPr lang="en-US" dirty="0" smtClean="0"/>
          </a:p>
          <a:p>
            <a:r>
              <a:rPr lang="en-US" dirty="0" smtClean="0"/>
              <a:t>The </a:t>
            </a:r>
            <a:r>
              <a:rPr lang="en-US" dirty="0"/>
              <a:t>physician focus group included 7 medicine residents </a:t>
            </a:r>
            <a:r>
              <a:rPr lang="en-US" dirty="0" smtClean="0"/>
              <a:t> </a:t>
            </a:r>
            <a:r>
              <a:rPr lang="en-US" dirty="0"/>
              <a:t>and one attending </a:t>
            </a:r>
            <a:r>
              <a:rPr lang="en-US" dirty="0" smtClean="0"/>
              <a:t>physician</a:t>
            </a:r>
          </a:p>
          <a:p>
            <a:r>
              <a:rPr lang="en-US" dirty="0"/>
              <a:t>T</a:t>
            </a:r>
            <a:r>
              <a:rPr lang="en-US" dirty="0" smtClean="0"/>
              <a:t>he </a:t>
            </a:r>
            <a:r>
              <a:rPr lang="en-US" dirty="0"/>
              <a:t>nursing focus group included 10 nurses from medical units with varying </a:t>
            </a:r>
            <a:r>
              <a:rPr lang="en-US" dirty="0" smtClean="0"/>
              <a:t>experience</a:t>
            </a:r>
          </a:p>
          <a:p>
            <a:r>
              <a:rPr lang="en-US" dirty="0"/>
              <a:t>T</a:t>
            </a:r>
            <a:r>
              <a:rPr lang="en-US" dirty="0" smtClean="0"/>
              <a:t>he </a:t>
            </a:r>
            <a:r>
              <a:rPr lang="en-US" dirty="0"/>
              <a:t>EVS group included six participants with 2-30 years of experience from varying types of units (ICU, medical, surgical).</a:t>
            </a:r>
          </a:p>
          <a:p>
            <a:endParaRPr lang="en-US" altLang="en-US" dirty="0" smtClean="0"/>
          </a:p>
        </p:txBody>
      </p:sp>
      <p:sp>
        <p:nvSpPr>
          <p:cNvPr id="4" name="Slide Number Placeholder 3"/>
          <p:cNvSpPr>
            <a:spLocks noGrp="1"/>
          </p:cNvSpPr>
          <p:nvPr>
            <p:ph type="sldNum" sz="quarter" idx="12"/>
          </p:nvPr>
        </p:nvSpPr>
        <p:spPr>
          <a:xfrm>
            <a:off x="7372350" y="6356357"/>
            <a:ext cx="2400300" cy="365125"/>
          </a:xfrm>
        </p:spPr>
        <p:txBody>
          <a:bodyPr/>
          <a:lstStyle/>
          <a:p>
            <a:pPr>
              <a:defRPr/>
            </a:pPr>
            <a:r>
              <a:rPr lang="en-US" dirty="0" smtClean="0">
                <a:solidFill>
                  <a:prstClr val="black"/>
                </a:solidFill>
              </a:rPr>
              <a:t>17</a:t>
            </a:r>
            <a:endParaRPr lang="en-US" dirty="0">
              <a:solidFill>
                <a:prstClr val="black"/>
              </a:solidFill>
            </a:endParaRPr>
          </a:p>
        </p:txBody>
      </p:sp>
    </p:spTree>
    <p:extLst>
      <p:ext uri="{BB962C8B-B14F-4D97-AF65-F5344CB8AC3E}">
        <p14:creationId xmlns:p14="http://schemas.microsoft.com/office/powerpoint/2010/main" val="9292073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p:cNvSpPr/>
          <p:nvPr/>
        </p:nvSpPr>
        <p:spPr>
          <a:xfrm>
            <a:off x="705851" y="150170"/>
            <a:ext cx="8502317" cy="5878532"/>
          </a:xfrm>
          <a:prstGeom prst="rect">
            <a:avLst/>
          </a:prstGeom>
        </p:spPr>
        <p:txBody>
          <a:bodyPr wrap="square">
            <a:spAutoFit/>
          </a:bodyPr>
          <a:lstStyle/>
          <a:p>
            <a:pPr indent="228600">
              <a:spcBef>
                <a:spcPts val="0"/>
              </a:spcBef>
              <a:spcAft>
                <a:spcPts val="0"/>
              </a:spcAft>
            </a:pPr>
            <a:endParaRPr lang="en-US" dirty="0">
              <a:latin typeface="Times New Roman" panose="02020603050405020304" pitchFamily="18" charset="0"/>
              <a:ea typeface="Times New Roman" panose="02020603050405020304" pitchFamily="18" charset="0"/>
            </a:endParaRPr>
          </a:p>
          <a:p>
            <a:pPr indent="228600">
              <a:spcBef>
                <a:spcPts val="0"/>
              </a:spcBef>
              <a:spcAft>
                <a:spcPts val="0"/>
              </a:spcAft>
            </a:pPr>
            <a:endParaRPr lang="en-US" sz="3200" dirty="0" smtClean="0">
              <a:solidFill>
                <a:schemeClr val="bg1"/>
              </a:solidFill>
              <a:latin typeface="+mn-lt"/>
              <a:ea typeface="Times New Roman" panose="02020603050405020304" pitchFamily="18" charset="0"/>
            </a:endParaRPr>
          </a:p>
          <a:p>
            <a:pPr marL="342900" indent="-342900">
              <a:spcBef>
                <a:spcPts val="0"/>
              </a:spcBef>
              <a:spcAft>
                <a:spcPts val="0"/>
              </a:spcAft>
              <a:buFont typeface="Wingdings" panose="05000000000000000000" pitchFamily="2" charset="2"/>
              <a:buChar char="§"/>
            </a:pPr>
            <a:r>
              <a:rPr lang="en-US" sz="3200" dirty="0">
                <a:solidFill>
                  <a:schemeClr val="bg1"/>
                </a:solidFill>
                <a:latin typeface="+mn-lt"/>
                <a:ea typeface="Times New Roman" panose="02020603050405020304" pitchFamily="18" charset="0"/>
                <a:cs typeface="Arial" panose="020B0604020202020204" pitchFamily="34" charset="0"/>
              </a:rPr>
              <a:t>F</a:t>
            </a:r>
            <a:r>
              <a:rPr lang="en-US" sz="3200" dirty="0" smtClean="0">
                <a:solidFill>
                  <a:schemeClr val="bg1"/>
                </a:solidFill>
                <a:latin typeface="+mn-lt"/>
                <a:ea typeface="Times New Roman" panose="02020603050405020304" pitchFamily="18" charset="0"/>
                <a:cs typeface="Arial" panose="020B0604020202020204" pitchFamily="34" charset="0"/>
              </a:rPr>
              <a:t>acilitated </a:t>
            </a:r>
            <a:r>
              <a:rPr lang="en-US" sz="3200" dirty="0">
                <a:solidFill>
                  <a:schemeClr val="bg1"/>
                </a:solidFill>
                <a:latin typeface="+mn-lt"/>
                <a:ea typeface="Times New Roman" panose="02020603050405020304" pitchFamily="18" charset="0"/>
                <a:cs typeface="Arial" panose="020B0604020202020204" pitchFamily="34" charset="0"/>
              </a:rPr>
              <a:t>by a human factors engineer with significant experience in healthcare group facilitation. </a:t>
            </a:r>
            <a:endParaRPr lang="en-US" sz="3200" dirty="0" smtClean="0">
              <a:solidFill>
                <a:schemeClr val="bg1"/>
              </a:solidFill>
              <a:latin typeface="+mn-lt"/>
              <a:ea typeface="Times New Roman" panose="02020603050405020304" pitchFamily="18" charset="0"/>
              <a:cs typeface="Arial" panose="020B0604020202020204" pitchFamily="34" charset="0"/>
            </a:endParaRPr>
          </a:p>
          <a:p>
            <a:pPr marL="342900" indent="-342900">
              <a:spcBef>
                <a:spcPts val="0"/>
              </a:spcBef>
              <a:spcAft>
                <a:spcPts val="0"/>
              </a:spcAft>
              <a:buFont typeface="Wingdings" panose="05000000000000000000" pitchFamily="2" charset="2"/>
              <a:buChar char="§"/>
            </a:pPr>
            <a:endParaRPr lang="en-US" sz="3200" dirty="0">
              <a:solidFill>
                <a:schemeClr val="bg1"/>
              </a:solidFill>
              <a:latin typeface="+mn-lt"/>
              <a:ea typeface="Times New Roman" panose="02020603050405020304" pitchFamily="18" charset="0"/>
              <a:cs typeface="Arial" panose="020B0604020202020204" pitchFamily="34" charset="0"/>
            </a:endParaRPr>
          </a:p>
          <a:p>
            <a:pPr marL="342900" indent="-342900">
              <a:spcBef>
                <a:spcPts val="0"/>
              </a:spcBef>
              <a:spcAft>
                <a:spcPts val="0"/>
              </a:spcAft>
              <a:buFont typeface="Wingdings" panose="05000000000000000000" pitchFamily="2" charset="2"/>
              <a:buChar char="§"/>
            </a:pPr>
            <a:r>
              <a:rPr lang="en-US" sz="3200" dirty="0" smtClean="0">
                <a:solidFill>
                  <a:schemeClr val="bg1"/>
                </a:solidFill>
                <a:latin typeface="+mn-lt"/>
                <a:ea typeface="Times New Roman" panose="02020603050405020304" pitchFamily="18" charset="0"/>
                <a:cs typeface="Arial" panose="020B0604020202020204" pitchFamily="34" charset="0"/>
              </a:rPr>
              <a:t>Participants </a:t>
            </a:r>
            <a:r>
              <a:rPr lang="en-US" sz="3200" dirty="0">
                <a:solidFill>
                  <a:schemeClr val="bg1"/>
                </a:solidFill>
                <a:latin typeface="+mn-lt"/>
                <a:ea typeface="Times New Roman" panose="02020603050405020304" pitchFamily="18" charset="0"/>
                <a:cs typeface="Arial" panose="020B0604020202020204" pitchFamily="34" charset="0"/>
              </a:rPr>
              <a:t>received no financial remuneration for attending</a:t>
            </a:r>
            <a:r>
              <a:rPr lang="en-US" sz="3200" dirty="0" smtClean="0">
                <a:solidFill>
                  <a:schemeClr val="bg1"/>
                </a:solidFill>
                <a:latin typeface="+mn-lt"/>
                <a:ea typeface="Times New Roman" panose="02020603050405020304" pitchFamily="18" charset="0"/>
                <a:cs typeface="Arial" panose="020B0604020202020204" pitchFamily="34" charset="0"/>
              </a:rPr>
              <a:t>.</a:t>
            </a:r>
          </a:p>
          <a:p>
            <a:pPr marL="342900" indent="-342900">
              <a:spcBef>
                <a:spcPts val="0"/>
              </a:spcBef>
              <a:spcAft>
                <a:spcPts val="0"/>
              </a:spcAft>
              <a:buFont typeface="Wingdings" panose="05000000000000000000" pitchFamily="2" charset="2"/>
              <a:buChar char="§"/>
            </a:pPr>
            <a:endParaRPr lang="en-US" sz="3200" dirty="0" smtClean="0">
              <a:solidFill>
                <a:schemeClr val="bg1"/>
              </a:solidFill>
              <a:latin typeface="+mn-lt"/>
              <a:ea typeface="Times New Roman" panose="02020603050405020304" pitchFamily="18" charset="0"/>
              <a:cs typeface="Arial" panose="020B0604020202020204" pitchFamily="34" charset="0"/>
            </a:endParaRPr>
          </a:p>
          <a:p>
            <a:pPr marL="342900" indent="-342900">
              <a:spcBef>
                <a:spcPts val="0"/>
              </a:spcBef>
              <a:spcAft>
                <a:spcPts val="0"/>
              </a:spcAft>
              <a:buFont typeface="Wingdings" panose="05000000000000000000" pitchFamily="2" charset="2"/>
              <a:buChar char="§"/>
            </a:pPr>
            <a:r>
              <a:rPr lang="en-US" sz="3200" dirty="0" smtClean="0">
                <a:solidFill>
                  <a:schemeClr val="bg1"/>
                </a:solidFill>
                <a:latin typeface="+mn-lt"/>
                <a:ea typeface="Times New Roman" panose="02020603050405020304" pitchFamily="18" charset="0"/>
                <a:cs typeface="Arial" panose="020B0604020202020204" pitchFamily="34" charset="0"/>
              </a:rPr>
              <a:t> </a:t>
            </a:r>
            <a:r>
              <a:rPr lang="en-US" sz="3200" dirty="0">
                <a:solidFill>
                  <a:schemeClr val="bg1"/>
                </a:solidFill>
                <a:latin typeface="+mn-lt"/>
                <a:ea typeface="Times New Roman" panose="02020603050405020304" pitchFamily="18" charset="0"/>
                <a:cs typeface="Arial" panose="020B0604020202020204" pitchFamily="34" charset="0"/>
              </a:rPr>
              <a:t>Discussion was audio recorded for transcription by a professional service and subsequently coded by two </a:t>
            </a:r>
            <a:r>
              <a:rPr lang="en-US" sz="3200" dirty="0" smtClean="0">
                <a:solidFill>
                  <a:schemeClr val="bg1"/>
                </a:solidFill>
                <a:latin typeface="+mn-lt"/>
                <a:ea typeface="Times New Roman" panose="02020603050405020304" pitchFamily="18" charset="0"/>
                <a:cs typeface="Arial" panose="020B0604020202020204" pitchFamily="34" charset="0"/>
              </a:rPr>
              <a:t>researchers</a:t>
            </a:r>
            <a:endParaRPr lang="en-US" sz="3200" dirty="0">
              <a:solidFill>
                <a:schemeClr val="bg1"/>
              </a:solidFill>
              <a:effectLst/>
              <a:latin typeface="+mn-lt"/>
              <a:ea typeface="Times New Roman" panose="02020603050405020304" pitchFamily="18" charset="0"/>
              <a:cs typeface="Arial" panose="020B0604020202020204" pitchFamily="34" charset="0"/>
            </a:endParaRPr>
          </a:p>
        </p:txBody>
      </p:sp>
      <p:sp>
        <p:nvSpPr>
          <p:cNvPr id="5" name="Slide Number Placeholder 3"/>
          <p:cNvSpPr txBox="1">
            <a:spLocks/>
          </p:cNvSpPr>
          <p:nvPr/>
        </p:nvSpPr>
        <p:spPr>
          <a:xfrm>
            <a:off x="7381870" y="6365877"/>
            <a:ext cx="2400300" cy="365125"/>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200" kern="1200">
                <a:solidFill>
                  <a:schemeClr val="tx1">
                    <a:tint val="75000"/>
                  </a:schemeClr>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defRPr/>
            </a:pPr>
            <a:r>
              <a:rPr lang="en-US" sz="1800" smtClean="0">
                <a:solidFill>
                  <a:prstClr val="black"/>
                </a:solidFill>
              </a:rPr>
              <a:t>18</a:t>
            </a:r>
            <a:endParaRPr lang="en-US" sz="1800" dirty="0">
              <a:solidFill>
                <a:prstClr val="black"/>
              </a:solidFill>
            </a:endParaRPr>
          </a:p>
        </p:txBody>
      </p:sp>
    </p:spTree>
    <p:extLst>
      <p:ext uri="{BB962C8B-B14F-4D97-AF65-F5344CB8AC3E}">
        <p14:creationId xmlns:p14="http://schemas.microsoft.com/office/powerpoint/2010/main" val="14166343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p:cNvSpPr/>
          <p:nvPr/>
        </p:nvSpPr>
        <p:spPr>
          <a:xfrm>
            <a:off x="806733" y="343084"/>
            <a:ext cx="8341895" cy="6124754"/>
          </a:xfrm>
          <a:prstGeom prst="rect">
            <a:avLst/>
          </a:prstGeom>
        </p:spPr>
        <p:txBody>
          <a:bodyPr wrap="square">
            <a:spAutoFit/>
          </a:bodyPr>
          <a:lstStyle/>
          <a:p>
            <a:r>
              <a:rPr lang="en-US" sz="2800" dirty="0">
                <a:solidFill>
                  <a:schemeClr val="bg1"/>
                </a:solidFill>
                <a:latin typeface="+mj-lt"/>
                <a:ea typeface="Times New Roman" panose="02020603050405020304" pitchFamily="18" charset="0"/>
                <a:cs typeface="Arial" panose="020B0604020202020204" pitchFamily="34" charset="0"/>
              </a:rPr>
              <a:t>Transcripts of the three focus groups were uploaded to </a:t>
            </a:r>
            <a:r>
              <a:rPr lang="en-US" sz="2800" dirty="0" err="1">
                <a:solidFill>
                  <a:schemeClr val="bg1"/>
                </a:solidFill>
                <a:latin typeface="+mj-lt"/>
                <a:ea typeface="Times New Roman" panose="02020603050405020304" pitchFamily="18" charset="0"/>
                <a:cs typeface="Arial" panose="020B0604020202020204" pitchFamily="34" charset="0"/>
              </a:rPr>
              <a:t>Dedoose</a:t>
            </a:r>
            <a:r>
              <a:rPr lang="en-US" sz="2800" baseline="30000" dirty="0">
                <a:solidFill>
                  <a:schemeClr val="bg1"/>
                </a:solidFill>
                <a:latin typeface="+mj-lt"/>
                <a:ea typeface="Times New Roman" panose="02020603050405020304" pitchFamily="18" charset="0"/>
                <a:cs typeface="Arial" panose="020B0604020202020204" pitchFamily="34" charset="0"/>
              </a:rPr>
              <a:t>®</a:t>
            </a:r>
            <a:r>
              <a:rPr lang="en-US" sz="2800" dirty="0">
                <a:solidFill>
                  <a:schemeClr val="bg1"/>
                </a:solidFill>
                <a:latin typeface="+mj-lt"/>
                <a:ea typeface="Times New Roman" panose="02020603050405020304" pitchFamily="18" charset="0"/>
                <a:cs typeface="Arial" panose="020B0604020202020204" pitchFamily="34" charset="0"/>
              </a:rPr>
              <a:t> web-based qualitative data analysis software. </a:t>
            </a:r>
            <a:endParaRPr lang="en-US" sz="2800" dirty="0" smtClean="0">
              <a:solidFill>
                <a:schemeClr val="bg1"/>
              </a:solidFill>
              <a:latin typeface="+mj-lt"/>
              <a:ea typeface="Times New Roman" panose="02020603050405020304" pitchFamily="18" charset="0"/>
              <a:cs typeface="Arial" panose="020B0604020202020204" pitchFamily="34" charset="0"/>
            </a:endParaRPr>
          </a:p>
          <a:p>
            <a:endParaRPr lang="en-US" sz="2800" dirty="0" smtClean="0">
              <a:solidFill>
                <a:schemeClr val="bg1"/>
              </a:solidFill>
              <a:latin typeface="+mj-lt"/>
              <a:ea typeface="Times New Roman" panose="02020603050405020304" pitchFamily="18" charset="0"/>
              <a:cs typeface="Arial" panose="020B0604020202020204" pitchFamily="34" charset="0"/>
            </a:endParaRPr>
          </a:p>
          <a:p>
            <a:r>
              <a:rPr lang="en-US" sz="2800" dirty="0" smtClean="0">
                <a:solidFill>
                  <a:schemeClr val="bg1"/>
                </a:solidFill>
                <a:latin typeface="+mj-lt"/>
                <a:ea typeface="Times New Roman" panose="02020603050405020304" pitchFamily="18" charset="0"/>
                <a:cs typeface="Arial" panose="020B0604020202020204" pitchFamily="34" charset="0"/>
              </a:rPr>
              <a:t>Each </a:t>
            </a:r>
            <a:r>
              <a:rPr lang="en-US" sz="2800" dirty="0">
                <a:solidFill>
                  <a:schemeClr val="bg1"/>
                </a:solidFill>
                <a:latin typeface="+mj-lt"/>
                <a:ea typeface="Times New Roman" panose="02020603050405020304" pitchFamily="18" charset="0"/>
                <a:cs typeface="Arial" panose="020B0604020202020204" pitchFamily="34" charset="0"/>
              </a:rPr>
              <a:t>excerpt was coded to three dimensions – </a:t>
            </a:r>
            <a:endParaRPr lang="en-US" sz="2800" dirty="0" smtClean="0">
              <a:solidFill>
                <a:schemeClr val="bg1"/>
              </a:solidFill>
              <a:latin typeface="+mj-lt"/>
              <a:ea typeface="Times New Roman" panose="02020603050405020304" pitchFamily="18" charset="0"/>
              <a:cs typeface="Arial" panose="020B0604020202020204" pitchFamily="34" charset="0"/>
            </a:endParaRPr>
          </a:p>
          <a:p>
            <a:pPr marL="457200" indent="-457200">
              <a:buAutoNum type="arabicParenR"/>
            </a:pPr>
            <a:r>
              <a:rPr lang="en-US" sz="2800" dirty="0" smtClean="0">
                <a:solidFill>
                  <a:schemeClr val="bg1"/>
                </a:solidFill>
                <a:latin typeface="+mj-lt"/>
                <a:ea typeface="Times New Roman" panose="02020603050405020304" pitchFamily="18" charset="0"/>
                <a:cs typeface="Arial" panose="020B0604020202020204" pitchFamily="34" charset="0"/>
              </a:rPr>
              <a:t>which </a:t>
            </a:r>
            <a:r>
              <a:rPr lang="en-US" sz="2800" dirty="0">
                <a:solidFill>
                  <a:schemeClr val="bg1"/>
                </a:solidFill>
                <a:latin typeface="+mj-lt"/>
                <a:ea typeface="Times New Roman" panose="02020603050405020304" pitchFamily="18" charset="0"/>
                <a:cs typeface="Arial" panose="020B0604020202020204" pitchFamily="34" charset="0"/>
              </a:rPr>
              <a:t>of the five CDI bundle interventions the excerpt corresponded </a:t>
            </a:r>
            <a:r>
              <a:rPr lang="en-US" sz="2800" dirty="0" smtClean="0">
                <a:solidFill>
                  <a:schemeClr val="bg1"/>
                </a:solidFill>
                <a:latin typeface="+mj-lt"/>
                <a:ea typeface="Times New Roman" panose="02020603050405020304" pitchFamily="18" charset="0"/>
                <a:cs typeface="Arial" panose="020B0604020202020204" pitchFamily="34" charset="0"/>
              </a:rPr>
              <a:t>to</a:t>
            </a:r>
          </a:p>
          <a:p>
            <a:pPr marL="457200" indent="-457200">
              <a:buAutoNum type="arabicParenR"/>
            </a:pPr>
            <a:r>
              <a:rPr lang="en-US" sz="2800" dirty="0" smtClean="0">
                <a:solidFill>
                  <a:schemeClr val="bg1"/>
                </a:solidFill>
                <a:latin typeface="+mj-lt"/>
                <a:ea typeface="Times New Roman" panose="02020603050405020304" pitchFamily="18" charset="0"/>
                <a:cs typeface="Arial" panose="020B0604020202020204" pitchFamily="34" charset="0"/>
              </a:rPr>
              <a:t>which </a:t>
            </a:r>
            <a:r>
              <a:rPr lang="en-US" sz="2800" dirty="0">
                <a:solidFill>
                  <a:schemeClr val="bg1"/>
                </a:solidFill>
                <a:latin typeface="+mj-lt"/>
                <a:ea typeface="Times New Roman" panose="02020603050405020304" pitchFamily="18" charset="0"/>
                <a:cs typeface="Arial" panose="020B0604020202020204" pitchFamily="34" charset="0"/>
              </a:rPr>
              <a:t>of the five elements of the work system it related </a:t>
            </a:r>
            <a:r>
              <a:rPr lang="en-US" sz="2800" dirty="0" smtClean="0">
                <a:solidFill>
                  <a:schemeClr val="bg1"/>
                </a:solidFill>
                <a:latin typeface="+mj-lt"/>
                <a:ea typeface="Times New Roman" panose="02020603050405020304" pitchFamily="18" charset="0"/>
                <a:cs typeface="Arial" panose="020B0604020202020204" pitchFamily="34" charset="0"/>
              </a:rPr>
              <a:t>to</a:t>
            </a:r>
          </a:p>
          <a:p>
            <a:pPr marL="457200" indent="-457200">
              <a:buAutoNum type="arabicParenR"/>
            </a:pPr>
            <a:r>
              <a:rPr lang="en-US" sz="2800" dirty="0" smtClean="0">
                <a:solidFill>
                  <a:schemeClr val="bg1"/>
                </a:solidFill>
                <a:latin typeface="+mj-lt"/>
                <a:ea typeface="Times New Roman" panose="02020603050405020304" pitchFamily="18" charset="0"/>
                <a:cs typeface="Arial" panose="020B0604020202020204" pitchFamily="34" charset="0"/>
              </a:rPr>
              <a:t> </a:t>
            </a:r>
            <a:r>
              <a:rPr lang="en-US" sz="2800" dirty="0">
                <a:solidFill>
                  <a:schemeClr val="bg1"/>
                </a:solidFill>
                <a:latin typeface="+mj-lt"/>
                <a:ea typeface="Times New Roman" panose="02020603050405020304" pitchFamily="18" charset="0"/>
                <a:cs typeface="Arial" panose="020B0604020202020204" pitchFamily="34" charset="0"/>
              </a:rPr>
              <a:t>and 3) whether it was a work system barrier or facilitator. </a:t>
            </a:r>
            <a:endParaRPr lang="en-US" sz="2800" dirty="0" smtClean="0">
              <a:solidFill>
                <a:schemeClr val="bg1"/>
              </a:solidFill>
              <a:latin typeface="+mj-lt"/>
              <a:ea typeface="Times New Roman" panose="02020603050405020304" pitchFamily="18" charset="0"/>
              <a:cs typeface="Arial" panose="020B0604020202020204" pitchFamily="34" charset="0"/>
            </a:endParaRPr>
          </a:p>
          <a:p>
            <a:endParaRPr lang="en-US" sz="2800" dirty="0" smtClean="0">
              <a:solidFill>
                <a:schemeClr val="bg1"/>
              </a:solidFill>
              <a:latin typeface="+mj-lt"/>
              <a:ea typeface="Times New Roman" panose="02020603050405020304" pitchFamily="18" charset="0"/>
              <a:cs typeface="Arial" panose="020B0604020202020204" pitchFamily="34" charset="0"/>
            </a:endParaRPr>
          </a:p>
          <a:p>
            <a:r>
              <a:rPr lang="en-US" sz="2800" dirty="0" smtClean="0">
                <a:solidFill>
                  <a:schemeClr val="bg1"/>
                </a:solidFill>
                <a:latin typeface="+mj-lt"/>
                <a:ea typeface="Times New Roman" panose="02020603050405020304" pitchFamily="18" charset="0"/>
                <a:cs typeface="Arial" panose="020B0604020202020204" pitchFamily="34" charset="0"/>
              </a:rPr>
              <a:t>An </a:t>
            </a:r>
            <a:r>
              <a:rPr lang="en-US" sz="2800" dirty="0">
                <a:solidFill>
                  <a:schemeClr val="bg1"/>
                </a:solidFill>
                <a:latin typeface="+mj-lt"/>
                <a:ea typeface="Times New Roman" panose="02020603050405020304" pitchFamily="18" charset="0"/>
                <a:cs typeface="Arial" panose="020B0604020202020204" pitchFamily="34" charset="0"/>
              </a:rPr>
              <a:t>excerpt could be coded to multiple bundle interventions, multiple work system elements and be both a barrier and facilitator. </a:t>
            </a:r>
            <a:endParaRPr lang="en-US" sz="2800" dirty="0">
              <a:solidFill>
                <a:schemeClr val="bg1"/>
              </a:solidFill>
              <a:latin typeface="+mj-lt"/>
              <a:cs typeface="Arial" panose="020B0604020202020204" pitchFamily="34" charset="0"/>
            </a:endParaRPr>
          </a:p>
        </p:txBody>
      </p:sp>
      <p:sp>
        <p:nvSpPr>
          <p:cNvPr id="5" name="Slide Number Placeholder 3"/>
          <p:cNvSpPr txBox="1">
            <a:spLocks/>
          </p:cNvSpPr>
          <p:nvPr/>
        </p:nvSpPr>
        <p:spPr>
          <a:xfrm>
            <a:off x="7381870" y="6365877"/>
            <a:ext cx="2400300" cy="365125"/>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200" kern="1200">
                <a:solidFill>
                  <a:schemeClr val="tx1">
                    <a:tint val="75000"/>
                  </a:schemeClr>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defRPr/>
            </a:pPr>
            <a:r>
              <a:rPr lang="en-US" sz="1800" smtClean="0">
                <a:solidFill>
                  <a:prstClr val="black"/>
                </a:solidFill>
              </a:rPr>
              <a:t>19</a:t>
            </a:r>
            <a:endParaRPr lang="en-US" sz="1800" dirty="0">
              <a:solidFill>
                <a:prstClr val="black"/>
              </a:solidFill>
            </a:endParaRPr>
          </a:p>
        </p:txBody>
      </p:sp>
    </p:spTree>
    <p:extLst>
      <p:ext uri="{BB962C8B-B14F-4D97-AF65-F5344CB8AC3E}">
        <p14:creationId xmlns:p14="http://schemas.microsoft.com/office/powerpoint/2010/main" val="23033077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514350" indent="-514350">
              <a:buFont typeface="+mj-lt"/>
              <a:buAutoNum type="arabicPeriod"/>
            </a:pPr>
            <a:r>
              <a:rPr lang="en-US" dirty="0" smtClean="0">
                <a:latin typeface="Arial" panose="020B0604020202020204" pitchFamily="34" charset="0"/>
                <a:cs typeface="Arial" panose="020B0604020202020204" pitchFamily="34" charset="0"/>
              </a:rPr>
              <a:t>Identify how to apply a systems engineering approach to </a:t>
            </a:r>
            <a:r>
              <a:rPr lang="en-US" i="1" dirty="0" smtClean="0">
                <a:latin typeface="Arial" panose="020B0604020202020204" pitchFamily="34" charset="0"/>
                <a:cs typeface="Arial" panose="020B0604020202020204" pitchFamily="34" charset="0"/>
              </a:rPr>
              <a:t>C. difficile </a:t>
            </a:r>
            <a:r>
              <a:rPr lang="en-US" dirty="0" smtClean="0">
                <a:latin typeface="Arial" panose="020B0604020202020204" pitchFamily="34" charset="0"/>
                <a:cs typeface="Arial" panose="020B0604020202020204" pitchFamily="34" charset="0"/>
              </a:rPr>
              <a:t>prevention</a:t>
            </a:r>
          </a:p>
          <a:p>
            <a:pPr marL="514350" indent="-514350">
              <a:buFont typeface="+mj-lt"/>
              <a:buAutoNum type="arabicPeriod"/>
            </a:pPr>
            <a:endParaRPr lang="en-US" dirty="0">
              <a:latin typeface="Arial" panose="020B0604020202020204" pitchFamily="34" charset="0"/>
              <a:cs typeface="Arial" panose="020B0604020202020204" pitchFamily="34" charset="0"/>
            </a:endParaRPr>
          </a:p>
          <a:p>
            <a:pPr marL="514350" indent="-514350">
              <a:buFont typeface="+mj-lt"/>
              <a:buAutoNum type="arabicPeriod"/>
            </a:pPr>
            <a:r>
              <a:rPr lang="en-US" dirty="0">
                <a:latin typeface="Arial" panose="020B0604020202020204" pitchFamily="34" charset="0"/>
                <a:cs typeface="Arial" panose="020B0604020202020204" pitchFamily="34" charset="0"/>
              </a:rPr>
              <a:t>Describe </a:t>
            </a:r>
            <a:r>
              <a:rPr lang="en-US" dirty="0" smtClean="0">
                <a:latin typeface="Arial" panose="020B0604020202020204" pitchFamily="34" charset="0"/>
                <a:cs typeface="Arial" panose="020B0604020202020204" pitchFamily="34" charset="0"/>
              </a:rPr>
              <a:t>the complementary data collection approaches useful in characterizing </a:t>
            </a:r>
            <a:r>
              <a:rPr lang="en-US" i="1" dirty="0" smtClean="0">
                <a:latin typeface="Arial" panose="020B0604020202020204" pitchFamily="34" charset="0"/>
                <a:cs typeface="Arial" panose="020B0604020202020204" pitchFamily="34" charset="0"/>
              </a:rPr>
              <a:t>C. difficile </a:t>
            </a:r>
            <a:r>
              <a:rPr lang="en-US" dirty="0" smtClean="0">
                <a:latin typeface="Arial" panose="020B0604020202020204" pitchFamily="34" charset="0"/>
                <a:cs typeface="Arial" panose="020B0604020202020204" pitchFamily="34" charset="0"/>
              </a:rPr>
              <a:t>prevention efforts. </a:t>
            </a:r>
            <a:br>
              <a:rPr lang="en-US" dirty="0" smtClean="0">
                <a:latin typeface="Arial" panose="020B0604020202020204" pitchFamily="34" charset="0"/>
                <a:cs typeface="Arial" panose="020B0604020202020204" pitchFamily="34" charset="0"/>
              </a:rPr>
            </a:br>
            <a:endParaRPr lang="en-US" dirty="0" smtClean="0">
              <a:latin typeface="Arial" panose="020B0604020202020204" pitchFamily="34" charset="0"/>
              <a:cs typeface="Arial" panose="020B0604020202020204" pitchFamily="34" charset="0"/>
            </a:endParaRPr>
          </a:p>
          <a:p>
            <a:pPr marL="514350" indent="-514350">
              <a:buFont typeface="+mj-lt"/>
              <a:buAutoNum type="arabicPeriod"/>
            </a:pPr>
            <a:r>
              <a:rPr lang="en-US" dirty="0" smtClean="0">
                <a:latin typeface="Arial" panose="020B0604020202020204" pitchFamily="34" charset="0"/>
                <a:cs typeface="Arial" panose="020B0604020202020204" pitchFamily="34" charset="0"/>
              </a:rPr>
              <a:t>Examine the </a:t>
            </a:r>
            <a:r>
              <a:rPr lang="en-US" dirty="0" err="1" smtClean="0">
                <a:latin typeface="Arial" panose="020B0604020202020204" pitchFamily="34" charset="0"/>
                <a:cs typeface="Arial" panose="020B0604020202020204" pitchFamily="34" charset="0"/>
              </a:rPr>
              <a:t>interprofessional</a:t>
            </a:r>
            <a:r>
              <a:rPr lang="en-US" dirty="0" smtClean="0">
                <a:latin typeface="Arial" panose="020B0604020202020204" pitchFamily="34" charset="0"/>
                <a:cs typeface="Arial" panose="020B0604020202020204" pitchFamily="34" charset="0"/>
              </a:rPr>
              <a:t> aspects of </a:t>
            </a:r>
            <a:r>
              <a:rPr lang="en-US" i="1" dirty="0" smtClean="0">
                <a:latin typeface="Arial" panose="020B0604020202020204" pitchFamily="34" charset="0"/>
                <a:cs typeface="Arial" panose="020B0604020202020204" pitchFamily="34" charset="0"/>
              </a:rPr>
              <a:t>C. difficile </a:t>
            </a:r>
            <a:r>
              <a:rPr lang="en-US" dirty="0" smtClean="0">
                <a:latin typeface="Arial" panose="020B0604020202020204" pitchFamily="34" charset="0"/>
                <a:cs typeface="Arial" panose="020B0604020202020204" pitchFamily="34" charset="0"/>
              </a:rPr>
              <a:t>prevention</a:t>
            </a:r>
            <a:endParaRPr lang="en-US" dirty="0">
              <a:latin typeface="Arial" panose="020B0604020202020204" pitchFamily="34" charset="0"/>
              <a:cs typeface="Arial" panose="020B0604020202020204" pitchFamily="34" charset="0"/>
            </a:endParaRPr>
          </a:p>
        </p:txBody>
      </p:sp>
      <p:sp>
        <p:nvSpPr>
          <p:cNvPr id="3" name="Title 2"/>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Objectives of the Session</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9136D5A3-F707-47BF-92D9-8E174CACFF86}" type="slidenum">
              <a:rPr lang="en-US" smtClean="0">
                <a:solidFill>
                  <a:prstClr val="black"/>
                </a:solidFill>
              </a:rPr>
              <a:pPr>
                <a:defRPr/>
              </a:pPr>
              <a:t>2</a:t>
            </a:fld>
            <a:endParaRPr lang="en-US">
              <a:solidFill>
                <a:prstClr val="black"/>
              </a:solidFill>
            </a:endParaRPr>
          </a:p>
        </p:txBody>
      </p:sp>
    </p:spTree>
    <p:extLst>
      <p:ext uri="{BB962C8B-B14F-4D97-AF65-F5344CB8AC3E}">
        <p14:creationId xmlns:p14="http://schemas.microsoft.com/office/powerpoint/2010/main" val="10840227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373673" y="2712418"/>
            <a:ext cx="9258300" cy="1136285"/>
          </a:xfrm>
        </p:spPr>
        <p:txBody>
          <a:bodyPr>
            <a:normAutofit fontScale="90000"/>
          </a:bodyPr>
          <a:lstStyle/>
          <a:p>
            <a:pPr algn="l"/>
            <a:r>
              <a:rPr lang="en-US" sz="3600" b="1" dirty="0" smtClean="0">
                <a:solidFill>
                  <a:schemeClr val="bg1"/>
                </a:solidFill>
              </a:rPr>
              <a:t>				     Person.</a:t>
            </a:r>
            <a:br>
              <a:rPr lang="en-US" sz="3600" b="1" dirty="0" smtClean="0">
                <a:solidFill>
                  <a:schemeClr val="bg1"/>
                </a:solidFill>
              </a:rPr>
            </a:br>
            <a:r>
              <a:rPr lang="en-US" sz="3600" b="1" dirty="0" smtClean="0">
                <a:solidFill>
                  <a:schemeClr val="bg1"/>
                </a:solidFill>
              </a:rPr>
              <a:t> </a:t>
            </a:r>
            <a:r>
              <a:rPr lang="en-US" sz="3100" i="1" dirty="0" smtClean="0">
                <a:solidFill>
                  <a:schemeClr val="bg1"/>
                </a:solidFill>
              </a:rPr>
              <a:t/>
            </a:r>
            <a:br>
              <a:rPr lang="en-US" sz="3100" i="1" dirty="0" smtClean="0">
                <a:solidFill>
                  <a:schemeClr val="bg1"/>
                </a:solidFill>
              </a:rPr>
            </a:br>
            <a:r>
              <a:rPr lang="en-US" sz="3100" dirty="0" smtClean="0">
                <a:solidFill>
                  <a:schemeClr val="bg1"/>
                </a:solidFill>
              </a:rPr>
              <a:t>Nurses </a:t>
            </a:r>
            <a:r>
              <a:rPr lang="en-US" sz="3100" dirty="0">
                <a:solidFill>
                  <a:schemeClr val="bg1"/>
                </a:solidFill>
              </a:rPr>
              <a:t>presented an issue associated with relying on </a:t>
            </a:r>
            <a:r>
              <a:rPr lang="en-US" sz="3100" u="sng" dirty="0">
                <a:solidFill>
                  <a:schemeClr val="bg1"/>
                </a:solidFill>
              </a:rPr>
              <a:t>others to inform them that a patient they care for has CDI. </a:t>
            </a:r>
            <a:r>
              <a:rPr lang="en-US" sz="3100" dirty="0">
                <a:solidFill>
                  <a:schemeClr val="bg1"/>
                </a:solidFill>
              </a:rPr>
              <a:t>This becomes a problem when the expectation is not met. For example, CDI patient rooms must have a sign on the door informing the person entering the room to take additional precautions. </a:t>
            </a:r>
            <a:r>
              <a:rPr lang="en-US" sz="3100" dirty="0" smtClean="0">
                <a:solidFill>
                  <a:schemeClr val="bg1"/>
                </a:solidFill>
              </a:rPr>
              <a:t/>
            </a:r>
            <a:br>
              <a:rPr lang="en-US" sz="3100" dirty="0" smtClean="0">
                <a:solidFill>
                  <a:schemeClr val="bg1"/>
                </a:solidFill>
              </a:rPr>
            </a:br>
            <a:r>
              <a:rPr lang="en-US" sz="3100" dirty="0">
                <a:solidFill>
                  <a:schemeClr val="bg1"/>
                </a:solidFill>
              </a:rPr>
              <a:t/>
            </a:r>
            <a:br>
              <a:rPr lang="en-US" sz="3100" dirty="0">
                <a:solidFill>
                  <a:schemeClr val="bg1"/>
                </a:solidFill>
              </a:rPr>
            </a:br>
            <a:r>
              <a:rPr lang="en-US" sz="3100" dirty="0" smtClean="0">
                <a:solidFill>
                  <a:schemeClr val="bg1"/>
                </a:solidFill>
              </a:rPr>
              <a:t>If </a:t>
            </a:r>
            <a:r>
              <a:rPr lang="en-US" sz="3100" dirty="0">
                <a:solidFill>
                  <a:schemeClr val="bg1"/>
                </a:solidFill>
              </a:rPr>
              <a:t>the person responsible for posting the sign forgets or does not post the notice, hand hygiene and other CDI interventions may not appropriately occur. </a:t>
            </a:r>
            <a:r>
              <a:rPr lang="en-US" dirty="0">
                <a:solidFill>
                  <a:schemeClr val="bg1"/>
                </a:solidFill>
              </a:rPr>
              <a:t/>
            </a:r>
            <a:br>
              <a:rPr lang="en-US" dirty="0">
                <a:solidFill>
                  <a:schemeClr val="bg1"/>
                </a:solidFill>
              </a:rPr>
            </a:br>
            <a:r>
              <a:rPr lang="en-US" sz="3100" dirty="0" smtClean="0">
                <a:solidFill>
                  <a:schemeClr val="bg1"/>
                </a:solidFill>
              </a:rPr>
              <a:t>[</a:t>
            </a:r>
            <a:r>
              <a:rPr lang="en-US" sz="3100" dirty="0">
                <a:solidFill>
                  <a:schemeClr val="bg1"/>
                </a:solidFill>
              </a:rPr>
              <a:t>Nurse focus group: “Or if somebody forgets to put the sign up and it’s your patient … you have no idea they were in isolation. That’s (not) always </a:t>
            </a:r>
            <a:r>
              <a:rPr lang="en-US" sz="3100" dirty="0" smtClean="0">
                <a:solidFill>
                  <a:schemeClr val="bg1"/>
                </a:solidFill>
              </a:rPr>
              <a:t>great.”</a:t>
            </a:r>
            <a:endParaRPr lang="en-US" dirty="0"/>
          </a:p>
        </p:txBody>
      </p:sp>
      <p:sp>
        <p:nvSpPr>
          <p:cNvPr id="4" name="Slide Number Placeholder 3"/>
          <p:cNvSpPr txBox="1">
            <a:spLocks/>
          </p:cNvSpPr>
          <p:nvPr/>
        </p:nvSpPr>
        <p:spPr>
          <a:xfrm>
            <a:off x="7381870" y="6365877"/>
            <a:ext cx="2400300" cy="365125"/>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200" kern="1200">
                <a:solidFill>
                  <a:schemeClr val="tx1">
                    <a:tint val="75000"/>
                  </a:schemeClr>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defRPr/>
            </a:pPr>
            <a:r>
              <a:rPr lang="en-US" sz="1800" smtClean="0">
                <a:solidFill>
                  <a:prstClr val="black"/>
                </a:solidFill>
              </a:rPr>
              <a:t>20</a:t>
            </a:r>
            <a:endParaRPr lang="en-US" sz="1800" dirty="0">
              <a:solidFill>
                <a:prstClr val="black"/>
              </a:solidFill>
            </a:endParaRPr>
          </a:p>
        </p:txBody>
      </p:sp>
    </p:spTree>
    <p:extLst>
      <p:ext uri="{BB962C8B-B14F-4D97-AF65-F5344CB8AC3E}">
        <p14:creationId xmlns:p14="http://schemas.microsoft.com/office/powerpoint/2010/main" val="23823722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p:cNvSpPr/>
          <p:nvPr/>
        </p:nvSpPr>
        <p:spPr>
          <a:xfrm>
            <a:off x="514350" y="274638"/>
            <a:ext cx="8502317" cy="6124754"/>
          </a:xfrm>
          <a:prstGeom prst="rect">
            <a:avLst/>
          </a:prstGeom>
        </p:spPr>
        <p:txBody>
          <a:bodyPr wrap="square">
            <a:spAutoFit/>
          </a:bodyPr>
          <a:lstStyle/>
          <a:p>
            <a:pPr indent="228600">
              <a:spcBef>
                <a:spcPts val="0"/>
              </a:spcBef>
              <a:spcAft>
                <a:spcPts val="0"/>
              </a:spcAft>
            </a:pPr>
            <a:r>
              <a:rPr lang="en-US" sz="3200" b="1" dirty="0" smtClean="0">
                <a:solidFill>
                  <a:schemeClr val="bg1"/>
                </a:solidFill>
                <a:latin typeface="+mj-lt"/>
              </a:rPr>
              <a:t>                           Tools/technology. </a:t>
            </a:r>
          </a:p>
          <a:p>
            <a:pPr indent="228600">
              <a:spcBef>
                <a:spcPts val="0"/>
              </a:spcBef>
              <a:spcAft>
                <a:spcPts val="0"/>
              </a:spcAft>
            </a:pPr>
            <a:endParaRPr lang="en-US" sz="2800" i="1" dirty="0">
              <a:solidFill>
                <a:schemeClr val="bg1"/>
              </a:solidFill>
              <a:latin typeface="+mj-lt"/>
            </a:endParaRPr>
          </a:p>
          <a:p>
            <a:pPr indent="228600">
              <a:spcBef>
                <a:spcPts val="0"/>
              </a:spcBef>
              <a:spcAft>
                <a:spcPts val="0"/>
              </a:spcAft>
            </a:pPr>
            <a:r>
              <a:rPr lang="en-US" sz="2800" dirty="0" smtClean="0">
                <a:solidFill>
                  <a:schemeClr val="bg1"/>
                </a:solidFill>
                <a:latin typeface="+mj-lt"/>
              </a:rPr>
              <a:t>All </a:t>
            </a:r>
            <a:r>
              <a:rPr lang="en-US" sz="2800" dirty="0">
                <a:solidFill>
                  <a:schemeClr val="bg1"/>
                </a:solidFill>
                <a:latin typeface="+mj-lt"/>
              </a:rPr>
              <a:t>three groups noted sink interference posed by </a:t>
            </a:r>
            <a:r>
              <a:rPr lang="en-US" sz="2800" u="sng" dirty="0">
                <a:solidFill>
                  <a:schemeClr val="bg1"/>
                </a:solidFill>
                <a:latin typeface="+mj-lt"/>
              </a:rPr>
              <a:t>the excessive amount of equipment (and also people) in the patient room</a:t>
            </a:r>
            <a:r>
              <a:rPr lang="en-US" sz="2800" dirty="0">
                <a:solidFill>
                  <a:schemeClr val="bg1"/>
                </a:solidFill>
                <a:latin typeface="+mj-lt"/>
              </a:rPr>
              <a:t>. </a:t>
            </a:r>
            <a:endParaRPr lang="en-US" sz="2800" dirty="0" smtClean="0">
              <a:solidFill>
                <a:schemeClr val="bg1"/>
              </a:solidFill>
              <a:latin typeface="+mj-lt"/>
            </a:endParaRPr>
          </a:p>
          <a:p>
            <a:pPr indent="228600">
              <a:spcBef>
                <a:spcPts val="0"/>
              </a:spcBef>
              <a:spcAft>
                <a:spcPts val="0"/>
              </a:spcAft>
            </a:pPr>
            <a:endParaRPr lang="en-US" sz="2800" dirty="0" smtClean="0">
              <a:solidFill>
                <a:schemeClr val="bg1"/>
              </a:solidFill>
              <a:latin typeface="+mj-lt"/>
            </a:endParaRPr>
          </a:p>
          <a:p>
            <a:pPr indent="228600">
              <a:spcBef>
                <a:spcPts val="0"/>
              </a:spcBef>
              <a:spcAft>
                <a:spcPts val="0"/>
              </a:spcAft>
            </a:pPr>
            <a:r>
              <a:rPr lang="en-US" sz="2800" dirty="0">
                <a:solidFill>
                  <a:schemeClr val="bg1"/>
                </a:solidFill>
                <a:latin typeface="+mj-lt"/>
              </a:rPr>
              <a:t>P</a:t>
            </a:r>
            <a:r>
              <a:rPr lang="en-US" sz="2800" dirty="0" smtClean="0">
                <a:solidFill>
                  <a:schemeClr val="bg1"/>
                </a:solidFill>
                <a:latin typeface="+mj-lt"/>
              </a:rPr>
              <a:t>ose </a:t>
            </a:r>
            <a:r>
              <a:rPr lang="en-US" sz="2800" dirty="0">
                <a:solidFill>
                  <a:schemeClr val="bg1"/>
                </a:solidFill>
                <a:latin typeface="+mj-lt"/>
              </a:rPr>
              <a:t>sink access issues. [EVS focus group: “(There are) huge chairs and the patient sits in front of the sink. And then we can’t get to the sink to wash our hands. … </a:t>
            </a:r>
            <a:endParaRPr lang="en-US" sz="2800" dirty="0" smtClean="0">
              <a:solidFill>
                <a:schemeClr val="bg1"/>
              </a:solidFill>
              <a:latin typeface="+mj-lt"/>
            </a:endParaRPr>
          </a:p>
          <a:p>
            <a:pPr indent="228600">
              <a:spcBef>
                <a:spcPts val="0"/>
              </a:spcBef>
              <a:spcAft>
                <a:spcPts val="0"/>
              </a:spcAft>
            </a:pPr>
            <a:r>
              <a:rPr lang="en-US" sz="2800" dirty="0" smtClean="0">
                <a:solidFill>
                  <a:schemeClr val="bg1"/>
                </a:solidFill>
                <a:latin typeface="+mj-lt"/>
              </a:rPr>
              <a:t>Supplies </a:t>
            </a:r>
            <a:r>
              <a:rPr lang="en-US" sz="2800" dirty="0">
                <a:solidFill>
                  <a:schemeClr val="bg1"/>
                </a:solidFill>
                <a:latin typeface="+mj-lt"/>
              </a:rPr>
              <a:t>in front of the sink … (cause) interference.”] </a:t>
            </a:r>
          </a:p>
          <a:p>
            <a:pPr indent="228600">
              <a:spcBef>
                <a:spcPts val="0"/>
              </a:spcBef>
              <a:spcAft>
                <a:spcPts val="0"/>
              </a:spcAft>
            </a:pPr>
            <a:endParaRPr lang="en-US" sz="2800" dirty="0" smtClean="0">
              <a:solidFill>
                <a:schemeClr val="bg1"/>
              </a:solidFill>
              <a:latin typeface="+mj-lt"/>
            </a:endParaRPr>
          </a:p>
          <a:p>
            <a:pPr indent="228600">
              <a:spcBef>
                <a:spcPts val="0"/>
              </a:spcBef>
              <a:spcAft>
                <a:spcPts val="0"/>
              </a:spcAft>
            </a:pPr>
            <a:r>
              <a:rPr lang="en-US" sz="2800" dirty="0" smtClean="0">
                <a:solidFill>
                  <a:schemeClr val="bg1"/>
                </a:solidFill>
                <a:latin typeface="+mj-lt"/>
              </a:rPr>
              <a:t>EVS </a:t>
            </a:r>
            <a:r>
              <a:rPr lang="en-US" sz="2800" dirty="0">
                <a:solidFill>
                  <a:schemeClr val="bg1"/>
                </a:solidFill>
                <a:latin typeface="+mj-lt"/>
              </a:rPr>
              <a:t>staff commented on their positive and consistent use of pagers as a means of informing them </a:t>
            </a:r>
            <a:r>
              <a:rPr lang="en-US" dirty="0">
                <a:solidFill>
                  <a:schemeClr val="bg1"/>
                </a:solidFill>
              </a:rPr>
              <a:t>that they will be cleaning a CDI</a:t>
            </a:r>
            <a:r>
              <a:rPr lang="en-US" i="1" dirty="0">
                <a:solidFill>
                  <a:schemeClr val="bg1"/>
                </a:solidFill>
              </a:rPr>
              <a:t> </a:t>
            </a:r>
            <a:r>
              <a:rPr lang="en-US" dirty="0">
                <a:solidFill>
                  <a:schemeClr val="bg1"/>
                </a:solidFill>
              </a:rPr>
              <a:t>patient room</a:t>
            </a:r>
            <a:r>
              <a:rPr lang="en-US" dirty="0" smtClean="0">
                <a:solidFill>
                  <a:schemeClr val="bg1"/>
                </a:solidFill>
              </a:rPr>
              <a:t>.</a:t>
            </a:r>
            <a:endParaRPr lang="en-US" dirty="0">
              <a:solidFill>
                <a:schemeClr val="bg1"/>
              </a:solidFill>
            </a:endParaRPr>
          </a:p>
        </p:txBody>
      </p:sp>
      <p:sp>
        <p:nvSpPr>
          <p:cNvPr id="5" name="Slide Number Placeholder 3"/>
          <p:cNvSpPr txBox="1">
            <a:spLocks/>
          </p:cNvSpPr>
          <p:nvPr/>
        </p:nvSpPr>
        <p:spPr>
          <a:xfrm>
            <a:off x="7381870" y="6365877"/>
            <a:ext cx="2400300" cy="365125"/>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200" kern="1200">
                <a:solidFill>
                  <a:schemeClr val="tx1">
                    <a:tint val="75000"/>
                  </a:schemeClr>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defRPr/>
            </a:pPr>
            <a:r>
              <a:rPr lang="en-US" sz="1800" dirty="0" smtClean="0">
                <a:solidFill>
                  <a:prstClr val="black"/>
                </a:solidFill>
              </a:rPr>
              <a:t>21</a:t>
            </a:r>
            <a:endParaRPr lang="en-US" sz="1800" dirty="0">
              <a:solidFill>
                <a:prstClr val="black"/>
              </a:solidFill>
            </a:endParaRPr>
          </a:p>
        </p:txBody>
      </p:sp>
    </p:spTree>
    <p:extLst>
      <p:ext uri="{BB962C8B-B14F-4D97-AF65-F5344CB8AC3E}">
        <p14:creationId xmlns:p14="http://schemas.microsoft.com/office/powerpoint/2010/main" val="15684507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p:cNvSpPr/>
          <p:nvPr/>
        </p:nvSpPr>
        <p:spPr>
          <a:xfrm>
            <a:off x="334108" y="139547"/>
            <a:ext cx="9794630" cy="6555641"/>
          </a:xfrm>
          <a:prstGeom prst="rect">
            <a:avLst/>
          </a:prstGeom>
        </p:spPr>
        <p:txBody>
          <a:bodyPr wrap="square">
            <a:spAutoFit/>
          </a:bodyPr>
          <a:lstStyle/>
          <a:p>
            <a:pPr marL="0" marR="0" indent="228600">
              <a:spcBef>
                <a:spcPts val="0"/>
              </a:spcBef>
              <a:spcAft>
                <a:spcPts val="0"/>
              </a:spcAft>
            </a:pPr>
            <a:r>
              <a:rPr lang="en-US" sz="3200" b="1" dirty="0" smtClean="0">
                <a:solidFill>
                  <a:schemeClr val="bg1"/>
                </a:solidFill>
                <a:latin typeface="+mj-lt"/>
                <a:ea typeface="MS Mincho" panose="02020609040205080304" pitchFamily="49" charset="-128"/>
                <a:cs typeface="Times New Roman" panose="02020603050405020304" pitchFamily="18" charset="0"/>
              </a:rPr>
              <a:t>                                  Organization</a:t>
            </a:r>
            <a:r>
              <a:rPr lang="en-US" sz="3200" b="1" dirty="0">
                <a:solidFill>
                  <a:schemeClr val="bg1"/>
                </a:solidFill>
                <a:latin typeface="+mj-lt"/>
                <a:ea typeface="MS Mincho" panose="02020609040205080304" pitchFamily="49" charset="-128"/>
                <a:cs typeface="Times New Roman" panose="02020603050405020304" pitchFamily="18" charset="0"/>
              </a:rPr>
              <a:t>. </a:t>
            </a:r>
            <a:endParaRPr lang="en-US" sz="3200" b="1" dirty="0" smtClean="0">
              <a:solidFill>
                <a:schemeClr val="bg1"/>
              </a:solidFill>
              <a:latin typeface="+mj-lt"/>
              <a:ea typeface="MS Mincho" panose="02020609040205080304" pitchFamily="49" charset="-128"/>
              <a:cs typeface="Times New Roman" panose="02020603050405020304" pitchFamily="18" charset="0"/>
            </a:endParaRPr>
          </a:p>
          <a:p>
            <a:pPr marL="0" marR="0" indent="228600">
              <a:spcBef>
                <a:spcPts val="0"/>
              </a:spcBef>
              <a:spcAft>
                <a:spcPts val="0"/>
              </a:spcAft>
            </a:pPr>
            <a:r>
              <a:rPr lang="en-US" sz="2800" dirty="0" smtClean="0">
                <a:solidFill>
                  <a:schemeClr val="bg1"/>
                </a:solidFill>
                <a:latin typeface="+mj-lt"/>
                <a:ea typeface="MS Mincho" panose="02020609040205080304" pitchFamily="49" charset="-128"/>
                <a:cs typeface="Times New Roman" panose="02020603050405020304" pitchFamily="18" charset="0"/>
              </a:rPr>
              <a:t>The </a:t>
            </a:r>
            <a:r>
              <a:rPr lang="en-US" sz="2800" dirty="0">
                <a:solidFill>
                  <a:schemeClr val="bg1"/>
                </a:solidFill>
                <a:latin typeface="+mj-lt"/>
                <a:ea typeface="MS Mincho" panose="02020609040205080304" pitchFamily="49" charset="-128"/>
                <a:cs typeface="Times New Roman" panose="02020603050405020304" pitchFamily="18" charset="0"/>
              </a:rPr>
              <a:t>challenge of </a:t>
            </a:r>
            <a:r>
              <a:rPr lang="en-US" sz="2800" u="sng" dirty="0">
                <a:solidFill>
                  <a:schemeClr val="bg1"/>
                </a:solidFill>
                <a:latin typeface="+mj-lt"/>
                <a:ea typeface="MS Mincho" panose="02020609040205080304" pitchFamily="49" charset="-128"/>
                <a:cs typeface="Times New Roman" panose="02020603050405020304" pitchFamily="18" charset="0"/>
              </a:rPr>
              <a:t>educating patients’ families </a:t>
            </a:r>
            <a:r>
              <a:rPr lang="en-US" sz="2800" dirty="0">
                <a:solidFill>
                  <a:schemeClr val="bg1"/>
                </a:solidFill>
                <a:latin typeface="+mj-lt"/>
                <a:ea typeface="MS Mincho" panose="02020609040205080304" pitchFamily="49" charset="-128"/>
                <a:cs typeface="Times New Roman" panose="02020603050405020304" pitchFamily="18" charset="0"/>
              </a:rPr>
              <a:t>regarding their need to comply with the CDI interventions was solely discussed by nurses who noted that changes in hand hygiene practice varied based on family member perceptions. </a:t>
            </a:r>
            <a:endParaRPr lang="en-US" sz="2800" dirty="0" smtClean="0">
              <a:solidFill>
                <a:schemeClr val="bg1"/>
              </a:solidFill>
              <a:latin typeface="+mj-lt"/>
              <a:ea typeface="MS Mincho" panose="02020609040205080304" pitchFamily="49" charset="-128"/>
              <a:cs typeface="Times New Roman" panose="02020603050405020304" pitchFamily="18" charset="0"/>
            </a:endParaRPr>
          </a:p>
          <a:p>
            <a:pPr marL="0" marR="0" indent="228600">
              <a:spcBef>
                <a:spcPts val="0"/>
              </a:spcBef>
              <a:spcAft>
                <a:spcPts val="0"/>
              </a:spcAft>
            </a:pPr>
            <a:endParaRPr lang="en-US" sz="2800" dirty="0">
              <a:solidFill>
                <a:schemeClr val="bg1"/>
              </a:solidFill>
              <a:latin typeface="+mj-lt"/>
              <a:ea typeface="MS Mincho" panose="02020609040205080304" pitchFamily="49" charset="-128"/>
              <a:cs typeface="Times New Roman" panose="02020603050405020304" pitchFamily="18" charset="0"/>
            </a:endParaRPr>
          </a:p>
          <a:p>
            <a:pPr marL="0" marR="0" indent="228600">
              <a:spcBef>
                <a:spcPts val="0"/>
              </a:spcBef>
              <a:spcAft>
                <a:spcPts val="0"/>
              </a:spcAft>
            </a:pPr>
            <a:r>
              <a:rPr lang="en-US" sz="2800" dirty="0" smtClean="0">
                <a:solidFill>
                  <a:schemeClr val="bg1"/>
                </a:solidFill>
                <a:latin typeface="+mj-lt"/>
                <a:ea typeface="MS Mincho" panose="02020609040205080304" pitchFamily="49" charset="-128"/>
                <a:cs typeface="Times New Roman" panose="02020603050405020304" pitchFamily="18" charset="0"/>
              </a:rPr>
              <a:t>Physicians </a:t>
            </a:r>
            <a:r>
              <a:rPr lang="en-US" sz="2800" dirty="0">
                <a:solidFill>
                  <a:schemeClr val="bg1"/>
                </a:solidFill>
                <a:latin typeface="+mj-lt"/>
                <a:ea typeface="MS Mincho" panose="02020609040205080304" pitchFamily="49" charset="-128"/>
                <a:cs typeface="Times New Roman" panose="02020603050405020304" pitchFamily="18" charset="0"/>
              </a:rPr>
              <a:t>admitted the lack of clarity of the hand hygiene policy related to when, where, and how long hand washing should occur</a:t>
            </a:r>
            <a:r>
              <a:rPr lang="en-US" sz="2800" dirty="0" smtClean="0">
                <a:solidFill>
                  <a:schemeClr val="bg1"/>
                </a:solidFill>
                <a:latin typeface="+mj-lt"/>
                <a:ea typeface="MS Mincho" panose="02020609040205080304" pitchFamily="49" charset="-128"/>
                <a:cs typeface="Times New Roman" panose="02020603050405020304" pitchFamily="18" charset="0"/>
              </a:rPr>
              <a:t>.</a:t>
            </a:r>
          </a:p>
          <a:p>
            <a:pPr marL="0" marR="0" indent="228600">
              <a:spcBef>
                <a:spcPts val="0"/>
              </a:spcBef>
              <a:spcAft>
                <a:spcPts val="0"/>
              </a:spcAft>
            </a:pPr>
            <a:endParaRPr lang="en-US" sz="2800" dirty="0">
              <a:solidFill>
                <a:schemeClr val="bg1"/>
              </a:solidFill>
              <a:latin typeface="+mj-lt"/>
              <a:ea typeface="MS Mincho" panose="02020609040205080304" pitchFamily="49" charset="-128"/>
              <a:cs typeface="Times New Roman" panose="02020603050405020304" pitchFamily="18" charset="0"/>
            </a:endParaRPr>
          </a:p>
          <a:p>
            <a:pPr marL="0" marR="0" indent="228600">
              <a:spcBef>
                <a:spcPts val="0"/>
              </a:spcBef>
              <a:spcAft>
                <a:spcPts val="0"/>
              </a:spcAft>
            </a:pPr>
            <a:r>
              <a:rPr lang="en-US" sz="2800" dirty="0">
                <a:solidFill>
                  <a:schemeClr val="bg1"/>
                </a:solidFill>
                <a:latin typeface="+mj-lt"/>
                <a:ea typeface="MS Mincho" panose="02020609040205080304" pitchFamily="49" charset="-128"/>
                <a:cs typeface="Times New Roman" panose="02020603050405020304" pitchFamily="18" charset="0"/>
              </a:rPr>
              <a:t>Other organization issues that were identified frequently related to role-specific policies solely relevant to a particular group. For example, EVS workers discussed significant issues related to </a:t>
            </a:r>
            <a:r>
              <a:rPr lang="en-US" sz="2800" u="sng" dirty="0">
                <a:solidFill>
                  <a:schemeClr val="bg1"/>
                </a:solidFill>
                <a:latin typeface="+mj-lt"/>
                <a:ea typeface="MS Mincho" panose="02020609040205080304" pitchFamily="49" charset="-128"/>
                <a:cs typeface="Times New Roman" panose="02020603050405020304" pitchFamily="18" charset="0"/>
              </a:rPr>
              <a:t>training and staff turnover </a:t>
            </a:r>
            <a:r>
              <a:rPr lang="en-US" sz="2800" dirty="0">
                <a:solidFill>
                  <a:schemeClr val="bg1"/>
                </a:solidFill>
                <a:latin typeface="+mj-lt"/>
                <a:ea typeface="MS Mincho" panose="02020609040205080304" pitchFamily="49" charset="-128"/>
                <a:cs typeface="Times New Roman" panose="02020603050405020304" pitchFamily="18" charset="0"/>
              </a:rPr>
              <a:t>that had an impact on compliance with and understanding of the importance of hand hygiene. </a:t>
            </a:r>
            <a:endParaRPr lang="en-US" sz="2800" dirty="0" smtClean="0">
              <a:solidFill>
                <a:schemeClr val="bg1"/>
              </a:solidFill>
              <a:latin typeface="+mj-lt"/>
              <a:ea typeface="MS Mincho" panose="02020609040205080304" pitchFamily="49" charset="-128"/>
              <a:cs typeface="Times New Roman" panose="02020603050405020304" pitchFamily="18" charset="0"/>
            </a:endParaRPr>
          </a:p>
          <a:p>
            <a:pPr marL="0" marR="0" indent="228600">
              <a:spcBef>
                <a:spcPts val="0"/>
              </a:spcBef>
              <a:spcAft>
                <a:spcPts val="0"/>
              </a:spcAft>
            </a:pPr>
            <a:r>
              <a:rPr lang="en-US" sz="2800" dirty="0" smtClean="0">
                <a:solidFill>
                  <a:schemeClr val="bg1"/>
                </a:solidFill>
                <a:effectLst/>
                <a:latin typeface="+mj-lt"/>
                <a:ea typeface="MS Mincho" panose="02020609040205080304" pitchFamily="49" charset="-128"/>
                <a:cs typeface="Times New Roman" panose="02020603050405020304" pitchFamily="18" charset="0"/>
              </a:rPr>
              <a:t>Institutional pressure to turnover room fast </a:t>
            </a:r>
            <a:endParaRPr lang="en-US" sz="2800" dirty="0">
              <a:solidFill>
                <a:schemeClr val="bg1"/>
              </a:solidFill>
              <a:effectLst/>
              <a:latin typeface="+mj-lt"/>
              <a:ea typeface="MS Mincho" panose="02020609040205080304" pitchFamily="49" charset="-128"/>
              <a:cs typeface="Times New Roman" panose="02020603050405020304" pitchFamily="18" charset="0"/>
            </a:endParaRPr>
          </a:p>
        </p:txBody>
      </p:sp>
      <p:sp>
        <p:nvSpPr>
          <p:cNvPr id="5" name="Slide Number Placeholder 3"/>
          <p:cNvSpPr>
            <a:spLocks noGrp="1"/>
          </p:cNvSpPr>
          <p:nvPr>
            <p:ph type="sldNum" sz="quarter" idx="12"/>
          </p:nvPr>
        </p:nvSpPr>
        <p:spPr>
          <a:xfrm>
            <a:off x="7372350" y="6356357"/>
            <a:ext cx="2400300" cy="365125"/>
          </a:xfrm>
        </p:spPr>
        <p:txBody>
          <a:bodyPr/>
          <a:lstStyle/>
          <a:p>
            <a:pPr>
              <a:defRPr/>
            </a:pPr>
            <a:r>
              <a:rPr lang="en-US" sz="1800" dirty="0" smtClean="0">
                <a:solidFill>
                  <a:prstClr val="black"/>
                </a:solidFill>
              </a:rPr>
              <a:t>22</a:t>
            </a:r>
            <a:endParaRPr lang="en-US" sz="1800" dirty="0">
              <a:solidFill>
                <a:prstClr val="black"/>
              </a:solidFill>
            </a:endParaRPr>
          </a:p>
        </p:txBody>
      </p:sp>
    </p:spTree>
    <p:extLst>
      <p:ext uri="{BB962C8B-B14F-4D97-AF65-F5344CB8AC3E}">
        <p14:creationId xmlns:p14="http://schemas.microsoft.com/office/powerpoint/2010/main" val="38404901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useBgFill="1">
        <p:nvSpPr>
          <p:cNvPr id="4" name="Rectangle 3"/>
          <p:cNvSpPr/>
          <p:nvPr/>
        </p:nvSpPr>
        <p:spPr>
          <a:xfrm>
            <a:off x="853949" y="453782"/>
            <a:ext cx="8565481" cy="5324535"/>
          </a:xfrm>
          <a:prstGeom prst="rect">
            <a:avLst/>
          </a:prstGeom>
        </p:spPr>
        <p:txBody>
          <a:bodyPr wrap="square">
            <a:spAutoFit/>
          </a:bodyPr>
          <a:lstStyle/>
          <a:p>
            <a:pPr marL="0" marR="0" indent="228600">
              <a:spcBef>
                <a:spcPts val="0"/>
              </a:spcBef>
              <a:spcAft>
                <a:spcPts val="0"/>
              </a:spcAft>
            </a:pPr>
            <a:r>
              <a:rPr lang="en-US" sz="2800" b="1" dirty="0" smtClean="0">
                <a:solidFill>
                  <a:schemeClr val="bg1"/>
                </a:solidFill>
                <a:latin typeface="+mn-lt"/>
                <a:ea typeface="MS Mincho" panose="02020609040205080304" pitchFamily="49" charset="-128"/>
                <a:cs typeface="Times New Roman" panose="02020603050405020304" pitchFamily="18" charset="0"/>
              </a:rPr>
              <a:t>                              </a:t>
            </a:r>
            <a:r>
              <a:rPr lang="en-US" sz="3200" b="1" dirty="0" smtClean="0">
                <a:solidFill>
                  <a:schemeClr val="bg1"/>
                </a:solidFill>
                <a:latin typeface="+mn-lt"/>
                <a:ea typeface="MS Mincho" panose="02020609040205080304" pitchFamily="49" charset="-128"/>
                <a:cs typeface="Times New Roman" panose="02020603050405020304" pitchFamily="18" charset="0"/>
              </a:rPr>
              <a:t>Environment</a:t>
            </a:r>
          </a:p>
          <a:p>
            <a:pPr marL="0" marR="0" indent="228600">
              <a:spcBef>
                <a:spcPts val="0"/>
              </a:spcBef>
              <a:spcAft>
                <a:spcPts val="0"/>
              </a:spcAft>
            </a:pPr>
            <a:endParaRPr lang="en-US" sz="2800" i="1" dirty="0">
              <a:solidFill>
                <a:schemeClr val="bg1"/>
              </a:solidFill>
              <a:latin typeface="+mn-lt"/>
              <a:ea typeface="MS Mincho" panose="02020609040205080304" pitchFamily="49" charset="-128"/>
              <a:cs typeface="Times New Roman" panose="02020603050405020304" pitchFamily="18" charset="0"/>
            </a:endParaRPr>
          </a:p>
          <a:p>
            <a:pPr marL="0" marR="0" indent="228600">
              <a:spcBef>
                <a:spcPts val="0"/>
              </a:spcBef>
              <a:spcAft>
                <a:spcPts val="0"/>
              </a:spcAft>
            </a:pPr>
            <a:r>
              <a:rPr lang="en-US" sz="2800" dirty="0" smtClean="0">
                <a:solidFill>
                  <a:schemeClr val="bg1"/>
                </a:solidFill>
                <a:latin typeface="+mn-lt"/>
                <a:ea typeface="MS Mincho" panose="02020609040205080304" pitchFamily="49" charset="-128"/>
                <a:cs typeface="Times New Roman" panose="02020603050405020304" pitchFamily="18" charset="0"/>
              </a:rPr>
              <a:t>Eight </a:t>
            </a:r>
            <a:r>
              <a:rPr lang="en-US" sz="2800" dirty="0">
                <a:solidFill>
                  <a:schemeClr val="bg1"/>
                </a:solidFill>
                <a:latin typeface="+mn-lt"/>
                <a:ea typeface="MS Mincho" panose="02020609040205080304" pitchFamily="49" charset="-128"/>
                <a:cs typeface="Times New Roman" panose="02020603050405020304" pitchFamily="18" charset="0"/>
              </a:rPr>
              <a:t>of the 52 total comments were related to sinks and were made by all three groups. </a:t>
            </a:r>
            <a:endParaRPr lang="en-US" sz="2800" dirty="0" smtClean="0">
              <a:solidFill>
                <a:schemeClr val="bg1"/>
              </a:solidFill>
              <a:latin typeface="+mn-lt"/>
              <a:ea typeface="MS Mincho" panose="02020609040205080304" pitchFamily="49" charset="-128"/>
              <a:cs typeface="Times New Roman" panose="02020603050405020304" pitchFamily="18" charset="0"/>
            </a:endParaRPr>
          </a:p>
          <a:p>
            <a:pPr marL="0" marR="0" indent="228600">
              <a:spcBef>
                <a:spcPts val="0"/>
              </a:spcBef>
              <a:spcAft>
                <a:spcPts val="0"/>
              </a:spcAft>
            </a:pPr>
            <a:endParaRPr lang="en-US" sz="2800" dirty="0">
              <a:solidFill>
                <a:schemeClr val="bg1"/>
              </a:solidFill>
              <a:latin typeface="+mn-lt"/>
              <a:ea typeface="MS Mincho" panose="02020609040205080304" pitchFamily="49" charset="-128"/>
              <a:cs typeface="Times New Roman" panose="02020603050405020304" pitchFamily="18" charset="0"/>
            </a:endParaRPr>
          </a:p>
          <a:p>
            <a:pPr marL="0" marR="0" indent="228600">
              <a:spcBef>
                <a:spcPts val="0"/>
              </a:spcBef>
              <a:spcAft>
                <a:spcPts val="0"/>
              </a:spcAft>
            </a:pPr>
            <a:r>
              <a:rPr lang="en-US" sz="2800" dirty="0" smtClean="0">
                <a:solidFill>
                  <a:schemeClr val="bg1"/>
                </a:solidFill>
                <a:latin typeface="+mn-lt"/>
                <a:ea typeface="MS Mincho" panose="02020609040205080304" pitchFamily="49" charset="-128"/>
                <a:cs typeface="Times New Roman" panose="02020603050405020304" pitchFamily="18" charset="0"/>
              </a:rPr>
              <a:t>Consistent </a:t>
            </a:r>
            <a:r>
              <a:rPr lang="en-US" sz="2800" dirty="0">
                <a:solidFill>
                  <a:schemeClr val="bg1"/>
                </a:solidFill>
                <a:latin typeface="+mn-lt"/>
                <a:ea typeface="MS Mincho" panose="02020609040205080304" pitchFamily="49" charset="-128"/>
                <a:cs typeface="Times New Roman" panose="02020603050405020304" pitchFamily="18" charset="0"/>
              </a:rPr>
              <a:t>issues related to the number and location of the sinks. </a:t>
            </a:r>
            <a:endParaRPr lang="en-US" sz="2800" dirty="0" smtClean="0">
              <a:solidFill>
                <a:schemeClr val="bg1"/>
              </a:solidFill>
              <a:latin typeface="+mn-lt"/>
              <a:ea typeface="MS Mincho" panose="02020609040205080304" pitchFamily="49" charset="-128"/>
              <a:cs typeface="Times New Roman" panose="02020603050405020304" pitchFamily="18" charset="0"/>
            </a:endParaRPr>
          </a:p>
          <a:p>
            <a:pPr marL="0" marR="0" indent="228600">
              <a:spcBef>
                <a:spcPts val="0"/>
              </a:spcBef>
              <a:spcAft>
                <a:spcPts val="0"/>
              </a:spcAft>
            </a:pPr>
            <a:endParaRPr lang="en-US" sz="2800" dirty="0">
              <a:solidFill>
                <a:schemeClr val="bg1"/>
              </a:solidFill>
              <a:latin typeface="+mn-lt"/>
              <a:ea typeface="MS Mincho" panose="02020609040205080304" pitchFamily="49" charset="-128"/>
              <a:cs typeface="Times New Roman" panose="02020603050405020304" pitchFamily="18" charset="0"/>
            </a:endParaRPr>
          </a:p>
          <a:p>
            <a:pPr marL="0" marR="0" indent="228600">
              <a:spcBef>
                <a:spcPts val="0"/>
              </a:spcBef>
              <a:spcAft>
                <a:spcPts val="0"/>
              </a:spcAft>
            </a:pPr>
            <a:r>
              <a:rPr lang="en-US" sz="2800" dirty="0" smtClean="0">
                <a:solidFill>
                  <a:schemeClr val="bg1"/>
                </a:solidFill>
                <a:latin typeface="+mn-lt"/>
                <a:ea typeface="MS Mincho" panose="02020609040205080304" pitchFamily="49" charset="-128"/>
                <a:cs typeface="Times New Roman" panose="02020603050405020304" pitchFamily="18" charset="0"/>
              </a:rPr>
              <a:t>[</a:t>
            </a:r>
            <a:r>
              <a:rPr lang="en-US" sz="2800" dirty="0">
                <a:solidFill>
                  <a:schemeClr val="bg1"/>
                </a:solidFill>
                <a:latin typeface="+mn-lt"/>
                <a:ea typeface="MS Mincho" panose="02020609040205080304" pitchFamily="49" charset="-128"/>
                <a:cs typeface="Times New Roman" panose="02020603050405020304" pitchFamily="18" charset="0"/>
              </a:rPr>
              <a:t>Nurse focus group: “We have to use the sinks in the hallway to wash our hands because you can’t get out of a C. diff room without </a:t>
            </a:r>
            <a:r>
              <a:rPr lang="en-US" sz="2800" dirty="0" err="1" smtClean="0">
                <a:solidFill>
                  <a:schemeClr val="bg1"/>
                </a:solidFill>
                <a:latin typeface="+mn-lt"/>
                <a:ea typeface="MS Mincho" panose="02020609040205080304" pitchFamily="49" charset="-128"/>
                <a:cs typeface="Times New Roman" panose="02020603050405020304" pitchFamily="18" charset="0"/>
              </a:rPr>
              <a:t>recontaminating</a:t>
            </a:r>
            <a:r>
              <a:rPr lang="en-US" sz="2800" dirty="0" smtClean="0">
                <a:solidFill>
                  <a:schemeClr val="bg1"/>
                </a:solidFill>
                <a:latin typeface="+mn-lt"/>
                <a:ea typeface="MS Mincho" panose="02020609040205080304" pitchFamily="49" charset="-128"/>
                <a:cs typeface="Times New Roman" panose="02020603050405020304" pitchFamily="18" charset="0"/>
              </a:rPr>
              <a:t> </a:t>
            </a:r>
            <a:r>
              <a:rPr lang="en-US" sz="2800" dirty="0">
                <a:solidFill>
                  <a:schemeClr val="bg1"/>
                </a:solidFill>
                <a:latin typeface="+mn-lt"/>
                <a:ea typeface="MS Mincho" panose="02020609040205080304" pitchFamily="49" charset="-128"/>
                <a:cs typeface="Times New Roman" panose="02020603050405020304" pitchFamily="18" charset="0"/>
              </a:rPr>
              <a:t>your hands after you’ve washed</a:t>
            </a:r>
            <a:r>
              <a:rPr lang="en-US" sz="2800" dirty="0" smtClean="0">
                <a:solidFill>
                  <a:schemeClr val="bg1"/>
                </a:solidFill>
                <a:latin typeface="+mn-lt"/>
                <a:ea typeface="MS Mincho" panose="02020609040205080304" pitchFamily="49" charset="-128"/>
                <a:cs typeface="Times New Roman" panose="02020603050405020304" pitchFamily="18" charset="0"/>
              </a:rPr>
              <a:t>.”]</a:t>
            </a:r>
            <a:endParaRPr lang="en-US" sz="2800" dirty="0">
              <a:solidFill>
                <a:schemeClr val="bg1"/>
              </a:solidFill>
              <a:effectLst/>
              <a:latin typeface="+mn-lt"/>
              <a:ea typeface="MS Mincho" panose="02020609040205080304" pitchFamily="49" charset="-128"/>
              <a:cs typeface="Times New Roman" panose="02020603050405020304" pitchFamily="18" charset="0"/>
            </a:endParaRPr>
          </a:p>
        </p:txBody>
      </p:sp>
      <p:sp>
        <p:nvSpPr>
          <p:cNvPr id="3" name="Slide Number Placeholder 3"/>
          <p:cNvSpPr>
            <a:spLocks noGrp="1"/>
          </p:cNvSpPr>
          <p:nvPr>
            <p:ph type="sldNum" sz="quarter" idx="12"/>
          </p:nvPr>
        </p:nvSpPr>
        <p:spPr>
          <a:xfrm>
            <a:off x="7372350" y="6356357"/>
            <a:ext cx="2400300" cy="365125"/>
          </a:xfrm>
        </p:spPr>
        <p:txBody>
          <a:bodyPr/>
          <a:lstStyle/>
          <a:p>
            <a:pPr>
              <a:defRPr/>
            </a:pPr>
            <a:fld id="{9136D5A3-F707-47BF-92D9-8E174CACFF86}" type="slidenum">
              <a:rPr lang="en-US" sz="1800" smtClean="0">
                <a:solidFill>
                  <a:prstClr val="black"/>
                </a:solidFill>
              </a:rPr>
              <a:pPr>
                <a:defRPr/>
              </a:pPr>
              <a:t>23</a:t>
            </a:fld>
            <a:endParaRPr lang="en-US" sz="1800" dirty="0">
              <a:solidFill>
                <a:prstClr val="black"/>
              </a:solidFill>
            </a:endParaRPr>
          </a:p>
        </p:txBody>
      </p:sp>
    </p:spTree>
    <p:extLst>
      <p:ext uri="{BB962C8B-B14F-4D97-AF65-F5344CB8AC3E}">
        <p14:creationId xmlns:p14="http://schemas.microsoft.com/office/powerpoint/2010/main" val="28758581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useBgFill="1">
        <p:nvSpPr>
          <p:cNvPr id="4" name="TextBox 3"/>
          <p:cNvSpPr txBox="1"/>
          <p:nvPr/>
        </p:nvSpPr>
        <p:spPr>
          <a:xfrm>
            <a:off x="6066692" y="3358662"/>
            <a:ext cx="184731" cy="461665"/>
          </a:xfrm>
          <a:prstGeom prst="rect">
            <a:avLst/>
          </a:prstGeom>
        </p:spPr>
        <p:txBody>
          <a:bodyPr wrap="none" rtlCol="0">
            <a:spAutoFit/>
          </a:bodyPr>
          <a:lstStyle/>
          <a:p>
            <a:endParaRPr lang="en-US" dirty="0"/>
          </a:p>
        </p:txBody>
      </p:sp>
      <p:sp>
        <p:nvSpPr>
          <p:cNvPr id="6" name="Title 5"/>
          <p:cNvSpPr>
            <a:spLocks noGrp="1"/>
          </p:cNvSpPr>
          <p:nvPr>
            <p:ph type="title"/>
          </p:nvPr>
        </p:nvSpPr>
        <p:spPr>
          <a:xfrm>
            <a:off x="479181" y="1881554"/>
            <a:ext cx="9227527" cy="3305908"/>
          </a:xfrm>
        </p:spPr>
        <p:txBody>
          <a:bodyPr>
            <a:normAutofit fontScale="90000"/>
          </a:bodyPr>
          <a:lstStyle/>
          <a:p>
            <a:pPr algn="l"/>
            <a:r>
              <a:rPr lang="en-US" sz="3600" dirty="0" smtClean="0">
                <a:solidFill>
                  <a:schemeClr val="bg1"/>
                </a:solidFill>
              </a:rPr>
              <a:t>                                       </a:t>
            </a:r>
            <a:r>
              <a:rPr lang="en-US" sz="3600" b="1" dirty="0" smtClean="0">
                <a:solidFill>
                  <a:schemeClr val="bg1"/>
                </a:solidFill>
              </a:rPr>
              <a:t>Tasks</a:t>
            </a:r>
            <a:r>
              <a:rPr lang="en-US" dirty="0" smtClean="0">
                <a:solidFill>
                  <a:schemeClr val="bg1"/>
                </a:solidFill>
              </a:rPr>
              <a:t/>
            </a:r>
            <a:br>
              <a:rPr lang="en-US" dirty="0" smtClean="0">
                <a:solidFill>
                  <a:schemeClr val="bg1"/>
                </a:solidFill>
              </a:rPr>
            </a:br>
            <a:r>
              <a:rPr lang="en-US" dirty="0" smtClean="0">
                <a:solidFill>
                  <a:schemeClr val="bg1"/>
                </a:solidFill>
              </a:rPr>
              <a:t/>
            </a:r>
            <a:br>
              <a:rPr lang="en-US" dirty="0" smtClean="0">
                <a:solidFill>
                  <a:schemeClr val="bg1"/>
                </a:solidFill>
              </a:rPr>
            </a:br>
            <a:r>
              <a:rPr lang="en-US" sz="3100" dirty="0">
                <a:solidFill>
                  <a:schemeClr val="bg1"/>
                </a:solidFill>
              </a:rPr>
              <a:t>W</a:t>
            </a:r>
            <a:r>
              <a:rPr lang="en-US" sz="3100" dirty="0" smtClean="0">
                <a:solidFill>
                  <a:schemeClr val="bg1"/>
                </a:solidFill>
              </a:rPr>
              <a:t>et hands make gloving difficult</a:t>
            </a:r>
            <a:br>
              <a:rPr lang="en-US" sz="3100" dirty="0" smtClean="0">
                <a:solidFill>
                  <a:schemeClr val="bg1"/>
                </a:solidFill>
              </a:rPr>
            </a:br>
            <a:r>
              <a:rPr lang="en-US" sz="3100" dirty="0">
                <a:solidFill>
                  <a:schemeClr val="bg1"/>
                </a:solidFill>
              </a:rPr>
              <a:t/>
            </a:r>
            <a:br>
              <a:rPr lang="en-US" sz="3100" dirty="0">
                <a:solidFill>
                  <a:schemeClr val="bg1"/>
                </a:solidFill>
              </a:rPr>
            </a:br>
            <a:r>
              <a:rPr lang="en-US" sz="3100" dirty="0" smtClean="0">
                <a:solidFill>
                  <a:schemeClr val="bg1"/>
                </a:solidFill>
              </a:rPr>
              <a:t>PPE when not anticipating touching patient or environment</a:t>
            </a:r>
            <a:br>
              <a:rPr lang="en-US" sz="3100" dirty="0" smtClean="0">
                <a:solidFill>
                  <a:schemeClr val="bg1"/>
                </a:solidFill>
              </a:rPr>
            </a:br>
            <a:r>
              <a:rPr lang="en-US" sz="3100" dirty="0" smtClean="0">
                <a:solidFill>
                  <a:schemeClr val="bg1"/>
                </a:solidFill>
              </a:rPr>
              <a:t/>
            </a:r>
            <a:br>
              <a:rPr lang="en-US" sz="3100" dirty="0" smtClean="0">
                <a:solidFill>
                  <a:schemeClr val="bg1"/>
                </a:solidFill>
              </a:rPr>
            </a:br>
            <a:r>
              <a:rPr lang="en-US" sz="3100" dirty="0" smtClean="0">
                <a:solidFill>
                  <a:schemeClr val="bg1"/>
                </a:solidFill>
              </a:rPr>
              <a:t>Inconsistency in where used gowns are disposed</a:t>
            </a:r>
            <a:br>
              <a:rPr lang="en-US" sz="3100" dirty="0" smtClean="0">
                <a:solidFill>
                  <a:schemeClr val="bg1"/>
                </a:solidFill>
              </a:rPr>
            </a:br>
            <a:r>
              <a:rPr lang="en-US" sz="3100" dirty="0" smtClean="0">
                <a:solidFill>
                  <a:schemeClr val="bg1"/>
                </a:solidFill>
              </a:rPr>
              <a:t/>
            </a:r>
            <a:br>
              <a:rPr lang="en-US" sz="3100" dirty="0" smtClean="0">
                <a:solidFill>
                  <a:schemeClr val="bg1"/>
                </a:solidFill>
              </a:rPr>
            </a:br>
            <a:r>
              <a:rPr lang="en-US" sz="3100" dirty="0" smtClean="0">
                <a:solidFill>
                  <a:schemeClr val="bg1"/>
                </a:solidFill>
              </a:rPr>
              <a:t>Inconsistency in where clean gowns are stored</a:t>
            </a:r>
            <a:br>
              <a:rPr lang="en-US" sz="3100" dirty="0" smtClean="0">
                <a:solidFill>
                  <a:schemeClr val="bg1"/>
                </a:solidFill>
              </a:rPr>
            </a:br>
            <a:r>
              <a:rPr lang="en-US" sz="3100" dirty="0" smtClean="0">
                <a:solidFill>
                  <a:schemeClr val="bg1"/>
                </a:solidFill>
              </a:rPr>
              <a:t/>
            </a:r>
            <a:br>
              <a:rPr lang="en-US" sz="3100" dirty="0" smtClean="0">
                <a:solidFill>
                  <a:schemeClr val="bg1"/>
                </a:solidFill>
              </a:rPr>
            </a:br>
            <a:r>
              <a:rPr lang="en-US" sz="3100" dirty="0" smtClean="0">
                <a:solidFill>
                  <a:schemeClr val="bg1"/>
                </a:solidFill>
              </a:rPr>
              <a:t>Supply </a:t>
            </a:r>
            <a:br>
              <a:rPr lang="en-US" sz="3100" dirty="0" smtClean="0">
                <a:solidFill>
                  <a:schemeClr val="bg1"/>
                </a:solidFill>
              </a:rPr>
            </a:br>
            <a:r>
              <a:rPr lang="en-US" sz="3100" dirty="0" smtClean="0">
                <a:solidFill>
                  <a:schemeClr val="bg1"/>
                </a:solidFill>
              </a:rPr>
              <a:t/>
            </a:r>
            <a:br>
              <a:rPr lang="en-US" sz="3100" dirty="0" smtClean="0">
                <a:solidFill>
                  <a:schemeClr val="bg1"/>
                </a:solidFill>
              </a:rPr>
            </a:br>
            <a:endParaRPr lang="en-US" sz="3100" dirty="0">
              <a:solidFill>
                <a:schemeClr val="bg1"/>
              </a:solidFill>
            </a:endParaRPr>
          </a:p>
        </p:txBody>
      </p:sp>
      <p:sp>
        <p:nvSpPr>
          <p:cNvPr id="5" name="Slide Number Placeholder 3"/>
          <p:cNvSpPr>
            <a:spLocks noGrp="1"/>
          </p:cNvSpPr>
          <p:nvPr>
            <p:ph type="sldNum" sz="quarter" idx="12"/>
          </p:nvPr>
        </p:nvSpPr>
        <p:spPr>
          <a:xfrm>
            <a:off x="7372350" y="6356357"/>
            <a:ext cx="2400300" cy="365125"/>
          </a:xfrm>
        </p:spPr>
        <p:txBody>
          <a:bodyPr/>
          <a:lstStyle/>
          <a:p>
            <a:pPr>
              <a:defRPr/>
            </a:pPr>
            <a:fld id="{9136D5A3-F707-47BF-92D9-8E174CACFF86}" type="slidenum">
              <a:rPr lang="en-US" sz="1800" smtClean="0">
                <a:solidFill>
                  <a:prstClr val="black"/>
                </a:solidFill>
              </a:rPr>
              <a:pPr>
                <a:defRPr/>
              </a:pPr>
              <a:t>24</a:t>
            </a:fld>
            <a:endParaRPr lang="en-US" sz="1800" dirty="0">
              <a:solidFill>
                <a:prstClr val="black"/>
              </a:solidFill>
            </a:endParaRPr>
          </a:p>
        </p:txBody>
      </p:sp>
    </p:spTree>
    <p:extLst>
      <p:ext uri="{BB962C8B-B14F-4D97-AF65-F5344CB8AC3E}">
        <p14:creationId xmlns:p14="http://schemas.microsoft.com/office/powerpoint/2010/main" val="326757487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952500" y="228600"/>
            <a:ext cx="8229600" cy="808038"/>
          </a:xfrm>
        </p:spPr>
        <p:txBody>
          <a:bodyPr/>
          <a:lstStyle/>
          <a:p>
            <a:pPr eaLnBrk="1" hangingPunct="1"/>
            <a:r>
              <a:rPr lang="en-US" altLang="en-US" sz="4000" dirty="0"/>
              <a:t>SEIPS Application to PPE</a:t>
            </a:r>
          </a:p>
        </p:txBody>
      </p:sp>
      <p:sp>
        <p:nvSpPr>
          <p:cNvPr id="11267" name="TextBox 1"/>
          <p:cNvSpPr txBox="1">
            <a:spLocks noChangeArrowheads="1"/>
          </p:cNvSpPr>
          <p:nvPr/>
        </p:nvSpPr>
        <p:spPr bwMode="auto">
          <a:xfrm>
            <a:off x="1181100" y="1036638"/>
            <a:ext cx="7772400" cy="664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dirty="0"/>
              <a:t>Person</a:t>
            </a:r>
          </a:p>
          <a:p>
            <a:pPr eaLnBrk="1" hangingPunct="1">
              <a:spcBef>
                <a:spcPct val="0"/>
              </a:spcBef>
              <a:buFontTx/>
              <a:buNone/>
            </a:pPr>
            <a:r>
              <a:rPr lang="en-US" altLang="en-US" sz="2400" dirty="0"/>
              <a:t>	Type of healthcare worker</a:t>
            </a:r>
          </a:p>
          <a:p>
            <a:pPr eaLnBrk="1" hangingPunct="1">
              <a:spcBef>
                <a:spcPct val="0"/>
              </a:spcBef>
              <a:buFontTx/>
              <a:buNone/>
            </a:pPr>
            <a:r>
              <a:rPr lang="en-US" altLang="en-US" sz="2400" dirty="0"/>
              <a:t>	Patient/visitor</a:t>
            </a:r>
          </a:p>
          <a:p>
            <a:pPr eaLnBrk="1" hangingPunct="1">
              <a:spcBef>
                <a:spcPct val="0"/>
              </a:spcBef>
              <a:buFontTx/>
              <a:buNone/>
            </a:pPr>
            <a:r>
              <a:rPr lang="en-US" altLang="en-US" sz="2400" dirty="0"/>
              <a:t>	Knowledge/awareness	</a:t>
            </a:r>
          </a:p>
          <a:p>
            <a:pPr eaLnBrk="1" hangingPunct="1">
              <a:spcBef>
                <a:spcPct val="0"/>
              </a:spcBef>
              <a:buFontTx/>
              <a:buNone/>
            </a:pPr>
            <a:r>
              <a:rPr lang="en-US" altLang="en-US" sz="2400" dirty="0"/>
              <a:t>	Perception of risk given anticipated activity</a:t>
            </a:r>
          </a:p>
          <a:p>
            <a:pPr eaLnBrk="1" hangingPunct="1">
              <a:spcBef>
                <a:spcPct val="0"/>
              </a:spcBef>
              <a:buFontTx/>
              <a:buNone/>
            </a:pPr>
            <a:endParaRPr lang="en-US" altLang="en-US" sz="2400" dirty="0"/>
          </a:p>
          <a:p>
            <a:pPr eaLnBrk="1" hangingPunct="1">
              <a:spcBef>
                <a:spcPct val="0"/>
              </a:spcBef>
              <a:buFontTx/>
              <a:buNone/>
            </a:pPr>
            <a:r>
              <a:rPr lang="en-US" altLang="en-US" sz="2400" dirty="0"/>
              <a:t>Tools/technology</a:t>
            </a:r>
          </a:p>
          <a:p>
            <a:pPr eaLnBrk="1" hangingPunct="1">
              <a:spcBef>
                <a:spcPct val="0"/>
              </a:spcBef>
              <a:buFontTx/>
              <a:buNone/>
            </a:pPr>
            <a:r>
              <a:rPr lang="en-US" altLang="en-US" sz="2400" dirty="0"/>
              <a:t>	PPE cumbersome</a:t>
            </a:r>
          </a:p>
          <a:p>
            <a:pPr eaLnBrk="1" hangingPunct="1">
              <a:spcBef>
                <a:spcPct val="0"/>
              </a:spcBef>
              <a:buFontTx/>
              <a:buNone/>
            </a:pPr>
            <a:r>
              <a:rPr lang="en-US" altLang="en-US" sz="2400" dirty="0"/>
              <a:t>	Use of phone/</a:t>
            </a:r>
            <a:r>
              <a:rPr lang="en-US" altLang="en-US" sz="2400" dirty="0" err="1"/>
              <a:t>iPAD</a:t>
            </a:r>
            <a:r>
              <a:rPr lang="en-US" altLang="en-US" sz="2400" dirty="0"/>
              <a:t> in isolation rooms difficult</a:t>
            </a:r>
          </a:p>
          <a:p>
            <a:pPr eaLnBrk="1" hangingPunct="1">
              <a:spcBef>
                <a:spcPct val="0"/>
              </a:spcBef>
              <a:buFontTx/>
              <a:buNone/>
            </a:pPr>
            <a:r>
              <a:rPr lang="en-US" altLang="en-US" sz="2400" dirty="0"/>
              <a:t>Tasks</a:t>
            </a:r>
          </a:p>
          <a:p>
            <a:pPr eaLnBrk="1" hangingPunct="1">
              <a:spcBef>
                <a:spcPct val="0"/>
              </a:spcBef>
              <a:buFontTx/>
              <a:buNone/>
            </a:pPr>
            <a:r>
              <a:rPr lang="en-US" altLang="en-US" sz="2400" dirty="0"/>
              <a:t>	Bundling of cares</a:t>
            </a:r>
          </a:p>
          <a:p>
            <a:pPr eaLnBrk="1" hangingPunct="1">
              <a:spcBef>
                <a:spcPct val="0"/>
              </a:spcBef>
              <a:buFontTx/>
              <a:buNone/>
            </a:pPr>
            <a:r>
              <a:rPr lang="en-US" altLang="en-US" sz="2400" dirty="0"/>
              <a:t>	Increases time </a:t>
            </a:r>
          </a:p>
          <a:p>
            <a:pPr eaLnBrk="1" hangingPunct="1">
              <a:spcBef>
                <a:spcPct val="0"/>
              </a:spcBef>
              <a:buFontTx/>
              <a:buNone/>
            </a:pPr>
            <a:r>
              <a:rPr lang="en-US" altLang="en-US" sz="2400" dirty="0"/>
              <a:t>	Cleaning issues	</a:t>
            </a:r>
          </a:p>
          <a:p>
            <a:pPr eaLnBrk="1" hangingPunct="1">
              <a:spcBef>
                <a:spcPct val="0"/>
              </a:spcBef>
              <a:buFontTx/>
              <a:buNone/>
            </a:pPr>
            <a:endParaRPr lang="en-US" altLang="en-US" sz="2400" dirty="0"/>
          </a:p>
          <a:p>
            <a:pPr eaLnBrk="1" hangingPunct="1">
              <a:spcBef>
                <a:spcPct val="0"/>
              </a:spcBef>
              <a:buFontTx/>
              <a:buNone/>
            </a:pPr>
            <a:r>
              <a:rPr lang="en-US" altLang="en-US" sz="1800" dirty="0"/>
              <a:t>	</a:t>
            </a:r>
          </a:p>
          <a:p>
            <a:pPr eaLnBrk="1" hangingPunct="1">
              <a:spcBef>
                <a:spcPct val="0"/>
              </a:spcBef>
              <a:buFontTx/>
              <a:buNone/>
            </a:pPr>
            <a:r>
              <a:rPr lang="en-US" altLang="en-US" sz="1800" dirty="0"/>
              <a:t>	</a:t>
            </a:r>
          </a:p>
          <a:p>
            <a:pPr eaLnBrk="1" hangingPunct="1">
              <a:spcBef>
                <a:spcPct val="0"/>
              </a:spcBef>
              <a:buFontTx/>
              <a:buNone/>
            </a:pPr>
            <a:r>
              <a:rPr lang="en-US" altLang="en-US" sz="1800" dirty="0"/>
              <a:t>	</a:t>
            </a:r>
          </a:p>
          <a:p>
            <a:pPr eaLnBrk="1" hangingPunct="1">
              <a:spcBef>
                <a:spcPct val="0"/>
              </a:spcBef>
              <a:buFontTx/>
              <a:buNone/>
            </a:pPr>
            <a:r>
              <a:rPr lang="en-US" altLang="en-US" sz="1800" dirty="0"/>
              <a:t>	</a:t>
            </a:r>
          </a:p>
          <a:p>
            <a:pPr eaLnBrk="1" hangingPunct="1">
              <a:spcBef>
                <a:spcPct val="0"/>
              </a:spcBef>
              <a:buFontTx/>
              <a:buNone/>
            </a:pPr>
            <a:r>
              <a:rPr lang="en-US" altLang="en-US" sz="1800" dirty="0"/>
              <a:t>	</a:t>
            </a:r>
          </a:p>
        </p:txBody>
      </p:sp>
      <p:sp>
        <p:nvSpPr>
          <p:cNvPr id="4" name="Slide Number Placeholder 3"/>
          <p:cNvSpPr>
            <a:spLocks noGrp="1"/>
          </p:cNvSpPr>
          <p:nvPr>
            <p:ph type="sldNum" sz="quarter" idx="12"/>
          </p:nvPr>
        </p:nvSpPr>
        <p:spPr>
          <a:xfrm>
            <a:off x="7372350" y="6356357"/>
            <a:ext cx="2400300" cy="365125"/>
          </a:xfrm>
        </p:spPr>
        <p:txBody>
          <a:bodyPr/>
          <a:lstStyle/>
          <a:p>
            <a:pPr>
              <a:defRPr/>
            </a:pPr>
            <a:fld id="{9136D5A3-F707-47BF-92D9-8E174CACFF86}" type="slidenum">
              <a:rPr lang="en-US" smtClean="0">
                <a:solidFill>
                  <a:prstClr val="black"/>
                </a:solidFill>
              </a:rPr>
              <a:pPr>
                <a:defRPr/>
              </a:pPr>
              <a:t>25</a:t>
            </a:fld>
            <a:endParaRPr lang="en-US" dirty="0">
              <a:solidFill>
                <a:prstClr val="black"/>
              </a:solidFill>
            </a:endParaRPr>
          </a:p>
        </p:txBody>
      </p:sp>
    </p:spTree>
    <p:extLst>
      <p:ext uri="{BB962C8B-B14F-4D97-AF65-F5344CB8AC3E}">
        <p14:creationId xmlns:p14="http://schemas.microsoft.com/office/powerpoint/2010/main" val="314668680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952500" y="228600"/>
            <a:ext cx="8229600" cy="808038"/>
          </a:xfrm>
        </p:spPr>
        <p:txBody>
          <a:bodyPr/>
          <a:lstStyle/>
          <a:p>
            <a:pPr eaLnBrk="1" hangingPunct="1"/>
            <a:r>
              <a:rPr lang="en-US" altLang="en-US" sz="4000" dirty="0"/>
              <a:t>SEIPS Application to PPE</a:t>
            </a:r>
          </a:p>
        </p:txBody>
      </p:sp>
      <p:sp>
        <p:nvSpPr>
          <p:cNvPr id="12291" name="TextBox 1"/>
          <p:cNvSpPr txBox="1">
            <a:spLocks noChangeArrowheads="1"/>
          </p:cNvSpPr>
          <p:nvPr/>
        </p:nvSpPr>
        <p:spPr bwMode="auto">
          <a:xfrm>
            <a:off x="1398588" y="1060450"/>
            <a:ext cx="7772400" cy="600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t>Environment</a:t>
            </a:r>
          </a:p>
          <a:p>
            <a:pPr eaLnBrk="1" hangingPunct="1">
              <a:spcBef>
                <a:spcPct val="0"/>
              </a:spcBef>
              <a:buFontTx/>
              <a:buNone/>
            </a:pPr>
            <a:r>
              <a:rPr lang="en-US" altLang="en-US" sz="2400"/>
              <a:t>	Disposal</a:t>
            </a:r>
          </a:p>
          <a:p>
            <a:pPr eaLnBrk="1" hangingPunct="1">
              <a:spcBef>
                <a:spcPct val="0"/>
              </a:spcBef>
              <a:buFontTx/>
              <a:buNone/>
            </a:pPr>
            <a:r>
              <a:rPr lang="en-US" altLang="en-US" sz="2400"/>
              <a:t>	Supplies</a:t>
            </a:r>
          </a:p>
          <a:p>
            <a:pPr eaLnBrk="1" hangingPunct="1">
              <a:spcBef>
                <a:spcPct val="0"/>
              </a:spcBef>
              <a:buFontTx/>
              <a:buNone/>
            </a:pPr>
            <a:r>
              <a:rPr lang="en-US" altLang="en-US" sz="2400"/>
              <a:t>	Signage on door</a:t>
            </a:r>
          </a:p>
          <a:p>
            <a:pPr eaLnBrk="1" hangingPunct="1">
              <a:spcBef>
                <a:spcPct val="0"/>
              </a:spcBef>
              <a:buFontTx/>
              <a:buNone/>
            </a:pPr>
            <a:r>
              <a:rPr lang="en-US" altLang="en-US" sz="2400"/>
              <a:t>	Stethoscope issues</a:t>
            </a:r>
          </a:p>
          <a:p>
            <a:pPr eaLnBrk="1" hangingPunct="1">
              <a:spcBef>
                <a:spcPct val="0"/>
              </a:spcBef>
              <a:buFontTx/>
              <a:buNone/>
            </a:pPr>
            <a:endParaRPr lang="en-US" altLang="en-US" sz="2400"/>
          </a:p>
          <a:p>
            <a:pPr eaLnBrk="1" hangingPunct="1">
              <a:spcBef>
                <a:spcPct val="0"/>
              </a:spcBef>
              <a:buFontTx/>
              <a:buNone/>
            </a:pPr>
            <a:r>
              <a:rPr lang="en-US" altLang="en-US" sz="2400"/>
              <a:t>Organization</a:t>
            </a:r>
          </a:p>
          <a:p>
            <a:pPr eaLnBrk="1" hangingPunct="1">
              <a:spcBef>
                <a:spcPct val="0"/>
              </a:spcBef>
              <a:buFontTx/>
              <a:buNone/>
            </a:pPr>
            <a:r>
              <a:rPr lang="en-US" altLang="en-US" sz="2400"/>
              <a:t>	Policies</a:t>
            </a:r>
          </a:p>
          <a:p>
            <a:pPr eaLnBrk="1" hangingPunct="1">
              <a:spcBef>
                <a:spcPct val="0"/>
              </a:spcBef>
              <a:buFontTx/>
              <a:buNone/>
            </a:pPr>
            <a:r>
              <a:rPr lang="en-US" altLang="en-US" sz="2400"/>
              <a:t>	Practice variation</a:t>
            </a:r>
          </a:p>
          <a:p>
            <a:pPr eaLnBrk="1" hangingPunct="1">
              <a:spcBef>
                <a:spcPct val="0"/>
              </a:spcBef>
              <a:buFontTx/>
              <a:buNone/>
            </a:pPr>
            <a:r>
              <a:rPr lang="en-US" altLang="en-US" sz="2400"/>
              <a:t>	Leadership involvement</a:t>
            </a:r>
          </a:p>
          <a:p>
            <a:pPr eaLnBrk="1" hangingPunct="1">
              <a:spcBef>
                <a:spcPct val="0"/>
              </a:spcBef>
              <a:buFontTx/>
              <a:buNone/>
            </a:pPr>
            <a:endParaRPr lang="en-US" altLang="en-US" sz="2400"/>
          </a:p>
          <a:p>
            <a:pPr eaLnBrk="1" hangingPunct="1">
              <a:spcBef>
                <a:spcPct val="0"/>
              </a:spcBef>
              <a:buFontTx/>
              <a:buNone/>
            </a:pPr>
            <a:r>
              <a:rPr lang="en-US" altLang="en-US" sz="2400"/>
              <a:t>Facilitators</a:t>
            </a:r>
          </a:p>
          <a:p>
            <a:pPr eaLnBrk="1" hangingPunct="1">
              <a:spcBef>
                <a:spcPct val="0"/>
              </a:spcBef>
              <a:buFontTx/>
              <a:buNone/>
            </a:pPr>
            <a:r>
              <a:rPr lang="en-US" altLang="en-US" sz="2400"/>
              <a:t>	Leadership engagement</a:t>
            </a:r>
          </a:p>
          <a:p>
            <a:pPr eaLnBrk="1" hangingPunct="1">
              <a:spcBef>
                <a:spcPct val="0"/>
              </a:spcBef>
              <a:buFontTx/>
              <a:buNone/>
            </a:pPr>
            <a:r>
              <a:rPr lang="en-US" altLang="en-US" sz="2400"/>
              <a:t>	Consistency of messages</a:t>
            </a:r>
          </a:p>
          <a:p>
            <a:pPr eaLnBrk="1" hangingPunct="1">
              <a:spcBef>
                <a:spcPct val="0"/>
              </a:spcBef>
              <a:buFontTx/>
              <a:buNone/>
            </a:pPr>
            <a:r>
              <a:rPr lang="en-US" altLang="en-US" sz="2400"/>
              <a:t>	Ease of availability and disposal	</a:t>
            </a:r>
          </a:p>
          <a:p>
            <a:pPr eaLnBrk="1" hangingPunct="1">
              <a:spcBef>
                <a:spcPct val="0"/>
              </a:spcBef>
              <a:buFontTx/>
              <a:buNone/>
            </a:pPr>
            <a:r>
              <a:rPr lang="en-US" altLang="en-US" sz="2400"/>
              <a:t>	</a:t>
            </a:r>
          </a:p>
        </p:txBody>
      </p:sp>
      <p:sp>
        <p:nvSpPr>
          <p:cNvPr id="4" name="Slide Number Placeholder 3"/>
          <p:cNvSpPr>
            <a:spLocks noGrp="1"/>
          </p:cNvSpPr>
          <p:nvPr>
            <p:ph type="sldNum" sz="quarter" idx="12"/>
          </p:nvPr>
        </p:nvSpPr>
        <p:spPr>
          <a:xfrm>
            <a:off x="7372350" y="6356357"/>
            <a:ext cx="2400300" cy="365125"/>
          </a:xfrm>
        </p:spPr>
        <p:txBody>
          <a:bodyPr/>
          <a:lstStyle/>
          <a:p>
            <a:pPr>
              <a:defRPr/>
            </a:pPr>
            <a:fld id="{9136D5A3-F707-47BF-92D9-8E174CACFF86}" type="slidenum">
              <a:rPr lang="en-US" smtClean="0">
                <a:solidFill>
                  <a:prstClr val="black"/>
                </a:solidFill>
              </a:rPr>
              <a:pPr>
                <a:defRPr/>
              </a:pPr>
              <a:t>26</a:t>
            </a:fld>
            <a:endParaRPr lang="en-US" dirty="0">
              <a:solidFill>
                <a:prstClr val="black"/>
              </a:solidFill>
            </a:endParaRPr>
          </a:p>
        </p:txBody>
      </p:sp>
    </p:spTree>
    <p:extLst>
      <p:ext uri="{BB962C8B-B14F-4D97-AF65-F5344CB8AC3E}">
        <p14:creationId xmlns:p14="http://schemas.microsoft.com/office/powerpoint/2010/main" val="20537646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altLang="en-US" dirty="0" smtClean="0"/>
              <a:t> SEIPS and interventions</a:t>
            </a:r>
          </a:p>
        </p:txBody>
      </p:sp>
      <p:sp>
        <p:nvSpPr>
          <p:cNvPr id="14339" name="Content Placeholder 2"/>
          <p:cNvSpPr>
            <a:spLocks noGrp="1"/>
          </p:cNvSpPr>
          <p:nvPr>
            <p:ph idx="1"/>
          </p:nvPr>
        </p:nvSpPr>
        <p:spPr/>
        <p:txBody>
          <a:bodyPr/>
          <a:lstStyle/>
          <a:p>
            <a:r>
              <a:rPr lang="en-US" altLang="en-US" dirty="0" smtClean="0"/>
              <a:t>Create a list of barriers and select ones that are modifiable and have high impact</a:t>
            </a:r>
          </a:p>
          <a:p>
            <a:r>
              <a:rPr lang="en-US" altLang="en-US" dirty="0" smtClean="0"/>
              <a:t>Examples</a:t>
            </a:r>
          </a:p>
          <a:p>
            <a:pPr lvl="1"/>
            <a:r>
              <a:rPr lang="en-US" altLang="en-US" dirty="0" smtClean="0"/>
              <a:t>Creation of new sinks</a:t>
            </a:r>
          </a:p>
          <a:p>
            <a:pPr lvl="1"/>
            <a:r>
              <a:rPr lang="en-US" altLang="en-US" dirty="0" smtClean="0"/>
              <a:t>Consistency of messaging- pros and cons</a:t>
            </a:r>
          </a:p>
          <a:p>
            <a:pPr lvl="1"/>
            <a:r>
              <a:rPr lang="en-US" altLang="en-US" dirty="0" smtClean="0"/>
              <a:t>Leadership support for EVS</a:t>
            </a:r>
          </a:p>
          <a:p>
            <a:endParaRPr lang="en-US" altLang="en-US" dirty="0"/>
          </a:p>
          <a:p>
            <a:pPr marL="0" indent="0">
              <a:buNone/>
            </a:pPr>
            <a:endParaRPr lang="en-US" altLang="en-US" dirty="0"/>
          </a:p>
          <a:p>
            <a:endParaRPr lang="en-US" altLang="en-US" dirty="0" smtClean="0"/>
          </a:p>
          <a:p>
            <a:pPr marL="0" indent="0">
              <a:buNone/>
            </a:pPr>
            <a:endParaRPr lang="en-US" altLang="en-US" dirty="0" smtClean="0"/>
          </a:p>
        </p:txBody>
      </p:sp>
      <p:sp>
        <p:nvSpPr>
          <p:cNvPr id="4" name="Slide Number Placeholder 3"/>
          <p:cNvSpPr>
            <a:spLocks noGrp="1"/>
          </p:cNvSpPr>
          <p:nvPr>
            <p:ph type="sldNum" sz="quarter" idx="12"/>
          </p:nvPr>
        </p:nvSpPr>
        <p:spPr>
          <a:xfrm>
            <a:off x="7372350" y="6356357"/>
            <a:ext cx="2400300" cy="365125"/>
          </a:xfrm>
        </p:spPr>
        <p:txBody>
          <a:bodyPr/>
          <a:lstStyle/>
          <a:p>
            <a:pPr>
              <a:defRPr/>
            </a:pPr>
            <a:fld id="{9136D5A3-F707-47BF-92D9-8E174CACFF86}" type="slidenum">
              <a:rPr lang="en-US" smtClean="0">
                <a:solidFill>
                  <a:prstClr val="black"/>
                </a:solidFill>
              </a:rPr>
              <a:pPr>
                <a:defRPr/>
              </a:pPr>
              <a:t>27</a:t>
            </a:fld>
            <a:endParaRPr lang="en-US" dirty="0">
              <a:solidFill>
                <a:prstClr val="black"/>
              </a:solidFill>
            </a:endParaRPr>
          </a:p>
        </p:txBody>
      </p:sp>
    </p:spTree>
    <p:extLst>
      <p:ext uri="{BB962C8B-B14F-4D97-AF65-F5344CB8AC3E}">
        <p14:creationId xmlns:p14="http://schemas.microsoft.com/office/powerpoint/2010/main" val="215488625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D467B13-973B-484C-8586-90D3F5AD03CA}" type="slidenum">
              <a:rPr lang="en-US" smtClean="0">
                <a:solidFill>
                  <a:prstClr val="white">
                    <a:tint val="75000"/>
                  </a:prstClr>
                </a:solidFill>
              </a:rPr>
              <a:pPr/>
              <a:t>28</a:t>
            </a:fld>
            <a:endParaRPr lang="en-US">
              <a:solidFill>
                <a:prstClr val="white">
                  <a:tint val="75000"/>
                </a:prstClr>
              </a:solidFill>
            </a:endParaRPr>
          </a:p>
        </p:txBody>
      </p:sp>
      <p:sp>
        <p:nvSpPr>
          <p:cNvPr id="3" name="Title 2"/>
          <p:cNvSpPr>
            <a:spLocks noGrp="1"/>
          </p:cNvSpPr>
          <p:nvPr>
            <p:ph type="title"/>
          </p:nvPr>
        </p:nvSpPr>
        <p:spPr>
          <a:xfrm>
            <a:off x="514350" y="129165"/>
            <a:ext cx="9258300" cy="1143000"/>
          </a:xfrm>
          <a:solidFill>
            <a:schemeClr val="tx1"/>
          </a:solidFill>
        </p:spPr>
        <p:txBody>
          <a:bodyPr>
            <a:normAutofit/>
          </a:bodyPr>
          <a:lstStyle/>
          <a:p>
            <a:r>
              <a:rPr lang="en-US" sz="3600" dirty="0" smtClean="0">
                <a:solidFill>
                  <a:schemeClr val="bg1"/>
                </a:solidFill>
              </a:rPr>
              <a:t>Acknowledgments </a:t>
            </a:r>
            <a:endParaRPr lang="en-US" sz="3600" dirty="0">
              <a:solidFill>
                <a:schemeClr val="bg1"/>
              </a:solidFill>
            </a:endParaRPr>
          </a:p>
        </p:txBody>
      </p:sp>
      <p:sp>
        <p:nvSpPr>
          <p:cNvPr id="4" name="TextBox 3"/>
          <p:cNvSpPr txBox="1"/>
          <p:nvPr/>
        </p:nvSpPr>
        <p:spPr>
          <a:xfrm>
            <a:off x="514350" y="462933"/>
            <a:ext cx="9157188" cy="1569660"/>
          </a:xfrm>
          <a:prstGeom prst="rect">
            <a:avLst/>
          </a:prstGeom>
          <a:noFill/>
        </p:spPr>
        <p:txBody>
          <a:bodyPr wrap="square" rtlCol="0">
            <a:spAutoFit/>
          </a:bodyPr>
          <a:lstStyle/>
          <a:p>
            <a:endParaRPr lang="en-US" dirty="0" smtClean="0">
              <a:solidFill>
                <a:schemeClr val="bg1"/>
              </a:solidFill>
            </a:endParaRPr>
          </a:p>
          <a:p>
            <a:endParaRPr lang="en-US" dirty="0" smtClean="0">
              <a:solidFill>
                <a:schemeClr val="bg1"/>
              </a:solidFill>
            </a:endParaRPr>
          </a:p>
          <a:p>
            <a:endParaRPr lang="en-US" dirty="0" smtClean="0">
              <a:solidFill>
                <a:schemeClr val="bg1"/>
              </a:solidFill>
            </a:endParaRPr>
          </a:p>
          <a:p>
            <a:r>
              <a:rPr lang="en-US" dirty="0" smtClean="0">
                <a:solidFill>
                  <a:schemeClr val="bg1"/>
                </a:solidFill>
              </a:rPr>
              <a:t> </a:t>
            </a:r>
            <a:endParaRPr lang="en-US" dirty="0">
              <a:solidFill>
                <a:schemeClr val="bg1"/>
              </a:solidFill>
            </a:endParaRPr>
          </a:p>
        </p:txBody>
      </p:sp>
      <p:sp>
        <p:nvSpPr>
          <p:cNvPr id="5" name="TextBox 4"/>
          <p:cNvSpPr txBox="1"/>
          <p:nvPr/>
        </p:nvSpPr>
        <p:spPr>
          <a:xfrm>
            <a:off x="287383" y="1533527"/>
            <a:ext cx="9384155" cy="6217087"/>
          </a:xfrm>
          <a:prstGeom prst="rect">
            <a:avLst/>
          </a:prstGeom>
          <a:noFill/>
        </p:spPr>
        <p:txBody>
          <a:bodyPr wrap="square" rtlCol="0">
            <a:spAutoFit/>
          </a:bodyPr>
          <a:lstStyle/>
          <a:p>
            <a:r>
              <a:rPr lang="en-US" dirty="0" smtClean="0">
                <a:solidFill>
                  <a:schemeClr val="bg1"/>
                </a:solidFill>
              </a:rPr>
              <a:t>Funding:</a:t>
            </a:r>
          </a:p>
          <a:p>
            <a:r>
              <a:rPr lang="en-US" dirty="0" smtClean="0">
                <a:solidFill>
                  <a:schemeClr val="bg1"/>
                </a:solidFill>
              </a:rPr>
              <a:t>AHRQ</a:t>
            </a:r>
          </a:p>
          <a:p>
            <a:r>
              <a:rPr lang="en-US" dirty="0" smtClean="0">
                <a:solidFill>
                  <a:schemeClr val="bg1"/>
                </a:solidFill>
              </a:rPr>
              <a:t>VA</a:t>
            </a:r>
          </a:p>
          <a:p>
            <a:r>
              <a:rPr lang="en-US" dirty="0" smtClean="0">
                <a:solidFill>
                  <a:schemeClr val="bg1"/>
                </a:solidFill>
              </a:rPr>
              <a:t>PCORI</a:t>
            </a:r>
          </a:p>
          <a:p>
            <a:r>
              <a:rPr lang="en-US" dirty="0" smtClean="0">
                <a:solidFill>
                  <a:schemeClr val="bg1"/>
                </a:solidFill>
              </a:rPr>
              <a:t>NIH</a:t>
            </a:r>
          </a:p>
          <a:p>
            <a:r>
              <a:rPr lang="en-US" dirty="0" smtClean="0">
                <a:solidFill>
                  <a:schemeClr val="bg1"/>
                </a:solidFill>
              </a:rPr>
              <a:t>CDC </a:t>
            </a:r>
          </a:p>
          <a:p>
            <a:r>
              <a:rPr lang="en-US" dirty="0" smtClean="0">
                <a:solidFill>
                  <a:schemeClr val="bg1"/>
                </a:solidFill>
              </a:rPr>
              <a:t>UW-Madison</a:t>
            </a:r>
          </a:p>
          <a:p>
            <a:endParaRPr lang="en-US" dirty="0" smtClean="0">
              <a:solidFill>
                <a:schemeClr val="bg1"/>
              </a:solidFill>
            </a:endParaRPr>
          </a:p>
          <a:p>
            <a:r>
              <a:rPr lang="en-US" dirty="0" smtClean="0">
                <a:solidFill>
                  <a:schemeClr val="bg1"/>
                </a:solidFill>
              </a:rPr>
              <a:t>References:</a:t>
            </a:r>
          </a:p>
          <a:p>
            <a:r>
              <a:rPr lang="en-US" sz="1600" dirty="0">
                <a:solidFill>
                  <a:schemeClr val="bg1"/>
                </a:solidFill>
                <a:hlinkClick r:id="rId2"/>
              </a:rPr>
              <a:t>Barriers and facilitators to Clostridium difficile infection prevention: A nursing perspective.</a:t>
            </a:r>
            <a:endParaRPr lang="en-US" sz="1600" dirty="0">
              <a:solidFill>
                <a:schemeClr val="bg1"/>
              </a:solidFill>
            </a:endParaRPr>
          </a:p>
          <a:p>
            <a:r>
              <a:rPr lang="en-US" sz="1600" dirty="0" err="1">
                <a:solidFill>
                  <a:schemeClr val="bg1"/>
                </a:solidFill>
              </a:rPr>
              <a:t>Ngam</a:t>
            </a:r>
            <a:r>
              <a:rPr lang="en-US" sz="1600" dirty="0">
                <a:solidFill>
                  <a:schemeClr val="bg1"/>
                </a:solidFill>
              </a:rPr>
              <a:t> C, </a:t>
            </a:r>
            <a:r>
              <a:rPr lang="en-US" sz="1600" dirty="0" err="1">
                <a:solidFill>
                  <a:schemeClr val="bg1"/>
                </a:solidFill>
              </a:rPr>
              <a:t>Schoofs</a:t>
            </a:r>
            <a:r>
              <a:rPr lang="en-US" sz="1600" dirty="0">
                <a:solidFill>
                  <a:schemeClr val="bg1"/>
                </a:solidFill>
              </a:rPr>
              <a:t> </a:t>
            </a:r>
            <a:r>
              <a:rPr lang="en-US" sz="1600" dirty="0" err="1">
                <a:solidFill>
                  <a:schemeClr val="bg1"/>
                </a:solidFill>
              </a:rPr>
              <a:t>Hundt</a:t>
            </a:r>
            <a:r>
              <a:rPr lang="en-US" sz="1600" dirty="0">
                <a:solidFill>
                  <a:schemeClr val="bg1"/>
                </a:solidFill>
              </a:rPr>
              <a:t> A, </a:t>
            </a:r>
            <a:r>
              <a:rPr lang="en-US" sz="1600" dirty="0" err="1">
                <a:solidFill>
                  <a:schemeClr val="bg1"/>
                </a:solidFill>
              </a:rPr>
              <a:t>Haun</a:t>
            </a:r>
            <a:r>
              <a:rPr lang="en-US" sz="1600" dirty="0">
                <a:solidFill>
                  <a:schemeClr val="bg1"/>
                </a:solidFill>
              </a:rPr>
              <a:t> N, </a:t>
            </a:r>
            <a:r>
              <a:rPr lang="en-US" sz="1600" dirty="0" err="1">
                <a:solidFill>
                  <a:schemeClr val="bg1"/>
                </a:solidFill>
              </a:rPr>
              <a:t>Carayon</a:t>
            </a:r>
            <a:r>
              <a:rPr lang="en-US" sz="1600" dirty="0">
                <a:solidFill>
                  <a:schemeClr val="bg1"/>
                </a:solidFill>
              </a:rPr>
              <a:t> P, Stevens L, </a:t>
            </a:r>
            <a:r>
              <a:rPr lang="en-US" sz="1600" b="1" dirty="0" err="1">
                <a:solidFill>
                  <a:schemeClr val="bg1"/>
                </a:solidFill>
              </a:rPr>
              <a:t>Safdar</a:t>
            </a:r>
            <a:r>
              <a:rPr lang="en-US" sz="1600" dirty="0">
                <a:solidFill>
                  <a:schemeClr val="bg1"/>
                </a:solidFill>
              </a:rPr>
              <a:t> N.</a:t>
            </a:r>
          </a:p>
          <a:p>
            <a:r>
              <a:rPr lang="en-US" sz="1600" dirty="0">
                <a:solidFill>
                  <a:schemeClr val="bg1"/>
                </a:solidFill>
              </a:rPr>
              <a:t>Am J Infect Control. 2017 Dec 1;45(12):1363-1368. </a:t>
            </a:r>
            <a:r>
              <a:rPr lang="en-US" sz="1600" dirty="0" err="1">
                <a:solidFill>
                  <a:schemeClr val="bg1"/>
                </a:solidFill>
              </a:rPr>
              <a:t>doi</a:t>
            </a:r>
            <a:r>
              <a:rPr lang="en-US" sz="1600" dirty="0">
                <a:solidFill>
                  <a:schemeClr val="bg1"/>
                </a:solidFill>
              </a:rPr>
              <a:t>: 10.1016/j.ajic.2017.07.009. </a:t>
            </a:r>
            <a:r>
              <a:rPr lang="en-US" sz="1600" dirty="0" err="1">
                <a:solidFill>
                  <a:schemeClr val="bg1"/>
                </a:solidFill>
              </a:rPr>
              <a:t>Epub</a:t>
            </a:r>
            <a:r>
              <a:rPr lang="en-US" sz="1600" dirty="0">
                <a:solidFill>
                  <a:schemeClr val="bg1"/>
                </a:solidFill>
              </a:rPr>
              <a:t> 2017 Sep 19</a:t>
            </a:r>
            <a:r>
              <a:rPr lang="en-US" sz="1600" dirty="0" smtClean="0">
                <a:solidFill>
                  <a:schemeClr val="bg1"/>
                </a:solidFill>
              </a:rPr>
              <a:t>.</a:t>
            </a:r>
          </a:p>
          <a:p>
            <a:r>
              <a:rPr lang="en-US" sz="1600" dirty="0">
                <a:solidFill>
                  <a:schemeClr val="bg1"/>
                </a:solidFill>
                <a:hlinkClick r:id="rId3"/>
              </a:rPr>
              <a:t>What do visitors know and how do they feel about contact precautions?</a:t>
            </a:r>
            <a:endParaRPr lang="en-US" sz="1600" dirty="0">
              <a:solidFill>
                <a:schemeClr val="bg1"/>
              </a:solidFill>
            </a:endParaRPr>
          </a:p>
          <a:p>
            <a:r>
              <a:rPr lang="en-US" sz="1600" dirty="0">
                <a:solidFill>
                  <a:schemeClr val="bg1"/>
                </a:solidFill>
              </a:rPr>
              <a:t>Seibert G, Ewers T, Barker AK, </a:t>
            </a:r>
            <a:r>
              <a:rPr lang="en-US" sz="1600" dirty="0" err="1">
                <a:solidFill>
                  <a:schemeClr val="bg1"/>
                </a:solidFill>
              </a:rPr>
              <a:t>Slavick</a:t>
            </a:r>
            <a:r>
              <a:rPr lang="en-US" sz="1600" dirty="0">
                <a:solidFill>
                  <a:schemeClr val="bg1"/>
                </a:solidFill>
              </a:rPr>
              <a:t> A, Wright MO, Stevens L, </a:t>
            </a:r>
            <a:r>
              <a:rPr lang="en-US" sz="1600" b="1" dirty="0" err="1">
                <a:solidFill>
                  <a:schemeClr val="bg1"/>
                </a:solidFill>
              </a:rPr>
              <a:t>Safdar</a:t>
            </a:r>
            <a:r>
              <a:rPr lang="en-US" sz="1600" dirty="0">
                <a:solidFill>
                  <a:schemeClr val="bg1"/>
                </a:solidFill>
              </a:rPr>
              <a:t> N.</a:t>
            </a:r>
          </a:p>
          <a:p>
            <a:r>
              <a:rPr lang="en-US" sz="1600" dirty="0">
                <a:solidFill>
                  <a:schemeClr val="bg1"/>
                </a:solidFill>
              </a:rPr>
              <a:t>Am J Infect Control. 2018 Jan;46(1):115-117. </a:t>
            </a:r>
            <a:r>
              <a:rPr lang="en-US" sz="1600" dirty="0" err="1">
                <a:solidFill>
                  <a:schemeClr val="bg1"/>
                </a:solidFill>
              </a:rPr>
              <a:t>doi</a:t>
            </a:r>
            <a:r>
              <a:rPr lang="en-US" sz="1600" dirty="0">
                <a:solidFill>
                  <a:schemeClr val="bg1"/>
                </a:solidFill>
              </a:rPr>
              <a:t>: 10.1016/j.ajic.2017.05.011. </a:t>
            </a:r>
            <a:r>
              <a:rPr lang="en-US" sz="1600" dirty="0" err="1">
                <a:solidFill>
                  <a:schemeClr val="bg1"/>
                </a:solidFill>
              </a:rPr>
              <a:t>Epub</a:t>
            </a:r>
            <a:r>
              <a:rPr lang="en-US" sz="1600" dirty="0">
                <a:solidFill>
                  <a:schemeClr val="bg1"/>
                </a:solidFill>
              </a:rPr>
              <a:t> 2017 Jul 18.</a:t>
            </a:r>
          </a:p>
          <a:p>
            <a:endParaRPr lang="en-US" sz="1600" dirty="0">
              <a:solidFill>
                <a:schemeClr val="bg1"/>
              </a:solidFill>
            </a:endParaRPr>
          </a:p>
          <a:p>
            <a:endParaRPr lang="en-US" sz="1800" dirty="0" smtClean="0">
              <a:solidFill>
                <a:schemeClr val="bg1"/>
              </a:solidFill>
            </a:endParaRPr>
          </a:p>
          <a:p>
            <a:endParaRPr lang="en-US" sz="1800" dirty="0" smtClean="0">
              <a:solidFill>
                <a:schemeClr val="bg1"/>
              </a:solidFill>
            </a:endParaRPr>
          </a:p>
          <a:p>
            <a:endParaRPr lang="en-US" sz="1800" dirty="0">
              <a:solidFill>
                <a:schemeClr val="bg1"/>
              </a:solidFill>
            </a:endParaRPr>
          </a:p>
        </p:txBody>
      </p:sp>
      <p:sp>
        <p:nvSpPr>
          <p:cNvPr id="6" name="Slide Number Placeholder 3"/>
          <p:cNvSpPr txBox="1">
            <a:spLocks/>
          </p:cNvSpPr>
          <p:nvPr/>
        </p:nvSpPr>
        <p:spPr>
          <a:xfrm>
            <a:off x="7381870" y="6365877"/>
            <a:ext cx="2400300" cy="365125"/>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200" kern="1200">
                <a:solidFill>
                  <a:schemeClr val="tx1">
                    <a:tint val="75000"/>
                  </a:schemeClr>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defRPr/>
            </a:pPr>
            <a:fld id="{9136D5A3-F707-47BF-92D9-8E174CACFF86}" type="slidenum">
              <a:rPr lang="en-US" sz="1800" smtClean="0">
                <a:solidFill>
                  <a:prstClr val="black"/>
                </a:solidFill>
              </a:rPr>
              <a:pPr>
                <a:defRPr/>
              </a:pPr>
              <a:t>28</a:t>
            </a:fld>
            <a:endParaRPr lang="en-US" sz="1800" dirty="0">
              <a:solidFill>
                <a:prstClr val="black"/>
              </a:solidFill>
            </a:endParaRPr>
          </a:p>
        </p:txBody>
      </p:sp>
    </p:spTree>
    <p:extLst>
      <p:ext uri="{BB962C8B-B14F-4D97-AF65-F5344CB8AC3E}">
        <p14:creationId xmlns:p14="http://schemas.microsoft.com/office/powerpoint/2010/main" val="33154485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4298" y="0"/>
            <a:ext cx="10301298" cy="6858000"/>
          </a:xfrm>
          <a:prstGeom prst="rect">
            <a:avLst/>
          </a:prstGeom>
        </p:spPr>
      </p:pic>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4288" y="557212"/>
            <a:ext cx="10301288" cy="6309539"/>
          </a:xfrm>
          <a:prstGeom prst="rect">
            <a:avLst/>
          </a:prstGeom>
        </p:spPr>
      </p:pic>
    </p:spTree>
    <p:extLst>
      <p:ext uri="{BB962C8B-B14F-4D97-AF65-F5344CB8AC3E}">
        <p14:creationId xmlns:p14="http://schemas.microsoft.com/office/powerpoint/2010/main" val="16615710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altLang="en-US" sz="4000" dirty="0" smtClean="0">
                <a:latin typeface="Arial" panose="020B0604020202020204" pitchFamily="34" charset="0"/>
                <a:cs typeface="Arial" panose="020B0604020202020204" pitchFamily="34" charset="0"/>
              </a:rPr>
              <a:t>Complexity of </a:t>
            </a:r>
            <a:r>
              <a:rPr lang="en-US" altLang="en-US" sz="4000" i="1" dirty="0" smtClean="0">
                <a:latin typeface="Arial" panose="020B0604020202020204" pitchFamily="34" charset="0"/>
                <a:cs typeface="Arial" panose="020B0604020202020204" pitchFamily="34" charset="0"/>
              </a:rPr>
              <a:t>C. difficile </a:t>
            </a:r>
            <a:r>
              <a:rPr lang="en-US" altLang="en-US" sz="4000" dirty="0" smtClean="0">
                <a:latin typeface="Arial" panose="020B0604020202020204" pitchFamily="34" charset="0"/>
                <a:cs typeface="Arial" panose="020B0604020202020204" pitchFamily="34" charset="0"/>
              </a:rPr>
              <a:t>infection</a:t>
            </a:r>
            <a:endParaRPr lang="en-US" altLang="en-US" sz="4000" dirty="0">
              <a:latin typeface="Arial" panose="020B0604020202020204" pitchFamily="34" charset="0"/>
              <a:cs typeface="Arial" panose="020B0604020202020204" pitchFamily="34" charset="0"/>
            </a:endParaRPr>
          </a:p>
        </p:txBody>
      </p:sp>
      <p:sp>
        <p:nvSpPr>
          <p:cNvPr id="7171" name="Rectangle 3"/>
          <p:cNvSpPr>
            <a:spLocks noGrp="1" noChangeArrowheads="1"/>
          </p:cNvSpPr>
          <p:nvPr>
            <p:ph type="body" idx="1"/>
          </p:nvPr>
        </p:nvSpPr>
        <p:spPr>
          <a:xfrm>
            <a:off x="1028700" y="1524000"/>
            <a:ext cx="8743950" cy="4724400"/>
          </a:xfrm>
        </p:spPr>
        <p:txBody>
          <a:bodyPr>
            <a:normAutofit lnSpcReduction="10000"/>
          </a:bodyPr>
          <a:lstStyle/>
          <a:p>
            <a:pPr marL="0" indent="0">
              <a:buNone/>
              <a:defRPr/>
            </a:pPr>
            <a:r>
              <a:rPr lang="en-US" altLang="en-US" dirty="0" smtClean="0"/>
              <a:t>Challenges to containment</a:t>
            </a:r>
          </a:p>
          <a:p>
            <a:pPr>
              <a:buFont typeface="Wingdings" panose="05000000000000000000" pitchFamily="2" charset="2"/>
              <a:buChar char="§"/>
              <a:defRPr/>
            </a:pPr>
            <a:r>
              <a:rPr lang="en-US" altLang="en-US" dirty="0"/>
              <a:t>	</a:t>
            </a:r>
            <a:r>
              <a:rPr lang="en-US" altLang="en-US" dirty="0" smtClean="0"/>
              <a:t>Uncertain incubation period</a:t>
            </a:r>
          </a:p>
          <a:p>
            <a:pPr>
              <a:buFont typeface="Wingdings" panose="05000000000000000000" pitchFamily="2" charset="2"/>
              <a:buChar char="§"/>
              <a:defRPr/>
            </a:pPr>
            <a:r>
              <a:rPr lang="en-US" altLang="en-US" dirty="0"/>
              <a:t>	</a:t>
            </a:r>
            <a:r>
              <a:rPr lang="en-US" altLang="en-US" dirty="0" smtClean="0"/>
              <a:t>Multiple reservoirs</a:t>
            </a:r>
          </a:p>
          <a:p>
            <a:pPr>
              <a:buFont typeface="Wingdings" panose="05000000000000000000" pitchFamily="2" charset="2"/>
              <a:buChar char="§"/>
              <a:defRPr/>
            </a:pPr>
            <a:r>
              <a:rPr lang="en-US" altLang="en-US" dirty="0"/>
              <a:t>	</a:t>
            </a:r>
            <a:r>
              <a:rPr lang="en-US" altLang="en-US" dirty="0" smtClean="0"/>
              <a:t>Environmental persistence</a:t>
            </a:r>
          </a:p>
          <a:p>
            <a:pPr>
              <a:buFont typeface="Wingdings" panose="05000000000000000000" pitchFamily="2" charset="2"/>
              <a:buChar char="§"/>
              <a:defRPr/>
            </a:pPr>
            <a:r>
              <a:rPr lang="en-US" altLang="en-US" dirty="0"/>
              <a:t>	</a:t>
            </a:r>
            <a:r>
              <a:rPr lang="en-US" altLang="en-US" dirty="0" smtClean="0"/>
              <a:t>High rates of recurrence</a:t>
            </a:r>
          </a:p>
          <a:p>
            <a:pPr>
              <a:buFont typeface="Wingdings" panose="05000000000000000000" pitchFamily="2" charset="2"/>
              <a:buChar char="§"/>
              <a:defRPr/>
            </a:pPr>
            <a:r>
              <a:rPr lang="en-US" altLang="en-US" dirty="0"/>
              <a:t>	N</a:t>
            </a:r>
            <a:r>
              <a:rPr lang="en-US" altLang="en-US" dirty="0" smtClean="0"/>
              <a:t>eed for soap and water for hand hygiene</a:t>
            </a:r>
          </a:p>
          <a:p>
            <a:pPr>
              <a:buFont typeface="Wingdings" panose="05000000000000000000" pitchFamily="2" charset="2"/>
              <a:buChar char="§"/>
              <a:defRPr/>
            </a:pPr>
            <a:r>
              <a:rPr lang="en-US" altLang="en-US" dirty="0"/>
              <a:t>	</a:t>
            </a:r>
            <a:r>
              <a:rPr lang="en-US" altLang="en-US" dirty="0" smtClean="0"/>
              <a:t>Multidisciplinary approach to containment</a:t>
            </a:r>
          </a:p>
          <a:p>
            <a:pPr>
              <a:buFont typeface="Wingdings" panose="05000000000000000000" pitchFamily="2" charset="2"/>
              <a:buChar char="§"/>
              <a:defRPr/>
            </a:pPr>
            <a:r>
              <a:rPr lang="en-US" altLang="en-US" dirty="0"/>
              <a:t>	</a:t>
            </a:r>
            <a:r>
              <a:rPr lang="en-US" altLang="en-US" dirty="0" smtClean="0"/>
              <a:t>Need for both infection prevention protocols and antibiotic stewardship interventions</a:t>
            </a:r>
          </a:p>
        </p:txBody>
      </p:sp>
      <p:sp>
        <p:nvSpPr>
          <p:cNvPr id="4" name="Slide Number Placeholder 3"/>
          <p:cNvSpPr>
            <a:spLocks noGrp="1"/>
          </p:cNvSpPr>
          <p:nvPr>
            <p:ph type="sldNum" sz="quarter" idx="12"/>
          </p:nvPr>
        </p:nvSpPr>
        <p:spPr>
          <a:xfrm>
            <a:off x="7372350" y="6356357"/>
            <a:ext cx="2400300" cy="365125"/>
          </a:xfrm>
        </p:spPr>
        <p:txBody>
          <a:bodyPr/>
          <a:lstStyle/>
          <a:p>
            <a:pPr>
              <a:defRPr/>
            </a:pPr>
            <a:r>
              <a:rPr lang="en-US" dirty="0" smtClean="0">
                <a:solidFill>
                  <a:prstClr val="black"/>
                </a:solidFill>
              </a:rPr>
              <a:t>3</a:t>
            </a:r>
            <a:endParaRPr lang="en-US" dirty="0">
              <a:solidFill>
                <a:prstClr val="black"/>
              </a:solidFill>
            </a:endParaRPr>
          </a:p>
        </p:txBody>
      </p:sp>
    </p:spTree>
    <p:extLst>
      <p:ext uri="{BB962C8B-B14F-4D97-AF65-F5344CB8AC3E}">
        <p14:creationId xmlns:p14="http://schemas.microsoft.com/office/powerpoint/2010/main" val="906589874"/>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0" y="0"/>
            <a:ext cx="10287000" cy="6858000"/>
          </a:xfrm>
          <a:prstGeom prst="rect">
            <a:avLst/>
          </a:prstGeom>
        </p:spPr>
      </p:pic>
    </p:spTree>
    <p:extLst>
      <p:ext uri="{BB962C8B-B14F-4D97-AF65-F5344CB8AC3E}">
        <p14:creationId xmlns:p14="http://schemas.microsoft.com/office/powerpoint/2010/main" val="4433121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514350" y="14201"/>
            <a:ext cx="9258300" cy="1377699"/>
          </a:xfrm>
        </p:spPr>
        <p:txBody>
          <a:bodyPr>
            <a:normAutofit fontScale="90000"/>
          </a:bodyPr>
          <a:lstStyle/>
          <a:p>
            <a:r>
              <a:rPr lang="en-US" dirty="0" smtClean="0">
                <a:solidFill>
                  <a:schemeClr val="bg1"/>
                </a:solidFill>
              </a:rPr>
              <a:t>Fishbone diagram showing </a:t>
            </a:r>
            <a:r>
              <a:rPr lang="en-US" smtClean="0">
                <a:solidFill>
                  <a:schemeClr val="bg1"/>
                </a:solidFill>
              </a:rPr>
              <a:t>the complexity</a:t>
            </a:r>
            <a:br>
              <a:rPr lang="en-US" smtClean="0">
                <a:solidFill>
                  <a:schemeClr val="bg1"/>
                </a:solidFill>
              </a:rPr>
            </a:br>
            <a:r>
              <a:rPr lang="en-US" smtClean="0">
                <a:solidFill>
                  <a:schemeClr val="bg1"/>
                </a:solidFill>
              </a:rPr>
              <a:t>of </a:t>
            </a:r>
            <a:r>
              <a:rPr lang="en-US" dirty="0" smtClean="0">
                <a:solidFill>
                  <a:schemeClr val="bg1"/>
                </a:solidFill>
              </a:rPr>
              <a:t>CDI </a:t>
            </a:r>
            <a:r>
              <a:rPr lang="en-US" dirty="0" smtClean="0"/>
              <a:t> pre</a:t>
            </a:r>
            <a:endParaRPr lang="en-US" dirty="0"/>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514350" y="1283208"/>
            <a:ext cx="8966534" cy="5438274"/>
          </a:xfrm>
          <a:prstGeom prst="rect">
            <a:avLst/>
          </a:prstGeom>
        </p:spPr>
      </p:pic>
      <p:sp>
        <p:nvSpPr>
          <p:cNvPr id="5" name="Slide Number Placeholder 3"/>
          <p:cNvSpPr txBox="1">
            <a:spLocks/>
          </p:cNvSpPr>
          <p:nvPr/>
        </p:nvSpPr>
        <p:spPr>
          <a:xfrm>
            <a:off x="7381870" y="6365877"/>
            <a:ext cx="2400300" cy="365125"/>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200" kern="1200">
                <a:solidFill>
                  <a:schemeClr val="tx1">
                    <a:tint val="75000"/>
                  </a:schemeClr>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defRPr/>
            </a:pPr>
            <a:r>
              <a:rPr lang="en-US" sz="1800">
                <a:solidFill>
                  <a:prstClr val="black"/>
                </a:solidFill>
              </a:rPr>
              <a:t>4</a:t>
            </a:r>
            <a:endParaRPr lang="en-US" sz="1800" dirty="0">
              <a:solidFill>
                <a:prstClr val="black"/>
              </a:solidFill>
            </a:endParaRPr>
          </a:p>
        </p:txBody>
      </p:sp>
    </p:spTree>
    <p:extLst>
      <p:ext uri="{BB962C8B-B14F-4D97-AF65-F5344CB8AC3E}">
        <p14:creationId xmlns:p14="http://schemas.microsoft.com/office/powerpoint/2010/main" val="27226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chemeClr val="bg1"/>
                </a:solidFill>
              </a:rPr>
              <a:t>Systems Perspective </a:t>
            </a:r>
            <a:endParaRPr lang="en-US" dirty="0">
              <a:solidFill>
                <a:schemeClr val="bg1"/>
              </a:solidFill>
            </a:endParaRPr>
          </a:p>
        </p:txBody>
      </p:sp>
      <p:sp>
        <p:nvSpPr>
          <p:cNvPr id="5" name="TextBox 4"/>
          <p:cNvSpPr txBox="1"/>
          <p:nvPr/>
        </p:nvSpPr>
        <p:spPr>
          <a:xfrm>
            <a:off x="898358" y="2053389"/>
            <a:ext cx="7972926" cy="4154984"/>
          </a:xfrm>
          <a:prstGeom prst="rect">
            <a:avLst/>
          </a:prstGeom>
          <a:noFill/>
        </p:spPr>
        <p:txBody>
          <a:bodyPr wrap="square" rtlCol="0">
            <a:spAutoFit/>
          </a:bodyPr>
          <a:lstStyle/>
          <a:p>
            <a:r>
              <a:rPr lang="en-US" dirty="0" smtClean="0">
                <a:solidFill>
                  <a:schemeClr val="bg1"/>
                </a:solidFill>
              </a:rPr>
              <a:t>An individual perspective may be narrow, underestimate the scope of the problem, may not be sufficient to recognize root causes and may make implementation of infection prevention for CDI challenging</a:t>
            </a:r>
          </a:p>
          <a:p>
            <a:endParaRPr lang="en-US" dirty="0">
              <a:solidFill>
                <a:schemeClr val="bg1"/>
              </a:solidFill>
            </a:endParaRPr>
          </a:p>
          <a:p>
            <a:endParaRPr lang="en-US" dirty="0" smtClean="0">
              <a:solidFill>
                <a:schemeClr val="bg1"/>
              </a:solidFill>
            </a:endParaRPr>
          </a:p>
          <a:p>
            <a:r>
              <a:rPr lang="en-US" dirty="0" smtClean="0">
                <a:solidFill>
                  <a:schemeClr val="bg1"/>
                </a:solidFill>
              </a:rPr>
              <a:t>A systems perspective takes the whole picture into consideration from all relevant perspectives and stakeholders</a:t>
            </a:r>
          </a:p>
          <a:p>
            <a:endParaRPr lang="en-US" dirty="0">
              <a:solidFill>
                <a:schemeClr val="bg1"/>
              </a:solidFill>
            </a:endParaRPr>
          </a:p>
          <a:p>
            <a:r>
              <a:rPr lang="en-US" dirty="0" smtClean="0">
                <a:solidFill>
                  <a:schemeClr val="bg1"/>
                </a:solidFill>
              </a:rPr>
              <a:t>Breaks the problem down into its component parts </a:t>
            </a:r>
            <a:endParaRPr lang="en-US" dirty="0">
              <a:solidFill>
                <a:schemeClr val="bg1"/>
              </a:solidFill>
            </a:endParaRPr>
          </a:p>
        </p:txBody>
      </p:sp>
      <p:sp>
        <p:nvSpPr>
          <p:cNvPr id="6" name="Slide Number Placeholder 3"/>
          <p:cNvSpPr txBox="1">
            <a:spLocks/>
          </p:cNvSpPr>
          <p:nvPr/>
        </p:nvSpPr>
        <p:spPr>
          <a:xfrm>
            <a:off x="7381870" y="6365877"/>
            <a:ext cx="2400300" cy="365125"/>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200" kern="1200">
                <a:solidFill>
                  <a:schemeClr val="tx1">
                    <a:tint val="75000"/>
                  </a:schemeClr>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defRPr/>
            </a:pPr>
            <a:r>
              <a:rPr lang="en-US" sz="1800" smtClean="0">
                <a:solidFill>
                  <a:prstClr val="black"/>
                </a:solidFill>
              </a:rPr>
              <a:t>5</a:t>
            </a:r>
            <a:endParaRPr lang="en-US" sz="1800" dirty="0">
              <a:solidFill>
                <a:prstClr val="black"/>
              </a:solidFill>
            </a:endParaRPr>
          </a:p>
        </p:txBody>
      </p:sp>
    </p:spTree>
    <p:extLst>
      <p:ext uri="{BB962C8B-B14F-4D97-AF65-F5344CB8AC3E}">
        <p14:creationId xmlns:p14="http://schemas.microsoft.com/office/powerpoint/2010/main" val="37685790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Misperceptions:</a:t>
            </a:r>
          </a:p>
          <a:p>
            <a:pPr lvl="1"/>
            <a:r>
              <a:rPr lang="en-US" dirty="0"/>
              <a:t>Fact #1: </a:t>
            </a:r>
            <a:r>
              <a:rPr lang="en-US" i="1" dirty="0"/>
              <a:t>Human factors is about designing systems that are resilient to unanticipated events</a:t>
            </a:r>
            <a:r>
              <a:rPr lang="en-US" dirty="0"/>
              <a:t>.</a:t>
            </a:r>
          </a:p>
          <a:p>
            <a:pPr lvl="1"/>
            <a:r>
              <a:rPr lang="en-US" dirty="0"/>
              <a:t>Fiction: </a:t>
            </a:r>
            <a:r>
              <a:rPr lang="en-US" i="1" dirty="0"/>
              <a:t>Human factors is about eliminating human error</a:t>
            </a:r>
            <a:r>
              <a:rPr lang="en-US" dirty="0" smtClean="0"/>
              <a:t>.</a:t>
            </a:r>
          </a:p>
          <a:p>
            <a:pPr lvl="1"/>
            <a:r>
              <a:rPr lang="en-US" dirty="0" smtClean="0"/>
              <a:t>Fact </a:t>
            </a:r>
            <a:r>
              <a:rPr lang="en-US" dirty="0"/>
              <a:t>#2: </a:t>
            </a:r>
            <a:r>
              <a:rPr lang="en-US" i="1" dirty="0"/>
              <a:t>Human factors addresses problems by modifying the design of the system to better aid people</a:t>
            </a:r>
            <a:r>
              <a:rPr lang="en-US" dirty="0"/>
              <a:t>.</a:t>
            </a:r>
          </a:p>
          <a:p>
            <a:pPr lvl="1"/>
            <a:r>
              <a:rPr lang="en-US" dirty="0"/>
              <a:t>Fiction: </a:t>
            </a:r>
            <a:r>
              <a:rPr lang="en-US" i="1" dirty="0"/>
              <a:t>Human factors addresses problems by teaching people to modify their </a:t>
            </a:r>
            <a:r>
              <a:rPr lang="en-US" i="1" dirty="0" err="1"/>
              <a:t>behaviour</a:t>
            </a:r>
            <a:r>
              <a:rPr lang="en-US" dirty="0"/>
              <a:t>.</a:t>
            </a:r>
          </a:p>
          <a:p>
            <a:pPr lvl="1"/>
            <a:endParaRPr lang="en-US" dirty="0"/>
          </a:p>
          <a:p>
            <a:pPr lvl="1"/>
            <a:endParaRPr lang="en-US" dirty="0" smtClean="0"/>
          </a:p>
        </p:txBody>
      </p:sp>
      <p:sp>
        <p:nvSpPr>
          <p:cNvPr id="3" name="Title 2"/>
          <p:cNvSpPr>
            <a:spLocks noGrp="1"/>
          </p:cNvSpPr>
          <p:nvPr>
            <p:ph type="title"/>
          </p:nvPr>
        </p:nvSpPr>
        <p:spPr/>
        <p:txBody>
          <a:bodyPr/>
          <a:lstStyle/>
          <a:p>
            <a:r>
              <a:rPr lang="en-US" dirty="0" smtClean="0"/>
              <a:t>Human Factors</a:t>
            </a:r>
            <a:endParaRPr lang="en-US" dirty="0"/>
          </a:p>
        </p:txBody>
      </p:sp>
      <p:sp>
        <p:nvSpPr>
          <p:cNvPr id="4" name="TextBox 3"/>
          <p:cNvSpPr txBox="1"/>
          <p:nvPr/>
        </p:nvSpPr>
        <p:spPr>
          <a:xfrm>
            <a:off x="514350" y="6126169"/>
            <a:ext cx="9126039" cy="1015663"/>
          </a:xfrm>
          <a:prstGeom prst="rect">
            <a:avLst/>
          </a:prstGeom>
          <a:noFill/>
        </p:spPr>
        <p:txBody>
          <a:bodyPr wrap="square" rtlCol="0">
            <a:spAutoFit/>
          </a:bodyPr>
          <a:lstStyle/>
          <a:p>
            <a:r>
              <a:rPr lang="en-US" sz="1800" dirty="0"/>
              <a:t>The science of human factors: separating fact from </a:t>
            </a:r>
            <a:r>
              <a:rPr lang="en-US" sz="1800" dirty="0" smtClean="0"/>
              <a:t>fiction Alissa </a:t>
            </a:r>
            <a:r>
              <a:rPr lang="en-US" sz="1800" dirty="0"/>
              <a:t>L Russ et al </a:t>
            </a:r>
            <a:endParaRPr lang="en-US" sz="1800" dirty="0" smtClean="0"/>
          </a:p>
          <a:p>
            <a:r>
              <a:rPr lang="en-US" sz="1800" dirty="0" smtClean="0"/>
              <a:t>https</a:t>
            </a:r>
            <a:r>
              <a:rPr lang="en-US" sz="1800" dirty="0"/>
              <a:t>://qualitysafety.bmj.com/content/22/10/802 </a:t>
            </a:r>
          </a:p>
          <a:p>
            <a:endParaRPr lang="en-US" dirty="0"/>
          </a:p>
        </p:txBody>
      </p:sp>
      <p:sp>
        <p:nvSpPr>
          <p:cNvPr id="5" name="Slide Number Placeholder 3"/>
          <p:cNvSpPr>
            <a:spLocks noGrp="1"/>
          </p:cNvSpPr>
          <p:nvPr>
            <p:ph type="sldNum" sz="quarter" idx="12"/>
          </p:nvPr>
        </p:nvSpPr>
        <p:spPr>
          <a:xfrm>
            <a:off x="7372350" y="6356357"/>
            <a:ext cx="2400300" cy="365125"/>
          </a:xfrm>
        </p:spPr>
        <p:txBody>
          <a:bodyPr/>
          <a:lstStyle/>
          <a:p>
            <a:pPr>
              <a:defRPr/>
            </a:pPr>
            <a:r>
              <a:rPr lang="en-US" dirty="0" smtClean="0">
                <a:solidFill>
                  <a:prstClr val="black"/>
                </a:solidFill>
              </a:rPr>
              <a:t>6</a:t>
            </a:r>
            <a:endParaRPr lang="en-US" dirty="0">
              <a:solidFill>
                <a:prstClr val="black"/>
              </a:solidFill>
            </a:endParaRPr>
          </a:p>
        </p:txBody>
      </p:sp>
    </p:spTree>
    <p:extLst>
      <p:ext uri="{BB962C8B-B14F-4D97-AF65-F5344CB8AC3E}">
        <p14:creationId xmlns:p14="http://schemas.microsoft.com/office/powerpoint/2010/main" val="21766104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lvl="1"/>
            <a:r>
              <a:rPr lang="en-US" dirty="0"/>
              <a:t>Fact #3: </a:t>
            </a:r>
            <a:r>
              <a:rPr lang="en-US" i="1" dirty="0"/>
              <a:t>Human factors work ranges from the individual to the </a:t>
            </a:r>
            <a:r>
              <a:rPr lang="en-US" i="1" dirty="0" err="1"/>
              <a:t>organisational</a:t>
            </a:r>
            <a:r>
              <a:rPr lang="en-US" i="1" dirty="0"/>
              <a:t> level</a:t>
            </a:r>
            <a:r>
              <a:rPr lang="en-US" dirty="0"/>
              <a:t>.</a:t>
            </a:r>
          </a:p>
          <a:p>
            <a:pPr lvl="1"/>
            <a:r>
              <a:rPr lang="en-US" dirty="0"/>
              <a:t>Fiction: </a:t>
            </a:r>
            <a:r>
              <a:rPr lang="en-US" i="1" dirty="0"/>
              <a:t>Human factors is focused only on individuals</a:t>
            </a:r>
            <a:r>
              <a:rPr lang="en-US" dirty="0" smtClean="0"/>
              <a:t>.</a:t>
            </a:r>
          </a:p>
          <a:p>
            <a:pPr lvl="1"/>
            <a:endParaRPr lang="en-US" dirty="0"/>
          </a:p>
          <a:p>
            <a:pPr lvl="1"/>
            <a:r>
              <a:rPr lang="en-US" dirty="0"/>
              <a:t>Fact #4: </a:t>
            </a:r>
            <a:r>
              <a:rPr lang="en-US" i="1" dirty="0"/>
              <a:t>Human factors is a scientific discipline that requires years of training; most human factors professionals hold relevant graduate degrees</a:t>
            </a:r>
            <a:r>
              <a:rPr lang="en-US" dirty="0"/>
              <a:t>.</a:t>
            </a:r>
          </a:p>
          <a:p>
            <a:pPr lvl="1"/>
            <a:r>
              <a:rPr lang="en-US" dirty="0"/>
              <a:t>Fiction: </a:t>
            </a:r>
            <a:r>
              <a:rPr lang="en-US" i="1" dirty="0"/>
              <a:t>Human factors consists of a limited set of principles that can be learnt during brief training</a:t>
            </a:r>
            <a:r>
              <a:rPr lang="en-US" dirty="0"/>
              <a:t>.</a:t>
            </a:r>
          </a:p>
          <a:p>
            <a:pPr lvl="1"/>
            <a:endParaRPr lang="en-US" dirty="0"/>
          </a:p>
          <a:p>
            <a:endParaRPr lang="en-US" dirty="0"/>
          </a:p>
        </p:txBody>
      </p:sp>
      <p:sp>
        <p:nvSpPr>
          <p:cNvPr id="4" name="Slide Number Placeholder 3"/>
          <p:cNvSpPr>
            <a:spLocks noGrp="1"/>
          </p:cNvSpPr>
          <p:nvPr>
            <p:ph type="sldNum" sz="quarter" idx="12"/>
          </p:nvPr>
        </p:nvSpPr>
        <p:spPr>
          <a:xfrm>
            <a:off x="7372350" y="6356357"/>
            <a:ext cx="2400300" cy="365125"/>
          </a:xfrm>
        </p:spPr>
        <p:txBody>
          <a:bodyPr/>
          <a:lstStyle/>
          <a:p>
            <a:pPr>
              <a:defRPr/>
            </a:pPr>
            <a:r>
              <a:rPr lang="en-US" dirty="0" smtClean="0">
                <a:solidFill>
                  <a:prstClr val="black"/>
                </a:solidFill>
              </a:rPr>
              <a:t>7</a:t>
            </a:r>
            <a:endParaRPr lang="en-US" dirty="0">
              <a:solidFill>
                <a:prstClr val="black"/>
              </a:solidFill>
            </a:endParaRPr>
          </a:p>
        </p:txBody>
      </p:sp>
    </p:spTree>
    <p:extLst>
      <p:ext uri="{BB962C8B-B14F-4D97-AF65-F5344CB8AC3E}">
        <p14:creationId xmlns:p14="http://schemas.microsoft.com/office/powerpoint/2010/main" val="23628869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1"/>
            <a:r>
              <a:rPr lang="en-US" dirty="0"/>
              <a:t>Fact #5: </a:t>
            </a:r>
            <a:r>
              <a:rPr lang="en-US" i="1" dirty="0"/>
              <a:t>Human factors professionals are bound together by the common goal of improving design for human use, but represent different specialty areas and methodological skills sets</a:t>
            </a:r>
            <a:r>
              <a:rPr lang="en-US" dirty="0"/>
              <a:t>.</a:t>
            </a:r>
          </a:p>
          <a:p>
            <a:pPr lvl="1"/>
            <a:r>
              <a:rPr lang="en-US" dirty="0"/>
              <a:t>Fiction: </a:t>
            </a:r>
            <a:r>
              <a:rPr lang="en-US" i="1" dirty="0"/>
              <a:t>Human factors scientists and engineers all have the same expertise</a:t>
            </a:r>
            <a:r>
              <a:rPr lang="en-US" dirty="0"/>
              <a:t>.</a:t>
            </a:r>
          </a:p>
          <a:p>
            <a:endParaRPr lang="en-US" dirty="0"/>
          </a:p>
        </p:txBody>
      </p:sp>
      <p:sp>
        <p:nvSpPr>
          <p:cNvPr id="4" name="Slide Number Placeholder 3"/>
          <p:cNvSpPr>
            <a:spLocks noGrp="1"/>
          </p:cNvSpPr>
          <p:nvPr>
            <p:ph type="sldNum" sz="quarter" idx="12"/>
          </p:nvPr>
        </p:nvSpPr>
        <p:spPr>
          <a:xfrm>
            <a:off x="7372350" y="6356357"/>
            <a:ext cx="2400300" cy="365125"/>
          </a:xfrm>
        </p:spPr>
        <p:txBody>
          <a:bodyPr/>
          <a:lstStyle/>
          <a:p>
            <a:pPr>
              <a:defRPr/>
            </a:pPr>
            <a:r>
              <a:rPr lang="en-US" dirty="0" smtClean="0">
                <a:solidFill>
                  <a:prstClr val="black"/>
                </a:solidFill>
              </a:rPr>
              <a:t>8</a:t>
            </a:r>
            <a:endParaRPr lang="en-US" dirty="0">
              <a:solidFill>
                <a:prstClr val="black"/>
              </a:solidFill>
            </a:endParaRPr>
          </a:p>
        </p:txBody>
      </p:sp>
    </p:spTree>
    <p:extLst>
      <p:ext uri="{BB962C8B-B14F-4D97-AF65-F5344CB8AC3E}">
        <p14:creationId xmlns:p14="http://schemas.microsoft.com/office/powerpoint/2010/main" val="10618678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2004776" y="1600200"/>
          <a:ext cx="6277448" cy="4525962"/>
        </p:xfrm>
        <a:graphic>
          <a:graphicData uri="http://schemas.openxmlformats.org/drawingml/2006/table">
            <a:tbl>
              <a:tblPr/>
              <a:tblGrid>
                <a:gridCol w="3138724">
                  <a:extLst>
                    <a:ext uri="{9D8B030D-6E8A-4147-A177-3AD203B41FA5}">
                      <a16:colId xmlns="" xmlns:a16="http://schemas.microsoft.com/office/drawing/2014/main" val="3752614585"/>
                    </a:ext>
                  </a:extLst>
                </a:gridCol>
                <a:gridCol w="3138724">
                  <a:extLst>
                    <a:ext uri="{9D8B030D-6E8A-4147-A177-3AD203B41FA5}">
                      <a16:colId xmlns="" xmlns:a16="http://schemas.microsoft.com/office/drawing/2014/main" val="2719370160"/>
                    </a:ext>
                  </a:extLst>
                </a:gridCol>
              </a:tblGrid>
              <a:tr h="309997">
                <a:tc>
                  <a:txBody>
                    <a:bodyPr/>
                    <a:lstStyle/>
                    <a:p>
                      <a:pPr algn="l"/>
                      <a:r>
                        <a:rPr lang="en-US" sz="1200" b="1">
                          <a:effectLst/>
                        </a:rPr>
                        <a:t>HFE mechanisms</a:t>
                      </a:r>
                    </a:p>
                  </a:txBody>
                  <a:tcPr marL="61999" marR="77499" marT="61999" marB="61999" anchor="ctr">
                    <a:lnL w="12700" cap="flat" cmpd="sng" algn="ctr">
                      <a:solidFill>
                        <a:srgbClr val="E1E1E1"/>
                      </a:solidFill>
                      <a:prstDash val="solid"/>
                      <a:round/>
                      <a:headEnd type="none" w="med" len="med"/>
                      <a:tailEnd type="none" w="med" len="med"/>
                    </a:lnL>
                    <a:lnR w="12700" cap="flat" cmpd="sng" algn="ctr">
                      <a:solidFill>
                        <a:srgbClr val="E1E1E1"/>
                      </a:solidFill>
                      <a:prstDash val="solid"/>
                      <a:round/>
                      <a:headEnd type="none" w="med" len="med"/>
                      <a:tailEnd type="none" w="med" len="med"/>
                    </a:lnR>
                    <a:lnT w="12700" cap="flat" cmpd="sng" algn="ctr">
                      <a:solidFill>
                        <a:srgbClr val="E1E1E1"/>
                      </a:solidFill>
                      <a:prstDash val="solid"/>
                      <a:round/>
                      <a:headEnd type="none" w="med" len="med"/>
                      <a:tailEnd type="none" w="med" len="med"/>
                    </a:lnT>
                    <a:lnB w="12700" cap="flat" cmpd="sng" algn="ctr">
                      <a:solidFill>
                        <a:srgbClr val="E1E1E1"/>
                      </a:solidFill>
                      <a:prstDash val="solid"/>
                      <a:round/>
                      <a:headEnd type="none" w="med" len="med"/>
                      <a:tailEnd type="none" w="med" len="med"/>
                    </a:lnB>
                    <a:solidFill>
                      <a:srgbClr val="FFFFFF"/>
                    </a:solidFill>
                  </a:tcPr>
                </a:tc>
                <a:tc>
                  <a:txBody>
                    <a:bodyPr/>
                    <a:lstStyle/>
                    <a:p>
                      <a:pPr algn="l"/>
                      <a:r>
                        <a:rPr lang="en-US" sz="1200" b="1">
                          <a:effectLst/>
                        </a:rPr>
                        <a:t>Objectives of system design</a:t>
                      </a:r>
                    </a:p>
                  </a:txBody>
                  <a:tcPr marL="77499" marR="61999" marT="61999" marB="61999" anchor="ctr">
                    <a:lnL w="12700" cap="flat" cmpd="sng" algn="ctr">
                      <a:solidFill>
                        <a:srgbClr val="E1E1E1"/>
                      </a:solidFill>
                      <a:prstDash val="solid"/>
                      <a:round/>
                      <a:headEnd type="none" w="med" len="med"/>
                      <a:tailEnd type="none" w="med" len="med"/>
                    </a:lnL>
                    <a:lnR w="12700" cap="flat" cmpd="sng" algn="ctr">
                      <a:solidFill>
                        <a:srgbClr val="E1E1E1"/>
                      </a:solidFill>
                      <a:prstDash val="solid"/>
                      <a:round/>
                      <a:headEnd type="none" w="med" len="med"/>
                      <a:tailEnd type="none" w="med" len="med"/>
                    </a:lnR>
                    <a:lnT w="12700" cap="flat" cmpd="sng" algn="ctr">
                      <a:solidFill>
                        <a:srgbClr val="E1E1E1"/>
                      </a:solidFill>
                      <a:prstDash val="solid"/>
                      <a:round/>
                      <a:headEnd type="none" w="med" len="med"/>
                      <a:tailEnd type="none" w="med" len="med"/>
                    </a:lnT>
                    <a:lnB w="12700" cap="flat" cmpd="sng" algn="ctr">
                      <a:solidFill>
                        <a:srgbClr val="E1E1E1"/>
                      </a:solidFill>
                      <a:prstDash val="solid"/>
                      <a:round/>
                      <a:headEnd type="none" w="med" len="med"/>
                      <a:tailEnd type="none" w="med" len="med"/>
                    </a:lnB>
                    <a:solidFill>
                      <a:srgbClr val="FFFFFF"/>
                    </a:solidFill>
                  </a:tcPr>
                </a:tc>
                <a:extLst>
                  <a:ext uri="{0D108BD9-81ED-4DB2-BD59-A6C34878D82A}">
                    <a16:rowId xmlns="" xmlns:a16="http://schemas.microsoft.com/office/drawing/2014/main" val="2702833018"/>
                  </a:ext>
                </a:extLst>
              </a:tr>
              <a:tr h="867993">
                <a:tc>
                  <a:txBody>
                    <a:bodyPr/>
                    <a:lstStyle/>
                    <a:p>
                      <a:pPr algn="l"/>
                      <a:r>
                        <a:rPr lang="en-US" sz="1200">
                          <a:effectLst/>
                        </a:rPr>
                        <a:t>1. A work system that is not designed according to HFE design principles can create opportunities for errors and hazards (see table 2 for examples of design principles)</a:t>
                      </a:r>
                    </a:p>
                  </a:txBody>
                  <a:tcPr marL="61999" marR="77499" marT="61999" marB="61999" anchor="ctr">
                    <a:lnL w="12700" cap="flat" cmpd="sng" algn="ctr">
                      <a:solidFill>
                        <a:srgbClr val="E1E1E1"/>
                      </a:solidFill>
                      <a:prstDash val="solid"/>
                      <a:round/>
                      <a:headEnd type="none" w="med" len="med"/>
                      <a:tailEnd type="none" w="med" len="med"/>
                    </a:lnL>
                    <a:lnR w="12700" cap="flat" cmpd="sng" algn="ctr">
                      <a:solidFill>
                        <a:srgbClr val="E1E1E1"/>
                      </a:solidFill>
                      <a:prstDash val="solid"/>
                      <a:round/>
                      <a:headEnd type="none" w="med" len="med"/>
                      <a:tailEnd type="none" w="med" len="med"/>
                    </a:lnR>
                    <a:lnT w="12700" cap="flat" cmpd="sng" algn="ctr">
                      <a:solidFill>
                        <a:srgbClr val="E1E1E1"/>
                      </a:solidFill>
                      <a:prstDash val="solid"/>
                      <a:round/>
                      <a:headEnd type="none" w="med" len="med"/>
                      <a:tailEnd type="none" w="med" len="med"/>
                    </a:lnT>
                    <a:lnB w="12700" cap="flat" cmpd="sng" algn="ctr">
                      <a:solidFill>
                        <a:srgbClr val="E1E1E1"/>
                      </a:solidFill>
                      <a:prstDash val="solid"/>
                      <a:round/>
                      <a:headEnd type="none" w="med" len="med"/>
                      <a:tailEnd type="none" w="med" len="med"/>
                    </a:lnB>
                    <a:solidFill>
                      <a:srgbClr val="FFFFFF"/>
                    </a:solidFill>
                  </a:tcPr>
                </a:tc>
                <a:tc>
                  <a:txBody>
                    <a:bodyPr/>
                    <a:lstStyle/>
                    <a:p>
                      <a:pPr algn="l"/>
                      <a:r>
                        <a:rPr lang="en-US" sz="1200">
                          <a:effectLst/>
                        </a:rPr>
                        <a:t>The objective of HFE-informed system design is to identify and remove system hazards from the design through maintenance phases.</a:t>
                      </a:r>
                    </a:p>
                  </a:txBody>
                  <a:tcPr marL="77499" marR="61999" marT="61999" marB="61999" anchor="ctr">
                    <a:lnL w="12700" cap="flat" cmpd="sng" algn="ctr">
                      <a:solidFill>
                        <a:srgbClr val="E1E1E1"/>
                      </a:solidFill>
                      <a:prstDash val="solid"/>
                      <a:round/>
                      <a:headEnd type="none" w="med" len="med"/>
                      <a:tailEnd type="none" w="med" len="med"/>
                    </a:lnL>
                    <a:lnR w="12700" cap="flat" cmpd="sng" algn="ctr">
                      <a:solidFill>
                        <a:srgbClr val="E1E1E1"/>
                      </a:solidFill>
                      <a:prstDash val="solid"/>
                      <a:round/>
                      <a:headEnd type="none" w="med" len="med"/>
                      <a:tailEnd type="none" w="med" len="med"/>
                    </a:lnR>
                    <a:lnT w="12700" cap="flat" cmpd="sng" algn="ctr">
                      <a:solidFill>
                        <a:srgbClr val="E1E1E1"/>
                      </a:solidFill>
                      <a:prstDash val="solid"/>
                      <a:round/>
                      <a:headEnd type="none" w="med" len="med"/>
                      <a:tailEnd type="none" w="med" len="med"/>
                    </a:lnT>
                    <a:lnB w="12700" cap="flat" cmpd="sng" algn="ctr">
                      <a:solidFill>
                        <a:srgbClr val="E1E1E1"/>
                      </a:solidFill>
                      <a:prstDash val="solid"/>
                      <a:round/>
                      <a:headEnd type="none" w="med" len="med"/>
                      <a:tailEnd type="none" w="med" len="med"/>
                    </a:lnB>
                    <a:solidFill>
                      <a:srgbClr val="FFFFFF"/>
                    </a:solidFill>
                  </a:tcPr>
                </a:tc>
                <a:extLst>
                  <a:ext uri="{0D108BD9-81ED-4DB2-BD59-A6C34878D82A}">
                    <a16:rowId xmlns="" xmlns:a16="http://schemas.microsoft.com/office/drawing/2014/main" val="3842045156"/>
                  </a:ext>
                </a:extLst>
              </a:tr>
              <a:tr h="1239990">
                <a:tc>
                  <a:txBody>
                    <a:bodyPr/>
                    <a:lstStyle/>
                    <a:p>
                      <a:pPr algn="l"/>
                      <a:r>
                        <a:rPr lang="en-US" sz="1200">
                          <a:effectLst/>
                        </a:rPr>
                        <a:t>2. Performance obstacles that exist in the work system can hinder clinicians’ ability to perform their work and deliver safe care</a:t>
                      </a:r>
                    </a:p>
                  </a:txBody>
                  <a:tcPr marL="61999" marR="77499" marT="61999" marB="61999" anchor="ctr">
                    <a:lnL w="12700" cap="flat" cmpd="sng" algn="ctr">
                      <a:solidFill>
                        <a:srgbClr val="E1E1E1"/>
                      </a:solidFill>
                      <a:prstDash val="solid"/>
                      <a:round/>
                      <a:headEnd type="none" w="med" len="med"/>
                      <a:tailEnd type="none" w="med" len="med"/>
                    </a:lnL>
                    <a:lnR w="12700" cap="flat" cmpd="sng" algn="ctr">
                      <a:solidFill>
                        <a:srgbClr val="E1E1E1"/>
                      </a:solidFill>
                      <a:prstDash val="solid"/>
                      <a:round/>
                      <a:headEnd type="none" w="med" len="med"/>
                      <a:tailEnd type="none" w="med" len="med"/>
                    </a:lnR>
                    <a:lnT w="12700" cap="flat" cmpd="sng" algn="ctr">
                      <a:solidFill>
                        <a:srgbClr val="E1E1E1"/>
                      </a:solidFill>
                      <a:prstDash val="solid"/>
                      <a:round/>
                      <a:headEnd type="none" w="med" len="med"/>
                      <a:tailEnd type="none" w="med" len="med"/>
                    </a:lnT>
                    <a:lnB w="12700" cap="flat" cmpd="sng" algn="ctr">
                      <a:solidFill>
                        <a:srgbClr val="E1E1E1"/>
                      </a:solidFill>
                      <a:prstDash val="solid"/>
                      <a:round/>
                      <a:headEnd type="none" w="med" len="med"/>
                      <a:tailEnd type="none" w="med" len="med"/>
                    </a:lnB>
                    <a:solidFill>
                      <a:srgbClr val="FFFFFF"/>
                    </a:solidFill>
                  </a:tcPr>
                </a:tc>
                <a:tc>
                  <a:txBody>
                    <a:bodyPr/>
                    <a:lstStyle/>
                    <a:p>
                      <a:pPr algn="l"/>
                      <a:r>
                        <a:rPr lang="en-US" sz="1200">
                          <a:effectLst/>
                        </a:rPr>
                        <a:t>If some obstacles cannot be removed, for instance, because they are intrinsic to the job, then strategies should be designed to mitigate the impact of performance obstacles by enhancing other system elements (ie, balance theory of job design)</a:t>
                      </a:r>
                      <a:r>
                        <a:rPr lang="en-US" sz="1200" b="1">
                          <a:effectLst/>
                        </a:rPr>
                        <a:t>4142</a:t>
                      </a:r>
                      <a:endParaRPr lang="en-US" sz="1200">
                        <a:effectLst/>
                      </a:endParaRPr>
                    </a:p>
                  </a:txBody>
                  <a:tcPr marL="77499" marR="61999" marT="61999" marB="61999" anchor="ctr">
                    <a:lnL w="12700" cap="flat" cmpd="sng" algn="ctr">
                      <a:solidFill>
                        <a:srgbClr val="E1E1E1"/>
                      </a:solidFill>
                      <a:prstDash val="solid"/>
                      <a:round/>
                      <a:headEnd type="none" w="med" len="med"/>
                      <a:tailEnd type="none" w="med" len="med"/>
                    </a:lnL>
                    <a:lnR w="12700" cap="flat" cmpd="sng" algn="ctr">
                      <a:solidFill>
                        <a:srgbClr val="E1E1E1"/>
                      </a:solidFill>
                      <a:prstDash val="solid"/>
                      <a:round/>
                      <a:headEnd type="none" w="med" len="med"/>
                      <a:tailEnd type="none" w="med" len="med"/>
                    </a:lnR>
                    <a:lnT w="12700" cap="flat" cmpd="sng" algn="ctr">
                      <a:solidFill>
                        <a:srgbClr val="E1E1E1"/>
                      </a:solidFill>
                      <a:prstDash val="solid"/>
                      <a:round/>
                      <a:headEnd type="none" w="med" len="med"/>
                      <a:tailEnd type="none" w="med" len="med"/>
                    </a:lnT>
                    <a:lnB w="12700" cap="flat" cmpd="sng" algn="ctr">
                      <a:solidFill>
                        <a:srgbClr val="E1E1E1"/>
                      </a:solidFill>
                      <a:prstDash val="solid"/>
                      <a:round/>
                      <a:headEnd type="none" w="med" len="med"/>
                      <a:tailEnd type="none" w="med" len="med"/>
                    </a:lnB>
                    <a:solidFill>
                      <a:srgbClr val="FFFFFF"/>
                    </a:solidFill>
                  </a:tcPr>
                </a:tc>
                <a:extLst>
                  <a:ext uri="{0D108BD9-81ED-4DB2-BD59-A6C34878D82A}">
                    <a16:rowId xmlns="" xmlns:a16="http://schemas.microsoft.com/office/drawing/2014/main" val="1787565432"/>
                  </a:ext>
                </a:extLst>
              </a:tr>
              <a:tr h="1053991">
                <a:tc>
                  <a:txBody>
                    <a:bodyPr/>
                    <a:lstStyle/>
                    <a:p>
                      <a:pPr algn="l"/>
                      <a:r>
                        <a:rPr lang="en-US" sz="1200">
                          <a:effectLst/>
                        </a:rPr>
                        <a:t>3. A work system that does not support resilience can produce circumstances where system operators may not be able to detect, adapt to, and/or recover from errors, hazards, disruptions and disturbances</a:t>
                      </a:r>
                    </a:p>
                  </a:txBody>
                  <a:tcPr marL="61999" marR="77499" marT="61999" marB="61999" anchor="ctr">
                    <a:lnL w="12700" cap="flat" cmpd="sng" algn="ctr">
                      <a:solidFill>
                        <a:srgbClr val="E1E1E1"/>
                      </a:solidFill>
                      <a:prstDash val="solid"/>
                      <a:round/>
                      <a:headEnd type="none" w="med" len="med"/>
                      <a:tailEnd type="none" w="med" len="med"/>
                    </a:lnL>
                    <a:lnR w="12700" cap="flat" cmpd="sng" algn="ctr">
                      <a:solidFill>
                        <a:srgbClr val="E1E1E1"/>
                      </a:solidFill>
                      <a:prstDash val="solid"/>
                      <a:round/>
                      <a:headEnd type="none" w="med" len="med"/>
                      <a:tailEnd type="none" w="med" len="med"/>
                    </a:lnR>
                    <a:lnT w="12700" cap="flat" cmpd="sng" algn="ctr">
                      <a:solidFill>
                        <a:srgbClr val="E1E1E1"/>
                      </a:solidFill>
                      <a:prstDash val="solid"/>
                      <a:round/>
                      <a:headEnd type="none" w="med" len="med"/>
                      <a:tailEnd type="none" w="med" len="med"/>
                    </a:lnT>
                    <a:lnB w="12700" cap="flat" cmpd="sng" algn="ctr">
                      <a:solidFill>
                        <a:srgbClr val="E1E1E1"/>
                      </a:solidFill>
                      <a:prstDash val="solid"/>
                      <a:round/>
                      <a:headEnd type="none" w="med" len="med"/>
                      <a:tailEnd type="none" w="med" len="med"/>
                    </a:lnB>
                    <a:solidFill>
                      <a:srgbClr val="FFFFFF"/>
                    </a:solidFill>
                  </a:tcPr>
                </a:tc>
                <a:tc>
                  <a:txBody>
                    <a:bodyPr/>
                    <a:lstStyle/>
                    <a:p>
                      <a:pPr algn="l"/>
                      <a:r>
                        <a:rPr lang="en-US" sz="1200">
                          <a:effectLst/>
                        </a:rPr>
                        <a:t>Work systems should be designed to enhance resilience and support adaptability and flexibility in human work,</a:t>
                      </a:r>
                      <a:r>
                        <a:rPr lang="en-US" sz="1200" b="1">
                          <a:effectLst/>
                        </a:rPr>
                        <a:t>43</a:t>
                      </a:r>
                      <a:r>
                        <a:rPr lang="en-US" sz="1200">
                          <a:effectLst/>
                        </a:rPr>
                        <a:t> such as allowing problem or variance control at the source</a:t>
                      </a:r>
                      <a:r>
                        <a:rPr lang="en-US" sz="1200" b="1">
                          <a:effectLst/>
                        </a:rPr>
                        <a:t>44</a:t>
                      </a:r>
                      <a:endParaRPr lang="en-US" sz="1200">
                        <a:effectLst/>
                      </a:endParaRPr>
                    </a:p>
                  </a:txBody>
                  <a:tcPr marL="77499" marR="61999" marT="61999" marB="61999" anchor="ctr">
                    <a:lnL w="12700" cap="flat" cmpd="sng" algn="ctr">
                      <a:solidFill>
                        <a:srgbClr val="E1E1E1"/>
                      </a:solidFill>
                      <a:prstDash val="solid"/>
                      <a:round/>
                      <a:headEnd type="none" w="med" len="med"/>
                      <a:tailEnd type="none" w="med" len="med"/>
                    </a:lnL>
                    <a:lnR w="12700" cap="flat" cmpd="sng" algn="ctr">
                      <a:solidFill>
                        <a:srgbClr val="E1E1E1"/>
                      </a:solidFill>
                      <a:prstDash val="solid"/>
                      <a:round/>
                      <a:headEnd type="none" w="med" len="med"/>
                      <a:tailEnd type="none" w="med" len="med"/>
                    </a:lnR>
                    <a:lnT w="12700" cap="flat" cmpd="sng" algn="ctr">
                      <a:solidFill>
                        <a:srgbClr val="E1E1E1"/>
                      </a:solidFill>
                      <a:prstDash val="solid"/>
                      <a:round/>
                      <a:headEnd type="none" w="med" len="med"/>
                      <a:tailEnd type="none" w="med" len="med"/>
                    </a:lnT>
                    <a:lnB w="12700" cap="flat" cmpd="sng" algn="ctr">
                      <a:solidFill>
                        <a:srgbClr val="E1E1E1"/>
                      </a:solidFill>
                      <a:prstDash val="solid"/>
                      <a:round/>
                      <a:headEnd type="none" w="med" len="med"/>
                      <a:tailEnd type="none" w="med" len="med"/>
                    </a:lnB>
                    <a:solidFill>
                      <a:srgbClr val="FFFFFF"/>
                    </a:solidFill>
                  </a:tcPr>
                </a:tc>
                <a:extLst>
                  <a:ext uri="{0D108BD9-81ED-4DB2-BD59-A6C34878D82A}">
                    <a16:rowId xmlns="" xmlns:a16="http://schemas.microsoft.com/office/drawing/2014/main" val="2280565295"/>
                  </a:ext>
                </a:extLst>
              </a:tr>
              <a:tr h="1053991">
                <a:tc>
                  <a:txBody>
                    <a:bodyPr/>
                    <a:lstStyle/>
                    <a:p>
                      <a:pPr algn="l"/>
                      <a:r>
                        <a:rPr lang="en-US" sz="1200">
                          <a:effectLst/>
                        </a:rPr>
                        <a:t>4. Because system components interact to influence care processes and patient safety, HFE system design cannot focus on one element of work in isolation.</a:t>
                      </a:r>
                      <a:r>
                        <a:rPr lang="en-US" sz="1200" b="1">
                          <a:effectLst/>
                        </a:rPr>
                        <a:t>32</a:t>
                      </a:r>
                      <a:r>
                        <a:rPr lang="en-US" sz="1200">
                          <a:effectLst/>
                        </a:rPr>
                        <a:t> </a:t>
                      </a:r>
                      <a:r>
                        <a:rPr lang="en-US" sz="1200" b="1">
                          <a:effectLst/>
                        </a:rPr>
                        <a:t>35</a:t>
                      </a:r>
                      <a:endParaRPr lang="en-US" sz="1200">
                        <a:effectLst/>
                      </a:endParaRPr>
                    </a:p>
                  </a:txBody>
                  <a:tcPr marL="61999" marR="77499" marT="61999" marB="61999" anchor="ctr">
                    <a:lnL w="12700" cap="flat" cmpd="sng" algn="ctr">
                      <a:solidFill>
                        <a:srgbClr val="E1E1E1"/>
                      </a:solidFill>
                      <a:prstDash val="solid"/>
                      <a:round/>
                      <a:headEnd type="none" w="med" len="med"/>
                      <a:tailEnd type="none" w="med" len="med"/>
                    </a:lnL>
                    <a:lnR w="12700" cap="flat" cmpd="sng" algn="ctr">
                      <a:solidFill>
                        <a:srgbClr val="E1E1E1"/>
                      </a:solidFill>
                      <a:prstDash val="solid"/>
                      <a:round/>
                      <a:headEnd type="none" w="med" len="med"/>
                      <a:tailEnd type="none" w="med" len="med"/>
                    </a:lnR>
                    <a:lnT w="12700" cap="flat" cmpd="sng" algn="ctr">
                      <a:solidFill>
                        <a:srgbClr val="E1E1E1"/>
                      </a:solidFill>
                      <a:prstDash val="solid"/>
                      <a:round/>
                      <a:headEnd type="none" w="med" len="med"/>
                      <a:tailEnd type="none" w="med" len="med"/>
                    </a:lnT>
                    <a:lnB w="7620" cap="flat" cmpd="sng" algn="ctr">
                      <a:solidFill>
                        <a:srgbClr val="E1E1E1"/>
                      </a:solidFill>
                      <a:prstDash val="solid"/>
                      <a:round/>
                      <a:headEnd type="none" w="med" len="med"/>
                      <a:tailEnd type="none" w="med" len="med"/>
                    </a:lnB>
                    <a:solidFill>
                      <a:srgbClr val="FFFFFF"/>
                    </a:solidFill>
                  </a:tcPr>
                </a:tc>
                <a:tc>
                  <a:txBody>
                    <a:bodyPr/>
                    <a:lstStyle/>
                    <a:p>
                      <a:pPr algn="l"/>
                      <a:r>
                        <a:rPr lang="en-US" sz="1200" dirty="0">
                          <a:effectLst/>
                        </a:rPr>
                        <a:t>Whenever there is a change in the work system, one needs to consider how the change will affect the entire work system, and the entire system needs to be </a:t>
                      </a:r>
                      <a:r>
                        <a:rPr lang="en-US" sz="1200" dirty="0" err="1">
                          <a:effectLst/>
                        </a:rPr>
                        <a:t>optimised</a:t>
                      </a:r>
                      <a:r>
                        <a:rPr lang="en-US" sz="1200" dirty="0">
                          <a:effectLst/>
                        </a:rPr>
                        <a:t> or balanced</a:t>
                      </a:r>
                      <a:r>
                        <a:rPr lang="en-US" sz="1200" b="1" dirty="0">
                          <a:effectLst/>
                        </a:rPr>
                        <a:t>41</a:t>
                      </a:r>
                      <a:r>
                        <a:rPr lang="en-US" sz="1200" dirty="0">
                          <a:effectLst/>
                        </a:rPr>
                        <a:t> </a:t>
                      </a:r>
                      <a:r>
                        <a:rPr lang="en-US" sz="1200" b="1" dirty="0">
                          <a:effectLst/>
                        </a:rPr>
                        <a:t>42</a:t>
                      </a:r>
                      <a:endParaRPr lang="en-US" sz="1200" dirty="0">
                        <a:effectLst/>
                      </a:endParaRPr>
                    </a:p>
                  </a:txBody>
                  <a:tcPr marL="77499" marR="61999" marT="61999" marB="61999" anchor="ctr">
                    <a:lnL w="12700" cap="flat" cmpd="sng" algn="ctr">
                      <a:solidFill>
                        <a:srgbClr val="E1E1E1"/>
                      </a:solidFill>
                      <a:prstDash val="solid"/>
                      <a:round/>
                      <a:headEnd type="none" w="med" len="med"/>
                      <a:tailEnd type="none" w="med" len="med"/>
                    </a:lnL>
                    <a:lnR w="12700" cap="flat" cmpd="sng" algn="ctr">
                      <a:solidFill>
                        <a:srgbClr val="E1E1E1"/>
                      </a:solidFill>
                      <a:prstDash val="solid"/>
                      <a:round/>
                      <a:headEnd type="none" w="med" len="med"/>
                      <a:tailEnd type="none" w="med" len="med"/>
                    </a:lnR>
                    <a:lnT w="12700" cap="flat" cmpd="sng" algn="ctr">
                      <a:solidFill>
                        <a:srgbClr val="E1E1E1"/>
                      </a:solidFill>
                      <a:prstDash val="solid"/>
                      <a:round/>
                      <a:headEnd type="none" w="med" len="med"/>
                      <a:tailEnd type="none" w="med" len="med"/>
                    </a:lnT>
                    <a:lnB w="7620" cap="flat" cmpd="sng" algn="ctr">
                      <a:solidFill>
                        <a:srgbClr val="E1E1E1"/>
                      </a:solidFill>
                      <a:prstDash val="solid"/>
                      <a:round/>
                      <a:headEnd type="none" w="med" len="med"/>
                      <a:tailEnd type="none" w="med" len="med"/>
                    </a:lnB>
                    <a:solidFill>
                      <a:srgbClr val="FFFFFF"/>
                    </a:solidFill>
                  </a:tcPr>
                </a:tc>
                <a:extLst>
                  <a:ext uri="{0D108BD9-81ED-4DB2-BD59-A6C34878D82A}">
                    <a16:rowId xmlns="" xmlns:a16="http://schemas.microsoft.com/office/drawing/2014/main" val="2037997202"/>
                  </a:ext>
                </a:extLst>
              </a:tr>
            </a:tbl>
          </a:graphicData>
        </a:graphic>
      </p:graphicFrame>
      <p:sp>
        <p:nvSpPr>
          <p:cNvPr id="3" name="Title 2"/>
          <p:cNvSpPr>
            <a:spLocks noGrp="1"/>
          </p:cNvSpPr>
          <p:nvPr>
            <p:ph type="title"/>
          </p:nvPr>
        </p:nvSpPr>
        <p:spPr/>
        <p:txBody>
          <a:bodyPr/>
          <a:lstStyle/>
          <a:p>
            <a:r>
              <a:rPr lang="en-US" dirty="0" smtClean="0"/>
              <a:t>Human Factors/Ergonomics</a:t>
            </a:r>
            <a:endParaRPr lang="en-US" dirty="0"/>
          </a:p>
        </p:txBody>
      </p:sp>
      <p:sp>
        <p:nvSpPr>
          <p:cNvPr id="5" name="Rectangle 1"/>
          <p:cNvSpPr>
            <a:spLocks noChangeArrowheads="1"/>
          </p:cNvSpPr>
          <p:nvPr/>
        </p:nvSpPr>
        <p:spPr bwMode="auto">
          <a:xfrm>
            <a:off x="661851" y="6155381"/>
            <a:ext cx="3486852" cy="64633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dirty="0" smtClean="0">
                <a:ln>
                  <a:noFill/>
                </a:ln>
                <a:solidFill>
                  <a:srgbClr val="333333"/>
                </a:solidFill>
                <a:effectLst/>
                <a:latin typeface="interfaceregular"/>
              </a:rPr>
              <a:t>HFE mechanisms between system design and patient safety</a:t>
            </a:r>
            <a:endParaRPr kumimoji="0" lang="en-US" altLang="en-US" sz="900" b="0" i="0" u="none" strike="noStrike" cap="none" normalizeH="0" baseline="0" dirty="0" smtClean="0">
              <a:ln>
                <a:noFill/>
              </a:ln>
              <a:solidFill>
                <a:srgbClr val="333333"/>
              </a:solidFill>
              <a:effectLst/>
              <a:latin typeface="interfaceregular"/>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900" b="1" i="0" u="none" strike="noStrike" cap="none" normalizeH="0" baseline="0" dirty="0" smtClean="0">
                <a:ln>
                  <a:noFill/>
                </a:ln>
                <a:solidFill>
                  <a:srgbClr val="333333"/>
                </a:solidFill>
                <a:effectLst/>
                <a:latin typeface="interfaceregular"/>
              </a:rPr>
              <a:t>HFE, human factors and ergonomics.</a:t>
            </a:r>
            <a:endParaRPr kumimoji="0" lang="en-US" altLang="en-US" sz="900" b="0" i="0" u="none" strike="noStrike" cap="none" normalizeH="0" baseline="0" dirty="0" smtClean="0">
              <a:ln>
                <a:noFill/>
              </a:ln>
              <a:solidFill>
                <a:srgbClr val="333333"/>
              </a:solidFill>
              <a:effectLst/>
              <a:latin typeface="interfaceregular"/>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6" name="Slide Number Placeholder 3"/>
          <p:cNvSpPr>
            <a:spLocks noGrp="1"/>
          </p:cNvSpPr>
          <p:nvPr>
            <p:ph type="sldNum" sz="quarter" idx="12"/>
          </p:nvPr>
        </p:nvSpPr>
        <p:spPr>
          <a:xfrm>
            <a:off x="7372350" y="6356357"/>
            <a:ext cx="2400300" cy="365125"/>
          </a:xfrm>
        </p:spPr>
        <p:txBody>
          <a:bodyPr/>
          <a:lstStyle/>
          <a:p>
            <a:pPr>
              <a:defRPr/>
            </a:pPr>
            <a:r>
              <a:rPr lang="en-US" dirty="0" smtClean="0">
                <a:solidFill>
                  <a:prstClr val="black"/>
                </a:solidFill>
              </a:rPr>
              <a:t>9</a:t>
            </a:r>
            <a:endParaRPr lang="en-US" dirty="0">
              <a:solidFill>
                <a:prstClr val="black"/>
              </a:solidFill>
            </a:endParaRPr>
          </a:p>
        </p:txBody>
      </p:sp>
    </p:spTree>
    <p:extLst>
      <p:ext uri="{BB962C8B-B14F-4D97-AF65-F5344CB8AC3E}">
        <p14:creationId xmlns:p14="http://schemas.microsoft.com/office/powerpoint/2010/main" val="2639956200"/>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90837</TotalTime>
  <Words>1140</Words>
  <Application>Microsoft Office PowerPoint</Application>
  <PresentationFormat>35mm Slides</PresentationFormat>
  <Paragraphs>246</Paragraphs>
  <Slides>30</Slides>
  <Notes>3</Notes>
  <HiddenSlides>0</HiddenSlides>
  <MMClips>0</MMClips>
  <ScaleCrop>false</ScaleCrop>
  <HeadingPairs>
    <vt:vector size="6" baseType="variant">
      <vt:variant>
        <vt:lpstr>Theme</vt:lpstr>
      </vt:variant>
      <vt:variant>
        <vt:i4>5</vt:i4>
      </vt:variant>
      <vt:variant>
        <vt:lpstr>Embedded OLE Servers</vt:lpstr>
      </vt:variant>
      <vt:variant>
        <vt:i4>1</vt:i4>
      </vt:variant>
      <vt:variant>
        <vt:lpstr>Slide Titles</vt:lpstr>
      </vt:variant>
      <vt:variant>
        <vt:i4>30</vt:i4>
      </vt:variant>
    </vt:vector>
  </HeadingPairs>
  <TitlesOfParts>
    <vt:vector size="36" baseType="lpstr">
      <vt:lpstr>Custom Design</vt:lpstr>
      <vt:lpstr>Office Theme</vt:lpstr>
      <vt:lpstr>1_Office Theme</vt:lpstr>
      <vt:lpstr>1_Custom Design</vt:lpstr>
      <vt:lpstr>2_Custom Design</vt:lpstr>
      <vt:lpstr>Photo Editor Photo</vt:lpstr>
      <vt:lpstr>Clostridium difficile prevention using a  human factors and systems engineering approach</vt:lpstr>
      <vt:lpstr>Objectives of the Session</vt:lpstr>
      <vt:lpstr>Complexity of C. difficile infection</vt:lpstr>
      <vt:lpstr>Fishbone diagram showing the complexity of CDI  pre</vt:lpstr>
      <vt:lpstr>Systems Perspective </vt:lpstr>
      <vt:lpstr>Human Factors</vt:lpstr>
      <vt:lpstr>PowerPoint Presentation</vt:lpstr>
      <vt:lpstr>PowerPoint Presentation</vt:lpstr>
      <vt:lpstr>Human Factors/Ergonomics</vt:lpstr>
      <vt:lpstr>Human Factors/Ergonomics</vt:lpstr>
      <vt:lpstr>PowerPoint Presentation</vt:lpstr>
      <vt:lpstr>PowerPoint Presentation</vt:lpstr>
      <vt:lpstr>Key interventions for CDI prevention - a CDI bundle </vt:lpstr>
      <vt:lpstr>SEIPS model for CDI </vt:lpstr>
      <vt:lpstr>SEIPS for evaluation of C difficile bundle</vt:lpstr>
      <vt:lpstr>SEIPS application to CDI</vt:lpstr>
      <vt:lpstr>Data collection</vt:lpstr>
      <vt:lpstr>PowerPoint Presentation</vt:lpstr>
      <vt:lpstr>PowerPoint Presentation</vt:lpstr>
      <vt:lpstr>         Person.   Nurses presented an issue associated with relying on others to inform them that a patient they care for has CDI. This becomes a problem when the expectation is not met. For example, CDI patient rooms must have a sign on the door informing the person entering the room to take additional precautions.   If the person responsible for posting the sign forgets or does not post the notice, hand hygiene and other CDI interventions may not appropriately occur.  [Nurse focus group: “Or if somebody forgets to put the sign up and it’s your patient … you have no idea they were in isolation. That’s (not) always great.”</vt:lpstr>
      <vt:lpstr>PowerPoint Presentation</vt:lpstr>
      <vt:lpstr>PowerPoint Presentation</vt:lpstr>
      <vt:lpstr>PowerPoint Presentation</vt:lpstr>
      <vt:lpstr>                                       Tasks  Wet hands make gloving difficult  PPE when not anticipating touching patient or environment  Inconsistency in where used gowns are disposed  Inconsistency in where clean gowns are stored  Supply   </vt:lpstr>
      <vt:lpstr>SEIPS Application to PPE</vt:lpstr>
      <vt:lpstr>SEIPS Application to PPE</vt:lpstr>
      <vt:lpstr> SEIPS and interventions</vt:lpstr>
      <vt:lpstr>Acknowledgments </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Antiseptic-impregnated catheters: Is the Juice Worth the Squeeze?</dc:title>
  <dc:creator>David L. Veenstra</dc:creator>
  <cp:lastModifiedBy>Ranasinghe, Romali</cp:lastModifiedBy>
  <cp:revision>1396</cp:revision>
  <cp:lastPrinted>2019-01-29T18:33:44Z</cp:lastPrinted>
  <dcterms:created xsi:type="dcterms:W3CDTF">1998-12-25T07:44:10Z</dcterms:created>
  <dcterms:modified xsi:type="dcterms:W3CDTF">2019-01-29T23:26:50Z</dcterms:modified>
</cp:coreProperties>
</file>