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heme/theme4.xml" ContentType="application/vnd.openxmlformats-officedocument.them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slideLayouts/slideLayout63.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722" r:id="rId2"/>
    <p:sldMasterId id="2147483758" r:id="rId3"/>
    <p:sldMasterId id="2147483790" r:id="rId4"/>
    <p:sldMasterId id="2147483802" r:id="rId5"/>
    <p:sldMasterId id="2147483814" r:id="rId6"/>
    <p:sldMasterId id="2147483826" r:id="rId7"/>
  </p:sldMasterIdLst>
  <p:notesMasterIdLst>
    <p:notesMasterId r:id="rId75"/>
  </p:notesMasterIdLst>
  <p:handoutMasterIdLst>
    <p:handoutMasterId r:id="rId76"/>
  </p:handoutMasterIdLst>
  <p:sldIdLst>
    <p:sldId id="281" r:id="rId8"/>
    <p:sldId id="258" r:id="rId9"/>
    <p:sldId id="695" r:id="rId10"/>
    <p:sldId id="764" r:id="rId11"/>
    <p:sldId id="766" r:id="rId12"/>
    <p:sldId id="715" r:id="rId13"/>
    <p:sldId id="731" r:id="rId14"/>
    <p:sldId id="726" r:id="rId15"/>
    <p:sldId id="728" r:id="rId16"/>
    <p:sldId id="723" r:id="rId17"/>
    <p:sldId id="714" r:id="rId18"/>
    <p:sldId id="724" r:id="rId19"/>
    <p:sldId id="733" r:id="rId20"/>
    <p:sldId id="738" r:id="rId21"/>
    <p:sldId id="717" r:id="rId22"/>
    <p:sldId id="751" r:id="rId23"/>
    <p:sldId id="735" r:id="rId24"/>
    <p:sldId id="755" r:id="rId25"/>
    <p:sldId id="719" r:id="rId26"/>
    <p:sldId id="682" r:id="rId27"/>
    <p:sldId id="757" r:id="rId28"/>
    <p:sldId id="756" r:id="rId29"/>
    <p:sldId id="683" r:id="rId30"/>
    <p:sldId id="753" r:id="rId31"/>
    <p:sldId id="742" r:id="rId32"/>
    <p:sldId id="743" r:id="rId33"/>
    <p:sldId id="744" r:id="rId34"/>
    <p:sldId id="716" r:id="rId35"/>
    <p:sldId id="737" r:id="rId36"/>
    <p:sldId id="720" r:id="rId37"/>
    <p:sldId id="740" r:id="rId38"/>
    <p:sldId id="722" r:id="rId39"/>
    <p:sldId id="721" r:id="rId40"/>
    <p:sldId id="732" r:id="rId41"/>
    <p:sldId id="776" r:id="rId42"/>
    <p:sldId id="734" r:id="rId43"/>
    <p:sldId id="777" r:id="rId44"/>
    <p:sldId id="736" r:id="rId45"/>
    <p:sldId id="758" r:id="rId46"/>
    <p:sldId id="759" r:id="rId47"/>
    <p:sldId id="752" r:id="rId48"/>
    <p:sldId id="696" r:id="rId49"/>
    <p:sldId id="718" r:id="rId50"/>
    <p:sldId id="741" r:id="rId51"/>
    <p:sldId id="665" r:id="rId52"/>
    <p:sldId id="767" r:id="rId53"/>
    <p:sldId id="770" r:id="rId54"/>
    <p:sldId id="769" r:id="rId55"/>
    <p:sldId id="768" r:id="rId56"/>
    <p:sldId id="749" r:id="rId57"/>
    <p:sldId id="747" r:id="rId58"/>
    <p:sldId id="750" r:id="rId59"/>
    <p:sldId id="748" r:id="rId60"/>
    <p:sldId id="760" r:id="rId61"/>
    <p:sldId id="773" r:id="rId62"/>
    <p:sldId id="775" r:id="rId63"/>
    <p:sldId id="771" r:id="rId64"/>
    <p:sldId id="761" r:id="rId65"/>
    <p:sldId id="763" r:id="rId66"/>
    <p:sldId id="762" r:id="rId67"/>
    <p:sldId id="746" r:id="rId68"/>
    <p:sldId id="725" r:id="rId69"/>
    <p:sldId id="729" r:id="rId70"/>
    <p:sldId id="754" r:id="rId71"/>
    <p:sldId id="648" r:id="rId72"/>
    <p:sldId id="778" r:id="rId73"/>
    <p:sldId id="779" r:id="rId74"/>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clrMode="gray" frameSlides="1"/>
  <p:clrMru>
    <a:srgbClr val="CCFF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75" d="100"/>
          <a:sy n="75" d="100"/>
        </p:scale>
        <p:origin x="-1950" y="-642"/>
      </p:cViewPr>
      <p:guideLst>
        <p:guide orient="horz" pos="2160"/>
        <p:guide pos="2880"/>
      </p:guideLst>
    </p:cSldViewPr>
  </p:slideViewPr>
  <p:outlineViewPr>
    <p:cViewPr>
      <p:scale>
        <a:sx n="33" d="100"/>
        <a:sy n="33" d="100"/>
      </p:scale>
      <p:origin x="0" y="4478"/>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handoutMaster" Target="handoutMasters/handoutMaster1.xml"/><Relationship Id="rId7" Type="http://schemas.openxmlformats.org/officeDocument/2006/relationships/slideMaster" Target="slideMasters/slideMaster7.xml"/><Relationship Id="rId71" Type="http://schemas.openxmlformats.org/officeDocument/2006/relationships/slide" Target="slides/slide64.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40030"/>
            <a:ext cx="7315200" cy="640080"/>
          </a:xfrm>
          <a:prstGeom prst="rect">
            <a:avLst/>
          </a:prstGeom>
        </p:spPr>
        <p:txBody>
          <a:bodyPr vert="horz" wrap="square" lIns="96661" tIns="48331" rIns="96661" bIns="48331" numCol="1" anchor="t" anchorCtr="0" compatLnSpc="1">
            <a:prstTxWarp prst="textNoShape">
              <a:avLst/>
            </a:prstTxWarp>
          </a:bodyPr>
          <a:lstStyle>
            <a:lvl1pPr algn="ctr">
              <a:defRPr sz="1300" b="1">
                <a:solidFill>
                  <a:srgbClr val="000000"/>
                </a:solidFill>
                <a:latin typeface="Calibri" charset="0"/>
              </a:defRPr>
            </a:lvl1pPr>
          </a:lstStyle>
          <a:p>
            <a:r>
              <a:rPr lang="en-US"/>
              <a:t>New perspectives on an old nemesis: Chemotherapy - Health, safety, and waste management issues</a:t>
            </a:r>
            <a:br>
              <a:rPr lang="en-US"/>
            </a:br>
            <a:r>
              <a:rPr lang="en-US"/>
              <a:t>Ed Krisiunas, WNWN International Inc.</a:t>
            </a:r>
            <a:br>
              <a:rPr lang="en-US"/>
            </a:br>
            <a:r>
              <a:rPr lang="en-US"/>
              <a:t>A Webber Training Teleclass</a:t>
            </a:r>
          </a:p>
          <a:p>
            <a:endParaRPr lang="en-US"/>
          </a:p>
        </p:txBody>
      </p:sp>
      <p:sp>
        <p:nvSpPr>
          <p:cNvPr id="4" name="Footer Placeholder 3"/>
          <p:cNvSpPr>
            <a:spLocks noGrp="1"/>
          </p:cNvSpPr>
          <p:nvPr>
            <p:ph type="ftr" sz="quarter" idx="2"/>
          </p:nvPr>
        </p:nvSpPr>
        <p:spPr>
          <a:xfrm>
            <a:off x="0" y="8641080"/>
            <a:ext cx="7315200" cy="480060"/>
          </a:xfrm>
          <a:prstGeom prst="rect">
            <a:avLst/>
          </a:prstGeom>
        </p:spPr>
        <p:txBody>
          <a:bodyPr vert="horz" wrap="square" lIns="96661" tIns="48331" rIns="96661" bIns="48331" numCol="1" anchor="b" anchorCtr="0" compatLnSpc="1">
            <a:prstTxWarp prst="textNoShape">
              <a:avLst/>
            </a:prstTxWarp>
          </a:bodyPr>
          <a:lstStyle>
            <a:lvl1pPr algn="ctr">
              <a:defRPr sz="1300" b="1">
                <a:latin typeface="Calibri" charset="0"/>
              </a:defRPr>
            </a:lvl1pPr>
          </a:lstStyle>
          <a:p>
            <a:r>
              <a:rPr lang="en-US"/>
              <a:t>Hosted by Paul Webber  paul@webbertraining.com</a:t>
            </a:r>
          </a:p>
          <a:p>
            <a:r>
              <a:rPr lang="en-US"/>
              <a:t>www.webbertraining.com</a:t>
            </a:r>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wrap="square" lIns="96661" tIns="48331" rIns="96661" bIns="48331" numCol="1" anchor="b" anchorCtr="0" compatLnSpc="1">
            <a:prstTxWarp prst="textNoShape">
              <a:avLst/>
            </a:prstTxWarp>
          </a:bodyPr>
          <a:lstStyle>
            <a:lvl1pPr algn="r">
              <a:defRPr sz="1300">
                <a:latin typeface="Calibri" charset="0"/>
              </a:defRPr>
            </a:lvl1pPr>
          </a:lstStyle>
          <a:p>
            <a:fld id="{625D7F8D-E5A3-4123-8D4F-F5B3CF4A1F0E}" type="slidenum">
              <a:rPr lang="en-US"/>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wrap="square" lIns="96661" tIns="48331" rIns="96661" bIns="48331" numCol="1" anchor="t" anchorCtr="0" compatLnSpc="1">
            <a:prstTxWarp prst="textNoShape">
              <a:avLst/>
            </a:prstTxWarp>
          </a:bodyPr>
          <a:lstStyle>
            <a:lvl1pPr>
              <a:defRPr sz="1300">
                <a:latin typeface="Calibri" charset="0"/>
              </a:defRPr>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wrap="square" lIns="96661" tIns="48331" rIns="96661" bIns="48331" numCol="1" anchor="t" anchorCtr="0" compatLnSpc="1">
            <a:prstTxWarp prst="textNoShape">
              <a:avLst/>
            </a:prstTxWarp>
          </a:bodyPr>
          <a:lstStyle>
            <a:lvl1pPr algn="r">
              <a:defRPr sz="1300">
                <a:latin typeface="Calibri" charset="0"/>
              </a:defRPr>
            </a:lvl1pPr>
          </a:lstStyle>
          <a:p>
            <a:fld id="{19ABB072-1E25-4D33-963F-6B033F22F01D}" type="datetime1">
              <a:rPr lang="en-US"/>
              <a:pPr/>
              <a:t>12/2/2014</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wrap="square" lIns="96661" tIns="48331" rIns="96661" bIns="48331" numCol="1" anchor="ctr" anchorCtr="0" compatLnSpc="1">
            <a:prstTxWarp prst="textNoShape">
              <a:avLst/>
            </a:prstTxWarp>
          </a:bodyPr>
          <a:lstStyle/>
          <a:p>
            <a:pPr lvl="0"/>
            <a:endParaRPr lang="en-US" smtClean="0"/>
          </a:p>
        </p:txBody>
      </p:sp>
      <p:sp>
        <p:nvSpPr>
          <p:cNvPr id="5" name="Notes Placeholder 4"/>
          <p:cNvSpPr>
            <a:spLocks noGrp="1"/>
          </p:cNvSpPr>
          <p:nvPr>
            <p:ph type="body" sz="quarter" idx="3"/>
          </p:nvPr>
        </p:nvSpPr>
        <p:spPr>
          <a:xfrm>
            <a:off x="731520" y="4560570"/>
            <a:ext cx="5852160" cy="4320540"/>
          </a:xfrm>
          <a:prstGeom prst="rect">
            <a:avLst/>
          </a:prstGeom>
        </p:spPr>
        <p:txBody>
          <a:bodyPr vert="horz" wrap="square" lIns="96661" tIns="48331" rIns="96661" bIns="48331"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wrap="square" lIns="96661" tIns="48331" rIns="96661" bIns="48331" numCol="1" anchor="b" anchorCtr="0" compatLnSpc="1">
            <a:prstTxWarp prst="textNoShape">
              <a:avLst/>
            </a:prstTxWarp>
          </a:bodyPr>
          <a:lstStyle>
            <a:lvl1pPr>
              <a:defRPr sz="1300">
                <a:latin typeface="Calibri" charset="0"/>
              </a:defRPr>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wrap="square" lIns="96661" tIns="48331" rIns="96661" bIns="48331" numCol="1" anchor="b" anchorCtr="0" compatLnSpc="1">
            <a:prstTxWarp prst="textNoShape">
              <a:avLst/>
            </a:prstTxWarp>
          </a:bodyPr>
          <a:lstStyle>
            <a:lvl1pPr algn="r">
              <a:defRPr sz="1300">
                <a:latin typeface="Calibri" charset="0"/>
              </a:defRPr>
            </a:lvl1pPr>
          </a:lstStyle>
          <a:p>
            <a:fld id="{3A5B2CFE-25B4-4314-B467-24D52715B5FB}" type="slidenum">
              <a:rPr lang="en-US"/>
              <a:pPr/>
              <a:t>‹#›</a:t>
            </a:fld>
            <a:endParaRPr 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bwMode="auto">
          <a:ln>
            <a:miter lim="800000"/>
            <a:headEnd/>
            <a:tailEnd/>
          </a:ln>
        </p:spPr>
        <p:txBody>
          <a:bodyPr/>
          <a:lstStyle/>
          <a:p>
            <a:fld id="{A4535B6D-D0B0-48AB-80B2-01994F57ED83}" type="slidenum">
              <a:rPr lang="en-US" b="1">
                <a:solidFill>
                  <a:srgbClr val="000000"/>
                </a:solidFill>
              </a:rPr>
              <a:pPr/>
              <a:t>1</a:t>
            </a:fld>
            <a:endParaRPr lang="en-US" b="1">
              <a:solidFill>
                <a:srgbClr val="000000"/>
              </a:solidFill>
            </a:endParaRPr>
          </a:p>
        </p:txBody>
      </p:sp>
      <p:sp>
        <p:nvSpPr>
          <p:cNvPr id="80899" name="Rectangle 2"/>
          <p:cNvSpPr>
            <a:spLocks noChangeArrowheads="1"/>
          </p:cNvSpPr>
          <p:nvPr/>
        </p:nvSpPr>
        <p:spPr bwMode="auto">
          <a:xfrm>
            <a:off x="4145280" y="0"/>
            <a:ext cx="3169920" cy="480060"/>
          </a:xfrm>
          <a:prstGeom prst="rect">
            <a:avLst/>
          </a:prstGeom>
          <a:noFill/>
          <a:ln w="12700">
            <a:noFill/>
            <a:miter lim="800000"/>
            <a:headEnd/>
            <a:tailEnd/>
          </a:ln>
        </p:spPr>
        <p:txBody>
          <a:bodyPr wrap="none" lIns="96643" tIns="48322" rIns="96643" bIns="48322" anchor="ctr"/>
          <a:lstStyle/>
          <a:p>
            <a:pPr algn="ctr"/>
            <a:endParaRPr lang="en-US" sz="2500" b="1" dirty="0">
              <a:solidFill>
                <a:srgbClr val="000000"/>
              </a:solidFill>
              <a:cs typeface="Arial" charset="0"/>
            </a:endParaRPr>
          </a:p>
        </p:txBody>
      </p:sp>
      <p:sp>
        <p:nvSpPr>
          <p:cNvPr id="80900" name="Rectangle 3"/>
          <p:cNvSpPr>
            <a:spLocks noChangeArrowheads="1"/>
          </p:cNvSpPr>
          <p:nvPr/>
        </p:nvSpPr>
        <p:spPr bwMode="auto">
          <a:xfrm>
            <a:off x="4145280" y="9121140"/>
            <a:ext cx="3169920" cy="480060"/>
          </a:xfrm>
          <a:prstGeom prst="rect">
            <a:avLst/>
          </a:prstGeom>
          <a:noFill/>
          <a:ln w="12700">
            <a:noFill/>
            <a:miter lim="800000"/>
            <a:headEnd/>
            <a:tailEnd/>
          </a:ln>
        </p:spPr>
        <p:txBody>
          <a:bodyPr lIns="95635" tIns="46979" rIns="95635" bIns="46979" anchor="b"/>
          <a:lstStyle/>
          <a:p>
            <a:pPr algn="r" eaLnBrk="0" hangingPunct="0"/>
            <a:r>
              <a:rPr lang="en-US" sz="1400" dirty="0">
                <a:solidFill>
                  <a:srgbClr val="000000"/>
                </a:solidFill>
                <a:latin typeface="Times" charset="0"/>
                <a:cs typeface="Arial" charset="0"/>
              </a:rPr>
              <a:t>2</a:t>
            </a:r>
          </a:p>
        </p:txBody>
      </p:sp>
      <p:sp>
        <p:nvSpPr>
          <p:cNvPr id="80901" name="Rectangle 4"/>
          <p:cNvSpPr>
            <a:spLocks noChangeArrowheads="1"/>
          </p:cNvSpPr>
          <p:nvPr/>
        </p:nvSpPr>
        <p:spPr bwMode="auto">
          <a:xfrm>
            <a:off x="0" y="9121140"/>
            <a:ext cx="3169920" cy="480060"/>
          </a:xfrm>
          <a:prstGeom prst="rect">
            <a:avLst/>
          </a:prstGeom>
          <a:noFill/>
          <a:ln w="12700">
            <a:noFill/>
            <a:miter lim="800000"/>
            <a:headEnd/>
            <a:tailEnd/>
          </a:ln>
        </p:spPr>
        <p:txBody>
          <a:bodyPr wrap="none" lIns="96643" tIns="48322" rIns="96643" bIns="48322" anchor="ctr"/>
          <a:lstStyle/>
          <a:p>
            <a:pPr algn="ctr"/>
            <a:endParaRPr lang="en-US" sz="2500" b="1" dirty="0">
              <a:solidFill>
                <a:srgbClr val="000000"/>
              </a:solidFill>
              <a:cs typeface="Arial" charset="0"/>
            </a:endParaRPr>
          </a:p>
        </p:txBody>
      </p:sp>
      <p:sp>
        <p:nvSpPr>
          <p:cNvPr id="80902" name="Rectangle 5"/>
          <p:cNvSpPr>
            <a:spLocks noChangeArrowheads="1"/>
          </p:cNvSpPr>
          <p:nvPr/>
        </p:nvSpPr>
        <p:spPr bwMode="auto">
          <a:xfrm>
            <a:off x="0" y="0"/>
            <a:ext cx="3169920" cy="480060"/>
          </a:xfrm>
          <a:prstGeom prst="rect">
            <a:avLst/>
          </a:prstGeom>
          <a:noFill/>
          <a:ln w="12700">
            <a:noFill/>
            <a:miter lim="800000"/>
            <a:headEnd/>
            <a:tailEnd/>
          </a:ln>
        </p:spPr>
        <p:txBody>
          <a:bodyPr wrap="none" lIns="96643" tIns="48322" rIns="96643" bIns="48322" anchor="ctr"/>
          <a:lstStyle/>
          <a:p>
            <a:pPr algn="ctr"/>
            <a:endParaRPr lang="en-US" sz="2500" b="1" dirty="0">
              <a:solidFill>
                <a:srgbClr val="000000"/>
              </a:solidFill>
              <a:cs typeface="Arial" charset="0"/>
            </a:endParaRPr>
          </a:p>
        </p:txBody>
      </p:sp>
      <p:sp>
        <p:nvSpPr>
          <p:cNvPr id="80903" name="Rectangle 6"/>
          <p:cNvSpPr>
            <a:spLocks noGrp="1" noRot="1" noChangeAspect="1" noChangeArrowheads="1" noTextEdit="1"/>
          </p:cNvSpPr>
          <p:nvPr>
            <p:ph type="sldImg"/>
          </p:nvPr>
        </p:nvSpPr>
        <p:spPr bwMode="auto">
          <a:xfrm>
            <a:off x="1276350" y="733425"/>
            <a:ext cx="4762500" cy="3571875"/>
          </a:xfrm>
          <a:noFill/>
          <a:ln w="9525">
            <a:noFill/>
          </a:ln>
        </p:spPr>
      </p:sp>
      <p:sp>
        <p:nvSpPr>
          <p:cNvPr id="80904" name="Rectangle 7"/>
          <p:cNvSpPr>
            <a:spLocks noGrp="1" noChangeArrowheads="1"/>
          </p:cNvSpPr>
          <p:nvPr>
            <p:ph type="body" idx="1"/>
          </p:nvPr>
        </p:nvSpPr>
        <p:spPr bwMode="auto">
          <a:xfrm>
            <a:off x="977055" y="4560570"/>
            <a:ext cx="5359399" cy="4318874"/>
          </a:xfrm>
          <a:solidFill>
            <a:schemeClr val="accent1"/>
          </a:solidFill>
          <a:ln w="12700" cap="flat">
            <a:solidFill>
              <a:schemeClr val="tx1"/>
            </a:solidFill>
            <a:miter lim="800000"/>
            <a:headEnd/>
            <a:tailEnd/>
          </a:ln>
        </p:spPr>
        <p:txBody>
          <a:bodyPr lIns="98991" tIns="48656" rIns="98991" bIns="48656"/>
          <a:lstStyle/>
          <a:p>
            <a:pPr eaLnBrk="1" hangingPunct="1">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ln>
            <a:miter lim="800000"/>
            <a:headEnd/>
            <a:tailEnd/>
          </a:ln>
        </p:spPr>
        <p:txBody>
          <a:bodyPr/>
          <a:lstStyle/>
          <a:p>
            <a:fld id="{870D53DF-7FDB-4FC3-AACA-C719483C0952}" type="slidenum">
              <a:rPr lang="en-US" b="1">
                <a:solidFill>
                  <a:srgbClr val="000000"/>
                </a:solidFill>
              </a:rPr>
              <a:pPr/>
              <a:t>2</a:t>
            </a:fld>
            <a:endParaRPr lang="en-US" b="1">
              <a:solidFill>
                <a:srgbClr val="000000"/>
              </a:solidFill>
            </a:endParaRPr>
          </a:p>
        </p:txBody>
      </p:sp>
      <p:sp>
        <p:nvSpPr>
          <p:cNvPr id="82947" name="Rectangle 2"/>
          <p:cNvSpPr>
            <a:spLocks noChangeArrowheads="1"/>
          </p:cNvSpPr>
          <p:nvPr/>
        </p:nvSpPr>
        <p:spPr bwMode="auto">
          <a:xfrm>
            <a:off x="4145280" y="0"/>
            <a:ext cx="3169920" cy="480060"/>
          </a:xfrm>
          <a:prstGeom prst="rect">
            <a:avLst/>
          </a:prstGeom>
          <a:noFill/>
          <a:ln w="12700">
            <a:noFill/>
            <a:miter lim="800000"/>
            <a:headEnd/>
            <a:tailEnd/>
          </a:ln>
        </p:spPr>
        <p:txBody>
          <a:bodyPr wrap="none" lIns="96643" tIns="48322" rIns="96643" bIns="48322" anchor="ctr"/>
          <a:lstStyle/>
          <a:p>
            <a:pPr algn="ctr"/>
            <a:endParaRPr lang="en-US" sz="2500" b="1" dirty="0">
              <a:solidFill>
                <a:srgbClr val="000000"/>
              </a:solidFill>
              <a:cs typeface="Arial" charset="0"/>
            </a:endParaRPr>
          </a:p>
        </p:txBody>
      </p:sp>
      <p:sp>
        <p:nvSpPr>
          <p:cNvPr id="82948" name="Rectangle 3"/>
          <p:cNvSpPr>
            <a:spLocks noChangeArrowheads="1"/>
          </p:cNvSpPr>
          <p:nvPr/>
        </p:nvSpPr>
        <p:spPr bwMode="auto">
          <a:xfrm>
            <a:off x="4145280" y="9121140"/>
            <a:ext cx="3169920" cy="480060"/>
          </a:xfrm>
          <a:prstGeom prst="rect">
            <a:avLst/>
          </a:prstGeom>
          <a:noFill/>
          <a:ln w="12700">
            <a:noFill/>
            <a:miter lim="800000"/>
            <a:headEnd/>
            <a:tailEnd/>
          </a:ln>
        </p:spPr>
        <p:txBody>
          <a:bodyPr lIns="95635" tIns="46979" rIns="95635" bIns="46979" anchor="b"/>
          <a:lstStyle/>
          <a:p>
            <a:pPr algn="r" eaLnBrk="0" hangingPunct="0"/>
            <a:r>
              <a:rPr lang="en-US" sz="1400" dirty="0">
                <a:solidFill>
                  <a:srgbClr val="000000"/>
                </a:solidFill>
                <a:latin typeface="Times" charset="0"/>
                <a:cs typeface="Arial" charset="0"/>
              </a:rPr>
              <a:t>2</a:t>
            </a:r>
          </a:p>
        </p:txBody>
      </p:sp>
      <p:sp>
        <p:nvSpPr>
          <p:cNvPr id="82949" name="Rectangle 4"/>
          <p:cNvSpPr>
            <a:spLocks noChangeArrowheads="1"/>
          </p:cNvSpPr>
          <p:nvPr/>
        </p:nvSpPr>
        <p:spPr bwMode="auto">
          <a:xfrm>
            <a:off x="0" y="9121140"/>
            <a:ext cx="3169920" cy="480060"/>
          </a:xfrm>
          <a:prstGeom prst="rect">
            <a:avLst/>
          </a:prstGeom>
          <a:noFill/>
          <a:ln w="12700">
            <a:noFill/>
            <a:miter lim="800000"/>
            <a:headEnd/>
            <a:tailEnd/>
          </a:ln>
        </p:spPr>
        <p:txBody>
          <a:bodyPr wrap="none" lIns="96643" tIns="48322" rIns="96643" bIns="48322" anchor="ctr"/>
          <a:lstStyle/>
          <a:p>
            <a:pPr algn="ctr"/>
            <a:endParaRPr lang="en-US" sz="2500" b="1" dirty="0">
              <a:solidFill>
                <a:srgbClr val="000000"/>
              </a:solidFill>
              <a:cs typeface="Arial" charset="0"/>
            </a:endParaRPr>
          </a:p>
        </p:txBody>
      </p:sp>
      <p:sp>
        <p:nvSpPr>
          <p:cNvPr id="82950" name="Rectangle 5"/>
          <p:cNvSpPr>
            <a:spLocks noChangeArrowheads="1"/>
          </p:cNvSpPr>
          <p:nvPr/>
        </p:nvSpPr>
        <p:spPr bwMode="auto">
          <a:xfrm>
            <a:off x="0" y="0"/>
            <a:ext cx="3169920" cy="480060"/>
          </a:xfrm>
          <a:prstGeom prst="rect">
            <a:avLst/>
          </a:prstGeom>
          <a:noFill/>
          <a:ln w="12700">
            <a:noFill/>
            <a:miter lim="800000"/>
            <a:headEnd/>
            <a:tailEnd/>
          </a:ln>
        </p:spPr>
        <p:txBody>
          <a:bodyPr wrap="none" lIns="96643" tIns="48322" rIns="96643" bIns="48322" anchor="ctr"/>
          <a:lstStyle/>
          <a:p>
            <a:pPr algn="ctr"/>
            <a:endParaRPr lang="en-US" sz="2500" b="1" dirty="0">
              <a:solidFill>
                <a:srgbClr val="000000"/>
              </a:solidFill>
              <a:cs typeface="Arial" charset="0"/>
            </a:endParaRPr>
          </a:p>
        </p:txBody>
      </p:sp>
      <p:sp>
        <p:nvSpPr>
          <p:cNvPr id="82951" name="Rectangle 6"/>
          <p:cNvSpPr>
            <a:spLocks noGrp="1" noRot="1" noChangeAspect="1" noChangeArrowheads="1" noTextEdit="1"/>
          </p:cNvSpPr>
          <p:nvPr>
            <p:ph type="sldImg"/>
          </p:nvPr>
        </p:nvSpPr>
        <p:spPr bwMode="auto">
          <a:xfrm>
            <a:off x="1276350" y="733425"/>
            <a:ext cx="4762500" cy="3571875"/>
          </a:xfrm>
          <a:noFill/>
          <a:ln w="9525">
            <a:noFill/>
          </a:ln>
        </p:spPr>
      </p:sp>
      <p:sp>
        <p:nvSpPr>
          <p:cNvPr id="82952" name="Rectangle 7"/>
          <p:cNvSpPr>
            <a:spLocks noGrp="1" noChangeArrowheads="1"/>
          </p:cNvSpPr>
          <p:nvPr>
            <p:ph type="body" idx="1"/>
          </p:nvPr>
        </p:nvSpPr>
        <p:spPr bwMode="auto">
          <a:xfrm>
            <a:off x="977055" y="4560570"/>
            <a:ext cx="5359399" cy="4318874"/>
          </a:xfrm>
          <a:solidFill>
            <a:schemeClr val="accent1"/>
          </a:solidFill>
          <a:ln w="12700" cap="flat">
            <a:solidFill>
              <a:schemeClr val="tx1"/>
            </a:solidFill>
            <a:miter lim="800000"/>
            <a:headEnd/>
            <a:tailEnd/>
          </a:ln>
        </p:spPr>
        <p:txBody>
          <a:bodyPr lIns="98991" tIns="48656" rIns="98991" bIns="48656"/>
          <a:lstStyle/>
          <a:p>
            <a:pPr eaLnBrk="1" hangingPunct="1">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a:lstStyle/>
          <a:p>
            <a:pPr eaLnBrk="1" hangingPunct="1">
              <a:spcBef>
                <a:spcPct val="0"/>
              </a:spcBef>
            </a:pPr>
            <a:endParaRPr lang="en-US" smtClean="0"/>
          </a:p>
        </p:txBody>
      </p:sp>
      <p:sp>
        <p:nvSpPr>
          <p:cNvPr id="90116" name="Slide Number Placeholder 3"/>
          <p:cNvSpPr>
            <a:spLocks noGrp="1"/>
          </p:cNvSpPr>
          <p:nvPr>
            <p:ph type="sldNum" sz="quarter" idx="5"/>
          </p:nvPr>
        </p:nvSpPr>
        <p:spPr bwMode="auto">
          <a:ln>
            <a:miter lim="800000"/>
            <a:headEnd/>
            <a:tailEnd/>
          </a:ln>
        </p:spPr>
        <p:txBody>
          <a:bodyPr/>
          <a:lstStyle/>
          <a:p>
            <a:fld id="{56D204A9-7C55-473F-B4CB-B2AAF77F84C5}" type="slidenum">
              <a:rPr lang="en-US">
                <a:solidFill>
                  <a:srgbClr val="000000"/>
                </a:solidFill>
              </a:rPr>
              <a:pPr/>
              <a:t>8</a:t>
            </a:fld>
            <a:endParaRPr lang="en-US">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bwMode="auto">
          <a:noFill/>
          <a:ln>
            <a:miter lim="800000"/>
            <a:headEnd/>
            <a:tailEnd/>
          </a:ln>
        </p:spPr>
        <p:txBody>
          <a:bodyPr/>
          <a:lstStyle/>
          <a:p>
            <a:fld id="{E97F595E-2875-4214-A0CA-007EED3579B9}" type="slidenum">
              <a:rPr lang="en-US">
                <a:solidFill>
                  <a:srgbClr val="000000"/>
                </a:solidFill>
                <a:latin typeface="Times New Roman" charset="0"/>
              </a:rPr>
              <a:pPr/>
              <a:t>20</a:t>
            </a:fld>
            <a:endParaRPr lang="en-US">
              <a:solidFill>
                <a:srgbClr val="000000"/>
              </a:solidFill>
              <a:latin typeface="Times New Roman" charset="0"/>
            </a:endParaRPr>
          </a:p>
        </p:txBody>
      </p:sp>
      <p:sp>
        <p:nvSpPr>
          <p:cNvPr id="1034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3428" name="Rectangle 3"/>
          <p:cNvSpPr>
            <a:spLocks noGrp="1" noChangeArrowheads="1"/>
          </p:cNvSpPr>
          <p:nvPr>
            <p:ph type="body" idx="1"/>
          </p:nvPr>
        </p:nvSpPr>
        <p:spPr bwMode="auto">
          <a:noFill/>
        </p:spPr>
        <p:txBody>
          <a:bodyPr/>
          <a:lstStyle/>
          <a:p>
            <a:pPr eaLnBrk="1" hangingPunct="1">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bwMode="auto">
          <a:noFill/>
          <a:ln>
            <a:miter lim="800000"/>
            <a:headEnd/>
            <a:tailEnd/>
          </a:ln>
        </p:spPr>
        <p:txBody>
          <a:bodyPr/>
          <a:lstStyle/>
          <a:p>
            <a:fld id="{ECE62EED-E949-4341-A91F-1F4CB9F361C6}" type="slidenum">
              <a:rPr lang="en-US">
                <a:solidFill>
                  <a:srgbClr val="000000"/>
                </a:solidFill>
                <a:latin typeface="Times New Roman" charset="0"/>
              </a:rPr>
              <a:pPr/>
              <a:t>23</a:t>
            </a:fld>
            <a:endParaRPr lang="en-US">
              <a:solidFill>
                <a:srgbClr val="000000"/>
              </a:solidFill>
              <a:latin typeface="Times New Roman" charset="0"/>
            </a:endParaRPr>
          </a:p>
        </p:txBody>
      </p:sp>
      <p:sp>
        <p:nvSpPr>
          <p:cNvPr id="1075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7524" name="Rectangle 3"/>
          <p:cNvSpPr>
            <a:spLocks noGrp="1" noChangeArrowheads="1"/>
          </p:cNvSpPr>
          <p:nvPr>
            <p:ph type="body" idx="1"/>
          </p:nvPr>
        </p:nvSpPr>
        <p:spPr bwMode="auto">
          <a:noFill/>
        </p:spPr>
        <p:txBody>
          <a:bodyPr/>
          <a:lstStyle/>
          <a:p>
            <a:pPr eaLnBrk="1" hangingPunct="1">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p:spPr>
      </p:sp>
      <p:sp>
        <p:nvSpPr>
          <p:cNvPr id="133123" name="Notes Placeholder 2"/>
          <p:cNvSpPr>
            <a:spLocks noGrp="1"/>
          </p:cNvSpPr>
          <p:nvPr>
            <p:ph type="body" idx="1"/>
          </p:nvPr>
        </p:nvSpPr>
        <p:spPr bwMode="auto">
          <a:noFill/>
        </p:spPr>
        <p:txBody>
          <a:bodyPr/>
          <a:lstStyle/>
          <a:p>
            <a:pPr eaLnBrk="1" hangingPunct="1">
              <a:spcBef>
                <a:spcPct val="0"/>
              </a:spcBef>
            </a:pPr>
            <a:endParaRPr lang="en-US" smtClean="0"/>
          </a:p>
        </p:txBody>
      </p:sp>
      <p:sp>
        <p:nvSpPr>
          <p:cNvPr id="133124" name="Slide Number Placeholder 3"/>
          <p:cNvSpPr>
            <a:spLocks noGrp="1"/>
          </p:cNvSpPr>
          <p:nvPr>
            <p:ph type="sldNum" sz="quarter" idx="5"/>
          </p:nvPr>
        </p:nvSpPr>
        <p:spPr bwMode="auto">
          <a:ln>
            <a:miter lim="800000"/>
            <a:headEnd/>
            <a:tailEnd/>
          </a:ln>
        </p:spPr>
        <p:txBody>
          <a:bodyPr/>
          <a:lstStyle/>
          <a:p>
            <a:fld id="{B0FEAC7B-2C79-49C2-8159-3CB4D3C1537F}" type="slidenum">
              <a:rPr lang="en-US">
                <a:solidFill>
                  <a:srgbClr val="000000"/>
                </a:solidFill>
              </a:rPr>
              <a:pPr/>
              <a:t>47</a:t>
            </a:fld>
            <a:endParaRPr 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eaLnBrk="1" hangingPunct="1">
              <a:defRPr>
                <a:latin typeface="Arial" charset="0"/>
                <a:cs typeface="Arial" charset="0"/>
              </a:defRPr>
            </a:lvl1pPr>
          </a:lstStyle>
          <a:p>
            <a:fld id="{CB6FC983-D9C8-4815-BB99-27B1C7A0CB4D}" type="datetime1">
              <a:rPr lang="en-US"/>
              <a:pPr/>
              <a:t>12/2/2014</a:t>
            </a:fld>
            <a:endParaRPr lang="en-US"/>
          </a:p>
        </p:txBody>
      </p:sp>
      <p:sp>
        <p:nvSpPr>
          <p:cNvPr id="5" name="Rectangle 5"/>
          <p:cNvSpPr>
            <a:spLocks noGrp="1" noChangeArrowheads="1"/>
          </p:cNvSpPr>
          <p:nvPr>
            <p:ph type="ftr" sz="quarter" idx="11"/>
          </p:nvPr>
        </p:nvSpPr>
        <p:spPr/>
        <p:txBody>
          <a:bodyPr/>
          <a:lstStyle>
            <a:lvl1pPr eaLnBrk="1" hangingPunct="1">
              <a:defRPr>
                <a:latin typeface="Arial" charset="0"/>
                <a:cs typeface="Arial" charset="0"/>
              </a:defRPr>
            </a:lvl1pPr>
          </a:lstStyle>
          <a:p>
            <a:endParaRPr lang="en-US" altLang="en-US"/>
          </a:p>
        </p:txBody>
      </p:sp>
      <p:sp>
        <p:nvSpPr>
          <p:cNvPr id="6" name="Rectangle 6"/>
          <p:cNvSpPr>
            <a:spLocks noGrp="1" noChangeArrowheads="1"/>
          </p:cNvSpPr>
          <p:nvPr>
            <p:ph type="sldNum" sz="quarter" idx="12"/>
          </p:nvPr>
        </p:nvSpPr>
        <p:spPr/>
        <p:txBody>
          <a:bodyPr/>
          <a:lstStyle>
            <a:lvl1pPr eaLnBrk="1" hangingPunct="1">
              <a:defRPr>
                <a:latin typeface="Arial" charset="0"/>
                <a:cs typeface="Arial" charset="0"/>
              </a:defRPr>
            </a:lvl1pPr>
          </a:lstStyle>
          <a:p>
            <a:fld id="{0171480B-4662-4EAA-913D-B7F27755F5D7}" type="slidenum">
              <a:rPr lang="en-US"/>
              <a:pPr/>
              <a:t>‹#›</a:t>
            </a:fld>
            <a:endParaRPr lang="en-US"/>
          </a:p>
        </p:txBody>
      </p:sp>
    </p:spTree>
  </p:cSld>
  <p:clrMapOvr>
    <a:masterClrMapping/>
  </p:clrMapOvr>
  <p:transition spd="slow">
    <p:sndAc>
      <p:end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latin typeface="Arial" charset="0"/>
                <a:cs typeface="Arial" charset="0"/>
              </a:defRPr>
            </a:lvl1pPr>
          </a:lstStyle>
          <a:p>
            <a:fld id="{631CF24C-401E-4B15-B374-36D28FD8D80F}" type="datetime1">
              <a:rPr lang="en-US"/>
              <a:pPr/>
              <a:t>12/2/2014</a:t>
            </a:fld>
            <a:endParaRPr lang="en-US"/>
          </a:p>
        </p:txBody>
      </p:sp>
      <p:sp>
        <p:nvSpPr>
          <p:cNvPr id="5" name="Rectangle 5"/>
          <p:cNvSpPr>
            <a:spLocks noGrp="1" noChangeArrowheads="1"/>
          </p:cNvSpPr>
          <p:nvPr>
            <p:ph type="ftr" sz="quarter" idx="11"/>
          </p:nvPr>
        </p:nvSpPr>
        <p:spPr/>
        <p:txBody>
          <a:bodyPr/>
          <a:lstStyle>
            <a:lvl1pPr eaLnBrk="1" hangingPunct="1">
              <a:defRPr>
                <a:latin typeface="Arial" charset="0"/>
                <a:cs typeface="Arial" charset="0"/>
              </a:defRPr>
            </a:lvl1pPr>
          </a:lstStyle>
          <a:p>
            <a:endParaRPr lang="en-US" altLang="en-US"/>
          </a:p>
        </p:txBody>
      </p:sp>
      <p:sp>
        <p:nvSpPr>
          <p:cNvPr id="6" name="Rectangle 6"/>
          <p:cNvSpPr>
            <a:spLocks noGrp="1" noChangeArrowheads="1"/>
          </p:cNvSpPr>
          <p:nvPr>
            <p:ph type="sldNum" sz="quarter" idx="12"/>
          </p:nvPr>
        </p:nvSpPr>
        <p:spPr/>
        <p:txBody>
          <a:bodyPr/>
          <a:lstStyle>
            <a:lvl1pPr eaLnBrk="1" hangingPunct="1">
              <a:defRPr>
                <a:latin typeface="Arial" charset="0"/>
                <a:cs typeface="Arial" charset="0"/>
              </a:defRPr>
            </a:lvl1pPr>
          </a:lstStyle>
          <a:p>
            <a:fld id="{5A529FD2-35FC-4D64-BC10-E92B4656E69C}" type="slidenum">
              <a:rPr lang="en-US"/>
              <a:pPr/>
              <a:t>‹#›</a:t>
            </a:fld>
            <a:endParaRPr lang="en-US"/>
          </a:p>
        </p:txBody>
      </p:sp>
    </p:spTree>
  </p:cSld>
  <p:clrMapOvr>
    <a:masterClrMapping/>
  </p:clrMapOvr>
  <p:transition spd="slow">
    <p:sndAc>
      <p:end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93834"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latin typeface="Arial" charset="0"/>
                <a:cs typeface="Arial" charset="0"/>
              </a:defRPr>
            </a:lvl1pPr>
          </a:lstStyle>
          <a:p>
            <a:fld id="{FB1C5E86-3C95-43C9-A5EE-2104E0A05F87}" type="datetime1">
              <a:rPr lang="en-US"/>
              <a:pPr/>
              <a:t>12/2/2014</a:t>
            </a:fld>
            <a:endParaRPr lang="en-US"/>
          </a:p>
        </p:txBody>
      </p:sp>
      <p:sp>
        <p:nvSpPr>
          <p:cNvPr id="5" name="Rectangle 5"/>
          <p:cNvSpPr>
            <a:spLocks noGrp="1" noChangeArrowheads="1"/>
          </p:cNvSpPr>
          <p:nvPr>
            <p:ph type="ftr" sz="quarter" idx="11"/>
          </p:nvPr>
        </p:nvSpPr>
        <p:spPr/>
        <p:txBody>
          <a:bodyPr/>
          <a:lstStyle>
            <a:lvl1pPr eaLnBrk="1" hangingPunct="1">
              <a:defRPr>
                <a:latin typeface="Arial" charset="0"/>
                <a:cs typeface="Arial" charset="0"/>
              </a:defRPr>
            </a:lvl1pPr>
          </a:lstStyle>
          <a:p>
            <a:endParaRPr lang="en-US" altLang="en-US"/>
          </a:p>
        </p:txBody>
      </p:sp>
      <p:sp>
        <p:nvSpPr>
          <p:cNvPr id="6" name="Rectangle 6"/>
          <p:cNvSpPr>
            <a:spLocks noGrp="1" noChangeArrowheads="1"/>
          </p:cNvSpPr>
          <p:nvPr>
            <p:ph type="sldNum" sz="quarter" idx="12"/>
          </p:nvPr>
        </p:nvSpPr>
        <p:spPr/>
        <p:txBody>
          <a:bodyPr/>
          <a:lstStyle>
            <a:lvl1pPr eaLnBrk="1" hangingPunct="1">
              <a:defRPr>
                <a:latin typeface="Arial" charset="0"/>
                <a:cs typeface="Arial" charset="0"/>
              </a:defRPr>
            </a:lvl1pPr>
          </a:lstStyle>
          <a:p>
            <a:fld id="{2231E9C0-311B-4AE2-B062-E4C00345B597}" type="slidenum">
              <a:rPr lang="en-US"/>
              <a:pPr/>
              <a:t>‹#›</a:t>
            </a:fld>
            <a:endParaRPr lang="en-US"/>
          </a:p>
        </p:txBody>
      </p:sp>
    </p:spTree>
  </p:cSld>
  <p:clrMapOvr>
    <a:masterClrMapping/>
  </p:clrMapOvr>
  <p:transition spd="slow">
    <p:sndAc>
      <p:end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846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39734" y="1981200"/>
            <a:ext cx="3818467" cy="4114800"/>
          </a:xfrm>
        </p:spPr>
        <p:txBody>
          <a:bodyPr/>
          <a:lstStyle/>
          <a:p>
            <a:pPr lvl="0"/>
            <a:endParaRPr lang="en-US" noProof="0" dirty="0" smtClean="0"/>
          </a:p>
        </p:txBody>
      </p:sp>
      <p:sp>
        <p:nvSpPr>
          <p:cNvPr id="5" name="Rectangle 4"/>
          <p:cNvSpPr>
            <a:spLocks noGrp="1" noChangeArrowheads="1"/>
          </p:cNvSpPr>
          <p:nvPr>
            <p:ph type="dt" sz="half" idx="10"/>
          </p:nvPr>
        </p:nvSpPr>
        <p:spPr/>
        <p:txBody>
          <a:bodyPr/>
          <a:lstStyle>
            <a:lvl1pPr eaLnBrk="1" hangingPunct="1">
              <a:defRPr>
                <a:latin typeface="Arial" charset="0"/>
                <a:cs typeface="Arial" charset="0"/>
              </a:defRPr>
            </a:lvl1pPr>
          </a:lstStyle>
          <a:p>
            <a:fld id="{A2F44D5E-7514-42A4-9B03-F51604DD1944}" type="datetime1">
              <a:rPr lang="en-US"/>
              <a:pPr/>
              <a:t>12/2/2014</a:t>
            </a:fld>
            <a:endParaRPr lang="en-US"/>
          </a:p>
        </p:txBody>
      </p:sp>
      <p:sp>
        <p:nvSpPr>
          <p:cNvPr id="6" name="Rectangle 5"/>
          <p:cNvSpPr>
            <a:spLocks noGrp="1" noChangeArrowheads="1"/>
          </p:cNvSpPr>
          <p:nvPr>
            <p:ph type="ftr" sz="quarter" idx="11"/>
          </p:nvPr>
        </p:nvSpPr>
        <p:spPr/>
        <p:txBody>
          <a:bodyPr/>
          <a:lstStyle>
            <a:lvl1pPr eaLnBrk="1" hangingPunct="1">
              <a:defRPr>
                <a:latin typeface="Arial" charset="0"/>
                <a:cs typeface="Arial" charset="0"/>
              </a:defRPr>
            </a:lvl1pPr>
          </a:lstStyle>
          <a:p>
            <a:endParaRPr lang="en-US" altLang="en-US"/>
          </a:p>
        </p:txBody>
      </p:sp>
      <p:sp>
        <p:nvSpPr>
          <p:cNvPr id="7" name="Rectangle 6"/>
          <p:cNvSpPr>
            <a:spLocks noGrp="1" noChangeArrowheads="1"/>
          </p:cNvSpPr>
          <p:nvPr>
            <p:ph type="sldNum" sz="quarter" idx="12"/>
          </p:nvPr>
        </p:nvSpPr>
        <p:spPr/>
        <p:txBody>
          <a:bodyPr/>
          <a:lstStyle>
            <a:lvl1pPr eaLnBrk="1" hangingPunct="1">
              <a:defRPr>
                <a:latin typeface="Arial" charset="0"/>
                <a:cs typeface="Arial" charset="0"/>
              </a:defRPr>
            </a:lvl1pPr>
          </a:lstStyle>
          <a:p>
            <a:fld id="{CA9ECFC1-30E0-4923-A26F-3B5F49FABFEB}" type="slidenum">
              <a:rPr lang="en-US"/>
              <a:pPr/>
              <a:t>‹#›</a:t>
            </a:fld>
            <a:endParaRPr lang="en-US"/>
          </a:p>
        </p:txBody>
      </p:sp>
    </p:spTree>
  </p:cSld>
  <p:clrMapOvr>
    <a:masterClrMapping/>
  </p:clrMapOvr>
  <p:transition spd="slow">
    <p:sndAc>
      <p:end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1" hangingPunct="1">
              <a:defRPr/>
            </a:lvl1pPr>
          </a:lstStyle>
          <a:p>
            <a:fld id="{4AB688C4-0A77-411C-BB30-6F4CFF21E70A}" type="datetime1">
              <a:rPr lang="en-US"/>
              <a:pPr/>
              <a:t>12/2/2014</a:t>
            </a:fld>
            <a:endParaRPr lang="en-US"/>
          </a:p>
        </p:txBody>
      </p:sp>
      <p:sp>
        <p:nvSpPr>
          <p:cNvPr id="5" name="Footer Placeholder 4"/>
          <p:cNvSpPr>
            <a:spLocks noGrp="1"/>
          </p:cNvSpPr>
          <p:nvPr>
            <p:ph type="ftr" sz="quarter" idx="11"/>
          </p:nvPr>
        </p:nvSpPr>
        <p:spPr/>
        <p:txBody>
          <a:bodyPr/>
          <a:lstStyle>
            <a:lvl1pPr eaLnBrk="1" hangingPunct="1">
              <a:defRPr/>
            </a:lvl1pPr>
          </a:lstStyle>
          <a:p>
            <a:endParaRPr lang="en-US"/>
          </a:p>
        </p:txBody>
      </p:sp>
      <p:sp>
        <p:nvSpPr>
          <p:cNvPr id="6" name="Slide Number Placeholder 5"/>
          <p:cNvSpPr>
            <a:spLocks noGrp="1"/>
          </p:cNvSpPr>
          <p:nvPr>
            <p:ph type="sldNum" sz="quarter" idx="12"/>
          </p:nvPr>
        </p:nvSpPr>
        <p:spPr/>
        <p:txBody>
          <a:bodyPr/>
          <a:lstStyle>
            <a:lvl1pPr eaLnBrk="1" hangingPunct="1">
              <a:defRPr/>
            </a:lvl1pPr>
          </a:lstStyle>
          <a:p>
            <a:fld id="{B4C1B9F3-E285-4F14-A10B-232404A72165}"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eaLnBrk="1" hangingPunct="1">
              <a:defRPr/>
            </a:lvl1pPr>
          </a:lstStyle>
          <a:p>
            <a:fld id="{905D4800-9221-4552-A468-6F9980CBF95B}" type="datetime1">
              <a:rPr lang="en-US"/>
              <a:pPr/>
              <a:t>12/2/2014</a:t>
            </a:fld>
            <a:endParaRPr lang="en-US"/>
          </a:p>
        </p:txBody>
      </p:sp>
      <p:sp>
        <p:nvSpPr>
          <p:cNvPr id="5" name="Footer Placeholder 4"/>
          <p:cNvSpPr>
            <a:spLocks noGrp="1"/>
          </p:cNvSpPr>
          <p:nvPr>
            <p:ph type="ftr" sz="quarter" idx="11"/>
          </p:nvPr>
        </p:nvSpPr>
        <p:spPr/>
        <p:txBody>
          <a:bodyPr/>
          <a:lstStyle>
            <a:lvl1pPr eaLnBrk="1" hangingPunct="1">
              <a:defRPr/>
            </a:lvl1pPr>
          </a:lstStyle>
          <a:p>
            <a:endParaRPr lang="en-US"/>
          </a:p>
        </p:txBody>
      </p:sp>
      <p:sp>
        <p:nvSpPr>
          <p:cNvPr id="6" name="Slide Number Placeholder 5"/>
          <p:cNvSpPr>
            <a:spLocks noGrp="1"/>
          </p:cNvSpPr>
          <p:nvPr>
            <p:ph type="sldNum" sz="quarter" idx="12"/>
          </p:nvPr>
        </p:nvSpPr>
        <p:spPr/>
        <p:txBody>
          <a:bodyPr/>
          <a:lstStyle>
            <a:lvl1pPr eaLnBrk="1" hangingPunct="1">
              <a:defRPr/>
            </a:lvl1pPr>
          </a:lstStyle>
          <a:p>
            <a:fld id="{D0A9C6CE-51C7-43DE-81C5-E43C430F1800}"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1" hangingPunct="1">
              <a:defRPr/>
            </a:lvl1pPr>
          </a:lstStyle>
          <a:p>
            <a:fld id="{C9277A8C-133C-47FA-B33E-8615F1315056}" type="datetime1">
              <a:rPr lang="en-US"/>
              <a:pPr/>
              <a:t>12/2/2014</a:t>
            </a:fld>
            <a:endParaRPr lang="en-US"/>
          </a:p>
        </p:txBody>
      </p:sp>
      <p:sp>
        <p:nvSpPr>
          <p:cNvPr id="5" name="Footer Placeholder 4"/>
          <p:cNvSpPr>
            <a:spLocks noGrp="1"/>
          </p:cNvSpPr>
          <p:nvPr>
            <p:ph type="ftr" sz="quarter" idx="11"/>
          </p:nvPr>
        </p:nvSpPr>
        <p:spPr/>
        <p:txBody>
          <a:bodyPr/>
          <a:lstStyle>
            <a:lvl1pPr eaLnBrk="1" hangingPunct="1">
              <a:defRPr/>
            </a:lvl1pPr>
          </a:lstStyle>
          <a:p>
            <a:endParaRPr lang="en-US"/>
          </a:p>
        </p:txBody>
      </p:sp>
      <p:sp>
        <p:nvSpPr>
          <p:cNvPr id="6" name="Slide Number Placeholder 5"/>
          <p:cNvSpPr>
            <a:spLocks noGrp="1"/>
          </p:cNvSpPr>
          <p:nvPr>
            <p:ph type="sldNum" sz="quarter" idx="12"/>
          </p:nvPr>
        </p:nvSpPr>
        <p:spPr/>
        <p:txBody>
          <a:bodyPr/>
          <a:lstStyle>
            <a:lvl1pPr eaLnBrk="1" hangingPunct="1">
              <a:defRPr/>
            </a:lvl1pPr>
          </a:lstStyle>
          <a:p>
            <a:fld id="{66183E77-2290-4719-A07D-772277DFCCBC}"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eaLnBrk="1" hangingPunct="1">
              <a:defRPr/>
            </a:lvl1pPr>
          </a:lstStyle>
          <a:p>
            <a:fld id="{ED2ECAD8-5FEE-4EEF-9BA8-89DD3852344E}" type="datetime1">
              <a:rPr lang="en-US"/>
              <a:pPr/>
              <a:t>12/2/2014</a:t>
            </a:fld>
            <a:endParaRPr lang="en-US"/>
          </a:p>
        </p:txBody>
      </p:sp>
      <p:sp>
        <p:nvSpPr>
          <p:cNvPr id="6" name="Footer Placeholder 4"/>
          <p:cNvSpPr>
            <a:spLocks noGrp="1"/>
          </p:cNvSpPr>
          <p:nvPr>
            <p:ph type="ftr" sz="quarter" idx="11"/>
          </p:nvPr>
        </p:nvSpPr>
        <p:spPr/>
        <p:txBody>
          <a:bodyPr/>
          <a:lstStyle>
            <a:lvl1pPr eaLnBrk="1" hangingPunct="1">
              <a:defRPr/>
            </a:lvl1pPr>
          </a:lstStyle>
          <a:p>
            <a:endParaRPr lang="en-US"/>
          </a:p>
        </p:txBody>
      </p:sp>
      <p:sp>
        <p:nvSpPr>
          <p:cNvPr id="7" name="Slide Number Placeholder 5"/>
          <p:cNvSpPr>
            <a:spLocks noGrp="1"/>
          </p:cNvSpPr>
          <p:nvPr>
            <p:ph type="sldNum" sz="quarter" idx="12"/>
          </p:nvPr>
        </p:nvSpPr>
        <p:spPr/>
        <p:txBody>
          <a:bodyPr/>
          <a:lstStyle>
            <a:lvl1pPr eaLnBrk="1" hangingPunct="1">
              <a:defRPr/>
            </a:lvl1pPr>
          </a:lstStyle>
          <a:p>
            <a:fld id="{76B21261-E4F8-4B55-865D-A9D8867BAF90}"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eaLnBrk="1" hangingPunct="1">
              <a:defRPr/>
            </a:lvl1pPr>
          </a:lstStyle>
          <a:p>
            <a:fld id="{2F950A9F-EC17-4A9E-A52E-936AB2827218}" type="datetime1">
              <a:rPr lang="en-US"/>
              <a:pPr/>
              <a:t>12/2/2014</a:t>
            </a:fld>
            <a:endParaRPr lang="en-US"/>
          </a:p>
        </p:txBody>
      </p:sp>
      <p:sp>
        <p:nvSpPr>
          <p:cNvPr id="8" name="Footer Placeholder 4"/>
          <p:cNvSpPr>
            <a:spLocks noGrp="1"/>
          </p:cNvSpPr>
          <p:nvPr>
            <p:ph type="ftr" sz="quarter" idx="11"/>
          </p:nvPr>
        </p:nvSpPr>
        <p:spPr/>
        <p:txBody>
          <a:bodyPr/>
          <a:lstStyle>
            <a:lvl1pPr eaLnBrk="1" hangingPunct="1">
              <a:defRPr/>
            </a:lvl1pPr>
          </a:lstStyle>
          <a:p>
            <a:endParaRPr lang="en-US"/>
          </a:p>
        </p:txBody>
      </p:sp>
      <p:sp>
        <p:nvSpPr>
          <p:cNvPr id="9" name="Slide Number Placeholder 5"/>
          <p:cNvSpPr>
            <a:spLocks noGrp="1"/>
          </p:cNvSpPr>
          <p:nvPr>
            <p:ph type="sldNum" sz="quarter" idx="12"/>
          </p:nvPr>
        </p:nvSpPr>
        <p:spPr/>
        <p:txBody>
          <a:bodyPr/>
          <a:lstStyle>
            <a:lvl1pPr eaLnBrk="1" hangingPunct="1">
              <a:defRPr/>
            </a:lvl1pPr>
          </a:lstStyle>
          <a:p>
            <a:fld id="{A89FDFA4-64F6-401F-887A-9CAD8C6864AD}"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eaLnBrk="1" hangingPunct="1">
              <a:defRPr/>
            </a:lvl1pPr>
          </a:lstStyle>
          <a:p>
            <a:fld id="{5BBF674F-D1C0-4AD6-8B96-ABF7FDE00033}" type="datetime1">
              <a:rPr lang="en-US"/>
              <a:pPr/>
              <a:t>12/2/2014</a:t>
            </a:fld>
            <a:endParaRPr lang="en-US"/>
          </a:p>
        </p:txBody>
      </p:sp>
      <p:sp>
        <p:nvSpPr>
          <p:cNvPr id="4" name="Footer Placeholder 4"/>
          <p:cNvSpPr>
            <a:spLocks noGrp="1"/>
          </p:cNvSpPr>
          <p:nvPr>
            <p:ph type="ftr" sz="quarter" idx="11"/>
          </p:nvPr>
        </p:nvSpPr>
        <p:spPr/>
        <p:txBody>
          <a:bodyPr/>
          <a:lstStyle>
            <a:lvl1pPr eaLnBrk="1" hangingPunct="1">
              <a:defRPr/>
            </a:lvl1pPr>
          </a:lstStyle>
          <a:p>
            <a:endParaRPr lang="en-US"/>
          </a:p>
        </p:txBody>
      </p:sp>
      <p:sp>
        <p:nvSpPr>
          <p:cNvPr id="5" name="Slide Number Placeholder 5"/>
          <p:cNvSpPr>
            <a:spLocks noGrp="1"/>
          </p:cNvSpPr>
          <p:nvPr>
            <p:ph type="sldNum" sz="quarter" idx="12"/>
          </p:nvPr>
        </p:nvSpPr>
        <p:spPr/>
        <p:txBody>
          <a:bodyPr/>
          <a:lstStyle>
            <a:lvl1pPr eaLnBrk="1" hangingPunct="1">
              <a:defRPr/>
            </a:lvl1pPr>
          </a:lstStyle>
          <a:p>
            <a:fld id="{2E30A087-5C08-4C03-8D70-84DEB4823B1D}"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eaLnBrk="1" hangingPunct="1">
              <a:defRPr/>
            </a:lvl1pPr>
          </a:lstStyle>
          <a:p>
            <a:fld id="{0DE3B792-8178-4D1C-9DCE-DB7444917348}" type="datetime1">
              <a:rPr lang="en-US"/>
              <a:pPr/>
              <a:t>12/2/2014</a:t>
            </a:fld>
            <a:endParaRPr lang="en-US"/>
          </a:p>
        </p:txBody>
      </p:sp>
      <p:sp>
        <p:nvSpPr>
          <p:cNvPr id="3" name="Footer Placeholder 4"/>
          <p:cNvSpPr>
            <a:spLocks noGrp="1"/>
          </p:cNvSpPr>
          <p:nvPr>
            <p:ph type="ftr" sz="quarter" idx="11"/>
          </p:nvPr>
        </p:nvSpPr>
        <p:spPr/>
        <p:txBody>
          <a:bodyPr/>
          <a:lstStyle>
            <a:lvl1pPr eaLnBrk="1" hangingPunct="1">
              <a:defRPr/>
            </a:lvl1pPr>
          </a:lstStyle>
          <a:p>
            <a:endParaRPr lang="en-US"/>
          </a:p>
        </p:txBody>
      </p:sp>
      <p:sp>
        <p:nvSpPr>
          <p:cNvPr id="4" name="Slide Number Placeholder 5"/>
          <p:cNvSpPr>
            <a:spLocks noGrp="1"/>
          </p:cNvSpPr>
          <p:nvPr>
            <p:ph type="sldNum" sz="quarter" idx="12"/>
          </p:nvPr>
        </p:nvSpPr>
        <p:spPr/>
        <p:txBody>
          <a:bodyPr/>
          <a:lstStyle>
            <a:lvl1pPr eaLnBrk="1" hangingPunct="1">
              <a:defRPr/>
            </a:lvl1pPr>
          </a:lstStyle>
          <a:p>
            <a:fld id="{80C6635A-A906-425D-B6B4-B10108ED899A}"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latin typeface="Arial" charset="0"/>
                <a:cs typeface="Arial" charset="0"/>
              </a:defRPr>
            </a:lvl1pPr>
          </a:lstStyle>
          <a:p>
            <a:fld id="{456BA82F-6897-4DBA-B7BE-FF651690C89A}" type="datetime1">
              <a:rPr lang="en-US"/>
              <a:pPr/>
              <a:t>12/2/2014</a:t>
            </a:fld>
            <a:endParaRPr lang="en-US"/>
          </a:p>
        </p:txBody>
      </p:sp>
      <p:sp>
        <p:nvSpPr>
          <p:cNvPr id="5" name="Rectangle 5"/>
          <p:cNvSpPr>
            <a:spLocks noGrp="1" noChangeArrowheads="1"/>
          </p:cNvSpPr>
          <p:nvPr>
            <p:ph type="ftr" sz="quarter" idx="11"/>
          </p:nvPr>
        </p:nvSpPr>
        <p:spPr/>
        <p:txBody>
          <a:bodyPr/>
          <a:lstStyle>
            <a:lvl1pPr eaLnBrk="1" hangingPunct="1">
              <a:defRPr>
                <a:latin typeface="Arial" charset="0"/>
                <a:cs typeface="Arial" charset="0"/>
              </a:defRPr>
            </a:lvl1pPr>
          </a:lstStyle>
          <a:p>
            <a:endParaRPr lang="en-US" altLang="en-US"/>
          </a:p>
        </p:txBody>
      </p:sp>
      <p:sp>
        <p:nvSpPr>
          <p:cNvPr id="6" name="Rectangle 6"/>
          <p:cNvSpPr>
            <a:spLocks noGrp="1" noChangeArrowheads="1"/>
          </p:cNvSpPr>
          <p:nvPr>
            <p:ph type="sldNum" sz="quarter" idx="12"/>
          </p:nvPr>
        </p:nvSpPr>
        <p:spPr/>
        <p:txBody>
          <a:bodyPr/>
          <a:lstStyle>
            <a:lvl1pPr eaLnBrk="1" hangingPunct="1">
              <a:defRPr>
                <a:latin typeface="Arial" charset="0"/>
                <a:cs typeface="Arial" charset="0"/>
              </a:defRPr>
            </a:lvl1pPr>
          </a:lstStyle>
          <a:p>
            <a:fld id="{6E331840-D304-41B8-80B8-D787FE71FAE1}" type="slidenum">
              <a:rPr lang="en-US"/>
              <a:pPr/>
              <a:t>‹#›</a:t>
            </a:fld>
            <a:endParaRPr lang="en-US"/>
          </a:p>
        </p:txBody>
      </p:sp>
    </p:spTree>
  </p:cSld>
  <p:clrMapOvr>
    <a:masterClrMapping/>
  </p:clrMapOvr>
  <p:transition spd="slow">
    <p:sndAc>
      <p:endSnd/>
    </p:sndAc>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eaLnBrk="1" hangingPunct="1">
              <a:defRPr/>
            </a:lvl1pPr>
          </a:lstStyle>
          <a:p>
            <a:fld id="{AA443BD0-86D5-4606-BCEE-7540CD3F5EFD}" type="datetime1">
              <a:rPr lang="en-US"/>
              <a:pPr/>
              <a:t>12/2/2014</a:t>
            </a:fld>
            <a:endParaRPr lang="en-US"/>
          </a:p>
        </p:txBody>
      </p:sp>
      <p:sp>
        <p:nvSpPr>
          <p:cNvPr id="6" name="Footer Placeholder 4"/>
          <p:cNvSpPr>
            <a:spLocks noGrp="1"/>
          </p:cNvSpPr>
          <p:nvPr>
            <p:ph type="ftr" sz="quarter" idx="11"/>
          </p:nvPr>
        </p:nvSpPr>
        <p:spPr/>
        <p:txBody>
          <a:bodyPr/>
          <a:lstStyle>
            <a:lvl1pPr eaLnBrk="1" hangingPunct="1">
              <a:defRPr/>
            </a:lvl1pPr>
          </a:lstStyle>
          <a:p>
            <a:endParaRPr lang="en-US"/>
          </a:p>
        </p:txBody>
      </p:sp>
      <p:sp>
        <p:nvSpPr>
          <p:cNvPr id="7" name="Slide Number Placeholder 5"/>
          <p:cNvSpPr>
            <a:spLocks noGrp="1"/>
          </p:cNvSpPr>
          <p:nvPr>
            <p:ph type="sldNum" sz="quarter" idx="12"/>
          </p:nvPr>
        </p:nvSpPr>
        <p:spPr/>
        <p:txBody>
          <a:bodyPr/>
          <a:lstStyle>
            <a:lvl1pPr eaLnBrk="1" hangingPunct="1">
              <a:defRPr/>
            </a:lvl1pPr>
          </a:lstStyle>
          <a:p>
            <a:fld id="{DCF4824B-0839-4C3E-9762-9E5677082E03}"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eaLnBrk="1" hangingPunct="1">
              <a:defRPr/>
            </a:lvl1pPr>
          </a:lstStyle>
          <a:p>
            <a:fld id="{0D67732C-6505-4152-BCE3-CCBB462DC109}" type="datetime1">
              <a:rPr lang="en-US"/>
              <a:pPr/>
              <a:t>12/2/2014</a:t>
            </a:fld>
            <a:endParaRPr lang="en-US"/>
          </a:p>
        </p:txBody>
      </p:sp>
      <p:sp>
        <p:nvSpPr>
          <p:cNvPr id="6" name="Footer Placeholder 4"/>
          <p:cNvSpPr>
            <a:spLocks noGrp="1"/>
          </p:cNvSpPr>
          <p:nvPr>
            <p:ph type="ftr" sz="quarter" idx="11"/>
          </p:nvPr>
        </p:nvSpPr>
        <p:spPr/>
        <p:txBody>
          <a:bodyPr/>
          <a:lstStyle>
            <a:lvl1pPr eaLnBrk="1" hangingPunct="1">
              <a:defRPr/>
            </a:lvl1pPr>
          </a:lstStyle>
          <a:p>
            <a:endParaRPr lang="en-US"/>
          </a:p>
        </p:txBody>
      </p:sp>
      <p:sp>
        <p:nvSpPr>
          <p:cNvPr id="7" name="Slide Number Placeholder 5"/>
          <p:cNvSpPr>
            <a:spLocks noGrp="1"/>
          </p:cNvSpPr>
          <p:nvPr>
            <p:ph type="sldNum" sz="quarter" idx="12"/>
          </p:nvPr>
        </p:nvSpPr>
        <p:spPr/>
        <p:txBody>
          <a:bodyPr/>
          <a:lstStyle>
            <a:lvl1pPr eaLnBrk="1" hangingPunct="1">
              <a:defRPr/>
            </a:lvl1pPr>
          </a:lstStyle>
          <a:p>
            <a:fld id="{622F0886-B78C-4AA5-BB36-CFD678F1F9C4}"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1" hangingPunct="1">
              <a:defRPr/>
            </a:lvl1pPr>
          </a:lstStyle>
          <a:p>
            <a:fld id="{01BDB772-7FAB-4DAC-A6C8-04357776D546}" type="datetime1">
              <a:rPr lang="en-US"/>
              <a:pPr/>
              <a:t>12/2/2014</a:t>
            </a:fld>
            <a:endParaRPr lang="en-US"/>
          </a:p>
        </p:txBody>
      </p:sp>
      <p:sp>
        <p:nvSpPr>
          <p:cNvPr id="5" name="Footer Placeholder 4"/>
          <p:cNvSpPr>
            <a:spLocks noGrp="1"/>
          </p:cNvSpPr>
          <p:nvPr>
            <p:ph type="ftr" sz="quarter" idx="11"/>
          </p:nvPr>
        </p:nvSpPr>
        <p:spPr/>
        <p:txBody>
          <a:bodyPr/>
          <a:lstStyle>
            <a:lvl1pPr eaLnBrk="1" hangingPunct="1">
              <a:defRPr/>
            </a:lvl1pPr>
          </a:lstStyle>
          <a:p>
            <a:endParaRPr lang="en-US"/>
          </a:p>
        </p:txBody>
      </p:sp>
      <p:sp>
        <p:nvSpPr>
          <p:cNvPr id="6" name="Slide Number Placeholder 5"/>
          <p:cNvSpPr>
            <a:spLocks noGrp="1"/>
          </p:cNvSpPr>
          <p:nvPr>
            <p:ph type="sldNum" sz="quarter" idx="12"/>
          </p:nvPr>
        </p:nvSpPr>
        <p:spPr/>
        <p:txBody>
          <a:bodyPr/>
          <a:lstStyle>
            <a:lvl1pPr eaLnBrk="1" hangingPunct="1">
              <a:defRPr/>
            </a:lvl1pPr>
          </a:lstStyle>
          <a:p>
            <a:fld id="{4988A676-7B3E-48D5-B39E-8FEF08BE7C25}"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1" hangingPunct="1">
              <a:defRPr/>
            </a:lvl1pPr>
          </a:lstStyle>
          <a:p>
            <a:fld id="{A32FEA83-03CA-48D7-8E70-3D202294B515}" type="datetime1">
              <a:rPr lang="en-US"/>
              <a:pPr/>
              <a:t>12/2/2014</a:t>
            </a:fld>
            <a:endParaRPr lang="en-US"/>
          </a:p>
        </p:txBody>
      </p:sp>
      <p:sp>
        <p:nvSpPr>
          <p:cNvPr id="5" name="Footer Placeholder 4"/>
          <p:cNvSpPr>
            <a:spLocks noGrp="1"/>
          </p:cNvSpPr>
          <p:nvPr>
            <p:ph type="ftr" sz="quarter" idx="11"/>
          </p:nvPr>
        </p:nvSpPr>
        <p:spPr/>
        <p:txBody>
          <a:bodyPr/>
          <a:lstStyle>
            <a:lvl1pPr eaLnBrk="1" hangingPunct="1">
              <a:defRPr/>
            </a:lvl1pPr>
          </a:lstStyle>
          <a:p>
            <a:endParaRPr lang="en-US"/>
          </a:p>
        </p:txBody>
      </p:sp>
      <p:sp>
        <p:nvSpPr>
          <p:cNvPr id="6" name="Slide Number Placeholder 5"/>
          <p:cNvSpPr>
            <a:spLocks noGrp="1"/>
          </p:cNvSpPr>
          <p:nvPr>
            <p:ph type="sldNum" sz="quarter" idx="12"/>
          </p:nvPr>
        </p:nvSpPr>
        <p:spPr/>
        <p:txBody>
          <a:bodyPr/>
          <a:lstStyle>
            <a:lvl1pPr eaLnBrk="1" hangingPunct="1">
              <a:defRPr/>
            </a:lvl1pPr>
          </a:lstStyle>
          <a:p>
            <a:fld id="{FFE46F74-F181-445E-8DBD-FA51FF1FFFDD}" type="slidenum">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138"/>
          <p:cNvSpPr>
            <a:spLocks noChangeArrowheads="1"/>
          </p:cNvSpPr>
          <p:nvPr userDrawn="1"/>
        </p:nvSpPr>
        <p:spPr bwMode="auto">
          <a:xfrm>
            <a:off x="-12700" y="0"/>
            <a:ext cx="9182100" cy="1941513"/>
          </a:xfrm>
          <a:prstGeom prst="rect">
            <a:avLst/>
          </a:prstGeom>
          <a:solidFill>
            <a:srgbClr val="00578E">
              <a:alpha val="20000"/>
            </a:srgbClr>
          </a:solidFill>
          <a:ln w="9525">
            <a:noFill/>
            <a:miter lim="800000"/>
            <a:headEnd/>
            <a:tailEnd/>
          </a:ln>
        </p:spPr>
        <p:txBody>
          <a:bodyPr/>
          <a:lstStyle/>
          <a:p>
            <a:endParaRPr lang="en-US">
              <a:solidFill>
                <a:srgbClr val="000000"/>
              </a:solidFill>
            </a:endParaRPr>
          </a:p>
        </p:txBody>
      </p:sp>
      <p:sp>
        <p:nvSpPr>
          <p:cNvPr id="5" name="Freeform 232"/>
          <p:cNvSpPr>
            <a:spLocks/>
          </p:cNvSpPr>
          <p:nvPr userDrawn="1"/>
        </p:nvSpPr>
        <p:spPr bwMode="auto">
          <a:xfrm>
            <a:off x="5756275" y="0"/>
            <a:ext cx="349250" cy="1938338"/>
          </a:xfrm>
          <a:custGeom>
            <a:avLst/>
            <a:gdLst>
              <a:gd name="T0" fmla="*/ 2147483647 w 659"/>
              <a:gd name="T1" fmla="*/ 0 h 3702"/>
              <a:gd name="T2" fmla="*/ 2147483647 w 659"/>
              <a:gd name="T3" fmla="*/ 2147483647 h 3702"/>
              <a:gd name="T4" fmla="*/ 2147483647 w 659"/>
              <a:gd name="T5" fmla="*/ 2147483647 h 3702"/>
              <a:gd name="T6" fmla="*/ 2147483647 w 659"/>
              <a:gd name="T7" fmla="*/ 2147483647 h 3702"/>
              <a:gd name="T8" fmla="*/ 2147483647 w 659"/>
              <a:gd name="T9" fmla="*/ 2147483647 h 3702"/>
              <a:gd name="T10" fmla="*/ 2147483647 w 659"/>
              <a:gd name="T11" fmla="*/ 2147483647 h 3702"/>
              <a:gd name="T12" fmla="*/ 2147483647 w 659"/>
              <a:gd name="T13" fmla="*/ 2147483647 h 3702"/>
              <a:gd name="T14" fmla="*/ 2147483647 w 659"/>
              <a:gd name="T15" fmla="*/ 2147483647 h 3702"/>
              <a:gd name="T16" fmla="*/ 2147483647 w 659"/>
              <a:gd name="T17" fmla="*/ 2147483647 h 3702"/>
              <a:gd name="T18" fmla="*/ 2147483647 w 659"/>
              <a:gd name="T19" fmla="*/ 2147483647 h 3702"/>
              <a:gd name="T20" fmla="*/ 2147483647 w 659"/>
              <a:gd name="T21" fmla="*/ 2147483647 h 3702"/>
              <a:gd name="T22" fmla="*/ 2147483647 w 659"/>
              <a:gd name="T23" fmla="*/ 2147483647 h 3702"/>
              <a:gd name="T24" fmla="*/ 2147483647 w 659"/>
              <a:gd name="T25" fmla="*/ 2147483647 h 3702"/>
              <a:gd name="T26" fmla="*/ 2147483647 w 659"/>
              <a:gd name="T27" fmla="*/ 2147483647 h 3702"/>
              <a:gd name="T28" fmla="*/ 2147483647 w 659"/>
              <a:gd name="T29" fmla="*/ 2147483647 h 3702"/>
              <a:gd name="T30" fmla="*/ 2147483647 w 659"/>
              <a:gd name="T31" fmla="*/ 2147483647 h 3702"/>
              <a:gd name="T32" fmla="*/ 2147483647 w 659"/>
              <a:gd name="T33" fmla="*/ 2147483647 h 3702"/>
              <a:gd name="T34" fmla="*/ 2147483647 w 659"/>
              <a:gd name="T35" fmla="*/ 2147483647 h 3702"/>
              <a:gd name="T36" fmla="*/ 2147483647 w 659"/>
              <a:gd name="T37" fmla="*/ 2147483647 h 3702"/>
              <a:gd name="T38" fmla="*/ 2147483647 w 659"/>
              <a:gd name="T39" fmla="*/ 2147483647 h 3702"/>
              <a:gd name="T40" fmla="*/ 2147483647 w 659"/>
              <a:gd name="T41" fmla="*/ 2147483647 h 3702"/>
              <a:gd name="T42" fmla="*/ 2147483647 w 659"/>
              <a:gd name="T43" fmla="*/ 2147483647 h 3702"/>
              <a:gd name="T44" fmla="*/ 2147483647 w 659"/>
              <a:gd name="T45" fmla="*/ 2147483647 h 3702"/>
              <a:gd name="T46" fmla="*/ 2147483647 w 659"/>
              <a:gd name="T47" fmla="*/ 2147483647 h 3702"/>
              <a:gd name="T48" fmla="*/ 0 w 659"/>
              <a:gd name="T49" fmla="*/ 2147483647 h 3702"/>
              <a:gd name="T50" fmla="*/ 2147483647 w 659"/>
              <a:gd name="T51" fmla="*/ 2147483647 h 3702"/>
              <a:gd name="T52" fmla="*/ 2147483647 w 659"/>
              <a:gd name="T53" fmla="*/ 2147483647 h 3702"/>
              <a:gd name="T54" fmla="*/ 2147483647 w 659"/>
              <a:gd name="T55" fmla="*/ 2147483647 h 3702"/>
              <a:gd name="T56" fmla="*/ 2147483647 w 659"/>
              <a:gd name="T57" fmla="*/ 2147483647 h 3702"/>
              <a:gd name="T58" fmla="*/ 2147483647 w 659"/>
              <a:gd name="T59" fmla="*/ 2147483647 h 3702"/>
              <a:gd name="T60" fmla="*/ 2147483647 w 659"/>
              <a:gd name="T61" fmla="*/ 2147483647 h 3702"/>
              <a:gd name="T62" fmla="*/ 2147483647 w 659"/>
              <a:gd name="T63" fmla="*/ 2147483647 h 3702"/>
              <a:gd name="T64" fmla="*/ 2147483647 w 659"/>
              <a:gd name="T65" fmla="*/ 2147483647 h 370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59" h="3702">
                <a:moveTo>
                  <a:pt x="659" y="0"/>
                </a:moveTo>
                <a:lnTo>
                  <a:pt x="606" y="110"/>
                </a:lnTo>
                <a:lnTo>
                  <a:pt x="555" y="222"/>
                </a:lnTo>
                <a:lnTo>
                  <a:pt x="505" y="335"/>
                </a:lnTo>
                <a:lnTo>
                  <a:pt x="459" y="449"/>
                </a:lnTo>
                <a:lnTo>
                  <a:pt x="414" y="564"/>
                </a:lnTo>
                <a:lnTo>
                  <a:pt x="372" y="679"/>
                </a:lnTo>
                <a:lnTo>
                  <a:pt x="332" y="795"/>
                </a:lnTo>
                <a:lnTo>
                  <a:pt x="294" y="912"/>
                </a:lnTo>
                <a:lnTo>
                  <a:pt x="258" y="1029"/>
                </a:lnTo>
                <a:lnTo>
                  <a:pt x="224" y="1147"/>
                </a:lnTo>
                <a:lnTo>
                  <a:pt x="193" y="1266"/>
                </a:lnTo>
                <a:lnTo>
                  <a:pt x="165" y="1385"/>
                </a:lnTo>
                <a:lnTo>
                  <a:pt x="137" y="1504"/>
                </a:lnTo>
                <a:lnTo>
                  <a:pt x="114" y="1624"/>
                </a:lnTo>
                <a:lnTo>
                  <a:pt x="92" y="1743"/>
                </a:lnTo>
                <a:lnTo>
                  <a:pt x="72" y="1862"/>
                </a:lnTo>
                <a:lnTo>
                  <a:pt x="55" y="1981"/>
                </a:lnTo>
                <a:lnTo>
                  <a:pt x="40" y="2100"/>
                </a:lnTo>
                <a:lnTo>
                  <a:pt x="27" y="2219"/>
                </a:lnTo>
                <a:lnTo>
                  <a:pt x="17" y="2338"/>
                </a:lnTo>
                <a:lnTo>
                  <a:pt x="9" y="2456"/>
                </a:lnTo>
                <a:lnTo>
                  <a:pt x="3" y="2573"/>
                </a:lnTo>
                <a:lnTo>
                  <a:pt x="1" y="2690"/>
                </a:lnTo>
                <a:lnTo>
                  <a:pt x="0" y="2806"/>
                </a:lnTo>
                <a:lnTo>
                  <a:pt x="1" y="2922"/>
                </a:lnTo>
                <a:lnTo>
                  <a:pt x="5" y="3036"/>
                </a:lnTo>
                <a:lnTo>
                  <a:pt x="12" y="3150"/>
                </a:lnTo>
                <a:lnTo>
                  <a:pt x="21" y="3263"/>
                </a:lnTo>
                <a:lnTo>
                  <a:pt x="32" y="3375"/>
                </a:lnTo>
                <a:lnTo>
                  <a:pt x="46" y="3485"/>
                </a:lnTo>
                <a:lnTo>
                  <a:pt x="63" y="3595"/>
                </a:lnTo>
                <a:lnTo>
                  <a:pt x="81" y="3702"/>
                </a:lnTo>
              </a:path>
            </a:pathLst>
          </a:custGeom>
          <a:noFill/>
          <a:ln w="9525">
            <a:solidFill>
              <a:srgbClr val="FFFFFF"/>
            </a:solidFill>
            <a:prstDash val="solid"/>
            <a:round/>
            <a:headEnd/>
            <a:tailEnd/>
          </a:ln>
        </p:spPr>
        <p:txBody>
          <a:bodyPr/>
          <a:lstStyle/>
          <a:p>
            <a:endParaRPr lang="en-US">
              <a:solidFill>
                <a:srgbClr val="000000"/>
              </a:solidFill>
            </a:endParaRPr>
          </a:p>
        </p:txBody>
      </p:sp>
      <p:sp>
        <p:nvSpPr>
          <p:cNvPr id="6" name="Freeform 233"/>
          <p:cNvSpPr>
            <a:spLocks/>
          </p:cNvSpPr>
          <p:nvPr userDrawn="1"/>
        </p:nvSpPr>
        <p:spPr bwMode="auto">
          <a:xfrm>
            <a:off x="5334000" y="0"/>
            <a:ext cx="1009650" cy="1938338"/>
          </a:xfrm>
          <a:custGeom>
            <a:avLst/>
            <a:gdLst>
              <a:gd name="T0" fmla="*/ 2147483647 w 1908"/>
              <a:gd name="T1" fmla="*/ 0 h 3702"/>
              <a:gd name="T2" fmla="*/ 2147483647 w 1908"/>
              <a:gd name="T3" fmla="*/ 2147483647 h 3702"/>
              <a:gd name="T4" fmla="*/ 2147483647 w 1908"/>
              <a:gd name="T5" fmla="*/ 2147483647 h 3702"/>
              <a:gd name="T6" fmla="*/ 2147483647 w 1908"/>
              <a:gd name="T7" fmla="*/ 2147483647 h 3702"/>
              <a:gd name="T8" fmla="*/ 2147483647 w 1908"/>
              <a:gd name="T9" fmla="*/ 2147483647 h 3702"/>
              <a:gd name="T10" fmla="*/ 2147483647 w 1908"/>
              <a:gd name="T11" fmla="*/ 2147483647 h 3702"/>
              <a:gd name="T12" fmla="*/ 2147483647 w 1908"/>
              <a:gd name="T13" fmla="*/ 2147483647 h 3702"/>
              <a:gd name="T14" fmla="*/ 2147483647 w 1908"/>
              <a:gd name="T15" fmla="*/ 2147483647 h 3702"/>
              <a:gd name="T16" fmla="*/ 2147483647 w 1908"/>
              <a:gd name="T17" fmla="*/ 2147483647 h 3702"/>
              <a:gd name="T18" fmla="*/ 2147483647 w 1908"/>
              <a:gd name="T19" fmla="*/ 2147483647 h 3702"/>
              <a:gd name="T20" fmla="*/ 2147483647 w 1908"/>
              <a:gd name="T21" fmla="*/ 2147483647 h 3702"/>
              <a:gd name="T22" fmla="*/ 2147483647 w 1908"/>
              <a:gd name="T23" fmla="*/ 2147483647 h 3702"/>
              <a:gd name="T24" fmla="*/ 2147483647 w 1908"/>
              <a:gd name="T25" fmla="*/ 2147483647 h 3702"/>
              <a:gd name="T26" fmla="*/ 2147483647 w 1908"/>
              <a:gd name="T27" fmla="*/ 2147483647 h 3702"/>
              <a:gd name="T28" fmla="*/ 2147483647 w 1908"/>
              <a:gd name="T29" fmla="*/ 2147483647 h 3702"/>
              <a:gd name="T30" fmla="*/ 2147483647 w 1908"/>
              <a:gd name="T31" fmla="*/ 2147483647 h 3702"/>
              <a:gd name="T32" fmla="*/ 2147483647 w 1908"/>
              <a:gd name="T33" fmla="*/ 2147483647 h 3702"/>
              <a:gd name="T34" fmla="*/ 2147483647 w 1908"/>
              <a:gd name="T35" fmla="*/ 2147483647 h 3702"/>
              <a:gd name="T36" fmla="*/ 2147483647 w 1908"/>
              <a:gd name="T37" fmla="*/ 2147483647 h 3702"/>
              <a:gd name="T38" fmla="*/ 2147483647 w 1908"/>
              <a:gd name="T39" fmla="*/ 2147483647 h 3702"/>
              <a:gd name="T40" fmla="*/ 2147483647 w 1908"/>
              <a:gd name="T41" fmla="*/ 2147483647 h 3702"/>
              <a:gd name="T42" fmla="*/ 2147483647 w 1908"/>
              <a:gd name="T43" fmla="*/ 2147483647 h 3702"/>
              <a:gd name="T44" fmla="*/ 2147483647 w 1908"/>
              <a:gd name="T45" fmla="*/ 2147483647 h 3702"/>
              <a:gd name="T46" fmla="*/ 2147483647 w 1908"/>
              <a:gd name="T47" fmla="*/ 2147483647 h 3702"/>
              <a:gd name="T48" fmla="*/ 2147483647 w 1908"/>
              <a:gd name="T49" fmla="*/ 2147483647 h 3702"/>
              <a:gd name="T50" fmla="*/ 2147483647 w 1908"/>
              <a:gd name="T51" fmla="*/ 2147483647 h 3702"/>
              <a:gd name="T52" fmla="*/ 2147483647 w 1908"/>
              <a:gd name="T53" fmla="*/ 2147483647 h 3702"/>
              <a:gd name="T54" fmla="*/ 2147483647 w 1908"/>
              <a:gd name="T55" fmla="*/ 2147483647 h 3702"/>
              <a:gd name="T56" fmla="*/ 2147483647 w 1908"/>
              <a:gd name="T57" fmla="*/ 2147483647 h 3702"/>
              <a:gd name="T58" fmla="*/ 2147483647 w 1908"/>
              <a:gd name="T59" fmla="*/ 2147483647 h 3702"/>
              <a:gd name="T60" fmla="*/ 2147483647 w 1908"/>
              <a:gd name="T61" fmla="*/ 2147483647 h 3702"/>
              <a:gd name="T62" fmla="*/ 2147483647 w 1908"/>
              <a:gd name="T63" fmla="*/ 2147483647 h 3702"/>
              <a:gd name="T64" fmla="*/ 0 w 1908"/>
              <a:gd name="T65" fmla="*/ 2147483647 h 370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08" h="3702">
                <a:moveTo>
                  <a:pt x="1908" y="0"/>
                </a:moveTo>
                <a:lnTo>
                  <a:pt x="1796" y="105"/>
                </a:lnTo>
                <a:lnTo>
                  <a:pt x="1687" y="212"/>
                </a:lnTo>
                <a:lnTo>
                  <a:pt x="1583" y="323"/>
                </a:lnTo>
                <a:lnTo>
                  <a:pt x="1481" y="436"/>
                </a:lnTo>
                <a:lnTo>
                  <a:pt x="1382" y="551"/>
                </a:lnTo>
                <a:lnTo>
                  <a:pt x="1288" y="668"/>
                </a:lnTo>
                <a:lnTo>
                  <a:pt x="1197" y="787"/>
                </a:lnTo>
                <a:lnTo>
                  <a:pt x="1109" y="908"/>
                </a:lnTo>
                <a:lnTo>
                  <a:pt x="1024" y="1029"/>
                </a:lnTo>
                <a:lnTo>
                  <a:pt x="943" y="1153"/>
                </a:lnTo>
                <a:lnTo>
                  <a:pt x="865" y="1278"/>
                </a:lnTo>
                <a:lnTo>
                  <a:pt x="790" y="1402"/>
                </a:lnTo>
                <a:lnTo>
                  <a:pt x="718" y="1527"/>
                </a:lnTo>
                <a:lnTo>
                  <a:pt x="651" y="1653"/>
                </a:lnTo>
                <a:lnTo>
                  <a:pt x="586" y="1779"/>
                </a:lnTo>
                <a:lnTo>
                  <a:pt x="525" y="1905"/>
                </a:lnTo>
                <a:lnTo>
                  <a:pt x="468" y="2029"/>
                </a:lnTo>
                <a:lnTo>
                  <a:pt x="413" y="2154"/>
                </a:lnTo>
                <a:lnTo>
                  <a:pt x="362" y="2278"/>
                </a:lnTo>
                <a:lnTo>
                  <a:pt x="315" y="2401"/>
                </a:lnTo>
                <a:lnTo>
                  <a:pt x="270" y="2522"/>
                </a:lnTo>
                <a:lnTo>
                  <a:pt x="229" y="2641"/>
                </a:lnTo>
                <a:lnTo>
                  <a:pt x="191" y="2760"/>
                </a:lnTo>
                <a:lnTo>
                  <a:pt x="156" y="2875"/>
                </a:lnTo>
                <a:lnTo>
                  <a:pt x="126" y="2989"/>
                </a:lnTo>
                <a:lnTo>
                  <a:pt x="98" y="3100"/>
                </a:lnTo>
                <a:lnTo>
                  <a:pt x="73" y="3209"/>
                </a:lnTo>
                <a:lnTo>
                  <a:pt x="52" y="3314"/>
                </a:lnTo>
                <a:lnTo>
                  <a:pt x="34" y="3416"/>
                </a:lnTo>
                <a:lnTo>
                  <a:pt x="20" y="3516"/>
                </a:lnTo>
                <a:lnTo>
                  <a:pt x="9" y="3611"/>
                </a:lnTo>
                <a:lnTo>
                  <a:pt x="0" y="3702"/>
                </a:lnTo>
              </a:path>
            </a:pathLst>
          </a:custGeom>
          <a:noFill/>
          <a:ln w="9525">
            <a:solidFill>
              <a:srgbClr val="FFFFFF"/>
            </a:solidFill>
            <a:prstDash val="solid"/>
            <a:round/>
            <a:headEnd/>
            <a:tailEnd/>
          </a:ln>
        </p:spPr>
        <p:txBody>
          <a:bodyPr/>
          <a:lstStyle/>
          <a:p>
            <a:endParaRPr lang="en-US">
              <a:solidFill>
                <a:srgbClr val="000000"/>
              </a:solidFill>
            </a:endParaRPr>
          </a:p>
        </p:txBody>
      </p:sp>
      <p:sp>
        <p:nvSpPr>
          <p:cNvPr id="7" name="Freeform 234"/>
          <p:cNvSpPr>
            <a:spLocks/>
          </p:cNvSpPr>
          <p:nvPr userDrawn="1"/>
        </p:nvSpPr>
        <p:spPr bwMode="auto">
          <a:xfrm>
            <a:off x="5027613" y="0"/>
            <a:ext cx="1549400" cy="1938338"/>
          </a:xfrm>
          <a:custGeom>
            <a:avLst/>
            <a:gdLst>
              <a:gd name="T0" fmla="*/ 2147483647 w 2927"/>
              <a:gd name="T1" fmla="*/ 0 h 3702"/>
              <a:gd name="T2" fmla="*/ 2147483647 w 2927"/>
              <a:gd name="T3" fmla="*/ 2147483647 h 3702"/>
              <a:gd name="T4" fmla="*/ 2147483647 w 2927"/>
              <a:gd name="T5" fmla="*/ 2147483647 h 3702"/>
              <a:gd name="T6" fmla="*/ 2147483647 w 2927"/>
              <a:gd name="T7" fmla="*/ 2147483647 h 3702"/>
              <a:gd name="T8" fmla="*/ 2147483647 w 2927"/>
              <a:gd name="T9" fmla="*/ 2147483647 h 3702"/>
              <a:gd name="T10" fmla="*/ 2147483647 w 2927"/>
              <a:gd name="T11" fmla="*/ 2147483647 h 3702"/>
              <a:gd name="T12" fmla="*/ 2147483647 w 2927"/>
              <a:gd name="T13" fmla="*/ 2147483647 h 3702"/>
              <a:gd name="T14" fmla="*/ 2147483647 w 2927"/>
              <a:gd name="T15" fmla="*/ 2147483647 h 3702"/>
              <a:gd name="T16" fmla="*/ 2147483647 w 2927"/>
              <a:gd name="T17" fmla="*/ 2147483647 h 3702"/>
              <a:gd name="T18" fmla="*/ 2147483647 w 2927"/>
              <a:gd name="T19" fmla="*/ 2147483647 h 3702"/>
              <a:gd name="T20" fmla="*/ 2147483647 w 2927"/>
              <a:gd name="T21" fmla="*/ 2147483647 h 3702"/>
              <a:gd name="T22" fmla="*/ 2147483647 w 2927"/>
              <a:gd name="T23" fmla="*/ 2147483647 h 3702"/>
              <a:gd name="T24" fmla="*/ 2147483647 w 2927"/>
              <a:gd name="T25" fmla="*/ 2147483647 h 3702"/>
              <a:gd name="T26" fmla="*/ 2147483647 w 2927"/>
              <a:gd name="T27" fmla="*/ 2147483647 h 3702"/>
              <a:gd name="T28" fmla="*/ 2147483647 w 2927"/>
              <a:gd name="T29" fmla="*/ 2147483647 h 3702"/>
              <a:gd name="T30" fmla="*/ 2147483647 w 2927"/>
              <a:gd name="T31" fmla="*/ 2147483647 h 3702"/>
              <a:gd name="T32" fmla="*/ 2147483647 w 2927"/>
              <a:gd name="T33" fmla="*/ 2147483647 h 3702"/>
              <a:gd name="T34" fmla="*/ 2147483647 w 2927"/>
              <a:gd name="T35" fmla="*/ 2147483647 h 3702"/>
              <a:gd name="T36" fmla="*/ 2147483647 w 2927"/>
              <a:gd name="T37" fmla="*/ 2147483647 h 3702"/>
              <a:gd name="T38" fmla="*/ 2147483647 w 2927"/>
              <a:gd name="T39" fmla="*/ 2147483647 h 3702"/>
              <a:gd name="T40" fmla="*/ 2147483647 w 2927"/>
              <a:gd name="T41" fmla="*/ 2147483647 h 3702"/>
              <a:gd name="T42" fmla="*/ 2147483647 w 2927"/>
              <a:gd name="T43" fmla="*/ 2147483647 h 3702"/>
              <a:gd name="T44" fmla="*/ 2147483647 w 2927"/>
              <a:gd name="T45" fmla="*/ 2147483647 h 3702"/>
              <a:gd name="T46" fmla="*/ 2147483647 w 2927"/>
              <a:gd name="T47" fmla="*/ 2147483647 h 3702"/>
              <a:gd name="T48" fmla="*/ 2147483647 w 2927"/>
              <a:gd name="T49" fmla="*/ 2147483647 h 3702"/>
              <a:gd name="T50" fmla="*/ 2147483647 w 2927"/>
              <a:gd name="T51" fmla="*/ 2147483647 h 3702"/>
              <a:gd name="T52" fmla="*/ 2147483647 w 2927"/>
              <a:gd name="T53" fmla="*/ 2147483647 h 3702"/>
              <a:gd name="T54" fmla="*/ 2147483647 w 2927"/>
              <a:gd name="T55" fmla="*/ 2147483647 h 3702"/>
              <a:gd name="T56" fmla="*/ 2147483647 w 2927"/>
              <a:gd name="T57" fmla="*/ 2147483647 h 3702"/>
              <a:gd name="T58" fmla="*/ 2147483647 w 2927"/>
              <a:gd name="T59" fmla="*/ 2147483647 h 3702"/>
              <a:gd name="T60" fmla="*/ 2147483647 w 2927"/>
              <a:gd name="T61" fmla="*/ 2147483647 h 3702"/>
              <a:gd name="T62" fmla="*/ 2147483647 w 2927"/>
              <a:gd name="T63" fmla="*/ 2147483647 h 3702"/>
              <a:gd name="T64" fmla="*/ 0 w 2927"/>
              <a:gd name="T65" fmla="*/ 2147483647 h 370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927" h="3702">
                <a:moveTo>
                  <a:pt x="2927" y="0"/>
                </a:moveTo>
                <a:lnTo>
                  <a:pt x="2769" y="91"/>
                </a:lnTo>
                <a:lnTo>
                  <a:pt x="2615" y="186"/>
                </a:lnTo>
                <a:lnTo>
                  <a:pt x="2465" y="285"/>
                </a:lnTo>
                <a:lnTo>
                  <a:pt x="2320" y="386"/>
                </a:lnTo>
                <a:lnTo>
                  <a:pt x="2180" y="491"/>
                </a:lnTo>
                <a:lnTo>
                  <a:pt x="2044" y="598"/>
                </a:lnTo>
                <a:lnTo>
                  <a:pt x="1913" y="709"/>
                </a:lnTo>
                <a:lnTo>
                  <a:pt x="1786" y="821"/>
                </a:lnTo>
                <a:lnTo>
                  <a:pt x="1664" y="936"/>
                </a:lnTo>
                <a:lnTo>
                  <a:pt x="1546" y="1053"/>
                </a:lnTo>
                <a:lnTo>
                  <a:pt x="1433" y="1171"/>
                </a:lnTo>
                <a:lnTo>
                  <a:pt x="1324" y="1292"/>
                </a:lnTo>
                <a:lnTo>
                  <a:pt x="1219" y="1413"/>
                </a:lnTo>
                <a:lnTo>
                  <a:pt x="1118" y="1536"/>
                </a:lnTo>
                <a:lnTo>
                  <a:pt x="1023" y="1661"/>
                </a:lnTo>
                <a:lnTo>
                  <a:pt x="931" y="1784"/>
                </a:lnTo>
                <a:lnTo>
                  <a:pt x="843" y="1909"/>
                </a:lnTo>
                <a:lnTo>
                  <a:pt x="759" y="2035"/>
                </a:lnTo>
                <a:lnTo>
                  <a:pt x="679" y="2160"/>
                </a:lnTo>
                <a:lnTo>
                  <a:pt x="604" y="2286"/>
                </a:lnTo>
                <a:lnTo>
                  <a:pt x="533" y="2410"/>
                </a:lnTo>
                <a:lnTo>
                  <a:pt x="465" y="2535"/>
                </a:lnTo>
                <a:lnTo>
                  <a:pt x="401" y="2659"/>
                </a:lnTo>
                <a:lnTo>
                  <a:pt x="342" y="2781"/>
                </a:lnTo>
                <a:lnTo>
                  <a:pt x="285" y="2903"/>
                </a:lnTo>
                <a:lnTo>
                  <a:pt x="233" y="3023"/>
                </a:lnTo>
                <a:lnTo>
                  <a:pt x="185" y="3142"/>
                </a:lnTo>
                <a:lnTo>
                  <a:pt x="141" y="3258"/>
                </a:lnTo>
                <a:lnTo>
                  <a:pt x="100" y="3373"/>
                </a:lnTo>
                <a:lnTo>
                  <a:pt x="63" y="3485"/>
                </a:lnTo>
                <a:lnTo>
                  <a:pt x="29" y="3595"/>
                </a:lnTo>
                <a:lnTo>
                  <a:pt x="0" y="3702"/>
                </a:lnTo>
              </a:path>
            </a:pathLst>
          </a:custGeom>
          <a:noFill/>
          <a:ln w="9525">
            <a:solidFill>
              <a:srgbClr val="FFFFFF"/>
            </a:solidFill>
            <a:prstDash val="solid"/>
            <a:round/>
            <a:headEnd/>
            <a:tailEnd/>
          </a:ln>
        </p:spPr>
        <p:txBody>
          <a:bodyPr/>
          <a:lstStyle/>
          <a:p>
            <a:endParaRPr lang="en-US">
              <a:solidFill>
                <a:srgbClr val="000000"/>
              </a:solidFill>
            </a:endParaRPr>
          </a:p>
        </p:txBody>
      </p:sp>
      <p:sp>
        <p:nvSpPr>
          <p:cNvPr id="8" name="Freeform 235"/>
          <p:cNvSpPr>
            <a:spLocks/>
          </p:cNvSpPr>
          <p:nvPr userDrawn="1"/>
        </p:nvSpPr>
        <p:spPr bwMode="auto">
          <a:xfrm>
            <a:off x="4492625" y="112713"/>
            <a:ext cx="4651375" cy="1825625"/>
          </a:xfrm>
          <a:custGeom>
            <a:avLst/>
            <a:gdLst>
              <a:gd name="T0" fmla="*/ 2147483647 w 8843"/>
              <a:gd name="T1" fmla="*/ 2147483647 h 3450"/>
              <a:gd name="T2" fmla="*/ 2147483647 w 8843"/>
              <a:gd name="T3" fmla="*/ 2147483647 h 3450"/>
              <a:gd name="T4" fmla="*/ 2147483647 w 8843"/>
              <a:gd name="T5" fmla="*/ 2147483647 h 3450"/>
              <a:gd name="T6" fmla="*/ 2147483647 w 8843"/>
              <a:gd name="T7" fmla="*/ 2147483647 h 3450"/>
              <a:gd name="T8" fmla="*/ 2147483647 w 8843"/>
              <a:gd name="T9" fmla="*/ 2147483647 h 3450"/>
              <a:gd name="T10" fmla="*/ 2147483647 w 8843"/>
              <a:gd name="T11" fmla="*/ 2147483647 h 3450"/>
              <a:gd name="T12" fmla="*/ 2147483647 w 8843"/>
              <a:gd name="T13" fmla="*/ 2147483647 h 3450"/>
              <a:gd name="T14" fmla="*/ 2147483647 w 8843"/>
              <a:gd name="T15" fmla="*/ 2147483647 h 3450"/>
              <a:gd name="T16" fmla="*/ 2147483647 w 8843"/>
              <a:gd name="T17" fmla="*/ 2147483647 h 3450"/>
              <a:gd name="T18" fmla="*/ 2147483647 w 8843"/>
              <a:gd name="T19" fmla="*/ 0 h 3450"/>
              <a:gd name="T20" fmla="*/ 2147483647 w 8843"/>
              <a:gd name="T21" fmla="*/ 2147483647 h 3450"/>
              <a:gd name="T22" fmla="*/ 2147483647 w 8843"/>
              <a:gd name="T23" fmla="*/ 2147483647 h 3450"/>
              <a:gd name="T24" fmla="*/ 2147483647 w 8843"/>
              <a:gd name="T25" fmla="*/ 2147483647 h 3450"/>
              <a:gd name="T26" fmla="*/ 2147483647 w 8843"/>
              <a:gd name="T27" fmla="*/ 2147483647 h 3450"/>
              <a:gd name="T28" fmla="*/ 2147483647 w 8843"/>
              <a:gd name="T29" fmla="*/ 2147483647 h 3450"/>
              <a:gd name="T30" fmla="*/ 2147483647 w 8843"/>
              <a:gd name="T31" fmla="*/ 2147483647 h 3450"/>
              <a:gd name="T32" fmla="*/ 2147483647 w 8843"/>
              <a:gd name="T33" fmla="*/ 2147483647 h 3450"/>
              <a:gd name="T34" fmla="*/ 2147483647 w 8843"/>
              <a:gd name="T35" fmla="*/ 2147483647 h 3450"/>
              <a:gd name="T36" fmla="*/ 2147483647 w 8843"/>
              <a:gd name="T37" fmla="*/ 2147483647 h 3450"/>
              <a:gd name="T38" fmla="*/ 2147483647 w 8843"/>
              <a:gd name="T39" fmla="*/ 2147483647 h 3450"/>
              <a:gd name="T40" fmla="*/ 2147483647 w 8843"/>
              <a:gd name="T41" fmla="*/ 2147483647 h 3450"/>
              <a:gd name="T42" fmla="*/ 2147483647 w 8843"/>
              <a:gd name="T43" fmla="*/ 2147483647 h 3450"/>
              <a:gd name="T44" fmla="*/ 2147483647 w 8843"/>
              <a:gd name="T45" fmla="*/ 2147483647 h 3450"/>
              <a:gd name="T46" fmla="*/ 2147483647 w 8843"/>
              <a:gd name="T47" fmla="*/ 2147483647 h 3450"/>
              <a:gd name="T48" fmla="*/ 2147483647 w 8843"/>
              <a:gd name="T49" fmla="*/ 2147483647 h 3450"/>
              <a:gd name="T50" fmla="*/ 2147483647 w 8843"/>
              <a:gd name="T51" fmla="*/ 2147483647 h 3450"/>
              <a:gd name="T52" fmla="*/ 2147483647 w 8843"/>
              <a:gd name="T53" fmla="*/ 2147483647 h 3450"/>
              <a:gd name="T54" fmla="*/ 2147483647 w 8843"/>
              <a:gd name="T55" fmla="*/ 2147483647 h 3450"/>
              <a:gd name="T56" fmla="*/ 2147483647 w 8843"/>
              <a:gd name="T57" fmla="*/ 2147483647 h 3450"/>
              <a:gd name="T58" fmla="*/ 2147483647 w 8843"/>
              <a:gd name="T59" fmla="*/ 2147483647 h 3450"/>
              <a:gd name="T60" fmla="*/ 2147483647 w 8843"/>
              <a:gd name="T61" fmla="*/ 2147483647 h 3450"/>
              <a:gd name="T62" fmla="*/ 2147483647 w 8843"/>
              <a:gd name="T63" fmla="*/ 2147483647 h 3450"/>
              <a:gd name="T64" fmla="*/ 0 w 8843"/>
              <a:gd name="T65" fmla="*/ 2147483647 h 34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843" h="3450">
                <a:moveTo>
                  <a:pt x="8843" y="940"/>
                </a:moveTo>
                <a:lnTo>
                  <a:pt x="8500" y="742"/>
                </a:lnTo>
                <a:lnTo>
                  <a:pt x="8154" y="570"/>
                </a:lnTo>
                <a:lnTo>
                  <a:pt x="7808" y="421"/>
                </a:lnTo>
                <a:lnTo>
                  <a:pt x="7462" y="297"/>
                </a:lnTo>
                <a:lnTo>
                  <a:pt x="7115" y="195"/>
                </a:lnTo>
                <a:lnTo>
                  <a:pt x="6770" y="114"/>
                </a:lnTo>
                <a:lnTo>
                  <a:pt x="6425" y="56"/>
                </a:lnTo>
                <a:lnTo>
                  <a:pt x="6082" y="18"/>
                </a:lnTo>
                <a:lnTo>
                  <a:pt x="5742" y="0"/>
                </a:lnTo>
                <a:lnTo>
                  <a:pt x="5405" y="1"/>
                </a:lnTo>
                <a:lnTo>
                  <a:pt x="5072" y="21"/>
                </a:lnTo>
                <a:lnTo>
                  <a:pt x="4743" y="59"/>
                </a:lnTo>
                <a:lnTo>
                  <a:pt x="4419" y="113"/>
                </a:lnTo>
                <a:lnTo>
                  <a:pt x="4100" y="184"/>
                </a:lnTo>
                <a:lnTo>
                  <a:pt x="3789" y="271"/>
                </a:lnTo>
                <a:lnTo>
                  <a:pt x="3483" y="373"/>
                </a:lnTo>
                <a:lnTo>
                  <a:pt x="3185" y="488"/>
                </a:lnTo>
                <a:lnTo>
                  <a:pt x="2895" y="618"/>
                </a:lnTo>
                <a:lnTo>
                  <a:pt x="2613" y="760"/>
                </a:lnTo>
                <a:lnTo>
                  <a:pt x="2340" y="914"/>
                </a:lnTo>
                <a:lnTo>
                  <a:pt x="2078" y="1079"/>
                </a:lnTo>
                <a:lnTo>
                  <a:pt x="1825" y="1256"/>
                </a:lnTo>
                <a:lnTo>
                  <a:pt x="1583" y="1442"/>
                </a:lnTo>
                <a:lnTo>
                  <a:pt x="1353" y="1638"/>
                </a:lnTo>
                <a:lnTo>
                  <a:pt x="1135" y="1841"/>
                </a:lnTo>
                <a:lnTo>
                  <a:pt x="930" y="2054"/>
                </a:lnTo>
                <a:lnTo>
                  <a:pt x="738" y="2273"/>
                </a:lnTo>
                <a:lnTo>
                  <a:pt x="560" y="2499"/>
                </a:lnTo>
                <a:lnTo>
                  <a:pt x="397" y="2730"/>
                </a:lnTo>
                <a:lnTo>
                  <a:pt x="248" y="2967"/>
                </a:lnTo>
                <a:lnTo>
                  <a:pt x="116" y="3206"/>
                </a:lnTo>
                <a:lnTo>
                  <a:pt x="0" y="3450"/>
                </a:lnTo>
              </a:path>
            </a:pathLst>
          </a:custGeom>
          <a:noFill/>
          <a:ln w="9525">
            <a:solidFill>
              <a:srgbClr val="FFFFFF"/>
            </a:solidFill>
            <a:prstDash val="solid"/>
            <a:round/>
            <a:headEnd/>
            <a:tailEnd/>
          </a:ln>
        </p:spPr>
        <p:txBody>
          <a:bodyPr/>
          <a:lstStyle/>
          <a:p>
            <a:endParaRPr lang="en-US">
              <a:solidFill>
                <a:srgbClr val="000000"/>
              </a:solidFill>
            </a:endParaRPr>
          </a:p>
        </p:txBody>
      </p:sp>
      <p:sp>
        <p:nvSpPr>
          <p:cNvPr id="9" name="Line 140"/>
          <p:cNvSpPr>
            <a:spLocks noChangeShapeType="1"/>
          </p:cNvSpPr>
          <p:nvPr userDrawn="1"/>
        </p:nvSpPr>
        <p:spPr bwMode="auto">
          <a:xfrm>
            <a:off x="0" y="1944688"/>
            <a:ext cx="9144000" cy="1587"/>
          </a:xfrm>
          <a:prstGeom prst="line">
            <a:avLst/>
          </a:prstGeom>
          <a:noFill/>
          <a:ln w="9525">
            <a:solidFill>
              <a:srgbClr val="00578E"/>
            </a:solidFill>
            <a:round/>
            <a:headEnd/>
            <a:tailEnd/>
          </a:ln>
        </p:spPr>
        <p:txBody>
          <a:bodyPr/>
          <a:lstStyle/>
          <a:p>
            <a:pPr>
              <a:defRPr/>
            </a:pPr>
            <a:endParaRPr lang="en-US" dirty="0">
              <a:solidFill>
                <a:srgbClr val="000000"/>
              </a:solidFill>
              <a:latin typeface="+mn-lt"/>
              <a:ea typeface="+mn-ea"/>
            </a:endParaRPr>
          </a:p>
        </p:txBody>
      </p:sp>
      <p:sp>
        <p:nvSpPr>
          <p:cNvPr id="10" name="Freeform 141"/>
          <p:cNvSpPr>
            <a:spLocks/>
          </p:cNvSpPr>
          <p:nvPr userDrawn="1"/>
        </p:nvSpPr>
        <p:spPr bwMode="auto">
          <a:xfrm>
            <a:off x="4122738" y="1925638"/>
            <a:ext cx="36512" cy="38100"/>
          </a:xfrm>
          <a:custGeom>
            <a:avLst/>
            <a:gdLst>
              <a:gd name="T0" fmla="*/ 2147483647 w 71"/>
              <a:gd name="T1" fmla="*/ 2147483647 h 70"/>
              <a:gd name="T2" fmla="*/ 2147483647 w 71"/>
              <a:gd name="T3" fmla="*/ 2147483647 h 70"/>
              <a:gd name="T4" fmla="*/ 2147483647 w 71"/>
              <a:gd name="T5" fmla="*/ 2147483647 h 70"/>
              <a:gd name="T6" fmla="*/ 2147483647 w 71"/>
              <a:gd name="T7" fmla="*/ 2147483647 h 70"/>
              <a:gd name="T8" fmla="*/ 2147483647 w 71"/>
              <a:gd name="T9" fmla="*/ 2147483647 h 70"/>
              <a:gd name="T10" fmla="*/ 2147483647 w 71"/>
              <a:gd name="T11" fmla="*/ 2147483647 h 70"/>
              <a:gd name="T12" fmla="*/ 2147483647 w 71"/>
              <a:gd name="T13" fmla="*/ 2147483647 h 70"/>
              <a:gd name="T14" fmla="*/ 2147483647 w 71"/>
              <a:gd name="T15" fmla="*/ 2147483647 h 70"/>
              <a:gd name="T16" fmla="*/ 2147483647 w 71"/>
              <a:gd name="T17" fmla="*/ 2147483647 h 70"/>
              <a:gd name="T18" fmla="*/ 2147483647 w 71"/>
              <a:gd name="T19" fmla="*/ 2147483647 h 70"/>
              <a:gd name="T20" fmla="*/ 2147483647 w 71"/>
              <a:gd name="T21" fmla="*/ 2147483647 h 70"/>
              <a:gd name="T22" fmla="*/ 2147483647 w 71"/>
              <a:gd name="T23" fmla="*/ 2147483647 h 70"/>
              <a:gd name="T24" fmla="*/ 2147483647 w 71"/>
              <a:gd name="T25" fmla="*/ 2147483647 h 70"/>
              <a:gd name="T26" fmla="*/ 2147483647 w 71"/>
              <a:gd name="T27" fmla="*/ 2147483647 h 70"/>
              <a:gd name="T28" fmla="*/ 2147483647 w 71"/>
              <a:gd name="T29" fmla="*/ 2147483647 h 70"/>
              <a:gd name="T30" fmla="*/ 2147483647 w 71"/>
              <a:gd name="T31" fmla="*/ 0 h 70"/>
              <a:gd name="T32" fmla="*/ 2147483647 w 71"/>
              <a:gd name="T33" fmla="*/ 0 h 70"/>
              <a:gd name="T34" fmla="*/ 2147483647 w 71"/>
              <a:gd name="T35" fmla="*/ 0 h 70"/>
              <a:gd name="T36" fmla="*/ 2147483647 w 71"/>
              <a:gd name="T37" fmla="*/ 2147483647 h 70"/>
              <a:gd name="T38" fmla="*/ 2147483647 w 71"/>
              <a:gd name="T39" fmla="*/ 2147483647 h 70"/>
              <a:gd name="T40" fmla="*/ 2147483647 w 71"/>
              <a:gd name="T41" fmla="*/ 2147483647 h 70"/>
              <a:gd name="T42" fmla="*/ 2147483647 w 71"/>
              <a:gd name="T43" fmla="*/ 2147483647 h 70"/>
              <a:gd name="T44" fmla="*/ 2147483647 w 71"/>
              <a:gd name="T45" fmla="*/ 2147483647 h 70"/>
              <a:gd name="T46" fmla="*/ 0 w 71"/>
              <a:gd name="T47" fmla="*/ 2147483647 h 70"/>
              <a:gd name="T48" fmla="*/ 0 w 71"/>
              <a:gd name="T49" fmla="*/ 2147483647 h 70"/>
              <a:gd name="T50" fmla="*/ 0 w 71"/>
              <a:gd name="T51" fmla="*/ 2147483647 h 70"/>
              <a:gd name="T52" fmla="*/ 2147483647 w 71"/>
              <a:gd name="T53" fmla="*/ 2147483647 h 70"/>
              <a:gd name="T54" fmla="*/ 2147483647 w 71"/>
              <a:gd name="T55" fmla="*/ 2147483647 h 70"/>
              <a:gd name="T56" fmla="*/ 2147483647 w 71"/>
              <a:gd name="T57" fmla="*/ 2147483647 h 70"/>
              <a:gd name="T58" fmla="*/ 2147483647 w 71"/>
              <a:gd name="T59" fmla="*/ 2147483647 h 70"/>
              <a:gd name="T60" fmla="*/ 2147483647 w 71"/>
              <a:gd name="T61" fmla="*/ 2147483647 h 70"/>
              <a:gd name="T62" fmla="*/ 2147483647 w 71"/>
              <a:gd name="T63" fmla="*/ 2147483647 h 70"/>
              <a:gd name="T64" fmla="*/ 2147483647 w 71"/>
              <a:gd name="T65" fmla="*/ 2147483647 h 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1" h="70">
                <a:moveTo>
                  <a:pt x="36" y="70"/>
                </a:moveTo>
                <a:lnTo>
                  <a:pt x="43" y="70"/>
                </a:lnTo>
                <a:lnTo>
                  <a:pt x="49" y="68"/>
                </a:lnTo>
                <a:lnTo>
                  <a:pt x="56" y="65"/>
                </a:lnTo>
                <a:lnTo>
                  <a:pt x="61" y="60"/>
                </a:lnTo>
                <a:lnTo>
                  <a:pt x="66" y="55"/>
                </a:lnTo>
                <a:lnTo>
                  <a:pt x="69" y="48"/>
                </a:lnTo>
                <a:lnTo>
                  <a:pt x="71" y="42"/>
                </a:lnTo>
                <a:lnTo>
                  <a:pt x="71" y="35"/>
                </a:lnTo>
                <a:lnTo>
                  <a:pt x="71" y="28"/>
                </a:lnTo>
                <a:lnTo>
                  <a:pt x="69" y="21"/>
                </a:lnTo>
                <a:lnTo>
                  <a:pt x="66" y="15"/>
                </a:lnTo>
                <a:lnTo>
                  <a:pt x="61" y="9"/>
                </a:lnTo>
                <a:lnTo>
                  <a:pt x="56" y="5"/>
                </a:lnTo>
                <a:lnTo>
                  <a:pt x="49" y="2"/>
                </a:lnTo>
                <a:lnTo>
                  <a:pt x="43" y="0"/>
                </a:lnTo>
                <a:lnTo>
                  <a:pt x="36" y="0"/>
                </a:lnTo>
                <a:lnTo>
                  <a:pt x="29" y="0"/>
                </a:lnTo>
                <a:lnTo>
                  <a:pt x="22" y="2"/>
                </a:lnTo>
                <a:lnTo>
                  <a:pt x="16" y="5"/>
                </a:lnTo>
                <a:lnTo>
                  <a:pt x="10" y="9"/>
                </a:lnTo>
                <a:lnTo>
                  <a:pt x="6" y="15"/>
                </a:lnTo>
                <a:lnTo>
                  <a:pt x="3" y="21"/>
                </a:lnTo>
                <a:lnTo>
                  <a:pt x="0" y="28"/>
                </a:lnTo>
                <a:lnTo>
                  <a:pt x="0" y="35"/>
                </a:lnTo>
                <a:lnTo>
                  <a:pt x="0" y="42"/>
                </a:lnTo>
                <a:lnTo>
                  <a:pt x="3" y="48"/>
                </a:lnTo>
                <a:lnTo>
                  <a:pt x="6" y="55"/>
                </a:lnTo>
                <a:lnTo>
                  <a:pt x="10" y="60"/>
                </a:lnTo>
                <a:lnTo>
                  <a:pt x="16" y="65"/>
                </a:lnTo>
                <a:lnTo>
                  <a:pt x="22" y="68"/>
                </a:lnTo>
                <a:lnTo>
                  <a:pt x="29" y="70"/>
                </a:lnTo>
                <a:lnTo>
                  <a:pt x="36" y="70"/>
                </a:lnTo>
                <a:close/>
              </a:path>
            </a:pathLst>
          </a:custGeom>
          <a:solidFill>
            <a:srgbClr val="00578E"/>
          </a:solidFill>
          <a:ln w="9525">
            <a:noFill/>
            <a:round/>
            <a:headEnd/>
            <a:tailEnd/>
          </a:ln>
        </p:spPr>
        <p:txBody>
          <a:bodyPr/>
          <a:lstStyle/>
          <a:p>
            <a:endParaRPr lang="en-US">
              <a:solidFill>
                <a:srgbClr val="000000"/>
              </a:solidFill>
            </a:endParaRPr>
          </a:p>
        </p:txBody>
      </p:sp>
      <p:sp>
        <p:nvSpPr>
          <p:cNvPr id="11" name="Freeform 142"/>
          <p:cNvSpPr>
            <a:spLocks/>
          </p:cNvSpPr>
          <p:nvPr userDrawn="1"/>
        </p:nvSpPr>
        <p:spPr bwMode="auto">
          <a:xfrm>
            <a:off x="4224338" y="1925638"/>
            <a:ext cx="36512" cy="38100"/>
          </a:xfrm>
          <a:custGeom>
            <a:avLst/>
            <a:gdLst>
              <a:gd name="T0" fmla="*/ 2147483647 w 71"/>
              <a:gd name="T1" fmla="*/ 2147483647 h 70"/>
              <a:gd name="T2" fmla="*/ 2147483647 w 71"/>
              <a:gd name="T3" fmla="*/ 2147483647 h 70"/>
              <a:gd name="T4" fmla="*/ 2147483647 w 71"/>
              <a:gd name="T5" fmla="*/ 2147483647 h 70"/>
              <a:gd name="T6" fmla="*/ 2147483647 w 71"/>
              <a:gd name="T7" fmla="*/ 2147483647 h 70"/>
              <a:gd name="T8" fmla="*/ 2147483647 w 71"/>
              <a:gd name="T9" fmla="*/ 2147483647 h 70"/>
              <a:gd name="T10" fmla="*/ 2147483647 w 71"/>
              <a:gd name="T11" fmla="*/ 2147483647 h 70"/>
              <a:gd name="T12" fmla="*/ 2147483647 w 71"/>
              <a:gd name="T13" fmla="*/ 2147483647 h 70"/>
              <a:gd name="T14" fmla="*/ 2147483647 w 71"/>
              <a:gd name="T15" fmla="*/ 2147483647 h 70"/>
              <a:gd name="T16" fmla="*/ 2147483647 w 71"/>
              <a:gd name="T17" fmla="*/ 2147483647 h 70"/>
              <a:gd name="T18" fmla="*/ 2147483647 w 71"/>
              <a:gd name="T19" fmla="*/ 2147483647 h 70"/>
              <a:gd name="T20" fmla="*/ 2147483647 w 71"/>
              <a:gd name="T21" fmla="*/ 2147483647 h 70"/>
              <a:gd name="T22" fmla="*/ 2147483647 w 71"/>
              <a:gd name="T23" fmla="*/ 2147483647 h 70"/>
              <a:gd name="T24" fmla="*/ 2147483647 w 71"/>
              <a:gd name="T25" fmla="*/ 2147483647 h 70"/>
              <a:gd name="T26" fmla="*/ 2147483647 w 71"/>
              <a:gd name="T27" fmla="*/ 2147483647 h 70"/>
              <a:gd name="T28" fmla="*/ 2147483647 w 71"/>
              <a:gd name="T29" fmla="*/ 2147483647 h 70"/>
              <a:gd name="T30" fmla="*/ 2147483647 w 71"/>
              <a:gd name="T31" fmla="*/ 0 h 70"/>
              <a:gd name="T32" fmla="*/ 2147483647 w 71"/>
              <a:gd name="T33" fmla="*/ 0 h 70"/>
              <a:gd name="T34" fmla="*/ 2147483647 w 71"/>
              <a:gd name="T35" fmla="*/ 0 h 70"/>
              <a:gd name="T36" fmla="*/ 2147483647 w 71"/>
              <a:gd name="T37" fmla="*/ 2147483647 h 70"/>
              <a:gd name="T38" fmla="*/ 2147483647 w 71"/>
              <a:gd name="T39" fmla="*/ 2147483647 h 70"/>
              <a:gd name="T40" fmla="*/ 2147483647 w 71"/>
              <a:gd name="T41" fmla="*/ 2147483647 h 70"/>
              <a:gd name="T42" fmla="*/ 2147483647 w 71"/>
              <a:gd name="T43" fmla="*/ 2147483647 h 70"/>
              <a:gd name="T44" fmla="*/ 2147483647 w 71"/>
              <a:gd name="T45" fmla="*/ 2147483647 h 70"/>
              <a:gd name="T46" fmla="*/ 0 w 71"/>
              <a:gd name="T47" fmla="*/ 2147483647 h 70"/>
              <a:gd name="T48" fmla="*/ 0 w 71"/>
              <a:gd name="T49" fmla="*/ 2147483647 h 70"/>
              <a:gd name="T50" fmla="*/ 0 w 71"/>
              <a:gd name="T51" fmla="*/ 2147483647 h 70"/>
              <a:gd name="T52" fmla="*/ 2147483647 w 71"/>
              <a:gd name="T53" fmla="*/ 2147483647 h 70"/>
              <a:gd name="T54" fmla="*/ 2147483647 w 71"/>
              <a:gd name="T55" fmla="*/ 2147483647 h 70"/>
              <a:gd name="T56" fmla="*/ 2147483647 w 71"/>
              <a:gd name="T57" fmla="*/ 2147483647 h 70"/>
              <a:gd name="T58" fmla="*/ 2147483647 w 71"/>
              <a:gd name="T59" fmla="*/ 2147483647 h 70"/>
              <a:gd name="T60" fmla="*/ 2147483647 w 71"/>
              <a:gd name="T61" fmla="*/ 2147483647 h 70"/>
              <a:gd name="T62" fmla="*/ 2147483647 w 71"/>
              <a:gd name="T63" fmla="*/ 2147483647 h 70"/>
              <a:gd name="T64" fmla="*/ 2147483647 w 71"/>
              <a:gd name="T65" fmla="*/ 2147483647 h 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1" h="70">
                <a:moveTo>
                  <a:pt x="35" y="70"/>
                </a:moveTo>
                <a:lnTo>
                  <a:pt x="43" y="70"/>
                </a:lnTo>
                <a:lnTo>
                  <a:pt x="49" y="68"/>
                </a:lnTo>
                <a:lnTo>
                  <a:pt x="56" y="65"/>
                </a:lnTo>
                <a:lnTo>
                  <a:pt x="60" y="60"/>
                </a:lnTo>
                <a:lnTo>
                  <a:pt x="65" y="55"/>
                </a:lnTo>
                <a:lnTo>
                  <a:pt x="68" y="48"/>
                </a:lnTo>
                <a:lnTo>
                  <a:pt x="70" y="42"/>
                </a:lnTo>
                <a:lnTo>
                  <a:pt x="71" y="35"/>
                </a:lnTo>
                <a:lnTo>
                  <a:pt x="70" y="28"/>
                </a:lnTo>
                <a:lnTo>
                  <a:pt x="68" y="21"/>
                </a:lnTo>
                <a:lnTo>
                  <a:pt x="65" y="15"/>
                </a:lnTo>
                <a:lnTo>
                  <a:pt x="60" y="9"/>
                </a:lnTo>
                <a:lnTo>
                  <a:pt x="56" y="5"/>
                </a:lnTo>
                <a:lnTo>
                  <a:pt x="49" y="2"/>
                </a:lnTo>
                <a:lnTo>
                  <a:pt x="43" y="0"/>
                </a:lnTo>
                <a:lnTo>
                  <a:pt x="35" y="0"/>
                </a:lnTo>
                <a:lnTo>
                  <a:pt x="29" y="0"/>
                </a:lnTo>
                <a:lnTo>
                  <a:pt x="22" y="2"/>
                </a:lnTo>
                <a:lnTo>
                  <a:pt x="16" y="5"/>
                </a:lnTo>
                <a:lnTo>
                  <a:pt x="10" y="9"/>
                </a:lnTo>
                <a:lnTo>
                  <a:pt x="6" y="15"/>
                </a:lnTo>
                <a:lnTo>
                  <a:pt x="3" y="21"/>
                </a:lnTo>
                <a:lnTo>
                  <a:pt x="0" y="28"/>
                </a:lnTo>
                <a:lnTo>
                  <a:pt x="0" y="35"/>
                </a:lnTo>
                <a:lnTo>
                  <a:pt x="0" y="42"/>
                </a:lnTo>
                <a:lnTo>
                  <a:pt x="3" y="48"/>
                </a:lnTo>
                <a:lnTo>
                  <a:pt x="6" y="55"/>
                </a:lnTo>
                <a:lnTo>
                  <a:pt x="10" y="60"/>
                </a:lnTo>
                <a:lnTo>
                  <a:pt x="16" y="65"/>
                </a:lnTo>
                <a:lnTo>
                  <a:pt x="22" y="68"/>
                </a:lnTo>
                <a:lnTo>
                  <a:pt x="29" y="70"/>
                </a:lnTo>
                <a:lnTo>
                  <a:pt x="35" y="70"/>
                </a:lnTo>
                <a:close/>
              </a:path>
            </a:pathLst>
          </a:custGeom>
          <a:solidFill>
            <a:srgbClr val="00578E"/>
          </a:solidFill>
          <a:ln w="9525">
            <a:noFill/>
            <a:round/>
            <a:headEnd/>
            <a:tailEnd/>
          </a:ln>
        </p:spPr>
        <p:txBody>
          <a:bodyPr/>
          <a:lstStyle/>
          <a:p>
            <a:endParaRPr lang="en-US">
              <a:solidFill>
                <a:srgbClr val="000000"/>
              </a:solidFill>
            </a:endParaRPr>
          </a:p>
        </p:txBody>
      </p:sp>
      <p:sp>
        <p:nvSpPr>
          <p:cNvPr id="12" name="Freeform 143"/>
          <p:cNvSpPr>
            <a:spLocks/>
          </p:cNvSpPr>
          <p:nvPr userDrawn="1"/>
        </p:nvSpPr>
        <p:spPr bwMode="auto">
          <a:xfrm>
            <a:off x="4324350" y="1925638"/>
            <a:ext cx="38100" cy="38100"/>
          </a:xfrm>
          <a:custGeom>
            <a:avLst/>
            <a:gdLst>
              <a:gd name="T0" fmla="*/ 2147483647 w 72"/>
              <a:gd name="T1" fmla="*/ 2147483647 h 70"/>
              <a:gd name="T2" fmla="*/ 2147483647 w 72"/>
              <a:gd name="T3" fmla="*/ 2147483647 h 70"/>
              <a:gd name="T4" fmla="*/ 2147483647 w 72"/>
              <a:gd name="T5" fmla="*/ 2147483647 h 70"/>
              <a:gd name="T6" fmla="*/ 2147483647 w 72"/>
              <a:gd name="T7" fmla="*/ 2147483647 h 70"/>
              <a:gd name="T8" fmla="*/ 2147483647 w 72"/>
              <a:gd name="T9" fmla="*/ 2147483647 h 70"/>
              <a:gd name="T10" fmla="*/ 2147483647 w 72"/>
              <a:gd name="T11" fmla="*/ 2147483647 h 70"/>
              <a:gd name="T12" fmla="*/ 2147483647 w 72"/>
              <a:gd name="T13" fmla="*/ 2147483647 h 70"/>
              <a:gd name="T14" fmla="*/ 2147483647 w 72"/>
              <a:gd name="T15" fmla="*/ 2147483647 h 70"/>
              <a:gd name="T16" fmla="*/ 2147483647 w 72"/>
              <a:gd name="T17" fmla="*/ 2147483647 h 70"/>
              <a:gd name="T18" fmla="*/ 2147483647 w 72"/>
              <a:gd name="T19" fmla="*/ 2147483647 h 70"/>
              <a:gd name="T20" fmla="*/ 2147483647 w 72"/>
              <a:gd name="T21" fmla="*/ 2147483647 h 70"/>
              <a:gd name="T22" fmla="*/ 2147483647 w 72"/>
              <a:gd name="T23" fmla="*/ 2147483647 h 70"/>
              <a:gd name="T24" fmla="*/ 2147483647 w 72"/>
              <a:gd name="T25" fmla="*/ 2147483647 h 70"/>
              <a:gd name="T26" fmla="*/ 2147483647 w 72"/>
              <a:gd name="T27" fmla="*/ 2147483647 h 70"/>
              <a:gd name="T28" fmla="*/ 2147483647 w 72"/>
              <a:gd name="T29" fmla="*/ 2147483647 h 70"/>
              <a:gd name="T30" fmla="*/ 2147483647 w 72"/>
              <a:gd name="T31" fmla="*/ 0 h 70"/>
              <a:gd name="T32" fmla="*/ 2147483647 w 72"/>
              <a:gd name="T33" fmla="*/ 0 h 70"/>
              <a:gd name="T34" fmla="*/ 2147483647 w 72"/>
              <a:gd name="T35" fmla="*/ 0 h 70"/>
              <a:gd name="T36" fmla="*/ 2147483647 w 72"/>
              <a:gd name="T37" fmla="*/ 2147483647 h 70"/>
              <a:gd name="T38" fmla="*/ 2147483647 w 72"/>
              <a:gd name="T39" fmla="*/ 2147483647 h 70"/>
              <a:gd name="T40" fmla="*/ 2147483647 w 72"/>
              <a:gd name="T41" fmla="*/ 2147483647 h 70"/>
              <a:gd name="T42" fmla="*/ 2147483647 w 72"/>
              <a:gd name="T43" fmla="*/ 2147483647 h 70"/>
              <a:gd name="T44" fmla="*/ 2147483647 w 72"/>
              <a:gd name="T45" fmla="*/ 2147483647 h 70"/>
              <a:gd name="T46" fmla="*/ 2147483647 w 72"/>
              <a:gd name="T47" fmla="*/ 2147483647 h 70"/>
              <a:gd name="T48" fmla="*/ 0 w 72"/>
              <a:gd name="T49" fmla="*/ 2147483647 h 70"/>
              <a:gd name="T50" fmla="*/ 2147483647 w 72"/>
              <a:gd name="T51" fmla="*/ 2147483647 h 70"/>
              <a:gd name="T52" fmla="*/ 2147483647 w 72"/>
              <a:gd name="T53" fmla="*/ 2147483647 h 70"/>
              <a:gd name="T54" fmla="*/ 2147483647 w 72"/>
              <a:gd name="T55" fmla="*/ 2147483647 h 70"/>
              <a:gd name="T56" fmla="*/ 2147483647 w 72"/>
              <a:gd name="T57" fmla="*/ 2147483647 h 70"/>
              <a:gd name="T58" fmla="*/ 2147483647 w 72"/>
              <a:gd name="T59" fmla="*/ 2147483647 h 70"/>
              <a:gd name="T60" fmla="*/ 2147483647 w 72"/>
              <a:gd name="T61" fmla="*/ 2147483647 h 70"/>
              <a:gd name="T62" fmla="*/ 2147483647 w 72"/>
              <a:gd name="T63" fmla="*/ 2147483647 h 70"/>
              <a:gd name="T64" fmla="*/ 2147483647 w 72"/>
              <a:gd name="T65" fmla="*/ 2147483647 h 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2" h="70">
                <a:moveTo>
                  <a:pt x="36" y="70"/>
                </a:moveTo>
                <a:lnTo>
                  <a:pt x="44" y="70"/>
                </a:lnTo>
                <a:lnTo>
                  <a:pt x="50" y="68"/>
                </a:lnTo>
                <a:lnTo>
                  <a:pt x="56" y="65"/>
                </a:lnTo>
                <a:lnTo>
                  <a:pt x="61" y="60"/>
                </a:lnTo>
                <a:lnTo>
                  <a:pt x="66" y="55"/>
                </a:lnTo>
                <a:lnTo>
                  <a:pt x="69" y="48"/>
                </a:lnTo>
                <a:lnTo>
                  <a:pt x="71" y="42"/>
                </a:lnTo>
                <a:lnTo>
                  <a:pt x="72" y="35"/>
                </a:lnTo>
                <a:lnTo>
                  <a:pt x="71" y="28"/>
                </a:lnTo>
                <a:lnTo>
                  <a:pt x="69" y="21"/>
                </a:lnTo>
                <a:lnTo>
                  <a:pt x="66" y="15"/>
                </a:lnTo>
                <a:lnTo>
                  <a:pt x="61" y="9"/>
                </a:lnTo>
                <a:lnTo>
                  <a:pt x="56" y="5"/>
                </a:lnTo>
                <a:lnTo>
                  <a:pt x="50" y="2"/>
                </a:lnTo>
                <a:lnTo>
                  <a:pt x="44" y="0"/>
                </a:lnTo>
                <a:lnTo>
                  <a:pt x="36" y="0"/>
                </a:lnTo>
                <a:lnTo>
                  <a:pt x="29" y="0"/>
                </a:lnTo>
                <a:lnTo>
                  <a:pt x="22" y="2"/>
                </a:lnTo>
                <a:lnTo>
                  <a:pt x="17" y="5"/>
                </a:lnTo>
                <a:lnTo>
                  <a:pt x="11" y="9"/>
                </a:lnTo>
                <a:lnTo>
                  <a:pt x="7" y="15"/>
                </a:lnTo>
                <a:lnTo>
                  <a:pt x="4" y="21"/>
                </a:lnTo>
                <a:lnTo>
                  <a:pt x="2" y="28"/>
                </a:lnTo>
                <a:lnTo>
                  <a:pt x="0" y="35"/>
                </a:lnTo>
                <a:lnTo>
                  <a:pt x="2" y="42"/>
                </a:lnTo>
                <a:lnTo>
                  <a:pt x="4" y="48"/>
                </a:lnTo>
                <a:lnTo>
                  <a:pt x="7" y="55"/>
                </a:lnTo>
                <a:lnTo>
                  <a:pt x="11" y="60"/>
                </a:lnTo>
                <a:lnTo>
                  <a:pt x="17" y="65"/>
                </a:lnTo>
                <a:lnTo>
                  <a:pt x="22" y="68"/>
                </a:lnTo>
                <a:lnTo>
                  <a:pt x="29" y="70"/>
                </a:lnTo>
                <a:lnTo>
                  <a:pt x="36" y="70"/>
                </a:lnTo>
                <a:close/>
              </a:path>
            </a:pathLst>
          </a:custGeom>
          <a:solidFill>
            <a:srgbClr val="00578E"/>
          </a:solidFill>
          <a:ln w="9525">
            <a:noFill/>
            <a:round/>
            <a:headEnd/>
            <a:tailEnd/>
          </a:ln>
        </p:spPr>
        <p:txBody>
          <a:bodyPr/>
          <a:lstStyle/>
          <a:p>
            <a:endParaRPr lang="en-US">
              <a:solidFill>
                <a:srgbClr val="000000"/>
              </a:solidFill>
            </a:endParaRPr>
          </a:p>
        </p:txBody>
      </p:sp>
      <p:sp>
        <p:nvSpPr>
          <p:cNvPr id="13" name="Freeform 144"/>
          <p:cNvSpPr>
            <a:spLocks/>
          </p:cNvSpPr>
          <p:nvPr userDrawn="1"/>
        </p:nvSpPr>
        <p:spPr bwMode="auto">
          <a:xfrm>
            <a:off x="4427538" y="1925638"/>
            <a:ext cx="36512" cy="38100"/>
          </a:xfrm>
          <a:custGeom>
            <a:avLst/>
            <a:gdLst>
              <a:gd name="T0" fmla="*/ 2147483647 w 71"/>
              <a:gd name="T1" fmla="*/ 2147483647 h 70"/>
              <a:gd name="T2" fmla="*/ 2147483647 w 71"/>
              <a:gd name="T3" fmla="*/ 2147483647 h 70"/>
              <a:gd name="T4" fmla="*/ 2147483647 w 71"/>
              <a:gd name="T5" fmla="*/ 2147483647 h 70"/>
              <a:gd name="T6" fmla="*/ 2147483647 w 71"/>
              <a:gd name="T7" fmla="*/ 2147483647 h 70"/>
              <a:gd name="T8" fmla="*/ 2147483647 w 71"/>
              <a:gd name="T9" fmla="*/ 2147483647 h 70"/>
              <a:gd name="T10" fmla="*/ 2147483647 w 71"/>
              <a:gd name="T11" fmla="*/ 2147483647 h 70"/>
              <a:gd name="T12" fmla="*/ 2147483647 w 71"/>
              <a:gd name="T13" fmla="*/ 2147483647 h 70"/>
              <a:gd name="T14" fmla="*/ 2147483647 w 71"/>
              <a:gd name="T15" fmla="*/ 2147483647 h 70"/>
              <a:gd name="T16" fmla="*/ 2147483647 w 71"/>
              <a:gd name="T17" fmla="*/ 2147483647 h 70"/>
              <a:gd name="T18" fmla="*/ 2147483647 w 71"/>
              <a:gd name="T19" fmla="*/ 2147483647 h 70"/>
              <a:gd name="T20" fmla="*/ 2147483647 w 71"/>
              <a:gd name="T21" fmla="*/ 2147483647 h 70"/>
              <a:gd name="T22" fmla="*/ 2147483647 w 71"/>
              <a:gd name="T23" fmla="*/ 2147483647 h 70"/>
              <a:gd name="T24" fmla="*/ 2147483647 w 71"/>
              <a:gd name="T25" fmla="*/ 2147483647 h 70"/>
              <a:gd name="T26" fmla="*/ 2147483647 w 71"/>
              <a:gd name="T27" fmla="*/ 2147483647 h 70"/>
              <a:gd name="T28" fmla="*/ 2147483647 w 71"/>
              <a:gd name="T29" fmla="*/ 2147483647 h 70"/>
              <a:gd name="T30" fmla="*/ 2147483647 w 71"/>
              <a:gd name="T31" fmla="*/ 0 h 70"/>
              <a:gd name="T32" fmla="*/ 2147483647 w 71"/>
              <a:gd name="T33" fmla="*/ 0 h 70"/>
              <a:gd name="T34" fmla="*/ 2147483647 w 71"/>
              <a:gd name="T35" fmla="*/ 0 h 70"/>
              <a:gd name="T36" fmla="*/ 2147483647 w 71"/>
              <a:gd name="T37" fmla="*/ 2147483647 h 70"/>
              <a:gd name="T38" fmla="*/ 2147483647 w 71"/>
              <a:gd name="T39" fmla="*/ 2147483647 h 70"/>
              <a:gd name="T40" fmla="*/ 2147483647 w 71"/>
              <a:gd name="T41" fmla="*/ 2147483647 h 70"/>
              <a:gd name="T42" fmla="*/ 2147483647 w 71"/>
              <a:gd name="T43" fmla="*/ 2147483647 h 70"/>
              <a:gd name="T44" fmla="*/ 2147483647 w 71"/>
              <a:gd name="T45" fmla="*/ 2147483647 h 70"/>
              <a:gd name="T46" fmla="*/ 2147483647 w 71"/>
              <a:gd name="T47" fmla="*/ 2147483647 h 70"/>
              <a:gd name="T48" fmla="*/ 0 w 71"/>
              <a:gd name="T49" fmla="*/ 2147483647 h 70"/>
              <a:gd name="T50" fmla="*/ 2147483647 w 71"/>
              <a:gd name="T51" fmla="*/ 2147483647 h 70"/>
              <a:gd name="T52" fmla="*/ 2147483647 w 71"/>
              <a:gd name="T53" fmla="*/ 2147483647 h 70"/>
              <a:gd name="T54" fmla="*/ 2147483647 w 71"/>
              <a:gd name="T55" fmla="*/ 2147483647 h 70"/>
              <a:gd name="T56" fmla="*/ 2147483647 w 71"/>
              <a:gd name="T57" fmla="*/ 2147483647 h 70"/>
              <a:gd name="T58" fmla="*/ 2147483647 w 71"/>
              <a:gd name="T59" fmla="*/ 2147483647 h 70"/>
              <a:gd name="T60" fmla="*/ 2147483647 w 71"/>
              <a:gd name="T61" fmla="*/ 2147483647 h 70"/>
              <a:gd name="T62" fmla="*/ 2147483647 w 71"/>
              <a:gd name="T63" fmla="*/ 2147483647 h 70"/>
              <a:gd name="T64" fmla="*/ 2147483647 w 71"/>
              <a:gd name="T65" fmla="*/ 2147483647 h 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1" h="70">
                <a:moveTo>
                  <a:pt x="35" y="70"/>
                </a:moveTo>
                <a:lnTo>
                  <a:pt x="42" y="70"/>
                </a:lnTo>
                <a:lnTo>
                  <a:pt x="49" y="68"/>
                </a:lnTo>
                <a:lnTo>
                  <a:pt x="55" y="65"/>
                </a:lnTo>
                <a:lnTo>
                  <a:pt x="60" y="60"/>
                </a:lnTo>
                <a:lnTo>
                  <a:pt x="65" y="55"/>
                </a:lnTo>
                <a:lnTo>
                  <a:pt x="68" y="48"/>
                </a:lnTo>
                <a:lnTo>
                  <a:pt x="70" y="42"/>
                </a:lnTo>
                <a:lnTo>
                  <a:pt x="71" y="35"/>
                </a:lnTo>
                <a:lnTo>
                  <a:pt x="70" y="28"/>
                </a:lnTo>
                <a:lnTo>
                  <a:pt x="68" y="21"/>
                </a:lnTo>
                <a:lnTo>
                  <a:pt x="65" y="15"/>
                </a:lnTo>
                <a:lnTo>
                  <a:pt x="60" y="9"/>
                </a:lnTo>
                <a:lnTo>
                  <a:pt x="55" y="5"/>
                </a:lnTo>
                <a:lnTo>
                  <a:pt x="49" y="2"/>
                </a:lnTo>
                <a:lnTo>
                  <a:pt x="42" y="0"/>
                </a:lnTo>
                <a:lnTo>
                  <a:pt x="35" y="0"/>
                </a:lnTo>
                <a:lnTo>
                  <a:pt x="28" y="0"/>
                </a:lnTo>
                <a:lnTo>
                  <a:pt x="21" y="2"/>
                </a:lnTo>
                <a:lnTo>
                  <a:pt x="16" y="5"/>
                </a:lnTo>
                <a:lnTo>
                  <a:pt x="10" y="9"/>
                </a:lnTo>
                <a:lnTo>
                  <a:pt x="6" y="15"/>
                </a:lnTo>
                <a:lnTo>
                  <a:pt x="3" y="21"/>
                </a:lnTo>
                <a:lnTo>
                  <a:pt x="1" y="28"/>
                </a:lnTo>
                <a:lnTo>
                  <a:pt x="0" y="35"/>
                </a:lnTo>
                <a:lnTo>
                  <a:pt x="1" y="42"/>
                </a:lnTo>
                <a:lnTo>
                  <a:pt x="3" y="48"/>
                </a:lnTo>
                <a:lnTo>
                  <a:pt x="6" y="55"/>
                </a:lnTo>
                <a:lnTo>
                  <a:pt x="10" y="60"/>
                </a:lnTo>
                <a:lnTo>
                  <a:pt x="16" y="65"/>
                </a:lnTo>
                <a:lnTo>
                  <a:pt x="21" y="68"/>
                </a:lnTo>
                <a:lnTo>
                  <a:pt x="28" y="70"/>
                </a:lnTo>
                <a:lnTo>
                  <a:pt x="35" y="70"/>
                </a:lnTo>
                <a:close/>
              </a:path>
            </a:pathLst>
          </a:custGeom>
          <a:solidFill>
            <a:srgbClr val="00578E"/>
          </a:solidFill>
          <a:ln w="9525">
            <a:noFill/>
            <a:round/>
            <a:headEnd/>
            <a:tailEnd/>
          </a:ln>
        </p:spPr>
        <p:txBody>
          <a:bodyPr/>
          <a:lstStyle/>
          <a:p>
            <a:endParaRPr lang="en-US">
              <a:solidFill>
                <a:srgbClr val="000000"/>
              </a:solidFill>
            </a:endParaRPr>
          </a:p>
        </p:txBody>
      </p:sp>
      <p:sp>
        <p:nvSpPr>
          <p:cNvPr id="14" name="Freeform 145"/>
          <p:cNvSpPr>
            <a:spLocks/>
          </p:cNvSpPr>
          <p:nvPr userDrawn="1"/>
        </p:nvSpPr>
        <p:spPr bwMode="auto">
          <a:xfrm>
            <a:off x="4529138" y="1925638"/>
            <a:ext cx="36512" cy="38100"/>
          </a:xfrm>
          <a:custGeom>
            <a:avLst/>
            <a:gdLst>
              <a:gd name="T0" fmla="*/ 2147483647 w 70"/>
              <a:gd name="T1" fmla="*/ 2147483647 h 70"/>
              <a:gd name="T2" fmla="*/ 2147483647 w 70"/>
              <a:gd name="T3" fmla="*/ 2147483647 h 70"/>
              <a:gd name="T4" fmla="*/ 2147483647 w 70"/>
              <a:gd name="T5" fmla="*/ 2147483647 h 70"/>
              <a:gd name="T6" fmla="*/ 2147483647 w 70"/>
              <a:gd name="T7" fmla="*/ 2147483647 h 70"/>
              <a:gd name="T8" fmla="*/ 2147483647 w 70"/>
              <a:gd name="T9" fmla="*/ 2147483647 h 70"/>
              <a:gd name="T10" fmla="*/ 2147483647 w 70"/>
              <a:gd name="T11" fmla="*/ 2147483647 h 70"/>
              <a:gd name="T12" fmla="*/ 2147483647 w 70"/>
              <a:gd name="T13" fmla="*/ 2147483647 h 70"/>
              <a:gd name="T14" fmla="*/ 2147483647 w 70"/>
              <a:gd name="T15" fmla="*/ 2147483647 h 70"/>
              <a:gd name="T16" fmla="*/ 2147483647 w 70"/>
              <a:gd name="T17" fmla="*/ 2147483647 h 70"/>
              <a:gd name="T18" fmla="*/ 2147483647 w 70"/>
              <a:gd name="T19" fmla="*/ 2147483647 h 70"/>
              <a:gd name="T20" fmla="*/ 2147483647 w 70"/>
              <a:gd name="T21" fmla="*/ 2147483647 h 70"/>
              <a:gd name="T22" fmla="*/ 2147483647 w 70"/>
              <a:gd name="T23" fmla="*/ 2147483647 h 70"/>
              <a:gd name="T24" fmla="*/ 2147483647 w 70"/>
              <a:gd name="T25" fmla="*/ 2147483647 h 70"/>
              <a:gd name="T26" fmla="*/ 2147483647 w 70"/>
              <a:gd name="T27" fmla="*/ 2147483647 h 70"/>
              <a:gd name="T28" fmla="*/ 2147483647 w 70"/>
              <a:gd name="T29" fmla="*/ 2147483647 h 70"/>
              <a:gd name="T30" fmla="*/ 2147483647 w 70"/>
              <a:gd name="T31" fmla="*/ 0 h 70"/>
              <a:gd name="T32" fmla="*/ 2147483647 w 70"/>
              <a:gd name="T33" fmla="*/ 0 h 70"/>
              <a:gd name="T34" fmla="*/ 2147483647 w 70"/>
              <a:gd name="T35" fmla="*/ 0 h 70"/>
              <a:gd name="T36" fmla="*/ 2147483647 w 70"/>
              <a:gd name="T37" fmla="*/ 2147483647 h 70"/>
              <a:gd name="T38" fmla="*/ 2147483647 w 70"/>
              <a:gd name="T39" fmla="*/ 2147483647 h 70"/>
              <a:gd name="T40" fmla="*/ 2147483647 w 70"/>
              <a:gd name="T41" fmla="*/ 2147483647 h 70"/>
              <a:gd name="T42" fmla="*/ 2147483647 w 70"/>
              <a:gd name="T43" fmla="*/ 2147483647 h 70"/>
              <a:gd name="T44" fmla="*/ 2147483647 w 70"/>
              <a:gd name="T45" fmla="*/ 2147483647 h 70"/>
              <a:gd name="T46" fmla="*/ 2147483647 w 70"/>
              <a:gd name="T47" fmla="*/ 2147483647 h 70"/>
              <a:gd name="T48" fmla="*/ 0 w 70"/>
              <a:gd name="T49" fmla="*/ 2147483647 h 70"/>
              <a:gd name="T50" fmla="*/ 2147483647 w 70"/>
              <a:gd name="T51" fmla="*/ 2147483647 h 70"/>
              <a:gd name="T52" fmla="*/ 2147483647 w 70"/>
              <a:gd name="T53" fmla="*/ 2147483647 h 70"/>
              <a:gd name="T54" fmla="*/ 2147483647 w 70"/>
              <a:gd name="T55" fmla="*/ 2147483647 h 70"/>
              <a:gd name="T56" fmla="*/ 2147483647 w 70"/>
              <a:gd name="T57" fmla="*/ 2147483647 h 70"/>
              <a:gd name="T58" fmla="*/ 2147483647 w 70"/>
              <a:gd name="T59" fmla="*/ 2147483647 h 70"/>
              <a:gd name="T60" fmla="*/ 2147483647 w 70"/>
              <a:gd name="T61" fmla="*/ 2147483647 h 70"/>
              <a:gd name="T62" fmla="*/ 2147483647 w 70"/>
              <a:gd name="T63" fmla="*/ 2147483647 h 70"/>
              <a:gd name="T64" fmla="*/ 2147483647 w 70"/>
              <a:gd name="T65" fmla="*/ 2147483647 h 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0" h="70">
                <a:moveTo>
                  <a:pt x="35" y="70"/>
                </a:moveTo>
                <a:lnTo>
                  <a:pt x="42" y="70"/>
                </a:lnTo>
                <a:lnTo>
                  <a:pt x="48" y="68"/>
                </a:lnTo>
                <a:lnTo>
                  <a:pt x="55" y="65"/>
                </a:lnTo>
                <a:lnTo>
                  <a:pt x="60" y="60"/>
                </a:lnTo>
                <a:lnTo>
                  <a:pt x="65" y="55"/>
                </a:lnTo>
                <a:lnTo>
                  <a:pt x="68" y="48"/>
                </a:lnTo>
                <a:lnTo>
                  <a:pt x="70" y="42"/>
                </a:lnTo>
                <a:lnTo>
                  <a:pt x="70" y="35"/>
                </a:lnTo>
                <a:lnTo>
                  <a:pt x="70" y="28"/>
                </a:lnTo>
                <a:lnTo>
                  <a:pt x="68" y="21"/>
                </a:lnTo>
                <a:lnTo>
                  <a:pt x="65" y="15"/>
                </a:lnTo>
                <a:lnTo>
                  <a:pt x="60" y="9"/>
                </a:lnTo>
                <a:lnTo>
                  <a:pt x="55" y="5"/>
                </a:lnTo>
                <a:lnTo>
                  <a:pt x="48" y="2"/>
                </a:lnTo>
                <a:lnTo>
                  <a:pt x="42" y="0"/>
                </a:lnTo>
                <a:lnTo>
                  <a:pt x="35" y="0"/>
                </a:lnTo>
                <a:lnTo>
                  <a:pt x="28" y="0"/>
                </a:lnTo>
                <a:lnTo>
                  <a:pt x="21" y="2"/>
                </a:lnTo>
                <a:lnTo>
                  <a:pt x="15" y="5"/>
                </a:lnTo>
                <a:lnTo>
                  <a:pt x="9" y="9"/>
                </a:lnTo>
                <a:lnTo>
                  <a:pt x="5" y="15"/>
                </a:lnTo>
                <a:lnTo>
                  <a:pt x="2" y="21"/>
                </a:lnTo>
                <a:lnTo>
                  <a:pt x="1" y="28"/>
                </a:lnTo>
                <a:lnTo>
                  <a:pt x="0" y="35"/>
                </a:lnTo>
                <a:lnTo>
                  <a:pt x="1" y="42"/>
                </a:lnTo>
                <a:lnTo>
                  <a:pt x="2" y="48"/>
                </a:lnTo>
                <a:lnTo>
                  <a:pt x="5" y="55"/>
                </a:lnTo>
                <a:lnTo>
                  <a:pt x="9" y="60"/>
                </a:lnTo>
                <a:lnTo>
                  <a:pt x="15" y="65"/>
                </a:lnTo>
                <a:lnTo>
                  <a:pt x="21" y="68"/>
                </a:lnTo>
                <a:lnTo>
                  <a:pt x="28" y="70"/>
                </a:lnTo>
                <a:lnTo>
                  <a:pt x="35" y="70"/>
                </a:lnTo>
                <a:close/>
              </a:path>
            </a:pathLst>
          </a:custGeom>
          <a:solidFill>
            <a:srgbClr val="00578E"/>
          </a:solidFill>
          <a:ln w="9525">
            <a:noFill/>
            <a:round/>
            <a:headEnd/>
            <a:tailEnd/>
          </a:ln>
        </p:spPr>
        <p:txBody>
          <a:bodyPr/>
          <a:lstStyle/>
          <a:p>
            <a:endParaRPr lang="en-US">
              <a:solidFill>
                <a:srgbClr val="000000"/>
              </a:solidFill>
            </a:endParaRPr>
          </a:p>
        </p:txBody>
      </p:sp>
      <p:sp>
        <p:nvSpPr>
          <p:cNvPr id="15" name="Freeform 146"/>
          <p:cNvSpPr>
            <a:spLocks/>
          </p:cNvSpPr>
          <p:nvPr userDrawn="1"/>
        </p:nvSpPr>
        <p:spPr bwMode="auto">
          <a:xfrm>
            <a:off x="4630738" y="1925638"/>
            <a:ext cx="36512" cy="38100"/>
          </a:xfrm>
          <a:custGeom>
            <a:avLst/>
            <a:gdLst>
              <a:gd name="T0" fmla="*/ 2147483647 w 70"/>
              <a:gd name="T1" fmla="*/ 2147483647 h 70"/>
              <a:gd name="T2" fmla="*/ 2147483647 w 70"/>
              <a:gd name="T3" fmla="*/ 2147483647 h 70"/>
              <a:gd name="T4" fmla="*/ 2147483647 w 70"/>
              <a:gd name="T5" fmla="*/ 2147483647 h 70"/>
              <a:gd name="T6" fmla="*/ 2147483647 w 70"/>
              <a:gd name="T7" fmla="*/ 2147483647 h 70"/>
              <a:gd name="T8" fmla="*/ 2147483647 w 70"/>
              <a:gd name="T9" fmla="*/ 2147483647 h 70"/>
              <a:gd name="T10" fmla="*/ 2147483647 w 70"/>
              <a:gd name="T11" fmla="*/ 2147483647 h 70"/>
              <a:gd name="T12" fmla="*/ 2147483647 w 70"/>
              <a:gd name="T13" fmla="*/ 2147483647 h 70"/>
              <a:gd name="T14" fmla="*/ 2147483647 w 70"/>
              <a:gd name="T15" fmla="*/ 2147483647 h 70"/>
              <a:gd name="T16" fmla="*/ 2147483647 w 70"/>
              <a:gd name="T17" fmla="*/ 2147483647 h 70"/>
              <a:gd name="T18" fmla="*/ 2147483647 w 70"/>
              <a:gd name="T19" fmla="*/ 2147483647 h 70"/>
              <a:gd name="T20" fmla="*/ 2147483647 w 70"/>
              <a:gd name="T21" fmla="*/ 2147483647 h 70"/>
              <a:gd name="T22" fmla="*/ 2147483647 w 70"/>
              <a:gd name="T23" fmla="*/ 2147483647 h 70"/>
              <a:gd name="T24" fmla="*/ 2147483647 w 70"/>
              <a:gd name="T25" fmla="*/ 2147483647 h 70"/>
              <a:gd name="T26" fmla="*/ 2147483647 w 70"/>
              <a:gd name="T27" fmla="*/ 2147483647 h 70"/>
              <a:gd name="T28" fmla="*/ 2147483647 w 70"/>
              <a:gd name="T29" fmla="*/ 2147483647 h 70"/>
              <a:gd name="T30" fmla="*/ 2147483647 w 70"/>
              <a:gd name="T31" fmla="*/ 0 h 70"/>
              <a:gd name="T32" fmla="*/ 2147483647 w 70"/>
              <a:gd name="T33" fmla="*/ 0 h 70"/>
              <a:gd name="T34" fmla="*/ 2147483647 w 70"/>
              <a:gd name="T35" fmla="*/ 0 h 70"/>
              <a:gd name="T36" fmla="*/ 2147483647 w 70"/>
              <a:gd name="T37" fmla="*/ 2147483647 h 70"/>
              <a:gd name="T38" fmla="*/ 2147483647 w 70"/>
              <a:gd name="T39" fmla="*/ 2147483647 h 70"/>
              <a:gd name="T40" fmla="*/ 2147483647 w 70"/>
              <a:gd name="T41" fmla="*/ 2147483647 h 70"/>
              <a:gd name="T42" fmla="*/ 2147483647 w 70"/>
              <a:gd name="T43" fmla="*/ 2147483647 h 70"/>
              <a:gd name="T44" fmla="*/ 2147483647 w 70"/>
              <a:gd name="T45" fmla="*/ 2147483647 h 70"/>
              <a:gd name="T46" fmla="*/ 0 w 70"/>
              <a:gd name="T47" fmla="*/ 2147483647 h 70"/>
              <a:gd name="T48" fmla="*/ 0 w 70"/>
              <a:gd name="T49" fmla="*/ 2147483647 h 70"/>
              <a:gd name="T50" fmla="*/ 0 w 70"/>
              <a:gd name="T51" fmla="*/ 2147483647 h 70"/>
              <a:gd name="T52" fmla="*/ 2147483647 w 70"/>
              <a:gd name="T53" fmla="*/ 2147483647 h 70"/>
              <a:gd name="T54" fmla="*/ 2147483647 w 70"/>
              <a:gd name="T55" fmla="*/ 2147483647 h 70"/>
              <a:gd name="T56" fmla="*/ 2147483647 w 70"/>
              <a:gd name="T57" fmla="*/ 2147483647 h 70"/>
              <a:gd name="T58" fmla="*/ 2147483647 w 70"/>
              <a:gd name="T59" fmla="*/ 2147483647 h 70"/>
              <a:gd name="T60" fmla="*/ 2147483647 w 70"/>
              <a:gd name="T61" fmla="*/ 2147483647 h 70"/>
              <a:gd name="T62" fmla="*/ 2147483647 w 70"/>
              <a:gd name="T63" fmla="*/ 2147483647 h 70"/>
              <a:gd name="T64" fmla="*/ 2147483647 w 70"/>
              <a:gd name="T65" fmla="*/ 2147483647 h 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0" h="70">
                <a:moveTo>
                  <a:pt x="34" y="70"/>
                </a:moveTo>
                <a:lnTo>
                  <a:pt x="42" y="70"/>
                </a:lnTo>
                <a:lnTo>
                  <a:pt x="48" y="68"/>
                </a:lnTo>
                <a:lnTo>
                  <a:pt x="55" y="65"/>
                </a:lnTo>
                <a:lnTo>
                  <a:pt x="60" y="60"/>
                </a:lnTo>
                <a:lnTo>
                  <a:pt x="65" y="55"/>
                </a:lnTo>
                <a:lnTo>
                  <a:pt x="68" y="48"/>
                </a:lnTo>
                <a:lnTo>
                  <a:pt x="69" y="42"/>
                </a:lnTo>
                <a:lnTo>
                  <a:pt x="70" y="35"/>
                </a:lnTo>
                <a:lnTo>
                  <a:pt x="69" y="28"/>
                </a:lnTo>
                <a:lnTo>
                  <a:pt x="68" y="21"/>
                </a:lnTo>
                <a:lnTo>
                  <a:pt x="65" y="15"/>
                </a:lnTo>
                <a:lnTo>
                  <a:pt x="60" y="9"/>
                </a:lnTo>
                <a:lnTo>
                  <a:pt x="55" y="5"/>
                </a:lnTo>
                <a:lnTo>
                  <a:pt x="48" y="2"/>
                </a:lnTo>
                <a:lnTo>
                  <a:pt x="42" y="0"/>
                </a:lnTo>
                <a:lnTo>
                  <a:pt x="34" y="0"/>
                </a:lnTo>
                <a:lnTo>
                  <a:pt x="28" y="0"/>
                </a:lnTo>
                <a:lnTo>
                  <a:pt x="21" y="2"/>
                </a:lnTo>
                <a:lnTo>
                  <a:pt x="15" y="5"/>
                </a:lnTo>
                <a:lnTo>
                  <a:pt x="9" y="9"/>
                </a:lnTo>
                <a:lnTo>
                  <a:pt x="5" y="15"/>
                </a:lnTo>
                <a:lnTo>
                  <a:pt x="2" y="21"/>
                </a:lnTo>
                <a:lnTo>
                  <a:pt x="0" y="28"/>
                </a:lnTo>
                <a:lnTo>
                  <a:pt x="0" y="35"/>
                </a:lnTo>
                <a:lnTo>
                  <a:pt x="0" y="42"/>
                </a:lnTo>
                <a:lnTo>
                  <a:pt x="2" y="48"/>
                </a:lnTo>
                <a:lnTo>
                  <a:pt x="5" y="55"/>
                </a:lnTo>
                <a:lnTo>
                  <a:pt x="9" y="60"/>
                </a:lnTo>
                <a:lnTo>
                  <a:pt x="15" y="65"/>
                </a:lnTo>
                <a:lnTo>
                  <a:pt x="21" y="68"/>
                </a:lnTo>
                <a:lnTo>
                  <a:pt x="28" y="70"/>
                </a:lnTo>
                <a:lnTo>
                  <a:pt x="34" y="70"/>
                </a:lnTo>
                <a:close/>
              </a:path>
            </a:pathLst>
          </a:custGeom>
          <a:solidFill>
            <a:srgbClr val="00578E"/>
          </a:solidFill>
          <a:ln w="9525">
            <a:noFill/>
            <a:round/>
            <a:headEnd/>
            <a:tailEnd/>
          </a:ln>
        </p:spPr>
        <p:txBody>
          <a:bodyPr/>
          <a:lstStyle/>
          <a:p>
            <a:endParaRPr lang="en-US">
              <a:solidFill>
                <a:srgbClr val="000000"/>
              </a:solidFill>
            </a:endParaRPr>
          </a:p>
        </p:txBody>
      </p:sp>
      <p:sp>
        <p:nvSpPr>
          <p:cNvPr id="16" name="Freeform 147"/>
          <p:cNvSpPr>
            <a:spLocks/>
          </p:cNvSpPr>
          <p:nvPr userDrawn="1"/>
        </p:nvSpPr>
        <p:spPr bwMode="auto">
          <a:xfrm>
            <a:off x="4730750" y="1925638"/>
            <a:ext cx="38100" cy="38100"/>
          </a:xfrm>
          <a:custGeom>
            <a:avLst/>
            <a:gdLst>
              <a:gd name="T0" fmla="*/ 2147483647 w 71"/>
              <a:gd name="T1" fmla="*/ 2147483647 h 70"/>
              <a:gd name="T2" fmla="*/ 2147483647 w 71"/>
              <a:gd name="T3" fmla="*/ 2147483647 h 70"/>
              <a:gd name="T4" fmla="*/ 2147483647 w 71"/>
              <a:gd name="T5" fmla="*/ 2147483647 h 70"/>
              <a:gd name="T6" fmla="*/ 2147483647 w 71"/>
              <a:gd name="T7" fmla="*/ 2147483647 h 70"/>
              <a:gd name="T8" fmla="*/ 2147483647 w 71"/>
              <a:gd name="T9" fmla="*/ 2147483647 h 70"/>
              <a:gd name="T10" fmla="*/ 2147483647 w 71"/>
              <a:gd name="T11" fmla="*/ 2147483647 h 70"/>
              <a:gd name="T12" fmla="*/ 2147483647 w 71"/>
              <a:gd name="T13" fmla="*/ 2147483647 h 70"/>
              <a:gd name="T14" fmla="*/ 2147483647 w 71"/>
              <a:gd name="T15" fmla="*/ 2147483647 h 70"/>
              <a:gd name="T16" fmla="*/ 2147483647 w 71"/>
              <a:gd name="T17" fmla="*/ 2147483647 h 70"/>
              <a:gd name="T18" fmla="*/ 2147483647 w 71"/>
              <a:gd name="T19" fmla="*/ 2147483647 h 70"/>
              <a:gd name="T20" fmla="*/ 2147483647 w 71"/>
              <a:gd name="T21" fmla="*/ 2147483647 h 70"/>
              <a:gd name="T22" fmla="*/ 2147483647 w 71"/>
              <a:gd name="T23" fmla="*/ 2147483647 h 70"/>
              <a:gd name="T24" fmla="*/ 2147483647 w 71"/>
              <a:gd name="T25" fmla="*/ 2147483647 h 70"/>
              <a:gd name="T26" fmla="*/ 2147483647 w 71"/>
              <a:gd name="T27" fmla="*/ 2147483647 h 70"/>
              <a:gd name="T28" fmla="*/ 2147483647 w 71"/>
              <a:gd name="T29" fmla="*/ 2147483647 h 70"/>
              <a:gd name="T30" fmla="*/ 2147483647 w 71"/>
              <a:gd name="T31" fmla="*/ 0 h 70"/>
              <a:gd name="T32" fmla="*/ 2147483647 w 71"/>
              <a:gd name="T33" fmla="*/ 0 h 70"/>
              <a:gd name="T34" fmla="*/ 2147483647 w 71"/>
              <a:gd name="T35" fmla="*/ 0 h 70"/>
              <a:gd name="T36" fmla="*/ 2147483647 w 71"/>
              <a:gd name="T37" fmla="*/ 2147483647 h 70"/>
              <a:gd name="T38" fmla="*/ 2147483647 w 71"/>
              <a:gd name="T39" fmla="*/ 2147483647 h 70"/>
              <a:gd name="T40" fmla="*/ 2147483647 w 71"/>
              <a:gd name="T41" fmla="*/ 2147483647 h 70"/>
              <a:gd name="T42" fmla="*/ 2147483647 w 71"/>
              <a:gd name="T43" fmla="*/ 2147483647 h 70"/>
              <a:gd name="T44" fmla="*/ 2147483647 w 71"/>
              <a:gd name="T45" fmla="*/ 2147483647 h 70"/>
              <a:gd name="T46" fmla="*/ 2147483647 w 71"/>
              <a:gd name="T47" fmla="*/ 2147483647 h 70"/>
              <a:gd name="T48" fmla="*/ 0 w 71"/>
              <a:gd name="T49" fmla="*/ 2147483647 h 70"/>
              <a:gd name="T50" fmla="*/ 2147483647 w 71"/>
              <a:gd name="T51" fmla="*/ 2147483647 h 70"/>
              <a:gd name="T52" fmla="*/ 2147483647 w 71"/>
              <a:gd name="T53" fmla="*/ 2147483647 h 70"/>
              <a:gd name="T54" fmla="*/ 2147483647 w 71"/>
              <a:gd name="T55" fmla="*/ 2147483647 h 70"/>
              <a:gd name="T56" fmla="*/ 2147483647 w 71"/>
              <a:gd name="T57" fmla="*/ 2147483647 h 70"/>
              <a:gd name="T58" fmla="*/ 2147483647 w 71"/>
              <a:gd name="T59" fmla="*/ 2147483647 h 70"/>
              <a:gd name="T60" fmla="*/ 2147483647 w 71"/>
              <a:gd name="T61" fmla="*/ 2147483647 h 70"/>
              <a:gd name="T62" fmla="*/ 2147483647 w 71"/>
              <a:gd name="T63" fmla="*/ 2147483647 h 70"/>
              <a:gd name="T64" fmla="*/ 2147483647 w 71"/>
              <a:gd name="T65" fmla="*/ 2147483647 h 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1" h="70">
                <a:moveTo>
                  <a:pt x="35" y="70"/>
                </a:moveTo>
                <a:lnTo>
                  <a:pt x="43" y="70"/>
                </a:lnTo>
                <a:lnTo>
                  <a:pt x="50" y="68"/>
                </a:lnTo>
                <a:lnTo>
                  <a:pt x="55" y="65"/>
                </a:lnTo>
                <a:lnTo>
                  <a:pt x="60" y="60"/>
                </a:lnTo>
                <a:lnTo>
                  <a:pt x="65" y="55"/>
                </a:lnTo>
                <a:lnTo>
                  <a:pt x="68" y="48"/>
                </a:lnTo>
                <a:lnTo>
                  <a:pt x="70" y="42"/>
                </a:lnTo>
                <a:lnTo>
                  <a:pt x="71" y="35"/>
                </a:lnTo>
                <a:lnTo>
                  <a:pt x="70" y="28"/>
                </a:lnTo>
                <a:lnTo>
                  <a:pt x="68" y="21"/>
                </a:lnTo>
                <a:lnTo>
                  <a:pt x="65" y="15"/>
                </a:lnTo>
                <a:lnTo>
                  <a:pt x="60" y="9"/>
                </a:lnTo>
                <a:lnTo>
                  <a:pt x="55" y="5"/>
                </a:lnTo>
                <a:lnTo>
                  <a:pt x="50" y="2"/>
                </a:lnTo>
                <a:lnTo>
                  <a:pt x="43" y="0"/>
                </a:lnTo>
                <a:lnTo>
                  <a:pt x="35" y="0"/>
                </a:lnTo>
                <a:lnTo>
                  <a:pt x="29" y="0"/>
                </a:lnTo>
                <a:lnTo>
                  <a:pt x="21" y="2"/>
                </a:lnTo>
                <a:lnTo>
                  <a:pt x="16" y="5"/>
                </a:lnTo>
                <a:lnTo>
                  <a:pt x="10" y="9"/>
                </a:lnTo>
                <a:lnTo>
                  <a:pt x="6" y="15"/>
                </a:lnTo>
                <a:lnTo>
                  <a:pt x="3" y="21"/>
                </a:lnTo>
                <a:lnTo>
                  <a:pt x="1" y="28"/>
                </a:lnTo>
                <a:lnTo>
                  <a:pt x="0" y="35"/>
                </a:lnTo>
                <a:lnTo>
                  <a:pt x="1" y="42"/>
                </a:lnTo>
                <a:lnTo>
                  <a:pt x="3" y="48"/>
                </a:lnTo>
                <a:lnTo>
                  <a:pt x="6" y="55"/>
                </a:lnTo>
                <a:lnTo>
                  <a:pt x="10" y="60"/>
                </a:lnTo>
                <a:lnTo>
                  <a:pt x="16" y="65"/>
                </a:lnTo>
                <a:lnTo>
                  <a:pt x="21" y="68"/>
                </a:lnTo>
                <a:lnTo>
                  <a:pt x="29" y="70"/>
                </a:lnTo>
                <a:lnTo>
                  <a:pt x="35" y="70"/>
                </a:lnTo>
                <a:close/>
              </a:path>
            </a:pathLst>
          </a:custGeom>
          <a:solidFill>
            <a:srgbClr val="00578E"/>
          </a:solidFill>
          <a:ln w="9525">
            <a:noFill/>
            <a:round/>
            <a:headEnd/>
            <a:tailEnd/>
          </a:ln>
        </p:spPr>
        <p:txBody>
          <a:bodyPr/>
          <a:lstStyle/>
          <a:p>
            <a:endParaRPr lang="en-US">
              <a:solidFill>
                <a:srgbClr val="000000"/>
              </a:solidFill>
            </a:endParaRPr>
          </a:p>
        </p:txBody>
      </p:sp>
      <p:sp>
        <p:nvSpPr>
          <p:cNvPr id="17" name="Freeform 148"/>
          <p:cNvSpPr>
            <a:spLocks/>
          </p:cNvSpPr>
          <p:nvPr userDrawn="1"/>
        </p:nvSpPr>
        <p:spPr bwMode="auto">
          <a:xfrm>
            <a:off x="4832350" y="1925638"/>
            <a:ext cx="38100" cy="38100"/>
          </a:xfrm>
          <a:custGeom>
            <a:avLst/>
            <a:gdLst>
              <a:gd name="T0" fmla="*/ 2147483647 w 71"/>
              <a:gd name="T1" fmla="*/ 2147483647 h 70"/>
              <a:gd name="T2" fmla="*/ 2147483647 w 71"/>
              <a:gd name="T3" fmla="*/ 2147483647 h 70"/>
              <a:gd name="T4" fmla="*/ 2147483647 w 71"/>
              <a:gd name="T5" fmla="*/ 2147483647 h 70"/>
              <a:gd name="T6" fmla="*/ 2147483647 w 71"/>
              <a:gd name="T7" fmla="*/ 2147483647 h 70"/>
              <a:gd name="T8" fmla="*/ 2147483647 w 71"/>
              <a:gd name="T9" fmla="*/ 2147483647 h 70"/>
              <a:gd name="T10" fmla="*/ 2147483647 w 71"/>
              <a:gd name="T11" fmla="*/ 2147483647 h 70"/>
              <a:gd name="T12" fmla="*/ 2147483647 w 71"/>
              <a:gd name="T13" fmla="*/ 2147483647 h 70"/>
              <a:gd name="T14" fmla="*/ 2147483647 w 71"/>
              <a:gd name="T15" fmla="*/ 2147483647 h 70"/>
              <a:gd name="T16" fmla="*/ 2147483647 w 71"/>
              <a:gd name="T17" fmla="*/ 2147483647 h 70"/>
              <a:gd name="T18" fmla="*/ 2147483647 w 71"/>
              <a:gd name="T19" fmla="*/ 2147483647 h 70"/>
              <a:gd name="T20" fmla="*/ 2147483647 w 71"/>
              <a:gd name="T21" fmla="*/ 2147483647 h 70"/>
              <a:gd name="T22" fmla="*/ 2147483647 w 71"/>
              <a:gd name="T23" fmla="*/ 2147483647 h 70"/>
              <a:gd name="T24" fmla="*/ 2147483647 w 71"/>
              <a:gd name="T25" fmla="*/ 2147483647 h 70"/>
              <a:gd name="T26" fmla="*/ 2147483647 w 71"/>
              <a:gd name="T27" fmla="*/ 2147483647 h 70"/>
              <a:gd name="T28" fmla="*/ 2147483647 w 71"/>
              <a:gd name="T29" fmla="*/ 2147483647 h 70"/>
              <a:gd name="T30" fmla="*/ 2147483647 w 71"/>
              <a:gd name="T31" fmla="*/ 0 h 70"/>
              <a:gd name="T32" fmla="*/ 2147483647 w 71"/>
              <a:gd name="T33" fmla="*/ 0 h 70"/>
              <a:gd name="T34" fmla="*/ 2147483647 w 71"/>
              <a:gd name="T35" fmla="*/ 0 h 70"/>
              <a:gd name="T36" fmla="*/ 2147483647 w 71"/>
              <a:gd name="T37" fmla="*/ 2147483647 h 70"/>
              <a:gd name="T38" fmla="*/ 2147483647 w 71"/>
              <a:gd name="T39" fmla="*/ 2147483647 h 70"/>
              <a:gd name="T40" fmla="*/ 2147483647 w 71"/>
              <a:gd name="T41" fmla="*/ 2147483647 h 70"/>
              <a:gd name="T42" fmla="*/ 2147483647 w 71"/>
              <a:gd name="T43" fmla="*/ 2147483647 h 70"/>
              <a:gd name="T44" fmla="*/ 2147483647 w 71"/>
              <a:gd name="T45" fmla="*/ 2147483647 h 70"/>
              <a:gd name="T46" fmla="*/ 2147483647 w 71"/>
              <a:gd name="T47" fmla="*/ 2147483647 h 70"/>
              <a:gd name="T48" fmla="*/ 0 w 71"/>
              <a:gd name="T49" fmla="*/ 2147483647 h 70"/>
              <a:gd name="T50" fmla="*/ 2147483647 w 71"/>
              <a:gd name="T51" fmla="*/ 2147483647 h 70"/>
              <a:gd name="T52" fmla="*/ 2147483647 w 71"/>
              <a:gd name="T53" fmla="*/ 2147483647 h 70"/>
              <a:gd name="T54" fmla="*/ 2147483647 w 71"/>
              <a:gd name="T55" fmla="*/ 2147483647 h 70"/>
              <a:gd name="T56" fmla="*/ 2147483647 w 71"/>
              <a:gd name="T57" fmla="*/ 2147483647 h 70"/>
              <a:gd name="T58" fmla="*/ 2147483647 w 71"/>
              <a:gd name="T59" fmla="*/ 2147483647 h 70"/>
              <a:gd name="T60" fmla="*/ 2147483647 w 71"/>
              <a:gd name="T61" fmla="*/ 2147483647 h 70"/>
              <a:gd name="T62" fmla="*/ 2147483647 w 71"/>
              <a:gd name="T63" fmla="*/ 2147483647 h 70"/>
              <a:gd name="T64" fmla="*/ 2147483647 w 71"/>
              <a:gd name="T65" fmla="*/ 2147483647 h 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1" h="70">
                <a:moveTo>
                  <a:pt x="35" y="70"/>
                </a:moveTo>
                <a:lnTo>
                  <a:pt x="43" y="70"/>
                </a:lnTo>
                <a:lnTo>
                  <a:pt x="50" y="68"/>
                </a:lnTo>
                <a:lnTo>
                  <a:pt x="55" y="65"/>
                </a:lnTo>
                <a:lnTo>
                  <a:pt x="60" y="60"/>
                </a:lnTo>
                <a:lnTo>
                  <a:pt x="65" y="55"/>
                </a:lnTo>
                <a:lnTo>
                  <a:pt x="68" y="48"/>
                </a:lnTo>
                <a:lnTo>
                  <a:pt x="70" y="42"/>
                </a:lnTo>
                <a:lnTo>
                  <a:pt x="71" y="35"/>
                </a:lnTo>
                <a:lnTo>
                  <a:pt x="70" y="28"/>
                </a:lnTo>
                <a:lnTo>
                  <a:pt x="68" y="21"/>
                </a:lnTo>
                <a:lnTo>
                  <a:pt x="65" y="15"/>
                </a:lnTo>
                <a:lnTo>
                  <a:pt x="60" y="9"/>
                </a:lnTo>
                <a:lnTo>
                  <a:pt x="55" y="5"/>
                </a:lnTo>
                <a:lnTo>
                  <a:pt x="50" y="2"/>
                </a:lnTo>
                <a:lnTo>
                  <a:pt x="43" y="0"/>
                </a:lnTo>
                <a:lnTo>
                  <a:pt x="35" y="0"/>
                </a:lnTo>
                <a:lnTo>
                  <a:pt x="28" y="0"/>
                </a:lnTo>
                <a:lnTo>
                  <a:pt x="21" y="2"/>
                </a:lnTo>
                <a:lnTo>
                  <a:pt x="16" y="5"/>
                </a:lnTo>
                <a:lnTo>
                  <a:pt x="11" y="9"/>
                </a:lnTo>
                <a:lnTo>
                  <a:pt x="6" y="15"/>
                </a:lnTo>
                <a:lnTo>
                  <a:pt x="3" y="21"/>
                </a:lnTo>
                <a:lnTo>
                  <a:pt x="1" y="28"/>
                </a:lnTo>
                <a:lnTo>
                  <a:pt x="0" y="35"/>
                </a:lnTo>
                <a:lnTo>
                  <a:pt x="1" y="42"/>
                </a:lnTo>
                <a:lnTo>
                  <a:pt x="3" y="48"/>
                </a:lnTo>
                <a:lnTo>
                  <a:pt x="6" y="55"/>
                </a:lnTo>
                <a:lnTo>
                  <a:pt x="11" y="60"/>
                </a:lnTo>
                <a:lnTo>
                  <a:pt x="16" y="65"/>
                </a:lnTo>
                <a:lnTo>
                  <a:pt x="21" y="68"/>
                </a:lnTo>
                <a:lnTo>
                  <a:pt x="28" y="70"/>
                </a:lnTo>
                <a:lnTo>
                  <a:pt x="35" y="70"/>
                </a:lnTo>
                <a:close/>
              </a:path>
            </a:pathLst>
          </a:custGeom>
          <a:solidFill>
            <a:srgbClr val="00578E"/>
          </a:solidFill>
          <a:ln w="9525">
            <a:noFill/>
            <a:round/>
            <a:headEnd/>
            <a:tailEnd/>
          </a:ln>
        </p:spPr>
        <p:txBody>
          <a:bodyPr/>
          <a:lstStyle/>
          <a:p>
            <a:endParaRPr lang="en-US">
              <a:solidFill>
                <a:srgbClr val="000000"/>
              </a:solidFill>
            </a:endParaRPr>
          </a:p>
        </p:txBody>
      </p:sp>
      <p:sp>
        <p:nvSpPr>
          <p:cNvPr id="18" name="Freeform 149"/>
          <p:cNvSpPr>
            <a:spLocks/>
          </p:cNvSpPr>
          <p:nvPr userDrawn="1"/>
        </p:nvSpPr>
        <p:spPr bwMode="auto">
          <a:xfrm>
            <a:off x="4933950" y="1925638"/>
            <a:ext cx="38100" cy="38100"/>
          </a:xfrm>
          <a:custGeom>
            <a:avLst/>
            <a:gdLst>
              <a:gd name="T0" fmla="*/ 2147483647 w 70"/>
              <a:gd name="T1" fmla="*/ 2147483647 h 70"/>
              <a:gd name="T2" fmla="*/ 2147483647 w 70"/>
              <a:gd name="T3" fmla="*/ 2147483647 h 70"/>
              <a:gd name="T4" fmla="*/ 2147483647 w 70"/>
              <a:gd name="T5" fmla="*/ 2147483647 h 70"/>
              <a:gd name="T6" fmla="*/ 2147483647 w 70"/>
              <a:gd name="T7" fmla="*/ 2147483647 h 70"/>
              <a:gd name="T8" fmla="*/ 2147483647 w 70"/>
              <a:gd name="T9" fmla="*/ 2147483647 h 70"/>
              <a:gd name="T10" fmla="*/ 2147483647 w 70"/>
              <a:gd name="T11" fmla="*/ 2147483647 h 70"/>
              <a:gd name="T12" fmla="*/ 2147483647 w 70"/>
              <a:gd name="T13" fmla="*/ 2147483647 h 70"/>
              <a:gd name="T14" fmla="*/ 2147483647 w 70"/>
              <a:gd name="T15" fmla="*/ 2147483647 h 70"/>
              <a:gd name="T16" fmla="*/ 2147483647 w 70"/>
              <a:gd name="T17" fmla="*/ 2147483647 h 70"/>
              <a:gd name="T18" fmla="*/ 2147483647 w 70"/>
              <a:gd name="T19" fmla="*/ 2147483647 h 70"/>
              <a:gd name="T20" fmla="*/ 2147483647 w 70"/>
              <a:gd name="T21" fmla="*/ 2147483647 h 70"/>
              <a:gd name="T22" fmla="*/ 2147483647 w 70"/>
              <a:gd name="T23" fmla="*/ 2147483647 h 70"/>
              <a:gd name="T24" fmla="*/ 2147483647 w 70"/>
              <a:gd name="T25" fmla="*/ 2147483647 h 70"/>
              <a:gd name="T26" fmla="*/ 2147483647 w 70"/>
              <a:gd name="T27" fmla="*/ 2147483647 h 70"/>
              <a:gd name="T28" fmla="*/ 2147483647 w 70"/>
              <a:gd name="T29" fmla="*/ 2147483647 h 70"/>
              <a:gd name="T30" fmla="*/ 2147483647 w 70"/>
              <a:gd name="T31" fmla="*/ 0 h 70"/>
              <a:gd name="T32" fmla="*/ 2147483647 w 70"/>
              <a:gd name="T33" fmla="*/ 0 h 70"/>
              <a:gd name="T34" fmla="*/ 2147483647 w 70"/>
              <a:gd name="T35" fmla="*/ 0 h 70"/>
              <a:gd name="T36" fmla="*/ 2147483647 w 70"/>
              <a:gd name="T37" fmla="*/ 2147483647 h 70"/>
              <a:gd name="T38" fmla="*/ 2147483647 w 70"/>
              <a:gd name="T39" fmla="*/ 2147483647 h 70"/>
              <a:gd name="T40" fmla="*/ 2147483647 w 70"/>
              <a:gd name="T41" fmla="*/ 2147483647 h 70"/>
              <a:gd name="T42" fmla="*/ 2147483647 w 70"/>
              <a:gd name="T43" fmla="*/ 2147483647 h 70"/>
              <a:gd name="T44" fmla="*/ 2147483647 w 70"/>
              <a:gd name="T45" fmla="*/ 2147483647 h 70"/>
              <a:gd name="T46" fmla="*/ 2147483647 w 70"/>
              <a:gd name="T47" fmla="*/ 2147483647 h 70"/>
              <a:gd name="T48" fmla="*/ 0 w 70"/>
              <a:gd name="T49" fmla="*/ 2147483647 h 70"/>
              <a:gd name="T50" fmla="*/ 2147483647 w 70"/>
              <a:gd name="T51" fmla="*/ 2147483647 h 70"/>
              <a:gd name="T52" fmla="*/ 2147483647 w 70"/>
              <a:gd name="T53" fmla="*/ 2147483647 h 70"/>
              <a:gd name="T54" fmla="*/ 2147483647 w 70"/>
              <a:gd name="T55" fmla="*/ 2147483647 h 70"/>
              <a:gd name="T56" fmla="*/ 2147483647 w 70"/>
              <a:gd name="T57" fmla="*/ 2147483647 h 70"/>
              <a:gd name="T58" fmla="*/ 2147483647 w 70"/>
              <a:gd name="T59" fmla="*/ 2147483647 h 70"/>
              <a:gd name="T60" fmla="*/ 2147483647 w 70"/>
              <a:gd name="T61" fmla="*/ 2147483647 h 70"/>
              <a:gd name="T62" fmla="*/ 2147483647 w 70"/>
              <a:gd name="T63" fmla="*/ 2147483647 h 70"/>
              <a:gd name="T64" fmla="*/ 2147483647 w 70"/>
              <a:gd name="T65" fmla="*/ 2147483647 h 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0" h="70">
                <a:moveTo>
                  <a:pt x="36" y="70"/>
                </a:moveTo>
                <a:lnTo>
                  <a:pt x="42" y="70"/>
                </a:lnTo>
                <a:lnTo>
                  <a:pt x="49" y="68"/>
                </a:lnTo>
                <a:lnTo>
                  <a:pt x="55" y="65"/>
                </a:lnTo>
                <a:lnTo>
                  <a:pt x="60" y="60"/>
                </a:lnTo>
                <a:lnTo>
                  <a:pt x="65" y="55"/>
                </a:lnTo>
                <a:lnTo>
                  <a:pt x="68" y="48"/>
                </a:lnTo>
                <a:lnTo>
                  <a:pt x="70" y="42"/>
                </a:lnTo>
                <a:lnTo>
                  <a:pt x="70" y="35"/>
                </a:lnTo>
                <a:lnTo>
                  <a:pt x="70" y="28"/>
                </a:lnTo>
                <a:lnTo>
                  <a:pt x="68" y="21"/>
                </a:lnTo>
                <a:lnTo>
                  <a:pt x="65" y="15"/>
                </a:lnTo>
                <a:lnTo>
                  <a:pt x="60" y="9"/>
                </a:lnTo>
                <a:lnTo>
                  <a:pt x="55" y="5"/>
                </a:lnTo>
                <a:lnTo>
                  <a:pt x="49" y="2"/>
                </a:lnTo>
                <a:lnTo>
                  <a:pt x="42" y="0"/>
                </a:lnTo>
                <a:lnTo>
                  <a:pt x="36" y="0"/>
                </a:lnTo>
                <a:lnTo>
                  <a:pt x="28" y="0"/>
                </a:lnTo>
                <a:lnTo>
                  <a:pt x="21" y="2"/>
                </a:lnTo>
                <a:lnTo>
                  <a:pt x="15" y="5"/>
                </a:lnTo>
                <a:lnTo>
                  <a:pt x="11" y="9"/>
                </a:lnTo>
                <a:lnTo>
                  <a:pt x="6" y="15"/>
                </a:lnTo>
                <a:lnTo>
                  <a:pt x="3" y="21"/>
                </a:lnTo>
                <a:lnTo>
                  <a:pt x="1" y="28"/>
                </a:lnTo>
                <a:lnTo>
                  <a:pt x="0" y="35"/>
                </a:lnTo>
                <a:lnTo>
                  <a:pt x="1" y="42"/>
                </a:lnTo>
                <a:lnTo>
                  <a:pt x="3" y="48"/>
                </a:lnTo>
                <a:lnTo>
                  <a:pt x="6" y="55"/>
                </a:lnTo>
                <a:lnTo>
                  <a:pt x="11" y="60"/>
                </a:lnTo>
                <a:lnTo>
                  <a:pt x="15" y="65"/>
                </a:lnTo>
                <a:lnTo>
                  <a:pt x="21" y="68"/>
                </a:lnTo>
                <a:lnTo>
                  <a:pt x="28" y="70"/>
                </a:lnTo>
                <a:lnTo>
                  <a:pt x="36" y="70"/>
                </a:lnTo>
                <a:close/>
              </a:path>
            </a:pathLst>
          </a:custGeom>
          <a:solidFill>
            <a:srgbClr val="00578E"/>
          </a:solidFill>
          <a:ln w="9525">
            <a:noFill/>
            <a:round/>
            <a:headEnd/>
            <a:tailEnd/>
          </a:ln>
        </p:spPr>
        <p:txBody>
          <a:bodyPr/>
          <a:lstStyle/>
          <a:p>
            <a:endParaRPr lang="en-US">
              <a:solidFill>
                <a:srgbClr val="000000"/>
              </a:solidFill>
            </a:endParaRPr>
          </a:p>
        </p:txBody>
      </p:sp>
      <p:sp>
        <p:nvSpPr>
          <p:cNvPr id="19" name="Freeform 150"/>
          <p:cNvSpPr>
            <a:spLocks/>
          </p:cNvSpPr>
          <p:nvPr userDrawn="1"/>
        </p:nvSpPr>
        <p:spPr bwMode="auto">
          <a:xfrm>
            <a:off x="5035550" y="1925638"/>
            <a:ext cx="38100" cy="38100"/>
          </a:xfrm>
          <a:custGeom>
            <a:avLst/>
            <a:gdLst>
              <a:gd name="T0" fmla="*/ 2147483647 w 70"/>
              <a:gd name="T1" fmla="*/ 2147483647 h 70"/>
              <a:gd name="T2" fmla="*/ 2147483647 w 70"/>
              <a:gd name="T3" fmla="*/ 2147483647 h 70"/>
              <a:gd name="T4" fmla="*/ 2147483647 w 70"/>
              <a:gd name="T5" fmla="*/ 2147483647 h 70"/>
              <a:gd name="T6" fmla="*/ 2147483647 w 70"/>
              <a:gd name="T7" fmla="*/ 2147483647 h 70"/>
              <a:gd name="T8" fmla="*/ 2147483647 w 70"/>
              <a:gd name="T9" fmla="*/ 2147483647 h 70"/>
              <a:gd name="T10" fmla="*/ 2147483647 w 70"/>
              <a:gd name="T11" fmla="*/ 2147483647 h 70"/>
              <a:gd name="T12" fmla="*/ 2147483647 w 70"/>
              <a:gd name="T13" fmla="*/ 2147483647 h 70"/>
              <a:gd name="T14" fmla="*/ 2147483647 w 70"/>
              <a:gd name="T15" fmla="*/ 2147483647 h 70"/>
              <a:gd name="T16" fmla="*/ 2147483647 w 70"/>
              <a:gd name="T17" fmla="*/ 2147483647 h 70"/>
              <a:gd name="T18" fmla="*/ 2147483647 w 70"/>
              <a:gd name="T19" fmla="*/ 2147483647 h 70"/>
              <a:gd name="T20" fmla="*/ 2147483647 w 70"/>
              <a:gd name="T21" fmla="*/ 2147483647 h 70"/>
              <a:gd name="T22" fmla="*/ 2147483647 w 70"/>
              <a:gd name="T23" fmla="*/ 2147483647 h 70"/>
              <a:gd name="T24" fmla="*/ 2147483647 w 70"/>
              <a:gd name="T25" fmla="*/ 2147483647 h 70"/>
              <a:gd name="T26" fmla="*/ 2147483647 w 70"/>
              <a:gd name="T27" fmla="*/ 2147483647 h 70"/>
              <a:gd name="T28" fmla="*/ 2147483647 w 70"/>
              <a:gd name="T29" fmla="*/ 2147483647 h 70"/>
              <a:gd name="T30" fmla="*/ 2147483647 w 70"/>
              <a:gd name="T31" fmla="*/ 0 h 70"/>
              <a:gd name="T32" fmla="*/ 2147483647 w 70"/>
              <a:gd name="T33" fmla="*/ 0 h 70"/>
              <a:gd name="T34" fmla="*/ 2147483647 w 70"/>
              <a:gd name="T35" fmla="*/ 0 h 70"/>
              <a:gd name="T36" fmla="*/ 2147483647 w 70"/>
              <a:gd name="T37" fmla="*/ 2147483647 h 70"/>
              <a:gd name="T38" fmla="*/ 2147483647 w 70"/>
              <a:gd name="T39" fmla="*/ 2147483647 h 70"/>
              <a:gd name="T40" fmla="*/ 2147483647 w 70"/>
              <a:gd name="T41" fmla="*/ 2147483647 h 70"/>
              <a:gd name="T42" fmla="*/ 2147483647 w 70"/>
              <a:gd name="T43" fmla="*/ 2147483647 h 70"/>
              <a:gd name="T44" fmla="*/ 2147483647 w 70"/>
              <a:gd name="T45" fmla="*/ 2147483647 h 70"/>
              <a:gd name="T46" fmla="*/ 0 w 70"/>
              <a:gd name="T47" fmla="*/ 2147483647 h 70"/>
              <a:gd name="T48" fmla="*/ 0 w 70"/>
              <a:gd name="T49" fmla="*/ 2147483647 h 70"/>
              <a:gd name="T50" fmla="*/ 0 w 70"/>
              <a:gd name="T51" fmla="*/ 2147483647 h 70"/>
              <a:gd name="T52" fmla="*/ 2147483647 w 70"/>
              <a:gd name="T53" fmla="*/ 2147483647 h 70"/>
              <a:gd name="T54" fmla="*/ 2147483647 w 70"/>
              <a:gd name="T55" fmla="*/ 2147483647 h 70"/>
              <a:gd name="T56" fmla="*/ 2147483647 w 70"/>
              <a:gd name="T57" fmla="*/ 2147483647 h 70"/>
              <a:gd name="T58" fmla="*/ 2147483647 w 70"/>
              <a:gd name="T59" fmla="*/ 2147483647 h 70"/>
              <a:gd name="T60" fmla="*/ 2147483647 w 70"/>
              <a:gd name="T61" fmla="*/ 2147483647 h 70"/>
              <a:gd name="T62" fmla="*/ 2147483647 w 70"/>
              <a:gd name="T63" fmla="*/ 2147483647 h 70"/>
              <a:gd name="T64" fmla="*/ 2147483647 w 70"/>
              <a:gd name="T65" fmla="*/ 2147483647 h 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0" h="70">
                <a:moveTo>
                  <a:pt x="34" y="70"/>
                </a:moveTo>
                <a:lnTo>
                  <a:pt x="42" y="70"/>
                </a:lnTo>
                <a:lnTo>
                  <a:pt x="49" y="68"/>
                </a:lnTo>
                <a:lnTo>
                  <a:pt x="55" y="65"/>
                </a:lnTo>
                <a:lnTo>
                  <a:pt x="61" y="60"/>
                </a:lnTo>
                <a:lnTo>
                  <a:pt x="65" y="55"/>
                </a:lnTo>
                <a:lnTo>
                  <a:pt x="68" y="48"/>
                </a:lnTo>
                <a:lnTo>
                  <a:pt x="70" y="42"/>
                </a:lnTo>
                <a:lnTo>
                  <a:pt x="70" y="35"/>
                </a:lnTo>
                <a:lnTo>
                  <a:pt x="70" y="28"/>
                </a:lnTo>
                <a:lnTo>
                  <a:pt x="68" y="21"/>
                </a:lnTo>
                <a:lnTo>
                  <a:pt x="65" y="15"/>
                </a:lnTo>
                <a:lnTo>
                  <a:pt x="61" y="9"/>
                </a:lnTo>
                <a:lnTo>
                  <a:pt x="55" y="5"/>
                </a:lnTo>
                <a:lnTo>
                  <a:pt x="49" y="2"/>
                </a:lnTo>
                <a:lnTo>
                  <a:pt x="42" y="0"/>
                </a:lnTo>
                <a:lnTo>
                  <a:pt x="34" y="0"/>
                </a:lnTo>
                <a:lnTo>
                  <a:pt x="28" y="0"/>
                </a:lnTo>
                <a:lnTo>
                  <a:pt x="21" y="2"/>
                </a:lnTo>
                <a:lnTo>
                  <a:pt x="15" y="5"/>
                </a:lnTo>
                <a:lnTo>
                  <a:pt x="10" y="9"/>
                </a:lnTo>
                <a:lnTo>
                  <a:pt x="5" y="15"/>
                </a:lnTo>
                <a:lnTo>
                  <a:pt x="2" y="21"/>
                </a:lnTo>
                <a:lnTo>
                  <a:pt x="0" y="28"/>
                </a:lnTo>
                <a:lnTo>
                  <a:pt x="0" y="35"/>
                </a:lnTo>
                <a:lnTo>
                  <a:pt x="0" y="42"/>
                </a:lnTo>
                <a:lnTo>
                  <a:pt x="2" y="48"/>
                </a:lnTo>
                <a:lnTo>
                  <a:pt x="5" y="55"/>
                </a:lnTo>
                <a:lnTo>
                  <a:pt x="10" y="60"/>
                </a:lnTo>
                <a:lnTo>
                  <a:pt x="15" y="65"/>
                </a:lnTo>
                <a:lnTo>
                  <a:pt x="21" y="68"/>
                </a:lnTo>
                <a:lnTo>
                  <a:pt x="28" y="70"/>
                </a:lnTo>
                <a:lnTo>
                  <a:pt x="34" y="70"/>
                </a:lnTo>
                <a:close/>
              </a:path>
            </a:pathLst>
          </a:custGeom>
          <a:solidFill>
            <a:srgbClr val="00578E"/>
          </a:solidFill>
          <a:ln w="9525">
            <a:noFill/>
            <a:round/>
            <a:headEnd/>
            <a:tailEnd/>
          </a:ln>
        </p:spPr>
        <p:txBody>
          <a:bodyPr/>
          <a:lstStyle/>
          <a:p>
            <a:endParaRPr lang="en-US">
              <a:solidFill>
                <a:srgbClr val="000000"/>
              </a:solidFill>
            </a:endParaRPr>
          </a:p>
        </p:txBody>
      </p:sp>
      <p:sp>
        <p:nvSpPr>
          <p:cNvPr id="20" name="Freeform 151"/>
          <p:cNvSpPr>
            <a:spLocks/>
          </p:cNvSpPr>
          <p:nvPr userDrawn="1"/>
        </p:nvSpPr>
        <p:spPr bwMode="auto">
          <a:xfrm>
            <a:off x="3106738" y="1925638"/>
            <a:ext cx="38100" cy="38100"/>
          </a:xfrm>
          <a:custGeom>
            <a:avLst/>
            <a:gdLst>
              <a:gd name="T0" fmla="*/ 2147483647 w 72"/>
              <a:gd name="T1" fmla="*/ 2147483647 h 70"/>
              <a:gd name="T2" fmla="*/ 2147483647 w 72"/>
              <a:gd name="T3" fmla="*/ 2147483647 h 70"/>
              <a:gd name="T4" fmla="*/ 2147483647 w 72"/>
              <a:gd name="T5" fmla="*/ 2147483647 h 70"/>
              <a:gd name="T6" fmla="*/ 2147483647 w 72"/>
              <a:gd name="T7" fmla="*/ 2147483647 h 70"/>
              <a:gd name="T8" fmla="*/ 2147483647 w 72"/>
              <a:gd name="T9" fmla="*/ 2147483647 h 70"/>
              <a:gd name="T10" fmla="*/ 2147483647 w 72"/>
              <a:gd name="T11" fmla="*/ 2147483647 h 70"/>
              <a:gd name="T12" fmla="*/ 2147483647 w 72"/>
              <a:gd name="T13" fmla="*/ 2147483647 h 70"/>
              <a:gd name="T14" fmla="*/ 2147483647 w 72"/>
              <a:gd name="T15" fmla="*/ 2147483647 h 70"/>
              <a:gd name="T16" fmla="*/ 2147483647 w 72"/>
              <a:gd name="T17" fmla="*/ 2147483647 h 70"/>
              <a:gd name="T18" fmla="*/ 2147483647 w 72"/>
              <a:gd name="T19" fmla="*/ 2147483647 h 70"/>
              <a:gd name="T20" fmla="*/ 2147483647 w 72"/>
              <a:gd name="T21" fmla="*/ 2147483647 h 70"/>
              <a:gd name="T22" fmla="*/ 2147483647 w 72"/>
              <a:gd name="T23" fmla="*/ 2147483647 h 70"/>
              <a:gd name="T24" fmla="*/ 2147483647 w 72"/>
              <a:gd name="T25" fmla="*/ 2147483647 h 70"/>
              <a:gd name="T26" fmla="*/ 2147483647 w 72"/>
              <a:gd name="T27" fmla="*/ 2147483647 h 70"/>
              <a:gd name="T28" fmla="*/ 2147483647 w 72"/>
              <a:gd name="T29" fmla="*/ 2147483647 h 70"/>
              <a:gd name="T30" fmla="*/ 2147483647 w 72"/>
              <a:gd name="T31" fmla="*/ 0 h 70"/>
              <a:gd name="T32" fmla="*/ 2147483647 w 72"/>
              <a:gd name="T33" fmla="*/ 0 h 70"/>
              <a:gd name="T34" fmla="*/ 2147483647 w 72"/>
              <a:gd name="T35" fmla="*/ 0 h 70"/>
              <a:gd name="T36" fmla="*/ 2147483647 w 72"/>
              <a:gd name="T37" fmla="*/ 2147483647 h 70"/>
              <a:gd name="T38" fmla="*/ 2147483647 w 72"/>
              <a:gd name="T39" fmla="*/ 2147483647 h 70"/>
              <a:gd name="T40" fmla="*/ 2147483647 w 72"/>
              <a:gd name="T41" fmla="*/ 2147483647 h 70"/>
              <a:gd name="T42" fmla="*/ 2147483647 w 72"/>
              <a:gd name="T43" fmla="*/ 2147483647 h 70"/>
              <a:gd name="T44" fmla="*/ 2147483647 w 72"/>
              <a:gd name="T45" fmla="*/ 2147483647 h 70"/>
              <a:gd name="T46" fmla="*/ 2147483647 w 72"/>
              <a:gd name="T47" fmla="*/ 2147483647 h 70"/>
              <a:gd name="T48" fmla="*/ 0 w 72"/>
              <a:gd name="T49" fmla="*/ 2147483647 h 70"/>
              <a:gd name="T50" fmla="*/ 2147483647 w 72"/>
              <a:gd name="T51" fmla="*/ 2147483647 h 70"/>
              <a:gd name="T52" fmla="*/ 2147483647 w 72"/>
              <a:gd name="T53" fmla="*/ 2147483647 h 70"/>
              <a:gd name="T54" fmla="*/ 2147483647 w 72"/>
              <a:gd name="T55" fmla="*/ 2147483647 h 70"/>
              <a:gd name="T56" fmla="*/ 2147483647 w 72"/>
              <a:gd name="T57" fmla="*/ 2147483647 h 70"/>
              <a:gd name="T58" fmla="*/ 2147483647 w 72"/>
              <a:gd name="T59" fmla="*/ 2147483647 h 70"/>
              <a:gd name="T60" fmla="*/ 2147483647 w 72"/>
              <a:gd name="T61" fmla="*/ 2147483647 h 70"/>
              <a:gd name="T62" fmla="*/ 2147483647 w 72"/>
              <a:gd name="T63" fmla="*/ 2147483647 h 70"/>
              <a:gd name="T64" fmla="*/ 2147483647 w 72"/>
              <a:gd name="T65" fmla="*/ 2147483647 h 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2" h="70">
                <a:moveTo>
                  <a:pt x="36" y="70"/>
                </a:moveTo>
                <a:lnTo>
                  <a:pt x="43" y="70"/>
                </a:lnTo>
                <a:lnTo>
                  <a:pt x="50" y="68"/>
                </a:lnTo>
                <a:lnTo>
                  <a:pt x="55" y="65"/>
                </a:lnTo>
                <a:lnTo>
                  <a:pt x="61" y="60"/>
                </a:lnTo>
                <a:lnTo>
                  <a:pt x="65" y="55"/>
                </a:lnTo>
                <a:lnTo>
                  <a:pt x="68" y="48"/>
                </a:lnTo>
                <a:lnTo>
                  <a:pt x="71" y="42"/>
                </a:lnTo>
                <a:lnTo>
                  <a:pt x="72" y="35"/>
                </a:lnTo>
                <a:lnTo>
                  <a:pt x="71" y="28"/>
                </a:lnTo>
                <a:lnTo>
                  <a:pt x="68" y="21"/>
                </a:lnTo>
                <a:lnTo>
                  <a:pt x="65" y="15"/>
                </a:lnTo>
                <a:lnTo>
                  <a:pt x="61" y="9"/>
                </a:lnTo>
                <a:lnTo>
                  <a:pt x="55" y="5"/>
                </a:lnTo>
                <a:lnTo>
                  <a:pt x="50" y="2"/>
                </a:lnTo>
                <a:lnTo>
                  <a:pt x="43" y="0"/>
                </a:lnTo>
                <a:lnTo>
                  <a:pt x="36" y="0"/>
                </a:lnTo>
                <a:lnTo>
                  <a:pt x="28" y="0"/>
                </a:lnTo>
                <a:lnTo>
                  <a:pt x="22" y="2"/>
                </a:lnTo>
                <a:lnTo>
                  <a:pt x="16" y="5"/>
                </a:lnTo>
                <a:lnTo>
                  <a:pt x="11" y="9"/>
                </a:lnTo>
                <a:lnTo>
                  <a:pt x="7" y="15"/>
                </a:lnTo>
                <a:lnTo>
                  <a:pt x="3" y="21"/>
                </a:lnTo>
                <a:lnTo>
                  <a:pt x="1" y="28"/>
                </a:lnTo>
                <a:lnTo>
                  <a:pt x="0" y="35"/>
                </a:lnTo>
                <a:lnTo>
                  <a:pt x="1" y="42"/>
                </a:lnTo>
                <a:lnTo>
                  <a:pt x="3" y="48"/>
                </a:lnTo>
                <a:lnTo>
                  <a:pt x="7" y="55"/>
                </a:lnTo>
                <a:lnTo>
                  <a:pt x="11" y="60"/>
                </a:lnTo>
                <a:lnTo>
                  <a:pt x="16" y="65"/>
                </a:lnTo>
                <a:lnTo>
                  <a:pt x="22" y="68"/>
                </a:lnTo>
                <a:lnTo>
                  <a:pt x="28" y="70"/>
                </a:lnTo>
                <a:lnTo>
                  <a:pt x="36" y="70"/>
                </a:lnTo>
                <a:close/>
              </a:path>
            </a:pathLst>
          </a:custGeom>
          <a:solidFill>
            <a:srgbClr val="00578E"/>
          </a:solidFill>
          <a:ln w="9525">
            <a:noFill/>
            <a:round/>
            <a:headEnd/>
            <a:tailEnd/>
          </a:ln>
        </p:spPr>
        <p:txBody>
          <a:bodyPr/>
          <a:lstStyle/>
          <a:p>
            <a:endParaRPr lang="en-US">
              <a:solidFill>
                <a:srgbClr val="000000"/>
              </a:solidFill>
            </a:endParaRPr>
          </a:p>
        </p:txBody>
      </p:sp>
      <p:sp>
        <p:nvSpPr>
          <p:cNvPr id="21" name="Freeform 152"/>
          <p:cNvSpPr>
            <a:spLocks/>
          </p:cNvSpPr>
          <p:nvPr userDrawn="1"/>
        </p:nvSpPr>
        <p:spPr bwMode="auto">
          <a:xfrm>
            <a:off x="3208338" y="1925638"/>
            <a:ext cx="38100" cy="38100"/>
          </a:xfrm>
          <a:custGeom>
            <a:avLst/>
            <a:gdLst>
              <a:gd name="T0" fmla="*/ 2147483647 w 71"/>
              <a:gd name="T1" fmla="*/ 2147483647 h 70"/>
              <a:gd name="T2" fmla="*/ 2147483647 w 71"/>
              <a:gd name="T3" fmla="*/ 2147483647 h 70"/>
              <a:gd name="T4" fmla="*/ 2147483647 w 71"/>
              <a:gd name="T5" fmla="*/ 2147483647 h 70"/>
              <a:gd name="T6" fmla="*/ 2147483647 w 71"/>
              <a:gd name="T7" fmla="*/ 2147483647 h 70"/>
              <a:gd name="T8" fmla="*/ 2147483647 w 71"/>
              <a:gd name="T9" fmla="*/ 2147483647 h 70"/>
              <a:gd name="T10" fmla="*/ 2147483647 w 71"/>
              <a:gd name="T11" fmla="*/ 2147483647 h 70"/>
              <a:gd name="T12" fmla="*/ 2147483647 w 71"/>
              <a:gd name="T13" fmla="*/ 2147483647 h 70"/>
              <a:gd name="T14" fmla="*/ 2147483647 w 71"/>
              <a:gd name="T15" fmla="*/ 2147483647 h 70"/>
              <a:gd name="T16" fmla="*/ 2147483647 w 71"/>
              <a:gd name="T17" fmla="*/ 2147483647 h 70"/>
              <a:gd name="T18" fmla="*/ 2147483647 w 71"/>
              <a:gd name="T19" fmla="*/ 2147483647 h 70"/>
              <a:gd name="T20" fmla="*/ 2147483647 w 71"/>
              <a:gd name="T21" fmla="*/ 2147483647 h 70"/>
              <a:gd name="T22" fmla="*/ 2147483647 w 71"/>
              <a:gd name="T23" fmla="*/ 2147483647 h 70"/>
              <a:gd name="T24" fmla="*/ 2147483647 w 71"/>
              <a:gd name="T25" fmla="*/ 2147483647 h 70"/>
              <a:gd name="T26" fmla="*/ 2147483647 w 71"/>
              <a:gd name="T27" fmla="*/ 2147483647 h 70"/>
              <a:gd name="T28" fmla="*/ 2147483647 w 71"/>
              <a:gd name="T29" fmla="*/ 2147483647 h 70"/>
              <a:gd name="T30" fmla="*/ 2147483647 w 71"/>
              <a:gd name="T31" fmla="*/ 0 h 70"/>
              <a:gd name="T32" fmla="*/ 2147483647 w 71"/>
              <a:gd name="T33" fmla="*/ 0 h 70"/>
              <a:gd name="T34" fmla="*/ 2147483647 w 71"/>
              <a:gd name="T35" fmla="*/ 0 h 70"/>
              <a:gd name="T36" fmla="*/ 2147483647 w 71"/>
              <a:gd name="T37" fmla="*/ 2147483647 h 70"/>
              <a:gd name="T38" fmla="*/ 2147483647 w 71"/>
              <a:gd name="T39" fmla="*/ 2147483647 h 70"/>
              <a:gd name="T40" fmla="*/ 2147483647 w 71"/>
              <a:gd name="T41" fmla="*/ 2147483647 h 70"/>
              <a:gd name="T42" fmla="*/ 2147483647 w 71"/>
              <a:gd name="T43" fmla="*/ 2147483647 h 70"/>
              <a:gd name="T44" fmla="*/ 2147483647 w 71"/>
              <a:gd name="T45" fmla="*/ 2147483647 h 70"/>
              <a:gd name="T46" fmla="*/ 2147483647 w 71"/>
              <a:gd name="T47" fmla="*/ 2147483647 h 70"/>
              <a:gd name="T48" fmla="*/ 0 w 71"/>
              <a:gd name="T49" fmla="*/ 2147483647 h 70"/>
              <a:gd name="T50" fmla="*/ 2147483647 w 71"/>
              <a:gd name="T51" fmla="*/ 2147483647 h 70"/>
              <a:gd name="T52" fmla="*/ 2147483647 w 71"/>
              <a:gd name="T53" fmla="*/ 2147483647 h 70"/>
              <a:gd name="T54" fmla="*/ 2147483647 w 71"/>
              <a:gd name="T55" fmla="*/ 2147483647 h 70"/>
              <a:gd name="T56" fmla="*/ 2147483647 w 71"/>
              <a:gd name="T57" fmla="*/ 2147483647 h 70"/>
              <a:gd name="T58" fmla="*/ 2147483647 w 71"/>
              <a:gd name="T59" fmla="*/ 2147483647 h 70"/>
              <a:gd name="T60" fmla="*/ 2147483647 w 71"/>
              <a:gd name="T61" fmla="*/ 2147483647 h 70"/>
              <a:gd name="T62" fmla="*/ 2147483647 w 71"/>
              <a:gd name="T63" fmla="*/ 2147483647 h 70"/>
              <a:gd name="T64" fmla="*/ 2147483647 w 71"/>
              <a:gd name="T65" fmla="*/ 2147483647 h 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1" h="70">
                <a:moveTo>
                  <a:pt x="36" y="70"/>
                </a:moveTo>
                <a:lnTo>
                  <a:pt x="42" y="70"/>
                </a:lnTo>
                <a:lnTo>
                  <a:pt x="49" y="68"/>
                </a:lnTo>
                <a:lnTo>
                  <a:pt x="55" y="65"/>
                </a:lnTo>
                <a:lnTo>
                  <a:pt x="61" y="60"/>
                </a:lnTo>
                <a:lnTo>
                  <a:pt x="65" y="55"/>
                </a:lnTo>
                <a:lnTo>
                  <a:pt x="68" y="48"/>
                </a:lnTo>
                <a:lnTo>
                  <a:pt x="71" y="42"/>
                </a:lnTo>
                <a:lnTo>
                  <a:pt x="71" y="35"/>
                </a:lnTo>
                <a:lnTo>
                  <a:pt x="71" y="28"/>
                </a:lnTo>
                <a:lnTo>
                  <a:pt x="68" y="21"/>
                </a:lnTo>
                <a:lnTo>
                  <a:pt x="65" y="15"/>
                </a:lnTo>
                <a:lnTo>
                  <a:pt x="61" y="9"/>
                </a:lnTo>
                <a:lnTo>
                  <a:pt x="55" y="5"/>
                </a:lnTo>
                <a:lnTo>
                  <a:pt x="49" y="2"/>
                </a:lnTo>
                <a:lnTo>
                  <a:pt x="42" y="0"/>
                </a:lnTo>
                <a:lnTo>
                  <a:pt x="36" y="0"/>
                </a:lnTo>
                <a:lnTo>
                  <a:pt x="28" y="0"/>
                </a:lnTo>
                <a:lnTo>
                  <a:pt x="22" y="2"/>
                </a:lnTo>
                <a:lnTo>
                  <a:pt x="15" y="5"/>
                </a:lnTo>
                <a:lnTo>
                  <a:pt x="11" y="9"/>
                </a:lnTo>
                <a:lnTo>
                  <a:pt x="7" y="15"/>
                </a:lnTo>
                <a:lnTo>
                  <a:pt x="3" y="21"/>
                </a:lnTo>
                <a:lnTo>
                  <a:pt x="1" y="28"/>
                </a:lnTo>
                <a:lnTo>
                  <a:pt x="0" y="35"/>
                </a:lnTo>
                <a:lnTo>
                  <a:pt x="1" y="42"/>
                </a:lnTo>
                <a:lnTo>
                  <a:pt x="3" y="48"/>
                </a:lnTo>
                <a:lnTo>
                  <a:pt x="7" y="55"/>
                </a:lnTo>
                <a:lnTo>
                  <a:pt x="11" y="60"/>
                </a:lnTo>
                <a:lnTo>
                  <a:pt x="15" y="65"/>
                </a:lnTo>
                <a:lnTo>
                  <a:pt x="22" y="68"/>
                </a:lnTo>
                <a:lnTo>
                  <a:pt x="28" y="70"/>
                </a:lnTo>
                <a:lnTo>
                  <a:pt x="36" y="70"/>
                </a:lnTo>
                <a:close/>
              </a:path>
            </a:pathLst>
          </a:custGeom>
          <a:solidFill>
            <a:srgbClr val="00578E"/>
          </a:solidFill>
          <a:ln w="9525">
            <a:noFill/>
            <a:round/>
            <a:headEnd/>
            <a:tailEnd/>
          </a:ln>
        </p:spPr>
        <p:txBody>
          <a:bodyPr/>
          <a:lstStyle/>
          <a:p>
            <a:endParaRPr lang="en-US">
              <a:solidFill>
                <a:srgbClr val="000000"/>
              </a:solidFill>
            </a:endParaRPr>
          </a:p>
        </p:txBody>
      </p:sp>
      <p:sp>
        <p:nvSpPr>
          <p:cNvPr id="22" name="Freeform 153"/>
          <p:cNvSpPr>
            <a:spLocks/>
          </p:cNvSpPr>
          <p:nvPr userDrawn="1"/>
        </p:nvSpPr>
        <p:spPr bwMode="auto">
          <a:xfrm>
            <a:off x="3309938" y="1925638"/>
            <a:ext cx="38100" cy="38100"/>
          </a:xfrm>
          <a:custGeom>
            <a:avLst/>
            <a:gdLst>
              <a:gd name="T0" fmla="*/ 2147483647 w 71"/>
              <a:gd name="T1" fmla="*/ 2147483647 h 70"/>
              <a:gd name="T2" fmla="*/ 2147483647 w 71"/>
              <a:gd name="T3" fmla="*/ 2147483647 h 70"/>
              <a:gd name="T4" fmla="*/ 2147483647 w 71"/>
              <a:gd name="T5" fmla="*/ 2147483647 h 70"/>
              <a:gd name="T6" fmla="*/ 2147483647 w 71"/>
              <a:gd name="T7" fmla="*/ 2147483647 h 70"/>
              <a:gd name="T8" fmla="*/ 2147483647 w 71"/>
              <a:gd name="T9" fmla="*/ 2147483647 h 70"/>
              <a:gd name="T10" fmla="*/ 2147483647 w 71"/>
              <a:gd name="T11" fmla="*/ 2147483647 h 70"/>
              <a:gd name="T12" fmla="*/ 2147483647 w 71"/>
              <a:gd name="T13" fmla="*/ 2147483647 h 70"/>
              <a:gd name="T14" fmla="*/ 2147483647 w 71"/>
              <a:gd name="T15" fmla="*/ 2147483647 h 70"/>
              <a:gd name="T16" fmla="*/ 2147483647 w 71"/>
              <a:gd name="T17" fmla="*/ 2147483647 h 70"/>
              <a:gd name="T18" fmla="*/ 2147483647 w 71"/>
              <a:gd name="T19" fmla="*/ 2147483647 h 70"/>
              <a:gd name="T20" fmla="*/ 2147483647 w 71"/>
              <a:gd name="T21" fmla="*/ 2147483647 h 70"/>
              <a:gd name="T22" fmla="*/ 2147483647 w 71"/>
              <a:gd name="T23" fmla="*/ 2147483647 h 70"/>
              <a:gd name="T24" fmla="*/ 2147483647 w 71"/>
              <a:gd name="T25" fmla="*/ 2147483647 h 70"/>
              <a:gd name="T26" fmla="*/ 2147483647 w 71"/>
              <a:gd name="T27" fmla="*/ 2147483647 h 70"/>
              <a:gd name="T28" fmla="*/ 2147483647 w 71"/>
              <a:gd name="T29" fmla="*/ 2147483647 h 70"/>
              <a:gd name="T30" fmla="*/ 2147483647 w 71"/>
              <a:gd name="T31" fmla="*/ 0 h 70"/>
              <a:gd name="T32" fmla="*/ 2147483647 w 71"/>
              <a:gd name="T33" fmla="*/ 0 h 70"/>
              <a:gd name="T34" fmla="*/ 2147483647 w 71"/>
              <a:gd name="T35" fmla="*/ 0 h 70"/>
              <a:gd name="T36" fmla="*/ 2147483647 w 71"/>
              <a:gd name="T37" fmla="*/ 2147483647 h 70"/>
              <a:gd name="T38" fmla="*/ 2147483647 w 71"/>
              <a:gd name="T39" fmla="*/ 2147483647 h 70"/>
              <a:gd name="T40" fmla="*/ 2147483647 w 71"/>
              <a:gd name="T41" fmla="*/ 2147483647 h 70"/>
              <a:gd name="T42" fmla="*/ 2147483647 w 71"/>
              <a:gd name="T43" fmla="*/ 2147483647 h 70"/>
              <a:gd name="T44" fmla="*/ 2147483647 w 71"/>
              <a:gd name="T45" fmla="*/ 2147483647 h 70"/>
              <a:gd name="T46" fmla="*/ 0 w 71"/>
              <a:gd name="T47" fmla="*/ 2147483647 h 70"/>
              <a:gd name="T48" fmla="*/ 0 w 71"/>
              <a:gd name="T49" fmla="*/ 2147483647 h 70"/>
              <a:gd name="T50" fmla="*/ 0 w 71"/>
              <a:gd name="T51" fmla="*/ 2147483647 h 70"/>
              <a:gd name="T52" fmla="*/ 2147483647 w 71"/>
              <a:gd name="T53" fmla="*/ 2147483647 h 70"/>
              <a:gd name="T54" fmla="*/ 2147483647 w 71"/>
              <a:gd name="T55" fmla="*/ 2147483647 h 70"/>
              <a:gd name="T56" fmla="*/ 2147483647 w 71"/>
              <a:gd name="T57" fmla="*/ 2147483647 h 70"/>
              <a:gd name="T58" fmla="*/ 2147483647 w 71"/>
              <a:gd name="T59" fmla="*/ 2147483647 h 70"/>
              <a:gd name="T60" fmla="*/ 2147483647 w 71"/>
              <a:gd name="T61" fmla="*/ 2147483647 h 70"/>
              <a:gd name="T62" fmla="*/ 2147483647 w 71"/>
              <a:gd name="T63" fmla="*/ 2147483647 h 70"/>
              <a:gd name="T64" fmla="*/ 2147483647 w 71"/>
              <a:gd name="T65" fmla="*/ 2147483647 h 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1" h="70">
                <a:moveTo>
                  <a:pt x="35" y="70"/>
                </a:moveTo>
                <a:lnTo>
                  <a:pt x="42" y="70"/>
                </a:lnTo>
                <a:lnTo>
                  <a:pt x="49" y="68"/>
                </a:lnTo>
                <a:lnTo>
                  <a:pt x="55" y="65"/>
                </a:lnTo>
                <a:lnTo>
                  <a:pt x="61" y="60"/>
                </a:lnTo>
                <a:lnTo>
                  <a:pt x="65" y="55"/>
                </a:lnTo>
                <a:lnTo>
                  <a:pt x="69" y="48"/>
                </a:lnTo>
                <a:lnTo>
                  <a:pt x="71" y="42"/>
                </a:lnTo>
                <a:lnTo>
                  <a:pt x="71" y="35"/>
                </a:lnTo>
                <a:lnTo>
                  <a:pt x="71" y="28"/>
                </a:lnTo>
                <a:lnTo>
                  <a:pt x="69" y="21"/>
                </a:lnTo>
                <a:lnTo>
                  <a:pt x="65" y="15"/>
                </a:lnTo>
                <a:lnTo>
                  <a:pt x="61" y="9"/>
                </a:lnTo>
                <a:lnTo>
                  <a:pt x="55" y="5"/>
                </a:lnTo>
                <a:lnTo>
                  <a:pt x="49" y="2"/>
                </a:lnTo>
                <a:lnTo>
                  <a:pt x="42" y="0"/>
                </a:lnTo>
                <a:lnTo>
                  <a:pt x="35" y="0"/>
                </a:lnTo>
                <a:lnTo>
                  <a:pt x="28" y="0"/>
                </a:lnTo>
                <a:lnTo>
                  <a:pt x="22" y="2"/>
                </a:lnTo>
                <a:lnTo>
                  <a:pt x="15" y="5"/>
                </a:lnTo>
                <a:lnTo>
                  <a:pt x="10" y="9"/>
                </a:lnTo>
                <a:lnTo>
                  <a:pt x="6" y="15"/>
                </a:lnTo>
                <a:lnTo>
                  <a:pt x="2" y="21"/>
                </a:lnTo>
                <a:lnTo>
                  <a:pt x="0" y="28"/>
                </a:lnTo>
                <a:lnTo>
                  <a:pt x="0" y="35"/>
                </a:lnTo>
                <a:lnTo>
                  <a:pt x="0" y="42"/>
                </a:lnTo>
                <a:lnTo>
                  <a:pt x="2" y="48"/>
                </a:lnTo>
                <a:lnTo>
                  <a:pt x="6" y="55"/>
                </a:lnTo>
                <a:lnTo>
                  <a:pt x="10" y="60"/>
                </a:lnTo>
                <a:lnTo>
                  <a:pt x="15" y="65"/>
                </a:lnTo>
                <a:lnTo>
                  <a:pt x="22" y="68"/>
                </a:lnTo>
                <a:lnTo>
                  <a:pt x="28" y="70"/>
                </a:lnTo>
                <a:lnTo>
                  <a:pt x="35" y="70"/>
                </a:lnTo>
                <a:close/>
              </a:path>
            </a:pathLst>
          </a:custGeom>
          <a:solidFill>
            <a:srgbClr val="00578E"/>
          </a:solidFill>
          <a:ln w="9525">
            <a:noFill/>
            <a:round/>
            <a:headEnd/>
            <a:tailEnd/>
          </a:ln>
        </p:spPr>
        <p:txBody>
          <a:bodyPr/>
          <a:lstStyle/>
          <a:p>
            <a:endParaRPr lang="en-US">
              <a:solidFill>
                <a:srgbClr val="000000"/>
              </a:solidFill>
            </a:endParaRPr>
          </a:p>
        </p:txBody>
      </p:sp>
      <p:sp>
        <p:nvSpPr>
          <p:cNvPr id="23" name="Freeform 154"/>
          <p:cNvSpPr>
            <a:spLocks/>
          </p:cNvSpPr>
          <p:nvPr userDrawn="1"/>
        </p:nvSpPr>
        <p:spPr bwMode="auto">
          <a:xfrm>
            <a:off x="3411538" y="1925638"/>
            <a:ext cx="38100" cy="38100"/>
          </a:xfrm>
          <a:custGeom>
            <a:avLst/>
            <a:gdLst>
              <a:gd name="T0" fmla="*/ 2147483647 w 71"/>
              <a:gd name="T1" fmla="*/ 2147483647 h 70"/>
              <a:gd name="T2" fmla="*/ 2147483647 w 71"/>
              <a:gd name="T3" fmla="*/ 2147483647 h 70"/>
              <a:gd name="T4" fmla="*/ 2147483647 w 71"/>
              <a:gd name="T5" fmla="*/ 2147483647 h 70"/>
              <a:gd name="T6" fmla="*/ 2147483647 w 71"/>
              <a:gd name="T7" fmla="*/ 2147483647 h 70"/>
              <a:gd name="T8" fmla="*/ 2147483647 w 71"/>
              <a:gd name="T9" fmla="*/ 2147483647 h 70"/>
              <a:gd name="T10" fmla="*/ 2147483647 w 71"/>
              <a:gd name="T11" fmla="*/ 2147483647 h 70"/>
              <a:gd name="T12" fmla="*/ 2147483647 w 71"/>
              <a:gd name="T13" fmla="*/ 2147483647 h 70"/>
              <a:gd name="T14" fmla="*/ 2147483647 w 71"/>
              <a:gd name="T15" fmla="*/ 2147483647 h 70"/>
              <a:gd name="T16" fmla="*/ 2147483647 w 71"/>
              <a:gd name="T17" fmla="*/ 2147483647 h 70"/>
              <a:gd name="T18" fmla="*/ 2147483647 w 71"/>
              <a:gd name="T19" fmla="*/ 2147483647 h 70"/>
              <a:gd name="T20" fmla="*/ 2147483647 w 71"/>
              <a:gd name="T21" fmla="*/ 2147483647 h 70"/>
              <a:gd name="T22" fmla="*/ 2147483647 w 71"/>
              <a:gd name="T23" fmla="*/ 2147483647 h 70"/>
              <a:gd name="T24" fmla="*/ 2147483647 w 71"/>
              <a:gd name="T25" fmla="*/ 2147483647 h 70"/>
              <a:gd name="T26" fmla="*/ 2147483647 w 71"/>
              <a:gd name="T27" fmla="*/ 2147483647 h 70"/>
              <a:gd name="T28" fmla="*/ 2147483647 w 71"/>
              <a:gd name="T29" fmla="*/ 2147483647 h 70"/>
              <a:gd name="T30" fmla="*/ 2147483647 w 71"/>
              <a:gd name="T31" fmla="*/ 0 h 70"/>
              <a:gd name="T32" fmla="*/ 2147483647 w 71"/>
              <a:gd name="T33" fmla="*/ 0 h 70"/>
              <a:gd name="T34" fmla="*/ 2147483647 w 71"/>
              <a:gd name="T35" fmla="*/ 0 h 70"/>
              <a:gd name="T36" fmla="*/ 2147483647 w 71"/>
              <a:gd name="T37" fmla="*/ 2147483647 h 70"/>
              <a:gd name="T38" fmla="*/ 2147483647 w 71"/>
              <a:gd name="T39" fmla="*/ 2147483647 h 70"/>
              <a:gd name="T40" fmla="*/ 2147483647 w 71"/>
              <a:gd name="T41" fmla="*/ 2147483647 h 70"/>
              <a:gd name="T42" fmla="*/ 2147483647 w 71"/>
              <a:gd name="T43" fmla="*/ 2147483647 h 70"/>
              <a:gd name="T44" fmla="*/ 2147483647 w 71"/>
              <a:gd name="T45" fmla="*/ 2147483647 h 70"/>
              <a:gd name="T46" fmla="*/ 0 w 71"/>
              <a:gd name="T47" fmla="*/ 2147483647 h 70"/>
              <a:gd name="T48" fmla="*/ 0 w 71"/>
              <a:gd name="T49" fmla="*/ 2147483647 h 70"/>
              <a:gd name="T50" fmla="*/ 0 w 71"/>
              <a:gd name="T51" fmla="*/ 2147483647 h 70"/>
              <a:gd name="T52" fmla="*/ 2147483647 w 71"/>
              <a:gd name="T53" fmla="*/ 2147483647 h 70"/>
              <a:gd name="T54" fmla="*/ 2147483647 w 71"/>
              <a:gd name="T55" fmla="*/ 2147483647 h 70"/>
              <a:gd name="T56" fmla="*/ 2147483647 w 71"/>
              <a:gd name="T57" fmla="*/ 2147483647 h 70"/>
              <a:gd name="T58" fmla="*/ 2147483647 w 71"/>
              <a:gd name="T59" fmla="*/ 2147483647 h 70"/>
              <a:gd name="T60" fmla="*/ 2147483647 w 71"/>
              <a:gd name="T61" fmla="*/ 2147483647 h 70"/>
              <a:gd name="T62" fmla="*/ 2147483647 w 71"/>
              <a:gd name="T63" fmla="*/ 2147483647 h 70"/>
              <a:gd name="T64" fmla="*/ 2147483647 w 71"/>
              <a:gd name="T65" fmla="*/ 2147483647 h 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1" h="70">
                <a:moveTo>
                  <a:pt x="35" y="70"/>
                </a:moveTo>
                <a:lnTo>
                  <a:pt x="43" y="70"/>
                </a:lnTo>
                <a:lnTo>
                  <a:pt x="49" y="68"/>
                </a:lnTo>
                <a:lnTo>
                  <a:pt x="56" y="65"/>
                </a:lnTo>
                <a:lnTo>
                  <a:pt x="60" y="60"/>
                </a:lnTo>
                <a:lnTo>
                  <a:pt x="64" y="55"/>
                </a:lnTo>
                <a:lnTo>
                  <a:pt x="67" y="48"/>
                </a:lnTo>
                <a:lnTo>
                  <a:pt x="70" y="42"/>
                </a:lnTo>
                <a:lnTo>
                  <a:pt x="71" y="35"/>
                </a:lnTo>
                <a:lnTo>
                  <a:pt x="70" y="28"/>
                </a:lnTo>
                <a:lnTo>
                  <a:pt x="67" y="21"/>
                </a:lnTo>
                <a:lnTo>
                  <a:pt x="64" y="15"/>
                </a:lnTo>
                <a:lnTo>
                  <a:pt x="60" y="9"/>
                </a:lnTo>
                <a:lnTo>
                  <a:pt x="56" y="5"/>
                </a:lnTo>
                <a:lnTo>
                  <a:pt x="49" y="2"/>
                </a:lnTo>
                <a:lnTo>
                  <a:pt x="43" y="0"/>
                </a:lnTo>
                <a:lnTo>
                  <a:pt x="35" y="0"/>
                </a:lnTo>
                <a:lnTo>
                  <a:pt x="28" y="0"/>
                </a:lnTo>
                <a:lnTo>
                  <a:pt x="21" y="2"/>
                </a:lnTo>
                <a:lnTo>
                  <a:pt x="15" y="5"/>
                </a:lnTo>
                <a:lnTo>
                  <a:pt x="10" y="9"/>
                </a:lnTo>
                <a:lnTo>
                  <a:pt x="6" y="15"/>
                </a:lnTo>
                <a:lnTo>
                  <a:pt x="2" y="21"/>
                </a:lnTo>
                <a:lnTo>
                  <a:pt x="0" y="28"/>
                </a:lnTo>
                <a:lnTo>
                  <a:pt x="0" y="35"/>
                </a:lnTo>
                <a:lnTo>
                  <a:pt x="0" y="42"/>
                </a:lnTo>
                <a:lnTo>
                  <a:pt x="2" y="48"/>
                </a:lnTo>
                <a:lnTo>
                  <a:pt x="6" y="55"/>
                </a:lnTo>
                <a:lnTo>
                  <a:pt x="10" y="60"/>
                </a:lnTo>
                <a:lnTo>
                  <a:pt x="15" y="65"/>
                </a:lnTo>
                <a:lnTo>
                  <a:pt x="21" y="68"/>
                </a:lnTo>
                <a:lnTo>
                  <a:pt x="28" y="70"/>
                </a:lnTo>
                <a:lnTo>
                  <a:pt x="35" y="70"/>
                </a:lnTo>
                <a:close/>
              </a:path>
            </a:pathLst>
          </a:custGeom>
          <a:solidFill>
            <a:srgbClr val="00578E"/>
          </a:solidFill>
          <a:ln w="9525">
            <a:noFill/>
            <a:round/>
            <a:headEnd/>
            <a:tailEnd/>
          </a:ln>
        </p:spPr>
        <p:txBody>
          <a:bodyPr/>
          <a:lstStyle/>
          <a:p>
            <a:endParaRPr lang="en-US">
              <a:solidFill>
                <a:srgbClr val="000000"/>
              </a:solidFill>
            </a:endParaRPr>
          </a:p>
        </p:txBody>
      </p:sp>
      <p:sp>
        <p:nvSpPr>
          <p:cNvPr id="24" name="Freeform 155"/>
          <p:cNvSpPr>
            <a:spLocks/>
          </p:cNvSpPr>
          <p:nvPr userDrawn="1"/>
        </p:nvSpPr>
        <p:spPr bwMode="auto">
          <a:xfrm>
            <a:off x="3513138" y="1925638"/>
            <a:ext cx="38100" cy="38100"/>
          </a:xfrm>
          <a:custGeom>
            <a:avLst/>
            <a:gdLst>
              <a:gd name="T0" fmla="*/ 2147483647 w 72"/>
              <a:gd name="T1" fmla="*/ 2147483647 h 70"/>
              <a:gd name="T2" fmla="*/ 2147483647 w 72"/>
              <a:gd name="T3" fmla="*/ 2147483647 h 70"/>
              <a:gd name="T4" fmla="*/ 2147483647 w 72"/>
              <a:gd name="T5" fmla="*/ 2147483647 h 70"/>
              <a:gd name="T6" fmla="*/ 2147483647 w 72"/>
              <a:gd name="T7" fmla="*/ 2147483647 h 70"/>
              <a:gd name="T8" fmla="*/ 2147483647 w 72"/>
              <a:gd name="T9" fmla="*/ 2147483647 h 70"/>
              <a:gd name="T10" fmla="*/ 2147483647 w 72"/>
              <a:gd name="T11" fmla="*/ 2147483647 h 70"/>
              <a:gd name="T12" fmla="*/ 2147483647 w 72"/>
              <a:gd name="T13" fmla="*/ 2147483647 h 70"/>
              <a:gd name="T14" fmla="*/ 2147483647 w 72"/>
              <a:gd name="T15" fmla="*/ 2147483647 h 70"/>
              <a:gd name="T16" fmla="*/ 2147483647 w 72"/>
              <a:gd name="T17" fmla="*/ 2147483647 h 70"/>
              <a:gd name="T18" fmla="*/ 2147483647 w 72"/>
              <a:gd name="T19" fmla="*/ 2147483647 h 70"/>
              <a:gd name="T20" fmla="*/ 2147483647 w 72"/>
              <a:gd name="T21" fmla="*/ 2147483647 h 70"/>
              <a:gd name="T22" fmla="*/ 2147483647 w 72"/>
              <a:gd name="T23" fmla="*/ 2147483647 h 70"/>
              <a:gd name="T24" fmla="*/ 2147483647 w 72"/>
              <a:gd name="T25" fmla="*/ 2147483647 h 70"/>
              <a:gd name="T26" fmla="*/ 2147483647 w 72"/>
              <a:gd name="T27" fmla="*/ 2147483647 h 70"/>
              <a:gd name="T28" fmla="*/ 2147483647 w 72"/>
              <a:gd name="T29" fmla="*/ 2147483647 h 70"/>
              <a:gd name="T30" fmla="*/ 2147483647 w 72"/>
              <a:gd name="T31" fmla="*/ 0 h 70"/>
              <a:gd name="T32" fmla="*/ 2147483647 w 72"/>
              <a:gd name="T33" fmla="*/ 0 h 70"/>
              <a:gd name="T34" fmla="*/ 2147483647 w 72"/>
              <a:gd name="T35" fmla="*/ 0 h 70"/>
              <a:gd name="T36" fmla="*/ 2147483647 w 72"/>
              <a:gd name="T37" fmla="*/ 2147483647 h 70"/>
              <a:gd name="T38" fmla="*/ 2147483647 w 72"/>
              <a:gd name="T39" fmla="*/ 2147483647 h 70"/>
              <a:gd name="T40" fmla="*/ 2147483647 w 72"/>
              <a:gd name="T41" fmla="*/ 2147483647 h 70"/>
              <a:gd name="T42" fmla="*/ 2147483647 w 72"/>
              <a:gd name="T43" fmla="*/ 2147483647 h 70"/>
              <a:gd name="T44" fmla="*/ 2147483647 w 72"/>
              <a:gd name="T45" fmla="*/ 2147483647 h 70"/>
              <a:gd name="T46" fmla="*/ 2147483647 w 72"/>
              <a:gd name="T47" fmla="*/ 2147483647 h 70"/>
              <a:gd name="T48" fmla="*/ 0 w 72"/>
              <a:gd name="T49" fmla="*/ 2147483647 h 70"/>
              <a:gd name="T50" fmla="*/ 2147483647 w 72"/>
              <a:gd name="T51" fmla="*/ 2147483647 h 70"/>
              <a:gd name="T52" fmla="*/ 2147483647 w 72"/>
              <a:gd name="T53" fmla="*/ 2147483647 h 70"/>
              <a:gd name="T54" fmla="*/ 2147483647 w 72"/>
              <a:gd name="T55" fmla="*/ 2147483647 h 70"/>
              <a:gd name="T56" fmla="*/ 2147483647 w 72"/>
              <a:gd name="T57" fmla="*/ 2147483647 h 70"/>
              <a:gd name="T58" fmla="*/ 2147483647 w 72"/>
              <a:gd name="T59" fmla="*/ 2147483647 h 70"/>
              <a:gd name="T60" fmla="*/ 2147483647 w 72"/>
              <a:gd name="T61" fmla="*/ 2147483647 h 70"/>
              <a:gd name="T62" fmla="*/ 2147483647 w 72"/>
              <a:gd name="T63" fmla="*/ 2147483647 h 70"/>
              <a:gd name="T64" fmla="*/ 2147483647 w 72"/>
              <a:gd name="T65" fmla="*/ 2147483647 h 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2" h="70">
                <a:moveTo>
                  <a:pt x="36" y="70"/>
                </a:moveTo>
                <a:lnTo>
                  <a:pt x="44" y="70"/>
                </a:lnTo>
                <a:lnTo>
                  <a:pt x="50" y="68"/>
                </a:lnTo>
                <a:lnTo>
                  <a:pt x="56" y="65"/>
                </a:lnTo>
                <a:lnTo>
                  <a:pt x="61" y="60"/>
                </a:lnTo>
                <a:lnTo>
                  <a:pt x="65" y="55"/>
                </a:lnTo>
                <a:lnTo>
                  <a:pt x="69" y="48"/>
                </a:lnTo>
                <a:lnTo>
                  <a:pt x="71" y="42"/>
                </a:lnTo>
                <a:lnTo>
                  <a:pt x="72" y="35"/>
                </a:lnTo>
                <a:lnTo>
                  <a:pt x="71" y="28"/>
                </a:lnTo>
                <a:lnTo>
                  <a:pt x="69" y="21"/>
                </a:lnTo>
                <a:lnTo>
                  <a:pt x="65" y="15"/>
                </a:lnTo>
                <a:lnTo>
                  <a:pt x="61" y="9"/>
                </a:lnTo>
                <a:lnTo>
                  <a:pt x="56" y="5"/>
                </a:lnTo>
                <a:lnTo>
                  <a:pt x="50" y="2"/>
                </a:lnTo>
                <a:lnTo>
                  <a:pt x="44" y="0"/>
                </a:lnTo>
                <a:lnTo>
                  <a:pt x="36" y="0"/>
                </a:lnTo>
                <a:lnTo>
                  <a:pt x="28" y="0"/>
                </a:lnTo>
                <a:lnTo>
                  <a:pt x="22" y="2"/>
                </a:lnTo>
                <a:lnTo>
                  <a:pt x="16" y="5"/>
                </a:lnTo>
                <a:lnTo>
                  <a:pt x="11" y="9"/>
                </a:lnTo>
                <a:lnTo>
                  <a:pt x="7" y="15"/>
                </a:lnTo>
                <a:lnTo>
                  <a:pt x="3" y="21"/>
                </a:lnTo>
                <a:lnTo>
                  <a:pt x="1" y="28"/>
                </a:lnTo>
                <a:lnTo>
                  <a:pt x="0" y="35"/>
                </a:lnTo>
                <a:lnTo>
                  <a:pt x="1" y="42"/>
                </a:lnTo>
                <a:lnTo>
                  <a:pt x="3" y="48"/>
                </a:lnTo>
                <a:lnTo>
                  <a:pt x="7" y="55"/>
                </a:lnTo>
                <a:lnTo>
                  <a:pt x="11" y="60"/>
                </a:lnTo>
                <a:lnTo>
                  <a:pt x="16" y="65"/>
                </a:lnTo>
                <a:lnTo>
                  <a:pt x="22" y="68"/>
                </a:lnTo>
                <a:lnTo>
                  <a:pt x="28" y="70"/>
                </a:lnTo>
                <a:lnTo>
                  <a:pt x="36" y="70"/>
                </a:lnTo>
                <a:close/>
              </a:path>
            </a:pathLst>
          </a:custGeom>
          <a:solidFill>
            <a:srgbClr val="00578E"/>
          </a:solidFill>
          <a:ln w="9525">
            <a:noFill/>
            <a:round/>
            <a:headEnd/>
            <a:tailEnd/>
          </a:ln>
        </p:spPr>
        <p:txBody>
          <a:bodyPr/>
          <a:lstStyle/>
          <a:p>
            <a:endParaRPr lang="en-US">
              <a:solidFill>
                <a:srgbClr val="000000"/>
              </a:solidFill>
            </a:endParaRPr>
          </a:p>
        </p:txBody>
      </p:sp>
      <p:sp>
        <p:nvSpPr>
          <p:cNvPr id="25" name="Freeform 156"/>
          <p:cNvSpPr>
            <a:spLocks/>
          </p:cNvSpPr>
          <p:nvPr userDrawn="1"/>
        </p:nvSpPr>
        <p:spPr bwMode="auto">
          <a:xfrm>
            <a:off x="3614738" y="1925638"/>
            <a:ext cx="38100" cy="38100"/>
          </a:xfrm>
          <a:custGeom>
            <a:avLst/>
            <a:gdLst>
              <a:gd name="T0" fmla="*/ 2147483647 w 71"/>
              <a:gd name="T1" fmla="*/ 2147483647 h 70"/>
              <a:gd name="T2" fmla="*/ 2147483647 w 71"/>
              <a:gd name="T3" fmla="*/ 2147483647 h 70"/>
              <a:gd name="T4" fmla="*/ 2147483647 w 71"/>
              <a:gd name="T5" fmla="*/ 2147483647 h 70"/>
              <a:gd name="T6" fmla="*/ 2147483647 w 71"/>
              <a:gd name="T7" fmla="*/ 2147483647 h 70"/>
              <a:gd name="T8" fmla="*/ 2147483647 w 71"/>
              <a:gd name="T9" fmla="*/ 2147483647 h 70"/>
              <a:gd name="T10" fmla="*/ 2147483647 w 71"/>
              <a:gd name="T11" fmla="*/ 2147483647 h 70"/>
              <a:gd name="T12" fmla="*/ 2147483647 w 71"/>
              <a:gd name="T13" fmla="*/ 2147483647 h 70"/>
              <a:gd name="T14" fmla="*/ 2147483647 w 71"/>
              <a:gd name="T15" fmla="*/ 2147483647 h 70"/>
              <a:gd name="T16" fmla="*/ 2147483647 w 71"/>
              <a:gd name="T17" fmla="*/ 2147483647 h 70"/>
              <a:gd name="T18" fmla="*/ 2147483647 w 71"/>
              <a:gd name="T19" fmla="*/ 2147483647 h 70"/>
              <a:gd name="T20" fmla="*/ 2147483647 w 71"/>
              <a:gd name="T21" fmla="*/ 2147483647 h 70"/>
              <a:gd name="T22" fmla="*/ 2147483647 w 71"/>
              <a:gd name="T23" fmla="*/ 2147483647 h 70"/>
              <a:gd name="T24" fmla="*/ 2147483647 w 71"/>
              <a:gd name="T25" fmla="*/ 2147483647 h 70"/>
              <a:gd name="T26" fmla="*/ 2147483647 w 71"/>
              <a:gd name="T27" fmla="*/ 2147483647 h 70"/>
              <a:gd name="T28" fmla="*/ 2147483647 w 71"/>
              <a:gd name="T29" fmla="*/ 2147483647 h 70"/>
              <a:gd name="T30" fmla="*/ 2147483647 w 71"/>
              <a:gd name="T31" fmla="*/ 0 h 70"/>
              <a:gd name="T32" fmla="*/ 2147483647 w 71"/>
              <a:gd name="T33" fmla="*/ 0 h 70"/>
              <a:gd name="T34" fmla="*/ 2147483647 w 71"/>
              <a:gd name="T35" fmla="*/ 0 h 70"/>
              <a:gd name="T36" fmla="*/ 2147483647 w 71"/>
              <a:gd name="T37" fmla="*/ 2147483647 h 70"/>
              <a:gd name="T38" fmla="*/ 2147483647 w 71"/>
              <a:gd name="T39" fmla="*/ 2147483647 h 70"/>
              <a:gd name="T40" fmla="*/ 2147483647 w 71"/>
              <a:gd name="T41" fmla="*/ 2147483647 h 70"/>
              <a:gd name="T42" fmla="*/ 2147483647 w 71"/>
              <a:gd name="T43" fmla="*/ 2147483647 h 70"/>
              <a:gd name="T44" fmla="*/ 2147483647 w 71"/>
              <a:gd name="T45" fmla="*/ 2147483647 h 70"/>
              <a:gd name="T46" fmla="*/ 2147483647 w 71"/>
              <a:gd name="T47" fmla="*/ 2147483647 h 70"/>
              <a:gd name="T48" fmla="*/ 0 w 71"/>
              <a:gd name="T49" fmla="*/ 2147483647 h 70"/>
              <a:gd name="T50" fmla="*/ 2147483647 w 71"/>
              <a:gd name="T51" fmla="*/ 2147483647 h 70"/>
              <a:gd name="T52" fmla="*/ 2147483647 w 71"/>
              <a:gd name="T53" fmla="*/ 2147483647 h 70"/>
              <a:gd name="T54" fmla="*/ 2147483647 w 71"/>
              <a:gd name="T55" fmla="*/ 2147483647 h 70"/>
              <a:gd name="T56" fmla="*/ 2147483647 w 71"/>
              <a:gd name="T57" fmla="*/ 2147483647 h 70"/>
              <a:gd name="T58" fmla="*/ 2147483647 w 71"/>
              <a:gd name="T59" fmla="*/ 2147483647 h 70"/>
              <a:gd name="T60" fmla="*/ 2147483647 w 71"/>
              <a:gd name="T61" fmla="*/ 2147483647 h 70"/>
              <a:gd name="T62" fmla="*/ 2147483647 w 71"/>
              <a:gd name="T63" fmla="*/ 2147483647 h 70"/>
              <a:gd name="T64" fmla="*/ 2147483647 w 71"/>
              <a:gd name="T65" fmla="*/ 2147483647 h 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1" h="70">
                <a:moveTo>
                  <a:pt x="36" y="70"/>
                </a:moveTo>
                <a:lnTo>
                  <a:pt x="43" y="70"/>
                </a:lnTo>
                <a:lnTo>
                  <a:pt x="49" y="68"/>
                </a:lnTo>
                <a:lnTo>
                  <a:pt x="56" y="65"/>
                </a:lnTo>
                <a:lnTo>
                  <a:pt x="61" y="60"/>
                </a:lnTo>
                <a:lnTo>
                  <a:pt x="65" y="55"/>
                </a:lnTo>
                <a:lnTo>
                  <a:pt x="69" y="48"/>
                </a:lnTo>
                <a:lnTo>
                  <a:pt x="71" y="42"/>
                </a:lnTo>
                <a:lnTo>
                  <a:pt x="71" y="35"/>
                </a:lnTo>
                <a:lnTo>
                  <a:pt x="71" y="28"/>
                </a:lnTo>
                <a:lnTo>
                  <a:pt x="69" y="21"/>
                </a:lnTo>
                <a:lnTo>
                  <a:pt x="65" y="15"/>
                </a:lnTo>
                <a:lnTo>
                  <a:pt x="61" y="9"/>
                </a:lnTo>
                <a:lnTo>
                  <a:pt x="56" y="5"/>
                </a:lnTo>
                <a:lnTo>
                  <a:pt x="49" y="2"/>
                </a:lnTo>
                <a:lnTo>
                  <a:pt x="43" y="0"/>
                </a:lnTo>
                <a:lnTo>
                  <a:pt x="36" y="0"/>
                </a:lnTo>
                <a:lnTo>
                  <a:pt x="28" y="0"/>
                </a:lnTo>
                <a:lnTo>
                  <a:pt x="22" y="2"/>
                </a:lnTo>
                <a:lnTo>
                  <a:pt x="15" y="5"/>
                </a:lnTo>
                <a:lnTo>
                  <a:pt x="11" y="9"/>
                </a:lnTo>
                <a:lnTo>
                  <a:pt x="7" y="15"/>
                </a:lnTo>
                <a:lnTo>
                  <a:pt x="3" y="21"/>
                </a:lnTo>
                <a:lnTo>
                  <a:pt x="1" y="28"/>
                </a:lnTo>
                <a:lnTo>
                  <a:pt x="0" y="35"/>
                </a:lnTo>
                <a:lnTo>
                  <a:pt x="1" y="42"/>
                </a:lnTo>
                <a:lnTo>
                  <a:pt x="3" y="48"/>
                </a:lnTo>
                <a:lnTo>
                  <a:pt x="7" y="55"/>
                </a:lnTo>
                <a:lnTo>
                  <a:pt x="11" y="60"/>
                </a:lnTo>
                <a:lnTo>
                  <a:pt x="15" y="65"/>
                </a:lnTo>
                <a:lnTo>
                  <a:pt x="22" y="68"/>
                </a:lnTo>
                <a:lnTo>
                  <a:pt x="28" y="70"/>
                </a:lnTo>
                <a:lnTo>
                  <a:pt x="36" y="70"/>
                </a:lnTo>
                <a:close/>
              </a:path>
            </a:pathLst>
          </a:custGeom>
          <a:solidFill>
            <a:srgbClr val="00578E"/>
          </a:solidFill>
          <a:ln w="9525">
            <a:noFill/>
            <a:round/>
            <a:headEnd/>
            <a:tailEnd/>
          </a:ln>
        </p:spPr>
        <p:txBody>
          <a:bodyPr/>
          <a:lstStyle/>
          <a:p>
            <a:endParaRPr lang="en-US">
              <a:solidFill>
                <a:srgbClr val="000000"/>
              </a:solidFill>
            </a:endParaRPr>
          </a:p>
        </p:txBody>
      </p:sp>
      <p:sp>
        <p:nvSpPr>
          <p:cNvPr id="26" name="Freeform 157"/>
          <p:cNvSpPr>
            <a:spLocks/>
          </p:cNvSpPr>
          <p:nvPr userDrawn="1"/>
        </p:nvSpPr>
        <p:spPr bwMode="auto">
          <a:xfrm>
            <a:off x="3716338" y="1925638"/>
            <a:ext cx="38100" cy="38100"/>
          </a:xfrm>
          <a:custGeom>
            <a:avLst/>
            <a:gdLst>
              <a:gd name="T0" fmla="*/ 2147483647 w 71"/>
              <a:gd name="T1" fmla="*/ 2147483647 h 70"/>
              <a:gd name="T2" fmla="*/ 2147483647 w 71"/>
              <a:gd name="T3" fmla="*/ 2147483647 h 70"/>
              <a:gd name="T4" fmla="*/ 2147483647 w 71"/>
              <a:gd name="T5" fmla="*/ 2147483647 h 70"/>
              <a:gd name="T6" fmla="*/ 2147483647 w 71"/>
              <a:gd name="T7" fmla="*/ 2147483647 h 70"/>
              <a:gd name="T8" fmla="*/ 2147483647 w 71"/>
              <a:gd name="T9" fmla="*/ 2147483647 h 70"/>
              <a:gd name="T10" fmla="*/ 2147483647 w 71"/>
              <a:gd name="T11" fmla="*/ 2147483647 h 70"/>
              <a:gd name="T12" fmla="*/ 2147483647 w 71"/>
              <a:gd name="T13" fmla="*/ 2147483647 h 70"/>
              <a:gd name="T14" fmla="*/ 2147483647 w 71"/>
              <a:gd name="T15" fmla="*/ 2147483647 h 70"/>
              <a:gd name="T16" fmla="*/ 2147483647 w 71"/>
              <a:gd name="T17" fmla="*/ 2147483647 h 70"/>
              <a:gd name="T18" fmla="*/ 2147483647 w 71"/>
              <a:gd name="T19" fmla="*/ 2147483647 h 70"/>
              <a:gd name="T20" fmla="*/ 2147483647 w 71"/>
              <a:gd name="T21" fmla="*/ 2147483647 h 70"/>
              <a:gd name="T22" fmla="*/ 2147483647 w 71"/>
              <a:gd name="T23" fmla="*/ 2147483647 h 70"/>
              <a:gd name="T24" fmla="*/ 2147483647 w 71"/>
              <a:gd name="T25" fmla="*/ 2147483647 h 70"/>
              <a:gd name="T26" fmla="*/ 2147483647 w 71"/>
              <a:gd name="T27" fmla="*/ 2147483647 h 70"/>
              <a:gd name="T28" fmla="*/ 2147483647 w 71"/>
              <a:gd name="T29" fmla="*/ 2147483647 h 70"/>
              <a:gd name="T30" fmla="*/ 2147483647 w 71"/>
              <a:gd name="T31" fmla="*/ 0 h 70"/>
              <a:gd name="T32" fmla="*/ 2147483647 w 71"/>
              <a:gd name="T33" fmla="*/ 0 h 70"/>
              <a:gd name="T34" fmla="*/ 2147483647 w 71"/>
              <a:gd name="T35" fmla="*/ 0 h 70"/>
              <a:gd name="T36" fmla="*/ 2147483647 w 71"/>
              <a:gd name="T37" fmla="*/ 2147483647 h 70"/>
              <a:gd name="T38" fmla="*/ 2147483647 w 71"/>
              <a:gd name="T39" fmla="*/ 2147483647 h 70"/>
              <a:gd name="T40" fmla="*/ 2147483647 w 71"/>
              <a:gd name="T41" fmla="*/ 2147483647 h 70"/>
              <a:gd name="T42" fmla="*/ 2147483647 w 71"/>
              <a:gd name="T43" fmla="*/ 2147483647 h 70"/>
              <a:gd name="T44" fmla="*/ 2147483647 w 71"/>
              <a:gd name="T45" fmla="*/ 2147483647 h 70"/>
              <a:gd name="T46" fmla="*/ 0 w 71"/>
              <a:gd name="T47" fmla="*/ 2147483647 h 70"/>
              <a:gd name="T48" fmla="*/ 0 w 71"/>
              <a:gd name="T49" fmla="*/ 2147483647 h 70"/>
              <a:gd name="T50" fmla="*/ 0 w 71"/>
              <a:gd name="T51" fmla="*/ 2147483647 h 70"/>
              <a:gd name="T52" fmla="*/ 2147483647 w 71"/>
              <a:gd name="T53" fmla="*/ 2147483647 h 70"/>
              <a:gd name="T54" fmla="*/ 2147483647 w 71"/>
              <a:gd name="T55" fmla="*/ 2147483647 h 70"/>
              <a:gd name="T56" fmla="*/ 2147483647 w 71"/>
              <a:gd name="T57" fmla="*/ 2147483647 h 70"/>
              <a:gd name="T58" fmla="*/ 2147483647 w 71"/>
              <a:gd name="T59" fmla="*/ 2147483647 h 70"/>
              <a:gd name="T60" fmla="*/ 2147483647 w 71"/>
              <a:gd name="T61" fmla="*/ 2147483647 h 70"/>
              <a:gd name="T62" fmla="*/ 2147483647 w 71"/>
              <a:gd name="T63" fmla="*/ 2147483647 h 70"/>
              <a:gd name="T64" fmla="*/ 2147483647 w 71"/>
              <a:gd name="T65" fmla="*/ 2147483647 h 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1" h="70">
                <a:moveTo>
                  <a:pt x="36" y="70"/>
                </a:moveTo>
                <a:lnTo>
                  <a:pt x="43" y="70"/>
                </a:lnTo>
                <a:lnTo>
                  <a:pt x="49" y="68"/>
                </a:lnTo>
                <a:lnTo>
                  <a:pt x="56" y="65"/>
                </a:lnTo>
                <a:lnTo>
                  <a:pt x="61" y="60"/>
                </a:lnTo>
                <a:lnTo>
                  <a:pt x="65" y="55"/>
                </a:lnTo>
                <a:lnTo>
                  <a:pt x="69" y="48"/>
                </a:lnTo>
                <a:lnTo>
                  <a:pt x="71" y="42"/>
                </a:lnTo>
                <a:lnTo>
                  <a:pt x="71" y="35"/>
                </a:lnTo>
                <a:lnTo>
                  <a:pt x="71" y="28"/>
                </a:lnTo>
                <a:lnTo>
                  <a:pt x="69" y="21"/>
                </a:lnTo>
                <a:lnTo>
                  <a:pt x="65" y="15"/>
                </a:lnTo>
                <a:lnTo>
                  <a:pt x="61" y="9"/>
                </a:lnTo>
                <a:lnTo>
                  <a:pt x="56" y="5"/>
                </a:lnTo>
                <a:lnTo>
                  <a:pt x="49" y="2"/>
                </a:lnTo>
                <a:lnTo>
                  <a:pt x="43" y="0"/>
                </a:lnTo>
                <a:lnTo>
                  <a:pt x="36" y="0"/>
                </a:lnTo>
                <a:lnTo>
                  <a:pt x="28" y="0"/>
                </a:lnTo>
                <a:lnTo>
                  <a:pt x="22" y="2"/>
                </a:lnTo>
                <a:lnTo>
                  <a:pt x="15" y="5"/>
                </a:lnTo>
                <a:lnTo>
                  <a:pt x="10" y="9"/>
                </a:lnTo>
                <a:lnTo>
                  <a:pt x="6" y="15"/>
                </a:lnTo>
                <a:lnTo>
                  <a:pt x="2" y="21"/>
                </a:lnTo>
                <a:lnTo>
                  <a:pt x="0" y="28"/>
                </a:lnTo>
                <a:lnTo>
                  <a:pt x="0" y="35"/>
                </a:lnTo>
                <a:lnTo>
                  <a:pt x="0" y="42"/>
                </a:lnTo>
                <a:lnTo>
                  <a:pt x="2" y="48"/>
                </a:lnTo>
                <a:lnTo>
                  <a:pt x="6" y="55"/>
                </a:lnTo>
                <a:lnTo>
                  <a:pt x="10" y="60"/>
                </a:lnTo>
                <a:lnTo>
                  <a:pt x="15" y="65"/>
                </a:lnTo>
                <a:lnTo>
                  <a:pt x="22" y="68"/>
                </a:lnTo>
                <a:lnTo>
                  <a:pt x="28" y="70"/>
                </a:lnTo>
                <a:lnTo>
                  <a:pt x="36" y="70"/>
                </a:lnTo>
                <a:close/>
              </a:path>
            </a:pathLst>
          </a:custGeom>
          <a:solidFill>
            <a:srgbClr val="00578E"/>
          </a:solidFill>
          <a:ln w="9525">
            <a:noFill/>
            <a:round/>
            <a:headEnd/>
            <a:tailEnd/>
          </a:ln>
        </p:spPr>
        <p:txBody>
          <a:bodyPr/>
          <a:lstStyle/>
          <a:p>
            <a:endParaRPr lang="en-US">
              <a:solidFill>
                <a:srgbClr val="000000"/>
              </a:solidFill>
            </a:endParaRPr>
          </a:p>
        </p:txBody>
      </p:sp>
      <p:sp>
        <p:nvSpPr>
          <p:cNvPr id="27" name="Freeform 158"/>
          <p:cNvSpPr>
            <a:spLocks/>
          </p:cNvSpPr>
          <p:nvPr userDrawn="1"/>
        </p:nvSpPr>
        <p:spPr bwMode="auto">
          <a:xfrm>
            <a:off x="3817938" y="1925638"/>
            <a:ext cx="38100" cy="38100"/>
          </a:xfrm>
          <a:custGeom>
            <a:avLst/>
            <a:gdLst>
              <a:gd name="T0" fmla="*/ 2147483647 w 71"/>
              <a:gd name="T1" fmla="*/ 2147483647 h 70"/>
              <a:gd name="T2" fmla="*/ 2147483647 w 71"/>
              <a:gd name="T3" fmla="*/ 2147483647 h 70"/>
              <a:gd name="T4" fmla="*/ 2147483647 w 71"/>
              <a:gd name="T5" fmla="*/ 2147483647 h 70"/>
              <a:gd name="T6" fmla="*/ 2147483647 w 71"/>
              <a:gd name="T7" fmla="*/ 2147483647 h 70"/>
              <a:gd name="T8" fmla="*/ 2147483647 w 71"/>
              <a:gd name="T9" fmla="*/ 2147483647 h 70"/>
              <a:gd name="T10" fmla="*/ 2147483647 w 71"/>
              <a:gd name="T11" fmla="*/ 2147483647 h 70"/>
              <a:gd name="T12" fmla="*/ 2147483647 w 71"/>
              <a:gd name="T13" fmla="*/ 2147483647 h 70"/>
              <a:gd name="T14" fmla="*/ 2147483647 w 71"/>
              <a:gd name="T15" fmla="*/ 2147483647 h 70"/>
              <a:gd name="T16" fmla="*/ 2147483647 w 71"/>
              <a:gd name="T17" fmla="*/ 2147483647 h 70"/>
              <a:gd name="T18" fmla="*/ 2147483647 w 71"/>
              <a:gd name="T19" fmla="*/ 2147483647 h 70"/>
              <a:gd name="T20" fmla="*/ 2147483647 w 71"/>
              <a:gd name="T21" fmla="*/ 2147483647 h 70"/>
              <a:gd name="T22" fmla="*/ 2147483647 w 71"/>
              <a:gd name="T23" fmla="*/ 2147483647 h 70"/>
              <a:gd name="T24" fmla="*/ 2147483647 w 71"/>
              <a:gd name="T25" fmla="*/ 2147483647 h 70"/>
              <a:gd name="T26" fmla="*/ 2147483647 w 71"/>
              <a:gd name="T27" fmla="*/ 2147483647 h 70"/>
              <a:gd name="T28" fmla="*/ 2147483647 w 71"/>
              <a:gd name="T29" fmla="*/ 2147483647 h 70"/>
              <a:gd name="T30" fmla="*/ 2147483647 w 71"/>
              <a:gd name="T31" fmla="*/ 0 h 70"/>
              <a:gd name="T32" fmla="*/ 2147483647 w 71"/>
              <a:gd name="T33" fmla="*/ 0 h 70"/>
              <a:gd name="T34" fmla="*/ 2147483647 w 71"/>
              <a:gd name="T35" fmla="*/ 0 h 70"/>
              <a:gd name="T36" fmla="*/ 2147483647 w 71"/>
              <a:gd name="T37" fmla="*/ 2147483647 h 70"/>
              <a:gd name="T38" fmla="*/ 2147483647 w 71"/>
              <a:gd name="T39" fmla="*/ 2147483647 h 70"/>
              <a:gd name="T40" fmla="*/ 2147483647 w 71"/>
              <a:gd name="T41" fmla="*/ 2147483647 h 70"/>
              <a:gd name="T42" fmla="*/ 2147483647 w 71"/>
              <a:gd name="T43" fmla="*/ 2147483647 h 70"/>
              <a:gd name="T44" fmla="*/ 2147483647 w 71"/>
              <a:gd name="T45" fmla="*/ 2147483647 h 70"/>
              <a:gd name="T46" fmla="*/ 0 w 71"/>
              <a:gd name="T47" fmla="*/ 2147483647 h 70"/>
              <a:gd name="T48" fmla="*/ 0 w 71"/>
              <a:gd name="T49" fmla="*/ 2147483647 h 70"/>
              <a:gd name="T50" fmla="*/ 0 w 71"/>
              <a:gd name="T51" fmla="*/ 2147483647 h 70"/>
              <a:gd name="T52" fmla="*/ 2147483647 w 71"/>
              <a:gd name="T53" fmla="*/ 2147483647 h 70"/>
              <a:gd name="T54" fmla="*/ 2147483647 w 71"/>
              <a:gd name="T55" fmla="*/ 2147483647 h 70"/>
              <a:gd name="T56" fmla="*/ 2147483647 w 71"/>
              <a:gd name="T57" fmla="*/ 2147483647 h 70"/>
              <a:gd name="T58" fmla="*/ 2147483647 w 71"/>
              <a:gd name="T59" fmla="*/ 2147483647 h 70"/>
              <a:gd name="T60" fmla="*/ 2147483647 w 71"/>
              <a:gd name="T61" fmla="*/ 2147483647 h 70"/>
              <a:gd name="T62" fmla="*/ 2147483647 w 71"/>
              <a:gd name="T63" fmla="*/ 2147483647 h 70"/>
              <a:gd name="T64" fmla="*/ 2147483647 w 71"/>
              <a:gd name="T65" fmla="*/ 2147483647 h 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1" h="70">
                <a:moveTo>
                  <a:pt x="35" y="70"/>
                </a:moveTo>
                <a:lnTo>
                  <a:pt x="43" y="70"/>
                </a:lnTo>
                <a:lnTo>
                  <a:pt x="49" y="68"/>
                </a:lnTo>
                <a:lnTo>
                  <a:pt x="56" y="65"/>
                </a:lnTo>
                <a:lnTo>
                  <a:pt x="60" y="60"/>
                </a:lnTo>
                <a:lnTo>
                  <a:pt x="64" y="55"/>
                </a:lnTo>
                <a:lnTo>
                  <a:pt x="68" y="48"/>
                </a:lnTo>
                <a:lnTo>
                  <a:pt x="70" y="42"/>
                </a:lnTo>
                <a:lnTo>
                  <a:pt x="71" y="35"/>
                </a:lnTo>
                <a:lnTo>
                  <a:pt x="70" y="28"/>
                </a:lnTo>
                <a:lnTo>
                  <a:pt x="68" y="21"/>
                </a:lnTo>
                <a:lnTo>
                  <a:pt x="64" y="15"/>
                </a:lnTo>
                <a:lnTo>
                  <a:pt x="60" y="9"/>
                </a:lnTo>
                <a:lnTo>
                  <a:pt x="56" y="5"/>
                </a:lnTo>
                <a:lnTo>
                  <a:pt x="49" y="2"/>
                </a:lnTo>
                <a:lnTo>
                  <a:pt x="43" y="0"/>
                </a:lnTo>
                <a:lnTo>
                  <a:pt x="35" y="0"/>
                </a:lnTo>
                <a:lnTo>
                  <a:pt x="29" y="0"/>
                </a:lnTo>
                <a:lnTo>
                  <a:pt x="22" y="2"/>
                </a:lnTo>
                <a:lnTo>
                  <a:pt x="16" y="5"/>
                </a:lnTo>
                <a:lnTo>
                  <a:pt x="10" y="9"/>
                </a:lnTo>
                <a:lnTo>
                  <a:pt x="6" y="15"/>
                </a:lnTo>
                <a:lnTo>
                  <a:pt x="3" y="21"/>
                </a:lnTo>
                <a:lnTo>
                  <a:pt x="0" y="28"/>
                </a:lnTo>
                <a:lnTo>
                  <a:pt x="0" y="35"/>
                </a:lnTo>
                <a:lnTo>
                  <a:pt x="0" y="42"/>
                </a:lnTo>
                <a:lnTo>
                  <a:pt x="3" y="48"/>
                </a:lnTo>
                <a:lnTo>
                  <a:pt x="6" y="55"/>
                </a:lnTo>
                <a:lnTo>
                  <a:pt x="10" y="60"/>
                </a:lnTo>
                <a:lnTo>
                  <a:pt x="16" y="65"/>
                </a:lnTo>
                <a:lnTo>
                  <a:pt x="22" y="68"/>
                </a:lnTo>
                <a:lnTo>
                  <a:pt x="29" y="70"/>
                </a:lnTo>
                <a:lnTo>
                  <a:pt x="35" y="70"/>
                </a:lnTo>
                <a:close/>
              </a:path>
            </a:pathLst>
          </a:custGeom>
          <a:solidFill>
            <a:srgbClr val="00578E"/>
          </a:solidFill>
          <a:ln w="9525">
            <a:noFill/>
            <a:round/>
            <a:headEnd/>
            <a:tailEnd/>
          </a:ln>
        </p:spPr>
        <p:txBody>
          <a:bodyPr/>
          <a:lstStyle/>
          <a:p>
            <a:endParaRPr lang="en-US">
              <a:solidFill>
                <a:srgbClr val="000000"/>
              </a:solidFill>
            </a:endParaRPr>
          </a:p>
        </p:txBody>
      </p:sp>
      <p:sp>
        <p:nvSpPr>
          <p:cNvPr id="28" name="Freeform 159"/>
          <p:cNvSpPr>
            <a:spLocks/>
          </p:cNvSpPr>
          <p:nvPr userDrawn="1"/>
        </p:nvSpPr>
        <p:spPr bwMode="auto">
          <a:xfrm>
            <a:off x="3919538" y="1925638"/>
            <a:ext cx="38100" cy="38100"/>
          </a:xfrm>
          <a:custGeom>
            <a:avLst/>
            <a:gdLst>
              <a:gd name="T0" fmla="*/ 2147483647 w 72"/>
              <a:gd name="T1" fmla="*/ 2147483647 h 70"/>
              <a:gd name="T2" fmla="*/ 2147483647 w 72"/>
              <a:gd name="T3" fmla="*/ 2147483647 h 70"/>
              <a:gd name="T4" fmla="*/ 2147483647 w 72"/>
              <a:gd name="T5" fmla="*/ 2147483647 h 70"/>
              <a:gd name="T6" fmla="*/ 2147483647 w 72"/>
              <a:gd name="T7" fmla="*/ 2147483647 h 70"/>
              <a:gd name="T8" fmla="*/ 2147483647 w 72"/>
              <a:gd name="T9" fmla="*/ 2147483647 h 70"/>
              <a:gd name="T10" fmla="*/ 2147483647 w 72"/>
              <a:gd name="T11" fmla="*/ 2147483647 h 70"/>
              <a:gd name="T12" fmla="*/ 2147483647 w 72"/>
              <a:gd name="T13" fmla="*/ 2147483647 h 70"/>
              <a:gd name="T14" fmla="*/ 2147483647 w 72"/>
              <a:gd name="T15" fmla="*/ 2147483647 h 70"/>
              <a:gd name="T16" fmla="*/ 2147483647 w 72"/>
              <a:gd name="T17" fmla="*/ 2147483647 h 70"/>
              <a:gd name="T18" fmla="*/ 2147483647 w 72"/>
              <a:gd name="T19" fmla="*/ 2147483647 h 70"/>
              <a:gd name="T20" fmla="*/ 2147483647 w 72"/>
              <a:gd name="T21" fmla="*/ 2147483647 h 70"/>
              <a:gd name="T22" fmla="*/ 2147483647 w 72"/>
              <a:gd name="T23" fmla="*/ 2147483647 h 70"/>
              <a:gd name="T24" fmla="*/ 2147483647 w 72"/>
              <a:gd name="T25" fmla="*/ 2147483647 h 70"/>
              <a:gd name="T26" fmla="*/ 2147483647 w 72"/>
              <a:gd name="T27" fmla="*/ 2147483647 h 70"/>
              <a:gd name="T28" fmla="*/ 2147483647 w 72"/>
              <a:gd name="T29" fmla="*/ 2147483647 h 70"/>
              <a:gd name="T30" fmla="*/ 2147483647 w 72"/>
              <a:gd name="T31" fmla="*/ 0 h 70"/>
              <a:gd name="T32" fmla="*/ 2147483647 w 72"/>
              <a:gd name="T33" fmla="*/ 0 h 70"/>
              <a:gd name="T34" fmla="*/ 2147483647 w 72"/>
              <a:gd name="T35" fmla="*/ 0 h 70"/>
              <a:gd name="T36" fmla="*/ 2147483647 w 72"/>
              <a:gd name="T37" fmla="*/ 2147483647 h 70"/>
              <a:gd name="T38" fmla="*/ 2147483647 w 72"/>
              <a:gd name="T39" fmla="*/ 2147483647 h 70"/>
              <a:gd name="T40" fmla="*/ 2147483647 w 72"/>
              <a:gd name="T41" fmla="*/ 2147483647 h 70"/>
              <a:gd name="T42" fmla="*/ 2147483647 w 72"/>
              <a:gd name="T43" fmla="*/ 2147483647 h 70"/>
              <a:gd name="T44" fmla="*/ 2147483647 w 72"/>
              <a:gd name="T45" fmla="*/ 2147483647 h 70"/>
              <a:gd name="T46" fmla="*/ 2147483647 w 72"/>
              <a:gd name="T47" fmla="*/ 2147483647 h 70"/>
              <a:gd name="T48" fmla="*/ 0 w 72"/>
              <a:gd name="T49" fmla="*/ 2147483647 h 70"/>
              <a:gd name="T50" fmla="*/ 2147483647 w 72"/>
              <a:gd name="T51" fmla="*/ 2147483647 h 70"/>
              <a:gd name="T52" fmla="*/ 2147483647 w 72"/>
              <a:gd name="T53" fmla="*/ 2147483647 h 70"/>
              <a:gd name="T54" fmla="*/ 2147483647 w 72"/>
              <a:gd name="T55" fmla="*/ 2147483647 h 70"/>
              <a:gd name="T56" fmla="*/ 2147483647 w 72"/>
              <a:gd name="T57" fmla="*/ 2147483647 h 70"/>
              <a:gd name="T58" fmla="*/ 2147483647 w 72"/>
              <a:gd name="T59" fmla="*/ 2147483647 h 70"/>
              <a:gd name="T60" fmla="*/ 2147483647 w 72"/>
              <a:gd name="T61" fmla="*/ 2147483647 h 70"/>
              <a:gd name="T62" fmla="*/ 2147483647 w 72"/>
              <a:gd name="T63" fmla="*/ 2147483647 h 70"/>
              <a:gd name="T64" fmla="*/ 2147483647 w 72"/>
              <a:gd name="T65" fmla="*/ 2147483647 h 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2" h="70">
                <a:moveTo>
                  <a:pt x="36" y="70"/>
                </a:moveTo>
                <a:lnTo>
                  <a:pt x="44" y="70"/>
                </a:lnTo>
                <a:lnTo>
                  <a:pt x="50" y="68"/>
                </a:lnTo>
                <a:lnTo>
                  <a:pt x="56" y="65"/>
                </a:lnTo>
                <a:lnTo>
                  <a:pt x="61" y="60"/>
                </a:lnTo>
                <a:lnTo>
                  <a:pt x="65" y="55"/>
                </a:lnTo>
                <a:lnTo>
                  <a:pt x="69" y="48"/>
                </a:lnTo>
                <a:lnTo>
                  <a:pt x="71" y="42"/>
                </a:lnTo>
                <a:lnTo>
                  <a:pt x="72" y="35"/>
                </a:lnTo>
                <a:lnTo>
                  <a:pt x="71" y="28"/>
                </a:lnTo>
                <a:lnTo>
                  <a:pt x="69" y="21"/>
                </a:lnTo>
                <a:lnTo>
                  <a:pt x="65" y="15"/>
                </a:lnTo>
                <a:lnTo>
                  <a:pt x="61" y="9"/>
                </a:lnTo>
                <a:lnTo>
                  <a:pt x="56" y="5"/>
                </a:lnTo>
                <a:lnTo>
                  <a:pt x="50" y="2"/>
                </a:lnTo>
                <a:lnTo>
                  <a:pt x="44" y="0"/>
                </a:lnTo>
                <a:lnTo>
                  <a:pt x="36" y="0"/>
                </a:lnTo>
                <a:lnTo>
                  <a:pt x="29" y="0"/>
                </a:lnTo>
                <a:lnTo>
                  <a:pt x="22" y="2"/>
                </a:lnTo>
                <a:lnTo>
                  <a:pt x="17" y="5"/>
                </a:lnTo>
                <a:lnTo>
                  <a:pt x="11" y="9"/>
                </a:lnTo>
                <a:lnTo>
                  <a:pt x="7" y="15"/>
                </a:lnTo>
                <a:lnTo>
                  <a:pt x="4" y="21"/>
                </a:lnTo>
                <a:lnTo>
                  <a:pt x="1" y="28"/>
                </a:lnTo>
                <a:lnTo>
                  <a:pt x="0" y="35"/>
                </a:lnTo>
                <a:lnTo>
                  <a:pt x="1" y="42"/>
                </a:lnTo>
                <a:lnTo>
                  <a:pt x="4" y="48"/>
                </a:lnTo>
                <a:lnTo>
                  <a:pt x="7" y="55"/>
                </a:lnTo>
                <a:lnTo>
                  <a:pt x="11" y="60"/>
                </a:lnTo>
                <a:lnTo>
                  <a:pt x="17" y="65"/>
                </a:lnTo>
                <a:lnTo>
                  <a:pt x="22" y="68"/>
                </a:lnTo>
                <a:lnTo>
                  <a:pt x="29" y="70"/>
                </a:lnTo>
                <a:lnTo>
                  <a:pt x="36" y="70"/>
                </a:lnTo>
                <a:close/>
              </a:path>
            </a:pathLst>
          </a:custGeom>
          <a:solidFill>
            <a:srgbClr val="00578E"/>
          </a:solidFill>
          <a:ln w="9525">
            <a:noFill/>
            <a:round/>
            <a:headEnd/>
            <a:tailEnd/>
          </a:ln>
        </p:spPr>
        <p:txBody>
          <a:bodyPr/>
          <a:lstStyle/>
          <a:p>
            <a:endParaRPr lang="en-US">
              <a:solidFill>
                <a:srgbClr val="000000"/>
              </a:solidFill>
            </a:endParaRPr>
          </a:p>
        </p:txBody>
      </p:sp>
      <p:sp>
        <p:nvSpPr>
          <p:cNvPr id="29" name="Freeform 160"/>
          <p:cNvSpPr>
            <a:spLocks/>
          </p:cNvSpPr>
          <p:nvPr userDrawn="1"/>
        </p:nvSpPr>
        <p:spPr bwMode="auto">
          <a:xfrm>
            <a:off x="4021138" y="1925638"/>
            <a:ext cx="38100" cy="38100"/>
          </a:xfrm>
          <a:custGeom>
            <a:avLst/>
            <a:gdLst>
              <a:gd name="T0" fmla="*/ 2147483647 w 72"/>
              <a:gd name="T1" fmla="*/ 2147483647 h 70"/>
              <a:gd name="T2" fmla="*/ 2147483647 w 72"/>
              <a:gd name="T3" fmla="*/ 2147483647 h 70"/>
              <a:gd name="T4" fmla="*/ 2147483647 w 72"/>
              <a:gd name="T5" fmla="*/ 2147483647 h 70"/>
              <a:gd name="T6" fmla="*/ 2147483647 w 72"/>
              <a:gd name="T7" fmla="*/ 2147483647 h 70"/>
              <a:gd name="T8" fmla="*/ 2147483647 w 72"/>
              <a:gd name="T9" fmla="*/ 2147483647 h 70"/>
              <a:gd name="T10" fmla="*/ 2147483647 w 72"/>
              <a:gd name="T11" fmla="*/ 2147483647 h 70"/>
              <a:gd name="T12" fmla="*/ 2147483647 w 72"/>
              <a:gd name="T13" fmla="*/ 2147483647 h 70"/>
              <a:gd name="T14" fmla="*/ 2147483647 w 72"/>
              <a:gd name="T15" fmla="*/ 2147483647 h 70"/>
              <a:gd name="T16" fmla="*/ 2147483647 w 72"/>
              <a:gd name="T17" fmla="*/ 2147483647 h 70"/>
              <a:gd name="T18" fmla="*/ 2147483647 w 72"/>
              <a:gd name="T19" fmla="*/ 2147483647 h 70"/>
              <a:gd name="T20" fmla="*/ 2147483647 w 72"/>
              <a:gd name="T21" fmla="*/ 2147483647 h 70"/>
              <a:gd name="T22" fmla="*/ 2147483647 w 72"/>
              <a:gd name="T23" fmla="*/ 2147483647 h 70"/>
              <a:gd name="T24" fmla="*/ 2147483647 w 72"/>
              <a:gd name="T25" fmla="*/ 2147483647 h 70"/>
              <a:gd name="T26" fmla="*/ 2147483647 w 72"/>
              <a:gd name="T27" fmla="*/ 2147483647 h 70"/>
              <a:gd name="T28" fmla="*/ 2147483647 w 72"/>
              <a:gd name="T29" fmla="*/ 2147483647 h 70"/>
              <a:gd name="T30" fmla="*/ 2147483647 w 72"/>
              <a:gd name="T31" fmla="*/ 0 h 70"/>
              <a:gd name="T32" fmla="*/ 2147483647 w 72"/>
              <a:gd name="T33" fmla="*/ 0 h 70"/>
              <a:gd name="T34" fmla="*/ 2147483647 w 72"/>
              <a:gd name="T35" fmla="*/ 0 h 70"/>
              <a:gd name="T36" fmla="*/ 2147483647 w 72"/>
              <a:gd name="T37" fmla="*/ 2147483647 h 70"/>
              <a:gd name="T38" fmla="*/ 2147483647 w 72"/>
              <a:gd name="T39" fmla="*/ 2147483647 h 70"/>
              <a:gd name="T40" fmla="*/ 2147483647 w 72"/>
              <a:gd name="T41" fmla="*/ 2147483647 h 70"/>
              <a:gd name="T42" fmla="*/ 2147483647 w 72"/>
              <a:gd name="T43" fmla="*/ 2147483647 h 70"/>
              <a:gd name="T44" fmla="*/ 2147483647 w 72"/>
              <a:gd name="T45" fmla="*/ 2147483647 h 70"/>
              <a:gd name="T46" fmla="*/ 2147483647 w 72"/>
              <a:gd name="T47" fmla="*/ 2147483647 h 70"/>
              <a:gd name="T48" fmla="*/ 0 w 72"/>
              <a:gd name="T49" fmla="*/ 2147483647 h 70"/>
              <a:gd name="T50" fmla="*/ 2147483647 w 72"/>
              <a:gd name="T51" fmla="*/ 2147483647 h 70"/>
              <a:gd name="T52" fmla="*/ 2147483647 w 72"/>
              <a:gd name="T53" fmla="*/ 2147483647 h 70"/>
              <a:gd name="T54" fmla="*/ 2147483647 w 72"/>
              <a:gd name="T55" fmla="*/ 2147483647 h 70"/>
              <a:gd name="T56" fmla="*/ 2147483647 w 72"/>
              <a:gd name="T57" fmla="*/ 2147483647 h 70"/>
              <a:gd name="T58" fmla="*/ 2147483647 w 72"/>
              <a:gd name="T59" fmla="*/ 2147483647 h 70"/>
              <a:gd name="T60" fmla="*/ 2147483647 w 72"/>
              <a:gd name="T61" fmla="*/ 2147483647 h 70"/>
              <a:gd name="T62" fmla="*/ 2147483647 w 72"/>
              <a:gd name="T63" fmla="*/ 2147483647 h 70"/>
              <a:gd name="T64" fmla="*/ 2147483647 w 72"/>
              <a:gd name="T65" fmla="*/ 2147483647 h 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2" h="70">
                <a:moveTo>
                  <a:pt x="36" y="70"/>
                </a:moveTo>
                <a:lnTo>
                  <a:pt x="43" y="70"/>
                </a:lnTo>
                <a:lnTo>
                  <a:pt x="50" y="68"/>
                </a:lnTo>
                <a:lnTo>
                  <a:pt x="56" y="65"/>
                </a:lnTo>
                <a:lnTo>
                  <a:pt x="61" y="60"/>
                </a:lnTo>
                <a:lnTo>
                  <a:pt x="65" y="55"/>
                </a:lnTo>
                <a:lnTo>
                  <a:pt x="69" y="48"/>
                </a:lnTo>
                <a:lnTo>
                  <a:pt x="71" y="42"/>
                </a:lnTo>
                <a:lnTo>
                  <a:pt x="72" y="35"/>
                </a:lnTo>
                <a:lnTo>
                  <a:pt x="71" y="28"/>
                </a:lnTo>
                <a:lnTo>
                  <a:pt x="69" y="21"/>
                </a:lnTo>
                <a:lnTo>
                  <a:pt x="65" y="15"/>
                </a:lnTo>
                <a:lnTo>
                  <a:pt x="61" y="9"/>
                </a:lnTo>
                <a:lnTo>
                  <a:pt x="56" y="5"/>
                </a:lnTo>
                <a:lnTo>
                  <a:pt x="50" y="2"/>
                </a:lnTo>
                <a:lnTo>
                  <a:pt x="43" y="0"/>
                </a:lnTo>
                <a:lnTo>
                  <a:pt x="36" y="0"/>
                </a:lnTo>
                <a:lnTo>
                  <a:pt x="29" y="0"/>
                </a:lnTo>
                <a:lnTo>
                  <a:pt x="22" y="2"/>
                </a:lnTo>
                <a:lnTo>
                  <a:pt x="17" y="5"/>
                </a:lnTo>
                <a:lnTo>
                  <a:pt x="11" y="9"/>
                </a:lnTo>
                <a:lnTo>
                  <a:pt x="7" y="15"/>
                </a:lnTo>
                <a:lnTo>
                  <a:pt x="4" y="21"/>
                </a:lnTo>
                <a:lnTo>
                  <a:pt x="1" y="28"/>
                </a:lnTo>
                <a:lnTo>
                  <a:pt x="0" y="35"/>
                </a:lnTo>
                <a:lnTo>
                  <a:pt x="1" y="42"/>
                </a:lnTo>
                <a:lnTo>
                  <a:pt x="4" y="48"/>
                </a:lnTo>
                <a:lnTo>
                  <a:pt x="7" y="55"/>
                </a:lnTo>
                <a:lnTo>
                  <a:pt x="11" y="60"/>
                </a:lnTo>
                <a:lnTo>
                  <a:pt x="17" y="65"/>
                </a:lnTo>
                <a:lnTo>
                  <a:pt x="22" y="68"/>
                </a:lnTo>
                <a:lnTo>
                  <a:pt x="29" y="70"/>
                </a:lnTo>
                <a:lnTo>
                  <a:pt x="36" y="70"/>
                </a:lnTo>
                <a:close/>
              </a:path>
            </a:pathLst>
          </a:custGeom>
          <a:solidFill>
            <a:srgbClr val="00578E"/>
          </a:solidFill>
          <a:ln w="9525">
            <a:noFill/>
            <a:round/>
            <a:headEnd/>
            <a:tailEnd/>
          </a:ln>
        </p:spPr>
        <p:txBody>
          <a:bodyPr/>
          <a:lstStyle/>
          <a:p>
            <a:endParaRPr lang="en-US">
              <a:solidFill>
                <a:srgbClr val="000000"/>
              </a:solidFill>
            </a:endParaRPr>
          </a:p>
        </p:txBody>
      </p:sp>
      <p:sp>
        <p:nvSpPr>
          <p:cNvPr id="30" name="Freeform 161"/>
          <p:cNvSpPr>
            <a:spLocks/>
          </p:cNvSpPr>
          <p:nvPr userDrawn="1"/>
        </p:nvSpPr>
        <p:spPr bwMode="auto">
          <a:xfrm>
            <a:off x="2092325" y="1925638"/>
            <a:ext cx="38100" cy="38100"/>
          </a:xfrm>
          <a:custGeom>
            <a:avLst/>
            <a:gdLst>
              <a:gd name="T0" fmla="*/ 2147483647 w 70"/>
              <a:gd name="T1" fmla="*/ 2147483647 h 70"/>
              <a:gd name="T2" fmla="*/ 2147483647 w 70"/>
              <a:gd name="T3" fmla="*/ 2147483647 h 70"/>
              <a:gd name="T4" fmla="*/ 2147483647 w 70"/>
              <a:gd name="T5" fmla="*/ 2147483647 h 70"/>
              <a:gd name="T6" fmla="*/ 2147483647 w 70"/>
              <a:gd name="T7" fmla="*/ 2147483647 h 70"/>
              <a:gd name="T8" fmla="*/ 2147483647 w 70"/>
              <a:gd name="T9" fmla="*/ 2147483647 h 70"/>
              <a:gd name="T10" fmla="*/ 2147483647 w 70"/>
              <a:gd name="T11" fmla="*/ 2147483647 h 70"/>
              <a:gd name="T12" fmla="*/ 2147483647 w 70"/>
              <a:gd name="T13" fmla="*/ 2147483647 h 70"/>
              <a:gd name="T14" fmla="*/ 2147483647 w 70"/>
              <a:gd name="T15" fmla="*/ 2147483647 h 70"/>
              <a:gd name="T16" fmla="*/ 2147483647 w 70"/>
              <a:gd name="T17" fmla="*/ 2147483647 h 70"/>
              <a:gd name="T18" fmla="*/ 2147483647 w 70"/>
              <a:gd name="T19" fmla="*/ 2147483647 h 70"/>
              <a:gd name="T20" fmla="*/ 2147483647 w 70"/>
              <a:gd name="T21" fmla="*/ 2147483647 h 70"/>
              <a:gd name="T22" fmla="*/ 2147483647 w 70"/>
              <a:gd name="T23" fmla="*/ 2147483647 h 70"/>
              <a:gd name="T24" fmla="*/ 2147483647 w 70"/>
              <a:gd name="T25" fmla="*/ 2147483647 h 70"/>
              <a:gd name="T26" fmla="*/ 2147483647 w 70"/>
              <a:gd name="T27" fmla="*/ 2147483647 h 70"/>
              <a:gd name="T28" fmla="*/ 2147483647 w 70"/>
              <a:gd name="T29" fmla="*/ 2147483647 h 70"/>
              <a:gd name="T30" fmla="*/ 2147483647 w 70"/>
              <a:gd name="T31" fmla="*/ 0 h 70"/>
              <a:gd name="T32" fmla="*/ 2147483647 w 70"/>
              <a:gd name="T33" fmla="*/ 0 h 70"/>
              <a:gd name="T34" fmla="*/ 2147483647 w 70"/>
              <a:gd name="T35" fmla="*/ 0 h 70"/>
              <a:gd name="T36" fmla="*/ 2147483647 w 70"/>
              <a:gd name="T37" fmla="*/ 2147483647 h 70"/>
              <a:gd name="T38" fmla="*/ 2147483647 w 70"/>
              <a:gd name="T39" fmla="*/ 2147483647 h 70"/>
              <a:gd name="T40" fmla="*/ 2147483647 w 70"/>
              <a:gd name="T41" fmla="*/ 2147483647 h 70"/>
              <a:gd name="T42" fmla="*/ 2147483647 w 70"/>
              <a:gd name="T43" fmla="*/ 2147483647 h 70"/>
              <a:gd name="T44" fmla="*/ 2147483647 w 70"/>
              <a:gd name="T45" fmla="*/ 2147483647 h 70"/>
              <a:gd name="T46" fmla="*/ 0 w 70"/>
              <a:gd name="T47" fmla="*/ 2147483647 h 70"/>
              <a:gd name="T48" fmla="*/ 0 w 70"/>
              <a:gd name="T49" fmla="*/ 2147483647 h 70"/>
              <a:gd name="T50" fmla="*/ 0 w 70"/>
              <a:gd name="T51" fmla="*/ 2147483647 h 70"/>
              <a:gd name="T52" fmla="*/ 2147483647 w 70"/>
              <a:gd name="T53" fmla="*/ 2147483647 h 70"/>
              <a:gd name="T54" fmla="*/ 2147483647 w 70"/>
              <a:gd name="T55" fmla="*/ 2147483647 h 70"/>
              <a:gd name="T56" fmla="*/ 2147483647 w 70"/>
              <a:gd name="T57" fmla="*/ 2147483647 h 70"/>
              <a:gd name="T58" fmla="*/ 2147483647 w 70"/>
              <a:gd name="T59" fmla="*/ 2147483647 h 70"/>
              <a:gd name="T60" fmla="*/ 2147483647 w 70"/>
              <a:gd name="T61" fmla="*/ 2147483647 h 70"/>
              <a:gd name="T62" fmla="*/ 2147483647 w 70"/>
              <a:gd name="T63" fmla="*/ 2147483647 h 70"/>
              <a:gd name="T64" fmla="*/ 2147483647 w 70"/>
              <a:gd name="T65" fmla="*/ 2147483647 h 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0" h="70">
                <a:moveTo>
                  <a:pt x="34" y="70"/>
                </a:moveTo>
                <a:lnTo>
                  <a:pt x="42" y="70"/>
                </a:lnTo>
                <a:lnTo>
                  <a:pt x="49" y="68"/>
                </a:lnTo>
                <a:lnTo>
                  <a:pt x="55" y="65"/>
                </a:lnTo>
                <a:lnTo>
                  <a:pt x="59" y="60"/>
                </a:lnTo>
                <a:lnTo>
                  <a:pt x="64" y="55"/>
                </a:lnTo>
                <a:lnTo>
                  <a:pt x="67" y="48"/>
                </a:lnTo>
                <a:lnTo>
                  <a:pt x="69" y="42"/>
                </a:lnTo>
                <a:lnTo>
                  <a:pt x="70" y="35"/>
                </a:lnTo>
                <a:lnTo>
                  <a:pt x="69" y="28"/>
                </a:lnTo>
                <a:lnTo>
                  <a:pt x="67" y="21"/>
                </a:lnTo>
                <a:lnTo>
                  <a:pt x="64" y="15"/>
                </a:lnTo>
                <a:lnTo>
                  <a:pt x="59" y="9"/>
                </a:lnTo>
                <a:lnTo>
                  <a:pt x="55" y="5"/>
                </a:lnTo>
                <a:lnTo>
                  <a:pt x="49" y="2"/>
                </a:lnTo>
                <a:lnTo>
                  <a:pt x="42" y="0"/>
                </a:lnTo>
                <a:lnTo>
                  <a:pt x="34" y="0"/>
                </a:lnTo>
                <a:lnTo>
                  <a:pt x="28" y="0"/>
                </a:lnTo>
                <a:lnTo>
                  <a:pt x="21" y="2"/>
                </a:lnTo>
                <a:lnTo>
                  <a:pt x="15" y="5"/>
                </a:lnTo>
                <a:lnTo>
                  <a:pt x="9" y="9"/>
                </a:lnTo>
                <a:lnTo>
                  <a:pt x="5" y="15"/>
                </a:lnTo>
                <a:lnTo>
                  <a:pt x="2" y="21"/>
                </a:lnTo>
                <a:lnTo>
                  <a:pt x="0" y="28"/>
                </a:lnTo>
                <a:lnTo>
                  <a:pt x="0" y="35"/>
                </a:lnTo>
                <a:lnTo>
                  <a:pt x="0" y="42"/>
                </a:lnTo>
                <a:lnTo>
                  <a:pt x="2" y="48"/>
                </a:lnTo>
                <a:lnTo>
                  <a:pt x="5" y="55"/>
                </a:lnTo>
                <a:lnTo>
                  <a:pt x="9" y="60"/>
                </a:lnTo>
                <a:lnTo>
                  <a:pt x="15" y="65"/>
                </a:lnTo>
                <a:lnTo>
                  <a:pt x="21" y="68"/>
                </a:lnTo>
                <a:lnTo>
                  <a:pt x="28" y="70"/>
                </a:lnTo>
                <a:lnTo>
                  <a:pt x="34" y="70"/>
                </a:lnTo>
                <a:close/>
              </a:path>
            </a:pathLst>
          </a:custGeom>
          <a:solidFill>
            <a:srgbClr val="00578E"/>
          </a:solidFill>
          <a:ln w="9525">
            <a:noFill/>
            <a:round/>
            <a:headEnd/>
            <a:tailEnd/>
          </a:ln>
        </p:spPr>
        <p:txBody>
          <a:bodyPr/>
          <a:lstStyle/>
          <a:p>
            <a:endParaRPr lang="en-US">
              <a:solidFill>
                <a:srgbClr val="000000"/>
              </a:solidFill>
            </a:endParaRPr>
          </a:p>
        </p:txBody>
      </p:sp>
      <p:sp>
        <p:nvSpPr>
          <p:cNvPr id="31" name="Freeform 162"/>
          <p:cNvSpPr>
            <a:spLocks/>
          </p:cNvSpPr>
          <p:nvPr userDrawn="1"/>
        </p:nvSpPr>
        <p:spPr bwMode="auto">
          <a:xfrm>
            <a:off x="2193925" y="1925638"/>
            <a:ext cx="38100" cy="38100"/>
          </a:xfrm>
          <a:custGeom>
            <a:avLst/>
            <a:gdLst>
              <a:gd name="T0" fmla="*/ 2147483647 w 71"/>
              <a:gd name="T1" fmla="*/ 2147483647 h 70"/>
              <a:gd name="T2" fmla="*/ 2147483647 w 71"/>
              <a:gd name="T3" fmla="*/ 2147483647 h 70"/>
              <a:gd name="T4" fmla="*/ 2147483647 w 71"/>
              <a:gd name="T5" fmla="*/ 2147483647 h 70"/>
              <a:gd name="T6" fmla="*/ 2147483647 w 71"/>
              <a:gd name="T7" fmla="*/ 2147483647 h 70"/>
              <a:gd name="T8" fmla="*/ 2147483647 w 71"/>
              <a:gd name="T9" fmla="*/ 2147483647 h 70"/>
              <a:gd name="T10" fmla="*/ 2147483647 w 71"/>
              <a:gd name="T11" fmla="*/ 2147483647 h 70"/>
              <a:gd name="T12" fmla="*/ 2147483647 w 71"/>
              <a:gd name="T13" fmla="*/ 2147483647 h 70"/>
              <a:gd name="T14" fmla="*/ 2147483647 w 71"/>
              <a:gd name="T15" fmla="*/ 2147483647 h 70"/>
              <a:gd name="T16" fmla="*/ 2147483647 w 71"/>
              <a:gd name="T17" fmla="*/ 2147483647 h 70"/>
              <a:gd name="T18" fmla="*/ 2147483647 w 71"/>
              <a:gd name="T19" fmla="*/ 2147483647 h 70"/>
              <a:gd name="T20" fmla="*/ 2147483647 w 71"/>
              <a:gd name="T21" fmla="*/ 2147483647 h 70"/>
              <a:gd name="T22" fmla="*/ 2147483647 w 71"/>
              <a:gd name="T23" fmla="*/ 2147483647 h 70"/>
              <a:gd name="T24" fmla="*/ 2147483647 w 71"/>
              <a:gd name="T25" fmla="*/ 2147483647 h 70"/>
              <a:gd name="T26" fmla="*/ 2147483647 w 71"/>
              <a:gd name="T27" fmla="*/ 2147483647 h 70"/>
              <a:gd name="T28" fmla="*/ 2147483647 w 71"/>
              <a:gd name="T29" fmla="*/ 2147483647 h 70"/>
              <a:gd name="T30" fmla="*/ 2147483647 w 71"/>
              <a:gd name="T31" fmla="*/ 0 h 70"/>
              <a:gd name="T32" fmla="*/ 2147483647 w 71"/>
              <a:gd name="T33" fmla="*/ 0 h 70"/>
              <a:gd name="T34" fmla="*/ 2147483647 w 71"/>
              <a:gd name="T35" fmla="*/ 0 h 70"/>
              <a:gd name="T36" fmla="*/ 2147483647 w 71"/>
              <a:gd name="T37" fmla="*/ 2147483647 h 70"/>
              <a:gd name="T38" fmla="*/ 2147483647 w 71"/>
              <a:gd name="T39" fmla="*/ 2147483647 h 70"/>
              <a:gd name="T40" fmla="*/ 2147483647 w 71"/>
              <a:gd name="T41" fmla="*/ 2147483647 h 70"/>
              <a:gd name="T42" fmla="*/ 2147483647 w 71"/>
              <a:gd name="T43" fmla="*/ 2147483647 h 70"/>
              <a:gd name="T44" fmla="*/ 2147483647 w 71"/>
              <a:gd name="T45" fmla="*/ 2147483647 h 70"/>
              <a:gd name="T46" fmla="*/ 2147483647 w 71"/>
              <a:gd name="T47" fmla="*/ 2147483647 h 70"/>
              <a:gd name="T48" fmla="*/ 0 w 71"/>
              <a:gd name="T49" fmla="*/ 2147483647 h 70"/>
              <a:gd name="T50" fmla="*/ 2147483647 w 71"/>
              <a:gd name="T51" fmla="*/ 2147483647 h 70"/>
              <a:gd name="T52" fmla="*/ 2147483647 w 71"/>
              <a:gd name="T53" fmla="*/ 2147483647 h 70"/>
              <a:gd name="T54" fmla="*/ 2147483647 w 71"/>
              <a:gd name="T55" fmla="*/ 2147483647 h 70"/>
              <a:gd name="T56" fmla="*/ 2147483647 w 71"/>
              <a:gd name="T57" fmla="*/ 2147483647 h 70"/>
              <a:gd name="T58" fmla="*/ 2147483647 w 71"/>
              <a:gd name="T59" fmla="*/ 2147483647 h 70"/>
              <a:gd name="T60" fmla="*/ 2147483647 w 71"/>
              <a:gd name="T61" fmla="*/ 2147483647 h 70"/>
              <a:gd name="T62" fmla="*/ 2147483647 w 71"/>
              <a:gd name="T63" fmla="*/ 2147483647 h 70"/>
              <a:gd name="T64" fmla="*/ 2147483647 w 71"/>
              <a:gd name="T65" fmla="*/ 2147483647 h 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1" h="70">
                <a:moveTo>
                  <a:pt x="36" y="70"/>
                </a:moveTo>
                <a:lnTo>
                  <a:pt x="43" y="70"/>
                </a:lnTo>
                <a:lnTo>
                  <a:pt x="50" y="68"/>
                </a:lnTo>
                <a:lnTo>
                  <a:pt x="55" y="65"/>
                </a:lnTo>
                <a:lnTo>
                  <a:pt x="60" y="60"/>
                </a:lnTo>
                <a:lnTo>
                  <a:pt x="65" y="55"/>
                </a:lnTo>
                <a:lnTo>
                  <a:pt x="68" y="48"/>
                </a:lnTo>
                <a:lnTo>
                  <a:pt x="70" y="42"/>
                </a:lnTo>
                <a:lnTo>
                  <a:pt x="71" y="35"/>
                </a:lnTo>
                <a:lnTo>
                  <a:pt x="70" y="28"/>
                </a:lnTo>
                <a:lnTo>
                  <a:pt x="68" y="21"/>
                </a:lnTo>
                <a:lnTo>
                  <a:pt x="65" y="15"/>
                </a:lnTo>
                <a:lnTo>
                  <a:pt x="60" y="9"/>
                </a:lnTo>
                <a:lnTo>
                  <a:pt x="55" y="5"/>
                </a:lnTo>
                <a:lnTo>
                  <a:pt x="50" y="2"/>
                </a:lnTo>
                <a:lnTo>
                  <a:pt x="43" y="0"/>
                </a:lnTo>
                <a:lnTo>
                  <a:pt x="36" y="0"/>
                </a:lnTo>
                <a:lnTo>
                  <a:pt x="28" y="0"/>
                </a:lnTo>
                <a:lnTo>
                  <a:pt x="21" y="2"/>
                </a:lnTo>
                <a:lnTo>
                  <a:pt x="16" y="5"/>
                </a:lnTo>
                <a:lnTo>
                  <a:pt x="11" y="9"/>
                </a:lnTo>
                <a:lnTo>
                  <a:pt x="6" y="15"/>
                </a:lnTo>
                <a:lnTo>
                  <a:pt x="3" y="21"/>
                </a:lnTo>
                <a:lnTo>
                  <a:pt x="1" y="28"/>
                </a:lnTo>
                <a:lnTo>
                  <a:pt x="0" y="35"/>
                </a:lnTo>
                <a:lnTo>
                  <a:pt x="1" y="42"/>
                </a:lnTo>
                <a:lnTo>
                  <a:pt x="3" y="48"/>
                </a:lnTo>
                <a:lnTo>
                  <a:pt x="6" y="55"/>
                </a:lnTo>
                <a:lnTo>
                  <a:pt x="11" y="60"/>
                </a:lnTo>
                <a:lnTo>
                  <a:pt x="16" y="65"/>
                </a:lnTo>
                <a:lnTo>
                  <a:pt x="21" y="68"/>
                </a:lnTo>
                <a:lnTo>
                  <a:pt x="28" y="70"/>
                </a:lnTo>
                <a:lnTo>
                  <a:pt x="36" y="70"/>
                </a:lnTo>
                <a:close/>
              </a:path>
            </a:pathLst>
          </a:custGeom>
          <a:solidFill>
            <a:srgbClr val="00578E"/>
          </a:solidFill>
          <a:ln w="9525">
            <a:noFill/>
            <a:round/>
            <a:headEnd/>
            <a:tailEnd/>
          </a:ln>
        </p:spPr>
        <p:txBody>
          <a:bodyPr/>
          <a:lstStyle/>
          <a:p>
            <a:endParaRPr lang="en-US">
              <a:solidFill>
                <a:srgbClr val="000000"/>
              </a:solidFill>
            </a:endParaRPr>
          </a:p>
        </p:txBody>
      </p:sp>
      <p:sp>
        <p:nvSpPr>
          <p:cNvPr id="32" name="Freeform 163"/>
          <p:cNvSpPr>
            <a:spLocks/>
          </p:cNvSpPr>
          <p:nvPr userDrawn="1"/>
        </p:nvSpPr>
        <p:spPr bwMode="auto">
          <a:xfrm>
            <a:off x="2295525" y="1925638"/>
            <a:ext cx="38100" cy="38100"/>
          </a:xfrm>
          <a:custGeom>
            <a:avLst/>
            <a:gdLst>
              <a:gd name="T0" fmla="*/ 2147483647 w 71"/>
              <a:gd name="T1" fmla="*/ 2147483647 h 70"/>
              <a:gd name="T2" fmla="*/ 2147483647 w 71"/>
              <a:gd name="T3" fmla="*/ 2147483647 h 70"/>
              <a:gd name="T4" fmla="*/ 2147483647 w 71"/>
              <a:gd name="T5" fmla="*/ 2147483647 h 70"/>
              <a:gd name="T6" fmla="*/ 2147483647 w 71"/>
              <a:gd name="T7" fmla="*/ 2147483647 h 70"/>
              <a:gd name="T8" fmla="*/ 2147483647 w 71"/>
              <a:gd name="T9" fmla="*/ 2147483647 h 70"/>
              <a:gd name="T10" fmla="*/ 2147483647 w 71"/>
              <a:gd name="T11" fmla="*/ 2147483647 h 70"/>
              <a:gd name="T12" fmla="*/ 2147483647 w 71"/>
              <a:gd name="T13" fmla="*/ 2147483647 h 70"/>
              <a:gd name="T14" fmla="*/ 2147483647 w 71"/>
              <a:gd name="T15" fmla="*/ 2147483647 h 70"/>
              <a:gd name="T16" fmla="*/ 2147483647 w 71"/>
              <a:gd name="T17" fmla="*/ 2147483647 h 70"/>
              <a:gd name="T18" fmla="*/ 2147483647 w 71"/>
              <a:gd name="T19" fmla="*/ 2147483647 h 70"/>
              <a:gd name="T20" fmla="*/ 2147483647 w 71"/>
              <a:gd name="T21" fmla="*/ 2147483647 h 70"/>
              <a:gd name="T22" fmla="*/ 2147483647 w 71"/>
              <a:gd name="T23" fmla="*/ 2147483647 h 70"/>
              <a:gd name="T24" fmla="*/ 2147483647 w 71"/>
              <a:gd name="T25" fmla="*/ 2147483647 h 70"/>
              <a:gd name="T26" fmla="*/ 2147483647 w 71"/>
              <a:gd name="T27" fmla="*/ 2147483647 h 70"/>
              <a:gd name="T28" fmla="*/ 2147483647 w 71"/>
              <a:gd name="T29" fmla="*/ 2147483647 h 70"/>
              <a:gd name="T30" fmla="*/ 2147483647 w 71"/>
              <a:gd name="T31" fmla="*/ 0 h 70"/>
              <a:gd name="T32" fmla="*/ 2147483647 w 71"/>
              <a:gd name="T33" fmla="*/ 0 h 70"/>
              <a:gd name="T34" fmla="*/ 2147483647 w 71"/>
              <a:gd name="T35" fmla="*/ 0 h 70"/>
              <a:gd name="T36" fmla="*/ 2147483647 w 71"/>
              <a:gd name="T37" fmla="*/ 2147483647 h 70"/>
              <a:gd name="T38" fmla="*/ 2147483647 w 71"/>
              <a:gd name="T39" fmla="*/ 2147483647 h 70"/>
              <a:gd name="T40" fmla="*/ 2147483647 w 71"/>
              <a:gd name="T41" fmla="*/ 2147483647 h 70"/>
              <a:gd name="T42" fmla="*/ 2147483647 w 71"/>
              <a:gd name="T43" fmla="*/ 2147483647 h 70"/>
              <a:gd name="T44" fmla="*/ 2147483647 w 71"/>
              <a:gd name="T45" fmla="*/ 2147483647 h 70"/>
              <a:gd name="T46" fmla="*/ 2147483647 w 71"/>
              <a:gd name="T47" fmla="*/ 2147483647 h 70"/>
              <a:gd name="T48" fmla="*/ 0 w 71"/>
              <a:gd name="T49" fmla="*/ 2147483647 h 70"/>
              <a:gd name="T50" fmla="*/ 2147483647 w 71"/>
              <a:gd name="T51" fmla="*/ 2147483647 h 70"/>
              <a:gd name="T52" fmla="*/ 2147483647 w 71"/>
              <a:gd name="T53" fmla="*/ 2147483647 h 70"/>
              <a:gd name="T54" fmla="*/ 2147483647 w 71"/>
              <a:gd name="T55" fmla="*/ 2147483647 h 70"/>
              <a:gd name="T56" fmla="*/ 2147483647 w 71"/>
              <a:gd name="T57" fmla="*/ 2147483647 h 70"/>
              <a:gd name="T58" fmla="*/ 2147483647 w 71"/>
              <a:gd name="T59" fmla="*/ 2147483647 h 70"/>
              <a:gd name="T60" fmla="*/ 2147483647 w 71"/>
              <a:gd name="T61" fmla="*/ 2147483647 h 70"/>
              <a:gd name="T62" fmla="*/ 2147483647 w 71"/>
              <a:gd name="T63" fmla="*/ 2147483647 h 70"/>
              <a:gd name="T64" fmla="*/ 2147483647 w 71"/>
              <a:gd name="T65" fmla="*/ 2147483647 h 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1" h="70">
                <a:moveTo>
                  <a:pt x="36" y="70"/>
                </a:moveTo>
                <a:lnTo>
                  <a:pt x="42" y="70"/>
                </a:lnTo>
                <a:lnTo>
                  <a:pt x="50" y="68"/>
                </a:lnTo>
                <a:lnTo>
                  <a:pt x="55" y="65"/>
                </a:lnTo>
                <a:lnTo>
                  <a:pt x="61" y="60"/>
                </a:lnTo>
                <a:lnTo>
                  <a:pt x="65" y="55"/>
                </a:lnTo>
                <a:lnTo>
                  <a:pt x="68" y="48"/>
                </a:lnTo>
                <a:lnTo>
                  <a:pt x="70" y="42"/>
                </a:lnTo>
                <a:lnTo>
                  <a:pt x="71" y="35"/>
                </a:lnTo>
                <a:lnTo>
                  <a:pt x="70" y="28"/>
                </a:lnTo>
                <a:lnTo>
                  <a:pt x="68" y="21"/>
                </a:lnTo>
                <a:lnTo>
                  <a:pt x="65" y="15"/>
                </a:lnTo>
                <a:lnTo>
                  <a:pt x="61" y="9"/>
                </a:lnTo>
                <a:lnTo>
                  <a:pt x="55" y="5"/>
                </a:lnTo>
                <a:lnTo>
                  <a:pt x="50" y="2"/>
                </a:lnTo>
                <a:lnTo>
                  <a:pt x="42" y="0"/>
                </a:lnTo>
                <a:lnTo>
                  <a:pt x="36" y="0"/>
                </a:lnTo>
                <a:lnTo>
                  <a:pt x="28" y="0"/>
                </a:lnTo>
                <a:lnTo>
                  <a:pt x="21" y="2"/>
                </a:lnTo>
                <a:lnTo>
                  <a:pt x="16" y="5"/>
                </a:lnTo>
                <a:lnTo>
                  <a:pt x="11" y="9"/>
                </a:lnTo>
                <a:lnTo>
                  <a:pt x="6" y="15"/>
                </a:lnTo>
                <a:lnTo>
                  <a:pt x="3" y="21"/>
                </a:lnTo>
                <a:lnTo>
                  <a:pt x="1" y="28"/>
                </a:lnTo>
                <a:lnTo>
                  <a:pt x="0" y="35"/>
                </a:lnTo>
                <a:lnTo>
                  <a:pt x="1" y="42"/>
                </a:lnTo>
                <a:lnTo>
                  <a:pt x="3" y="48"/>
                </a:lnTo>
                <a:lnTo>
                  <a:pt x="6" y="55"/>
                </a:lnTo>
                <a:lnTo>
                  <a:pt x="11" y="60"/>
                </a:lnTo>
                <a:lnTo>
                  <a:pt x="16" y="65"/>
                </a:lnTo>
                <a:lnTo>
                  <a:pt x="21" y="68"/>
                </a:lnTo>
                <a:lnTo>
                  <a:pt x="28" y="70"/>
                </a:lnTo>
                <a:lnTo>
                  <a:pt x="36" y="70"/>
                </a:lnTo>
                <a:close/>
              </a:path>
            </a:pathLst>
          </a:custGeom>
          <a:solidFill>
            <a:srgbClr val="00578E"/>
          </a:solidFill>
          <a:ln w="9525">
            <a:noFill/>
            <a:round/>
            <a:headEnd/>
            <a:tailEnd/>
          </a:ln>
        </p:spPr>
        <p:txBody>
          <a:bodyPr/>
          <a:lstStyle/>
          <a:p>
            <a:endParaRPr lang="en-US">
              <a:solidFill>
                <a:srgbClr val="000000"/>
              </a:solidFill>
            </a:endParaRPr>
          </a:p>
        </p:txBody>
      </p:sp>
      <p:sp>
        <p:nvSpPr>
          <p:cNvPr id="33" name="Freeform 164"/>
          <p:cNvSpPr>
            <a:spLocks/>
          </p:cNvSpPr>
          <p:nvPr userDrawn="1"/>
        </p:nvSpPr>
        <p:spPr bwMode="auto">
          <a:xfrm>
            <a:off x="2397125" y="1925638"/>
            <a:ext cx="36513" cy="38100"/>
          </a:xfrm>
          <a:custGeom>
            <a:avLst/>
            <a:gdLst>
              <a:gd name="T0" fmla="*/ 2147483647 w 70"/>
              <a:gd name="T1" fmla="*/ 2147483647 h 70"/>
              <a:gd name="T2" fmla="*/ 2147483647 w 70"/>
              <a:gd name="T3" fmla="*/ 2147483647 h 70"/>
              <a:gd name="T4" fmla="*/ 2147483647 w 70"/>
              <a:gd name="T5" fmla="*/ 2147483647 h 70"/>
              <a:gd name="T6" fmla="*/ 2147483647 w 70"/>
              <a:gd name="T7" fmla="*/ 2147483647 h 70"/>
              <a:gd name="T8" fmla="*/ 2147483647 w 70"/>
              <a:gd name="T9" fmla="*/ 2147483647 h 70"/>
              <a:gd name="T10" fmla="*/ 2147483647 w 70"/>
              <a:gd name="T11" fmla="*/ 2147483647 h 70"/>
              <a:gd name="T12" fmla="*/ 2147483647 w 70"/>
              <a:gd name="T13" fmla="*/ 2147483647 h 70"/>
              <a:gd name="T14" fmla="*/ 2147483647 w 70"/>
              <a:gd name="T15" fmla="*/ 2147483647 h 70"/>
              <a:gd name="T16" fmla="*/ 2147483647 w 70"/>
              <a:gd name="T17" fmla="*/ 2147483647 h 70"/>
              <a:gd name="T18" fmla="*/ 2147483647 w 70"/>
              <a:gd name="T19" fmla="*/ 2147483647 h 70"/>
              <a:gd name="T20" fmla="*/ 2147483647 w 70"/>
              <a:gd name="T21" fmla="*/ 2147483647 h 70"/>
              <a:gd name="T22" fmla="*/ 2147483647 w 70"/>
              <a:gd name="T23" fmla="*/ 2147483647 h 70"/>
              <a:gd name="T24" fmla="*/ 2147483647 w 70"/>
              <a:gd name="T25" fmla="*/ 2147483647 h 70"/>
              <a:gd name="T26" fmla="*/ 2147483647 w 70"/>
              <a:gd name="T27" fmla="*/ 2147483647 h 70"/>
              <a:gd name="T28" fmla="*/ 2147483647 w 70"/>
              <a:gd name="T29" fmla="*/ 2147483647 h 70"/>
              <a:gd name="T30" fmla="*/ 2147483647 w 70"/>
              <a:gd name="T31" fmla="*/ 0 h 70"/>
              <a:gd name="T32" fmla="*/ 2147483647 w 70"/>
              <a:gd name="T33" fmla="*/ 0 h 70"/>
              <a:gd name="T34" fmla="*/ 2147483647 w 70"/>
              <a:gd name="T35" fmla="*/ 0 h 70"/>
              <a:gd name="T36" fmla="*/ 2147483647 w 70"/>
              <a:gd name="T37" fmla="*/ 2147483647 h 70"/>
              <a:gd name="T38" fmla="*/ 2147483647 w 70"/>
              <a:gd name="T39" fmla="*/ 2147483647 h 70"/>
              <a:gd name="T40" fmla="*/ 2147483647 w 70"/>
              <a:gd name="T41" fmla="*/ 2147483647 h 70"/>
              <a:gd name="T42" fmla="*/ 2147483647 w 70"/>
              <a:gd name="T43" fmla="*/ 2147483647 h 70"/>
              <a:gd name="T44" fmla="*/ 2147483647 w 70"/>
              <a:gd name="T45" fmla="*/ 2147483647 h 70"/>
              <a:gd name="T46" fmla="*/ 2147483647 w 70"/>
              <a:gd name="T47" fmla="*/ 2147483647 h 70"/>
              <a:gd name="T48" fmla="*/ 0 w 70"/>
              <a:gd name="T49" fmla="*/ 2147483647 h 70"/>
              <a:gd name="T50" fmla="*/ 2147483647 w 70"/>
              <a:gd name="T51" fmla="*/ 2147483647 h 70"/>
              <a:gd name="T52" fmla="*/ 2147483647 w 70"/>
              <a:gd name="T53" fmla="*/ 2147483647 h 70"/>
              <a:gd name="T54" fmla="*/ 2147483647 w 70"/>
              <a:gd name="T55" fmla="*/ 2147483647 h 70"/>
              <a:gd name="T56" fmla="*/ 2147483647 w 70"/>
              <a:gd name="T57" fmla="*/ 2147483647 h 70"/>
              <a:gd name="T58" fmla="*/ 2147483647 w 70"/>
              <a:gd name="T59" fmla="*/ 2147483647 h 70"/>
              <a:gd name="T60" fmla="*/ 2147483647 w 70"/>
              <a:gd name="T61" fmla="*/ 2147483647 h 70"/>
              <a:gd name="T62" fmla="*/ 2147483647 w 70"/>
              <a:gd name="T63" fmla="*/ 2147483647 h 70"/>
              <a:gd name="T64" fmla="*/ 2147483647 w 70"/>
              <a:gd name="T65" fmla="*/ 2147483647 h 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0" h="70">
                <a:moveTo>
                  <a:pt x="36" y="70"/>
                </a:moveTo>
                <a:lnTo>
                  <a:pt x="42" y="70"/>
                </a:lnTo>
                <a:lnTo>
                  <a:pt x="49" y="68"/>
                </a:lnTo>
                <a:lnTo>
                  <a:pt x="55" y="65"/>
                </a:lnTo>
                <a:lnTo>
                  <a:pt x="61" y="60"/>
                </a:lnTo>
                <a:lnTo>
                  <a:pt x="65" y="55"/>
                </a:lnTo>
                <a:lnTo>
                  <a:pt x="68" y="48"/>
                </a:lnTo>
                <a:lnTo>
                  <a:pt x="70" y="42"/>
                </a:lnTo>
                <a:lnTo>
                  <a:pt x="70" y="35"/>
                </a:lnTo>
                <a:lnTo>
                  <a:pt x="70" y="28"/>
                </a:lnTo>
                <a:lnTo>
                  <a:pt x="68" y="21"/>
                </a:lnTo>
                <a:lnTo>
                  <a:pt x="65" y="15"/>
                </a:lnTo>
                <a:lnTo>
                  <a:pt x="61" y="9"/>
                </a:lnTo>
                <a:lnTo>
                  <a:pt x="55" y="5"/>
                </a:lnTo>
                <a:lnTo>
                  <a:pt x="49" y="2"/>
                </a:lnTo>
                <a:lnTo>
                  <a:pt x="42" y="0"/>
                </a:lnTo>
                <a:lnTo>
                  <a:pt x="36" y="0"/>
                </a:lnTo>
                <a:lnTo>
                  <a:pt x="28" y="0"/>
                </a:lnTo>
                <a:lnTo>
                  <a:pt x="22" y="2"/>
                </a:lnTo>
                <a:lnTo>
                  <a:pt x="15" y="5"/>
                </a:lnTo>
                <a:lnTo>
                  <a:pt x="10" y="9"/>
                </a:lnTo>
                <a:lnTo>
                  <a:pt x="5" y="15"/>
                </a:lnTo>
                <a:lnTo>
                  <a:pt x="2" y="21"/>
                </a:lnTo>
                <a:lnTo>
                  <a:pt x="1" y="28"/>
                </a:lnTo>
                <a:lnTo>
                  <a:pt x="0" y="35"/>
                </a:lnTo>
                <a:lnTo>
                  <a:pt x="1" y="42"/>
                </a:lnTo>
                <a:lnTo>
                  <a:pt x="2" y="48"/>
                </a:lnTo>
                <a:lnTo>
                  <a:pt x="5" y="55"/>
                </a:lnTo>
                <a:lnTo>
                  <a:pt x="10" y="60"/>
                </a:lnTo>
                <a:lnTo>
                  <a:pt x="15" y="65"/>
                </a:lnTo>
                <a:lnTo>
                  <a:pt x="22" y="68"/>
                </a:lnTo>
                <a:lnTo>
                  <a:pt x="28" y="70"/>
                </a:lnTo>
                <a:lnTo>
                  <a:pt x="36" y="70"/>
                </a:lnTo>
                <a:close/>
              </a:path>
            </a:pathLst>
          </a:custGeom>
          <a:solidFill>
            <a:srgbClr val="00578E"/>
          </a:solidFill>
          <a:ln w="9525">
            <a:noFill/>
            <a:round/>
            <a:headEnd/>
            <a:tailEnd/>
          </a:ln>
        </p:spPr>
        <p:txBody>
          <a:bodyPr/>
          <a:lstStyle/>
          <a:p>
            <a:endParaRPr lang="en-US">
              <a:solidFill>
                <a:srgbClr val="000000"/>
              </a:solidFill>
            </a:endParaRPr>
          </a:p>
        </p:txBody>
      </p:sp>
      <p:sp>
        <p:nvSpPr>
          <p:cNvPr id="34" name="Freeform 165"/>
          <p:cNvSpPr>
            <a:spLocks/>
          </p:cNvSpPr>
          <p:nvPr userDrawn="1"/>
        </p:nvSpPr>
        <p:spPr bwMode="auto">
          <a:xfrm>
            <a:off x="2498725" y="1925638"/>
            <a:ext cx="36513" cy="38100"/>
          </a:xfrm>
          <a:custGeom>
            <a:avLst/>
            <a:gdLst>
              <a:gd name="T0" fmla="*/ 2147483647 w 70"/>
              <a:gd name="T1" fmla="*/ 2147483647 h 70"/>
              <a:gd name="T2" fmla="*/ 2147483647 w 70"/>
              <a:gd name="T3" fmla="*/ 2147483647 h 70"/>
              <a:gd name="T4" fmla="*/ 2147483647 w 70"/>
              <a:gd name="T5" fmla="*/ 2147483647 h 70"/>
              <a:gd name="T6" fmla="*/ 2147483647 w 70"/>
              <a:gd name="T7" fmla="*/ 2147483647 h 70"/>
              <a:gd name="T8" fmla="*/ 2147483647 w 70"/>
              <a:gd name="T9" fmla="*/ 2147483647 h 70"/>
              <a:gd name="T10" fmla="*/ 2147483647 w 70"/>
              <a:gd name="T11" fmla="*/ 2147483647 h 70"/>
              <a:gd name="T12" fmla="*/ 2147483647 w 70"/>
              <a:gd name="T13" fmla="*/ 2147483647 h 70"/>
              <a:gd name="T14" fmla="*/ 2147483647 w 70"/>
              <a:gd name="T15" fmla="*/ 2147483647 h 70"/>
              <a:gd name="T16" fmla="*/ 2147483647 w 70"/>
              <a:gd name="T17" fmla="*/ 2147483647 h 70"/>
              <a:gd name="T18" fmla="*/ 2147483647 w 70"/>
              <a:gd name="T19" fmla="*/ 2147483647 h 70"/>
              <a:gd name="T20" fmla="*/ 2147483647 w 70"/>
              <a:gd name="T21" fmla="*/ 2147483647 h 70"/>
              <a:gd name="T22" fmla="*/ 2147483647 w 70"/>
              <a:gd name="T23" fmla="*/ 2147483647 h 70"/>
              <a:gd name="T24" fmla="*/ 2147483647 w 70"/>
              <a:gd name="T25" fmla="*/ 2147483647 h 70"/>
              <a:gd name="T26" fmla="*/ 2147483647 w 70"/>
              <a:gd name="T27" fmla="*/ 2147483647 h 70"/>
              <a:gd name="T28" fmla="*/ 2147483647 w 70"/>
              <a:gd name="T29" fmla="*/ 2147483647 h 70"/>
              <a:gd name="T30" fmla="*/ 2147483647 w 70"/>
              <a:gd name="T31" fmla="*/ 0 h 70"/>
              <a:gd name="T32" fmla="*/ 2147483647 w 70"/>
              <a:gd name="T33" fmla="*/ 0 h 70"/>
              <a:gd name="T34" fmla="*/ 2147483647 w 70"/>
              <a:gd name="T35" fmla="*/ 0 h 70"/>
              <a:gd name="T36" fmla="*/ 2147483647 w 70"/>
              <a:gd name="T37" fmla="*/ 2147483647 h 70"/>
              <a:gd name="T38" fmla="*/ 2147483647 w 70"/>
              <a:gd name="T39" fmla="*/ 2147483647 h 70"/>
              <a:gd name="T40" fmla="*/ 2147483647 w 70"/>
              <a:gd name="T41" fmla="*/ 2147483647 h 70"/>
              <a:gd name="T42" fmla="*/ 2147483647 w 70"/>
              <a:gd name="T43" fmla="*/ 2147483647 h 70"/>
              <a:gd name="T44" fmla="*/ 2147483647 w 70"/>
              <a:gd name="T45" fmla="*/ 2147483647 h 70"/>
              <a:gd name="T46" fmla="*/ 0 w 70"/>
              <a:gd name="T47" fmla="*/ 2147483647 h 70"/>
              <a:gd name="T48" fmla="*/ 0 w 70"/>
              <a:gd name="T49" fmla="*/ 2147483647 h 70"/>
              <a:gd name="T50" fmla="*/ 0 w 70"/>
              <a:gd name="T51" fmla="*/ 2147483647 h 70"/>
              <a:gd name="T52" fmla="*/ 2147483647 w 70"/>
              <a:gd name="T53" fmla="*/ 2147483647 h 70"/>
              <a:gd name="T54" fmla="*/ 2147483647 w 70"/>
              <a:gd name="T55" fmla="*/ 2147483647 h 70"/>
              <a:gd name="T56" fmla="*/ 2147483647 w 70"/>
              <a:gd name="T57" fmla="*/ 2147483647 h 70"/>
              <a:gd name="T58" fmla="*/ 2147483647 w 70"/>
              <a:gd name="T59" fmla="*/ 2147483647 h 70"/>
              <a:gd name="T60" fmla="*/ 2147483647 w 70"/>
              <a:gd name="T61" fmla="*/ 2147483647 h 70"/>
              <a:gd name="T62" fmla="*/ 2147483647 w 70"/>
              <a:gd name="T63" fmla="*/ 2147483647 h 70"/>
              <a:gd name="T64" fmla="*/ 2147483647 w 70"/>
              <a:gd name="T65" fmla="*/ 2147483647 h 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0" h="70">
                <a:moveTo>
                  <a:pt x="35" y="70"/>
                </a:moveTo>
                <a:lnTo>
                  <a:pt x="42" y="70"/>
                </a:lnTo>
                <a:lnTo>
                  <a:pt x="49" y="68"/>
                </a:lnTo>
                <a:lnTo>
                  <a:pt x="55" y="65"/>
                </a:lnTo>
                <a:lnTo>
                  <a:pt x="60" y="60"/>
                </a:lnTo>
                <a:lnTo>
                  <a:pt x="64" y="55"/>
                </a:lnTo>
                <a:lnTo>
                  <a:pt x="67" y="48"/>
                </a:lnTo>
                <a:lnTo>
                  <a:pt x="69" y="42"/>
                </a:lnTo>
                <a:lnTo>
                  <a:pt x="70" y="35"/>
                </a:lnTo>
                <a:lnTo>
                  <a:pt x="69" y="28"/>
                </a:lnTo>
                <a:lnTo>
                  <a:pt x="67" y="21"/>
                </a:lnTo>
                <a:lnTo>
                  <a:pt x="64" y="15"/>
                </a:lnTo>
                <a:lnTo>
                  <a:pt x="60" y="9"/>
                </a:lnTo>
                <a:lnTo>
                  <a:pt x="55" y="5"/>
                </a:lnTo>
                <a:lnTo>
                  <a:pt x="49" y="2"/>
                </a:lnTo>
                <a:lnTo>
                  <a:pt x="42" y="0"/>
                </a:lnTo>
                <a:lnTo>
                  <a:pt x="35" y="0"/>
                </a:lnTo>
                <a:lnTo>
                  <a:pt x="28" y="0"/>
                </a:lnTo>
                <a:lnTo>
                  <a:pt x="22" y="2"/>
                </a:lnTo>
                <a:lnTo>
                  <a:pt x="15" y="5"/>
                </a:lnTo>
                <a:lnTo>
                  <a:pt x="10" y="9"/>
                </a:lnTo>
                <a:lnTo>
                  <a:pt x="5" y="15"/>
                </a:lnTo>
                <a:lnTo>
                  <a:pt x="2" y="21"/>
                </a:lnTo>
                <a:lnTo>
                  <a:pt x="0" y="28"/>
                </a:lnTo>
                <a:lnTo>
                  <a:pt x="0" y="35"/>
                </a:lnTo>
                <a:lnTo>
                  <a:pt x="0" y="42"/>
                </a:lnTo>
                <a:lnTo>
                  <a:pt x="2" y="48"/>
                </a:lnTo>
                <a:lnTo>
                  <a:pt x="5" y="55"/>
                </a:lnTo>
                <a:lnTo>
                  <a:pt x="10" y="60"/>
                </a:lnTo>
                <a:lnTo>
                  <a:pt x="15" y="65"/>
                </a:lnTo>
                <a:lnTo>
                  <a:pt x="22" y="68"/>
                </a:lnTo>
                <a:lnTo>
                  <a:pt x="28" y="70"/>
                </a:lnTo>
                <a:lnTo>
                  <a:pt x="35" y="70"/>
                </a:lnTo>
                <a:close/>
              </a:path>
            </a:pathLst>
          </a:custGeom>
          <a:solidFill>
            <a:srgbClr val="00578E"/>
          </a:solidFill>
          <a:ln w="9525">
            <a:noFill/>
            <a:round/>
            <a:headEnd/>
            <a:tailEnd/>
          </a:ln>
        </p:spPr>
        <p:txBody>
          <a:bodyPr/>
          <a:lstStyle/>
          <a:p>
            <a:endParaRPr lang="en-US">
              <a:solidFill>
                <a:srgbClr val="000000"/>
              </a:solidFill>
            </a:endParaRPr>
          </a:p>
        </p:txBody>
      </p:sp>
      <p:sp>
        <p:nvSpPr>
          <p:cNvPr id="35" name="Freeform 166"/>
          <p:cNvSpPr>
            <a:spLocks/>
          </p:cNvSpPr>
          <p:nvPr userDrawn="1"/>
        </p:nvSpPr>
        <p:spPr bwMode="auto">
          <a:xfrm>
            <a:off x="2600325" y="1925638"/>
            <a:ext cx="36513" cy="38100"/>
          </a:xfrm>
          <a:custGeom>
            <a:avLst/>
            <a:gdLst>
              <a:gd name="T0" fmla="*/ 2147483647 w 71"/>
              <a:gd name="T1" fmla="*/ 2147483647 h 70"/>
              <a:gd name="T2" fmla="*/ 2147483647 w 71"/>
              <a:gd name="T3" fmla="*/ 2147483647 h 70"/>
              <a:gd name="T4" fmla="*/ 2147483647 w 71"/>
              <a:gd name="T5" fmla="*/ 2147483647 h 70"/>
              <a:gd name="T6" fmla="*/ 2147483647 w 71"/>
              <a:gd name="T7" fmla="*/ 2147483647 h 70"/>
              <a:gd name="T8" fmla="*/ 2147483647 w 71"/>
              <a:gd name="T9" fmla="*/ 2147483647 h 70"/>
              <a:gd name="T10" fmla="*/ 2147483647 w 71"/>
              <a:gd name="T11" fmla="*/ 2147483647 h 70"/>
              <a:gd name="T12" fmla="*/ 2147483647 w 71"/>
              <a:gd name="T13" fmla="*/ 2147483647 h 70"/>
              <a:gd name="T14" fmla="*/ 2147483647 w 71"/>
              <a:gd name="T15" fmla="*/ 2147483647 h 70"/>
              <a:gd name="T16" fmla="*/ 2147483647 w 71"/>
              <a:gd name="T17" fmla="*/ 2147483647 h 70"/>
              <a:gd name="T18" fmla="*/ 2147483647 w 71"/>
              <a:gd name="T19" fmla="*/ 2147483647 h 70"/>
              <a:gd name="T20" fmla="*/ 2147483647 w 71"/>
              <a:gd name="T21" fmla="*/ 2147483647 h 70"/>
              <a:gd name="T22" fmla="*/ 2147483647 w 71"/>
              <a:gd name="T23" fmla="*/ 2147483647 h 70"/>
              <a:gd name="T24" fmla="*/ 2147483647 w 71"/>
              <a:gd name="T25" fmla="*/ 2147483647 h 70"/>
              <a:gd name="T26" fmla="*/ 2147483647 w 71"/>
              <a:gd name="T27" fmla="*/ 2147483647 h 70"/>
              <a:gd name="T28" fmla="*/ 2147483647 w 71"/>
              <a:gd name="T29" fmla="*/ 2147483647 h 70"/>
              <a:gd name="T30" fmla="*/ 2147483647 w 71"/>
              <a:gd name="T31" fmla="*/ 0 h 70"/>
              <a:gd name="T32" fmla="*/ 2147483647 w 71"/>
              <a:gd name="T33" fmla="*/ 0 h 70"/>
              <a:gd name="T34" fmla="*/ 2147483647 w 71"/>
              <a:gd name="T35" fmla="*/ 0 h 70"/>
              <a:gd name="T36" fmla="*/ 2147483647 w 71"/>
              <a:gd name="T37" fmla="*/ 2147483647 h 70"/>
              <a:gd name="T38" fmla="*/ 2147483647 w 71"/>
              <a:gd name="T39" fmla="*/ 2147483647 h 70"/>
              <a:gd name="T40" fmla="*/ 2147483647 w 71"/>
              <a:gd name="T41" fmla="*/ 2147483647 h 70"/>
              <a:gd name="T42" fmla="*/ 2147483647 w 71"/>
              <a:gd name="T43" fmla="*/ 2147483647 h 70"/>
              <a:gd name="T44" fmla="*/ 2147483647 w 71"/>
              <a:gd name="T45" fmla="*/ 2147483647 h 70"/>
              <a:gd name="T46" fmla="*/ 2147483647 w 71"/>
              <a:gd name="T47" fmla="*/ 2147483647 h 70"/>
              <a:gd name="T48" fmla="*/ 0 w 71"/>
              <a:gd name="T49" fmla="*/ 2147483647 h 70"/>
              <a:gd name="T50" fmla="*/ 2147483647 w 71"/>
              <a:gd name="T51" fmla="*/ 2147483647 h 70"/>
              <a:gd name="T52" fmla="*/ 2147483647 w 71"/>
              <a:gd name="T53" fmla="*/ 2147483647 h 70"/>
              <a:gd name="T54" fmla="*/ 2147483647 w 71"/>
              <a:gd name="T55" fmla="*/ 2147483647 h 70"/>
              <a:gd name="T56" fmla="*/ 2147483647 w 71"/>
              <a:gd name="T57" fmla="*/ 2147483647 h 70"/>
              <a:gd name="T58" fmla="*/ 2147483647 w 71"/>
              <a:gd name="T59" fmla="*/ 2147483647 h 70"/>
              <a:gd name="T60" fmla="*/ 2147483647 w 71"/>
              <a:gd name="T61" fmla="*/ 2147483647 h 70"/>
              <a:gd name="T62" fmla="*/ 2147483647 w 71"/>
              <a:gd name="T63" fmla="*/ 2147483647 h 70"/>
              <a:gd name="T64" fmla="*/ 2147483647 w 71"/>
              <a:gd name="T65" fmla="*/ 2147483647 h 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1" h="70">
                <a:moveTo>
                  <a:pt x="36" y="70"/>
                </a:moveTo>
                <a:lnTo>
                  <a:pt x="43" y="70"/>
                </a:lnTo>
                <a:lnTo>
                  <a:pt x="50" y="68"/>
                </a:lnTo>
                <a:lnTo>
                  <a:pt x="55" y="65"/>
                </a:lnTo>
                <a:lnTo>
                  <a:pt x="61" y="60"/>
                </a:lnTo>
                <a:lnTo>
                  <a:pt x="65" y="55"/>
                </a:lnTo>
                <a:lnTo>
                  <a:pt x="68" y="48"/>
                </a:lnTo>
                <a:lnTo>
                  <a:pt x="70" y="42"/>
                </a:lnTo>
                <a:lnTo>
                  <a:pt x="71" y="35"/>
                </a:lnTo>
                <a:lnTo>
                  <a:pt x="70" y="28"/>
                </a:lnTo>
                <a:lnTo>
                  <a:pt x="68" y="21"/>
                </a:lnTo>
                <a:lnTo>
                  <a:pt x="65" y="15"/>
                </a:lnTo>
                <a:lnTo>
                  <a:pt x="61" y="9"/>
                </a:lnTo>
                <a:lnTo>
                  <a:pt x="55" y="5"/>
                </a:lnTo>
                <a:lnTo>
                  <a:pt x="50" y="2"/>
                </a:lnTo>
                <a:lnTo>
                  <a:pt x="43" y="0"/>
                </a:lnTo>
                <a:lnTo>
                  <a:pt x="36" y="0"/>
                </a:lnTo>
                <a:lnTo>
                  <a:pt x="29" y="0"/>
                </a:lnTo>
                <a:lnTo>
                  <a:pt x="22" y="2"/>
                </a:lnTo>
                <a:lnTo>
                  <a:pt x="16" y="5"/>
                </a:lnTo>
                <a:lnTo>
                  <a:pt x="11" y="9"/>
                </a:lnTo>
                <a:lnTo>
                  <a:pt x="6" y="15"/>
                </a:lnTo>
                <a:lnTo>
                  <a:pt x="3" y="21"/>
                </a:lnTo>
                <a:lnTo>
                  <a:pt x="1" y="28"/>
                </a:lnTo>
                <a:lnTo>
                  <a:pt x="0" y="35"/>
                </a:lnTo>
                <a:lnTo>
                  <a:pt x="1" y="42"/>
                </a:lnTo>
                <a:lnTo>
                  <a:pt x="3" y="48"/>
                </a:lnTo>
                <a:lnTo>
                  <a:pt x="6" y="55"/>
                </a:lnTo>
                <a:lnTo>
                  <a:pt x="11" y="60"/>
                </a:lnTo>
                <a:lnTo>
                  <a:pt x="16" y="65"/>
                </a:lnTo>
                <a:lnTo>
                  <a:pt x="22" y="68"/>
                </a:lnTo>
                <a:lnTo>
                  <a:pt x="29" y="70"/>
                </a:lnTo>
                <a:lnTo>
                  <a:pt x="36" y="70"/>
                </a:lnTo>
                <a:close/>
              </a:path>
            </a:pathLst>
          </a:custGeom>
          <a:solidFill>
            <a:srgbClr val="00578E"/>
          </a:solidFill>
          <a:ln w="9525">
            <a:noFill/>
            <a:round/>
            <a:headEnd/>
            <a:tailEnd/>
          </a:ln>
        </p:spPr>
        <p:txBody>
          <a:bodyPr/>
          <a:lstStyle/>
          <a:p>
            <a:endParaRPr lang="en-US">
              <a:solidFill>
                <a:srgbClr val="000000"/>
              </a:solidFill>
            </a:endParaRPr>
          </a:p>
        </p:txBody>
      </p:sp>
      <p:sp>
        <p:nvSpPr>
          <p:cNvPr id="36" name="Freeform 167"/>
          <p:cNvSpPr>
            <a:spLocks/>
          </p:cNvSpPr>
          <p:nvPr userDrawn="1"/>
        </p:nvSpPr>
        <p:spPr bwMode="auto">
          <a:xfrm>
            <a:off x="2701925" y="1925638"/>
            <a:ext cx="38100" cy="38100"/>
          </a:xfrm>
          <a:custGeom>
            <a:avLst/>
            <a:gdLst>
              <a:gd name="T0" fmla="*/ 2147483647 w 72"/>
              <a:gd name="T1" fmla="*/ 2147483647 h 70"/>
              <a:gd name="T2" fmla="*/ 2147483647 w 72"/>
              <a:gd name="T3" fmla="*/ 2147483647 h 70"/>
              <a:gd name="T4" fmla="*/ 2147483647 w 72"/>
              <a:gd name="T5" fmla="*/ 2147483647 h 70"/>
              <a:gd name="T6" fmla="*/ 2147483647 w 72"/>
              <a:gd name="T7" fmla="*/ 2147483647 h 70"/>
              <a:gd name="T8" fmla="*/ 2147483647 w 72"/>
              <a:gd name="T9" fmla="*/ 2147483647 h 70"/>
              <a:gd name="T10" fmla="*/ 2147483647 w 72"/>
              <a:gd name="T11" fmla="*/ 2147483647 h 70"/>
              <a:gd name="T12" fmla="*/ 2147483647 w 72"/>
              <a:gd name="T13" fmla="*/ 2147483647 h 70"/>
              <a:gd name="T14" fmla="*/ 2147483647 w 72"/>
              <a:gd name="T15" fmla="*/ 2147483647 h 70"/>
              <a:gd name="T16" fmla="*/ 2147483647 w 72"/>
              <a:gd name="T17" fmla="*/ 2147483647 h 70"/>
              <a:gd name="T18" fmla="*/ 2147483647 w 72"/>
              <a:gd name="T19" fmla="*/ 2147483647 h 70"/>
              <a:gd name="T20" fmla="*/ 2147483647 w 72"/>
              <a:gd name="T21" fmla="*/ 2147483647 h 70"/>
              <a:gd name="T22" fmla="*/ 2147483647 w 72"/>
              <a:gd name="T23" fmla="*/ 2147483647 h 70"/>
              <a:gd name="T24" fmla="*/ 2147483647 w 72"/>
              <a:gd name="T25" fmla="*/ 2147483647 h 70"/>
              <a:gd name="T26" fmla="*/ 2147483647 w 72"/>
              <a:gd name="T27" fmla="*/ 2147483647 h 70"/>
              <a:gd name="T28" fmla="*/ 2147483647 w 72"/>
              <a:gd name="T29" fmla="*/ 2147483647 h 70"/>
              <a:gd name="T30" fmla="*/ 2147483647 w 72"/>
              <a:gd name="T31" fmla="*/ 0 h 70"/>
              <a:gd name="T32" fmla="*/ 2147483647 w 72"/>
              <a:gd name="T33" fmla="*/ 0 h 70"/>
              <a:gd name="T34" fmla="*/ 2147483647 w 72"/>
              <a:gd name="T35" fmla="*/ 0 h 70"/>
              <a:gd name="T36" fmla="*/ 2147483647 w 72"/>
              <a:gd name="T37" fmla="*/ 2147483647 h 70"/>
              <a:gd name="T38" fmla="*/ 2147483647 w 72"/>
              <a:gd name="T39" fmla="*/ 2147483647 h 70"/>
              <a:gd name="T40" fmla="*/ 2147483647 w 72"/>
              <a:gd name="T41" fmla="*/ 2147483647 h 70"/>
              <a:gd name="T42" fmla="*/ 2147483647 w 72"/>
              <a:gd name="T43" fmla="*/ 2147483647 h 70"/>
              <a:gd name="T44" fmla="*/ 2147483647 w 72"/>
              <a:gd name="T45" fmla="*/ 2147483647 h 70"/>
              <a:gd name="T46" fmla="*/ 2147483647 w 72"/>
              <a:gd name="T47" fmla="*/ 2147483647 h 70"/>
              <a:gd name="T48" fmla="*/ 0 w 72"/>
              <a:gd name="T49" fmla="*/ 2147483647 h 70"/>
              <a:gd name="T50" fmla="*/ 2147483647 w 72"/>
              <a:gd name="T51" fmla="*/ 2147483647 h 70"/>
              <a:gd name="T52" fmla="*/ 2147483647 w 72"/>
              <a:gd name="T53" fmla="*/ 2147483647 h 70"/>
              <a:gd name="T54" fmla="*/ 2147483647 w 72"/>
              <a:gd name="T55" fmla="*/ 2147483647 h 70"/>
              <a:gd name="T56" fmla="*/ 2147483647 w 72"/>
              <a:gd name="T57" fmla="*/ 2147483647 h 70"/>
              <a:gd name="T58" fmla="*/ 2147483647 w 72"/>
              <a:gd name="T59" fmla="*/ 2147483647 h 70"/>
              <a:gd name="T60" fmla="*/ 2147483647 w 72"/>
              <a:gd name="T61" fmla="*/ 2147483647 h 70"/>
              <a:gd name="T62" fmla="*/ 2147483647 w 72"/>
              <a:gd name="T63" fmla="*/ 2147483647 h 70"/>
              <a:gd name="T64" fmla="*/ 2147483647 w 72"/>
              <a:gd name="T65" fmla="*/ 2147483647 h 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2" h="70">
                <a:moveTo>
                  <a:pt x="36" y="70"/>
                </a:moveTo>
                <a:lnTo>
                  <a:pt x="42" y="70"/>
                </a:lnTo>
                <a:lnTo>
                  <a:pt x="50" y="68"/>
                </a:lnTo>
                <a:lnTo>
                  <a:pt x="55" y="65"/>
                </a:lnTo>
                <a:lnTo>
                  <a:pt x="61" y="60"/>
                </a:lnTo>
                <a:lnTo>
                  <a:pt x="65" y="55"/>
                </a:lnTo>
                <a:lnTo>
                  <a:pt x="68" y="48"/>
                </a:lnTo>
                <a:lnTo>
                  <a:pt x="70" y="42"/>
                </a:lnTo>
                <a:lnTo>
                  <a:pt x="72" y="35"/>
                </a:lnTo>
                <a:lnTo>
                  <a:pt x="70" y="28"/>
                </a:lnTo>
                <a:lnTo>
                  <a:pt x="68" y="21"/>
                </a:lnTo>
                <a:lnTo>
                  <a:pt x="65" y="15"/>
                </a:lnTo>
                <a:lnTo>
                  <a:pt x="61" y="9"/>
                </a:lnTo>
                <a:lnTo>
                  <a:pt x="55" y="5"/>
                </a:lnTo>
                <a:lnTo>
                  <a:pt x="50" y="2"/>
                </a:lnTo>
                <a:lnTo>
                  <a:pt x="42" y="0"/>
                </a:lnTo>
                <a:lnTo>
                  <a:pt x="36" y="0"/>
                </a:lnTo>
                <a:lnTo>
                  <a:pt x="28" y="0"/>
                </a:lnTo>
                <a:lnTo>
                  <a:pt x="22" y="2"/>
                </a:lnTo>
                <a:lnTo>
                  <a:pt x="16" y="5"/>
                </a:lnTo>
                <a:lnTo>
                  <a:pt x="11" y="9"/>
                </a:lnTo>
                <a:lnTo>
                  <a:pt x="6" y="15"/>
                </a:lnTo>
                <a:lnTo>
                  <a:pt x="3" y="21"/>
                </a:lnTo>
                <a:lnTo>
                  <a:pt x="1" y="28"/>
                </a:lnTo>
                <a:lnTo>
                  <a:pt x="0" y="35"/>
                </a:lnTo>
                <a:lnTo>
                  <a:pt x="1" y="42"/>
                </a:lnTo>
                <a:lnTo>
                  <a:pt x="3" y="48"/>
                </a:lnTo>
                <a:lnTo>
                  <a:pt x="6" y="55"/>
                </a:lnTo>
                <a:lnTo>
                  <a:pt x="11" y="60"/>
                </a:lnTo>
                <a:lnTo>
                  <a:pt x="16" y="65"/>
                </a:lnTo>
                <a:lnTo>
                  <a:pt x="22" y="68"/>
                </a:lnTo>
                <a:lnTo>
                  <a:pt x="28" y="70"/>
                </a:lnTo>
                <a:lnTo>
                  <a:pt x="36" y="70"/>
                </a:lnTo>
                <a:close/>
              </a:path>
            </a:pathLst>
          </a:custGeom>
          <a:solidFill>
            <a:srgbClr val="00578E"/>
          </a:solidFill>
          <a:ln w="9525">
            <a:noFill/>
            <a:round/>
            <a:headEnd/>
            <a:tailEnd/>
          </a:ln>
        </p:spPr>
        <p:txBody>
          <a:bodyPr/>
          <a:lstStyle/>
          <a:p>
            <a:endParaRPr lang="en-US">
              <a:solidFill>
                <a:srgbClr val="000000"/>
              </a:solidFill>
            </a:endParaRPr>
          </a:p>
        </p:txBody>
      </p:sp>
      <p:sp>
        <p:nvSpPr>
          <p:cNvPr id="37" name="Freeform 168"/>
          <p:cNvSpPr>
            <a:spLocks/>
          </p:cNvSpPr>
          <p:nvPr userDrawn="1"/>
        </p:nvSpPr>
        <p:spPr bwMode="auto">
          <a:xfrm>
            <a:off x="2803525" y="1925638"/>
            <a:ext cx="36513" cy="38100"/>
          </a:xfrm>
          <a:custGeom>
            <a:avLst/>
            <a:gdLst>
              <a:gd name="T0" fmla="*/ 2147483647 w 70"/>
              <a:gd name="T1" fmla="*/ 2147483647 h 70"/>
              <a:gd name="T2" fmla="*/ 2147483647 w 70"/>
              <a:gd name="T3" fmla="*/ 2147483647 h 70"/>
              <a:gd name="T4" fmla="*/ 2147483647 w 70"/>
              <a:gd name="T5" fmla="*/ 2147483647 h 70"/>
              <a:gd name="T6" fmla="*/ 2147483647 w 70"/>
              <a:gd name="T7" fmla="*/ 2147483647 h 70"/>
              <a:gd name="T8" fmla="*/ 2147483647 w 70"/>
              <a:gd name="T9" fmla="*/ 2147483647 h 70"/>
              <a:gd name="T10" fmla="*/ 2147483647 w 70"/>
              <a:gd name="T11" fmla="*/ 2147483647 h 70"/>
              <a:gd name="T12" fmla="*/ 2147483647 w 70"/>
              <a:gd name="T13" fmla="*/ 2147483647 h 70"/>
              <a:gd name="T14" fmla="*/ 2147483647 w 70"/>
              <a:gd name="T15" fmla="*/ 2147483647 h 70"/>
              <a:gd name="T16" fmla="*/ 2147483647 w 70"/>
              <a:gd name="T17" fmla="*/ 2147483647 h 70"/>
              <a:gd name="T18" fmla="*/ 2147483647 w 70"/>
              <a:gd name="T19" fmla="*/ 2147483647 h 70"/>
              <a:gd name="T20" fmla="*/ 2147483647 w 70"/>
              <a:gd name="T21" fmla="*/ 2147483647 h 70"/>
              <a:gd name="T22" fmla="*/ 2147483647 w 70"/>
              <a:gd name="T23" fmla="*/ 2147483647 h 70"/>
              <a:gd name="T24" fmla="*/ 2147483647 w 70"/>
              <a:gd name="T25" fmla="*/ 2147483647 h 70"/>
              <a:gd name="T26" fmla="*/ 2147483647 w 70"/>
              <a:gd name="T27" fmla="*/ 2147483647 h 70"/>
              <a:gd name="T28" fmla="*/ 2147483647 w 70"/>
              <a:gd name="T29" fmla="*/ 2147483647 h 70"/>
              <a:gd name="T30" fmla="*/ 2147483647 w 70"/>
              <a:gd name="T31" fmla="*/ 0 h 70"/>
              <a:gd name="T32" fmla="*/ 2147483647 w 70"/>
              <a:gd name="T33" fmla="*/ 0 h 70"/>
              <a:gd name="T34" fmla="*/ 2147483647 w 70"/>
              <a:gd name="T35" fmla="*/ 0 h 70"/>
              <a:gd name="T36" fmla="*/ 2147483647 w 70"/>
              <a:gd name="T37" fmla="*/ 2147483647 h 70"/>
              <a:gd name="T38" fmla="*/ 2147483647 w 70"/>
              <a:gd name="T39" fmla="*/ 2147483647 h 70"/>
              <a:gd name="T40" fmla="*/ 2147483647 w 70"/>
              <a:gd name="T41" fmla="*/ 2147483647 h 70"/>
              <a:gd name="T42" fmla="*/ 2147483647 w 70"/>
              <a:gd name="T43" fmla="*/ 2147483647 h 70"/>
              <a:gd name="T44" fmla="*/ 2147483647 w 70"/>
              <a:gd name="T45" fmla="*/ 2147483647 h 70"/>
              <a:gd name="T46" fmla="*/ 2147483647 w 70"/>
              <a:gd name="T47" fmla="*/ 2147483647 h 70"/>
              <a:gd name="T48" fmla="*/ 0 w 70"/>
              <a:gd name="T49" fmla="*/ 2147483647 h 70"/>
              <a:gd name="T50" fmla="*/ 2147483647 w 70"/>
              <a:gd name="T51" fmla="*/ 2147483647 h 70"/>
              <a:gd name="T52" fmla="*/ 2147483647 w 70"/>
              <a:gd name="T53" fmla="*/ 2147483647 h 70"/>
              <a:gd name="T54" fmla="*/ 2147483647 w 70"/>
              <a:gd name="T55" fmla="*/ 2147483647 h 70"/>
              <a:gd name="T56" fmla="*/ 2147483647 w 70"/>
              <a:gd name="T57" fmla="*/ 2147483647 h 70"/>
              <a:gd name="T58" fmla="*/ 2147483647 w 70"/>
              <a:gd name="T59" fmla="*/ 2147483647 h 70"/>
              <a:gd name="T60" fmla="*/ 2147483647 w 70"/>
              <a:gd name="T61" fmla="*/ 2147483647 h 70"/>
              <a:gd name="T62" fmla="*/ 2147483647 w 70"/>
              <a:gd name="T63" fmla="*/ 2147483647 h 70"/>
              <a:gd name="T64" fmla="*/ 2147483647 w 70"/>
              <a:gd name="T65" fmla="*/ 2147483647 h 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0" h="70">
                <a:moveTo>
                  <a:pt x="36" y="70"/>
                </a:moveTo>
                <a:lnTo>
                  <a:pt x="42" y="70"/>
                </a:lnTo>
                <a:lnTo>
                  <a:pt x="49" y="68"/>
                </a:lnTo>
                <a:lnTo>
                  <a:pt x="55" y="65"/>
                </a:lnTo>
                <a:lnTo>
                  <a:pt x="61" y="60"/>
                </a:lnTo>
                <a:lnTo>
                  <a:pt x="65" y="55"/>
                </a:lnTo>
                <a:lnTo>
                  <a:pt x="68" y="48"/>
                </a:lnTo>
                <a:lnTo>
                  <a:pt x="70" y="42"/>
                </a:lnTo>
                <a:lnTo>
                  <a:pt x="70" y="35"/>
                </a:lnTo>
                <a:lnTo>
                  <a:pt x="70" y="28"/>
                </a:lnTo>
                <a:lnTo>
                  <a:pt x="68" y="21"/>
                </a:lnTo>
                <a:lnTo>
                  <a:pt x="65" y="15"/>
                </a:lnTo>
                <a:lnTo>
                  <a:pt x="61" y="9"/>
                </a:lnTo>
                <a:lnTo>
                  <a:pt x="55" y="5"/>
                </a:lnTo>
                <a:lnTo>
                  <a:pt x="49" y="2"/>
                </a:lnTo>
                <a:lnTo>
                  <a:pt x="42" y="0"/>
                </a:lnTo>
                <a:lnTo>
                  <a:pt x="36" y="0"/>
                </a:lnTo>
                <a:lnTo>
                  <a:pt x="28" y="0"/>
                </a:lnTo>
                <a:lnTo>
                  <a:pt x="22" y="2"/>
                </a:lnTo>
                <a:lnTo>
                  <a:pt x="15" y="5"/>
                </a:lnTo>
                <a:lnTo>
                  <a:pt x="10" y="9"/>
                </a:lnTo>
                <a:lnTo>
                  <a:pt x="5" y="15"/>
                </a:lnTo>
                <a:lnTo>
                  <a:pt x="2" y="21"/>
                </a:lnTo>
                <a:lnTo>
                  <a:pt x="1" y="28"/>
                </a:lnTo>
                <a:lnTo>
                  <a:pt x="0" y="35"/>
                </a:lnTo>
                <a:lnTo>
                  <a:pt x="1" y="42"/>
                </a:lnTo>
                <a:lnTo>
                  <a:pt x="2" y="48"/>
                </a:lnTo>
                <a:lnTo>
                  <a:pt x="5" y="55"/>
                </a:lnTo>
                <a:lnTo>
                  <a:pt x="10" y="60"/>
                </a:lnTo>
                <a:lnTo>
                  <a:pt x="15" y="65"/>
                </a:lnTo>
                <a:lnTo>
                  <a:pt x="22" y="68"/>
                </a:lnTo>
                <a:lnTo>
                  <a:pt x="28" y="70"/>
                </a:lnTo>
                <a:lnTo>
                  <a:pt x="36" y="70"/>
                </a:lnTo>
                <a:close/>
              </a:path>
            </a:pathLst>
          </a:custGeom>
          <a:solidFill>
            <a:srgbClr val="00578E"/>
          </a:solidFill>
          <a:ln w="9525">
            <a:noFill/>
            <a:round/>
            <a:headEnd/>
            <a:tailEnd/>
          </a:ln>
        </p:spPr>
        <p:txBody>
          <a:bodyPr/>
          <a:lstStyle/>
          <a:p>
            <a:endParaRPr lang="en-US">
              <a:solidFill>
                <a:srgbClr val="000000"/>
              </a:solidFill>
            </a:endParaRPr>
          </a:p>
        </p:txBody>
      </p:sp>
      <p:sp>
        <p:nvSpPr>
          <p:cNvPr id="38" name="Freeform 169"/>
          <p:cNvSpPr>
            <a:spLocks/>
          </p:cNvSpPr>
          <p:nvPr userDrawn="1"/>
        </p:nvSpPr>
        <p:spPr bwMode="auto">
          <a:xfrm>
            <a:off x="2905125" y="1925638"/>
            <a:ext cx="36513" cy="38100"/>
          </a:xfrm>
          <a:custGeom>
            <a:avLst/>
            <a:gdLst>
              <a:gd name="T0" fmla="*/ 2147483647 w 71"/>
              <a:gd name="T1" fmla="*/ 2147483647 h 70"/>
              <a:gd name="T2" fmla="*/ 2147483647 w 71"/>
              <a:gd name="T3" fmla="*/ 2147483647 h 70"/>
              <a:gd name="T4" fmla="*/ 2147483647 w 71"/>
              <a:gd name="T5" fmla="*/ 2147483647 h 70"/>
              <a:gd name="T6" fmla="*/ 2147483647 w 71"/>
              <a:gd name="T7" fmla="*/ 2147483647 h 70"/>
              <a:gd name="T8" fmla="*/ 2147483647 w 71"/>
              <a:gd name="T9" fmla="*/ 2147483647 h 70"/>
              <a:gd name="T10" fmla="*/ 2147483647 w 71"/>
              <a:gd name="T11" fmla="*/ 2147483647 h 70"/>
              <a:gd name="T12" fmla="*/ 2147483647 w 71"/>
              <a:gd name="T13" fmla="*/ 2147483647 h 70"/>
              <a:gd name="T14" fmla="*/ 2147483647 w 71"/>
              <a:gd name="T15" fmla="*/ 2147483647 h 70"/>
              <a:gd name="T16" fmla="*/ 2147483647 w 71"/>
              <a:gd name="T17" fmla="*/ 2147483647 h 70"/>
              <a:gd name="T18" fmla="*/ 2147483647 w 71"/>
              <a:gd name="T19" fmla="*/ 2147483647 h 70"/>
              <a:gd name="T20" fmla="*/ 2147483647 w 71"/>
              <a:gd name="T21" fmla="*/ 2147483647 h 70"/>
              <a:gd name="T22" fmla="*/ 2147483647 w 71"/>
              <a:gd name="T23" fmla="*/ 2147483647 h 70"/>
              <a:gd name="T24" fmla="*/ 2147483647 w 71"/>
              <a:gd name="T25" fmla="*/ 2147483647 h 70"/>
              <a:gd name="T26" fmla="*/ 2147483647 w 71"/>
              <a:gd name="T27" fmla="*/ 2147483647 h 70"/>
              <a:gd name="T28" fmla="*/ 2147483647 w 71"/>
              <a:gd name="T29" fmla="*/ 2147483647 h 70"/>
              <a:gd name="T30" fmla="*/ 2147483647 w 71"/>
              <a:gd name="T31" fmla="*/ 0 h 70"/>
              <a:gd name="T32" fmla="*/ 2147483647 w 71"/>
              <a:gd name="T33" fmla="*/ 0 h 70"/>
              <a:gd name="T34" fmla="*/ 2147483647 w 71"/>
              <a:gd name="T35" fmla="*/ 0 h 70"/>
              <a:gd name="T36" fmla="*/ 2147483647 w 71"/>
              <a:gd name="T37" fmla="*/ 2147483647 h 70"/>
              <a:gd name="T38" fmla="*/ 2147483647 w 71"/>
              <a:gd name="T39" fmla="*/ 2147483647 h 70"/>
              <a:gd name="T40" fmla="*/ 2147483647 w 71"/>
              <a:gd name="T41" fmla="*/ 2147483647 h 70"/>
              <a:gd name="T42" fmla="*/ 2147483647 w 71"/>
              <a:gd name="T43" fmla="*/ 2147483647 h 70"/>
              <a:gd name="T44" fmla="*/ 2147483647 w 71"/>
              <a:gd name="T45" fmla="*/ 2147483647 h 70"/>
              <a:gd name="T46" fmla="*/ 0 w 71"/>
              <a:gd name="T47" fmla="*/ 2147483647 h 70"/>
              <a:gd name="T48" fmla="*/ 0 w 71"/>
              <a:gd name="T49" fmla="*/ 2147483647 h 70"/>
              <a:gd name="T50" fmla="*/ 0 w 71"/>
              <a:gd name="T51" fmla="*/ 2147483647 h 70"/>
              <a:gd name="T52" fmla="*/ 2147483647 w 71"/>
              <a:gd name="T53" fmla="*/ 2147483647 h 70"/>
              <a:gd name="T54" fmla="*/ 2147483647 w 71"/>
              <a:gd name="T55" fmla="*/ 2147483647 h 70"/>
              <a:gd name="T56" fmla="*/ 2147483647 w 71"/>
              <a:gd name="T57" fmla="*/ 2147483647 h 70"/>
              <a:gd name="T58" fmla="*/ 2147483647 w 71"/>
              <a:gd name="T59" fmla="*/ 2147483647 h 70"/>
              <a:gd name="T60" fmla="*/ 2147483647 w 71"/>
              <a:gd name="T61" fmla="*/ 2147483647 h 70"/>
              <a:gd name="T62" fmla="*/ 2147483647 w 71"/>
              <a:gd name="T63" fmla="*/ 2147483647 h 70"/>
              <a:gd name="T64" fmla="*/ 2147483647 w 71"/>
              <a:gd name="T65" fmla="*/ 2147483647 h 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1" h="70">
                <a:moveTo>
                  <a:pt x="35" y="70"/>
                </a:moveTo>
                <a:lnTo>
                  <a:pt x="42" y="70"/>
                </a:lnTo>
                <a:lnTo>
                  <a:pt x="49" y="68"/>
                </a:lnTo>
                <a:lnTo>
                  <a:pt x="55" y="65"/>
                </a:lnTo>
                <a:lnTo>
                  <a:pt x="61" y="60"/>
                </a:lnTo>
                <a:lnTo>
                  <a:pt x="65" y="55"/>
                </a:lnTo>
                <a:lnTo>
                  <a:pt x="68" y="48"/>
                </a:lnTo>
                <a:lnTo>
                  <a:pt x="69" y="42"/>
                </a:lnTo>
                <a:lnTo>
                  <a:pt x="71" y="35"/>
                </a:lnTo>
                <a:lnTo>
                  <a:pt x="69" y="28"/>
                </a:lnTo>
                <a:lnTo>
                  <a:pt x="68" y="21"/>
                </a:lnTo>
                <a:lnTo>
                  <a:pt x="65" y="15"/>
                </a:lnTo>
                <a:lnTo>
                  <a:pt x="61" y="9"/>
                </a:lnTo>
                <a:lnTo>
                  <a:pt x="55" y="5"/>
                </a:lnTo>
                <a:lnTo>
                  <a:pt x="49" y="2"/>
                </a:lnTo>
                <a:lnTo>
                  <a:pt x="42" y="0"/>
                </a:lnTo>
                <a:lnTo>
                  <a:pt x="35" y="0"/>
                </a:lnTo>
                <a:lnTo>
                  <a:pt x="28" y="0"/>
                </a:lnTo>
                <a:lnTo>
                  <a:pt x="22" y="2"/>
                </a:lnTo>
                <a:lnTo>
                  <a:pt x="15" y="5"/>
                </a:lnTo>
                <a:lnTo>
                  <a:pt x="10" y="9"/>
                </a:lnTo>
                <a:lnTo>
                  <a:pt x="5" y="15"/>
                </a:lnTo>
                <a:lnTo>
                  <a:pt x="2" y="21"/>
                </a:lnTo>
                <a:lnTo>
                  <a:pt x="0" y="28"/>
                </a:lnTo>
                <a:lnTo>
                  <a:pt x="0" y="35"/>
                </a:lnTo>
                <a:lnTo>
                  <a:pt x="0" y="42"/>
                </a:lnTo>
                <a:lnTo>
                  <a:pt x="2" y="48"/>
                </a:lnTo>
                <a:lnTo>
                  <a:pt x="5" y="55"/>
                </a:lnTo>
                <a:lnTo>
                  <a:pt x="10" y="60"/>
                </a:lnTo>
                <a:lnTo>
                  <a:pt x="15" y="65"/>
                </a:lnTo>
                <a:lnTo>
                  <a:pt x="22" y="68"/>
                </a:lnTo>
                <a:lnTo>
                  <a:pt x="28" y="70"/>
                </a:lnTo>
                <a:lnTo>
                  <a:pt x="35" y="70"/>
                </a:lnTo>
                <a:close/>
              </a:path>
            </a:pathLst>
          </a:custGeom>
          <a:solidFill>
            <a:srgbClr val="00578E"/>
          </a:solidFill>
          <a:ln w="9525">
            <a:noFill/>
            <a:round/>
            <a:headEnd/>
            <a:tailEnd/>
          </a:ln>
        </p:spPr>
        <p:txBody>
          <a:bodyPr/>
          <a:lstStyle/>
          <a:p>
            <a:endParaRPr lang="en-US">
              <a:solidFill>
                <a:srgbClr val="000000"/>
              </a:solidFill>
            </a:endParaRPr>
          </a:p>
        </p:txBody>
      </p:sp>
      <p:sp>
        <p:nvSpPr>
          <p:cNvPr id="39" name="Freeform 170"/>
          <p:cNvSpPr>
            <a:spLocks/>
          </p:cNvSpPr>
          <p:nvPr userDrawn="1"/>
        </p:nvSpPr>
        <p:spPr bwMode="auto">
          <a:xfrm>
            <a:off x="3005138" y="1925638"/>
            <a:ext cx="38100" cy="38100"/>
          </a:xfrm>
          <a:custGeom>
            <a:avLst/>
            <a:gdLst>
              <a:gd name="T0" fmla="*/ 2147483647 w 72"/>
              <a:gd name="T1" fmla="*/ 2147483647 h 70"/>
              <a:gd name="T2" fmla="*/ 2147483647 w 72"/>
              <a:gd name="T3" fmla="*/ 2147483647 h 70"/>
              <a:gd name="T4" fmla="*/ 2147483647 w 72"/>
              <a:gd name="T5" fmla="*/ 2147483647 h 70"/>
              <a:gd name="T6" fmla="*/ 2147483647 w 72"/>
              <a:gd name="T7" fmla="*/ 2147483647 h 70"/>
              <a:gd name="T8" fmla="*/ 2147483647 w 72"/>
              <a:gd name="T9" fmla="*/ 2147483647 h 70"/>
              <a:gd name="T10" fmla="*/ 2147483647 w 72"/>
              <a:gd name="T11" fmla="*/ 2147483647 h 70"/>
              <a:gd name="T12" fmla="*/ 2147483647 w 72"/>
              <a:gd name="T13" fmla="*/ 2147483647 h 70"/>
              <a:gd name="T14" fmla="*/ 2147483647 w 72"/>
              <a:gd name="T15" fmla="*/ 2147483647 h 70"/>
              <a:gd name="T16" fmla="*/ 2147483647 w 72"/>
              <a:gd name="T17" fmla="*/ 2147483647 h 70"/>
              <a:gd name="T18" fmla="*/ 2147483647 w 72"/>
              <a:gd name="T19" fmla="*/ 2147483647 h 70"/>
              <a:gd name="T20" fmla="*/ 2147483647 w 72"/>
              <a:gd name="T21" fmla="*/ 2147483647 h 70"/>
              <a:gd name="T22" fmla="*/ 2147483647 w 72"/>
              <a:gd name="T23" fmla="*/ 2147483647 h 70"/>
              <a:gd name="T24" fmla="*/ 2147483647 w 72"/>
              <a:gd name="T25" fmla="*/ 2147483647 h 70"/>
              <a:gd name="T26" fmla="*/ 2147483647 w 72"/>
              <a:gd name="T27" fmla="*/ 2147483647 h 70"/>
              <a:gd name="T28" fmla="*/ 2147483647 w 72"/>
              <a:gd name="T29" fmla="*/ 2147483647 h 70"/>
              <a:gd name="T30" fmla="*/ 2147483647 w 72"/>
              <a:gd name="T31" fmla="*/ 0 h 70"/>
              <a:gd name="T32" fmla="*/ 2147483647 w 72"/>
              <a:gd name="T33" fmla="*/ 0 h 70"/>
              <a:gd name="T34" fmla="*/ 2147483647 w 72"/>
              <a:gd name="T35" fmla="*/ 0 h 70"/>
              <a:gd name="T36" fmla="*/ 2147483647 w 72"/>
              <a:gd name="T37" fmla="*/ 2147483647 h 70"/>
              <a:gd name="T38" fmla="*/ 2147483647 w 72"/>
              <a:gd name="T39" fmla="*/ 2147483647 h 70"/>
              <a:gd name="T40" fmla="*/ 2147483647 w 72"/>
              <a:gd name="T41" fmla="*/ 2147483647 h 70"/>
              <a:gd name="T42" fmla="*/ 2147483647 w 72"/>
              <a:gd name="T43" fmla="*/ 2147483647 h 70"/>
              <a:gd name="T44" fmla="*/ 2147483647 w 72"/>
              <a:gd name="T45" fmla="*/ 2147483647 h 70"/>
              <a:gd name="T46" fmla="*/ 2147483647 w 72"/>
              <a:gd name="T47" fmla="*/ 2147483647 h 70"/>
              <a:gd name="T48" fmla="*/ 0 w 72"/>
              <a:gd name="T49" fmla="*/ 2147483647 h 70"/>
              <a:gd name="T50" fmla="*/ 2147483647 w 72"/>
              <a:gd name="T51" fmla="*/ 2147483647 h 70"/>
              <a:gd name="T52" fmla="*/ 2147483647 w 72"/>
              <a:gd name="T53" fmla="*/ 2147483647 h 70"/>
              <a:gd name="T54" fmla="*/ 2147483647 w 72"/>
              <a:gd name="T55" fmla="*/ 2147483647 h 70"/>
              <a:gd name="T56" fmla="*/ 2147483647 w 72"/>
              <a:gd name="T57" fmla="*/ 2147483647 h 70"/>
              <a:gd name="T58" fmla="*/ 2147483647 w 72"/>
              <a:gd name="T59" fmla="*/ 2147483647 h 70"/>
              <a:gd name="T60" fmla="*/ 2147483647 w 72"/>
              <a:gd name="T61" fmla="*/ 2147483647 h 70"/>
              <a:gd name="T62" fmla="*/ 2147483647 w 72"/>
              <a:gd name="T63" fmla="*/ 2147483647 h 70"/>
              <a:gd name="T64" fmla="*/ 2147483647 w 72"/>
              <a:gd name="T65" fmla="*/ 2147483647 h 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2" h="70">
                <a:moveTo>
                  <a:pt x="36" y="70"/>
                </a:moveTo>
                <a:lnTo>
                  <a:pt x="43" y="70"/>
                </a:lnTo>
                <a:lnTo>
                  <a:pt x="50" y="68"/>
                </a:lnTo>
                <a:lnTo>
                  <a:pt x="55" y="65"/>
                </a:lnTo>
                <a:lnTo>
                  <a:pt x="61" y="60"/>
                </a:lnTo>
                <a:lnTo>
                  <a:pt x="65" y="55"/>
                </a:lnTo>
                <a:lnTo>
                  <a:pt x="68" y="48"/>
                </a:lnTo>
                <a:lnTo>
                  <a:pt x="71" y="42"/>
                </a:lnTo>
                <a:lnTo>
                  <a:pt x="72" y="35"/>
                </a:lnTo>
                <a:lnTo>
                  <a:pt x="71" y="28"/>
                </a:lnTo>
                <a:lnTo>
                  <a:pt x="68" y="21"/>
                </a:lnTo>
                <a:lnTo>
                  <a:pt x="65" y="15"/>
                </a:lnTo>
                <a:lnTo>
                  <a:pt x="61" y="9"/>
                </a:lnTo>
                <a:lnTo>
                  <a:pt x="55" y="5"/>
                </a:lnTo>
                <a:lnTo>
                  <a:pt x="50" y="2"/>
                </a:lnTo>
                <a:lnTo>
                  <a:pt x="43" y="0"/>
                </a:lnTo>
                <a:lnTo>
                  <a:pt x="36" y="0"/>
                </a:lnTo>
                <a:lnTo>
                  <a:pt x="29" y="0"/>
                </a:lnTo>
                <a:lnTo>
                  <a:pt x="22" y="2"/>
                </a:lnTo>
                <a:lnTo>
                  <a:pt x="16" y="5"/>
                </a:lnTo>
                <a:lnTo>
                  <a:pt x="11" y="9"/>
                </a:lnTo>
                <a:lnTo>
                  <a:pt x="6" y="15"/>
                </a:lnTo>
                <a:lnTo>
                  <a:pt x="3" y="21"/>
                </a:lnTo>
                <a:lnTo>
                  <a:pt x="1" y="28"/>
                </a:lnTo>
                <a:lnTo>
                  <a:pt x="0" y="35"/>
                </a:lnTo>
                <a:lnTo>
                  <a:pt x="1" y="42"/>
                </a:lnTo>
                <a:lnTo>
                  <a:pt x="3" y="48"/>
                </a:lnTo>
                <a:lnTo>
                  <a:pt x="6" y="55"/>
                </a:lnTo>
                <a:lnTo>
                  <a:pt x="11" y="60"/>
                </a:lnTo>
                <a:lnTo>
                  <a:pt x="16" y="65"/>
                </a:lnTo>
                <a:lnTo>
                  <a:pt x="22" y="68"/>
                </a:lnTo>
                <a:lnTo>
                  <a:pt x="29" y="70"/>
                </a:lnTo>
                <a:lnTo>
                  <a:pt x="36" y="70"/>
                </a:lnTo>
                <a:close/>
              </a:path>
            </a:pathLst>
          </a:custGeom>
          <a:solidFill>
            <a:srgbClr val="00578E"/>
          </a:solidFill>
          <a:ln w="9525">
            <a:noFill/>
            <a:round/>
            <a:headEnd/>
            <a:tailEnd/>
          </a:ln>
        </p:spPr>
        <p:txBody>
          <a:bodyPr/>
          <a:lstStyle/>
          <a:p>
            <a:endParaRPr lang="en-US">
              <a:solidFill>
                <a:srgbClr val="000000"/>
              </a:solidFill>
            </a:endParaRPr>
          </a:p>
        </p:txBody>
      </p:sp>
      <p:sp>
        <p:nvSpPr>
          <p:cNvPr id="40" name="Freeform 171"/>
          <p:cNvSpPr>
            <a:spLocks/>
          </p:cNvSpPr>
          <p:nvPr userDrawn="1"/>
        </p:nvSpPr>
        <p:spPr bwMode="auto">
          <a:xfrm>
            <a:off x="1077913" y="1925638"/>
            <a:ext cx="36512" cy="38100"/>
          </a:xfrm>
          <a:custGeom>
            <a:avLst/>
            <a:gdLst>
              <a:gd name="T0" fmla="*/ 2147483647 w 71"/>
              <a:gd name="T1" fmla="*/ 2147483647 h 70"/>
              <a:gd name="T2" fmla="*/ 2147483647 w 71"/>
              <a:gd name="T3" fmla="*/ 2147483647 h 70"/>
              <a:gd name="T4" fmla="*/ 2147483647 w 71"/>
              <a:gd name="T5" fmla="*/ 2147483647 h 70"/>
              <a:gd name="T6" fmla="*/ 2147483647 w 71"/>
              <a:gd name="T7" fmla="*/ 2147483647 h 70"/>
              <a:gd name="T8" fmla="*/ 2147483647 w 71"/>
              <a:gd name="T9" fmla="*/ 2147483647 h 70"/>
              <a:gd name="T10" fmla="*/ 2147483647 w 71"/>
              <a:gd name="T11" fmla="*/ 2147483647 h 70"/>
              <a:gd name="T12" fmla="*/ 2147483647 w 71"/>
              <a:gd name="T13" fmla="*/ 2147483647 h 70"/>
              <a:gd name="T14" fmla="*/ 2147483647 w 71"/>
              <a:gd name="T15" fmla="*/ 2147483647 h 70"/>
              <a:gd name="T16" fmla="*/ 2147483647 w 71"/>
              <a:gd name="T17" fmla="*/ 2147483647 h 70"/>
              <a:gd name="T18" fmla="*/ 2147483647 w 71"/>
              <a:gd name="T19" fmla="*/ 2147483647 h 70"/>
              <a:gd name="T20" fmla="*/ 2147483647 w 71"/>
              <a:gd name="T21" fmla="*/ 2147483647 h 70"/>
              <a:gd name="T22" fmla="*/ 2147483647 w 71"/>
              <a:gd name="T23" fmla="*/ 2147483647 h 70"/>
              <a:gd name="T24" fmla="*/ 2147483647 w 71"/>
              <a:gd name="T25" fmla="*/ 2147483647 h 70"/>
              <a:gd name="T26" fmla="*/ 2147483647 w 71"/>
              <a:gd name="T27" fmla="*/ 2147483647 h 70"/>
              <a:gd name="T28" fmla="*/ 2147483647 w 71"/>
              <a:gd name="T29" fmla="*/ 2147483647 h 70"/>
              <a:gd name="T30" fmla="*/ 2147483647 w 71"/>
              <a:gd name="T31" fmla="*/ 0 h 70"/>
              <a:gd name="T32" fmla="*/ 2147483647 w 71"/>
              <a:gd name="T33" fmla="*/ 0 h 70"/>
              <a:gd name="T34" fmla="*/ 2147483647 w 71"/>
              <a:gd name="T35" fmla="*/ 0 h 70"/>
              <a:gd name="T36" fmla="*/ 2147483647 w 71"/>
              <a:gd name="T37" fmla="*/ 2147483647 h 70"/>
              <a:gd name="T38" fmla="*/ 2147483647 w 71"/>
              <a:gd name="T39" fmla="*/ 2147483647 h 70"/>
              <a:gd name="T40" fmla="*/ 2147483647 w 71"/>
              <a:gd name="T41" fmla="*/ 2147483647 h 70"/>
              <a:gd name="T42" fmla="*/ 2147483647 w 71"/>
              <a:gd name="T43" fmla="*/ 2147483647 h 70"/>
              <a:gd name="T44" fmla="*/ 2147483647 w 71"/>
              <a:gd name="T45" fmla="*/ 2147483647 h 70"/>
              <a:gd name="T46" fmla="*/ 2147483647 w 71"/>
              <a:gd name="T47" fmla="*/ 2147483647 h 70"/>
              <a:gd name="T48" fmla="*/ 0 w 71"/>
              <a:gd name="T49" fmla="*/ 2147483647 h 70"/>
              <a:gd name="T50" fmla="*/ 2147483647 w 71"/>
              <a:gd name="T51" fmla="*/ 2147483647 h 70"/>
              <a:gd name="T52" fmla="*/ 2147483647 w 71"/>
              <a:gd name="T53" fmla="*/ 2147483647 h 70"/>
              <a:gd name="T54" fmla="*/ 2147483647 w 71"/>
              <a:gd name="T55" fmla="*/ 2147483647 h 70"/>
              <a:gd name="T56" fmla="*/ 2147483647 w 71"/>
              <a:gd name="T57" fmla="*/ 2147483647 h 70"/>
              <a:gd name="T58" fmla="*/ 2147483647 w 71"/>
              <a:gd name="T59" fmla="*/ 2147483647 h 70"/>
              <a:gd name="T60" fmla="*/ 2147483647 w 71"/>
              <a:gd name="T61" fmla="*/ 2147483647 h 70"/>
              <a:gd name="T62" fmla="*/ 2147483647 w 71"/>
              <a:gd name="T63" fmla="*/ 2147483647 h 70"/>
              <a:gd name="T64" fmla="*/ 2147483647 w 71"/>
              <a:gd name="T65" fmla="*/ 2147483647 h 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1" h="70">
                <a:moveTo>
                  <a:pt x="36" y="70"/>
                </a:moveTo>
                <a:lnTo>
                  <a:pt x="43" y="70"/>
                </a:lnTo>
                <a:lnTo>
                  <a:pt x="49" y="68"/>
                </a:lnTo>
                <a:lnTo>
                  <a:pt x="56" y="65"/>
                </a:lnTo>
                <a:lnTo>
                  <a:pt x="61" y="60"/>
                </a:lnTo>
                <a:lnTo>
                  <a:pt x="65" y="55"/>
                </a:lnTo>
                <a:lnTo>
                  <a:pt x="69" y="48"/>
                </a:lnTo>
                <a:lnTo>
                  <a:pt x="71" y="42"/>
                </a:lnTo>
                <a:lnTo>
                  <a:pt x="71" y="35"/>
                </a:lnTo>
                <a:lnTo>
                  <a:pt x="71" y="28"/>
                </a:lnTo>
                <a:lnTo>
                  <a:pt x="69" y="21"/>
                </a:lnTo>
                <a:lnTo>
                  <a:pt x="65" y="15"/>
                </a:lnTo>
                <a:lnTo>
                  <a:pt x="61" y="9"/>
                </a:lnTo>
                <a:lnTo>
                  <a:pt x="56" y="5"/>
                </a:lnTo>
                <a:lnTo>
                  <a:pt x="49" y="2"/>
                </a:lnTo>
                <a:lnTo>
                  <a:pt x="43" y="0"/>
                </a:lnTo>
                <a:lnTo>
                  <a:pt x="36" y="0"/>
                </a:lnTo>
                <a:lnTo>
                  <a:pt x="29" y="0"/>
                </a:lnTo>
                <a:lnTo>
                  <a:pt x="22" y="2"/>
                </a:lnTo>
                <a:lnTo>
                  <a:pt x="16" y="5"/>
                </a:lnTo>
                <a:lnTo>
                  <a:pt x="11" y="9"/>
                </a:lnTo>
                <a:lnTo>
                  <a:pt x="7" y="15"/>
                </a:lnTo>
                <a:lnTo>
                  <a:pt x="3" y="21"/>
                </a:lnTo>
                <a:lnTo>
                  <a:pt x="1" y="28"/>
                </a:lnTo>
                <a:lnTo>
                  <a:pt x="0" y="35"/>
                </a:lnTo>
                <a:lnTo>
                  <a:pt x="1" y="42"/>
                </a:lnTo>
                <a:lnTo>
                  <a:pt x="3" y="48"/>
                </a:lnTo>
                <a:lnTo>
                  <a:pt x="7" y="55"/>
                </a:lnTo>
                <a:lnTo>
                  <a:pt x="11" y="60"/>
                </a:lnTo>
                <a:lnTo>
                  <a:pt x="16" y="65"/>
                </a:lnTo>
                <a:lnTo>
                  <a:pt x="22" y="68"/>
                </a:lnTo>
                <a:lnTo>
                  <a:pt x="29" y="70"/>
                </a:lnTo>
                <a:lnTo>
                  <a:pt x="36" y="70"/>
                </a:lnTo>
                <a:close/>
              </a:path>
            </a:pathLst>
          </a:custGeom>
          <a:solidFill>
            <a:srgbClr val="00578E"/>
          </a:solidFill>
          <a:ln w="9525">
            <a:noFill/>
            <a:round/>
            <a:headEnd/>
            <a:tailEnd/>
          </a:ln>
        </p:spPr>
        <p:txBody>
          <a:bodyPr/>
          <a:lstStyle/>
          <a:p>
            <a:endParaRPr lang="en-US">
              <a:solidFill>
                <a:srgbClr val="000000"/>
              </a:solidFill>
            </a:endParaRPr>
          </a:p>
        </p:txBody>
      </p:sp>
      <p:sp>
        <p:nvSpPr>
          <p:cNvPr id="41" name="Freeform 172"/>
          <p:cNvSpPr>
            <a:spLocks/>
          </p:cNvSpPr>
          <p:nvPr userDrawn="1"/>
        </p:nvSpPr>
        <p:spPr bwMode="auto">
          <a:xfrm>
            <a:off x="1179513" y="1925638"/>
            <a:ext cx="36512" cy="38100"/>
          </a:xfrm>
          <a:custGeom>
            <a:avLst/>
            <a:gdLst>
              <a:gd name="T0" fmla="*/ 2147483647 w 71"/>
              <a:gd name="T1" fmla="*/ 2147483647 h 70"/>
              <a:gd name="T2" fmla="*/ 2147483647 w 71"/>
              <a:gd name="T3" fmla="*/ 2147483647 h 70"/>
              <a:gd name="T4" fmla="*/ 2147483647 w 71"/>
              <a:gd name="T5" fmla="*/ 2147483647 h 70"/>
              <a:gd name="T6" fmla="*/ 2147483647 w 71"/>
              <a:gd name="T7" fmla="*/ 2147483647 h 70"/>
              <a:gd name="T8" fmla="*/ 2147483647 w 71"/>
              <a:gd name="T9" fmla="*/ 2147483647 h 70"/>
              <a:gd name="T10" fmla="*/ 2147483647 w 71"/>
              <a:gd name="T11" fmla="*/ 2147483647 h 70"/>
              <a:gd name="T12" fmla="*/ 2147483647 w 71"/>
              <a:gd name="T13" fmla="*/ 2147483647 h 70"/>
              <a:gd name="T14" fmla="*/ 2147483647 w 71"/>
              <a:gd name="T15" fmla="*/ 2147483647 h 70"/>
              <a:gd name="T16" fmla="*/ 2147483647 w 71"/>
              <a:gd name="T17" fmla="*/ 2147483647 h 70"/>
              <a:gd name="T18" fmla="*/ 2147483647 w 71"/>
              <a:gd name="T19" fmla="*/ 2147483647 h 70"/>
              <a:gd name="T20" fmla="*/ 2147483647 w 71"/>
              <a:gd name="T21" fmla="*/ 2147483647 h 70"/>
              <a:gd name="T22" fmla="*/ 2147483647 w 71"/>
              <a:gd name="T23" fmla="*/ 2147483647 h 70"/>
              <a:gd name="T24" fmla="*/ 2147483647 w 71"/>
              <a:gd name="T25" fmla="*/ 2147483647 h 70"/>
              <a:gd name="T26" fmla="*/ 2147483647 w 71"/>
              <a:gd name="T27" fmla="*/ 2147483647 h 70"/>
              <a:gd name="T28" fmla="*/ 2147483647 w 71"/>
              <a:gd name="T29" fmla="*/ 2147483647 h 70"/>
              <a:gd name="T30" fmla="*/ 2147483647 w 71"/>
              <a:gd name="T31" fmla="*/ 0 h 70"/>
              <a:gd name="T32" fmla="*/ 2147483647 w 71"/>
              <a:gd name="T33" fmla="*/ 0 h 70"/>
              <a:gd name="T34" fmla="*/ 2147483647 w 71"/>
              <a:gd name="T35" fmla="*/ 0 h 70"/>
              <a:gd name="T36" fmla="*/ 2147483647 w 71"/>
              <a:gd name="T37" fmla="*/ 2147483647 h 70"/>
              <a:gd name="T38" fmla="*/ 2147483647 w 71"/>
              <a:gd name="T39" fmla="*/ 2147483647 h 70"/>
              <a:gd name="T40" fmla="*/ 2147483647 w 71"/>
              <a:gd name="T41" fmla="*/ 2147483647 h 70"/>
              <a:gd name="T42" fmla="*/ 2147483647 w 71"/>
              <a:gd name="T43" fmla="*/ 2147483647 h 70"/>
              <a:gd name="T44" fmla="*/ 2147483647 w 71"/>
              <a:gd name="T45" fmla="*/ 2147483647 h 70"/>
              <a:gd name="T46" fmla="*/ 0 w 71"/>
              <a:gd name="T47" fmla="*/ 2147483647 h 70"/>
              <a:gd name="T48" fmla="*/ 0 w 71"/>
              <a:gd name="T49" fmla="*/ 2147483647 h 70"/>
              <a:gd name="T50" fmla="*/ 0 w 71"/>
              <a:gd name="T51" fmla="*/ 2147483647 h 70"/>
              <a:gd name="T52" fmla="*/ 2147483647 w 71"/>
              <a:gd name="T53" fmla="*/ 2147483647 h 70"/>
              <a:gd name="T54" fmla="*/ 2147483647 w 71"/>
              <a:gd name="T55" fmla="*/ 2147483647 h 70"/>
              <a:gd name="T56" fmla="*/ 2147483647 w 71"/>
              <a:gd name="T57" fmla="*/ 2147483647 h 70"/>
              <a:gd name="T58" fmla="*/ 2147483647 w 71"/>
              <a:gd name="T59" fmla="*/ 2147483647 h 70"/>
              <a:gd name="T60" fmla="*/ 2147483647 w 71"/>
              <a:gd name="T61" fmla="*/ 2147483647 h 70"/>
              <a:gd name="T62" fmla="*/ 2147483647 w 71"/>
              <a:gd name="T63" fmla="*/ 2147483647 h 70"/>
              <a:gd name="T64" fmla="*/ 2147483647 w 71"/>
              <a:gd name="T65" fmla="*/ 2147483647 h 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1" h="70">
                <a:moveTo>
                  <a:pt x="35" y="70"/>
                </a:moveTo>
                <a:lnTo>
                  <a:pt x="43" y="70"/>
                </a:lnTo>
                <a:lnTo>
                  <a:pt x="49" y="68"/>
                </a:lnTo>
                <a:lnTo>
                  <a:pt x="56" y="65"/>
                </a:lnTo>
                <a:lnTo>
                  <a:pt x="61" y="60"/>
                </a:lnTo>
                <a:lnTo>
                  <a:pt x="66" y="55"/>
                </a:lnTo>
                <a:lnTo>
                  <a:pt x="69" y="48"/>
                </a:lnTo>
                <a:lnTo>
                  <a:pt x="70" y="42"/>
                </a:lnTo>
                <a:lnTo>
                  <a:pt x="71" y="35"/>
                </a:lnTo>
                <a:lnTo>
                  <a:pt x="70" y="28"/>
                </a:lnTo>
                <a:lnTo>
                  <a:pt x="69" y="21"/>
                </a:lnTo>
                <a:lnTo>
                  <a:pt x="66" y="15"/>
                </a:lnTo>
                <a:lnTo>
                  <a:pt x="61" y="9"/>
                </a:lnTo>
                <a:lnTo>
                  <a:pt x="56" y="5"/>
                </a:lnTo>
                <a:lnTo>
                  <a:pt x="49" y="2"/>
                </a:lnTo>
                <a:lnTo>
                  <a:pt x="43" y="0"/>
                </a:lnTo>
                <a:lnTo>
                  <a:pt x="35" y="0"/>
                </a:lnTo>
                <a:lnTo>
                  <a:pt x="29" y="0"/>
                </a:lnTo>
                <a:lnTo>
                  <a:pt x="22" y="2"/>
                </a:lnTo>
                <a:lnTo>
                  <a:pt x="16" y="5"/>
                </a:lnTo>
                <a:lnTo>
                  <a:pt x="10" y="9"/>
                </a:lnTo>
                <a:lnTo>
                  <a:pt x="6" y="15"/>
                </a:lnTo>
                <a:lnTo>
                  <a:pt x="3" y="21"/>
                </a:lnTo>
                <a:lnTo>
                  <a:pt x="0" y="28"/>
                </a:lnTo>
                <a:lnTo>
                  <a:pt x="0" y="35"/>
                </a:lnTo>
                <a:lnTo>
                  <a:pt x="0" y="42"/>
                </a:lnTo>
                <a:lnTo>
                  <a:pt x="3" y="48"/>
                </a:lnTo>
                <a:lnTo>
                  <a:pt x="6" y="55"/>
                </a:lnTo>
                <a:lnTo>
                  <a:pt x="10" y="60"/>
                </a:lnTo>
                <a:lnTo>
                  <a:pt x="16" y="65"/>
                </a:lnTo>
                <a:lnTo>
                  <a:pt x="22" y="68"/>
                </a:lnTo>
                <a:lnTo>
                  <a:pt x="29" y="70"/>
                </a:lnTo>
                <a:lnTo>
                  <a:pt x="35" y="70"/>
                </a:lnTo>
                <a:close/>
              </a:path>
            </a:pathLst>
          </a:custGeom>
          <a:solidFill>
            <a:srgbClr val="00578E"/>
          </a:solidFill>
          <a:ln w="9525">
            <a:noFill/>
            <a:round/>
            <a:headEnd/>
            <a:tailEnd/>
          </a:ln>
        </p:spPr>
        <p:txBody>
          <a:bodyPr/>
          <a:lstStyle/>
          <a:p>
            <a:endParaRPr lang="en-US">
              <a:solidFill>
                <a:srgbClr val="000000"/>
              </a:solidFill>
            </a:endParaRPr>
          </a:p>
        </p:txBody>
      </p:sp>
      <p:sp>
        <p:nvSpPr>
          <p:cNvPr id="42" name="Freeform 173"/>
          <p:cNvSpPr>
            <a:spLocks/>
          </p:cNvSpPr>
          <p:nvPr userDrawn="1"/>
        </p:nvSpPr>
        <p:spPr bwMode="auto">
          <a:xfrm>
            <a:off x="1279525" y="1925638"/>
            <a:ext cx="38100" cy="38100"/>
          </a:xfrm>
          <a:custGeom>
            <a:avLst/>
            <a:gdLst>
              <a:gd name="T0" fmla="*/ 2147483647 w 72"/>
              <a:gd name="T1" fmla="*/ 2147483647 h 70"/>
              <a:gd name="T2" fmla="*/ 2147483647 w 72"/>
              <a:gd name="T3" fmla="*/ 2147483647 h 70"/>
              <a:gd name="T4" fmla="*/ 2147483647 w 72"/>
              <a:gd name="T5" fmla="*/ 2147483647 h 70"/>
              <a:gd name="T6" fmla="*/ 2147483647 w 72"/>
              <a:gd name="T7" fmla="*/ 2147483647 h 70"/>
              <a:gd name="T8" fmla="*/ 2147483647 w 72"/>
              <a:gd name="T9" fmla="*/ 2147483647 h 70"/>
              <a:gd name="T10" fmla="*/ 2147483647 w 72"/>
              <a:gd name="T11" fmla="*/ 2147483647 h 70"/>
              <a:gd name="T12" fmla="*/ 2147483647 w 72"/>
              <a:gd name="T13" fmla="*/ 2147483647 h 70"/>
              <a:gd name="T14" fmla="*/ 2147483647 w 72"/>
              <a:gd name="T15" fmla="*/ 2147483647 h 70"/>
              <a:gd name="T16" fmla="*/ 2147483647 w 72"/>
              <a:gd name="T17" fmla="*/ 2147483647 h 70"/>
              <a:gd name="T18" fmla="*/ 2147483647 w 72"/>
              <a:gd name="T19" fmla="*/ 2147483647 h 70"/>
              <a:gd name="T20" fmla="*/ 2147483647 w 72"/>
              <a:gd name="T21" fmla="*/ 2147483647 h 70"/>
              <a:gd name="T22" fmla="*/ 2147483647 w 72"/>
              <a:gd name="T23" fmla="*/ 2147483647 h 70"/>
              <a:gd name="T24" fmla="*/ 2147483647 w 72"/>
              <a:gd name="T25" fmla="*/ 2147483647 h 70"/>
              <a:gd name="T26" fmla="*/ 2147483647 w 72"/>
              <a:gd name="T27" fmla="*/ 2147483647 h 70"/>
              <a:gd name="T28" fmla="*/ 2147483647 w 72"/>
              <a:gd name="T29" fmla="*/ 2147483647 h 70"/>
              <a:gd name="T30" fmla="*/ 2147483647 w 72"/>
              <a:gd name="T31" fmla="*/ 0 h 70"/>
              <a:gd name="T32" fmla="*/ 2147483647 w 72"/>
              <a:gd name="T33" fmla="*/ 0 h 70"/>
              <a:gd name="T34" fmla="*/ 2147483647 w 72"/>
              <a:gd name="T35" fmla="*/ 0 h 70"/>
              <a:gd name="T36" fmla="*/ 2147483647 w 72"/>
              <a:gd name="T37" fmla="*/ 2147483647 h 70"/>
              <a:gd name="T38" fmla="*/ 2147483647 w 72"/>
              <a:gd name="T39" fmla="*/ 2147483647 h 70"/>
              <a:gd name="T40" fmla="*/ 2147483647 w 72"/>
              <a:gd name="T41" fmla="*/ 2147483647 h 70"/>
              <a:gd name="T42" fmla="*/ 2147483647 w 72"/>
              <a:gd name="T43" fmla="*/ 2147483647 h 70"/>
              <a:gd name="T44" fmla="*/ 2147483647 w 72"/>
              <a:gd name="T45" fmla="*/ 2147483647 h 70"/>
              <a:gd name="T46" fmla="*/ 2147483647 w 72"/>
              <a:gd name="T47" fmla="*/ 2147483647 h 70"/>
              <a:gd name="T48" fmla="*/ 0 w 72"/>
              <a:gd name="T49" fmla="*/ 2147483647 h 70"/>
              <a:gd name="T50" fmla="*/ 2147483647 w 72"/>
              <a:gd name="T51" fmla="*/ 2147483647 h 70"/>
              <a:gd name="T52" fmla="*/ 2147483647 w 72"/>
              <a:gd name="T53" fmla="*/ 2147483647 h 70"/>
              <a:gd name="T54" fmla="*/ 2147483647 w 72"/>
              <a:gd name="T55" fmla="*/ 2147483647 h 70"/>
              <a:gd name="T56" fmla="*/ 2147483647 w 72"/>
              <a:gd name="T57" fmla="*/ 2147483647 h 70"/>
              <a:gd name="T58" fmla="*/ 2147483647 w 72"/>
              <a:gd name="T59" fmla="*/ 2147483647 h 70"/>
              <a:gd name="T60" fmla="*/ 2147483647 w 72"/>
              <a:gd name="T61" fmla="*/ 2147483647 h 70"/>
              <a:gd name="T62" fmla="*/ 2147483647 w 72"/>
              <a:gd name="T63" fmla="*/ 2147483647 h 70"/>
              <a:gd name="T64" fmla="*/ 2147483647 w 72"/>
              <a:gd name="T65" fmla="*/ 2147483647 h 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2" h="70">
                <a:moveTo>
                  <a:pt x="36" y="70"/>
                </a:moveTo>
                <a:lnTo>
                  <a:pt x="44" y="70"/>
                </a:lnTo>
                <a:lnTo>
                  <a:pt x="50" y="68"/>
                </a:lnTo>
                <a:lnTo>
                  <a:pt x="56" y="65"/>
                </a:lnTo>
                <a:lnTo>
                  <a:pt x="61" y="60"/>
                </a:lnTo>
                <a:lnTo>
                  <a:pt x="65" y="55"/>
                </a:lnTo>
                <a:lnTo>
                  <a:pt x="69" y="48"/>
                </a:lnTo>
                <a:lnTo>
                  <a:pt x="71" y="42"/>
                </a:lnTo>
                <a:lnTo>
                  <a:pt x="72" y="35"/>
                </a:lnTo>
                <a:lnTo>
                  <a:pt x="71" y="28"/>
                </a:lnTo>
                <a:lnTo>
                  <a:pt x="69" y="21"/>
                </a:lnTo>
                <a:lnTo>
                  <a:pt x="65" y="15"/>
                </a:lnTo>
                <a:lnTo>
                  <a:pt x="61" y="9"/>
                </a:lnTo>
                <a:lnTo>
                  <a:pt x="56" y="5"/>
                </a:lnTo>
                <a:lnTo>
                  <a:pt x="50" y="2"/>
                </a:lnTo>
                <a:lnTo>
                  <a:pt x="44" y="0"/>
                </a:lnTo>
                <a:lnTo>
                  <a:pt x="36" y="0"/>
                </a:lnTo>
                <a:lnTo>
                  <a:pt x="30" y="0"/>
                </a:lnTo>
                <a:lnTo>
                  <a:pt x="22" y="2"/>
                </a:lnTo>
                <a:lnTo>
                  <a:pt x="17" y="5"/>
                </a:lnTo>
                <a:lnTo>
                  <a:pt x="11" y="9"/>
                </a:lnTo>
                <a:lnTo>
                  <a:pt x="7" y="15"/>
                </a:lnTo>
                <a:lnTo>
                  <a:pt x="4" y="21"/>
                </a:lnTo>
                <a:lnTo>
                  <a:pt x="1" y="28"/>
                </a:lnTo>
                <a:lnTo>
                  <a:pt x="0" y="35"/>
                </a:lnTo>
                <a:lnTo>
                  <a:pt x="1" y="42"/>
                </a:lnTo>
                <a:lnTo>
                  <a:pt x="4" y="48"/>
                </a:lnTo>
                <a:lnTo>
                  <a:pt x="7" y="55"/>
                </a:lnTo>
                <a:lnTo>
                  <a:pt x="11" y="60"/>
                </a:lnTo>
                <a:lnTo>
                  <a:pt x="17" y="65"/>
                </a:lnTo>
                <a:lnTo>
                  <a:pt x="22" y="68"/>
                </a:lnTo>
                <a:lnTo>
                  <a:pt x="30" y="70"/>
                </a:lnTo>
                <a:lnTo>
                  <a:pt x="36" y="70"/>
                </a:lnTo>
                <a:close/>
              </a:path>
            </a:pathLst>
          </a:custGeom>
          <a:solidFill>
            <a:srgbClr val="00578E"/>
          </a:solidFill>
          <a:ln w="9525">
            <a:noFill/>
            <a:round/>
            <a:headEnd/>
            <a:tailEnd/>
          </a:ln>
        </p:spPr>
        <p:txBody>
          <a:bodyPr/>
          <a:lstStyle/>
          <a:p>
            <a:endParaRPr lang="en-US">
              <a:solidFill>
                <a:srgbClr val="000000"/>
              </a:solidFill>
            </a:endParaRPr>
          </a:p>
        </p:txBody>
      </p:sp>
      <p:sp>
        <p:nvSpPr>
          <p:cNvPr id="43" name="Freeform 174"/>
          <p:cNvSpPr>
            <a:spLocks/>
          </p:cNvSpPr>
          <p:nvPr userDrawn="1"/>
        </p:nvSpPr>
        <p:spPr bwMode="auto">
          <a:xfrm>
            <a:off x="1381125" y="1925638"/>
            <a:ext cx="38100" cy="38100"/>
          </a:xfrm>
          <a:custGeom>
            <a:avLst/>
            <a:gdLst>
              <a:gd name="T0" fmla="*/ 2147483647 w 72"/>
              <a:gd name="T1" fmla="*/ 2147483647 h 70"/>
              <a:gd name="T2" fmla="*/ 2147483647 w 72"/>
              <a:gd name="T3" fmla="*/ 2147483647 h 70"/>
              <a:gd name="T4" fmla="*/ 2147483647 w 72"/>
              <a:gd name="T5" fmla="*/ 2147483647 h 70"/>
              <a:gd name="T6" fmla="*/ 2147483647 w 72"/>
              <a:gd name="T7" fmla="*/ 2147483647 h 70"/>
              <a:gd name="T8" fmla="*/ 2147483647 w 72"/>
              <a:gd name="T9" fmla="*/ 2147483647 h 70"/>
              <a:gd name="T10" fmla="*/ 2147483647 w 72"/>
              <a:gd name="T11" fmla="*/ 2147483647 h 70"/>
              <a:gd name="T12" fmla="*/ 2147483647 w 72"/>
              <a:gd name="T13" fmla="*/ 2147483647 h 70"/>
              <a:gd name="T14" fmla="*/ 2147483647 w 72"/>
              <a:gd name="T15" fmla="*/ 2147483647 h 70"/>
              <a:gd name="T16" fmla="*/ 2147483647 w 72"/>
              <a:gd name="T17" fmla="*/ 2147483647 h 70"/>
              <a:gd name="T18" fmla="*/ 2147483647 w 72"/>
              <a:gd name="T19" fmla="*/ 2147483647 h 70"/>
              <a:gd name="T20" fmla="*/ 2147483647 w 72"/>
              <a:gd name="T21" fmla="*/ 2147483647 h 70"/>
              <a:gd name="T22" fmla="*/ 2147483647 w 72"/>
              <a:gd name="T23" fmla="*/ 2147483647 h 70"/>
              <a:gd name="T24" fmla="*/ 2147483647 w 72"/>
              <a:gd name="T25" fmla="*/ 2147483647 h 70"/>
              <a:gd name="T26" fmla="*/ 2147483647 w 72"/>
              <a:gd name="T27" fmla="*/ 2147483647 h 70"/>
              <a:gd name="T28" fmla="*/ 2147483647 w 72"/>
              <a:gd name="T29" fmla="*/ 2147483647 h 70"/>
              <a:gd name="T30" fmla="*/ 2147483647 w 72"/>
              <a:gd name="T31" fmla="*/ 0 h 70"/>
              <a:gd name="T32" fmla="*/ 2147483647 w 72"/>
              <a:gd name="T33" fmla="*/ 0 h 70"/>
              <a:gd name="T34" fmla="*/ 2147483647 w 72"/>
              <a:gd name="T35" fmla="*/ 0 h 70"/>
              <a:gd name="T36" fmla="*/ 2147483647 w 72"/>
              <a:gd name="T37" fmla="*/ 2147483647 h 70"/>
              <a:gd name="T38" fmla="*/ 2147483647 w 72"/>
              <a:gd name="T39" fmla="*/ 2147483647 h 70"/>
              <a:gd name="T40" fmla="*/ 2147483647 w 72"/>
              <a:gd name="T41" fmla="*/ 2147483647 h 70"/>
              <a:gd name="T42" fmla="*/ 2147483647 w 72"/>
              <a:gd name="T43" fmla="*/ 2147483647 h 70"/>
              <a:gd name="T44" fmla="*/ 2147483647 w 72"/>
              <a:gd name="T45" fmla="*/ 2147483647 h 70"/>
              <a:gd name="T46" fmla="*/ 2147483647 w 72"/>
              <a:gd name="T47" fmla="*/ 2147483647 h 70"/>
              <a:gd name="T48" fmla="*/ 0 w 72"/>
              <a:gd name="T49" fmla="*/ 2147483647 h 70"/>
              <a:gd name="T50" fmla="*/ 2147483647 w 72"/>
              <a:gd name="T51" fmla="*/ 2147483647 h 70"/>
              <a:gd name="T52" fmla="*/ 2147483647 w 72"/>
              <a:gd name="T53" fmla="*/ 2147483647 h 70"/>
              <a:gd name="T54" fmla="*/ 2147483647 w 72"/>
              <a:gd name="T55" fmla="*/ 2147483647 h 70"/>
              <a:gd name="T56" fmla="*/ 2147483647 w 72"/>
              <a:gd name="T57" fmla="*/ 2147483647 h 70"/>
              <a:gd name="T58" fmla="*/ 2147483647 w 72"/>
              <a:gd name="T59" fmla="*/ 2147483647 h 70"/>
              <a:gd name="T60" fmla="*/ 2147483647 w 72"/>
              <a:gd name="T61" fmla="*/ 2147483647 h 70"/>
              <a:gd name="T62" fmla="*/ 2147483647 w 72"/>
              <a:gd name="T63" fmla="*/ 2147483647 h 70"/>
              <a:gd name="T64" fmla="*/ 2147483647 w 72"/>
              <a:gd name="T65" fmla="*/ 2147483647 h 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2" h="70">
                <a:moveTo>
                  <a:pt x="36" y="70"/>
                </a:moveTo>
                <a:lnTo>
                  <a:pt x="44" y="70"/>
                </a:lnTo>
                <a:lnTo>
                  <a:pt x="50" y="68"/>
                </a:lnTo>
                <a:lnTo>
                  <a:pt x="56" y="65"/>
                </a:lnTo>
                <a:lnTo>
                  <a:pt x="61" y="60"/>
                </a:lnTo>
                <a:lnTo>
                  <a:pt x="66" y="55"/>
                </a:lnTo>
                <a:lnTo>
                  <a:pt x="69" y="48"/>
                </a:lnTo>
                <a:lnTo>
                  <a:pt x="71" y="42"/>
                </a:lnTo>
                <a:lnTo>
                  <a:pt x="72" y="35"/>
                </a:lnTo>
                <a:lnTo>
                  <a:pt x="71" y="28"/>
                </a:lnTo>
                <a:lnTo>
                  <a:pt x="69" y="21"/>
                </a:lnTo>
                <a:lnTo>
                  <a:pt x="66" y="15"/>
                </a:lnTo>
                <a:lnTo>
                  <a:pt x="61" y="9"/>
                </a:lnTo>
                <a:lnTo>
                  <a:pt x="56" y="5"/>
                </a:lnTo>
                <a:lnTo>
                  <a:pt x="50" y="2"/>
                </a:lnTo>
                <a:lnTo>
                  <a:pt x="44" y="0"/>
                </a:lnTo>
                <a:lnTo>
                  <a:pt x="36" y="0"/>
                </a:lnTo>
                <a:lnTo>
                  <a:pt x="29" y="0"/>
                </a:lnTo>
                <a:lnTo>
                  <a:pt x="22" y="2"/>
                </a:lnTo>
                <a:lnTo>
                  <a:pt x="17" y="5"/>
                </a:lnTo>
                <a:lnTo>
                  <a:pt x="11" y="9"/>
                </a:lnTo>
                <a:lnTo>
                  <a:pt x="7" y="15"/>
                </a:lnTo>
                <a:lnTo>
                  <a:pt x="4" y="21"/>
                </a:lnTo>
                <a:lnTo>
                  <a:pt x="2" y="28"/>
                </a:lnTo>
                <a:lnTo>
                  <a:pt x="0" y="35"/>
                </a:lnTo>
                <a:lnTo>
                  <a:pt x="2" y="42"/>
                </a:lnTo>
                <a:lnTo>
                  <a:pt x="4" y="48"/>
                </a:lnTo>
                <a:lnTo>
                  <a:pt x="7" y="55"/>
                </a:lnTo>
                <a:lnTo>
                  <a:pt x="11" y="60"/>
                </a:lnTo>
                <a:lnTo>
                  <a:pt x="17" y="65"/>
                </a:lnTo>
                <a:lnTo>
                  <a:pt x="22" y="68"/>
                </a:lnTo>
                <a:lnTo>
                  <a:pt x="29" y="70"/>
                </a:lnTo>
                <a:lnTo>
                  <a:pt x="36" y="70"/>
                </a:lnTo>
                <a:close/>
              </a:path>
            </a:pathLst>
          </a:custGeom>
          <a:solidFill>
            <a:srgbClr val="00578E"/>
          </a:solidFill>
          <a:ln w="9525">
            <a:noFill/>
            <a:round/>
            <a:headEnd/>
            <a:tailEnd/>
          </a:ln>
        </p:spPr>
        <p:txBody>
          <a:bodyPr/>
          <a:lstStyle/>
          <a:p>
            <a:endParaRPr lang="en-US">
              <a:solidFill>
                <a:srgbClr val="000000"/>
              </a:solidFill>
            </a:endParaRPr>
          </a:p>
        </p:txBody>
      </p:sp>
      <p:sp>
        <p:nvSpPr>
          <p:cNvPr id="44" name="Freeform 175"/>
          <p:cNvSpPr>
            <a:spLocks/>
          </p:cNvSpPr>
          <p:nvPr userDrawn="1"/>
        </p:nvSpPr>
        <p:spPr bwMode="auto">
          <a:xfrm>
            <a:off x="1482725" y="1925638"/>
            <a:ext cx="38100" cy="38100"/>
          </a:xfrm>
          <a:custGeom>
            <a:avLst/>
            <a:gdLst>
              <a:gd name="T0" fmla="*/ 2147483647 w 71"/>
              <a:gd name="T1" fmla="*/ 2147483647 h 70"/>
              <a:gd name="T2" fmla="*/ 2147483647 w 71"/>
              <a:gd name="T3" fmla="*/ 2147483647 h 70"/>
              <a:gd name="T4" fmla="*/ 2147483647 w 71"/>
              <a:gd name="T5" fmla="*/ 2147483647 h 70"/>
              <a:gd name="T6" fmla="*/ 2147483647 w 71"/>
              <a:gd name="T7" fmla="*/ 2147483647 h 70"/>
              <a:gd name="T8" fmla="*/ 2147483647 w 71"/>
              <a:gd name="T9" fmla="*/ 2147483647 h 70"/>
              <a:gd name="T10" fmla="*/ 2147483647 w 71"/>
              <a:gd name="T11" fmla="*/ 2147483647 h 70"/>
              <a:gd name="T12" fmla="*/ 2147483647 w 71"/>
              <a:gd name="T13" fmla="*/ 2147483647 h 70"/>
              <a:gd name="T14" fmla="*/ 2147483647 w 71"/>
              <a:gd name="T15" fmla="*/ 2147483647 h 70"/>
              <a:gd name="T16" fmla="*/ 2147483647 w 71"/>
              <a:gd name="T17" fmla="*/ 2147483647 h 70"/>
              <a:gd name="T18" fmla="*/ 2147483647 w 71"/>
              <a:gd name="T19" fmla="*/ 2147483647 h 70"/>
              <a:gd name="T20" fmla="*/ 2147483647 w 71"/>
              <a:gd name="T21" fmla="*/ 2147483647 h 70"/>
              <a:gd name="T22" fmla="*/ 2147483647 w 71"/>
              <a:gd name="T23" fmla="*/ 2147483647 h 70"/>
              <a:gd name="T24" fmla="*/ 2147483647 w 71"/>
              <a:gd name="T25" fmla="*/ 2147483647 h 70"/>
              <a:gd name="T26" fmla="*/ 2147483647 w 71"/>
              <a:gd name="T27" fmla="*/ 2147483647 h 70"/>
              <a:gd name="T28" fmla="*/ 2147483647 w 71"/>
              <a:gd name="T29" fmla="*/ 2147483647 h 70"/>
              <a:gd name="T30" fmla="*/ 2147483647 w 71"/>
              <a:gd name="T31" fmla="*/ 0 h 70"/>
              <a:gd name="T32" fmla="*/ 2147483647 w 71"/>
              <a:gd name="T33" fmla="*/ 0 h 70"/>
              <a:gd name="T34" fmla="*/ 2147483647 w 71"/>
              <a:gd name="T35" fmla="*/ 0 h 70"/>
              <a:gd name="T36" fmla="*/ 2147483647 w 71"/>
              <a:gd name="T37" fmla="*/ 2147483647 h 70"/>
              <a:gd name="T38" fmla="*/ 2147483647 w 71"/>
              <a:gd name="T39" fmla="*/ 2147483647 h 70"/>
              <a:gd name="T40" fmla="*/ 2147483647 w 71"/>
              <a:gd name="T41" fmla="*/ 2147483647 h 70"/>
              <a:gd name="T42" fmla="*/ 2147483647 w 71"/>
              <a:gd name="T43" fmla="*/ 2147483647 h 70"/>
              <a:gd name="T44" fmla="*/ 2147483647 w 71"/>
              <a:gd name="T45" fmla="*/ 2147483647 h 70"/>
              <a:gd name="T46" fmla="*/ 2147483647 w 71"/>
              <a:gd name="T47" fmla="*/ 2147483647 h 70"/>
              <a:gd name="T48" fmla="*/ 0 w 71"/>
              <a:gd name="T49" fmla="*/ 2147483647 h 70"/>
              <a:gd name="T50" fmla="*/ 2147483647 w 71"/>
              <a:gd name="T51" fmla="*/ 2147483647 h 70"/>
              <a:gd name="T52" fmla="*/ 2147483647 w 71"/>
              <a:gd name="T53" fmla="*/ 2147483647 h 70"/>
              <a:gd name="T54" fmla="*/ 2147483647 w 71"/>
              <a:gd name="T55" fmla="*/ 2147483647 h 70"/>
              <a:gd name="T56" fmla="*/ 2147483647 w 71"/>
              <a:gd name="T57" fmla="*/ 2147483647 h 70"/>
              <a:gd name="T58" fmla="*/ 2147483647 w 71"/>
              <a:gd name="T59" fmla="*/ 2147483647 h 70"/>
              <a:gd name="T60" fmla="*/ 2147483647 w 71"/>
              <a:gd name="T61" fmla="*/ 2147483647 h 70"/>
              <a:gd name="T62" fmla="*/ 2147483647 w 71"/>
              <a:gd name="T63" fmla="*/ 2147483647 h 70"/>
              <a:gd name="T64" fmla="*/ 2147483647 w 71"/>
              <a:gd name="T65" fmla="*/ 2147483647 h 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1" h="70">
                <a:moveTo>
                  <a:pt x="36" y="70"/>
                </a:moveTo>
                <a:lnTo>
                  <a:pt x="43" y="70"/>
                </a:lnTo>
                <a:lnTo>
                  <a:pt x="49" y="68"/>
                </a:lnTo>
                <a:lnTo>
                  <a:pt x="56" y="65"/>
                </a:lnTo>
                <a:lnTo>
                  <a:pt x="61" y="60"/>
                </a:lnTo>
                <a:lnTo>
                  <a:pt x="66" y="55"/>
                </a:lnTo>
                <a:lnTo>
                  <a:pt x="69" y="48"/>
                </a:lnTo>
                <a:lnTo>
                  <a:pt x="71" y="42"/>
                </a:lnTo>
                <a:lnTo>
                  <a:pt x="71" y="35"/>
                </a:lnTo>
                <a:lnTo>
                  <a:pt x="71" y="28"/>
                </a:lnTo>
                <a:lnTo>
                  <a:pt x="69" y="21"/>
                </a:lnTo>
                <a:lnTo>
                  <a:pt x="66" y="15"/>
                </a:lnTo>
                <a:lnTo>
                  <a:pt x="61" y="9"/>
                </a:lnTo>
                <a:lnTo>
                  <a:pt x="56" y="5"/>
                </a:lnTo>
                <a:lnTo>
                  <a:pt x="49" y="2"/>
                </a:lnTo>
                <a:lnTo>
                  <a:pt x="43" y="0"/>
                </a:lnTo>
                <a:lnTo>
                  <a:pt x="36" y="0"/>
                </a:lnTo>
                <a:lnTo>
                  <a:pt x="29" y="0"/>
                </a:lnTo>
                <a:lnTo>
                  <a:pt x="22" y="2"/>
                </a:lnTo>
                <a:lnTo>
                  <a:pt x="16" y="5"/>
                </a:lnTo>
                <a:lnTo>
                  <a:pt x="11" y="9"/>
                </a:lnTo>
                <a:lnTo>
                  <a:pt x="7" y="15"/>
                </a:lnTo>
                <a:lnTo>
                  <a:pt x="4" y="21"/>
                </a:lnTo>
                <a:lnTo>
                  <a:pt x="2" y="28"/>
                </a:lnTo>
                <a:lnTo>
                  <a:pt x="0" y="35"/>
                </a:lnTo>
                <a:lnTo>
                  <a:pt x="2" y="42"/>
                </a:lnTo>
                <a:lnTo>
                  <a:pt x="4" y="48"/>
                </a:lnTo>
                <a:lnTo>
                  <a:pt x="7" y="55"/>
                </a:lnTo>
                <a:lnTo>
                  <a:pt x="11" y="60"/>
                </a:lnTo>
                <a:lnTo>
                  <a:pt x="16" y="65"/>
                </a:lnTo>
                <a:lnTo>
                  <a:pt x="22" y="68"/>
                </a:lnTo>
                <a:lnTo>
                  <a:pt x="29" y="70"/>
                </a:lnTo>
                <a:lnTo>
                  <a:pt x="36" y="70"/>
                </a:lnTo>
                <a:close/>
              </a:path>
            </a:pathLst>
          </a:custGeom>
          <a:solidFill>
            <a:srgbClr val="00578E"/>
          </a:solidFill>
          <a:ln w="9525">
            <a:noFill/>
            <a:round/>
            <a:headEnd/>
            <a:tailEnd/>
          </a:ln>
        </p:spPr>
        <p:txBody>
          <a:bodyPr/>
          <a:lstStyle/>
          <a:p>
            <a:endParaRPr lang="en-US">
              <a:solidFill>
                <a:srgbClr val="000000"/>
              </a:solidFill>
            </a:endParaRPr>
          </a:p>
        </p:txBody>
      </p:sp>
      <p:sp>
        <p:nvSpPr>
          <p:cNvPr id="45" name="Freeform 176"/>
          <p:cNvSpPr>
            <a:spLocks/>
          </p:cNvSpPr>
          <p:nvPr userDrawn="1"/>
        </p:nvSpPr>
        <p:spPr bwMode="auto">
          <a:xfrm>
            <a:off x="1585913" y="1925638"/>
            <a:ext cx="36512" cy="38100"/>
          </a:xfrm>
          <a:custGeom>
            <a:avLst/>
            <a:gdLst>
              <a:gd name="T0" fmla="*/ 2147483647 w 70"/>
              <a:gd name="T1" fmla="*/ 2147483647 h 70"/>
              <a:gd name="T2" fmla="*/ 2147483647 w 70"/>
              <a:gd name="T3" fmla="*/ 2147483647 h 70"/>
              <a:gd name="T4" fmla="*/ 2147483647 w 70"/>
              <a:gd name="T5" fmla="*/ 2147483647 h 70"/>
              <a:gd name="T6" fmla="*/ 2147483647 w 70"/>
              <a:gd name="T7" fmla="*/ 2147483647 h 70"/>
              <a:gd name="T8" fmla="*/ 2147483647 w 70"/>
              <a:gd name="T9" fmla="*/ 2147483647 h 70"/>
              <a:gd name="T10" fmla="*/ 2147483647 w 70"/>
              <a:gd name="T11" fmla="*/ 2147483647 h 70"/>
              <a:gd name="T12" fmla="*/ 2147483647 w 70"/>
              <a:gd name="T13" fmla="*/ 2147483647 h 70"/>
              <a:gd name="T14" fmla="*/ 2147483647 w 70"/>
              <a:gd name="T15" fmla="*/ 2147483647 h 70"/>
              <a:gd name="T16" fmla="*/ 2147483647 w 70"/>
              <a:gd name="T17" fmla="*/ 2147483647 h 70"/>
              <a:gd name="T18" fmla="*/ 2147483647 w 70"/>
              <a:gd name="T19" fmla="*/ 2147483647 h 70"/>
              <a:gd name="T20" fmla="*/ 2147483647 w 70"/>
              <a:gd name="T21" fmla="*/ 2147483647 h 70"/>
              <a:gd name="T22" fmla="*/ 2147483647 w 70"/>
              <a:gd name="T23" fmla="*/ 2147483647 h 70"/>
              <a:gd name="T24" fmla="*/ 2147483647 w 70"/>
              <a:gd name="T25" fmla="*/ 2147483647 h 70"/>
              <a:gd name="T26" fmla="*/ 2147483647 w 70"/>
              <a:gd name="T27" fmla="*/ 2147483647 h 70"/>
              <a:gd name="T28" fmla="*/ 2147483647 w 70"/>
              <a:gd name="T29" fmla="*/ 2147483647 h 70"/>
              <a:gd name="T30" fmla="*/ 2147483647 w 70"/>
              <a:gd name="T31" fmla="*/ 0 h 70"/>
              <a:gd name="T32" fmla="*/ 2147483647 w 70"/>
              <a:gd name="T33" fmla="*/ 0 h 70"/>
              <a:gd name="T34" fmla="*/ 2147483647 w 70"/>
              <a:gd name="T35" fmla="*/ 0 h 70"/>
              <a:gd name="T36" fmla="*/ 2147483647 w 70"/>
              <a:gd name="T37" fmla="*/ 2147483647 h 70"/>
              <a:gd name="T38" fmla="*/ 2147483647 w 70"/>
              <a:gd name="T39" fmla="*/ 2147483647 h 70"/>
              <a:gd name="T40" fmla="*/ 2147483647 w 70"/>
              <a:gd name="T41" fmla="*/ 2147483647 h 70"/>
              <a:gd name="T42" fmla="*/ 2147483647 w 70"/>
              <a:gd name="T43" fmla="*/ 2147483647 h 70"/>
              <a:gd name="T44" fmla="*/ 2147483647 w 70"/>
              <a:gd name="T45" fmla="*/ 2147483647 h 70"/>
              <a:gd name="T46" fmla="*/ 0 w 70"/>
              <a:gd name="T47" fmla="*/ 2147483647 h 70"/>
              <a:gd name="T48" fmla="*/ 0 w 70"/>
              <a:gd name="T49" fmla="*/ 2147483647 h 70"/>
              <a:gd name="T50" fmla="*/ 0 w 70"/>
              <a:gd name="T51" fmla="*/ 2147483647 h 70"/>
              <a:gd name="T52" fmla="*/ 2147483647 w 70"/>
              <a:gd name="T53" fmla="*/ 2147483647 h 70"/>
              <a:gd name="T54" fmla="*/ 2147483647 w 70"/>
              <a:gd name="T55" fmla="*/ 2147483647 h 70"/>
              <a:gd name="T56" fmla="*/ 2147483647 w 70"/>
              <a:gd name="T57" fmla="*/ 2147483647 h 70"/>
              <a:gd name="T58" fmla="*/ 2147483647 w 70"/>
              <a:gd name="T59" fmla="*/ 2147483647 h 70"/>
              <a:gd name="T60" fmla="*/ 2147483647 w 70"/>
              <a:gd name="T61" fmla="*/ 2147483647 h 70"/>
              <a:gd name="T62" fmla="*/ 2147483647 w 70"/>
              <a:gd name="T63" fmla="*/ 2147483647 h 70"/>
              <a:gd name="T64" fmla="*/ 2147483647 w 70"/>
              <a:gd name="T65" fmla="*/ 2147483647 h 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0" h="70">
                <a:moveTo>
                  <a:pt x="34" y="70"/>
                </a:moveTo>
                <a:lnTo>
                  <a:pt x="42" y="70"/>
                </a:lnTo>
                <a:lnTo>
                  <a:pt x="48" y="68"/>
                </a:lnTo>
                <a:lnTo>
                  <a:pt x="55" y="65"/>
                </a:lnTo>
                <a:lnTo>
                  <a:pt x="60" y="60"/>
                </a:lnTo>
                <a:lnTo>
                  <a:pt x="65" y="55"/>
                </a:lnTo>
                <a:lnTo>
                  <a:pt x="68" y="48"/>
                </a:lnTo>
                <a:lnTo>
                  <a:pt x="70" y="42"/>
                </a:lnTo>
                <a:lnTo>
                  <a:pt x="70" y="35"/>
                </a:lnTo>
                <a:lnTo>
                  <a:pt x="70" y="28"/>
                </a:lnTo>
                <a:lnTo>
                  <a:pt x="68" y="21"/>
                </a:lnTo>
                <a:lnTo>
                  <a:pt x="65" y="15"/>
                </a:lnTo>
                <a:lnTo>
                  <a:pt x="60" y="9"/>
                </a:lnTo>
                <a:lnTo>
                  <a:pt x="55" y="5"/>
                </a:lnTo>
                <a:lnTo>
                  <a:pt x="48" y="2"/>
                </a:lnTo>
                <a:lnTo>
                  <a:pt x="42" y="0"/>
                </a:lnTo>
                <a:lnTo>
                  <a:pt x="34" y="0"/>
                </a:lnTo>
                <a:lnTo>
                  <a:pt x="28" y="0"/>
                </a:lnTo>
                <a:lnTo>
                  <a:pt x="21" y="2"/>
                </a:lnTo>
                <a:lnTo>
                  <a:pt x="15" y="5"/>
                </a:lnTo>
                <a:lnTo>
                  <a:pt x="9" y="9"/>
                </a:lnTo>
                <a:lnTo>
                  <a:pt x="5" y="15"/>
                </a:lnTo>
                <a:lnTo>
                  <a:pt x="2" y="21"/>
                </a:lnTo>
                <a:lnTo>
                  <a:pt x="0" y="28"/>
                </a:lnTo>
                <a:lnTo>
                  <a:pt x="0" y="35"/>
                </a:lnTo>
                <a:lnTo>
                  <a:pt x="0" y="42"/>
                </a:lnTo>
                <a:lnTo>
                  <a:pt x="2" y="48"/>
                </a:lnTo>
                <a:lnTo>
                  <a:pt x="5" y="55"/>
                </a:lnTo>
                <a:lnTo>
                  <a:pt x="9" y="60"/>
                </a:lnTo>
                <a:lnTo>
                  <a:pt x="15" y="65"/>
                </a:lnTo>
                <a:lnTo>
                  <a:pt x="21" y="68"/>
                </a:lnTo>
                <a:lnTo>
                  <a:pt x="28" y="70"/>
                </a:lnTo>
                <a:lnTo>
                  <a:pt x="34" y="70"/>
                </a:lnTo>
                <a:close/>
              </a:path>
            </a:pathLst>
          </a:custGeom>
          <a:solidFill>
            <a:srgbClr val="00578E"/>
          </a:solidFill>
          <a:ln w="9525">
            <a:noFill/>
            <a:round/>
            <a:headEnd/>
            <a:tailEnd/>
          </a:ln>
        </p:spPr>
        <p:txBody>
          <a:bodyPr/>
          <a:lstStyle/>
          <a:p>
            <a:endParaRPr lang="en-US">
              <a:solidFill>
                <a:srgbClr val="000000"/>
              </a:solidFill>
            </a:endParaRPr>
          </a:p>
        </p:txBody>
      </p:sp>
      <p:sp>
        <p:nvSpPr>
          <p:cNvPr id="46" name="Freeform 177"/>
          <p:cNvSpPr>
            <a:spLocks/>
          </p:cNvSpPr>
          <p:nvPr userDrawn="1"/>
        </p:nvSpPr>
        <p:spPr bwMode="auto">
          <a:xfrm>
            <a:off x="1687513" y="1925638"/>
            <a:ext cx="36512" cy="38100"/>
          </a:xfrm>
          <a:custGeom>
            <a:avLst/>
            <a:gdLst>
              <a:gd name="T0" fmla="*/ 2147483647 w 70"/>
              <a:gd name="T1" fmla="*/ 2147483647 h 70"/>
              <a:gd name="T2" fmla="*/ 2147483647 w 70"/>
              <a:gd name="T3" fmla="*/ 2147483647 h 70"/>
              <a:gd name="T4" fmla="*/ 2147483647 w 70"/>
              <a:gd name="T5" fmla="*/ 2147483647 h 70"/>
              <a:gd name="T6" fmla="*/ 2147483647 w 70"/>
              <a:gd name="T7" fmla="*/ 2147483647 h 70"/>
              <a:gd name="T8" fmla="*/ 2147483647 w 70"/>
              <a:gd name="T9" fmla="*/ 2147483647 h 70"/>
              <a:gd name="T10" fmla="*/ 2147483647 w 70"/>
              <a:gd name="T11" fmla="*/ 2147483647 h 70"/>
              <a:gd name="T12" fmla="*/ 2147483647 w 70"/>
              <a:gd name="T13" fmla="*/ 2147483647 h 70"/>
              <a:gd name="T14" fmla="*/ 2147483647 w 70"/>
              <a:gd name="T15" fmla="*/ 2147483647 h 70"/>
              <a:gd name="T16" fmla="*/ 2147483647 w 70"/>
              <a:gd name="T17" fmla="*/ 2147483647 h 70"/>
              <a:gd name="T18" fmla="*/ 2147483647 w 70"/>
              <a:gd name="T19" fmla="*/ 2147483647 h 70"/>
              <a:gd name="T20" fmla="*/ 2147483647 w 70"/>
              <a:gd name="T21" fmla="*/ 2147483647 h 70"/>
              <a:gd name="T22" fmla="*/ 2147483647 w 70"/>
              <a:gd name="T23" fmla="*/ 2147483647 h 70"/>
              <a:gd name="T24" fmla="*/ 2147483647 w 70"/>
              <a:gd name="T25" fmla="*/ 2147483647 h 70"/>
              <a:gd name="T26" fmla="*/ 2147483647 w 70"/>
              <a:gd name="T27" fmla="*/ 2147483647 h 70"/>
              <a:gd name="T28" fmla="*/ 2147483647 w 70"/>
              <a:gd name="T29" fmla="*/ 2147483647 h 70"/>
              <a:gd name="T30" fmla="*/ 2147483647 w 70"/>
              <a:gd name="T31" fmla="*/ 0 h 70"/>
              <a:gd name="T32" fmla="*/ 2147483647 w 70"/>
              <a:gd name="T33" fmla="*/ 0 h 70"/>
              <a:gd name="T34" fmla="*/ 2147483647 w 70"/>
              <a:gd name="T35" fmla="*/ 0 h 70"/>
              <a:gd name="T36" fmla="*/ 2147483647 w 70"/>
              <a:gd name="T37" fmla="*/ 2147483647 h 70"/>
              <a:gd name="T38" fmla="*/ 2147483647 w 70"/>
              <a:gd name="T39" fmla="*/ 2147483647 h 70"/>
              <a:gd name="T40" fmla="*/ 2147483647 w 70"/>
              <a:gd name="T41" fmla="*/ 2147483647 h 70"/>
              <a:gd name="T42" fmla="*/ 2147483647 w 70"/>
              <a:gd name="T43" fmla="*/ 2147483647 h 70"/>
              <a:gd name="T44" fmla="*/ 2147483647 w 70"/>
              <a:gd name="T45" fmla="*/ 2147483647 h 70"/>
              <a:gd name="T46" fmla="*/ 0 w 70"/>
              <a:gd name="T47" fmla="*/ 2147483647 h 70"/>
              <a:gd name="T48" fmla="*/ 0 w 70"/>
              <a:gd name="T49" fmla="*/ 2147483647 h 70"/>
              <a:gd name="T50" fmla="*/ 0 w 70"/>
              <a:gd name="T51" fmla="*/ 2147483647 h 70"/>
              <a:gd name="T52" fmla="*/ 2147483647 w 70"/>
              <a:gd name="T53" fmla="*/ 2147483647 h 70"/>
              <a:gd name="T54" fmla="*/ 2147483647 w 70"/>
              <a:gd name="T55" fmla="*/ 2147483647 h 70"/>
              <a:gd name="T56" fmla="*/ 2147483647 w 70"/>
              <a:gd name="T57" fmla="*/ 2147483647 h 70"/>
              <a:gd name="T58" fmla="*/ 2147483647 w 70"/>
              <a:gd name="T59" fmla="*/ 2147483647 h 70"/>
              <a:gd name="T60" fmla="*/ 2147483647 w 70"/>
              <a:gd name="T61" fmla="*/ 2147483647 h 70"/>
              <a:gd name="T62" fmla="*/ 2147483647 w 70"/>
              <a:gd name="T63" fmla="*/ 2147483647 h 70"/>
              <a:gd name="T64" fmla="*/ 2147483647 w 70"/>
              <a:gd name="T65" fmla="*/ 2147483647 h 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0" h="70">
                <a:moveTo>
                  <a:pt x="34" y="70"/>
                </a:moveTo>
                <a:lnTo>
                  <a:pt x="42" y="70"/>
                </a:lnTo>
                <a:lnTo>
                  <a:pt x="48" y="68"/>
                </a:lnTo>
                <a:lnTo>
                  <a:pt x="55" y="65"/>
                </a:lnTo>
                <a:lnTo>
                  <a:pt x="59" y="60"/>
                </a:lnTo>
                <a:lnTo>
                  <a:pt x="64" y="55"/>
                </a:lnTo>
                <a:lnTo>
                  <a:pt x="67" y="48"/>
                </a:lnTo>
                <a:lnTo>
                  <a:pt x="69" y="42"/>
                </a:lnTo>
                <a:lnTo>
                  <a:pt x="70" y="35"/>
                </a:lnTo>
                <a:lnTo>
                  <a:pt x="69" y="28"/>
                </a:lnTo>
                <a:lnTo>
                  <a:pt x="67" y="21"/>
                </a:lnTo>
                <a:lnTo>
                  <a:pt x="64" y="15"/>
                </a:lnTo>
                <a:lnTo>
                  <a:pt x="59" y="9"/>
                </a:lnTo>
                <a:lnTo>
                  <a:pt x="55" y="5"/>
                </a:lnTo>
                <a:lnTo>
                  <a:pt x="48" y="2"/>
                </a:lnTo>
                <a:lnTo>
                  <a:pt x="42" y="0"/>
                </a:lnTo>
                <a:lnTo>
                  <a:pt x="34" y="0"/>
                </a:lnTo>
                <a:lnTo>
                  <a:pt x="28" y="0"/>
                </a:lnTo>
                <a:lnTo>
                  <a:pt x="20" y="2"/>
                </a:lnTo>
                <a:lnTo>
                  <a:pt x="15" y="5"/>
                </a:lnTo>
                <a:lnTo>
                  <a:pt x="9" y="9"/>
                </a:lnTo>
                <a:lnTo>
                  <a:pt x="5" y="15"/>
                </a:lnTo>
                <a:lnTo>
                  <a:pt x="2" y="21"/>
                </a:lnTo>
                <a:lnTo>
                  <a:pt x="0" y="28"/>
                </a:lnTo>
                <a:lnTo>
                  <a:pt x="0" y="35"/>
                </a:lnTo>
                <a:lnTo>
                  <a:pt x="0" y="42"/>
                </a:lnTo>
                <a:lnTo>
                  <a:pt x="2" y="48"/>
                </a:lnTo>
                <a:lnTo>
                  <a:pt x="5" y="55"/>
                </a:lnTo>
                <a:lnTo>
                  <a:pt x="9" y="60"/>
                </a:lnTo>
                <a:lnTo>
                  <a:pt x="15" y="65"/>
                </a:lnTo>
                <a:lnTo>
                  <a:pt x="20" y="68"/>
                </a:lnTo>
                <a:lnTo>
                  <a:pt x="28" y="70"/>
                </a:lnTo>
                <a:lnTo>
                  <a:pt x="34" y="70"/>
                </a:lnTo>
                <a:close/>
              </a:path>
            </a:pathLst>
          </a:custGeom>
          <a:solidFill>
            <a:srgbClr val="00578E"/>
          </a:solidFill>
          <a:ln w="9525">
            <a:noFill/>
            <a:round/>
            <a:headEnd/>
            <a:tailEnd/>
          </a:ln>
        </p:spPr>
        <p:txBody>
          <a:bodyPr/>
          <a:lstStyle/>
          <a:p>
            <a:endParaRPr lang="en-US">
              <a:solidFill>
                <a:srgbClr val="000000"/>
              </a:solidFill>
            </a:endParaRPr>
          </a:p>
        </p:txBody>
      </p:sp>
      <p:sp>
        <p:nvSpPr>
          <p:cNvPr id="47" name="Freeform 178"/>
          <p:cNvSpPr>
            <a:spLocks/>
          </p:cNvSpPr>
          <p:nvPr userDrawn="1"/>
        </p:nvSpPr>
        <p:spPr bwMode="auto">
          <a:xfrm>
            <a:off x="1787525" y="1925638"/>
            <a:ext cx="38100" cy="38100"/>
          </a:xfrm>
          <a:custGeom>
            <a:avLst/>
            <a:gdLst>
              <a:gd name="T0" fmla="*/ 2147483647 w 71"/>
              <a:gd name="T1" fmla="*/ 2147483647 h 70"/>
              <a:gd name="T2" fmla="*/ 2147483647 w 71"/>
              <a:gd name="T3" fmla="*/ 2147483647 h 70"/>
              <a:gd name="T4" fmla="*/ 2147483647 w 71"/>
              <a:gd name="T5" fmla="*/ 2147483647 h 70"/>
              <a:gd name="T6" fmla="*/ 2147483647 w 71"/>
              <a:gd name="T7" fmla="*/ 2147483647 h 70"/>
              <a:gd name="T8" fmla="*/ 2147483647 w 71"/>
              <a:gd name="T9" fmla="*/ 2147483647 h 70"/>
              <a:gd name="T10" fmla="*/ 2147483647 w 71"/>
              <a:gd name="T11" fmla="*/ 2147483647 h 70"/>
              <a:gd name="T12" fmla="*/ 2147483647 w 71"/>
              <a:gd name="T13" fmla="*/ 2147483647 h 70"/>
              <a:gd name="T14" fmla="*/ 2147483647 w 71"/>
              <a:gd name="T15" fmla="*/ 2147483647 h 70"/>
              <a:gd name="T16" fmla="*/ 2147483647 w 71"/>
              <a:gd name="T17" fmla="*/ 2147483647 h 70"/>
              <a:gd name="T18" fmla="*/ 2147483647 w 71"/>
              <a:gd name="T19" fmla="*/ 2147483647 h 70"/>
              <a:gd name="T20" fmla="*/ 2147483647 w 71"/>
              <a:gd name="T21" fmla="*/ 2147483647 h 70"/>
              <a:gd name="T22" fmla="*/ 2147483647 w 71"/>
              <a:gd name="T23" fmla="*/ 2147483647 h 70"/>
              <a:gd name="T24" fmla="*/ 2147483647 w 71"/>
              <a:gd name="T25" fmla="*/ 2147483647 h 70"/>
              <a:gd name="T26" fmla="*/ 2147483647 w 71"/>
              <a:gd name="T27" fmla="*/ 2147483647 h 70"/>
              <a:gd name="T28" fmla="*/ 2147483647 w 71"/>
              <a:gd name="T29" fmla="*/ 2147483647 h 70"/>
              <a:gd name="T30" fmla="*/ 2147483647 w 71"/>
              <a:gd name="T31" fmla="*/ 0 h 70"/>
              <a:gd name="T32" fmla="*/ 2147483647 w 71"/>
              <a:gd name="T33" fmla="*/ 0 h 70"/>
              <a:gd name="T34" fmla="*/ 2147483647 w 71"/>
              <a:gd name="T35" fmla="*/ 0 h 70"/>
              <a:gd name="T36" fmla="*/ 2147483647 w 71"/>
              <a:gd name="T37" fmla="*/ 2147483647 h 70"/>
              <a:gd name="T38" fmla="*/ 2147483647 w 71"/>
              <a:gd name="T39" fmla="*/ 2147483647 h 70"/>
              <a:gd name="T40" fmla="*/ 2147483647 w 71"/>
              <a:gd name="T41" fmla="*/ 2147483647 h 70"/>
              <a:gd name="T42" fmla="*/ 2147483647 w 71"/>
              <a:gd name="T43" fmla="*/ 2147483647 h 70"/>
              <a:gd name="T44" fmla="*/ 2147483647 w 71"/>
              <a:gd name="T45" fmla="*/ 2147483647 h 70"/>
              <a:gd name="T46" fmla="*/ 2147483647 w 71"/>
              <a:gd name="T47" fmla="*/ 2147483647 h 70"/>
              <a:gd name="T48" fmla="*/ 0 w 71"/>
              <a:gd name="T49" fmla="*/ 2147483647 h 70"/>
              <a:gd name="T50" fmla="*/ 2147483647 w 71"/>
              <a:gd name="T51" fmla="*/ 2147483647 h 70"/>
              <a:gd name="T52" fmla="*/ 2147483647 w 71"/>
              <a:gd name="T53" fmla="*/ 2147483647 h 70"/>
              <a:gd name="T54" fmla="*/ 2147483647 w 71"/>
              <a:gd name="T55" fmla="*/ 2147483647 h 70"/>
              <a:gd name="T56" fmla="*/ 2147483647 w 71"/>
              <a:gd name="T57" fmla="*/ 2147483647 h 70"/>
              <a:gd name="T58" fmla="*/ 2147483647 w 71"/>
              <a:gd name="T59" fmla="*/ 2147483647 h 70"/>
              <a:gd name="T60" fmla="*/ 2147483647 w 71"/>
              <a:gd name="T61" fmla="*/ 2147483647 h 70"/>
              <a:gd name="T62" fmla="*/ 2147483647 w 71"/>
              <a:gd name="T63" fmla="*/ 2147483647 h 70"/>
              <a:gd name="T64" fmla="*/ 2147483647 w 71"/>
              <a:gd name="T65" fmla="*/ 2147483647 h 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1" h="70">
                <a:moveTo>
                  <a:pt x="35" y="70"/>
                </a:moveTo>
                <a:lnTo>
                  <a:pt x="43" y="70"/>
                </a:lnTo>
                <a:lnTo>
                  <a:pt x="49" y="68"/>
                </a:lnTo>
                <a:lnTo>
                  <a:pt x="55" y="65"/>
                </a:lnTo>
                <a:lnTo>
                  <a:pt x="60" y="60"/>
                </a:lnTo>
                <a:lnTo>
                  <a:pt x="65" y="55"/>
                </a:lnTo>
                <a:lnTo>
                  <a:pt x="68" y="48"/>
                </a:lnTo>
                <a:lnTo>
                  <a:pt x="70" y="42"/>
                </a:lnTo>
                <a:lnTo>
                  <a:pt x="71" y="35"/>
                </a:lnTo>
                <a:lnTo>
                  <a:pt x="70" y="28"/>
                </a:lnTo>
                <a:lnTo>
                  <a:pt x="68" y="21"/>
                </a:lnTo>
                <a:lnTo>
                  <a:pt x="65" y="15"/>
                </a:lnTo>
                <a:lnTo>
                  <a:pt x="60" y="9"/>
                </a:lnTo>
                <a:lnTo>
                  <a:pt x="55" y="5"/>
                </a:lnTo>
                <a:lnTo>
                  <a:pt x="49" y="2"/>
                </a:lnTo>
                <a:lnTo>
                  <a:pt x="43" y="0"/>
                </a:lnTo>
                <a:lnTo>
                  <a:pt x="35" y="0"/>
                </a:lnTo>
                <a:lnTo>
                  <a:pt x="28" y="0"/>
                </a:lnTo>
                <a:lnTo>
                  <a:pt x="21" y="2"/>
                </a:lnTo>
                <a:lnTo>
                  <a:pt x="16" y="5"/>
                </a:lnTo>
                <a:lnTo>
                  <a:pt x="10" y="9"/>
                </a:lnTo>
                <a:lnTo>
                  <a:pt x="6" y="15"/>
                </a:lnTo>
                <a:lnTo>
                  <a:pt x="3" y="21"/>
                </a:lnTo>
                <a:lnTo>
                  <a:pt x="1" y="28"/>
                </a:lnTo>
                <a:lnTo>
                  <a:pt x="0" y="35"/>
                </a:lnTo>
                <a:lnTo>
                  <a:pt x="1" y="42"/>
                </a:lnTo>
                <a:lnTo>
                  <a:pt x="3" y="48"/>
                </a:lnTo>
                <a:lnTo>
                  <a:pt x="6" y="55"/>
                </a:lnTo>
                <a:lnTo>
                  <a:pt x="10" y="60"/>
                </a:lnTo>
                <a:lnTo>
                  <a:pt x="16" y="65"/>
                </a:lnTo>
                <a:lnTo>
                  <a:pt x="21" y="68"/>
                </a:lnTo>
                <a:lnTo>
                  <a:pt x="28" y="70"/>
                </a:lnTo>
                <a:lnTo>
                  <a:pt x="35" y="70"/>
                </a:lnTo>
                <a:close/>
              </a:path>
            </a:pathLst>
          </a:custGeom>
          <a:solidFill>
            <a:srgbClr val="00578E"/>
          </a:solidFill>
          <a:ln w="9525">
            <a:noFill/>
            <a:round/>
            <a:headEnd/>
            <a:tailEnd/>
          </a:ln>
        </p:spPr>
        <p:txBody>
          <a:bodyPr/>
          <a:lstStyle/>
          <a:p>
            <a:endParaRPr lang="en-US">
              <a:solidFill>
                <a:srgbClr val="000000"/>
              </a:solidFill>
            </a:endParaRPr>
          </a:p>
        </p:txBody>
      </p:sp>
      <p:sp>
        <p:nvSpPr>
          <p:cNvPr id="48" name="Freeform 179"/>
          <p:cNvSpPr>
            <a:spLocks/>
          </p:cNvSpPr>
          <p:nvPr userDrawn="1"/>
        </p:nvSpPr>
        <p:spPr bwMode="auto">
          <a:xfrm>
            <a:off x="1889125" y="1925638"/>
            <a:ext cx="38100" cy="38100"/>
          </a:xfrm>
          <a:custGeom>
            <a:avLst/>
            <a:gdLst>
              <a:gd name="T0" fmla="*/ 2147483647 w 70"/>
              <a:gd name="T1" fmla="*/ 2147483647 h 70"/>
              <a:gd name="T2" fmla="*/ 2147483647 w 70"/>
              <a:gd name="T3" fmla="*/ 2147483647 h 70"/>
              <a:gd name="T4" fmla="*/ 2147483647 w 70"/>
              <a:gd name="T5" fmla="*/ 2147483647 h 70"/>
              <a:gd name="T6" fmla="*/ 2147483647 w 70"/>
              <a:gd name="T7" fmla="*/ 2147483647 h 70"/>
              <a:gd name="T8" fmla="*/ 2147483647 w 70"/>
              <a:gd name="T9" fmla="*/ 2147483647 h 70"/>
              <a:gd name="T10" fmla="*/ 2147483647 w 70"/>
              <a:gd name="T11" fmla="*/ 2147483647 h 70"/>
              <a:gd name="T12" fmla="*/ 2147483647 w 70"/>
              <a:gd name="T13" fmla="*/ 2147483647 h 70"/>
              <a:gd name="T14" fmla="*/ 2147483647 w 70"/>
              <a:gd name="T15" fmla="*/ 2147483647 h 70"/>
              <a:gd name="T16" fmla="*/ 2147483647 w 70"/>
              <a:gd name="T17" fmla="*/ 2147483647 h 70"/>
              <a:gd name="T18" fmla="*/ 2147483647 w 70"/>
              <a:gd name="T19" fmla="*/ 2147483647 h 70"/>
              <a:gd name="T20" fmla="*/ 2147483647 w 70"/>
              <a:gd name="T21" fmla="*/ 2147483647 h 70"/>
              <a:gd name="T22" fmla="*/ 2147483647 w 70"/>
              <a:gd name="T23" fmla="*/ 2147483647 h 70"/>
              <a:gd name="T24" fmla="*/ 2147483647 w 70"/>
              <a:gd name="T25" fmla="*/ 2147483647 h 70"/>
              <a:gd name="T26" fmla="*/ 2147483647 w 70"/>
              <a:gd name="T27" fmla="*/ 2147483647 h 70"/>
              <a:gd name="T28" fmla="*/ 2147483647 w 70"/>
              <a:gd name="T29" fmla="*/ 2147483647 h 70"/>
              <a:gd name="T30" fmla="*/ 2147483647 w 70"/>
              <a:gd name="T31" fmla="*/ 0 h 70"/>
              <a:gd name="T32" fmla="*/ 2147483647 w 70"/>
              <a:gd name="T33" fmla="*/ 0 h 70"/>
              <a:gd name="T34" fmla="*/ 2147483647 w 70"/>
              <a:gd name="T35" fmla="*/ 0 h 70"/>
              <a:gd name="T36" fmla="*/ 2147483647 w 70"/>
              <a:gd name="T37" fmla="*/ 2147483647 h 70"/>
              <a:gd name="T38" fmla="*/ 2147483647 w 70"/>
              <a:gd name="T39" fmla="*/ 2147483647 h 70"/>
              <a:gd name="T40" fmla="*/ 2147483647 w 70"/>
              <a:gd name="T41" fmla="*/ 2147483647 h 70"/>
              <a:gd name="T42" fmla="*/ 2147483647 w 70"/>
              <a:gd name="T43" fmla="*/ 2147483647 h 70"/>
              <a:gd name="T44" fmla="*/ 2147483647 w 70"/>
              <a:gd name="T45" fmla="*/ 2147483647 h 70"/>
              <a:gd name="T46" fmla="*/ 2147483647 w 70"/>
              <a:gd name="T47" fmla="*/ 2147483647 h 70"/>
              <a:gd name="T48" fmla="*/ 0 w 70"/>
              <a:gd name="T49" fmla="*/ 2147483647 h 70"/>
              <a:gd name="T50" fmla="*/ 2147483647 w 70"/>
              <a:gd name="T51" fmla="*/ 2147483647 h 70"/>
              <a:gd name="T52" fmla="*/ 2147483647 w 70"/>
              <a:gd name="T53" fmla="*/ 2147483647 h 70"/>
              <a:gd name="T54" fmla="*/ 2147483647 w 70"/>
              <a:gd name="T55" fmla="*/ 2147483647 h 70"/>
              <a:gd name="T56" fmla="*/ 2147483647 w 70"/>
              <a:gd name="T57" fmla="*/ 2147483647 h 70"/>
              <a:gd name="T58" fmla="*/ 2147483647 w 70"/>
              <a:gd name="T59" fmla="*/ 2147483647 h 70"/>
              <a:gd name="T60" fmla="*/ 2147483647 w 70"/>
              <a:gd name="T61" fmla="*/ 2147483647 h 70"/>
              <a:gd name="T62" fmla="*/ 2147483647 w 70"/>
              <a:gd name="T63" fmla="*/ 2147483647 h 70"/>
              <a:gd name="T64" fmla="*/ 2147483647 w 70"/>
              <a:gd name="T65" fmla="*/ 2147483647 h 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0" h="70">
                <a:moveTo>
                  <a:pt x="35" y="70"/>
                </a:moveTo>
                <a:lnTo>
                  <a:pt x="42" y="70"/>
                </a:lnTo>
                <a:lnTo>
                  <a:pt x="48" y="68"/>
                </a:lnTo>
                <a:lnTo>
                  <a:pt x="55" y="65"/>
                </a:lnTo>
                <a:lnTo>
                  <a:pt x="60" y="60"/>
                </a:lnTo>
                <a:lnTo>
                  <a:pt x="65" y="55"/>
                </a:lnTo>
                <a:lnTo>
                  <a:pt x="68" y="48"/>
                </a:lnTo>
                <a:lnTo>
                  <a:pt x="70" y="42"/>
                </a:lnTo>
                <a:lnTo>
                  <a:pt x="70" y="35"/>
                </a:lnTo>
                <a:lnTo>
                  <a:pt x="70" y="28"/>
                </a:lnTo>
                <a:lnTo>
                  <a:pt x="68" y="21"/>
                </a:lnTo>
                <a:lnTo>
                  <a:pt x="65" y="15"/>
                </a:lnTo>
                <a:lnTo>
                  <a:pt x="60" y="9"/>
                </a:lnTo>
                <a:lnTo>
                  <a:pt x="55" y="5"/>
                </a:lnTo>
                <a:lnTo>
                  <a:pt x="48" y="2"/>
                </a:lnTo>
                <a:lnTo>
                  <a:pt x="42" y="0"/>
                </a:lnTo>
                <a:lnTo>
                  <a:pt x="35" y="0"/>
                </a:lnTo>
                <a:lnTo>
                  <a:pt x="28" y="0"/>
                </a:lnTo>
                <a:lnTo>
                  <a:pt x="21" y="2"/>
                </a:lnTo>
                <a:lnTo>
                  <a:pt x="15" y="5"/>
                </a:lnTo>
                <a:lnTo>
                  <a:pt x="10" y="9"/>
                </a:lnTo>
                <a:lnTo>
                  <a:pt x="6" y="15"/>
                </a:lnTo>
                <a:lnTo>
                  <a:pt x="3" y="21"/>
                </a:lnTo>
                <a:lnTo>
                  <a:pt x="1" y="28"/>
                </a:lnTo>
                <a:lnTo>
                  <a:pt x="0" y="35"/>
                </a:lnTo>
                <a:lnTo>
                  <a:pt x="1" y="42"/>
                </a:lnTo>
                <a:lnTo>
                  <a:pt x="3" y="48"/>
                </a:lnTo>
                <a:lnTo>
                  <a:pt x="6" y="55"/>
                </a:lnTo>
                <a:lnTo>
                  <a:pt x="10" y="60"/>
                </a:lnTo>
                <a:lnTo>
                  <a:pt x="15" y="65"/>
                </a:lnTo>
                <a:lnTo>
                  <a:pt x="21" y="68"/>
                </a:lnTo>
                <a:lnTo>
                  <a:pt x="28" y="70"/>
                </a:lnTo>
                <a:lnTo>
                  <a:pt x="35" y="70"/>
                </a:lnTo>
                <a:close/>
              </a:path>
            </a:pathLst>
          </a:custGeom>
          <a:solidFill>
            <a:srgbClr val="00578E"/>
          </a:solidFill>
          <a:ln w="9525">
            <a:noFill/>
            <a:round/>
            <a:headEnd/>
            <a:tailEnd/>
          </a:ln>
        </p:spPr>
        <p:txBody>
          <a:bodyPr/>
          <a:lstStyle/>
          <a:p>
            <a:endParaRPr lang="en-US">
              <a:solidFill>
                <a:srgbClr val="000000"/>
              </a:solidFill>
            </a:endParaRPr>
          </a:p>
        </p:txBody>
      </p:sp>
      <p:sp>
        <p:nvSpPr>
          <p:cNvPr id="49" name="Freeform 180"/>
          <p:cNvSpPr>
            <a:spLocks/>
          </p:cNvSpPr>
          <p:nvPr userDrawn="1"/>
        </p:nvSpPr>
        <p:spPr bwMode="auto">
          <a:xfrm>
            <a:off x="1990725" y="1925638"/>
            <a:ext cx="38100" cy="38100"/>
          </a:xfrm>
          <a:custGeom>
            <a:avLst/>
            <a:gdLst>
              <a:gd name="T0" fmla="*/ 2147483647 w 70"/>
              <a:gd name="T1" fmla="*/ 2147483647 h 70"/>
              <a:gd name="T2" fmla="*/ 2147483647 w 70"/>
              <a:gd name="T3" fmla="*/ 2147483647 h 70"/>
              <a:gd name="T4" fmla="*/ 2147483647 w 70"/>
              <a:gd name="T5" fmla="*/ 2147483647 h 70"/>
              <a:gd name="T6" fmla="*/ 2147483647 w 70"/>
              <a:gd name="T7" fmla="*/ 2147483647 h 70"/>
              <a:gd name="T8" fmla="*/ 2147483647 w 70"/>
              <a:gd name="T9" fmla="*/ 2147483647 h 70"/>
              <a:gd name="T10" fmla="*/ 2147483647 w 70"/>
              <a:gd name="T11" fmla="*/ 2147483647 h 70"/>
              <a:gd name="T12" fmla="*/ 2147483647 w 70"/>
              <a:gd name="T13" fmla="*/ 2147483647 h 70"/>
              <a:gd name="T14" fmla="*/ 2147483647 w 70"/>
              <a:gd name="T15" fmla="*/ 2147483647 h 70"/>
              <a:gd name="T16" fmla="*/ 2147483647 w 70"/>
              <a:gd name="T17" fmla="*/ 2147483647 h 70"/>
              <a:gd name="T18" fmla="*/ 2147483647 w 70"/>
              <a:gd name="T19" fmla="*/ 2147483647 h 70"/>
              <a:gd name="T20" fmla="*/ 2147483647 w 70"/>
              <a:gd name="T21" fmla="*/ 2147483647 h 70"/>
              <a:gd name="T22" fmla="*/ 2147483647 w 70"/>
              <a:gd name="T23" fmla="*/ 2147483647 h 70"/>
              <a:gd name="T24" fmla="*/ 2147483647 w 70"/>
              <a:gd name="T25" fmla="*/ 2147483647 h 70"/>
              <a:gd name="T26" fmla="*/ 2147483647 w 70"/>
              <a:gd name="T27" fmla="*/ 2147483647 h 70"/>
              <a:gd name="T28" fmla="*/ 2147483647 w 70"/>
              <a:gd name="T29" fmla="*/ 2147483647 h 70"/>
              <a:gd name="T30" fmla="*/ 2147483647 w 70"/>
              <a:gd name="T31" fmla="*/ 0 h 70"/>
              <a:gd name="T32" fmla="*/ 2147483647 w 70"/>
              <a:gd name="T33" fmla="*/ 0 h 70"/>
              <a:gd name="T34" fmla="*/ 2147483647 w 70"/>
              <a:gd name="T35" fmla="*/ 0 h 70"/>
              <a:gd name="T36" fmla="*/ 2147483647 w 70"/>
              <a:gd name="T37" fmla="*/ 2147483647 h 70"/>
              <a:gd name="T38" fmla="*/ 2147483647 w 70"/>
              <a:gd name="T39" fmla="*/ 2147483647 h 70"/>
              <a:gd name="T40" fmla="*/ 2147483647 w 70"/>
              <a:gd name="T41" fmla="*/ 2147483647 h 70"/>
              <a:gd name="T42" fmla="*/ 2147483647 w 70"/>
              <a:gd name="T43" fmla="*/ 2147483647 h 70"/>
              <a:gd name="T44" fmla="*/ 2147483647 w 70"/>
              <a:gd name="T45" fmla="*/ 2147483647 h 70"/>
              <a:gd name="T46" fmla="*/ 0 w 70"/>
              <a:gd name="T47" fmla="*/ 2147483647 h 70"/>
              <a:gd name="T48" fmla="*/ 0 w 70"/>
              <a:gd name="T49" fmla="*/ 2147483647 h 70"/>
              <a:gd name="T50" fmla="*/ 0 w 70"/>
              <a:gd name="T51" fmla="*/ 2147483647 h 70"/>
              <a:gd name="T52" fmla="*/ 2147483647 w 70"/>
              <a:gd name="T53" fmla="*/ 2147483647 h 70"/>
              <a:gd name="T54" fmla="*/ 2147483647 w 70"/>
              <a:gd name="T55" fmla="*/ 2147483647 h 70"/>
              <a:gd name="T56" fmla="*/ 2147483647 w 70"/>
              <a:gd name="T57" fmla="*/ 2147483647 h 70"/>
              <a:gd name="T58" fmla="*/ 2147483647 w 70"/>
              <a:gd name="T59" fmla="*/ 2147483647 h 70"/>
              <a:gd name="T60" fmla="*/ 2147483647 w 70"/>
              <a:gd name="T61" fmla="*/ 2147483647 h 70"/>
              <a:gd name="T62" fmla="*/ 2147483647 w 70"/>
              <a:gd name="T63" fmla="*/ 2147483647 h 70"/>
              <a:gd name="T64" fmla="*/ 2147483647 w 70"/>
              <a:gd name="T65" fmla="*/ 2147483647 h 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0" h="70">
                <a:moveTo>
                  <a:pt x="35" y="70"/>
                </a:moveTo>
                <a:lnTo>
                  <a:pt x="42" y="70"/>
                </a:lnTo>
                <a:lnTo>
                  <a:pt x="49" y="68"/>
                </a:lnTo>
                <a:lnTo>
                  <a:pt x="55" y="65"/>
                </a:lnTo>
                <a:lnTo>
                  <a:pt x="60" y="60"/>
                </a:lnTo>
                <a:lnTo>
                  <a:pt x="65" y="55"/>
                </a:lnTo>
                <a:lnTo>
                  <a:pt x="68" y="48"/>
                </a:lnTo>
                <a:lnTo>
                  <a:pt x="70" y="42"/>
                </a:lnTo>
                <a:lnTo>
                  <a:pt x="70" y="35"/>
                </a:lnTo>
                <a:lnTo>
                  <a:pt x="70" y="28"/>
                </a:lnTo>
                <a:lnTo>
                  <a:pt x="68" y="21"/>
                </a:lnTo>
                <a:lnTo>
                  <a:pt x="65" y="15"/>
                </a:lnTo>
                <a:lnTo>
                  <a:pt x="60" y="9"/>
                </a:lnTo>
                <a:lnTo>
                  <a:pt x="55" y="5"/>
                </a:lnTo>
                <a:lnTo>
                  <a:pt x="49" y="2"/>
                </a:lnTo>
                <a:lnTo>
                  <a:pt x="42" y="0"/>
                </a:lnTo>
                <a:lnTo>
                  <a:pt x="35" y="0"/>
                </a:lnTo>
                <a:lnTo>
                  <a:pt x="28" y="0"/>
                </a:lnTo>
                <a:lnTo>
                  <a:pt x="21" y="2"/>
                </a:lnTo>
                <a:lnTo>
                  <a:pt x="15" y="5"/>
                </a:lnTo>
                <a:lnTo>
                  <a:pt x="9" y="9"/>
                </a:lnTo>
                <a:lnTo>
                  <a:pt x="5" y="15"/>
                </a:lnTo>
                <a:lnTo>
                  <a:pt x="2" y="21"/>
                </a:lnTo>
                <a:lnTo>
                  <a:pt x="0" y="28"/>
                </a:lnTo>
                <a:lnTo>
                  <a:pt x="0" y="35"/>
                </a:lnTo>
                <a:lnTo>
                  <a:pt x="0" y="42"/>
                </a:lnTo>
                <a:lnTo>
                  <a:pt x="2" y="48"/>
                </a:lnTo>
                <a:lnTo>
                  <a:pt x="5" y="55"/>
                </a:lnTo>
                <a:lnTo>
                  <a:pt x="9" y="60"/>
                </a:lnTo>
                <a:lnTo>
                  <a:pt x="15" y="65"/>
                </a:lnTo>
                <a:lnTo>
                  <a:pt x="21" y="68"/>
                </a:lnTo>
                <a:lnTo>
                  <a:pt x="28" y="70"/>
                </a:lnTo>
                <a:lnTo>
                  <a:pt x="35" y="70"/>
                </a:lnTo>
                <a:close/>
              </a:path>
            </a:pathLst>
          </a:custGeom>
          <a:solidFill>
            <a:srgbClr val="00578E"/>
          </a:solidFill>
          <a:ln w="9525">
            <a:noFill/>
            <a:round/>
            <a:headEnd/>
            <a:tailEnd/>
          </a:ln>
        </p:spPr>
        <p:txBody>
          <a:bodyPr/>
          <a:lstStyle/>
          <a:p>
            <a:endParaRPr lang="en-US">
              <a:solidFill>
                <a:srgbClr val="000000"/>
              </a:solidFill>
            </a:endParaRPr>
          </a:p>
        </p:txBody>
      </p:sp>
      <p:sp>
        <p:nvSpPr>
          <p:cNvPr id="50" name="Freeform 181"/>
          <p:cNvSpPr>
            <a:spLocks/>
          </p:cNvSpPr>
          <p:nvPr userDrawn="1"/>
        </p:nvSpPr>
        <p:spPr bwMode="auto">
          <a:xfrm>
            <a:off x="569913" y="1925638"/>
            <a:ext cx="38100" cy="38100"/>
          </a:xfrm>
          <a:custGeom>
            <a:avLst/>
            <a:gdLst>
              <a:gd name="T0" fmla="*/ 2147483647 w 72"/>
              <a:gd name="T1" fmla="*/ 2147483647 h 70"/>
              <a:gd name="T2" fmla="*/ 2147483647 w 72"/>
              <a:gd name="T3" fmla="*/ 2147483647 h 70"/>
              <a:gd name="T4" fmla="*/ 2147483647 w 72"/>
              <a:gd name="T5" fmla="*/ 2147483647 h 70"/>
              <a:gd name="T6" fmla="*/ 2147483647 w 72"/>
              <a:gd name="T7" fmla="*/ 2147483647 h 70"/>
              <a:gd name="T8" fmla="*/ 2147483647 w 72"/>
              <a:gd name="T9" fmla="*/ 2147483647 h 70"/>
              <a:gd name="T10" fmla="*/ 2147483647 w 72"/>
              <a:gd name="T11" fmla="*/ 2147483647 h 70"/>
              <a:gd name="T12" fmla="*/ 2147483647 w 72"/>
              <a:gd name="T13" fmla="*/ 2147483647 h 70"/>
              <a:gd name="T14" fmla="*/ 2147483647 w 72"/>
              <a:gd name="T15" fmla="*/ 2147483647 h 70"/>
              <a:gd name="T16" fmla="*/ 2147483647 w 72"/>
              <a:gd name="T17" fmla="*/ 2147483647 h 70"/>
              <a:gd name="T18" fmla="*/ 2147483647 w 72"/>
              <a:gd name="T19" fmla="*/ 2147483647 h 70"/>
              <a:gd name="T20" fmla="*/ 2147483647 w 72"/>
              <a:gd name="T21" fmla="*/ 2147483647 h 70"/>
              <a:gd name="T22" fmla="*/ 2147483647 w 72"/>
              <a:gd name="T23" fmla="*/ 2147483647 h 70"/>
              <a:gd name="T24" fmla="*/ 2147483647 w 72"/>
              <a:gd name="T25" fmla="*/ 2147483647 h 70"/>
              <a:gd name="T26" fmla="*/ 2147483647 w 72"/>
              <a:gd name="T27" fmla="*/ 2147483647 h 70"/>
              <a:gd name="T28" fmla="*/ 2147483647 w 72"/>
              <a:gd name="T29" fmla="*/ 2147483647 h 70"/>
              <a:gd name="T30" fmla="*/ 2147483647 w 72"/>
              <a:gd name="T31" fmla="*/ 0 h 70"/>
              <a:gd name="T32" fmla="*/ 2147483647 w 72"/>
              <a:gd name="T33" fmla="*/ 0 h 70"/>
              <a:gd name="T34" fmla="*/ 2147483647 w 72"/>
              <a:gd name="T35" fmla="*/ 0 h 70"/>
              <a:gd name="T36" fmla="*/ 2147483647 w 72"/>
              <a:gd name="T37" fmla="*/ 2147483647 h 70"/>
              <a:gd name="T38" fmla="*/ 2147483647 w 72"/>
              <a:gd name="T39" fmla="*/ 2147483647 h 70"/>
              <a:gd name="T40" fmla="*/ 2147483647 w 72"/>
              <a:gd name="T41" fmla="*/ 2147483647 h 70"/>
              <a:gd name="T42" fmla="*/ 2147483647 w 72"/>
              <a:gd name="T43" fmla="*/ 2147483647 h 70"/>
              <a:gd name="T44" fmla="*/ 2147483647 w 72"/>
              <a:gd name="T45" fmla="*/ 2147483647 h 70"/>
              <a:gd name="T46" fmla="*/ 2147483647 w 72"/>
              <a:gd name="T47" fmla="*/ 2147483647 h 70"/>
              <a:gd name="T48" fmla="*/ 0 w 72"/>
              <a:gd name="T49" fmla="*/ 2147483647 h 70"/>
              <a:gd name="T50" fmla="*/ 2147483647 w 72"/>
              <a:gd name="T51" fmla="*/ 2147483647 h 70"/>
              <a:gd name="T52" fmla="*/ 2147483647 w 72"/>
              <a:gd name="T53" fmla="*/ 2147483647 h 70"/>
              <a:gd name="T54" fmla="*/ 2147483647 w 72"/>
              <a:gd name="T55" fmla="*/ 2147483647 h 70"/>
              <a:gd name="T56" fmla="*/ 2147483647 w 72"/>
              <a:gd name="T57" fmla="*/ 2147483647 h 70"/>
              <a:gd name="T58" fmla="*/ 2147483647 w 72"/>
              <a:gd name="T59" fmla="*/ 2147483647 h 70"/>
              <a:gd name="T60" fmla="*/ 2147483647 w 72"/>
              <a:gd name="T61" fmla="*/ 2147483647 h 70"/>
              <a:gd name="T62" fmla="*/ 2147483647 w 72"/>
              <a:gd name="T63" fmla="*/ 2147483647 h 70"/>
              <a:gd name="T64" fmla="*/ 2147483647 w 72"/>
              <a:gd name="T65" fmla="*/ 2147483647 h 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2" h="70">
                <a:moveTo>
                  <a:pt x="36" y="70"/>
                </a:moveTo>
                <a:lnTo>
                  <a:pt x="42" y="70"/>
                </a:lnTo>
                <a:lnTo>
                  <a:pt x="50" y="68"/>
                </a:lnTo>
                <a:lnTo>
                  <a:pt x="55" y="65"/>
                </a:lnTo>
                <a:lnTo>
                  <a:pt x="61" y="60"/>
                </a:lnTo>
                <a:lnTo>
                  <a:pt x="65" y="55"/>
                </a:lnTo>
                <a:lnTo>
                  <a:pt x="69" y="48"/>
                </a:lnTo>
                <a:lnTo>
                  <a:pt x="71" y="42"/>
                </a:lnTo>
                <a:lnTo>
                  <a:pt x="72" y="35"/>
                </a:lnTo>
                <a:lnTo>
                  <a:pt x="71" y="28"/>
                </a:lnTo>
                <a:lnTo>
                  <a:pt x="69" y="21"/>
                </a:lnTo>
                <a:lnTo>
                  <a:pt x="65" y="15"/>
                </a:lnTo>
                <a:lnTo>
                  <a:pt x="61" y="9"/>
                </a:lnTo>
                <a:lnTo>
                  <a:pt x="55" y="5"/>
                </a:lnTo>
                <a:lnTo>
                  <a:pt x="50" y="2"/>
                </a:lnTo>
                <a:lnTo>
                  <a:pt x="42" y="0"/>
                </a:lnTo>
                <a:lnTo>
                  <a:pt x="36" y="0"/>
                </a:lnTo>
                <a:lnTo>
                  <a:pt x="28" y="0"/>
                </a:lnTo>
                <a:lnTo>
                  <a:pt x="22" y="2"/>
                </a:lnTo>
                <a:lnTo>
                  <a:pt x="16" y="5"/>
                </a:lnTo>
                <a:lnTo>
                  <a:pt x="11" y="9"/>
                </a:lnTo>
                <a:lnTo>
                  <a:pt x="7" y="15"/>
                </a:lnTo>
                <a:lnTo>
                  <a:pt x="3" y="21"/>
                </a:lnTo>
                <a:lnTo>
                  <a:pt x="1" y="28"/>
                </a:lnTo>
                <a:lnTo>
                  <a:pt x="0" y="35"/>
                </a:lnTo>
                <a:lnTo>
                  <a:pt x="1" y="42"/>
                </a:lnTo>
                <a:lnTo>
                  <a:pt x="3" y="48"/>
                </a:lnTo>
                <a:lnTo>
                  <a:pt x="7" y="55"/>
                </a:lnTo>
                <a:lnTo>
                  <a:pt x="11" y="60"/>
                </a:lnTo>
                <a:lnTo>
                  <a:pt x="16" y="65"/>
                </a:lnTo>
                <a:lnTo>
                  <a:pt x="22" y="68"/>
                </a:lnTo>
                <a:lnTo>
                  <a:pt x="28" y="70"/>
                </a:lnTo>
                <a:lnTo>
                  <a:pt x="36" y="70"/>
                </a:lnTo>
                <a:close/>
              </a:path>
            </a:pathLst>
          </a:custGeom>
          <a:solidFill>
            <a:srgbClr val="00578E"/>
          </a:solidFill>
          <a:ln w="9525">
            <a:noFill/>
            <a:round/>
            <a:headEnd/>
            <a:tailEnd/>
          </a:ln>
        </p:spPr>
        <p:txBody>
          <a:bodyPr/>
          <a:lstStyle/>
          <a:p>
            <a:endParaRPr lang="en-US">
              <a:solidFill>
                <a:srgbClr val="000000"/>
              </a:solidFill>
            </a:endParaRPr>
          </a:p>
        </p:txBody>
      </p:sp>
      <p:sp>
        <p:nvSpPr>
          <p:cNvPr id="51" name="Freeform 182"/>
          <p:cNvSpPr>
            <a:spLocks/>
          </p:cNvSpPr>
          <p:nvPr userDrawn="1"/>
        </p:nvSpPr>
        <p:spPr bwMode="auto">
          <a:xfrm>
            <a:off x="671513" y="1925638"/>
            <a:ext cx="38100" cy="38100"/>
          </a:xfrm>
          <a:custGeom>
            <a:avLst/>
            <a:gdLst>
              <a:gd name="T0" fmla="*/ 2147483647 w 71"/>
              <a:gd name="T1" fmla="*/ 2147483647 h 70"/>
              <a:gd name="T2" fmla="*/ 2147483647 w 71"/>
              <a:gd name="T3" fmla="*/ 2147483647 h 70"/>
              <a:gd name="T4" fmla="*/ 2147483647 w 71"/>
              <a:gd name="T5" fmla="*/ 2147483647 h 70"/>
              <a:gd name="T6" fmla="*/ 2147483647 w 71"/>
              <a:gd name="T7" fmla="*/ 2147483647 h 70"/>
              <a:gd name="T8" fmla="*/ 2147483647 w 71"/>
              <a:gd name="T9" fmla="*/ 2147483647 h 70"/>
              <a:gd name="T10" fmla="*/ 2147483647 w 71"/>
              <a:gd name="T11" fmla="*/ 2147483647 h 70"/>
              <a:gd name="T12" fmla="*/ 2147483647 w 71"/>
              <a:gd name="T13" fmla="*/ 2147483647 h 70"/>
              <a:gd name="T14" fmla="*/ 2147483647 w 71"/>
              <a:gd name="T15" fmla="*/ 2147483647 h 70"/>
              <a:gd name="T16" fmla="*/ 2147483647 w 71"/>
              <a:gd name="T17" fmla="*/ 2147483647 h 70"/>
              <a:gd name="T18" fmla="*/ 2147483647 w 71"/>
              <a:gd name="T19" fmla="*/ 2147483647 h 70"/>
              <a:gd name="T20" fmla="*/ 2147483647 w 71"/>
              <a:gd name="T21" fmla="*/ 2147483647 h 70"/>
              <a:gd name="T22" fmla="*/ 2147483647 w 71"/>
              <a:gd name="T23" fmla="*/ 2147483647 h 70"/>
              <a:gd name="T24" fmla="*/ 2147483647 w 71"/>
              <a:gd name="T25" fmla="*/ 2147483647 h 70"/>
              <a:gd name="T26" fmla="*/ 2147483647 w 71"/>
              <a:gd name="T27" fmla="*/ 2147483647 h 70"/>
              <a:gd name="T28" fmla="*/ 2147483647 w 71"/>
              <a:gd name="T29" fmla="*/ 2147483647 h 70"/>
              <a:gd name="T30" fmla="*/ 2147483647 w 71"/>
              <a:gd name="T31" fmla="*/ 0 h 70"/>
              <a:gd name="T32" fmla="*/ 2147483647 w 71"/>
              <a:gd name="T33" fmla="*/ 0 h 70"/>
              <a:gd name="T34" fmla="*/ 2147483647 w 71"/>
              <a:gd name="T35" fmla="*/ 0 h 70"/>
              <a:gd name="T36" fmla="*/ 2147483647 w 71"/>
              <a:gd name="T37" fmla="*/ 2147483647 h 70"/>
              <a:gd name="T38" fmla="*/ 2147483647 w 71"/>
              <a:gd name="T39" fmla="*/ 2147483647 h 70"/>
              <a:gd name="T40" fmla="*/ 2147483647 w 71"/>
              <a:gd name="T41" fmla="*/ 2147483647 h 70"/>
              <a:gd name="T42" fmla="*/ 2147483647 w 71"/>
              <a:gd name="T43" fmla="*/ 2147483647 h 70"/>
              <a:gd name="T44" fmla="*/ 2147483647 w 71"/>
              <a:gd name="T45" fmla="*/ 2147483647 h 70"/>
              <a:gd name="T46" fmla="*/ 2147483647 w 71"/>
              <a:gd name="T47" fmla="*/ 2147483647 h 70"/>
              <a:gd name="T48" fmla="*/ 0 w 71"/>
              <a:gd name="T49" fmla="*/ 2147483647 h 70"/>
              <a:gd name="T50" fmla="*/ 2147483647 w 71"/>
              <a:gd name="T51" fmla="*/ 2147483647 h 70"/>
              <a:gd name="T52" fmla="*/ 2147483647 w 71"/>
              <a:gd name="T53" fmla="*/ 2147483647 h 70"/>
              <a:gd name="T54" fmla="*/ 2147483647 w 71"/>
              <a:gd name="T55" fmla="*/ 2147483647 h 70"/>
              <a:gd name="T56" fmla="*/ 2147483647 w 71"/>
              <a:gd name="T57" fmla="*/ 2147483647 h 70"/>
              <a:gd name="T58" fmla="*/ 2147483647 w 71"/>
              <a:gd name="T59" fmla="*/ 2147483647 h 70"/>
              <a:gd name="T60" fmla="*/ 2147483647 w 71"/>
              <a:gd name="T61" fmla="*/ 2147483647 h 70"/>
              <a:gd name="T62" fmla="*/ 2147483647 w 71"/>
              <a:gd name="T63" fmla="*/ 2147483647 h 70"/>
              <a:gd name="T64" fmla="*/ 2147483647 w 71"/>
              <a:gd name="T65" fmla="*/ 2147483647 h 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1" h="70">
                <a:moveTo>
                  <a:pt x="36" y="70"/>
                </a:moveTo>
                <a:lnTo>
                  <a:pt x="43" y="70"/>
                </a:lnTo>
                <a:lnTo>
                  <a:pt x="49" y="68"/>
                </a:lnTo>
                <a:lnTo>
                  <a:pt x="56" y="65"/>
                </a:lnTo>
                <a:lnTo>
                  <a:pt x="61" y="60"/>
                </a:lnTo>
                <a:lnTo>
                  <a:pt x="65" y="55"/>
                </a:lnTo>
                <a:lnTo>
                  <a:pt x="69" y="48"/>
                </a:lnTo>
                <a:lnTo>
                  <a:pt x="71" y="42"/>
                </a:lnTo>
                <a:lnTo>
                  <a:pt x="71" y="35"/>
                </a:lnTo>
                <a:lnTo>
                  <a:pt x="71" y="28"/>
                </a:lnTo>
                <a:lnTo>
                  <a:pt x="69" y="21"/>
                </a:lnTo>
                <a:lnTo>
                  <a:pt x="65" y="15"/>
                </a:lnTo>
                <a:lnTo>
                  <a:pt x="61" y="9"/>
                </a:lnTo>
                <a:lnTo>
                  <a:pt x="56" y="5"/>
                </a:lnTo>
                <a:lnTo>
                  <a:pt x="49" y="2"/>
                </a:lnTo>
                <a:lnTo>
                  <a:pt x="43" y="0"/>
                </a:lnTo>
                <a:lnTo>
                  <a:pt x="36" y="0"/>
                </a:lnTo>
                <a:lnTo>
                  <a:pt x="28" y="0"/>
                </a:lnTo>
                <a:lnTo>
                  <a:pt x="22" y="2"/>
                </a:lnTo>
                <a:lnTo>
                  <a:pt x="15" y="5"/>
                </a:lnTo>
                <a:lnTo>
                  <a:pt x="10" y="9"/>
                </a:lnTo>
                <a:lnTo>
                  <a:pt x="6" y="15"/>
                </a:lnTo>
                <a:lnTo>
                  <a:pt x="2" y="21"/>
                </a:lnTo>
                <a:lnTo>
                  <a:pt x="1" y="28"/>
                </a:lnTo>
                <a:lnTo>
                  <a:pt x="0" y="35"/>
                </a:lnTo>
                <a:lnTo>
                  <a:pt x="1" y="42"/>
                </a:lnTo>
                <a:lnTo>
                  <a:pt x="2" y="48"/>
                </a:lnTo>
                <a:lnTo>
                  <a:pt x="6" y="55"/>
                </a:lnTo>
                <a:lnTo>
                  <a:pt x="10" y="60"/>
                </a:lnTo>
                <a:lnTo>
                  <a:pt x="15" y="65"/>
                </a:lnTo>
                <a:lnTo>
                  <a:pt x="22" y="68"/>
                </a:lnTo>
                <a:lnTo>
                  <a:pt x="28" y="70"/>
                </a:lnTo>
                <a:lnTo>
                  <a:pt x="36" y="70"/>
                </a:lnTo>
                <a:close/>
              </a:path>
            </a:pathLst>
          </a:custGeom>
          <a:solidFill>
            <a:srgbClr val="00578E"/>
          </a:solidFill>
          <a:ln w="9525">
            <a:noFill/>
            <a:round/>
            <a:headEnd/>
            <a:tailEnd/>
          </a:ln>
        </p:spPr>
        <p:txBody>
          <a:bodyPr/>
          <a:lstStyle/>
          <a:p>
            <a:endParaRPr lang="en-US">
              <a:solidFill>
                <a:srgbClr val="000000"/>
              </a:solidFill>
            </a:endParaRPr>
          </a:p>
        </p:txBody>
      </p:sp>
      <p:sp>
        <p:nvSpPr>
          <p:cNvPr id="52" name="Freeform 183"/>
          <p:cNvSpPr>
            <a:spLocks/>
          </p:cNvSpPr>
          <p:nvPr userDrawn="1"/>
        </p:nvSpPr>
        <p:spPr bwMode="auto">
          <a:xfrm>
            <a:off x="773113" y="1925638"/>
            <a:ext cx="38100" cy="38100"/>
          </a:xfrm>
          <a:custGeom>
            <a:avLst/>
            <a:gdLst>
              <a:gd name="T0" fmla="*/ 2147483647 w 71"/>
              <a:gd name="T1" fmla="*/ 2147483647 h 70"/>
              <a:gd name="T2" fmla="*/ 2147483647 w 71"/>
              <a:gd name="T3" fmla="*/ 2147483647 h 70"/>
              <a:gd name="T4" fmla="*/ 2147483647 w 71"/>
              <a:gd name="T5" fmla="*/ 2147483647 h 70"/>
              <a:gd name="T6" fmla="*/ 2147483647 w 71"/>
              <a:gd name="T7" fmla="*/ 2147483647 h 70"/>
              <a:gd name="T8" fmla="*/ 2147483647 w 71"/>
              <a:gd name="T9" fmla="*/ 2147483647 h 70"/>
              <a:gd name="T10" fmla="*/ 2147483647 w 71"/>
              <a:gd name="T11" fmla="*/ 2147483647 h 70"/>
              <a:gd name="T12" fmla="*/ 2147483647 w 71"/>
              <a:gd name="T13" fmla="*/ 2147483647 h 70"/>
              <a:gd name="T14" fmla="*/ 2147483647 w 71"/>
              <a:gd name="T15" fmla="*/ 2147483647 h 70"/>
              <a:gd name="T16" fmla="*/ 2147483647 w 71"/>
              <a:gd name="T17" fmla="*/ 2147483647 h 70"/>
              <a:gd name="T18" fmla="*/ 2147483647 w 71"/>
              <a:gd name="T19" fmla="*/ 2147483647 h 70"/>
              <a:gd name="T20" fmla="*/ 2147483647 w 71"/>
              <a:gd name="T21" fmla="*/ 2147483647 h 70"/>
              <a:gd name="T22" fmla="*/ 2147483647 w 71"/>
              <a:gd name="T23" fmla="*/ 2147483647 h 70"/>
              <a:gd name="T24" fmla="*/ 2147483647 w 71"/>
              <a:gd name="T25" fmla="*/ 2147483647 h 70"/>
              <a:gd name="T26" fmla="*/ 2147483647 w 71"/>
              <a:gd name="T27" fmla="*/ 2147483647 h 70"/>
              <a:gd name="T28" fmla="*/ 2147483647 w 71"/>
              <a:gd name="T29" fmla="*/ 2147483647 h 70"/>
              <a:gd name="T30" fmla="*/ 2147483647 w 71"/>
              <a:gd name="T31" fmla="*/ 0 h 70"/>
              <a:gd name="T32" fmla="*/ 2147483647 w 71"/>
              <a:gd name="T33" fmla="*/ 0 h 70"/>
              <a:gd name="T34" fmla="*/ 2147483647 w 71"/>
              <a:gd name="T35" fmla="*/ 0 h 70"/>
              <a:gd name="T36" fmla="*/ 2147483647 w 71"/>
              <a:gd name="T37" fmla="*/ 2147483647 h 70"/>
              <a:gd name="T38" fmla="*/ 2147483647 w 71"/>
              <a:gd name="T39" fmla="*/ 2147483647 h 70"/>
              <a:gd name="T40" fmla="*/ 2147483647 w 71"/>
              <a:gd name="T41" fmla="*/ 2147483647 h 70"/>
              <a:gd name="T42" fmla="*/ 2147483647 w 71"/>
              <a:gd name="T43" fmla="*/ 2147483647 h 70"/>
              <a:gd name="T44" fmla="*/ 2147483647 w 71"/>
              <a:gd name="T45" fmla="*/ 2147483647 h 70"/>
              <a:gd name="T46" fmla="*/ 0 w 71"/>
              <a:gd name="T47" fmla="*/ 2147483647 h 70"/>
              <a:gd name="T48" fmla="*/ 0 w 71"/>
              <a:gd name="T49" fmla="*/ 2147483647 h 70"/>
              <a:gd name="T50" fmla="*/ 0 w 71"/>
              <a:gd name="T51" fmla="*/ 2147483647 h 70"/>
              <a:gd name="T52" fmla="*/ 2147483647 w 71"/>
              <a:gd name="T53" fmla="*/ 2147483647 h 70"/>
              <a:gd name="T54" fmla="*/ 2147483647 w 71"/>
              <a:gd name="T55" fmla="*/ 2147483647 h 70"/>
              <a:gd name="T56" fmla="*/ 2147483647 w 71"/>
              <a:gd name="T57" fmla="*/ 2147483647 h 70"/>
              <a:gd name="T58" fmla="*/ 2147483647 w 71"/>
              <a:gd name="T59" fmla="*/ 2147483647 h 70"/>
              <a:gd name="T60" fmla="*/ 2147483647 w 71"/>
              <a:gd name="T61" fmla="*/ 2147483647 h 70"/>
              <a:gd name="T62" fmla="*/ 2147483647 w 71"/>
              <a:gd name="T63" fmla="*/ 2147483647 h 70"/>
              <a:gd name="T64" fmla="*/ 2147483647 w 71"/>
              <a:gd name="T65" fmla="*/ 2147483647 h 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1" h="70">
                <a:moveTo>
                  <a:pt x="35" y="70"/>
                </a:moveTo>
                <a:lnTo>
                  <a:pt x="43" y="70"/>
                </a:lnTo>
                <a:lnTo>
                  <a:pt x="49" y="68"/>
                </a:lnTo>
                <a:lnTo>
                  <a:pt x="56" y="65"/>
                </a:lnTo>
                <a:lnTo>
                  <a:pt x="60" y="60"/>
                </a:lnTo>
                <a:lnTo>
                  <a:pt x="64" y="55"/>
                </a:lnTo>
                <a:lnTo>
                  <a:pt x="69" y="48"/>
                </a:lnTo>
                <a:lnTo>
                  <a:pt x="70" y="42"/>
                </a:lnTo>
                <a:lnTo>
                  <a:pt x="71" y="35"/>
                </a:lnTo>
                <a:lnTo>
                  <a:pt x="70" y="28"/>
                </a:lnTo>
                <a:lnTo>
                  <a:pt x="69" y="21"/>
                </a:lnTo>
                <a:lnTo>
                  <a:pt x="64" y="15"/>
                </a:lnTo>
                <a:lnTo>
                  <a:pt x="60" y="9"/>
                </a:lnTo>
                <a:lnTo>
                  <a:pt x="56" y="5"/>
                </a:lnTo>
                <a:lnTo>
                  <a:pt x="49" y="2"/>
                </a:lnTo>
                <a:lnTo>
                  <a:pt x="43" y="0"/>
                </a:lnTo>
                <a:lnTo>
                  <a:pt x="35" y="0"/>
                </a:lnTo>
                <a:lnTo>
                  <a:pt x="28" y="0"/>
                </a:lnTo>
                <a:lnTo>
                  <a:pt x="22" y="2"/>
                </a:lnTo>
                <a:lnTo>
                  <a:pt x="15" y="5"/>
                </a:lnTo>
                <a:lnTo>
                  <a:pt x="10" y="9"/>
                </a:lnTo>
                <a:lnTo>
                  <a:pt x="6" y="15"/>
                </a:lnTo>
                <a:lnTo>
                  <a:pt x="2" y="21"/>
                </a:lnTo>
                <a:lnTo>
                  <a:pt x="0" y="28"/>
                </a:lnTo>
                <a:lnTo>
                  <a:pt x="0" y="35"/>
                </a:lnTo>
                <a:lnTo>
                  <a:pt x="0" y="42"/>
                </a:lnTo>
                <a:lnTo>
                  <a:pt x="2" y="48"/>
                </a:lnTo>
                <a:lnTo>
                  <a:pt x="6" y="55"/>
                </a:lnTo>
                <a:lnTo>
                  <a:pt x="10" y="60"/>
                </a:lnTo>
                <a:lnTo>
                  <a:pt x="15" y="65"/>
                </a:lnTo>
                <a:lnTo>
                  <a:pt x="22" y="68"/>
                </a:lnTo>
                <a:lnTo>
                  <a:pt x="28" y="70"/>
                </a:lnTo>
                <a:lnTo>
                  <a:pt x="35" y="70"/>
                </a:lnTo>
                <a:close/>
              </a:path>
            </a:pathLst>
          </a:custGeom>
          <a:solidFill>
            <a:srgbClr val="00578E"/>
          </a:solidFill>
          <a:ln w="9525">
            <a:noFill/>
            <a:round/>
            <a:headEnd/>
            <a:tailEnd/>
          </a:ln>
        </p:spPr>
        <p:txBody>
          <a:bodyPr/>
          <a:lstStyle/>
          <a:p>
            <a:endParaRPr lang="en-US">
              <a:solidFill>
                <a:srgbClr val="000000"/>
              </a:solidFill>
            </a:endParaRPr>
          </a:p>
        </p:txBody>
      </p:sp>
      <p:sp>
        <p:nvSpPr>
          <p:cNvPr id="53" name="Freeform 184"/>
          <p:cNvSpPr>
            <a:spLocks/>
          </p:cNvSpPr>
          <p:nvPr userDrawn="1"/>
        </p:nvSpPr>
        <p:spPr bwMode="auto">
          <a:xfrm>
            <a:off x="874713" y="1925638"/>
            <a:ext cx="38100" cy="38100"/>
          </a:xfrm>
          <a:custGeom>
            <a:avLst/>
            <a:gdLst>
              <a:gd name="T0" fmla="*/ 2147483647 w 72"/>
              <a:gd name="T1" fmla="*/ 2147483647 h 70"/>
              <a:gd name="T2" fmla="*/ 2147483647 w 72"/>
              <a:gd name="T3" fmla="*/ 2147483647 h 70"/>
              <a:gd name="T4" fmla="*/ 2147483647 w 72"/>
              <a:gd name="T5" fmla="*/ 2147483647 h 70"/>
              <a:gd name="T6" fmla="*/ 2147483647 w 72"/>
              <a:gd name="T7" fmla="*/ 2147483647 h 70"/>
              <a:gd name="T8" fmla="*/ 2147483647 w 72"/>
              <a:gd name="T9" fmla="*/ 2147483647 h 70"/>
              <a:gd name="T10" fmla="*/ 2147483647 w 72"/>
              <a:gd name="T11" fmla="*/ 2147483647 h 70"/>
              <a:gd name="T12" fmla="*/ 2147483647 w 72"/>
              <a:gd name="T13" fmla="*/ 2147483647 h 70"/>
              <a:gd name="T14" fmla="*/ 2147483647 w 72"/>
              <a:gd name="T15" fmla="*/ 2147483647 h 70"/>
              <a:gd name="T16" fmla="*/ 2147483647 w 72"/>
              <a:gd name="T17" fmla="*/ 2147483647 h 70"/>
              <a:gd name="T18" fmla="*/ 2147483647 w 72"/>
              <a:gd name="T19" fmla="*/ 2147483647 h 70"/>
              <a:gd name="T20" fmla="*/ 2147483647 w 72"/>
              <a:gd name="T21" fmla="*/ 2147483647 h 70"/>
              <a:gd name="T22" fmla="*/ 2147483647 w 72"/>
              <a:gd name="T23" fmla="*/ 2147483647 h 70"/>
              <a:gd name="T24" fmla="*/ 2147483647 w 72"/>
              <a:gd name="T25" fmla="*/ 2147483647 h 70"/>
              <a:gd name="T26" fmla="*/ 2147483647 w 72"/>
              <a:gd name="T27" fmla="*/ 2147483647 h 70"/>
              <a:gd name="T28" fmla="*/ 2147483647 w 72"/>
              <a:gd name="T29" fmla="*/ 2147483647 h 70"/>
              <a:gd name="T30" fmla="*/ 2147483647 w 72"/>
              <a:gd name="T31" fmla="*/ 0 h 70"/>
              <a:gd name="T32" fmla="*/ 2147483647 w 72"/>
              <a:gd name="T33" fmla="*/ 0 h 70"/>
              <a:gd name="T34" fmla="*/ 2147483647 w 72"/>
              <a:gd name="T35" fmla="*/ 0 h 70"/>
              <a:gd name="T36" fmla="*/ 2147483647 w 72"/>
              <a:gd name="T37" fmla="*/ 2147483647 h 70"/>
              <a:gd name="T38" fmla="*/ 2147483647 w 72"/>
              <a:gd name="T39" fmla="*/ 2147483647 h 70"/>
              <a:gd name="T40" fmla="*/ 2147483647 w 72"/>
              <a:gd name="T41" fmla="*/ 2147483647 h 70"/>
              <a:gd name="T42" fmla="*/ 2147483647 w 72"/>
              <a:gd name="T43" fmla="*/ 2147483647 h 70"/>
              <a:gd name="T44" fmla="*/ 2147483647 w 72"/>
              <a:gd name="T45" fmla="*/ 2147483647 h 70"/>
              <a:gd name="T46" fmla="*/ 2147483647 w 72"/>
              <a:gd name="T47" fmla="*/ 2147483647 h 70"/>
              <a:gd name="T48" fmla="*/ 0 w 72"/>
              <a:gd name="T49" fmla="*/ 2147483647 h 70"/>
              <a:gd name="T50" fmla="*/ 2147483647 w 72"/>
              <a:gd name="T51" fmla="*/ 2147483647 h 70"/>
              <a:gd name="T52" fmla="*/ 2147483647 w 72"/>
              <a:gd name="T53" fmla="*/ 2147483647 h 70"/>
              <a:gd name="T54" fmla="*/ 2147483647 w 72"/>
              <a:gd name="T55" fmla="*/ 2147483647 h 70"/>
              <a:gd name="T56" fmla="*/ 2147483647 w 72"/>
              <a:gd name="T57" fmla="*/ 2147483647 h 70"/>
              <a:gd name="T58" fmla="*/ 2147483647 w 72"/>
              <a:gd name="T59" fmla="*/ 2147483647 h 70"/>
              <a:gd name="T60" fmla="*/ 2147483647 w 72"/>
              <a:gd name="T61" fmla="*/ 2147483647 h 70"/>
              <a:gd name="T62" fmla="*/ 2147483647 w 72"/>
              <a:gd name="T63" fmla="*/ 2147483647 h 70"/>
              <a:gd name="T64" fmla="*/ 2147483647 w 72"/>
              <a:gd name="T65" fmla="*/ 2147483647 h 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2" h="70">
                <a:moveTo>
                  <a:pt x="36" y="70"/>
                </a:moveTo>
                <a:lnTo>
                  <a:pt x="44" y="70"/>
                </a:lnTo>
                <a:lnTo>
                  <a:pt x="50" y="68"/>
                </a:lnTo>
                <a:lnTo>
                  <a:pt x="56" y="65"/>
                </a:lnTo>
                <a:lnTo>
                  <a:pt x="61" y="60"/>
                </a:lnTo>
                <a:lnTo>
                  <a:pt x="65" y="55"/>
                </a:lnTo>
                <a:lnTo>
                  <a:pt x="69" y="48"/>
                </a:lnTo>
                <a:lnTo>
                  <a:pt x="71" y="42"/>
                </a:lnTo>
                <a:lnTo>
                  <a:pt x="72" y="35"/>
                </a:lnTo>
                <a:lnTo>
                  <a:pt x="71" y="28"/>
                </a:lnTo>
                <a:lnTo>
                  <a:pt x="69" y="21"/>
                </a:lnTo>
                <a:lnTo>
                  <a:pt x="65" y="15"/>
                </a:lnTo>
                <a:lnTo>
                  <a:pt x="61" y="9"/>
                </a:lnTo>
                <a:lnTo>
                  <a:pt x="56" y="5"/>
                </a:lnTo>
                <a:lnTo>
                  <a:pt x="50" y="2"/>
                </a:lnTo>
                <a:lnTo>
                  <a:pt x="44" y="0"/>
                </a:lnTo>
                <a:lnTo>
                  <a:pt x="36" y="0"/>
                </a:lnTo>
                <a:lnTo>
                  <a:pt x="30" y="0"/>
                </a:lnTo>
                <a:lnTo>
                  <a:pt x="22" y="2"/>
                </a:lnTo>
                <a:lnTo>
                  <a:pt x="17" y="5"/>
                </a:lnTo>
                <a:lnTo>
                  <a:pt x="11" y="9"/>
                </a:lnTo>
                <a:lnTo>
                  <a:pt x="7" y="15"/>
                </a:lnTo>
                <a:lnTo>
                  <a:pt x="3" y="21"/>
                </a:lnTo>
                <a:lnTo>
                  <a:pt x="1" y="28"/>
                </a:lnTo>
                <a:lnTo>
                  <a:pt x="0" y="35"/>
                </a:lnTo>
                <a:lnTo>
                  <a:pt x="1" y="42"/>
                </a:lnTo>
                <a:lnTo>
                  <a:pt x="3" y="48"/>
                </a:lnTo>
                <a:lnTo>
                  <a:pt x="7" y="55"/>
                </a:lnTo>
                <a:lnTo>
                  <a:pt x="11" y="60"/>
                </a:lnTo>
                <a:lnTo>
                  <a:pt x="17" y="65"/>
                </a:lnTo>
                <a:lnTo>
                  <a:pt x="22" y="68"/>
                </a:lnTo>
                <a:lnTo>
                  <a:pt x="30" y="70"/>
                </a:lnTo>
                <a:lnTo>
                  <a:pt x="36" y="70"/>
                </a:lnTo>
                <a:close/>
              </a:path>
            </a:pathLst>
          </a:custGeom>
          <a:solidFill>
            <a:srgbClr val="00578E"/>
          </a:solidFill>
          <a:ln w="9525">
            <a:noFill/>
            <a:round/>
            <a:headEnd/>
            <a:tailEnd/>
          </a:ln>
        </p:spPr>
        <p:txBody>
          <a:bodyPr/>
          <a:lstStyle/>
          <a:p>
            <a:endParaRPr lang="en-US">
              <a:solidFill>
                <a:srgbClr val="000000"/>
              </a:solidFill>
            </a:endParaRPr>
          </a:p>
        </p:txBody>
      </p:sp>
      <p:sp>
        <p:nvSpPr>
          <p:cNvPr id="54" name="Freeform 185"/>
          <p:cNvSpPr>
            <a:spLocks/>
          </p:cNvSpPr>
          <p:nvPr userDrawn="1"/>
        </p:nvSpPr>
        <p:spPr bwMode="auto">
          <a:xfrm>
            <a:off x="976313" y="1925638"/>
            <a:ext cx="38100" cy="38100"/>
          </a:xfrm>
          <a:custGeom>
            <a:avLst/>
            <a:gdLst>
              <a:gd name="T0" fmla="*/ 2147483647 w 72"/>
              <a:gd name="T1" fmla="*/ 2147483647 h 70"/>
              <a:gd name="T2" fmla="*/ 2147483647 w 72"/>
              <a:gd name="T3" fmla="*/ 2147483647 h 70"/>
              <a:gd name="T4" fmla="*/ 2147483647 w 72"/>
              <a:gd name="T5" fmla="*/ 2147483647 h 70"/>
              <a:gd name="T6" fmla="*/ 2147483647 w 72"/>
              <a:gd name="T7" fmla="*/ 2147483647 h 70"/>
              <a:gd name="T8" fmla="*/ 2147483647 w 72"/>
              <a:gd name="T9" fmla="*/ 2147483647 h 70"/>
              <a:gd name="T10" fmla="*/ 2147483647 w 72"/>
              <a:gd name="T11" fmla="*/ 2147483647 h 70"/>
              <a:gd name="T12" fmla="*/ 2147483647 w 72"/>
              <a:gd name="T13" fmla="*/ 2147483647 h 70"/>
              <a:gd name="T14" fmla="*/ 2147483647 w 72"/>
              <a:gd name="T15" fmla="*/ 2147483647 h 70"/>
              <a:gd name="T16" fmla="*/ 2147483647 w 72"/>
              <a:gd name="T17" fmla="*/ 2147483647 h 70"/>
              <a:gd name="T18" fmla="*/ 2147483647 w 72"/>
              <a:gd name="T19" fmla="*/ 2147483647 h 70"/>
              <a:gd name="T20" fmla="*/ 2147483647 w 72"/>
              <a:gd name="T21" fmla="*/ 2147483647 h 70"/>
              <a:gd name="T22" fmla="*/ 2147483647 w 72"/>
              <a:gd name="T23" fmla="*/ 2147483647 h 70"/>
              <a:gd name="T24" fmla="*/ 2147483647 w 72"/>
              <a:gd name="T25" fmla="*/ 2147483647 h 70"/>
              <a:gd name="T26" fmla="*/ 2147483647 w 72"/>
              <a:gd name="T27" fmla="*/ 2147483647 h 70"/>
              <a:gd name="T28" fmla="*/ 2147483647 w 72"/>
              <a:gd name="T29" fmla="*/ 2147483647 h 70"/>
              <a:gd name="T30" fmla="*/ 2147483647 w 72"/>
              <a:gd name="T31" fmla="*/ 0 h 70"/>
              <a:gd name="T32" fmla="*/ 2147483647 w 72"/>
              <a:gd name="T33" fmla="*/ 0 h 70"/>
              <a:gd name="T34" fmla="*/ 2147483647 w 72"/>
              <a:gd name="T35" fmla="*/ 0 h 70"/>
              <a:gd name="T36" fmla="*/ 2147483647 w 72"/>
              <a:gd name="T37" fmla="*/ 2147483647 h 70"/>
              <a:gd name="T38" fmla="*/ 2147483647 w 72"/>
              <a:gd name="T39" fmla="*/ 2147483647 h 70"/>
              <a:gd name="T40" fmla="*/ 2147483647 w 72"/>
              <a:gd name="T41" fmla="*/ 2147483647 h 70"/>
              <a:gd name="T42" fmla="*/ 2147483647 w 72"/>
              <a:gd name="T43" fmla="*/ 2147483647 h 70"/>
              <a:gd name="T44" fmla="*/ 2147483647 w 72"/>
              <a:gd name="T45" fmla="*/ 2147483647 h 70"/>
              <a:gd name="T46" fmla="*/ 2147483647 w 72"/>
              <a:gd name="T47" fmla="*/ 2147483647 h 70"/>
              <a:gd name="T48" fmla="*/ 0 w 72"/>
              <a:gd name="T49" fmla="*/ 2147483647 h 70"/>
              <a:gd name="T50" fmla="*/ 2147483647 w 72"/>
              <a:gd name="T51" fmla="*/ 2147483647 h 70"/>
              <a:gd name="T52" fmla="*/ 2147483647 w 72"/>
              <a:gd name="T53" fmla="*/ 2147483647 h 70"/>
              <a:gd name="T54" fmla="*/ 2147483647 w 72"/>
              <a:gd name="T55" fmla="*/ 2147483647 h 70"/>
              <a:gd name="T56" fmla="*/ 2147483647 w 72"/>
              <a:gd name="T57" fmla="*/ 2147483647 h 70"/>
              <a:gd name="T58" fmla="*/ 2147483647 w 72"/>
              <a:gd name="T59" fmla="*/ 2147483647 h 70"/>
              <a:gd name="T60" fmla="*/ 2147483647 w 72"/>
              <a:gd name="T61" fmla="*/ 2147483647 h 70"/>
              <a:gd name="T62" fmla="*/ 2147483647 w 72"/>
              <a:gd name="T63" fmla="*/ 2147483647 h 70"/>
              <a:gd name="T64" fmla="*/ 2147483647 w 72"/>
              <a:gd name="T65" fmla="*/ 2147483647 h 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2" h="70">
                <a:moveTo>
                  <a:pt x="36" y="70"/>
                </a:moveTo>
                <a:lnTo>
                  <a:pt x="43" y="70"/>
                </a:lnTo>
                <a:lnTo>
                  <a:pt x="50" y="68"/>
                </a:lnTo>
                <a:lnTo>
                  <a:pt x="56" y="65"/>
                </a:lnTo>
                <a:lnTo>
                  <a:pt x="61" y="60"/>
                </a:lnTo>
                <a:lnTo>
                  <a:pt x="65" y="55"/>
                </a:lnTo>
                <a:lnTo>
                  <a:pt x="69" y="48"/>
                </a:lnTo>
                <a:lnTo>
                  <a:pt x="71" y="42"/>
                </a:lnTo>
                <a:lnTo>
                  <a:pt x="72" y="35"/>
                </a:lnTo>
                <a:lnTo>
                  <a:pt x="71" y="28"/>
                </a:lnTo>
                <a:lnTo>
                  <a:pt x="69" y="21"/>
                </a:lnTo>
                <a:lnTo>
                  <a:pt x="65" y="15"/>
                </a:lnTo>
                <a:lnTo>
                  <a:pt x="61" y="9"/>
                </a:lnTo>
                <a:lnTo>
                  <a:pt x="56" y="5"/>
                </a:lnTo>
                <a:lnTo>
                  <a:pt x="50" y="2"/>
                </a:lnTo>
                <a:lnTo>
                  <a:pt x="43" y="0"/>
                </a:lnTo>
                <a:lnTo>
                  <a:pt x="36" y="0"/>
                </a:lnTo>
                <a:lnTo>
                  <a:pt x="28" y="0"/>
                </a:lnTo>
                <a:lnTo>
                  <a:pt x="22" y="2"/>
                </a:lnTo>
                <a:lnTo>
                  <a:pt x="17" y="5"/>
                </a:lnTo>
                <a:lnTo>
                  <a:pt x="11" y="9"/>
                </a:lnTo>
                <a:lnTo>
                  <a:pt x="7" y="15"/>
                </a:lnTo>
                <a:lnTo>
                  <a:pt x="4" y="21"/>
                </a:lnTo>
                <a:lnTo>
                  <a:pt x="1" y="28"/>
                </a:lnTo>
                <a:lnTo>
                  <a:pt x="0" y="35"/>
                </a:lnTo>
                <a:lnTo>
                  <a:pt x="1" y="42"/>
                </a:lnTo>
                <a:lnTo>
                  <a:pt x="4" y="48"/>
                </a:lnTo>
                <a:lnTo>
                  <a:pt x="7" y="55"/>
                </a:lnTo>
                <a:lnTo>
                  <a:pt x="11" y="60"/>
                </a:lnTo>
                <a:lnTo>
                  <a:pt x="17" y="65"/>
                </a:lnTo>
                <a:lnTo>
                  <a:pt x="22" y="68"/>
                </a:lnTo>
                <a:lnTo>
                  <a:pt x="28" y="70"/>
                </a:lnTo>
                <a:lnTo>
                  <a:pt x="36" y="70"/>
                </a:lnTo>
                <a:close/>
              </a:path>
            </a:pathLst>
          </a:custGeom>
          <a:solidFill>
            <a:srgbClr val="00578E"/>
          </a:solidFill>
          <a:ln w="9525">
            <a:noFill/>
            <a:round/>
            <a:headEnd/>
            <a:tailEnd/>
          </a:ln>
        </p:spPr>
        <p:txBody>
          <a:bodyPr/>
          <a:lstStyle/>
          <a:p>
            <a:endParaRPr lang="en-US">
              <a:solidFill>
                <a:srgbClr val="000000"/>
              </a:solidFill>
            </a:endParaRPr>
          </a:p>
        </p:txBody>
      </p:sp>
      <p:sp>
        <p:nvSpPr>
          <p:cNvPr id="55" name="Freeform 187"/>
          <p:cNvSpPr>
            <a:spLocks/>
          </p:cNvSpPr>
          <p:nvPr userDrawn="1"/>
        </p:nvSpPr>
        <p:spPr bwMode="auto">
          <a:xfrm>
            <a:off x="61913" y="1925638"/>
            <a:ext cx="38100" cy="38100"/>
          </a:xfrm>
          <a:custGeom>
            <a:avLst/>
            <a:gdLst>
              <a:gd name="T0" fmla="*/ 2147483647 w 72"/>
              <a:gd name="T1" fmla="*/ 2147483647 h 70"/>
              <a:gd name="T2" fmla="*/ 2147483647 w 72"/>
              <a:gd name="T3" fmla="*/ 2147483647 h 70"/>
              <a:gd name="T4" fmla="*/ 2147483647 w 72"/>
              <a:gd name="T5" fmla="*/ 2147483647 h 70"/>
              <a:gd name="T6" fmla="*/ 2147483647 w 72"/>
              <a:gd name="T7" fmla="*/ 2147483647 h 70"/>
              <a:gd name="T8" fmla="*/ 2147483647 w 72"/>
              <a:gd name="T9" fmla="*/ 2147483647 h 70"/>
              <a:gd name="T10" fmla="*/ 2147483647 w 72"/>
              <a:gd name="T11" fmla="*/ 2147483647 h 70"/>
              <a:gd name="T12" fmla="*/ 2147483647 w 72"/>
              <a:gd name="T13" fmla="*/ 2147483647 h 70"/>
              <a:gd name="T14" fmla="*/ 2147483647 w 72"/>
              <a:gd name="T15" fmla="*/ 2147483647 h 70"/>
              <a:gd name="T16" fmla="*/ 2147483647 w 72"/>
              <a:gd name="T17" fmla="*/ 2147483647 h 70"/>
              <a:gd name="T18" fmla="*/ 2147483647 w 72"/>
              <a:gd name="T19" fmla="*/ 2147483647 h 70"/>
              <a:gd name="T20" fmla="*/ 2147483647 w 72"/>
              <a:gd name="T21" fmla="*/ 2147483647 h 70"/>
              <a:gd name="T22" fmla="*/ 2147483647 w 72"/>
              <a:gd name="T23" fmla="*/ 2147483647 h 70"/>
              <a:gd name="T24" fmla="*/ 2147483647 w 72"/>
              <a:gd name="T25" fmla="*/ 2147483647 h 70"/>
              <a:gd name="T26" fmla="*/ 2147483647 w 72"/>
              <a:gd name="T27" fmla="*/ 2147483647 h 70"/>
              <a:gd name="T28" fmla="*/ 2147483647 w 72"/>
              <a:gd name="T29" fmla="*/ 2147483647 h 70"/>
              <a:gd name="T30" fmla="*/ 2147483647 w 72"/>
              <a:gd name="T31" fmla="*/ 0 h 70"/>
              <a:gd name="T32" fmla="*/ 2147483647 w 72"/>
              <a:gd name="T33" fmla="*/ 0 h 70"/>
              <a:gd name="T34" fmla="*/ 2147483647 w 72"/>
              <a:gd name="T35" fmla="*/ 0 h 70"/>
              <a:gd name="T36" fmla="*/ 2147483647 w 72"/>
              <a:gd name="T37" fmla="*/ 2147483647 h 70"/>
              <a:gd name="T38" fmla="*/ 2147483647 w 72"/>
              <a:gd name="T39" fmla="*/ 2147483647 h 70"/>
              <a:gd name="T40" fmla="*/ 2147483647 w 72"/>
              <a:gd name="T41" fmla="*/ 2147483647 h 70"/>
              <a:gd name="T42" fmla="*/ 2147483647 w 72"/>
              <a:gd name="T43" fmla="*/ 2147483647 h 70"/>
              <a:gd name="T44" fmla="*/ 2147483647 w 72"/>
              <a:gd name="T45" fmla="*/ 2147483647 h 70"/>
              <a:gd name="T46" fmla="*/ 2147483647 w 72"/>
              <a:gd name="T47" fmla="*/ 2147483647 h 70"/>
              <a:gd name="T48" fmla="*/ 0 w 72"/>
              <a:gd name="T49" fmla="*/ 2147483647 h 70"/>
              <a:gd name="T50" fmla="*/ 2147483647 w 72"/>
              <a:gd name="T51" fmla="*/ 2147483647 h 70"/>
              <a:gd name="T52" fmla="*/ 2147483647 w 72"/>
              <a:gd name="T53" fmla="*/ 2147483647 h 70"/>
              <a:gd name="T54" fmla="*/ 2147483647 w 72"/>
              <a:gd name="T55" fmla="*/ 2147483647 h 70"/>
              <a:gd name="T56" fmla="*/ 2147483647 w 72"/>
              <a:gd name="T57" fmla="*/ 2147483647 h 70"/>
              <a:gd name="T58" fmla="*/ 2147483647 w 72"/>
              <a:gd name="T59" fmla="*/ 2147483647 h 70"/>
              <a:gd name="T60" fmla="*/ 2147483647 w 72"/>
              <a:gd name="T61" fmla="*/ 2147483647 h 70"/>
              <a:gd name="T62" fmla="*/ 2147483647 w 72"/>
              <a:gd name="T63" fmla="*/ 2147483647 h 70"/>
              <a:gd name="T64" fmla="*/ 2147483647 w 72"/>
              <a:gd name="T65" fmla="*/ 2147483647 h 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2" h="70">
                <a:moveTo>
                  <a:pt x="36" y="70"/>
                </a:moveTo>
                <a:lnTo>
                  <a:pt x="43" y="70"/>
                </a:lnTo>
                <a:lnTo>
                  <a:pt x="50" y="68"/>
                </a:lnTo>
                <a:lnTo>
                  <a:pt x="55" y="65"/>
                </a:lnTo>
                <a:lnTo>
                  <a:pt x="61" y="60"/>
                </a:lnTo>
                <a:lnTo>
                  <a:pt x="65" y="55"/>
                </a:lnTo>
                <a:lnTo>
                  <a:pt x="68" y="48"/>
                </a:lnTo>
                <a:lnTo>
                  <a:pt x="70" y="42"/>
                </a:lnTo>
                <a:lnTo>
                  <a:pt x="72" y="35"/>
                </a:lnTo>
                <a:lnTo>
                  <a:pt x="70" y="28"/>
                </a:lnTo>
                <a:lnTo>
                  <a:pt x="68" y="21"/>
                </a:lnTo>
                <a:lnTo>
                  <a:pt x="65" y="15"/>
                </a:lnTo>
                <a:lnTo>
                  <a:pt x="61" y="9"/>
                </a:lnTo>
                <a:lnTo>
                  <a:pt x="55" y="5"/>
                </a:lnTo>
                <a:lnTo>
                  <a:pt x="50" y="2"/>
                </a:lnTo>
                <a:lnTo>
                  <a:pt x="43" y="0"/>
                </a:lnTo>
                <a:lnTo>
                  <a:pt x="36" y="0"/>
                </a:lnTo>
                <a:lnTo>
                  <a:pt x="28" y="0"/>
                </a:lnTo>
                <a:lnTo>
                  <a:pt x="22" y="2"/>
                </a:lnTo>
                <a:lnTo>
                  <a:pt x="16" y="5"/>
                </a:lnTo>
                <a:lnTo>
                  <a:pt x="11" y="9"/>
                </a:lnTo>
                <a:lnTo>
                  <a:pt x="6" y="15"/>
                </a:lnTo>
                <a:lnTo>
                  <a:pt x="3" y="21"/>
                </a:lnTo>
                <a:lnTo>
                  <a:pt x="1" y="28"/>
                </a:lnTo>
                <a:lnTo>
                  <a:pt x="0" y="35"/>
                </a:lnTo>
                <a:lnTo>
                  <a:pt x="1" y="42"/>
                </a:lnTo>
                <a:lnTo>
                  <a:pt x="3" y="48"/>
                </a:lnTo>
                <a:lnTo>
                  <a:pt x="6" y="55"/>
                </a:lnTo>
                <a:lnTo>
                  <a:pt x="11" y="60"/>
                </a:lnTo>
                <a:lnTo>
                  <a:pt x="16" y="65"/>
                </a:lnTo>
                <a:lnTo>
                  <a:pt x="22" y="68"/>
                </a:lnTo>
                <a:lnTo>
                  <a:pt x="28" y="70"/>
                </a:lnTo>
                <a:lnTo>
                  <a:pt x="36" y="70"/>
                </a:lnTo>
                <a:close/>
              </a:path>
            </a:pathLst>
          </a:custGeom>
          <a:solidFill>
            <a:srgbClr val="00578E"/>
          </a:solidFill>
          <a:ln w="9525">
            <a:noFill/>
            <a:round/>
            <a:headEnd/>
            <a:tailEnd/>
          </a:ln>
        </p:spPr>
        <p:txBody>
          <a:bodyPr/>
          <a:lstStyle/>
          <a:p>
            <a:endParaRPr lang="en-US">
              <a:solidFill>
                <a:srgbClr val="000000"/>
              </a:solidFill>
            </a:endParaRPr>
          </a:p>
        </p:txBody>
      </p:sp>
      <p:sp>
        <p:nvSpPr>
          <p:cNvPr id="56" name="Freeform 188"/>
          <p:cNvSpPr>
            <a:spLocks/>
          </p:cNvSpPr>
          <p:nvPr userDrawn="1"/>
        </p:nvSpPr>
        <p:spPr bwMode="auto">
          <a:xfrm>
            <a:off x="163513" y="1925638"/>
            <a:ext cx="38100" cy="38100"/>
          </a:xfrm>
          <a:custGeom>
            <a:avLst/>
            <a:gdLst>
              <a:gd name="T0" fmla="*/ 2147483647 w 71"/>
              <a:gd name="T1" fmla="*/ 2147483647 h 70"/>
              <a:gd name="T2" fmla="*/ 2147483647 w 71"/>
              <a:gd name="T3" fmla="*/ 2147483647 h 70"/>
              <a:gd name="T4" fmla="*/ 2147483647 w 71"/>
              <a:gd name="T5" fmla="*/ 2147483647 h 70"/>
              <a:gd name="T6" fmla="*/ 2147483647 w 71"/>
              <a:gd name="T7" fmla="*/ 2147483647 h 70"/>
              <a:gd name="T8" fmla="*/ 2147483647 w 71"/>
              <a:gd name="T9" fmla="*/ 2147483647 h 70"/>
              <a:gd name="T10" fmla="*/ 2147483647 w 71"/>
              <a:gd name="T11" fmla="*/ 2147483647 h 70"/>
              <a:gd name="T12" fmla="*/ 2147483647 w 71"/>
              <a:gd name="T13" fmla="*/ 2147483647 h 70"/>
              <a:gd name="T14" fmla="*/ 2147483647 w 71"/>
              <a:gd name="T15" fmla="*/ 2147483647 h 70"/>
              <a:gd name="T16" fmla="*/ 2147483647 w 71"/>
              <a:gd name="T17" fmla="*/ 2147483647 h 70"/>
              <a:gd name="T18" fmla="*/ 2147483647 w 71"/>
              <a:gd name="T19" fmla="*/ 2147483647 h 70"/>
              <a:gd name="T20" fmla="*/ 2147483647 w 71"/>
              <a:gd name="T21" fmla="*/ 2147483647 h 70"/>
              <a:gd name="T22" fmla="*/ 2147483647 w 71"/>
              <a:gd name="T23" fmla="*/ 2147483647 h 70"/>
              <a:gd name="T24" fmla="*/ 2147483647 w 71"/>
              <a:gd name="T25" fmla="*/ 2147483647 h 70"/>
              <a:gd name="T26" fmla="*/ 2147483647 w 71"/>
              <a:gd name="T27" fmla="*/ 2147483647 h 70"/>
              <a:gd name="T28" fmla="*/ 2147483647 w 71"/>
              <a:gd name="T29" fmla="*/ 2147483647 h 70"/>
              <a:gd name="T30" fmla="*/ 2147483647 w 71"/>
              <a:gd name="T31" fmla="*/ 0 h 70"/>
              <a:gd name="T32" fmla="*/ 2147483647 w 71"/>
              <a:gd name="T33" fmla="*/ 0 h 70"/>
              <a:gd name="T34" fmla="*/ 2147483647 w 71"/>
              <a:gd name="T35" fmla="*/ 0 h 70"/>
              <a:gd name="T36" fmla="*/ 2147483647 w 71"/>
              <a:gd name="T37" fmla="*/ 2147483647 h 70"/>
              <a:gd name="T38" fmla="*/ 2147483647 w 71"/>
              <a:gd name="T39" fmla="*/ 2147483647 h 70"/>
              <a:gd name="T40" fmla="*/ 2147483647 w 71"/>
              <a:gd name="T41" fmla="*/ 2147483647 h 70"/>
              <a:gd name="T42" fmla="*/ 2147483647 w 71"/>
              <a:gd name="T43" fmla="*/ 2147483647 h 70"/>
              <a:gd name="T44" fmla="*/ 2147483647 w 71"/>
              <a:gd name="T45" fmla="*/ 2147483647 h 70"/>
              <a:gd name="T46" fmla="*/ 2147483647 w 71"/>
              <a:gd name="T47" fmla="*/ 2147483647 h 70"/>
              <a:gd name="T48" fmla="*/ 0 w 71"/>
              <a:gd name="T49" fmla="*/ 2147483647 h 70"/>
              <a:gd name="T50" fmla="*/ 2147483647 w 71"/>
              <a:gd name="T51" fmla="*/ 2147483647 h 70"/>
              <a:gd name="T52" fmla="*/ 2147483647 w 71"/>
              <a:gd name="T53" fmla="*/ 2147483647 h 70"/>
              <a:gd name="T54" fmla="*/ 2147483647 w 71"/>
              <a:gd name="T55" fmla="*/ 2147483647 h 70"/>
              <a:gd name="T56" fmla="*/ 2147483647 w 71"/>
              <a:gd name="T57" fmla="*/ 2147483647 h 70"/>
              <a:gd name="T58" fmla="*/ 2147483647 w 71"/>
              <a:gd name="T59" fmla="*/ 2147483647 h 70"/>
              <a:gd name="T60" fmla="*/ 2147483647 w 71"/>
              <a:gd name="T61" fmla="*/ 2147483647 h 70"/>
              <a:gd name="T62" fmla="*/ 2147483647 w 71"/>
              <a:gd name="T63" fmla="*/ 2147483647 h 70"/>
              <a:gd name="T64" fmla="*/ 2147483647 w 71"/>
              <a:gd name="T65" fmla="*/ 2147483647 h 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1" h="70">
                <a:moveTo>
                  <a:pt x="36" y="70"/>
                </a:moveTo>
                <a:lnTo>
                  <a:pt x="42" y="70"/>
                </a:lnTo>
                <a:lnTo>
                  <a:pt x="50" y="68"/>
                </a:lnTo>
                <a:lnTo>
                  <a:pt x="55" y="65"/>
                </a:lnTo>
                <a:lnTo>
                  <a:pt x="61" y="60"/>
                </a:lnTo>
                <a:lnTo>
                  <a:pt x="65" y="55"/>
                </a:lnTo>
                <a:lnTo>
                  <a:pt x="68" y="48"/>
                </a:lnTo>
                <a:lnTo>
                  <a:pt x="71" y="42"/>
                </a:lnTo>
                <a:lnTo>
                  <a:pt x="71" y="35"/>
                </a:lnTo>
                <a:lnTo>
                  <a:pt x="71" y="28"/>
                </a:lnTo>
                <a:lnTo>
                  <a:pt x="68" y="21"/>
                </a:lnTo>
                <a:lnTo>
                  <a:pt x="65" y="15"/>
                </a:lnTo>
                <a:lnTo>
                  <a:pt x="61" y="9"/>
                </a:lnTo>
                <a:lnTo>
                  <a:pt x="55" y="5"/>
                </a:lnTo>
                <a:lnTo>
                  <a:pt x="50" y="2"/>
                </a:lnTo>
                <a:lnTo>
                  <a:pt x="42" y="0"/>
                </a:lnTo>
                <a:lnTo>
                  <a:pt x="36" y="0"/>
                </a:lnTo>
                <a:lnTo>
                  <a:pt x="28" y="0"/>
                </a:lnTo>
                <a:lnTo>
                  <a:pt x="22" y="2"/>
                </a:lnTo>
                <a:lnTo>
                  <a:pt x="15" y="5"/>
                </a:lnTo>
                <a:lnTo>
                  <a:pt x="11" y="9"/>
                </a:lnTo>
                <a:lnTo>
                  <a:pt x="7" y="15"/>
                </a:lnTo>
                <a:lnTo>
                  <a:pt x="3" y="21"/>
                </a:lnTo>
                <a:lnTo>
                  <a:pt x="1" y="28"/>
                </a:lnTo>
                <a:lnTo>
                  <a:pt x="0" y="35"/>
                </a:lnTo>
                <a:lnTo>
                  <a:pt x="1" y="42"/>
                </a:lnTo>
                <a:lnTo>
                  <a:pt x="3" y="48"/>
                </a:lnTo>
                <a:lnTo>
                  <a:pt x="7" y="55"/>
                </a:lnTo>
                <a:lnTo>
                  <a:pt x="11" y="60"/>
                </a:lnTo>
                <a:lnTo>
                  <a:pt x="15" y="65"/>
                </a:lnTo>
                <a:lnTo>
                  <a:pt x="22" y="68"/>
                </a:lnTo>
                <a:lnTo>
                  <a:pt x="28" y="70"/>
                </a:lnTo>
                <a:lnTo>
                  <a:pt x="36" y="70"/>
                </a:lnTo>
                <a:close/>
              </a:path>
            </a:pathLst>
          </a:custGeom>
          <a:solidFill>
            <a:srgbClr val="00578E"/>
          </a:solidFill>
          <a:ln w="9525">
            <a:noFill/>
            <a:round/>
            <a:headEnd/>
            <a:tailEnd/>
          </a:ln>
        </p:spPr>
        <p:txBody>
          <a:bodyPr/>
          <a:lstStyle/>
          <a:p>
            <a:endParaRPr lang="en-US">
              <a:solidFill>
                <a:srgbClr val="000000"/>
              </a:solidFill>
            </a:endParaRPr>
          </a:p>
        </p:txBody>
      </p:sp>
      <p:sp>
        <p:nvSpPr>
          <p:cNvPr id="57" name="Freeform 189"/>
          <p:cNvSpPr>
            <a:spLocks/>
          </p:cNvSpPr>
          <p:nvPr userDrawn="1"/>
        </p:nvSpPr>
        <p:spPr bwMode="auto">
          <a:xfrm>
            <a:off x="265113" y="1925638"/>
            <a:ext cx="38100" cy="38100"/>
          </a:xfrm>
          <a:custGeom>
            <a:avLst/>
            <a:gdLst>
              <a:gd name="T0" fmla="*/ 2147483647 w 71"/>
              <a:gd name="T1" fmla="*/ 2147483647 h 70"/>
              <a:gd name="T2" fmla="*/ 2147483647 w 71"/>
              <a:gd name="T3" fmla="*/ 2147483647 h 70"/>
              <a:gd name="T4" fmla="*/ 2147483647 w 71"/>
              <a:gd name="T5" fmla="*/ 2147483647 h 70"/>
              <a:gd name="T6" fmla="*/ 2147483647 w 71"/>
              <a:gd name="T7" fmla="*/ 2147483647 h 70"/>
              <a:gd name="T8" fmla="*/ 2147483647 w 71"/>
              <a:gd name="T9" fmla="*/ 2147483647 h 70"/>
              <a:gd name="T10" fmla="*/ 2147483647 w 71"/>
              <a:gd name="T11" fmla="*/ 2147483647 h 70"/>
              <a:gd name="T12" fmla="*/ 2147483647 w 71"/>
              <a:gd name="T13" fmla="*/ 2147483647 h 70"/>
              <a:gd name="T14" fmla="*/ 2147483647 w 71"/>
              <a:gd name="T15" fmla="*/ 2147483647 h 70"/>
              <a:gd name="T16" fmla="*/ 2147483647 w 71"/>
              <a:gd name="T17" fmla="*/ 2147483647 h 70"/>
              <a:gd name="T18" fmla="*/ 2147483647 w 71"/>
              <a:gd name="T19" fmla="*/ 2147483647 h 70"/>
              <a:gd name="T20" fmla="*/ 2147483647 w 71"/>
              <a:gd name="T21" fmla="*/ 2147483647 h 70"/>
              <a:gd name="T22" fmla="*/ 2147483647 w 71"/>
              <a:gd name="T23" fmla="*/ 2147483647 h 70"/>
              <a:gd name="T24" fmla="*/ 2147483647 w 71"/>
              <a:gd name="T25" fmla="*/ 2147483647 h 70"/>
              <a:gd name="T26" fmla="*/ 2147483647 w 71"/>
              <a:gd name="T27" fmla="*/ 2147483647 h 70"/>
              <a:gd name="T28" fmla="*/ 2147483647 w 71"/>
              <a:gd name="T29" fmla="*/ 2147483647 h 70"/>
              <a:gd name="T30" fmla="*/ 2147483647 w 71"/>
              <a:gd name="T31" fmla="*/ 0 h 70"/>
              <a:gd name="T32" fmla="*/ 2147483647 w 71"/>
              <a:gd name="T33" fmla="*/ 0 h 70"/>
              <a:gd name="T34" fmla="*/ 2147483647 w 71"/>
              <a:gd name="T35" fmla="*/ 0 h 70"/>
              <a:gd name="T36" fmla="*/ 2147483647 w 71"/>
              <a:gd name="T37" fmla="*/ 2147483647 h 70"/>
              <a:gd name="T38" fmla="*/ 2147483647 w 71"/>
              <a:gd name="T39" fmla="*/ 2147483647 h 70"/>
              <a:gd name="T40" fmla="*/ 2147483647 w 71"/>
              <a:gd name="T41" fmla="*/ 2147483647 h 70"/>
              <a:gd name="T42" fmla="*/ 2147483647 w 71"/>
              <a:gd name="T43" fmla="*/ 2147483647 h 70"/>
              <a:gd name="T44" fmla="*/ 2147483647 w 71"/>
              <a:gd name="T45" fmla="*/ 2147483647 h 70"/>
              <a:gd name="T46" fmla="*/ 0 w 71"/>
              <a:gd name="T47" fmla="*/ 2147483647 h 70"/>
              <a:gd name="T48" fmla="*/ 0 w 71"/>
              <a:gd name="T49" fmla="*/ 2147483647 h 70"/>
              <a:gd name="T50" fmla="*/ 0 w 71"/>
              <a:gd name="T51" fmla="*/ 2147483647 h 70"/>
              <a:gd name="T52" fmla="*/ 2147483647 w 71"/>
              <a:gd name="T53" fmla="*/ 2147483647 h 70"/>
              <a:gd name="T54" fmla="*/ 2147483647 w 71"/>
              <a:gd name="T55" fmla="*/ 2147483647 h 70"/>
              <a:gd name="T56" fmla="*/ 2147483647 w 71"/>
              <a:gd name="T57" fmla="*/ 2147483647 h 70"/>
              <a:gd name="T58" fmla="*/ 2147483647 w 71"/>
              <a:gd name="T59" fmla="*/ 2147483647 h 70"/>
              <a:gd name="T60" fmla="*/ 2147483647 w 71"/>
              <a:gd name="T61" fmla="*/ 2147483647 h 70"/>
              <a:gd name="T62" fmla="*/ 2147483647 w 71"/>
              <a:gd name="T63" fmla="*/ 2147483647 h 70"/>
              <a:gd name="T64" fmla="*/ 2147483647 w 71"/>
              <a:gd name="T65" fmla="*/ 2147483647 h 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1" h="70">
                <a:moveTo>
                  <a:pt x="36" y="70"/>
                </a:moveTo>
                <a:lnTo>
                  <a:pt x="42" y="70"/>
                </a:lnTo>
                <a:lnTo>
                  <a:pt x="49" y="68"/>
                </a:lnTo>
                <a:lnTo>
                  <a:pt x="55" y="65"/>
                </a:lnTo>
                <a:lnTo>
                  <a:pt x="61" y="60"/>
                </a:lnTo>
                <a:lnTo>
                  <a:pt x="65" y="55"/>
                </a:lnTo>
                <a:lnTo>
                  <a:pt x="68" y="48"/>
                </a:lnTo>
                <a:lnTo>
                  <a:pt x="71" y="42"/>
                </a:lnTo>
                <a:lnTo>
                  <a:pt x="71" y="35"/>
                </a:lnTo>
                <a:lnTo>
                  <a:pt x="71" y="28"/>
                </a:lnTo>
                <a:lnTo>
                  <a:pt x="68" y="21"/>
                </a:lnTo>
                <a:lnTo>
                  <a:pt x="65" y="15"/>
                </a:lnTo>
                <a:lnTo>
                  <a:pt x="61" y="9"/>
                </a:lnTo>
                <a:lnTo>
                  <a:pt x="55" y="5"/>
                </a:lnTo>
                <a:lnTo>
                  <a:pt x="49" y="2"/>
                </a:lnTo>
                <a:lnTo>
                  <a:pt x="42" y="0"/>
                </a:lnTo>
                <a:lnTo>
                  <a:pt x="36" y="0"/>
                </a:lnTo>
                <a:lnTo>
                  <a:pt x="28" y="0"/>
                </a:lnTo>
                <a:lnTo>
                  <a:pt x="22" y="2"/>
                </a:lnTo>
                <a:lnTo>
                  <a:pt x="15" y="5"/>
                </a:lnTo>
                <a:lnTo>
                  <a:pt x="10" y="9"/>
                </a:lnTo>
                <a:lnTo>
                  <a:pt x="5" y="15"/>
                </a:lnTo>
                <a:lnTo>
                  <a:pt x="2" y="21"/>
                </a:lnTo>
                <a:lnTo>
                  <a:pt x="0" y="28"/>
                </a:lnTo>
                <a:lnTo>
                  <a:pt x="0" y="35"/>
                </a:lnTo>
                <a:lnTo>
                  <a:pt x="0" y="42"/>
                </a:lnTo>
                <a:lnTo>
                  <a:pt x="2" y="48"/>
                </a:lnTo>
                <a:lnTo>
                  <a:pt x="5" y="55"/>
                </a:lnTo>
                <a:lnTo>
                  <a:pt x="10" y="60"/>
                </a:lnTo>
                <a:lnTo>
                  <a:pt x="15" y="65"/>
                </a:lnTo>
                <a:lnTo>
                  <a:pt x="22" y="68"/>
                </a:lnTo>
                <a:lnTo>
                  <a:pt x="28" y="70"/>
                </a:lnTo>
                <a:lnTo>
                  <a:pt x="36" y="70"/>
                </a:lnTo>
                <a:close/>
              </a:path>
            </a:pathLst>
          </a:custGeom>
          <a:solidFill>
            <a:srgbClr val="00578E"/>
          </a:solidFill>
          <a:ln w="9525">
            <a:noFill/>
            <a:round/>
            <a:headEnd/>
            <a:tailEnd/>
          </a:ln>
        </p:spPr>
        <p:txBody>
          <a:bodyPr/>
          <a:lstStyle/>
          <a:p>
            <a:endParaRPr lang="en-US">
              <a:solidFill>
                <a:srgbClr val="000000"/>
              </a:solidFill>
            </a:endParaRPr>
          </a:p>
        </p:txBody>
      </p:sp>
      <p:sp>
        <p:nvSpPr>
          <p:cNvPr id="58" name="Freeform 190"/>
          <p:cNvSpPr>
            <a:spLocks/>
          </p:cNvSpPr>
          <p:nvPr userDrawn="1"/>
        </p:nvSpPr>
        <p:spPr bwMode="auto">
          <a:xfrm>
            <a:off x="366713" y="1925638"/>
            <a:ext cx="38100" cy="38100"/>
          </a:xfrm>
          <a:custGeom>
            <a:avLst/>
            <a:gdLst>
              <a:gd name="T0" fmla="*/ 2147483647 w 71"/>
              <a:gd name="T1" fmla="*/ 2147483647 h 70"/>
              <a:gd name="T2" fmla="*/ 2147483647 w 71"/>
              <a:gd name="T3" fmla="*/ 2147483647 h 70"/>
              <a:gd name="T4" fmla="*/ 2147483647 w 71"/>
              <a:gd name="T5" fmla="*/ 2147483647 h 70"/>
              <a:gd name="T6" fmla="*/ 2147483647 w 71"/>
              <a:gd name="T7" fmla="*/ 2147483647 h 70"/>
              <a:gd name="T8" fmla="*/ 2147483647 w 71"/>
              <a:gd name="T9" fmla="*/ 2147483647 h 70"/>
              <a:gd name="T10" fmla="*/ 2147483647 w 71"/>
              <a:gd name="T11" fmla="*/ 2147483647 h 70"/>
              <a:gd name="T12" fmla="*/ 2147483647 w 71"/>
              <a:gd name="T13" fmla="*/ 2147483647 h 70"/>
              <a:gd name="T14" fmla="*/ 2147483647 w 71"/>
              <a:gd name="T15" fmla="*/ 2147483647 h 70"/>
              <a:gd name="T16" fmla="*/ 2147483647 w 71"/>
              <a:gd name="T17" fmla="*/ 2147483647 h 70"/>
              <a:gd name="T18" fmla="*/ 2147483647 w 71"/>
              <a:gd name="T19" fmla="*/ 2147483647 h 70"/>
              <a:gd name="T20" fmla="*/ 2147483647 w 71"/>
              <a:gd name="T21" fmla="*/ 2147483647 h 70"/>
              <a:gd name="T22" fmla="*/ 2147483647 w 71"/>
              <a:gd name="T23" fmla="*/ 2147483647 h 70"/>
              <a:gd name="T24" fmla="*/ 2147483647 w 71"/>
              <a:gd name="T25" fmla="*/ 2147483647 h 70"/>
              <a:gd name="T26" fmla="*/ 2147483647 w 71"/>
              <a:gd name="T27" fmla="*/ 2147483647 h 70"/>
              <a:gd name="T28" fmla="*/ 2147483647 w 71"/>
              <a:gd name="T29" fmla="*/ 2147483647 h 70"/>
              <a:gd name="T30" fmla="*/ 2147483647 w 71"/>
              <a:gd name="T31" fmla="*/ 0 h 70"/>
              <a:gd name="T32" fmla="*/ 2147483647 w 71"/>
              <a:gd name="T33" fmla="*/ 0 h 70"/>
              <a:gd name="T34" fmla="*/ 2147483647 w 71"/>
              <a:gd name="T35" fmla="*/ 0 h 70"/>
              <a:gd name="T36" fmla="*/ 2147483647 w 71"/>
              <a:gd name="T37" fmla="*/ 2147483647 h 70"/>
              <a:gd name="T38" fmla="*/ 2147483647 w 71"/>
              <a:gd name="T39" fmla="*/ 2147483647 h 70"/>
              <a:gd name="T40" fmla="*/ 2147483647 w 71"/>
              <a:gd name="T41" fmla="*/ 2147483647 h 70"/>
              <a:gd name="T42" fmla="*/ 2147483647 w 71"/>
              <a:gd name="T43" fmla="*/ 2147483647 h 70"/>
              <a:gd name="T44" fmla="*/ 2147483647 w 71"/>
              <a:gd name="T45" fmla="*/ 2147483647 h 70"/>
              <a:gd name="T46" fmla="*/ 0 w 71"/>
              <a:gd name="T47" fmla="*/ 2147483647 h 70"/>
              <a:gd name="T48" fmla="*/ 0 w 71"/>
              <a:gd name="T49" fmla="*/ 2147483647 h 70"/>
              <a:gd name="T50" fmla="*/ 0 w 71"/>
              <a:gd name="T51" fmla="*/ 2147483647 h 70"/>
              <a:gd name="T52" fmla="*/ 2147483647 w 71"/>
              <a:gd name="T53" fmla="*/ 2147483647 h 70"/>
              <a:gd name="T54" fmla="*/ 2147483647 w 71"/>
              <a:gd name="T55" fmla="*/ 2147483647 h 70"/>
              <a:gd name="T56" fmla="*/ 2147483647 w 71"/>
              <a:gd name="T57" fmla="*/ 2147483647 h 70"/>
              <a:gd name="T58" fmla="*/ 2147483647 w 71"/>
              <a:gd name="T59" fmla="*/ 2147483647 h 70"/>
              <a:gd name="T60" fmla="*/ 2147483647 w 71"/>
              <a:gd name="T61" fmla="*/ 2147483647 h 70"/>
              <a:gd name="T62" fmla="*/ 2147483647 w 71"/>
              <a:gd name="T63" fmla="*/ 2147483647 h 70"/>
              <a:gd name="T64" fmla="*/ 2147483647 w 71"/>
              <a:gd name="T65" fmla="*/ 2147483647 h 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1" h="70">
                <a:moveTo>
                  <a:pt x="35" y="70"/>
                </a:moveTo>
                <a:lnTo>
                  <a:pt x="42" y="70"/>
                </a:lnTo>
                <a:lnTo>
                  <a:pt x="49" y="68"/>
                </a:lnTo>
                <a:lnTo>
                  <a:pt x="55" y="65"/>
                </a:lnTo>
                <a:lnTo>
                  <a:pt x="60" y="60"/>
                </a:lnTo>
                <a:lnTo>
                  <a:pt x="64" y="55"/>
                </a:lnTo>
                <a:lnTo>
                  <a:pt x="67" y="48"/>
                </a:lnTo>
                <a:lnTo>
                  <a:pt x="70" y="42"/>
                </a:lnTo>
                <a:lnTo>
                  <a:pt x="71" y="35"/>
                </a:lnTo>
                <a:lnTo>
                  <a:pt x="70" y="28"/>
                </a:lnTo>
                <a:lnTo>
                  <a:pt x="67" y="21"/>
                </a:lnTo>
                <a:lnTo>
                  <a:pt x="64" y="15"/>
                </a:lnTo>
                <a:lnTo>
                  <a:pt x="60" y="9"/>
                </a:lnTo>
                <a:lnTo>
                  <a:pt x="55" y="5"/>
                </a:lnTo>
                <a:lnTo>
                  <a:pt x="49" y="2"/>
                </a:lnTo>
                <a:lnTo>
                  <a:pt x="42" y="0"/>
                </a:lnTo>
                <a:lnTo>
                  <a:pt x="35" y="0"/>
                </a:lnTo>
                <a:lnTo>
                  <a:pt x="28" y="0"/>
                </a:lnTo>
                <a:lnTo>
                  <a:pt x="22" y="2"/>
                </a:lnTo>
                <a:lnTo>
                  <a:pt x="15" y="5"/>
                </a:lnTo>
                <a:lnTo>
                  <a:pt x="10" y="9"/>
                </a:lnTo>
                <a:lnTo>
                  <a:pt x="6" y="15"/>
                </a:lnTo>
                <a:lnTo>
                  <a:pt x="2" y="21"/>
                </a:lnTo>
                <a:lnTo>
                  <a:pt x="0" y="28"/>
                </a:lnTo>
                <a:lnTo>
                  <a:pt x="0" y="35"/>
                </a:lnTo>
                <a:lnTo>
                  <a:pt x="0" y="42"/>
                </a:lnTo>
                <a:lnTo>
                  <a:pt x="2" y="48"/>
                </a:lnTo>
                <a:lnTo>
                  <a:pt x="6" y="55"/>
                </a:lnTo>
                <a:lnTo>
                  <a:pt x="10" y="60"/>
                </a:lnTo>
                <a:lnTo>
                  <a:pt x="15" y="65"/>
                </a:lnTo>
                <a:lnTo>
                  <a:pt x="22" y="68"/>
                </a:lnTo>
                <a:lnTo>
                  <a:pt x="28" y="70"/>
                </a:lnTo>
                <a:lnTo>
                  <a:pt x="35" y="70"/>
                </a:lnTo>
                <a:close/>
              </a:path>
            </a:pathLst>
          </a:custGeom>
          <a:solidFill>
            <a:srgbClr val="00578E"/>
          </a:solidFill>
          <a:ln w="9525">
            <a:noFill/>
            <a:round/>
            <a:headEnd/>
            <a:tailEnd/>
          </a:ln>
        </p:spPr>
        <p:txBody>
          <a:bodyPr/>
          <a:lstStyle/>
          <a:p>
            <a:endParaRPr lang="en-US">
              <a:solidFill>
                <a:srgbClr val="000000"/>
              </a:solidFill>
            </a:endParaRPr>
          </a:p>
        </p:txBody>
      </p:sp>
      <p:sp>
        <p:nvSpPr>
          <p:cNvPr id="59" name="Freeform 191"/>
          <p:cNvSpPr>
            <a:spLocks/>
          </p:cNvSpPr>
          <p:nvPr userDrawn="1"/>
        </p:nvSpPr>
        <p:spPr bwMode="auto">
          <a:xfrm>
            <a:off x="468313" y="1925638"/>
            <a:ext cx="38100" cy="38100"/>
          </a:xfrm>
          <a:custGeom>
            <a:avLst/>
            <a:gdLst>
              <a:gd name="T0" fmla="*/ 2147483647 w 72"/>
              <a:gd name="T1" fmla="*/ 2147483647 h 70"/>
              <a:gd name="T2" fmla="*/ 2147483647 w 72"/>
              <a:gd name="T3" fmla="*/ 2147483647 h 70"/>
              <a:gd name="T4" fmla="*/ 2147483647 w 72"/>
              <a:gd name="T5" fmla="*/ 2147483647 h 70"/>
              <a:gd name="T6" fmla="*/ 2147483647 w 72"/>
              <a:gd name="T7" fmla="*/ 2147483647 h 70"/>
              <a:gd name="T8" fmla="*/ 2147483647 w 72"/>
              <a:gd name="T9" fmla="*/ 2147483647 h 70"/>
              <a:gd name="T10" fmla="*/ 2147483647 w 72"/>
              <a:gd name="T11" fmla="*/ 2147483647 h 70"/>
              <a:gd name="T12" fmla="*/ 2147483647 w 72"/>
              <a:gd name="T13" fmla="*/ 2147483647 h 70"/>
              <a:gd name="T14" fmla="*/ 2147483647 w 72"/>
              <a:gd name="T15" fmla="*/ 2147483647 h 70"/>
              <a:gd name="T16" fmla="*/ 2147483647 w 72"/>
              <a:gd name="T17" fmla="*/ 2147483647 h 70"/>
              <a:gd name="T18" fmla="*/ 2147483647 w 72"/>
              <a:gd name="T19" fmla="*/ 2147483647 h 70"/>
              <a:gd name="T20" fmla="*/ 2147483647 w 72"/>
              <a:gd name="T21" fmla="*/ 2147483647 h 70"/>
              <a:gd name="T22" fmla="*/ 2147483647 w 72"/>
              <a:gd name="T23" fmla="*/ 2147483647 h 70"/>
              <a:gd name="T24" fmla="*/ 2147483647 w 72"/>
              <a:gd name="T25" fmla="*/ 2147483647 h 70"/>
              <a:gd name="T26" fmla="*/ 2147483647 w 72"/>
              <a:gd name="T27" fmla="*/ 2147483647 h 70"/>
              <a:gd name="T28" fmla="*/ 2147483647 w 72"/>
              <a:gd name="T29" fmla="*/ 2147483647 h 70"/>
              <a:gd name="T30" fmla="*/ 2147483647 w 72"/>
              <a:gd name="T31" fmla="*/ 0 h 70"/>
              <a:gd name="T32" fmla="*/ 2147483647 w 72"/>
              <a:gd name="T33" fmla="*/ 0 h 70"/>
              <a:gd name="T34" fmla="*/ 2147483647 w 72"/>
              <a:gd name="T35" fmla="*/ 0 h 70"/>
              <a:gd name="T36" fmla="*/ 2147483647 w 72"/>
              <a:gd name="T37" fmla="*/ 2147483647 h 70"/>
              <a:gd name="T38" fmla="*/ 2147483647 w 72"/>
              <a:gd name="T39" fmla="*/ 2147483647 h 70"/>
              <a:gd name="T40" fmla="*/ 2147483647 w 72"/>
              <a:gd name="T41" fmla="*/ 2147483647 h 70"/>
              <a:gd name="T42" fmla="*/ 2147483647 w 72"/>
              <a:gd name="T43" fmla="*/ 2147483647 h 70"/>
              <a:gd name="T44" fmla="*/ 2147483647 w 72"/>
              <a:gd name="T45" fmla="*/ 2147483647 h 70"/>
              <a:gd name="T46" fmla="*/ 2147483647 w 72"/>
              <a:gd name="T47" fmla="*/ 2147483647 h 70"/>
              <a:gd name="T48" fmla="*/ 0 w 72"/>
              <a:gd name="T49" fmla="*/ 2147483647 h 70"/>
              <a:gd name="T50" fmla="*/ 2147483647 w 72"/>
              <a:gd name="T51" fmla="*/ 2147483647 h 70"/>
              <a:gd name="T52" fmla="*/ 2147483647 w 72"/>
              <a:gd name="T53" fmla="*/ 2147483647 h 70"/>
              <a:gd name="T54" fmla="*/ 2147483647 w 72"/>
              <a:gd name="T55" fmla="*/ 2147483647 h 70"/>
              <a:gd name="T56" fmla="*/ 2147483647 w 72"/>
              <a:gd name="T57" fmla="*/ 2147483647 h 70"/>
              <a:gd name="T58" fmla="*/ 2147483647 w 72"/>
              <a:gd name="T59" fmla="*/ 2147483647 h 70"/>
              <a:gd name="T60" fmla="*/ 2147483647 w 72"/>
              <a:gd name="T61" fmla="*/ 2147483647 h 70"/>
              <a:gd name="T62" fmla="*/ 2147483647 w 72"/>
              <a:gd name="T63" fmla="*/ 2147483647 h 70"/>
              <a:gd name="T64" fmla="*/ 2147483647 w 72"/>
              <a:gd name="T65" fmla="*/ 2147483647 h 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2" h="70">
                <a:moveTo>
                  <a:pt x="36" y="70"/>
                </a:moveTo>
                <a:lnTo>
                  <a:pt x="43" y="70"/>
                </a:lnTo>
                <a:lnTo>
                  <a:pt x="50" y="68"/>
                </a:lnTo>
                <a:lnTo>
                  <a:pt x="55" y="65"/>
                </a:lnTo>
                <a:lnTo>
                  <a:pt x="61" y="60"/>
                </a:lnTo>
                <a:lnTo>
                  <a:pt x="65" y="55"/>
                </a:lnTo>
                <a:lnTo>
                  <a:pt x="68" y="48"/>
                </a:lnTo>
                <a:lnTo>
                  <a:pt x="71" y="42"/>
                </a:lnTo>
                <a:lnTo>
                  <a:pt x="72" y="35"/>
                </a:lnTo>
                <a:lnTo>
                  <a:pt x="71" y="28"/>
                </a:lnTo>
                <a:lnTo>
                  <a:pt x="68" y="21"/>
                </a:lnTo>
                <a:lnTo>
                  <a:pt x="65" y="15"/>
                </a:lnTo>
                <a:lnTo>
                  <a:pt x="61" y="9"/>
                </a:lnTo>
                <a:lnTo>
                  <a:pt x="55" y="5"/>
                </a:lnTo>
                <a:lnTo>
                  <a:pt x="50" y="2"/>
                </a:lnTo>
                <a:lnTo>
                  <a:pt x="43" y="0"/>
                </a:lnTo>
                <a:lnTo>
                  <a:pt x="36" y="0"/>
                </a:lnTo>
                <a:lnTo>
                  <a:pt x="28" y="0"/>
                </a:lnTo>
                <a:lnTo>
                  <a:pt x="22" y="2"/>
                </a:lnTo>
                <a:lnTo>
                  <a:pt x="16" y="5"/>
                </a:lnTo>
                <a:lnTo>
                  <a:pt x="11" y="9"/>
                </a:lnTo>
                <a:lnTo>
                  <a:pt x="7" y="15"/>
                </a:lnTo>
                <a:lnTo>
                  <a:pt x="3" y="21"/>
                </a:lnTo>
                <a:lnTo>
                  <a:pt x="1" y="28"/>
                </a:lnTo>
                <a:lnTo>
                  <a:pt x="0" y="35"/>
                </a:lnTo>
                <a:lnTo>
                  <a:pt x="1" y="42"/>
                </a:lnTo>
                <a:lnTo>
                  <a:pt x="3" y="48"/>
                </a:lnTo>
                <a:lnTo>
                  <a:pt x="7" y="55"/>
                </a:lnTo>
                <a:lnTo>
                  <a:pt x="11" y="60"/>
                </a:lnTo>
                <a:lnTo>
                  <a:pt x="16" y="65"/>
                </a:lnTo>
                <a:lnTo>
                  <a:pt x="22" y="68"/>
                </a:lnTo>
                <a:lnTo>
                  <a:pt x="28" y="70"/>
                </a:lnTo>
                <a:lnTo>
                  <a:pt x="36" y="70"/>
                </a:lnTo>
                <a:close/>
              </a:path>
            </a:pathLst>
          </a:custGeom>
          <a:solidFill>
            <a:srgbClr val="00578E"/>
          </a:solidFill>
          <a:ln w="9525">
            <a:noFill/>
            <a:round/>
            <a:headEnd/>
            <a:tailEnd/>
          </a:ln>
        </p:spPr>
        <p:txBody>
          <a:bodyPr/>
          <a:lstStyle/>
          <a:p>
            <a:endParaRPr lang="en-US">
              <a:solidFill>
                <a:srgbClr val="000000"/>
              </a:solidFill>
            </a:endParaRPr>
          </a:p>
        </p:txBody>
      </p:sp>
      <p:sp>
        <p:nvSpPr>
          <p:cNvPr id="60" name="Freeform 192"/>
          <p:cNvSpPr>
            <a:spLocks/>
          </p:cNvSpPr>
          <p:nvPr userDrawn="1"/>
        </p:nvSpPr>
        <p:spPr bwMode="auto">
          <a:xfrm>
            <a:off x="5137150" y="1925638"/>
            <a:ext cx="38100" cy="38100"/>
          </a:xfrm>
          <a:custGeom>
            <a:avLst/>
            <a:gdLst>
              <a:gd name="T0" fmla="*/ 2147483647 w 71"/>
              <a:gd name="T1" fmla="*/ 2147483647 h 70"/>
              <a:gd name="T2" fmla="*/ 2147483647 w 71"/>
              <a:gd name="T3" fmla="*/ 2147483647 h 70"/>
              <a:gd name="T4" fmla="*/ 2147483647 w 71"/>
              <a:gd name="T5" fmla="*/ 2147483647 h 70"/>
              <a:gd name="T6" fmla="*/ 2147483647 w 71"/>
              <a:gd name="T7" fmla="*/ 2147483647 h 70"/>
              <a:gd name="T8" fmla="*/ 2147483647 w 71"/>
              <a:gd name="T9" fmla="*/ 2147483647 h 70"/>
              <a:gd name="T10" fmla="*/ 2147483647 w 71"/>
              <a:gd name="T11" fmla="*/ 2147483647 h 70"/>
              <a:gd name="T12" fmla="*/ 2147483647 w 71"/>
              <a:gd name="T13" fmla="*/ 2147483647 h 70"/>
              <a:gd name="T14" fmla="*/ 2147483647 w 71"/>
              <a:gd name="T15" fmla="*/ 2147483647 h 70"/>
              <a:gd name="T16" fmla="*/ 2147483647 w 71"/>
              <a:gd name="T17" fmla="*/ 2147483647 h 70"/>
              <a:gd name="T18" fmla="*/ 2147483647 w 71"/>
              <a:gd name="T19" fmla="*/ 2147483647 h 70"/>
              <a:gd name="T20" fmla="*/ 2147483647 w 71"/>
              <a:gd name="T21" fmla="*/ 2147483647 h 70"/>
              <a:gd name="T22" fmla="*/ 2147483647 w 71"/>
              <a:gd name="T23" fmla="*/ 2147483647 h 70"/>
              <a:gd name="T24" fmla="*/ 2147483647 w 71"/>
              <a:gd name="T25" fmla="*/ 2147483647 h 70"/>
              <a:gd name="T26" fmla="*/ 2147483647 w 71"/>
              <a:gd name="T27" fmla="*/ 2147483647 h 70"/>
              <a:gd name="T28" fmla="*/ 2147483647 w 71"/>
              <a:gd name="T29" fmla="*/ 2147483647 h 70"/>
              <a:gd name="T30" fmla="*/ 2147483647 w 71"/>
              <a:gd name="T31" fmla="*/ 0 h 70"/>
              <a:gd name="T32" fmla="*/ 2147483647 w 71"/>
              <a:gd name="T33" fmla="*/ 0 h 70"/>
              <a:gd name="T34" fmla="*/ 2147483647 w 71"/>
              <a:gd name="T35" fmla="*/ 0 h 70"/>
              <a:gd name="T36" fmla="*/ 2147483647 w 71"/>
              <a:gd name="T37" fmla="*/ 2147483647 h 70"/>
              <a:gd name="T38" fmla="*/ 2147483647 w 71"/>
              <a:gd name="T39" fmla="*/ 2147483647 h 70"/>
              <a:gd name="T40" fmla="*/ 2147483647 w 71"/>
              <a:gd name="T41" fmla="*/ 2147483647 h 70"/>
              <a:gd name="T42" fmla="*/ 2147483647 w 71"/>
              <a:gd name="T43" fmla="*/ 2147483647 h 70"/>
              <a:gd name="T44" fmla="*/ 2147483647 w 71"/>
              <a:gd name="T45" fmla="*/ 2147483647 h 70"/>
              <a:gd name="T46" fmla="*/ 2147483647 w 71"/>
              <a:gd name="T47" fmla="*/ 2147483647 h 70"/>
              <a:gd name="T48" fmla="*/ 0 w 71"/>
              <a:gd name="T49" fmla="*/ 2147483647 h 70"/>
              <a:gd name="T50" fmla="*/ 2147483647 w 71"/>
              <a:gd name="T51" fmla="*/ 2147483647 h 70"/>
              <a:gd name="T52" fmla="*/ 2147483647 w 71"/>
              <a:gd name="T53" fmla="*/ 2147483647 h 70"/>
              <a:gd name="T54" fmla="*/ 2147483647 w 71"/>
              <a:gd name="T55" fmla="*/ 2147483647 h 70"/>
              <a:gd name="T56" fmla="*/ 2147483647 w 71"/>
              <a:gd name="T57" fmla="*/ 2147483647 h 70"/>
              <a:gd name="T58" fmla="*/ 2147483647 w 71"/>
              <a:gd name="T59" fmla="*/ 2147483647 h 70"/>
              <a:gd name="T60" fmla="*/ 2147483647 w 71"/>
              <a:gd name="T61" fmla="*/ 2147483647 h 70"/>
              <a:gd name="T62" fmla="*/ 2147483647 w 71"/>
              <a:gd name="T63" fmla="*/ 2147483647 h 70"/>
              <a:gd name="T64" fmla="*/ 2147483647 w 71"/>
              <a:gd name="T65" fmla="*/ 2147483647 h 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1" h="70">
                <a:moveTo>
                  <a:pt x="36" y="70"/>
                </a:moveTo>
                <a:lnTo>
                  <a:pt x="43" y="70"/>
                </a:lnTo>
                <a:lnTo>
                  <a:pt x="50" y="68"/>
                </a:lnTo>
                <a:lnTo>
                  <a:pt x="55" y="65"/>
                </a:lnTo>
                <a:lnTo>
                  <a:pt x="60" y="60"/>
                </a:lnTo>
                <a:lnTo>
                  <a:pt x="65" y="55"/>
                </a:lnTo>
                <a:lnTo>
                  <a:pt x="68" y="48"/>
                </a:lnTo>
                <a:lnTo>
                  <a:pt x="70" y="42"/>
                </a:lnTo>
                <a:lnTo>
                  <a:pt x="71" y="35"/>
                </a:lnTo>
                <a:lnTo>
                  <a:pt x="70" y="28"/>
                </a:lnTo>
                <a:lnTo>
                  <a:pt x="68" y="21"/>
                </a:lnTo>
                <a:lnTo>
                  <a:pt x="65" y="15"/>
                </a:lnTo>
                <a:lnTo>
                  <a:pt x="60" y="9"/>
                </a:lnTo>
                <a:lnTo>
                  <a:pt x="55" y="5"/>
                </a:lnTo>
                <a:lnTo>
                  <a:pt x="50" y="2"/>
                </a:lnTo>
                <a:lnTo>
                  <a:pt x="43" y="0"/>
                </a:lnTo>
                <a:lnTo>
                  <a:pt x="36" y="0"/>
                </a:lnTo>
                <a:lnTo>
                  <a:pt x="29" y="0"/>
                </a:lnTo>
                <a:lnTo>
                  <a:pt x="21" y="2"/>
                </a:lnTo>
                <a:lnTo>
                  <a:pt x="16" y="5"/>
                </a:lnTo>
                <a:lnTo>
                  <a:pt x="11" y="9"/>
                </a:lnTo>
                <a:lnTo>
                  <a:pt x="6" y="15"/>
                </a:lnTo>
                <a:lnTo>
                  <a:pt x="3" y="21"/>
                </a:lnTo>
                <a:lnTo>
                  <a:pt x="1" y="28"/>
                </a:lnTo>
                <a:lnTo>
                  <a:pt x="0" y="35"/>
                </a:lnTo>
                <a:lnTo>
                  <a:pt x="1" y="42"/>
                </a:lnTo>
                <a:lnTo>
                  <a:pt x="3" y="48"/>
                </a:lnTo>
                <a:lnTo>
                  <a:pt x="6" y="55"/>
                </a:lnTo>
                <a:lnTo>
                  <a:pt x="11" y="60"/>
                </a:lnTo>
                <a:lnTo>
                  <a:pt x="16" y="65"/>
                </a:lnTo>
                <a:lnTo>
                  <a:pt x="21" y="68"/>
                </a:lnTo>
                <a:lnTo>
                  <a:pt x="29" y="70"/>
                </a:lnTo>
                <a:lnTo>
                  <a:pt x="36" y="70"/>
                </a:lnTo>
                <a:close/>
              </a:path>
            </a:pathLst>
          </a:custGeom>
          <a:solidFill>
            <a:srgbClr val="00578E"/>
          </a:solidFill>
          <a:ln w="9525">
            <a:noFill/>
            <a:round/>
            <a:headEnd/>
            <a:tailEnd/>
          </a:ln>
        </p:spPr>
        <p:txBody>
          <a:bodyPr/>
          <a:lstStyle/>
          <a:p>
            <a:endParaRPr lang="en-US">
              <a:solidFill>
                <a:srgbClr val="000000"/>
              </a:solidFill>
            </a:endParaRPr>
          </a:p>
        </p:txBody>
      </p:sp>
      <p:sp>
        <p:nvSpPr>
          <p:cNvPr id="61" name="Freeform 193"/>
          <p:cNvSpPr>
            <a:spLocks/>
          </p:cNvSpPr>
          <p:nvPr userDrawn="1"/>
        </p:nvSpPr>
        <p:spPr bwMode="auto">
          <a:xfrm>
            <a:off x="5238750" y="1925638"/>
            <a:ext cx="38100" cy="38100"/>
          </a:xfrm>
          <a:custGeom>
            <a:avLst/>
            <a:gdLst>
              <a:gd name="T0" fmla="*/ 2147483647 w 71"/>
              <a:gd name="T1" fmla="*/ 2147483647 h 70"/>
              <a:gd name="T2" fmla="*/ 2147483647 w 71"/>
              <a:gd name="T3" fmla="*/ 2147483647 h 70"/>
              <a:gd name="T4" fmla="*/ 2147483647 w 71"/>
              <a:gd name="T5" fmla="*/ 2147483647 h 70"/>
              <a:gd name="T6" fmla="*/ 2147483647 w 71"/>
              <a:gd name="T7" fmla="*/ 2147483647 h 70"/>
              <a:gd name="T8" fmla="*/ 2147483647 w 71"/>
              <a:gd name="T9" fmla="*/ 2147483647 h 70"/>
              <a:gd name="T10" fmla="*/ 2147483647 w 71"/>
              <a:gd name="T11" fmla="*/ 2147483647 h 70"/>
              <a:gd name="T12" fmla="*/ 2147483647 w 71"/>
              <a:gd name="T13" fmla="*/ 2147483647 h 70"/>
              <a:gd name="T14" fmla="*/ 2147483647 w 71"/>
              <a:gd name="T15" fmla="*/ 2147483647 h 70"/>
              <a:gd name="T16" fmla="*/ 2147483647 w 71"/>
              <a:gd name="T17" fmla="*/ 2147483647 h 70"/>
              <a:gd name="T18" fmla="*/ 2147483647 w 71"/>
              <a:gd name="T19" fmla="*/ 2147483647 h 70"/>
              <a:gd name="T20" fmla="*/ 2147483647 w 71"/>
              <a:gd name="T21" fmla="*/ 2147483647 h 70"/>
              <a:gd name="T22" fmla="*/ 2147483647 w 71"/>
              <a:gd name="T23" fmla="*/ 2147483647 h 70"/>
              <a:gd name="T24" fmla="*/ 2147483647 w 71"/>
              <a:gd name="T25" fmla="*/ 2147483647 h 70"/>
              <a:gd name="T26" fmla="*/ 2147483647 w 71"/>
              <a:gd name="T27" fmla="*/ 2147483647 h 70"/>
              <a:gd name="T28" fmla="*/ 2147483647 w 71"/>
              <a:gd name="T29" fmla="*/ 2147483647 h 70"/>
              <a:gd name="T30" fmla="*/ 2147483647 w 71"/>
              <a:gd name="T31" fmla="*/ 0 h 70"/>
              <a:gd name="T32" fmla="*/ 2147483647 w 71"/>
              <a:gd name="T33" fmla="*/ 0 h 70"/>
              <a:gd name="T34" fmla="*/ 2147483647 w 71"/>
              <a:gd name="T35" fmla="*/ 0 h 70"/>
              <a:gd name="T36" fmla="*/ 2147483647 w 71"/>
              <a:gd name="T37" fmla="*/ 2147483647 h 70"/>
              <a:gd name="T38" fmla="*/ 2147483647 w 71"/>
              <a:gd name="T39" fmla="*/ 2147483647 h 70"/>
              <a:gd name="T40" fmla="*/ 2147483647 w 71"/>
              <a:gd name="T41" fmla="*/ 2147483647 h 70"/>
              <a:gd name="T42" fmla="*/ 2147483647 w 71"/>
              <a:gd name="T43" fmla="*/ 2147483647 h 70"/>
              <a:gd name="T44" fmla="*/ 2147483647 w 71"/>
              <a:gd name="T45" fmla="*/ 2147483647 h 70"/>
              <a:gd name="T46" fmla="*/ 2147483647 w 71"/>
              <a:gd name="T47" fmla="*/ 2147483647 h 70"/>
              <a:gd name="T48" fmla="*/ 0 w 71"/>
              <a:gd name="T49" fmla="*/ 2147483647 h 70"/>
              <a:gd name="T50" fmla="*/ 2147483647 w 71"/>
              <a:gd name="T51" fmla="*/ 2147483647 h 70"/>
              <a:gd name="T52" fmla="*/ 2147483647 w 71"/>
              <a:gd name="T53" fmla="*/ 2147483647 h 70"/>
              <a:gd name="T54" fmla="*/ 2147483647 w 71"/>
              <a:gd name="T55" fmla="*/ 2147483647 h 70"/>
              <a:gd name="T56" fmla="*/ 2147483647 w 71"/>
              <a:gd name="T57" fmla="*/ 2147483647 h 70"/>
              <a:gd name="T58" fmla="*/ 2147483647 w 71"/>
              <a:gd name="T59" fmla="*/ 2147483647 h 70"/>
              <a:gd name="T60" fmla="*/ 2147483647 w 71"/>
              <a:gd name="T61" fmla="*/ 2147483647 h 70"/>
              <a:gd name="T62" fmla="*/ 2147483647 w 71"/>
              <a:gd name="T63" fmla="*/ 2147483647 h 70"/>
              <a:gd name="T64" fmla="*/ 2147483647 w 71"/>
              <a:gd name="T65" fmla="*/ 2147483647 h 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1" h="70">
                <a:moveTo>
                  <a:pt x="36" y="70"/>
                </a:moveTo>
                <a:lnTo>
                  <a:pt x="43" y="70"/>
                </a:lnTo>
                <a:lnTo>
                  <a:pt x="50" y="68"/>
                </a:lnTo>
                <a:lnTo>
                  <a:pt x="55" y="65"/>
                </a:lnTo>
                <a:lnTo>
                  <a:pt x="61" y="60"/>
                </a:lnTo>
                <a:lnTo>
                  <a:pt x="65" y="55"/>
                </a:lnTo>
                <a:lnTo>
                  <a:pt x="68" y="48"/>
                </a:lnTo>
                <a:lnTo>
                  <a:pt x="70" y="42"/>
                </a:lnTo>
                <a:lnTo>
                  <a:pt x="71" y="35"/>
                </a:lnTo>
                <a:lnTo>
                  <a:pt x="70" y="28"/>
                </a:lnTo>
                <a:lnTo>
                  <a:pt x="68" y="21"/>
                </a:lnTo>
                <a:lnTo>
                  <a:pt x="65" y="15"/>
                </a:lnTo>
                <a:lnTo>
                  <a:pt x="61" y="9"/>
                </a:lnTo>
                <a:lnTo>
                  <a:pt x="55" y="5"/>
                </a:lnTo>
                <a:lnTo>
                  <a:pt x="50" y="2"/>
                </a:lnTo>
                <a:lnTo>
                  <a:pt x="43" y="0"/>
                </a:lnTo>
                <a:lnTo>
                  <a:pt x="36" y="0"/>
                </a:lnTo>
                <a:lnTo>
                  <a:pt x="28" y="0"/>
                </a:lnTo>
                <a:lnTo>
                  <a:pt x="21" y="2"/>
                </a:lnTo>
                <a:lnTo>
                  <a:pt x="16" y="5"/>
                </a:lnTo>
                <a:lnTo>
                  <a:pt x="11" y="9"/>
                </a:lnTo>
                <a:lnTo>
                  <a:pt x="6" y="15"/>
                </a:lnTo>
                <a:lnTo>
                  <a:pt x="3" y="21"/>
                </a:lnTo>
                <a:lnTo>
                  <a:pt x="1" y="28"/>
                </a:lnTo>
                <a:lnTo>
                  <a:pt x="0" y="35"/>
                </a:lnTo>
                <a:lnTo>
                  <a:pt x="1" y="42"/>
                </a:lnTo>
                <a:lnTo>
                  <a:pt x="3" y="48"/>
                </a:lnTo>
                <a:lnTo>
                  <a:pt x="6" y="55"/>
                </a:lnTo>
                <a:lnTo>
                  <a:pt x="11" y="60"/>
                </a:lnTo>
                <a:lnTo>
                  <a:pt x="16" y="65"/>
                </a:lnTo>
                <a:lnTo>
                  <a:pt x="21" y="68"/>
                </a:lnTo>
                <a:lnTo>
                  <a:pt x="28" y="70"/>
                </a:lnTo>
                <a:lnTo>
                  <a:pt x="36" y="70"/>
                </a:lnTo>
                <a:close/>
              </a:path>
            </a:pathLst>
          </a:custGeom>
          <a:solidFill>
            <a:srgbClr val="00578E"/>
          </a:solidFill>
          <a:ln w="9525">
            <a:noFill/>
            <a:round/>
            <a:headEnd/>
            <a:tailEnd/>
          </a:ln>
        </p:spPr>
        <p:txBody>
          <a:bodyPr/>
          <a:lstStyle/>
          <a:p>
            <a:endParaRPr lang="en-US">
              <a:solidFill>
                <a:srgbClr val="000000"/>
              </a:solidFill>
            </a:endParaRPr>
          </a:p>
        </p:txBody>
      </p:sp>
      <p:sp>
        <p:nvSpPr>
          <p:cNvPr id="62" name="Freeform 194"/>
          <p:cNvSpPr>
            <a:spLocks/>
          </p:cNvSpPr>
          <p:nvPr userDrawn="1"/>
        </p:nvSpPr>
        <p:spPr bwMode="auto">
          <a:xfrm>
            <a:off x="5340350" y="1925638"/>
            <a:ext cx="36513" cy="38100"/>
          </a:xfrm>
          <a:custGeom>
            <a:avLst/>
            <a:gdLst>
              <a:gd name="T0" fmla="*/ 2147483647 w 70"/>
              <a:gd name="T1" fmla="*/ 2147483647 h 70"/>
              <a:gd name="T2" fmla="*/ 2147483647 w 70"/>
              <a:gd name="T3" fmla="*/ 2147483647 h 70"/>
              <a:gd name="T4" fmla="*/ 2147483647 w 70"/>
              <a:gd name="T5" fmla="*/ 2147483647 h 70"/>
              <a:gd name="T6" fmla="*/ 2147483647 w 70"/>
              <a:gd name="T7" fmla="*/ 2147483647 h 70"/>
              <a:gd name="T8" fmla="*/ 2147483647 w 70"/>
              <a:gd name="T9" fmla="*/ 2147483647 h 70"/>
              <a:gd name="T10" fmla="*/ 2147483647 w 70"/>
              <a:gd name="T11" fmla="*/ 2147483647 h 70"/>
              <a:gd name="T12" fmla="*/ 2147483647 w 70"/>
              <a:gd name="T13" fmla="*/ 2147483647 h 70"/>
              <a:gd name="T14" fmla="*/ 2147483647 w 70"/>
              <a:gd name="T15" fmla="*/ 2147483647 h 70"/>
              <a:gd name="T16" fmla="*/ 2147483647 w 70"/>
              <a:gd name="T17" fmla="*/ 2147483647 h 70"/>
              <a:gd name="T18" fmla="*/ 2147483647 w 70"/>
              <a:gd name="T19" fmla="*/ 2147483647 h 70"/>
              <a:gd name="T20" fmla="*/ 2147483647 w 70"/>
              <a:gd name="T21" fmla="*/ 2147483647 h 70"/>
              <a:gd name="T22" fmla="*/ 2147483647 w 70"/>
              <a:gd name="T23" fmla="*/ 2147483647 h 70"/>
              <a:gd name="T24" fmla="*/ 2147483647 w 70"/>
              <a:gd name="T25" fmla="*/ 2147483647 h 70"/>
              <a:gd name="T26" fmla="*/ 2147483647 w 70"/>
              <a:gd name="T27" fmla="*/ 2147483647 h 70"/>
              <a:gd name="T28" fmla="*/ 2147483647 w 70"/>
              <a:gd name="T29" fmla="*/ 2147483647 h 70"/>
              <a:gd name="T30" fmla="*/ 2147483647 w 70"/>
              <a:gd name="T31" fmla="*/ 0 h 70"/>
              <a:gd name="T32" fmla="*/ 2147483647 w 70"/>
              <a:gd name="T33" fmla="*/ 0 h 70"/>
              <a:gd name="T34" fmla="*/ 2147483647 w 70"/>
              <a:gd name="T35" fmla="*/ 0 h 70"/>
              <a:gd name="T36" fmla="*/ 2147483647 w 70"/>
              <a:gd name="T37" fmla="*/ 2147483647 h 70"/>
              <a:gd name="T38" fmla="*/ 2147483647 w 70"/>
              <a:gd name="T39" fmla="*/ 2147483647 h 70"/>
              <a:gd name="T40" fmla="*/ 2147483647 w 70"/>
              <a:gd name="T41" fmla="*/ 2147483647 h 70"/>
              <a:gd name="T42" fmla="*/ 2147483647 w 70"/>
              <a:gd name="T43" fmla="*/ 2147483647 h 70"/>
              <a:gd name="T44" fmla="*/ 2147483647 w 70"/>
              <a:gd name="T45" fmla="*/ 2147483647 h 70"/>
              <a:gd name="T46" fmla="*/ 2147483647 w 70"/>
              <a:gd name="T47" fmla="*/ 2147483647 h 70"/>
              <a:gd name="T48" fmla="*/ 0 w 70"/>
              <a:gd name="T49" fmla="*/ 2147483647 h 70"/>
              <a:gd name="T50" fmla="*/ 2147483647 w 70"/>
              <a:gd name="T51" fmla="*/ 2147483647 h 70"/>
              <a:gd name="T52" fmla="*/ 2147483647 w 70"/>
              <a:gd name="T53" fmla="*/ 2147483647 h 70"/>
              <a:gd name="T54" fmla="*/ 2147483647 w 70"/>
              <a:gd name="T55" fmla="*/ 2147483647 h 70"/>
              <a:gd name="T56" fmla="*/ 2147483647 w 70"/>
              <a:gd name="T57" fmla="*/ 2147483647 h 70"/>
              <a:gd name="T58" fmla="*/ 2147483647 w 70"/>
              <a:gd name="T59" fmla="*/ 2147483647 h 70"/>
              <a:gd name="T60" fmla="*/ 2147483647 w 70"/>
              <a:gd name="T61" fmla="*/ 2147483647 h 70"/>
              <a:gd name="T62" fmla="*/ 2147483647 w 70"/>
              <a:gd name="T63" fmla="*/ 2147483647 h 70"/>
              <a:gd name="T64" fmla="*/ 2147483647 w 70"/>
              <a:gd name="T65" fmla="*/ 2147483647 h 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0" h="70">
                <a:moveTo>
                  <a:pt x="36" y="70"/>
                </a:moveTo>
                <a:lnTo>
                  <a:pt x="42" y="70"/>
                </a:lnTo>
                <a:lnTo>
                  <a:pt x="49" y="68"/>
                </a:lnTo>
                <a:lnTo>
                  <a:pt x="55" y="65"/>
                </a:lnTo>
                <a:lnTo>
                  <a:pt x="61" y="60"/>
                </a:lnTo>
                <a:lnTo>
                  <a:pt x="65" y="55"/>
                </a:lnTo>
                <a:lnTo>
                  <a:pt x="68" y="48"/>
                </a:lnTo>
                <a:lnTo>
                  <a:pt x="70" y="42"/>
                </a:lnTo>
                <a:lnTo>
                  <a:pt x="70" y="35"/>
                </a:lnTo>
                <a:lnTo>
                  <a:pt x="70" y="28"/>
                </a:lnTo>
                <a:lnTo>
                  <a:pt x="68" y="21"/>
                </a:lnTo>
                <a:lnTo>
                  <a:pt x="65" y="15"/>
                </a:lnTo>
                <a:lnTo>
                  <a:pt x="61" y="9"/>
                </a:lnTo>
                <a:lnTo>
                  <a:pt x="55" y="5"/>
                </a:lnTo>
                <a:lnTo>
                  <a:pt x="49" y="2"/>
                </a:lnTo>
                <a:lnTo>
                  <a:pt x="42" y="0"/>
                </a:lnTo>
                <a:lnTo>
                  <a:pt x="36" y="0"/>
                </a:lnTo>
                <a:lnTo>
                  <a:pt x="28" y="0"/>
                </a:lnTo>
                <a:lnTo>
                  <a:pt x="22" y="2"/>
                </a:lnTo>
                <a:lnTo>
                  <a:pt x="15" y="5"/>
                </a:lnTo>
                <a:lnTo>
                  <a:pt x="11" y="9"/>
                </a:lnTo>
                <a:lnTo>
                  <a:pt x="6" y="15"/>
                </a:lnTo>
                <a:lnTo>
                  <a:pt x="3" y="21"/>
                </a:lnTo>
                <a:lnTo>
                  <a:pt x="1" y="28"/>
                </a:lnTo>
                <a:lnTo>
                  <a:pt x="0" y="35"/>
                </a:lnTo>
                <a:lnTo>
                  <a:pt x="1" y="42"/>
                </a:lnTo>
                <a:lnTo>
                  <a:pt x="3" y="48"/>
                </a:lnTo>
                <a:lnTo>
                  <a:pt x="6" y="55"/>
                </a:lnTo>
                <a:lnTo>
                  <a:pt x="11" y="60"/>
                </a:lnTo>
                <a:lnTo>
                  <a:pt x="15" y="65"/>
                </a:lnTo>
                <a:lnTo>
                  <a:pt x="22" y="68"/>
                </a:lnTo>
                <a:lnTo>
                  <a:pt x="28" y="70"/>
                </a:lnTo>
                <a:lnTo>
                  <a:pt x="36" y="70"/>
                </a:lnTo>
                <a:close/>
              </a:path>
            </a:pathLst>
          </a:custGeom>
          <a:solidFill>
            <a:srgbClr val="00578E"/>
          </a:solidFill>
          <a:ln w="9525">
            <a:noFill/>
            <a:round/>
            <a:headEnd/>
            <a:tailEnd/>
          </a:ln>
        </p:spPr>
        <p:txBody>
          <a:bodyPr/>
          <a:lstStyle/>
          <a:p>
            <a:endParaRPr lang="en-US">
              <a:solidFill>
                <a:srgbClr val="000000"/>
              </a:solidFill>
            </a:endParaRPr>
          </a:p>
        </p:txBody>
      </p:sp>
      <p:sp>
        <p:nvSpPr>
          <p:cNvPr id="63" name="Freeform 195"/>
          <p:cNvSpPr>
            <a:spLocks/>
          </p:cNvSpPr>
          <p:nvPr userDrawn="1"/>
        </p:nvSpPr>
        <p:spPr bwMode="auto">
          <a:xfrm>
            <a:off x="5441950" y="1925638"/>
            <a:ext cx="36513" cy="38100"/>
          </a:xfrm>
          <a:custGeom>
            <a:avLst/>
            <a:gdLst>
              <a:gd name="T0" fmla="*/ 2147483647 w 70"/>
              <a:gd name="T1" fmla="*/ 2147483647 h 70"/>
              <a:gd name="T2" fmla="*/ 2147483647 w 70"/>
              <a:gd name="T3" fmla="*/ 2147483647 h 70"/>
              <a:gd name="T4" fmla="*/ 2147483647 w 70"/>
              <a:gd name="T5" fmla="*/ 2147483647 h 70"/>
              <a:gd name="T6" fmla="*/ 2147483647 w 70"/>
              <a:gd name="T7" fmla="*/ 2147483647 h 70"/>
              <a:gd name="T8" fmla="*/ 2147483647 w 70"/>
              <a:gd name="T9" fmla="*/ 2147483647 h 70"/>
              <a:gd name="T10" fmla="*/ 2147483647 w 70"/>
              <a:gd name="T11" fmla="*/ 2147483647 h 70"/>
              <a:gd name="T12" fmla="*/ 2147483647 w 70"/>
              <a:gd name="T13" fmla="*/ 2147483647 h 70"/>
              <a:gd name="T14" fmla="*/ 2147483647 w 70"/>
              <a:gd name="T15" fmla="*/ 2147483647 h 70"/>
              <a:gd name="T16" fmla="*/ 2147483647 w 70"/>
              <a:gd name="T17" fmla="*/ 2147483647 h 70"/>
              <a:gd name="T18" fmla="*/ 2147483647 w 70"/>
              <a:gd name="T19" fmla="*/ 2147483647 h 70"/>
              <a:gd name="T20" fmla="*/ 2147483647 w 70"/>
              <a:gd name="T21" fmla="*/ 2147483647 h 70"/>
              <a:gd name="T22" fmla="*/ 2147483647 w 70"/>
              <a:gd name="T23" fmla="*/ 2147483647 h 70"/>
              <a:gd name="T24" fmla="*/ 2147483647 w 70"/>
              <a:gd name="T25" fmla="*/ 2147483647 h 70"/>
              <a:gd name="T26" fmla="*/ 2147483647 w 70"/>
              <a:gd name="T27" fmla="*/ 2147483647 h 70"/>
              <a:gd name="T28" fmla="*/ 2147483647 w 70"/>
              <a:gd name="T29" fmla="*/ 2147483647 h 70"/>
              <a:gd name="T30" fmla="*/ 2147483647 w 70"/>
              <a:gd name="T31" fmla="*/ 0 h 70"/>
              <a:gd name="T32" fmla="*/ 2147483647 w 70"/>
              <a:gd name="T33" fmla="*/ 0 h 70"/>
              <a:gd name="T34" fmla="*/ 2147483647 w 70"/>
              <a:gd name="T35" fmla="*/ 0 h 70"/>
              <a:gd name="T36" fmla="*/ 2147483647 w 70"/>
              <a:gd name="T37" fmla="*/ 2147483647 h 70"/>
              <a:gd name="T38" fmla="*/ 2147483647 w 70"/>
              <a:gd name="T39" fmla="*/ 2147483647 h 70"/>
              <a:gd name="T40" fmla="*/ 2147483647 w 70"/>
              <a:gd name="T41" fmla="*/ 2147483647 h 70"/>
              <a:gd name="T42" fmla="*/ 2147483647 w 70"/>
              <a:gd name="T43" fmla="*/ 2147483647 h 70"/>
              <a:gd name="T44" fmla="*/ 2147483647 w 70"/>
              <a:gd name="T45" fmla="*/ 2147483647 h 70"/>
              <a:gd name="T46" fmla="*/ 0 w 70"/>
              <a:gd name="T47" fmla="*/ 2147483647 h 70"/>
              <a:gd name="T48" fmla="*/ 0 w 70"/>
              <a:gd name="T49" fmla="*/ 2147483647 h 70"/>
              <a:gd name="T50" fmla="*/ 0 w 70"/>
              <a:gd name="T51" fmla="*/ 2147483647 h 70"/>
              <a:gd name="T52" fmla="*/ 2147483647 w 70"/>
              <a:gd name="T53" fmla="*/ 2147483647 h 70"/>
              <a:gd name="T54" fmla="*/ 2147483647 w 70"/>
              <a:gd name="T55" fmla="*/ 2147483647 h 70"/>
              <a:gd name="T56" fmla="*/ 2147483647 w 70"/>
              <a:gd name="T57" fmla="*/ 2147483647 h 70"/>
              <a:gd name="T58" fmla="*/ 2147483647 w 70"/>
              <a:gd name="T59" fmla="*/ 2147483647 h 70"/>
              <a:gd name="T60" fmla="*/ 2147483647 w 70"/>
              <a:gd name="T61" fmla="*/ 2147483647 h 70"/>
              <a:gd name="T62" fmla="*/ 2147483647 w 70"/>
              <a:gd name="T63" fmla="*/ 2147483647 h 70"/>
              <a:gd name="T64" fmla="*/ 2147483647 w 70"/>
              <a:gd name="T65" fmla="*/ 2147483647 h 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0" h="70">
                <a:moveTo>
                  <a:pt x="35" y="70"/>
                </a:moveTo>
                <a:lnTo>
                  <a:pt x="42" y="70"/>
                </a:lnTo>
                <a:lnTo>
                  <a:pt x="49" y="68"/>
                </a:lnTo>
                <a:lnTo>
                  <a:pt x="55" y="65"/>
                </a:lnTo>
                <a:lnTo>
                  <a:pt x="61" y="60"/>
                </a:lnTo>
                <a:lnTo>
                  <a:pt x="65" y="55"/>
                </a:lnTo>
                <a:lnTo>
                  <a:pt x="68" y="48"/>
                </a:lnTo>
                <a:lnTo>
                  <a:pt x="70" y="42"/>
                </a:lnTo>
                <a:lnTo>
                  <a:pt x="70" y="35"/>
                </a:lnTo>
                <a:lnTo>
                  <a:pt x="70" y="28"/>
                </a:lnTo>
                <a:lnTo>
                  <a:pt x="68" y="21"/>
                </a:lnTo>
                <a:lnTo>
                  <a:pt x="65" y="15"/>
                </a:lnTo>
                <a:lnTo>
                  <a:pt x="61" y="9"/>
                </a:lnTo>
                <a:lnTo>
                  <a:pt x="55" y="5"/>
                </a:lnTo>
                <a:lnTo>
                  <a:pt x="49" y="2"/>
                </a:lnTo>
                <a:lnTo>
                  <a:pt x="42" y="0"/>
                </a:lnTo>
                <a:lnTo>
                  <a:pt x="35" y="0"/>
                </a:lnTo>
                <a:lnTo>
                  <a:pt x="28" y="0"/>
                </a:lnTo>
                <a:lnTo>
                  <a:pt x="22" y="2"/>
                </a:lnTo>
                <a:lnTo>
                  <a:pt x="15" y="5"/>
                </a:lnTo>
                <a:lnTo>
                  <a:pt x="10" y="9"/>
                </a:lnTo>
                <a:lnTo>
                  <a:pt x="5" y="15"/>
                </a:lnTo>
                <a:lnTo>
                  <a:pt x="2" y="21"/>
                </a:lnTo>
                <a:lnTo>
                  <a:pt x="0" y="28"/>
                </a:lnTo>
                <a:lnTo>
                  <a:pt x="0" y="35"/>
                </a:lnTo>
                <a:lnTo>
                  <a:pt x="0" y="42"/>
                </a:lnTo>
                <a:lnTo>
                  <a:pt x="2" y="48"/>
                </a:lnTo>
                <a:lnTo>
                  <a:pt x="5" y="55"/>
                </a:lnTo>
                <a:lnTo>
                  <a:pt x="10" y="60"/>
                </a:lnTo>
                <a:lnTo>
                  <a:pt x="15" y="65"/>
                </a:lnTo>
                <a:lnTo>
                  <a:pt x="22" y="68"/>
                </a:lnTo>
                <a:lnTo>
                  <a:pt x="28" y="70"/>
                </a:lnTo>
                <a:lnTo>
                  <a:pt x="35" y="70"/>
                </a:lnTo>
                <a:close/>
              </a:path>
            </a:pathLst>
          </a:custGeom>
          <a:solidFill>
            <a:srgbClr val="00578E"/>
          </a:solidFill>
          <a:ln w="9525">
            <a:noFill/>
            <a:round/>
            <a:headEnd/>
            <a:tailEnd/>
          </a:ln>
        </p:spPr>
        <p:txBody>
          <a:bodyPr/>
          <a:lstStyle/>
          <a:p>
            <a:endParaRPr lang="en-US">
              <a:solidFill>
                <a:srgbClr val="000000"/>
              </a:solidFill>
            </a:endParaRPr>
          </a:p>
        </p:txBody>
      </p:sp>
      <p:sp>
        <p:nvSpPr>
          <p:cNvPr id="64" name="Freeform 196"/>
          <p:cNvSpPr>
            <a:spLocks/>
          </p:cNvSpPr>
          <p:nvPr userDrawn="1"/>
        </p:nvSpPr>
        <p:spPr bwMode="auto">
          <a:xfrm>
            <a:off x="5543550" y="1925638"/>
            <a:ext cx="36513" cy="38100"/>
          </a:xfrm>
          <a:custGeom>
            <a:avLst/>
            <a:gdLst>
              <a:gd name="T0" fmla="*/ 2147483647 w 70"/>
              <a:gd name="T1" fmla="*/ 2147483647 h 70"/>
              <a:gd name="T2" fmla="*/ 2147483647 w 70"/>
              <a:gd name="T3" fmla="*/ 2147483647 h 70"/>
              <a:gd name="T4" fmla="*/ 2147483647 w 70"/>
              <a:gd name="T5" fmla="*/ 2147483647 h 70"/>
              <a:gd name="T6" fmla="*/ 2147483647 w 70"/>
              <a:gd name="T7" fmla="*/ 2147483647 h 70"/>
              <a:gd name="T8" fmla="*/ 2147483647 w 70"/>
              <a:gd name="T9" fmla="*/ 2147483647 h 70"/>
              <a:gd name="T10" fmla="*/ 2147483647 w 70"/>
              <a:gd name="T11" fmla="*/ 2147483647 h 70"/>
              <a:gd name="T12" fmla="*/ 2147483647 w 70"/>
              <a:gd name="T13" fmla="*/ 2147483647 h 70"/>
              <a:gd name="T14" fmla="*/ 2147483647 w 70"/>
              <a:gd name="T15" fmla="*/ 2147483647 h 70"/>
              <a:gd name="T16" fmla="*/ 2147483647 w 70"/>
              <a:gd name="T17" fmla="*/ 2147483647 h 70"/>
              <a:gd name="T18" fmla="*/ 2147483647 w 70"/>
              <a:gd name="T19" fmla="*/ 2147483647 h 70"/>
              <a:gd name="T20" fmla="*/ 2147483647 w 70"/>
              <a:gd name="T21" fmla="*/ 2147483647 h 70"/>
              <a:gd name="T22" fmla="*/ 2147483647 w 70"/>
              <a:gd name="T23" fmla="*/ 2147483647 h 70"/>
              <a:gd name="T24" fmla="*/ 2147483647 w 70"/>
              <a:gd name="T25" fmla="*/ 2147483647 h 70"/>
              <a:gd name="T26" fmla="*/ 2147483647 w 70"/>
              <a:gd name="T27" fmla="*/ 2147483647 h 70"/>
              <a:gd name="T28" fmla="*/ 2147483647 w 70"/>
              <a:gd name="T29" fmla="*/ 2147483647 h 70"/>
              <a:gd name="T30" fmla="*/ 2147483647 w 70"/>
              <a:gd name="T31" fmla="*/ 0 h 70"/>
              <a:gd name="T32" fmla="*/ 2147483647 w 70"/>
              <a:gd name="T33" fmla="*/ 0 h 70"/>
              <a:gd name="T34" fmla="*/ 2147483647 w 70"/>
              <a:gd name="T35" fmla="*/ 0 h 70"/>
              <a:gd name="T36" fmla="*/ 2147483647 w 70"/>
              <a:gd name="T37" fmla="*/ 2147483647 h 70"/>
              <a:gd name="T38" fmla="*/ 2147483647 w 70"/>
              <a:gd name="T39" fmla="*/ 2147483647 h 70"/>
              <a:gd name="T40" fmla="*/ 2147483647 w 70"/>
              <a:gd name="T41" fmla="*/ 2147483647 h 70"/>
              <a:gd name="T42" fmla="*/ 2147483647 w 70"/>
              <a:gd name="T43" fmla="*/ 2147483647 h 70"/>
              <a:gd name="T44" fmla="*/ 2147483647 w 70"/>
              <a:gd name="T45" fmla="*/ 2147483647 h 70"/>
              <a:gd name="T46" fmla="*/ 0 w 70"/>
              <a:gd name="T47" fmla="*/ 2147483647 h 70"/>
              <a:gd name="T48" fmla="*/ 0 w 70"/>
              <a:gd name="T49" fmla="*/ 2147483647 h 70"/>
              <a:gd name="T50" fmla="*/ 0 w 70"/>
              <a:gd name="T51" fmla="*/ 2147483647 h 70"/>
              <a:gd name="T52" fmla="*/ 2147483647 w 70"/>
              <a:gd name="T53" fmla="*/ 2147483647 h 70"/>
              <a:gd name="T54" fmla="*/ 2147483647 w 70"/>
              <a:gd name="T55" fmla="*/ 2147483647 h 70"/>
              <a:gd name="T56" fmla="*/ 2147483647 w 70"/>
              <a:gd name="T57" fmla="*/ 2147483647 h 70"/>
              <a:gd name="T58" fmla="*/ 2147483647 w 70"/>
              <a:gd name="T59" fmla="*/ 2147483647 h 70"/>
              <a:gd name="T60" fmla="*/ 2147483647 w 70"/>
              <a:gd name="T61" fmla="*/ 2147483647 h 70"/>
              <a:gd name="T62" fmla="*/ 2147483647 w 70"/>
              <a:gd name="T63" fmla="*/ 2147483647 h 70"/>
              <a:gd name="T64" fmla="*/ 2147483647 w 70"/>
              <a:gd name="T65" fmla="*/ 2147483647 h 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0" h="70">
                <a:moveTo>
                  <a:pt x="35" y="70"/>
                </a:moveTo>
                <a:lnTo>
                  <a:pt x="42" y="70"/>
                </a:lnTo>
                <a:lnTo>
                  <a:pt x="49" y="68"/>
                </a:lnTo>
                <a:lnTo>
                  <a:pt x="55" y="65"/>
                </a:lnTo>
                <a:lnTo>
                  <a:pt x="60" y="60"/>
                </a:lnTo>
                <a:lnTo>
                  <a:pt x="64" y="55"/>
                </a:lnTo>
                <a:lnTo>
                  <a:pt x="67" y="48"/>
                </a:lnTo>
                <a:lnTo>
                  <a:pt x="69" y="42"/>
                </a:lnTo>
                <a:lnTo>
                  <a:pt x="70" y="35"/>
                </a:lnTo>
                <a:lnTo>
                  <a:pt x="69" y="28"/>
                </a:lnTo>
                <a:lnTo>
                  <a:pt x="67" y="21"/>
                </a:lnTo>
                <a:lnTo>
                  <a:pt x="64" y="15"/>
                </a:lnTo>
                <a:lnTo>
                  <a:pt x="60" y="9"/>
                </a:lnTo>
                <a:lnTo>
                  <a:pt x="55" y="5"/>
                </a:lnTo>
                <a:lnTo>
                  <a:pt x="49" y="2"/>
                </a:lnTo>
                <a:lnTo>
                  <a:pt x="42" y="0"/>
                </a:lnTo>
                <a:lnTo>
                  <a:pt x="35" y="0"/>
                </a:lnTo>
                <a:lnTo>
                  <a:pt x="28" y="0"/>
                </a:lnTo>
                <a:lnTo>
                  <a:pt x="22" y="2"/>
                </a:lnTo>
                <a:lnTo>
                  <a:pt x="15" y="5"/>
                </a:lnTo>
                <a:lnTo>
                  <a:pt x="10" y="9"/>
                </a:lnTo>
                <a:lnTo>
                  <a:pt x="5" y="15"/>
                </a:lnTo>
                <a:lnTo>
                  <a:pt x="2" y="21"/>
                </a:lnTo>
                <a:lnTo>
                  <a:pt x="0" y="28"/>
                </a:lnTo>
                <a:lnTo>
                  <a:pt x="0" y="35"/>
                </a:lnTo>
                <a:lnTo>
                  <a:pt x="0" y="42"/>
                </a:lnTo>
                <a:lnTo>
                  <a:pt x="2" y="48"/>
                </a:lnTo>
                <a:lnTo>
                  <a:pt x="5" y="55"/>
                </a:lnTo>
                <a:lnTo>
                  <a:pt x="10" y="60"/>
                </a:lnTo>
                <a:lnTo>
                  <a:pt x="15" y="65"/>
                </a:lnTo>
                <a:lnTo>
                  <a:pt x="22" y="68"/>
                </a:lnTo>
                <a:lnTo>
                  <a:pt x="28" y="70"/>
                </a:lnTo>
                <a:lnTo>
                  <a:pt x="35" y="70"/>
                </a:lnTo>
                <a:close/>
              </a:path>
            </a:pathLst>
          </a:custGeom>
          <a:solidFill>
            <a:srgbClr val="00578E"/>
          </a:solidFill>
          <a:ln w="9525">
            <a:noFill/>
            <a:round/>
            <a:headEnd/>
            <a:tailEnd/>
          </a:ln>
        </p:spPr>
        <p:txBody>
          <a:bodyPr/>
          <a:lstStyle/>
          <a:p>
            <a:endParaRPr lang="en-US">
              <a:solidFill>
                <a:srgbClr val="000000"/>
              </a:solidFill>
            </a:endParaRPr>
          </a:p>
        </p:txBody>
      </p:sp>
      <p:sp>
        <p:nvSpPr>
          <p:cNvPr id="65" name="Freeform 220"/>
          <p:cNvSpPr>
            <a:spLocks/>
          </p:cNvSpPr>
          <p:nvPr userDrawn="1"/>
        </p:nvSpPr>
        <p:spPr bwMode="auto">
          <a:xfrm>
            <a:off x="6354763" y="1925638"/>
            <a:ext cx="38100" cy="38100"/>
          </a:xfrm>
          <a:custGeom>
            <a:avLst/>
            <a:gdLst>
              <a:gd name="T0" fmla="*/ 2147483647 w 71"/>
              <a:gd name="T1" fmla="*/ 2147483647 h 70"/>
              <a:gd name="T2" fmla="*/ 2147483647 w 71"/>
              <a:gd name="T3" fmla="*/ 2147483647 h 70"/>
              <a:gd name="T4" fmla="*/ 2147483647 w 71"/>
              <a:gd name="T5" fmla="*/ 2147483647 h 70"/>
              <a:gd name="T6" fmla="*/ 2147483647 w 71"/>
              <a:gd name="T7" fmla="*/ 2147483647 h 70"/>
              <a:gd name="T8" fmla="*/ 2147483647 w 71"/>
              <a:gd name="T9" fmla="*/ 2147483647 h 70"/>
              <a:gd name="T10" fmla="*/ 2147483647 w 71"/>
              <a:gd name="T11" fmla="*/ 2147483647 h 70"/>
              <a:gd name="T12" fmla="*/ 2147483647 w 71"/>
              <a:gd name="T13" fmla="*/ 2147483647 h 70"/>
              <a:gd name="T14" fmla="*/ 2147483647 w 71"/>
              <a:gd name="T15" fmla="*/ 2147483647 h 70"/>
              <a:gd name="T16" fmla="*/ 2147483647 w 71"/>
              <a:gd name="T17" fmla="*/ 2147483647 h 70"/>
              <a:gd name="T18" fmla="*/ 2147483647 w 71"/>
              <a:gd name="T19" fmla="*/ 2147483647 h 70"/>
              <a:gd name="T20" fmla="*/ 2147483647 w 71"/>
              <a:gd name="T21" fmla="*/ 2147483647 h 70"/>
              <a:gd name="T22" fmla="*/ 2147483647 w 71"/>
              <a:gd name="T23" fmla="*/ 2147483647 h 70"/>
              <a:gd name="T24" fmla="*/ 2147483647 w 71"/>
              <a:gd name="T25" fmla="*/ 2147483647 h 70"/>
              <a:gd name="T26" fmla="*/ 2147483647 w 71"/>
              <a:gd name="T27" fmla="*/ 2147483647 h 70"/>
              <a:gd name="T28" fmla="*/ 2147483647 w 71"/>
              <a:gd name="T29" fmla="*/ 2147483647 h 70"/>
              <a:gd name="T30" fmla="*/ 2147483647 w 71"/>
              <a:gd name="T31" fmla="*/ 0 h 70"/>
              <a:gd name="T32" fmla="*/ 2147483647 w 71"/>
              <a:gd name="T33" fmla="*/ 0 h 70"/>
              <a:gd name="T34" fmla="*/ 2147483647 w 71"/>
              <a:gd name="T35" fmla="*/ 0 h 70"/>
              <a:gd name="T36" fmla="*/ 2147483647 w 71"/>
              <a:gd name="T37" fmla="*/ 2147483647 h 70"/>
              <a:gd name="T38" fmla="*/ 2147483647 w 71"/>
              <a:gd name="T39" fmla="*/ 2147483647 h 70"/>
              <a:gd name="T40" fmla="*/ 2147483647 w 71"/>
              <a:gd name="T41" fmla="*/ 2147483647 h 70"/>
              <a:gd name="T42" fmla="*/ 2147483647 w 71"/>
              <a:gd name="T43" fmla="*/ 2147483647 h 70"/>
              <a:gd name="T44" fmla="*/ 2147483647 w 71"/>
              <a:gd name="T45" fmla="*/ 2147483647 h 70"/>
              <a:gd name="T46" fmla="*/ 0 w 71"/>
              <a:gd name="T47" fmla="*/ 2147483647 h 70"/>
              <a:gd name="T48" fmla="*/ 0 w 71"/>
              <a:gd name="T49" fmla="*/ 2147483647 h 70"/>
              <a:gd name="T50" fmla="*/ 0 w 71"/>
              <a:gd name="T51" fmla="*/ 2147483647 h 70"/>
              <a:gd name="T52" fmla="*/ 2147483647 w 71"/>
              <a:gd name="T53" fmla="*/ 2147483647 h 70"/>
              <a:gd name="T54" fmla="*/ 2147483647 w 71"/>
              <a:gd name="T55" fmla="*/ 2147483647 h 70"/>
              <a:gd name="T56" fmla="*/ 2147483647 w 71"/>
              <a:gd name="T57" fmla="*/ 2147483647 h 70"/>
              <a:gd name="T58" fmla="*/ 2147483647 w 71"/>
              <a:gd name="T59" fmla="*/ 2147483647 h 70"/>
              <a:gd name="T60" fmla="*/ 2147483647 w 71"/>
              <a:gd name="T61" fmla="*/ 2147483647 h 70"/>
              <a:gd name="T62" fmla="*/ 2147483647 w 71"/>
              <a:gd name="T63" fmla="*/ 2147483647 h 70"/>
              <a:gd name="T64" fmla="*/ 2147483647 w 71"/>
              <a:gd name="T65" fmla="*/ 2147483647 h 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1" h="70">
                <a:moveTo>
                  <a:pt x="35" y="70"/>
                </a:moveTo>
                <a:lnTo>
                  <a:pt x="43" y="70"/>
                </a:lnTo>
                <a:lnTo>
                  <a:pt x="49" y="68"/>
                </a:lnTo>
                <a:lnTo>
                  <a:pt x="56" y="65"/>
                </a:lnTo>
                <a:lnTo>
                  <a:pt x="61" y="60"/>
                </a:lnTo>
                <a:lnTo>
                  <a:pt x="64" y="55"/>
                </a:lnTo>
                <a:lnTo>
                  <a:pt x="69" y="48"/>
                </a:lnTo>
                <a:lnTo>
                  <a:pt x="70" y="42"/>
                </a:lnTo>
                <a:lnTo>
                  <a:pt x="71" y="35"/>
                </a:lnTo>
                <a:lnTo>
                  <a:pt x="70" y="28"/>
                </a:lnTo>
                <a:lnTo>
                  <a:pt x="69" y="21"/>
                </a:lnTo>
                <a:lnTo>
                  <a:pt x="64" y="15"/>
                </a:lnTo>
                <a:lnTo>
                  <a:pt x="61" y="9"/>
                </a:lnTo>
                <a:lnTo>
                  <a:pt x="56" y="5"/>
                </a:lnTo>
                <a:lnTo>
                  <a:pt x="49" y="2"/>
                </a:lnTo>
                <a:lnTo>
                  <a:pt x="43" y="0"/>
                </a:lnTo>
                <a:lnTo>
                  <a:pt x="35" y="0"/>
                </a:lnTo>
                <a:lnTo>
                  <a:pt x="28" y="0"/>
                </a:lnTo>
                <a:lnTo>
                  <a:pt x="22" y="2"/>
                </a:lnTo>
                <a:lnTo>
                  <a:pt x="15" y="5"/>
                </a:lnTo>
                <a:lnTo>
                  <a:pt x="10" y="9"/>
                </a:lnTo>
                <a:lnTo>
                  <a:pt x="6" y="15"/>
                </a:lnTo>
                <a:lnTo>
                  <a:pt x="2" y="21"/>
                </a:lnTo>
                <a:lnTo>
                  <a:pt x="0" y="28"/>
                </a:lnTo>
                <a:lnTo>
                  <a:pt x="0" y="35"/>
                </a:lnTo>
                <a:lnTo>
                  <a:pt x="0" y="42"/>
                </a:lnTo>
                <a:lnTo>
                  <a:pt x="2" y="48"/>
                </a:lnTo>
                <a:lnTo>
                  <a:pt x="6" y="55"/>
                </a:lnTo>
                <a:lnTo>
                  <a:pt x="10" y="60"/>
                </a:lnTo>
                <a:lnTo>
                  <a:pt x="15" y="65"/>
                </a:lnTo>
                <a:lnTo>
                  <a:pt x="22" y="68"/>
                </a:lnTo>
                <a:lnTo>
                  <a:pt x="28" y="70"/>
                </a:lnTo>
                <a:lnTo>
                  <a:pt x="35" y="70"/>
                </a:lnTo>
                <a:close/>
              </a:path>
            </a:pathLst>
          </a:custGeom>
          <a:solidFill>
            <a:srgbClr val="00578E"/>
          </a:solidFill>
          <a:ln w="9525">
            <a:noFill/>
            <a:round/>
            <a:headEnd/>
            <a:tailEnd/>
          </a:ln>
        </p:spPr>
        <p:txBody>
          <a:bodyPr/>
          <a:lstStyle/>
          <a:p>
            <a:endParaRPr lang="en-US">
              <a:solidFill>
                <a:srgbClr val="000000"/>
              </a:solidFill>
            </a:endParaRPr>
          </a:p>
        </p:txBody>
      </p:sp>
      <p:sp>
        <p:nvSpPr>
          <p:cNvPr id="66" name="Freeform 225"/>
          <p:cNvSpPr>
            <a:spLocks/>
          </p:cNvSpPr>
          <p:nvPr userDrawn="1"/>
        </p:nvSpPr>
        <p:spPr bwMode="auto">
          <a:xfrm>
            <a:off x="5645150" y="1925638"/>
            <a:ext cx="38100" cy="38100"/>
          </a:xfrm>
          <a:custGeom>
            <a:avLst/>
            <a:gdLst>
              <a:gd name="T0" fmla="*/ 2147483647 w 72"/>
              <a:gd name="T1" fmla="*/ 2147483647 h 70"/>
              <a:gd name="T2" fmla="*/ 2147483647 w 72"/>
              <a:gd name="T3" fmla="*/ 2147483647 h 70"/>
              <a:gd name="T4" fmla="*/ 2147483647 w 72"/>
              <a:gd name="T5" fmla="*/ 2147483647 h 70"/>
              <a:gd name="T6" fmla="*/ 2147483647 w 72"/>
              <a:gd name="T7" fmla="*/ 2147483647 h 70"/>
              <a:gd name="T8" fmla="*/ 2147483647 w 72"/>
              <a:gd name="T9" fmla="*/ 2147483647 h 70"/>
              <a:gd name="T10" fmla="*/ 2147483647 w 72"/>
              <a:gd name="T11" fmla="*/ 2147483647 h 70"/>
              <a:gd name="T12" fmla="*/ 2147483647 w 72"/>
              <a:gd name="T13" fmla="*/ 2147483647 h 70"/>
              <a:gd name="T14" fmla="*/ 2147483647 w 72"/>
              <a:gd name="T15" fmla="*/ 2147483647 h 70"/>
              <a:gd name="T16" fmla="*/ 2147483647 w 72"/>
              <a:gd name="T17" fmla="*/ 2147483647 h 70"/>
              <a:gd name="T18" fmla="*/ 2147483647 w 72"/>
              <a:gd name="T19" fmla="*/ 2147483647 h 70"/>
              <a:gd name="T20" fmla="*/ 2147483647 w 72"/>
              <a:gd name="T21" fmla="*/ 2147483647 h 70"/>
              <a:gd name="T22" fmla="*/ 2147483647 w 72"/>
              <a:gd name="T23" fmla="*/ 2147483647 h 70"/>
              <a:gd name="T24" fmla="*/ 2147483647 w 72"/>
              <a:gd name="T25" fmla="*/ 2147483647 h 70"/>
              <a:gd name="T26" fmla="*/ 2147483647 w 72"/>
              <a:gd name="T27" fmla="*/ 2147483647 h 70"/>
              <a:gd name="T28" fmla="*/ 2147483647 w 72"/>
              <a:gd name="T29" fmla="*/ 2147483647 h 70"/>
              <a:gd name="T30" fmla="*/ 2147483647 w 72"/>
              <a:gd name="T31" fmla="*/ 0 h 70"/>
              <a:gd name="T32" fmla="*/ 2147483647 w 72"/>
              <a:gd name="T33" fmla="*/ 0 h 70"/>
              <a:gd name="T34" fmla="*/ 2147483647 w 72"/>
              <a:gd name="T35" fmla="*/ 0 h 70"/>
              <a:gd name="T36" fmla="*/ 2147483647 w 72"/>
              <a:gd name="T37" fmla="*/ 2147483647 h 70"/>
              <a:gd name="T38" fmla="*/ 2147483647 w 72"/>
              <a:gd name="T39" fmla="*/ 2147483647 h 70"/>
              <a:gd name="T40" fmla="*/ 2147483647 w 72"/>
              <a:gd name="T41" fmla="*/ 2147483647 h 70"/>
              <a:gd name="T42" fmla="*/ 2147483647 w 72"/>
              <a:gd name="T43" fmla="*/ 2147483647 h 70"/>
              <a:gd name="T44" fmla="*/ 2147483647 w 72"/>
              <a:gd name="T45" fmla="*/ 2147483647 h 70"/>
              <a:gd name="T46" fmla="*/ 2147483647 w 72"/>
              <a:gd name="T47" fmla="*/ 2147483647 h 70"/>
              <a:gd name="T48" fmla="*/ 0 w 72"/>
              <a:gd name="T49" fmla="*/ 2147483647 h 70"/>
              <a:gd name="T50" fmla="*/ 2147483647 w 72"/>
              <a:gd name="T51" fmla="*/ 2147483647 h 70"/>
              <a:gd name="T52" fmla="*/ 2147483647 w 72"/>
              <a:gd name="T53" fmla="*/ 2147483647 h 70"/>
              <a:gd name="T54" fmla="*/ 2147483647 w 72"/>
              <a:gd name="T55" fmla="*/ 2147483647 h 70"/>
              <a:gd name="T56" fmla="*/ 2147483647 w 72"/>
              <a:gd name="T57" fmla="*/ 2147483647 h 70"/>
              <a:gd name="T58" fmla="*/ 2147483647 w 72"/>
              <a:gd name="T59" fmla="*/ 2147483647 h 70"/>
              <a:gd name="T60" fmla="*/ 2147483647 w 72"/>
              <a:gd name="T61" fmla="*/ 2147483647 h 70"/>
              <a:gd name="T62" fmla="*/ 2147483647 w 72"/>
              <a:gd name="T63" fmla="*/ 2147483647 h 70"/>
              <a:gd name="T64" fmla="*/ 2147483647 w 72"/>
              <a:gd name="T65" fmla="*/ 2147483647 h 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2" h="70">
                <a:moveTo>
                  <a:pt x="36" y="70"/>
                </a:moveTo>
                <a:lnTo>
                  <a:pt x="43" y="70"/>
                </a:lnTo>
                <a:lnTo>
                  <a:pt x="50" y="68"/>
                </a:lnTo>
                <a:lnTo>
                  <a:pt x="55" y="65"/>
                </a:lnTo>
                <a:lnTo>
                  <a:pt x="61" y="60"/>
                </a:lnTo>
                <a:lnTo>
                  <a:pt x="65" y="55"/>
                </a:lnTo>
                <a:lnTo>
                  <a:pt x="68" y="48"/>
                </a:lnTo>
                <a:lnTo>
                  <a:pt x="70" y="42"/>
                </a:lnTo>
                <a:lnTo>
                  <a:pt x="72" y="35"/>
                </a:lnTo>
                <a:lnTo>
                  <a:pt x="70" y="28"/>
                </a:lnTo>
                <a:lnTo>
                  <a:pt x="68" y="21"/>
                </a:lnTo>
                <a:lnTo>
                  <a:pt x="65" y="15"/>
                </a:lnTo>
                <a:lnTo>
                  <a:pt x="61" y="9"/>
                </a:lnTo>
                <a:lnTo>
                  <a:pt x="55" y="5"/>
                </a:lnTo>
                <a:lnTo>
                  <a:pt x="50" y="2"/>
                </a:lnTo>
                <a:lnTo>
                  <a:pt x="43" y="0"/>
                </a:lnTo>
                <a:lnTo>
                  <a:pt x="36" y="0"/>
                </a:lnTo>
                <a:lnTo>
                  <a:pt x="28" y="0"/>
                </a:lnTo>
                <a:lnTo>
                  <a:pt x="22" y="2"/>
                </a:lnTo>
                <a:lnTo>
                  <a:pt x="16" y="5"/>
                </a:lnTo>
                <a:lnTo>
                  <a:pt x="11" y="9"/>
                </a:lnTo>
                <a:lnTo>
                  <a:pt x="6" y="15"/>
                </a:lnTo>
                <a:lnTo>
                  <a:pt x="3" y="21"/>
                </a:lnTo>
                <a:lnTo>
                  <a:pt x="1" y="28"/>
                </a:lnTo>
                <a:lnTo>
                  <a:pt x="0" y="35"/>
                </a:lnTo>
                <a:lnTo>
                  <a:pt x="1" y="42"/>
                </a:lnTo>
                <a:lnTo>
                  <a:pt x="3" y="48"/>
                </a:lnTo>
                <a:lnTo>
                  <a:pt x="6" y="55"/>
                </a:lnTo>
                <a:lnTo>
                  <a:pt x="11" y="60"/>
                </a:lnTo>
                <a:lnTo>
                  <a:pt x="16" y="65"/>
                </a:lnTo>
                <a:lnTo>
                  <a:pt x="22" y="68"/>
                </a:lnTo>
                <a:lnTo>
                  <a:pt x="28" y="70"/>
                </a:lnTo>
                <a:lnTo>
                  <a:pt x="36" y="70"/>
                </a:lnTo>
                <a:close/>
              </a:path>
            </a:pathLst>
          </a:custGeom>
          <a:solidFill>
            <a:srgbClr val="00578E"/>
          </a:solidFill>
          <a:ln w="9525">
            <a:noFill/>
            <a:round/>
            <a:headEnd/>
            <a:tailEnd/>
          </a:ln>
        </p:spPr>
        <p:txBody>
          <a:bodyPr/>
          <a:lstStyle/>
          <a:p>
            <a:endParaRPr lang="en-US">
              <a:solidFill>
                <a:srgbClr val="000000"/>
              </a:solidFill>
            </a:endParaRPr>
          </a:p>
        </p:txBody>
      </p:sp>
      <p:sp>
        <p:nvSpPr>
          <p:cNvPr id="67" name="Freeform 226"/>
          <p:cNvSpPr>
            <a:spLocks/>
          </p:cNvSpPr>
          <p:nvPr userDrawn="1"/>
        </p:nvSpPr>
        <p:spPr bwMode="auto">
          <a:xfrm>
            <a:off x="5746750" y="1925638"/>
            <a:ext cx="38100" cy="38100"/>
          </a:xfrm>
          <a:custGeom>
            <a:avLst/>
            <a:gdLst>
              <a:gd name="T0" fmla="*/ 2147483647 w 72"/>
              <a:gd name="T1" fmla="*/ 2147483647 h 70"/>
              <a:gd name="T2" fmla="*/ 2147483647 w 72"/>
              <a:gd name="T3" fmla="*/ 2147483647 h 70"/>
              <a:gd name="T4" fmla="*/ 2147483647 w 72"/>
              <a:gd name="T5" fmla="*/ 2147483647 h 70"/>
              <a:gd name="T6" fmla="*/ 2147483647 w 72"/>
              <a:gd name="T7" fmla="*/ 2147483647 h 70"/>
              <a:gd name="T8" fmla="*/ 2147483647 w 72"/>
              <a:gd name="T9" fmla="*/ 2147483647 h 70"/>
              <a:gd name="T10" fmla="*/ 2147483647 w 72"/>
              <a:gd name="T11" fmla="*/ 2147483647 h 70"/>
              <a:gd name="T12" fmla="*/ 2147483647 w 72"/>
              <a:gd name="T13" fmla="*/ 2147483647 h 70"/>
              <a:gd name="T14" fmla="*/ 2147483647 w 72"/>
              <a:gd name="T15" fmla="*/ 2147483647 h 70"/>
              <a:gd name="T16" fmla="*/ 2147483647 w 72"/>
              <a:gd name="T17" fmla="*/ 2147483647 h 70"/>
              <a:gd name="T18" fmla="*/ 2147483647 w 72"/>
              <a:gd name="T19" fmla="*/ 2147483647 h 70"/>
              <a:gd name="T20" fmla="*/ 2147483647 w 72"/>
              <a:gd name="T21" fmla="*/ 2147483647 h 70"/>
              <a:gd name="T22" fmla="*/ 2147483647 w 72"/>
              <a:gd name="T23" fmla="*/ 2147483647 h 70"/>
              <a:gd name="T24" fmla="*/ 2147483647 w 72"/>
              <a:gd name="T25" fmla="*/ 2147483647 h 70"/>
              <a:gd name="T26" fmla="*/ 2147483647 w 72"/>
              <a:gd name="T27" fmla="*/ 2147483647 h 70"/>
              <a:gd name="T28" fmla="*/ 2147483647 w 72"/>
              <a:gd name="T29" fmla="*/ 2147483647 h 70"/>
              <a:gd name="T30" fmla="*/ 2147483647 w 72"/>
              <a:gd name="T31" fmla="*/ 0 h 70"/>
              <a:gd name="T32" fmla="*/ 2147483647 w 72"/>
              <a:gd name="T33" fmla="*/ 0 h 70"/>
              <a:gd name="T34" fmla="*/ 2147483647 w 72"/>
              <a:gd name="T35" fmla="*/ 0 h 70"/>
              <a:gd name="T36" fmla="*/ 2147483647 w 72"/>
              <a:gd name="T37" fmla="*/ 2147483647 h 70"/>
              <a:gd name="T38" fmla="*/ 2147483647 w 72"/>
              <a:gd name="T39" fmla="*/ 2147483647 h 70"/>
              <a:gd name="T40" fmla="*/ 2147483647 w 72"/>
              <a:gd name="T41" fmla="*/ 2147483647 h 70"/>
              <a:gd name="T42" fmla="*/ 2147483647 w 72"/>
              <a:gd name="T43" fmla="*/ 2147483647 h 70"/>
              <a:gd name="T44" fmla="*/ 2147483647 w 72"/>
              <a:gd name="T45" fmla="*/ 2147483647 h 70"/>
              <a:gd name="T46" fmla="*/ 2147483647 w 72"/>
              <a:gd name="T47" fmla="*/ 2147483647 h 70"/>
              <a:gd name="T48" fmla="*/ 0 w 72"/>
              <a:gd name="T49" fmla="*/ 2147483647 h 70"/>
              <a:gd name="T50" fmla="*/ 2147483647 w 72"/>
              <a:gd name="T51" fmla="*/ 2147483647 h 70"/>
              <a:gd name="T52" fmla="*/ 2147483647 w 72"/>
              <a:gd name="T53" fmla="*/ 2147483647 h 70"/>
              <a:gd name="T54" fmla="*/ 2147483647 w 72"/>
              <a:gd name="T55" fmla="*/ 2147483647 h 70"/>
              <a:gd name="T56" fmla="*/ 2147483647 w 72"/>
              <a:gd name="T57" fmla="*/ 2147483647 h 70"/>
              <a:gd name="T58" fmla="*/ 2147483647 w 72"/>
              <a:gd name="T59" fmla="*/ 2147483647 h 70"/>
              <a:gd name="T60" fmla="*/ 2147483647 w 72"/>
              <a:gd name="T61" fmla="*/ 2147483647 h 70"/>
              <a:gd name="T62" fmla="*/ 2147483647 w 72"/>
              <a:gd name="T63" fmla="*/ 2147483647 h 70"/>
              <a:gd name="T64" fmla="*/ 2147483647 w 72"/>
              <a:gd name="T65" fmla="*/ 2147483647 h 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2" h="70">
                <a:moveTo>
                  <a:pt x="36" y="70"/>
                </a:moveTo>
                <a:lnTo>
                  <a:pt x="42" y="70"/>
                </a:lnTo>
                <a:lnTo>
                  <a:pt x="50" y="68"/>
                </a:lnTo>
                <a:lnTo>
                  <a:pt x="55" y="65"/>
                </a:lnTo>
                <a:lnTo>
                  <a:pt x="61" y="60"/>
                </a:lnTo>
                <a:lnTo>
                  <a:pt x="65" y="55"/>
                </a:lnTo>
                <a:lnTo>
                  <a:pt x="68" y="48"/>
                </a:lnTo>
                <a:lnTo>
                  <a:pt x="71" y="42"/>
                </a:lnTo>
                <a:lnTo>
                  <a:pt x="72" y="35"/>
                </a:lnTo>
                <a:lnTo>
                  <a:pt x="71" y="28"/>
                </a:lnTo>
                <a:lnTo>
                  <a:pt x="68" y="21"/>
                </a:lnTo>
                <a:lnTo>
                  <a:pt x="65" y="15"/>
                </a:lnTo>
                <a:lnTo>
                  <a:pt x="61" y="9"/>
                </a:lnTo>
                <a:lnTo>
                  <a:pt x="55" y="5"/>
                </a:lnTo>
                <a:lnTo>
                  <a:pt x="50" y="2"/>
                </a:lnTo>
                <a:lnTo>
                  <a:pt x="42" y="0"/>
                </a:lnTo>
                <a:lnTo>
                  <a:pt x="36" y="0"/>
                </a:lnTo>
                <a:lnTo>
                  <a:pt x="28" y="0"/>
                </a:lnTo>
                <a:lnTo>
                  <a:pt x="22" y="2"/>
                </a:lnTo>
                <a:lnTo>
                  <a:pt x="15" y="5"/>
                </a:lnTo>
                <a:lnTo>
                  <a:pt x="11" y="9"/>
                </a:lnTo>
                <a:lnTo>
                  <a:pt x="6" y="15"/>
                </a:lnTo>
                <a:lnTo>
                  <a:pt x="3" y="21"/>
                </a:lnTo>
                <a:lnTo>
                  <a:pt x="1" y="28"/>
                </a:lnTo>
                <a:lnTo>
                  <a:pt x="0" y="35"/>
                </a:lnTo>
                <a:lnTo>
                  <a:pt x="1" y="42"/>
                </a:lnTo>
                <a:lnTo>
                  <a:pt x="3" y="48"/>
                </a:lnTo>
                <a:lnTo>
                  <a:pt x="6" y="55"/>
                </a:lnTo>
                <a:lnTo>
                  <a:pt x="11" y="60"/>
                </a:lnTo>
                <a:lnTo>
                  <a:pt x="15" y="65"/>
                </a:lnTo>
                <a:lnTo>
                  <a:pt x="22" y="68"/>
                </a:lnTo>
                <a:lnTo>
                  <a:pt x="28" y="70"/>
                </a:lnTo>
                <a:lnTo>
                  <a:pt x="36" y="70"/>
                </a:lnTo>
                <a:close/>
              </a:path>
            </a:pathLst>
          </a:custGeom>
          <a:solidFill>
            <a:srgbClr val="00578E"/>
          </a:solidFill>
          <a:ln w="9525">
            <a:noFill/>
            <a:round/>
            <a:headEnd/>
            <a:tailEnd/>
          </a:ln>
        </p:spPr>
        <p:txBody>
          <a:bodyPr/>
          <a:lstStyle/>
          <a:p>
            <a:endParaRPr lang="en-US">
              <a:solidFill>
                <a:srgbClr val="000000"/>
              </a:solidFill>
            </a:endParaRPr>
          </a:p>
        </p:txBody>
      </p:sp>
      <p:sp>
        <p:nvSpPr>
          <p:cNvPr id="68" name="Freeform 227"/>
          <p:cNvSpPr>
            <a:spLocks/>
          </p:cNvSpPr>
          <p:nvPr userDrawn="1"/>
        </p:nvSpPr>
        <p:spPr bwMode="auto">
          <a:xfrm>
            <a:off x="5848350" y="1925638"/>
            <a:ext cx="36513" cy="38100"/>
          </a:xfrm>
          <a:custGeom>
            <a:avLst/>
            <a:gdLst>
              <a:gd name="T0" fmla="*/ 2147483647 w 71"/>
              <a:gd name="T1" fmla="*/ 2147483647 h 70"/>
              <a:gd name="T2" fmla="*/ 2147483647 w 71"/>
              <a:gd name="T3" fmla="*/ 2147483647 h 70"/>
              <a:gd name="T4" fmla="*/ 2147483647 w 71"/>
              <a:gd name="T5" fmla="*/ 2147483647 h 70"/>
              <a:gd name="T6" fmla="*/ 2147483647 w 71"/>
              <a:gd name="T7" fmla="*/ 2147483647 h 70"/>
              <a:gd name="T8" fmla="*/ 2147483647 w 71"/>
              <a:gd name="T9" fmla="*/ 2147483647 h 70"/>
              <a:gd name="T10" fmla="*/ 2147483647 w 71"/>
              <a:gd name="T11" fmla="*/ 2147483647 h 70"/>
              <a:gd name="T12" fmla="*/ 2147483647 w 71"/>
              <a:gd name="T13" fmla="*/ 2147483647 h 70"/>
              <a:gd name="T14" fmla="*/ 2147483647 w 71"/>
              <a:gd name="T15" fmla="*/ 2147483647 h 70"/>
              <a:gd name="T16" fmla="*/ 2147483647 w 71"/>
              <a:gd name="T17" fmla="*/ 2147483647 h 70"/>
              <a:gd name="T18" fmla="*/ 2147483647 w 71"/>
              <a:gd name="T19" fmla="*/ 2147483647 h 70"/>
              <a:gd name="T20" fmla="*/ 2147483647 w 71"/>
              <a:gd name="T21" fmla="*/ 2147483647 h 70"/>
              <a:gd name="T22" fmla="*/ 2147483647 w 71"/>
              <a:gd name="T23" fmla="*/ 2147483647 h 70"/>
              <a:gd name="T24" fmla="*/ 2147483647 w 71"/>
              <a:gd name="T25" fmla="*/ 2147483647 h 70"/>
              <a:gd name="T26" fmla="*/ 2147483647 w 71"/>
              <a:gd name="T27" fmla="*/ 2147483647 h 70"/>
              <a:gd name="T28" fmla="*/ 2147483647 w 71"/>
              <a:gd name="T29" fmla="*/ 2147483647 h 70"/>
              <a:gd name="T30" fmla="*/ 2147483647 w 71"/>
              <a:gd name="T31" fmla="*/ 0 h 70"/>
              <a:gd name="T32" fmla="*/ 2147483647 w 71"/>
              <a:gd name="T33" fmla="*/ 0 h 70"/>
              <a:gd name="T34" fmla="*/ 2147483647 w 71"/>
              <a:gd name="T35" fmla="*/ 0 h 70"/>
              <a:gd name="T36" fmla="*/ 2147483647 w 71"/>
              <a:gd name="T37" fmla="*/ 2147483647 h 70"/>
              <a:gd name="T38" fmla="*/ 2147483647 w 71"/>
              <a:gd name="T39" fmla="*/ 2147483647 h 70"/>
              <a:gd name="T40" fmla="*/ 2147483647 w 71"/>
              <a:gd name="T41" fmla="*/ 2147483647 h 70"/>
              <a:gd name="T42" fmla="*/ 2147483647 w 71"/>
              <a:gd name="T43" fmla="*/ 2147483647 h 70"/>
              <a:gd name="T44" fmla="*/ 2147483647 w 71"/>
              <a:gd name="T45" fmla="*/ 2147483647 h 70"/>
              <a:gd name="T46" fmla="*/ 2147483647 w 71"/>
              <a:gd name="T47" fmla="*/ 2147483647 h 70"/>
              <a:gd name="T48" fmla="*/ 0 w 71"/>
              <a:gd name="T49" fmla="*/ 2147483647 h 70"/>
              <a:gd name="T50" fmla="*/ 2147483647 w 71"/>
              <a:gd name="T51" fmla="*/ 2147483647 h 70"/>
              <a:gd name="T52" fmla="*/ 2147483647 w 71"/>
              <a:gd name="T53" fmla="*/ 2147483647 h 70"/>
              <a:gd name="T54" fmla="*/ 2147483647 w 71"/>
              <a:gd name="T55" fmla="*/ 2147483647 h 70"/>
              <a:gd name="T56" fmla="*/ 2147483647 w 71"/>
              <a:gd name="T57" fmla="*/ 2147483647 h 70"/>
              <a:gd name="T58" fmla="*/ 2147483647 w 71"/>
              <a:gd name="T59" fmla="*/ 2147483647 h 70"/>
              <a:gd name="T60" fmla="*/ 2147483647 w 71"/>
              <a:gd name="T61" fmla="*/ 2147483647 h 70"/>
              <a:gd name="T62" fmla="*/ 2147483647 w 71"/>
              <a:gd name="T63" fmla="*/ 2147483647 h 70"/>
              <a:gd name="T64" fmla="*/ 2147483647 w 71"/>
              <a:gd name="T65" fmla="*/ 2147483647 h 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1" h="70">
                <a:moveTo>
                  <a:pt x="36" y="70"/>
                </a:moveTo>
                <a:lnTo>
                  <a:pt x="42" y="70"/>
                </a:lnTo>
                <a:lnTo>
                  <a:pt x="49" y="68"/>
                </a:lnTo>
                <a:lnTo>
                  <a:pt x="55" y="65"/>
                </a:lnTo>
                <a:lnTo>
                  <a:pt x="61" y="60"/>
                </a:lnTo>
                <a:lnTo>
                  <a:pt x="65" y="55"/>
                </a:lnTo>
                <a:lnTo>
                  <a:pt x="68" y="48"/>
                </a:lnTo>
                <a:lnTo>
                  <a:pt x="71" y="42"/>
                </a:lnTo>
                <a:lnTo>
                  <a:pt x="71" y="35"/>
                </a:lnTo>
                <a:lnTo>
                  <a:pt x="71" y="28"/>
                </a:lnTo>
                <a:lnTo>
                  <a:pt x="68" y="21"/>
                </a:lnTo>
                <a:lnTo>
                  <a:pt x="65" y="15"/>
                </a:lnTo>
                <a:lnTo>
                  <a:pt x="61" y="9"/>
                </a:lnTo>
                <a:lnTo>
                  <a:pt x="55" y="5"/>
                </a:lnTo>
                <a:lnTo>
                  <a:pt x="49" y="2"/>
                </a:lnTo>
                <a:lnTo>
                  <a:pt x="42" y="0"/>
                </a:lnTo>
                <a:lnTo>
                  <a:pt x="36" y="0"/>
                </a:lnTo>
                <a:lnTo>
                  <a:pt x="28" y="0"/>
                </a:lnTo>
                <a:lnTo>
                  <a:pt x="22" y="2"/>
                </a:lnTo>
                <a:lnTo>
                  <a:pt x="15" y="5"/>
                </a:lnTo>
                <a:lnTo>
                  <a:pt x="10" y="9"/>
                </a:lnTo>
                <a:lnTo>
                  <a:pt x="5" y="15"/>
                </a:lnTo>
                <a:lnTo>
                  <a:pt x="2" y="21"/>
                </a:lnTo>
                <a:lnTo>
                  <a:pt x="1" y="28"/>
                </a:lnTo>
                <a:lnTo>
                  <a:pt x="0" y="35"/>
                </a:lnTo>
                <a:lnTo>
                  <a:pt x="1" y="42"/>
                </a:lnTo>
                <a:lnTo>
                  <a:pt x="2" y="48"/>
                </a:lnTo>
                <a:lnTo>
                  <a:pt x="5" y="55"/>
                </a:lnTo>
                <a:lnTo>
                  <a:pt x="10" y="60"/>
                </a:lnTo>
                <a:lnTo>
                  <a:pt x="15" y="65"/>
                </a:lnTo>
                <a:lnTo>
                  <a:pt x="22" y="68"/>
                </a:lnTo>
                <a:lnTo>
                  <a:pt x="28" y="70"/>
                </a:lnTo>
                <a:lnTo>
                  <a:pt x="36" y="70"/>
                </a:lnTo>
                <a:close/>
              </a:path>
            </a:pathLst>
          </a:custGeom>
          <a:solidFill>
            <a:srgbClr val="00578E"/>
          </a:solidFill>
          <a:ln w="9525">
            <a:noFill/>
            <a:round/>
            <a:headEnd/>
            <a:tailEnd/>
          </a:ln>
        </p:spPr>
        <p:txBody>
          <a:bodyPr/>
          <a:lstStyle/>
          <a:p>
            <a:endParaRPr lang="en-US">
              <a:solidFill>
                <a:srgbClr val="000000"/>
              </a:solidFill>
            </a:endParaRPr>
          </a:p>
        </p:txBody>
      </p:sp>
      <p:sp>
        <p:nvSpPr>
          <p:cNvPr id="69" name="Freeform 228"/>
          <p:cNvSpPr>
            <a:spLocks/>
          </p:cNvSpPr>
          <p:nvPr userDrawn="1"/>
        </p:nvSpPr>
        <p:spPr bwMode="auto">
          <a:xfrm>
            <a:off x="5949950" y="1925638"/>
            <a:ext cx="36513" cy="38100"/>
          </a:xfrm>
          <a:custGeom>
            <a:avLst/>
            <a:gdLst>
              <a:gd name="T0" fmla="*/ 2147483647 w 71"/>
              <a:gd name="T1" fmla="*/ 2147483647 h 70"/>
              <a:gd name="T2" fmla="*/ 2147483647 w 71"/>
              <a:gd name="T3" fmla="*/ 2147483647 h 70"/>
              <a:gd name="T4" fmla="*/ 2147483647 w 71"/>
              <a:gd name="T5" fmla="*/ 2147483647 h 70"/>
              <a:gd name="T6" fmla="*/ 2147483647 w 71"/>
              <a:gd name="T7" fmla="*/ 2147483647 h 70"/>
              <a:gd name="T8" fmla="*/ 2147483647 w 71"/>
              <a:gd name="T9" fmla="*/ 2147483647 h 70"/>
              <a:gd name="T10" fmla="*/ 2147483647 w 71"/>
              <a:gd name="T11" fmla="*/ 2147483647 h 70"/>
              <a:gd name="T12" fmla="*/ 2147483647 w 71"/>
              <a:gd name="T13" fmla="*/ 2147483647 h 70"/>
              <a:gd name="T14" fmla="*/ 2147483647 w 71"/>
              <a:gd name="T15" fmla="*/ 2147483647 h 70"/>
              <a:gd name="T16" fmla="*/ 2147483647 w 71"/>
              <a:gd name="T17" fmla="*/ 2147483647 h 70"/>
              <a:gd name="T18" fmla="*/ 2147483647 w 71"/>
              <a:gd name="T19" fmla="*/ 2147483647 h 70"/>
              <a:gd name="T20" fmla="*/ 2147483647 w 71"/>
              <a:gd name="T21" fmla="*/ 2147483647 h 70"/>
              <a:gd name="T22" fmla="*/ 2147483647 w 71"/>
              <a:gd name="T23" fmla="*/ 2147483647 h 70"/>
              <a:gd name="T24" fmla="*/ 2147483647 w 71"/>
              <a:gd name="T25" fmla="*/ 2147483647 h 70"/>
              <a:gd name="T26" fmla="*/ 2147483647 w 71"/>
              <a:gd name="T27" fmla="*/ 2147483647 h 70"/>
              <a:gd name="T28" fmla="*/ 2147483647 w 71"/>
              <a:gd name="T29" fmla="*/ 2147483647 h 70"/>
              <a:gd name="T30" fmla="*/ 2147483647 w 71"/>
              <a:gd name="T31" fmla="*/ 0 h 70"/>
              <a:gd name="T32" fmla="*/ 2147483647 w 71"/>
              <a:gd name="T33" fmla="*/ 0 h 70"/>
              <a:gd name="T34" fmla="*/ 2147483647 w 71"/>
              <a:gd name="T35" fmla="*/ 0 h 70"/>
              <a:gd name="T36" fmla="*/ 2147483647 w 71"/>
              <a:gd name="T37" fmla="*/ 2147483647 h 70"/>
              <a:gd name="T38" fmla="*/ 2147483647 w 71"/>
              <a:gd name="T39" fmla="*/ 2147483647 h 70"/>
              <a:gd name="T40" fmla="*/ 2147483647 w 71"/>
              <a:gd name="T41" fmla="*/ 2147483647 h 70"/>
              <a:gd name="T42" fmla="*/ 2147483647 w 71"/>
              <a:gd name="T43" fmla="*/ 2147483647 h 70"/>
              <a:gd name="T44" fmla="*/ 2147483647 w 71"/>
              <a:gd name="T45" fmla="*/ 2147483647 h 70"/>
              <a:gd name="T46" fmla="*/ 0 w 71"/>
              <a:gd name="T47" fmla="*/ 2147483647 h 70"/>
              <a:gd name="T48" fmla="*/ 0 w 71"/>
              <a:gd name="T49" fmla="*/ 2147483647 h 70"/>
              <a:gd name="T50" fmla="*/ 0 w 71"/>
              <a:gd name="T51" fmla="*/ 2147483647 h 70"/>
              <a:gd name="T52" fmla="*/ 2147483647 w 71"/>
              <a:gd name="T53" fmla="*/ 2147483647 h 70"/>
              <a:gd name="T54" fmla="*/ 2147483647 w 71"/>
              <a:gd name="T55" fmla="*/ 2147483647 h 70"/>
              <a:gd name="T56" fmla="*/ 2147483647 w 71"/>
              <a:gd name="T57" fmla="*/ 2147483647 h 70"/>
              <a:gd name="T58" fmla="*/ 2147483647 w 71"/>
              <a:gd name="T59" fmla="*/ 2147483647 h 70"/>
              <a:gd name="T60" fmla="*/ 2147483647 w 71"/>
              <a:gd name="T61" fmla="*/ 2147483647 h 70"/>
              <a:gd name="T62" fmla="*/ 2147483647 w 71"/>
              <a:gd name="T63" fmla="*/ 2147483647 h 70"/>
              <a:gd name="T64" fmla="*/ 2147483647 w 71"/>
              <a:gd name="T65" fmla="*/ 2147483647 h 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1" h="70">
                <a:moveTo>
                  <a:pt x="35" y="70"/>
                </a:moveTo>
                <a:lnTo>
                  <a:pt x="42" y="70"/>
                </a:lnTo>
                <a:lnTo>
                  <a:pt x="49" y="68"/>
                </a:lnTo>
                <a:lnTo>
                  <a:pt x="55" y="65"/>
                </a:lnTo>
                <a:lnTo>
                  <a:pt x="60" y="60"/>
                </a:lnTo>
                <a:lnTo>
                  <a:pt x="64" y="55"/>
                </a:lnTo>
                <a:lnTo>
                  <a:pt x="67" y="48"/>
                </a:lnTo>
                <a:lnTo>
                  <a:pt x="70" y="42"/>
                </a:lnTo>
                <a:lnTo>
                  <a:pt x="71" y="35"/>
                </a:lnTo>
                <a:lnTo>
                  <a:pt x="70" y="28"/>
                </a:lnTo>
                <a:lnTo>
                  <a:pt x="67" y="21"/>
                </a:lnTo>
                <a:lnTo>
                  <a:pt x="64" y="15"/>
                </a:lnTo>
                <a:lnTo>
                  <a:pt x="60" y="9"/>
                </a:lnTo>
                <a:lnTo>
                  <a:pt x="55" y="5"/>
                </a:lnTo>
                <a:lnTo>
                  <a:pt x="49" y="2"/>
                </a:lnTo>
                <a:lnTo>
                  <a:pt x="42" y="0"/>
                </a:lnTo>
                <a:lnTo>
                  <a:pt x="35" y="0"/>
                </a:lnTo>
                <a:lnTo>
                  <a:pt x="28" y="0"/>
                </a:lnTo>
                <a:lnTo>
                  <a:pt x="22" y="2"/>
                </a:lnTo>
                <a:lnTo>
                  <a:pt x="15" y="5"/>
                </a:lnTo>
                <a:lnTo>
                  <a:pt x="10" y="9"/>
                </a:lnTo>
                <a:lnTo>
                  <a:pt x="6" y="15"/>
                </a:lnTo>
                <a:lnTo>
                  <a:pt x="2" y="21"/>
                </a:lnTo>
                <a:lnTo>
                  <a:pt x="0" y="28"/>
                </a:lnTo>
                <a:lnTo>
                  <a:pt x="0" y="35"/>
                </a:lnTo>
                <a:lnTo>
                  <a:pt x="0" y="42"/>
                </a:lnTo>
                <a:lnTo>
                  <a:pt x="2" y="48"/>
                </a:lnTo>
                <a:lnTo>
                  <a:pt x="6" y="55"/>
                </a:lnTo>
                <a:lnTo>
                  <a:pt x="10" y="60"/>
                </a:lnTo>
                <a:lnTo>
                  <a:pt x="15" y="65"/>
                </a:lnTo>
                <a:lnTo>
                  <a:pt x="22" y="68"/>
                </a:lnTo>
                <a:lnTo>
                  <a:pt x="28" y="70"/>
                </a:lnTo>
                <a:lnTo>
                  <a:pt x="35" y="70"/>
                </a:lnTo>
                <a:close/>
              </a:path>
            </a:pathLst>
          </a:custGeom>
          <a:solidFill>
            <a:srgbClr val="00578E"/>
          </a:solidFill>
          <a:ln w="9525">
            <a:noFill/>
            <a:round/>
            <a:headEnd/>
            <a:tailEnd/>
          </a:ln>
        </p:spPr>
        <p:txBody>
          <a:bodyPr/>
          <a:lstStyle/>
          <a:p>
            <a:endParaRPr lang="en-US">
              <a:solidFill>
                <a:srgbClr val="000000"/>
              </a:solidFill>
            </a:endParaRPr>
          </a:p>
        </p:txBody>
      </p:sp>
      <p:sp>
        <p:nvSpPr>
          <p:cNvPr id="70" name="Freeform 229"/>
          <p:cNvSpPr>
            <a:spLocks/>
          </p:cNvSpPr>
          <p:nvPr userDrawn="1"/>
        </p:nvSpPr>
        <p:spPr bwMode="auto">
          <a:xfrm>
            <a:off x="6049963" y="1925638"/>
            <a:ext cx="38100" cy="38100"/>
          </a:xfrm>
          <a:custGeom>
            <a:avLst/>
            <a:gdLst>
              <a:gd name="T0" fmla="*/ 2147483647 w 72"/>
              <a:gd name="T1" fmla="*/ 2147483647 h 70"/>
              <a:gd name="T2" fmla="*/ 2147483647 w 72"/>
              <a:gd name="T3" fmla="*/ 2147483647 h 70"/>
              <a:gd name="T4" fmla="*/ 2147483647 w 72"/>
              <a:gd name="T5" fmla="*/ 2147483647 h 70"/>
              <a:gd name="T6" fmla="*/ 2147483647 w 72"/>
              <a:gd name="T7" fmla="*/ 2147483647 h 70"/>
              <a:gd name="T8" fmla="*/ 2147483647 w 72"/>
              <a:gd name="T9" fmla="*/ 2147483647 h 70"/>
              <a:gd name="T10" fmla="*/ 2147483647 w 72"/>
              <a:gd name="T11" fmla="*/ 2147483647 h 70"/>
              <a:gd name="T12" fmla="*/ 2147483647 w 72"/>
              <a:gd name="T13" fmla="*/ 2147483647 h 70"/>
              <a:gd name="T14" fmla="*/ 2147483647 w 72"/>
              <a:gd name="T15" fmla="*/ 2147483647 h 70"/>
              <a:gd name="T16" fmla="*/ 2147483647 w 72"/>
              <a:gd name="T17" fmla="*/ 2147483647 h 70"/>
              <a:gd name="T18" fmla="*/ 2147483647 w 72"/>
              <a:gd name="T19" fmla="*/ 2147483647 h 70"/>
              <a:gd name="T20" fmla="*/ 2147483647 w 72"/>
              <a:gd name="T21" fmla="*/ 2147483647 h 70"/>
              <a:gd name="T22" fmla="*/ 2147483647 w 72"/>
              <a:gd name="T23" fmla="*/ 2147483647 h 70"/>
              <a:gd name="T24" fmla="*/ 2147483647 w 72"/>
              <a:gd name="T25" fmla="*/ 2147483647 h 70"/>
              <a:gd name="T26" fmla="*/ 2147483647 w 72"/>
              <a:gd name="T27" fmla="*/ 2147483647 h 70"/>
              <a:gd name="T28" fmla="*/ 2147483647 w 72"/>
              <a:gd name="T29" fmla="*/ 2147483647 h 70"/>
              <a:gd name="T30" fmla="*/ 2147483647 w 72"/>
              <a:gd name="T31" fmla="*/ 0 h 70"/>
              <a:gd name="T32" fmla="*/ 2147483647 w 72"/>
              <a:gd name="T33" fmla="*/ 0 h 70"/>
              <a:gd name="T34" fmla="*/ 2147483647 w 72"/>
              <a:gd name="T35" fmla="*/ 0 h 70"/>
              <a:gd name="T36" fmla="*/ 2147483647 w 72"/>
              <a:gd name="T37" fmla="*/ 2147483647 h 70"/>
              <a:gd name="T38" fmla="*/ 2147483647 w 72"/>
              <a:gd name="T39" fmla="*/ 2147483647 h 70"/>
              <a:gd name="T40" fmla="*/ 2147483647 w 72"/>
              <a:gd name="T41" fmla="*/ 2147483647 h 70"/>
              <a:gd name="T42" fmla="*/ 2147483647 w 72"/>
              <a:gd name="T43" fmla="*/ 2147483647 h 70"/>
              <a:gd name="T44" fmla="*/ 2147483647 w 72"/>
              <a:gd name="T45" fmla="*/ 2147483647 h 70"/>
              <a:gd name="T46" fmla="*/ 2147483647 w 72"/>
              <a:gd name="T47" fmla="*/ 2147483647 h 70"/>
              <a:gd name="T48" fmla="*/ 0 w 72"/>
              <a:gd name="T49" fmla="*/ 2147483647 h 70"/>
              <a:gd name="T50" fmla="*/ 2147483647 w 72"/>
              <a:gd name="T51" fmla="*/ 2147483647 h 70"/>
              <a:gd name="T52" fmla="*/ 2147483647 w 72"/>
              <a:gd name="T53" fmla="*/ 2147483647 h 70"/>
              <a:gd name="T54" fmla="*/ 2147483647 w 72"/>
              <a:gd name="T55" fmla="*/ 2147483647 h 70"/>
              <a:gd name="T56" fmla="*/ 2147483647 w 72"/>
              <a:gd name="T57" fmla="*/ 2147483647 h 70"/>
              <a:gd name="T58" fmla="*/ 2147483647 w 72"/>
              <a:gd name="T59" fmla="*/ 2147483647 h 70"/>
              <a:gd name="T60" fmla="*/ 2147483647 w 72"/>
              <a:gd name="T61" fmla="*/ 2147483647 h 70"/>
              <a:gd name="T62" fmla="*/ 2147483647 w 72"/>
              <a:gd name="T63" fmla="*/ 2147483647 h 70"/>
              <a:gd name="T64" fmla="*/ 2147483647 w 72"/>
              <a:gd name="T65" fmla="*/ 2147483647 h 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2" h="70">
                <a:moveTo>
                  <a:pt x="36" y="70"/>
                </a:moveTo>
                <a:lnTo>
                  <a:pt x="43" y="70"/>
                </a:lnTo>
                <a:lnTo>
                  <a:pt x="50" y="68"/>
                </a:lnTo>
                <a:lnTo>
                  <a:pt x="55" y="65"/>
                </a:lnTo>
                <a:lnTo>
                  <a:pt x="61" y="60"/>
                </a:lnTo>
                <a:lnTo>
                  <a:pt x="65" y="55"/>
                </a:lnTo>
                <a:lnTo>
                  <a:pt x="68" y="48"/>
                </a:lnTo>
                <a:lnTo>
                  <a:pt x="71" y="42"/>
                </a:lnTo>
                <a:lnTo>
                  <a:pt x="72" y="35"/>
                </a:lnTo>
                <a:lnTo>
                  <a:pt x="71" y="28"/>
                </a:lnTo>
                <a:lnTo>
                  <a:pt x="68" y="21"/>
                </a:lnTo>
                <a:lnTo>
                  <a:pt x="65" y="15"/>
                </a:lnTo>
                <a:lnTo>
                  <a:pt x="61" y="9"/>
                </a:lnTo>
                <a:lnTo>
                  <a:pt x="55" y="5"/>
                </a:lnTo>
                <a:lnTo>
                  <a:pt x="50" y="2"/>
                </a:lnTo>
                <a:lnTo>
                  <a:pt x="43" y="0"/>
                </a:lnTo>
                <a:lnTo>
                  <a:pt x="36" y="0"/>
                </a:lnTo>
                <a:lnTo>
                  <a:pt x="28" y="0"/>
                </a:lnTo>
                <a:lnTo>
                  <a:pt x="22" y="2"/>
                </a:lnTo>
                <a:lnTo>
                  <a:pt x="16" y="5"/>
                </a:lnTo>
                <a:lnTo>
                  <a:pt x="11" y="9"/>
                </a:lnTo>
                <a:lnTo>
                  <a:pt x="7" y="15"/>
                </a:lnTo>
                <a:lnTo>
                  <a:pt x="3" y="21"/>
                </a:lnTo>
                <a:lnTo>
                  <a:pt x="1" y="28"/>
                </a:lnTo>
                <a:lnTo>
                  <a:pt x="0" y="35"/>
                </a:lnTo>
                <a:lnTo>
                  <a:pt x="1" y="42"/>
                </a:lnTo>
                <a:lnTo>
                  <a:pt x="3" y="48"/>
                </a:lnTo>
                <a:lnTo>
                  <a:pt x="7" y="55"/>
                </a:lnTo>
                <a:lnTo>
                  <a:pt x="11" y="60"/>
                </a:lnTo>
                <a:lnTo>
                  <a:pt x="16" y="65"/>
                </a:lnTo>
                <a:lnTo>
                  <a:pt x="22" y="68"/>
                </a:lnTo>
                <a:lnTo>
                  <a:pt x="28" y="70"/>
                </a:lnTo>
                <a:lnTo>
                  <a:pt x="36" y="70"/>
                </a:lnTo>
                <a:close/>
              </a:path>
            </a:pathLst>
          </a:custGeom>
          <a:solidFill>
            <a:srgbClr val="00578E"/>
          </a:solidFill>
          <a:ln w="9525">
            <a:noFill/>
            <a:round/>
            <a:headEnd/>
            <a:tailEnd/>
          </a:ln>
        </p:spPr>
        <p:txBody>
          <a:bodyPr/>
          <a:lstStyle/>
          <a:p>
            <a:endParaRPr lang="en-US">
              <a:solidFill>
                <a:srgbClr val="000000"/>
              </a:solidFill>
            </a:endParaRPr>
          </a:p>
        </p:txBody>
      </p:sp>
      <p:sp>
        <p:nvSpPr>
          <p:cNvPr id="71" name="Freeform 230"/>
          <p:cNvSpPr>
            <a:spLocks/>
          </p:cNvSpPr>
          <p:nvPr userDrawn="1"/>
        </p:nvSpPr>
        <p:spPr bwMode="auto">
          <a:xfrm>
            <a:off x="6151563" y="1925638"/>
            <a:ext cx="38100" cy="38100"/>
          </a:xfrm>
          <a:custGeom>
            <a:avLst/>
            <a:gdLst>
              <a:gd name="T0" fmla="*/ 2147483647 w 72"/>
              <a:gd name="T1" fmla="*/ 2147483647 h 70"/>
              <a:gd name="T2" fmla="*/ 2147483647 w 72"/>
              <a:gd name="T3" fmla="*/ 2147483647 h 70"/>
              <a:gd name="T4" fmla="*/ 2147483647 w 72"/>
              <a:gd name="T5" fmla="*/ 2147483647 h 70"/>
              <a:gd name="T6" fmla="*/ 2147483647 w 72"/>
              <a:gd name="T7" fmla="*/ 2147483647 h 70"/>
              <a:gd name="T8" fmla="*/ 2147483647 w 72"/>
              <a:gd name="T9" fmla="*/ 2147483647 h 70"/>
              <a:gd name="T10" fmla="*/ 2147483647 w 72"/>
              <a:gd name="T11" fmla="*/ 2147483647 h 70"/>
              <a:gd name="T12" fmla="*/ 2147483647 w 72"/>
              <a:gd name="T13" fmla="*/ 2147483647 h 70"/>
              <a:gd name="T14" fmla="*/ 2147483647 w 72"/>
              <a:gd name="T15" fmla="*/ 2147483647 h 70"/>
              <a:gd name="T16" fmla="*/ 2147483647 w 72"/>
              <a:gd name="T17" fmla="*/ 2147483647 h 70"/>
              <a:gd name="T18" fmla="*/ 2147483647 w 72"/>
              <a:gd name="T19" fmla="*/ 2147483647 h 70"/>
              <a:gd name="T20" fmla="*/ 2147483647 w 72"/>
              <a:gd name="T21" fmla="*/ 2147483647 h 70"/>
              <a:gd name="T22" fmla="*/ 2147483647 w 72"/>
              <a:gd name="T23" fmla="*/ 2147483647 h 70"/>
              <a:gd name="T24" fmla="*/ 2147483647 w 72"/>
              <a:gd name="T25" fmla="*/ 2147483647 h 70"/>
              <a:gd name="T26" fmla="*/ 2147483647 w 72"/>
              <a:gd name="T27" fmla="*/ 2147483647 h 70"/>
              <a:gd name="T28" fmla="*/ 2147483647 w 72"/>
              <a:gd name="T29" fmla="*/ 2147483647 h 70"/>
              <a:gd name="T30" fmla="*/ 2147483647 w 72"/>
              <a:gd name="T31" fmla="*/ 0 h 70"/>
              <a:gd name="T32" fmla="*/ 2147483647 w 72"/>
              <a:gd name="T33" fmla="*/ 0 h 70"/>
              <a:gd name="T34" fmla="*/ 2147483647 w 72"/>
              <a:gd name="T35" fmla="*/ 0 h 70"/>
              <a:gd name="T36" fmla="*/ 2147483647 w 72"/>
              <a:gd name="T37" fmla="*/ 2147483647 h 70"/>
              <a:gd name="T38" fmla="*/ 2147483647 w 72"/>
              <a:gd name="T39" fmla="*/ 2147483647 h 70"/>
              <a:gd name="T40" fmla="*/ 2147483647 w 72"/>
              <a:gd name="T41" fmla="*/ 2147483647 h 70"/>
              <a:gd name="T42" fmla="*/ 2147483647 w 72"/>
              <a:gd name="T43" fmla="*/ 2147483647 h 70"/>
              <a:gd name="T44" fmla="*/ 2147483647 w 72"/>
              <a:gd name="T45" fmla="*/ 2147483647 h 70"/>
              <a:gd name="T46" fmla="*/ 2147483647 w 72"/>
              <a:gd name="T47" fmla="*/ 2147483647 h 70"/>
              <a:gd name="T48" fmla="*/ 0 w 72"/>
              <a:gd name="T49" fmla="*/ 2147483647 h 70"/>
              <a:gd name="T50" fmla="*/ 2147483647 w 72"/>
              <a:gd name="T51" fmla="*/ 2147483647 h 70"/>
              <a:gd name="T52" fmla="*/ 2147483647 w 72"/>
              <a:gd name="T53" fmla="*/ 2147483647 h 70"/>
              <a:gd name="T54" fmla="*/ 2147483647 w 72"/>
              <a:gd name="T55" fmla="*/ 2147483647 h 70"/>
              <a:gd name="T56" fmla="*/ 2147483647 w 72"/>
              <a:gd name="T57" fmla="*/ 2147483647 h 70"/>
              <a:gd name="T58" fmla="*/ 2147483647 w 72"/>
              <a:gd name="T59" fmla="*/ 2147483647 h 70"/>
              <a:gd name="T60" fmla="*/ 2147483647 w 72"/>
              <a:gd name="T61" fmla="*/ 2147483647 h 70"/>
              <a:gd name="T62" fmla="*/ 2147483647 w 72"/>
              <a:gd name="T63" fmla="*/ 2147483647 h 70"/>
              <a:gd name="T64" fmla="*/ 2147483647 w 72"/>
              <a:gd name="T65" fmla="*/ 2147483647 h 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2" h="70">
                <a:moveTo>
                  <a:pt x="36" y="70"/>
                </a:moveTo>
                <a:lnTo>
                  <a:pt x="42" y="70"/>
                </a:lnTo>
                <a:lnTo>
                  <a:pt x="50" y="68"/>
                </a:lnTo>
                <a:lnTo>
                  <a:pt x="55" y="65"/>
                </a:lnTo>
                <a:lnTo>
                  <a:pt x="61" y="60"/>
                </a:lnTo>
                <a:lnTo>
                  <a:pt x="65" y="55"/>
                </a:lnTo>
                <a:lnTo>
                  <a:pt x="68" y="48"/>
                </a:lnTo>
                <a:lnTo>
                  <a:pt x="71" y="42"/>
                </a:lnTo>
                <a:lnTo>
                  <a:pt x="72" y="35"/>
                </a:lnTo>
                <a:lnTo>
                  <a:pt x="71" y="28"/>
                </a:lnTo>
                <a:lnTo>
                  <a:pt x="68" y="21"/>
                </a:lnTo>
                <a:lnTo>
                  <a:pt x="65" y="15"/>
                </a:lnTo>
                <a:lnTo>
                  <a:pt x="61" y="9"/>
                </a:lnTo>
                <a:lnTo>
                  <a:pt x="55" y="5"/>
                </a:lnTo>
                <a:lnTo>
                  <a:pt x="50" y="2"/>
                </a:lnTo>
                <a:lnTo>
                  <a:pt x="42" y="0"/>
                </a:lnTo>
                <a:lnTo>
                  <a:pt x="36" y="0"/>
                </a:lnTo>
                <a:lnTo>
                  <a:pt x="28" y="0"/>
                </a:lnTo>
                <a:lnTo>
                  <a:pt x="22" y="2"/>
                </a:lnTo>
                <a:lnTo>
                  <a:pt x="16" y="5"/>
                </a:lnTo>
                <a:lnTo>
                  <a:pt x="11" y="9"/>
                </a:lnTo>
                <a:lnTo>
                  <a:pt x="7" y="15"/>
                </a:lnTo>
                <a:lnTo>
                  <a:pt x="3" y="21"/>
                </a:lnTo>
                <a:lnTo>
                  <a:pt x="1" y="28"/>
                </a:lnTo>
                <a:lnTo>
                  <a:pt x="0" y="35"/>
                </a:lnTo>
                <a:lnTo>
                  <a:pt x="1" y="42"/>
                </a:lnTo>
                <a:lnTo>
                  <a:pt x="3" y="48"/>
                </a:lnTo>
                <a:lnTo>
                  <a:pt x="7" y="55"/>
                </a:lnTo>
                <a:lnTo>
                  <a:pt x="11" y="60"/>
                </a:lnTo>
                <a:lnTo>
                  <a:pt x="16" y="65"/>
                </a:lnTo>
                <a:lnTo>
                  <a:pt x="22" y="68"/>
                </a:lnTo>
                <a:lnTo>
                  <a:pt x="28" y="70"/>
                </a:lnTo>
                <a:lnTo>
                  <a:pt x="36" y="70"/>
                </a:lnTo>
                <a:close/>
              </a:path>
            </a:pathLst>
          </a:custGeom>
          <a:solidFill>
            <a:srgbClr val="00578E"/>
          </a:solidFill>
          <a:ln w="9525">
            <a:noFill/>
            <a:round/>
            <a:headEnd/>
            <a:tailEnd/>
          </a:ln>
        </p:spPr>
        <p:txBody>
          <a:bodyPr/>
          <a:lstStyle/>
          <a:p>
            <a:endParaRPr lang="en-US">
              <a:solidFill>
                <a:srgbClr val="000000"/>
              </a:solidFill>
            </a:endParaRPr>
          </a:p>
        </p:txBody>
      </p:sp>
      <p:sp>
        <p:nvSpPr>
          <p:cNvPr id="72" name="Freeform 231"/>
          <p:cNvSpPr>
            <a:spLocks/>
          </p:cNvSpPr>
          <p:nvPr userDrawn="1"/>
        </p:nvSpPr>
        <p:spPr bwMode="auto">
          <a:xfrm>
            <a:off x="6253163" y="1925638"/>
            <a:ext cx="38100" cy="38100"/>
          </a:xfrm>
          <a:custGeom>
            <a:avLst/>
            <a:gdLst>
              <a:gd name="T0" fmla="*/ 2147483647 w 71"/>
              <a:gd name="T1" fmla="*/ 2147483647 h 70"/>
              <a:gd name="T2" fmla="*/ 2147483647 w 71"/>
              <a:gd name="T3" fmla="*/ 2147483647 h 70"/>
              <a:gd name="T4" fmla="*/ 2147483647 w 71"/>
              <a:gd name="T5" fmla="*/ 2147483647 h 70"/>
              <a:gd name="T6" fmla="*/ 2147483647 w 71"/>
              <a:gd name="T7" fmla="*/ 2147483647 h 70"/>
              <a:gd name="T8" fmla="*/ 2147483647 w 71"/>
              <a:gd name="T9" fmla="*/ 2147483647 h 70"/>
              <a:gd name="T10" fmla="*/ 2147483647 w 71"/>
              <a:gd name="T11" fmla="*/ 2147483647 h 70"/>
              <a:gd name="T12" fmla="*/ 2147483647 w 71"/>
              <a:gd name="T13" fmla="*/ 2147483647 h 70"/>
              <a:gd name="T14" fmla="*/ 2147483647 w 71"/>
              <a:gd name="T15" fmla="*/ 2147483647 h 70"/>
              <a:gd name="T16" fmla="*/ 2147483647 w 71"/>
              <a:gd name="T17" fmla="*/ 2147483647 h 70"/>
              <a:gd name="T18" fmla="*/ 2147483647 w 71"/>
              <a:gd name="T19" fmla="*/ 2147483647 h 70"/>
              <a:gd name="T20" fmla="*/ 2147483647 w 71"/>
              <a:gd name="T21" fmla="*/ 2147483647 h 70"/>
              <a:gd name="T22" fmla="*/ 2147483647 w 71"/>
              <a:gd name="T23" fmla="*/ 2147483647 h 70"/>
              <a:gd name="T24" fmla="*/ 2147483647 w 71"/>
              <a:gd name="T25" fmla="*/ 2147483647 h 70"/>
              <a:gd name="T26" fmla="*/ 2147483647 w 71"/>
              <a:gd name="T27" fmla="*/ 2147483647 h 70"/>
              <a:gd name="T28" fmla="*/ 2147483647 w 71"/>
              <a:gd name="T29" fmla="*/ 2147483647 h 70"/>
              <a:gd name="T30" fmla="*/ 2147483647 w 71"/>
              <a:gd name="T31" fmla="*/ 0 h 70"/>
              <a:gd name="T32" fmla="*/ 2147483647 w 71"/>
              <a:gd name="T33" fmla="*/ 0 h 70"/>
              <a:gd name="T34" fmla="*/ 2147483647 w 71"/>
              <a:gd name="T35" fmla="*/ 0 h 70"/>
              <a:gd name="T36" fmla="*/ 2147483647 w 71"/>
              <a:gd name="T37" fmla="*/ 2147483647 h 70"/>
              <a:gd name="T38" fmla="*/ 2147483647 w 71"/>
              <a:gd name="T39" fmla="*/ 2147483647 h 70"/>
              <a:gd name="T40" fmla="*/ 2147483647 w 71"/>
              <a:gd name="T41" fmla="*/ 2147483647 h 70"/>
              <a:gd name="T42" fmla="*/ 2147483647 w 71"/>
              <a:gd name="T43" fmla="*/ 2147483647 h 70"/>
              <a:gd name="T44" fmla="*/ 2147483647 w 71"/>
              <a:gd name="T45" fmla="*/ 2147483647 h 70"/>
              <a:gd name="T46" fmla="*/ 2147483647 w 71"/>
              <a:gd name="T47" fmla="*/ 2147483647 h 70"/>
              <a:gd name="T48" fmla="*/ 0 w 71"/>
              <a:gd name="T49" fmla="*/ 2147483647 h 70"/>
              <a:gd name="T50" fmla="*/ 2147483647 w 71"/>
              <a:gd name="T51" fmla="*/ 2147483647 h 70"/>
              <a:gd name="T52" fmla="*/ 2147483647 w 71"/>
              <a:gd name="T53" fmla="*/ 2147483647 h 70"/>
              <a:gd name="T54" fmla="*/ 2147483647 w 71"/>
              <a:gd name="T55" fmla="*/ 2147483647 h 70"/>
              <a:gd name="T56" fmla="*/ 2147483647 w 71"/>
              <a:gd name="T57" fmla="*/ 2147483647 h 70"/>
              <a:gd name="T58" fmla="*/ 2147483647 w 71"/>
              <a:gd name="T59" fmla="*/ 2147483647 h 70"/>
              <a:gd name="T60" fmla="*/ 2147483647 w 71"/>
              <a:gd name="T61" fmla="*/ 2147483647 h 70"/>
              <a:gd name="T62" fmla="*/ 2147483647 w 71"/>
              <a:gd name="T63" fmla="*/ 2147483647 h 70"/>
              <a:gd name="T64" fmla="*/ 2147483647 w 71"/>
              <a:gd name="T65" fmla="*/ 2147483647 h 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1" h="70">
                <a:moveTo>
                  <a:pt x="36" y="70"/>
                </a:moveTo>
                <a:lnTo>
                  <a:pt x="42" y="70"/>
                </a:lnTo>
                <a:lnTo>
                  <a:pt x="49" y="68"/>
                </a:lnTo>
                <a:lnTo>
                  <a:pt x="56" y="65"/>
                </a:lnTo>
                <a:lnTo>
                  <a:pt x="61" y="60"/>
                </a:lnTo>
                <a:lnTo>
                  <a:pt x="65" y="55"/>
                </a:lnTo>
                <a:lnTo>
                  <a:pt x="69" y="48"/>
                </a:lnTo>
                <a:lnTo>
                  <a:pt x="71" y="42"/>
                </a:lnTo>
                <a:lnTo>
                  <a:pt x="71" y="35"/>
                </a:lnTo>
                <a:lnTo>
                  <a:pt x="71" y="28"/>
                </a:lnTo>
                <a:lnTo>
                  <a:pt x="69" y="21"/>
                </a:lnTo>
                <a:lnTo>
                  <a:pt x="65" y="15"/>
                </a:lnTo>
                <a:lnTo>
                  <a:pt x="61" y="9"/>
                </a:lnTo>
                <a:lnTo>
                  <a:pt x="56" y="5"/>
                </a:lnTo>
                <a:lnTo>
                  <a:pt x="49" y="2"/>
                </a:lnTo>
                <a:lnTo>
                  <a:pt x="42" y="0"/>
                </a:lnTo>
                <a:lnTo>
                  <a:pt x="36" y="0"/>
                </a:lnTo>
                <a:lnTo>
                  <a:pt x="28" y="0"/>
                </a:lnTo>
                <a:lnTo>
                  <a:pt x="22" y="2"/>
                </a:lnTo>
                <a:lnTo>
                  <a:pt x="15" y="5"/>
                </a:lnTo>
                <a:lnTo>
                  <a:pt x="10" y="9"/>
                </a:lnTo>
                <a:lnTo>
                  <a:pt x="6" y="15"/>
                </a:lnTo>
                <a:lnTo>
                  <a:pt x="2" y="21"/>
                </a:lnTo>
                <a:lnTo>
                  <a:pt x="1" y="28"/>
                </a:lnTo>
                <a:lnTo>
                  <a:pt x="0" y="35"/>
                </a:lnTo>
                <a:lnTo>
                  <a:pt x="1" y="42"/>
                </a:lnTo>
                <a:lnTo>
                  <a:pt x="2" y="48"/>
                </a:lnTo>
                <a:lnTo>
                  <a:pt x="6" y="55"/>
                </a:lnTo>
                <a:lnTo>
                  <a:pt x="10" y="60"/>
                </a:lnTo>
                <a:lnTo>
                  <a:pt x="15" y="65"/>
                </a:lnTo>
                <a:lnTo>
                  <a:pt x="22" y="68"/>
                </a:lnTo>
                <a:lnTo>
                  <a:pt x="28" y="70"/>
                </a:lnTo>
                <a:lnTo>
                  <a:pt x="36" y="70"/>
                </a:lnTo>
                <a:close/>
              </a:path>
            </a:pathLst>
          </a:custGeom>
          <a:solidFill>
            <a:srgbClr val="00578E"/>
          </a:solidFill>
          <a:ln w="9525">
            <a:noFill/>
            <a:round/>
            <a:headEnd/>
            <a:tailEnd/>
          </a:ln>
        </p:spPr>
        <p:txBody>
          <a:bodyPr/>
          <a:lstStyle/>
          <a:p>
            <a:endParaRPr lang="en-US">
              <a:solidFill>
                <a:srgbClr val="000000"/>
              </a:solidFill>
            </a:endParaRPr>
          </a:p>
        </p:txBody>
      </p:sp>
      <p:sp>
        <p:nvSpPr>
          <p:cNvPr id="73" name="Freeform 236"/>
          <p:cNvSpPr>
            <a:spLocks/>
          </p:cNvSpPr>
          <p:nvPr userDrawn="1"/>
        </p:nvSpPr>
        <p:spPr bwMode="auto">
          <a:xfrm>
            <a:off x="6445250" y="4859338"/>
            <a:ext cx="2698750" cy="788987"/>
          </a:xfrm>
          <a:custGeom>
            <a:avLst/>
            <a:gdLst>
              <a:gd name="T0" fmla="*/ 0 w 5153"/>
              <a:gd name="T1" fmla="*/ 0 h 1490"/>
              <a:gd name="T2" fmla="*/ 2147483647 w 5153"/>
              <a:gd name="T3" fmla="*/ 2147483647 h 1490"/>
              <a:gd name="T4" fmla="*/ 2147483647 w 5153"/>
              <a:gd name="T5" fmla="*/ 2147483647 h 1490"/>
              <a:gd name="T6" fmla="*/ 2147483647 w 5153"/>
              <a:gd name="T7" fmla="*/ 2147483647 h 1490"/>
              <a:gd name="T8" fmla="*/ 2147483647 w 5153"/>
              <a:gd name="T9" fmla="*/ 2147483647 h 1490"/>
              <a:gd name="T10" fmla="*/ 2147483647 w 5153"/>
              <a:gd name="T11" fmla="*/ 2147483647 h 1490"/>
              <a:gd name="T12" fmla="*/ 2147483647 w 5153"/>
              <a:gd name="T13" fmla="*/ 2147483647 h 1490"/>
              <a:gd name="T14" fmla="*/ 2147483647 w 5153"/>
              <a:gd name="T15" fmla="*/ 2147483647 h 1490"/>
              <a:gd name="T16" fmla="*/ 2147483647 w 5153"/>
              <a:gd name="T17" fmla="*/ 2147483647 h 1490"/>
              <a:gd name="T18" fmla="*/ 2147483647 w 5153"/>
              <a:gd name="T19" fmla="*/ 2147483647 h 1490"/>
              <a:gd name="T20" fmla="*/ 2147483647 w 5153"/>
              <a:gd name="T21" fmla="*/ 2147483647 h 1490"/>
              <a:gd name="T22" fmla="*/ 2147483647 w 5153"/>
              <a:gd name="T23" fmla="*/ 2147483647 h 1490"/>
              <a:gd name="T24" fmla="*/ 2147483647 w 5153"/>
              <a:gd name="T25" fmla="*/ 2147483647 h 1490"/>
              <a:gd name="T26" fmla="*/ 2147483647 w 5153"/>
              <a:gd name="T27" fmla="*/ 2147483647 h 1490"/>
              <a:gd name="T28" fmla="*/ 2147483647 w 5153"/>
              <a:gd name="T29" fmla="*/ 2147483647 h 1490"/>
              <a:gd name="T30" fmla="*/ 2147483647 w 5153"/>
              <a:gd name="T31" fmla="*/ 2147483647 h 1490"/>
              <a:gd name="T32" fmla="*/ 2147483647 w 5153"/>
              <a:gd name="T33" fmla="*/ 2147483647 h 1490"/>
              <a:gd name="T34" fmla="*/ 2147483647 w 5153"/>
              <a:gd name="T35" fmla="*/ 2147483647 h 1490"/>
              <a:gd name="T36" fmla="*/ 2147483647 w 5153"/>
              <a:gd name="T37" fmla="*/ 2147483647 h 1490"/>
              <a:gd name="T38" fmla="*/ 2147483647 w 5153"/>
              <a:gd name="T39" fmla="*/ 2147483647 h 1490"/>
              <a:gd name="T40" fmla="*/ 2147483647 w 5153"/>
              <a:gd name="T41" fmla="*/ 2147483647 h 1490"/>
              <a:gd name="T42" fmla="*/ 2147483647 w 5153"/>
              <a:gd name="T43" fmla="*/ 2147483647 h 1490"/>
              <a:gd name="T44" fmla="*/ 2147483647 w 5153"/>
              <a:gd name="T45" fmla="*/ 2147483647 h 1490"/>
              <a:gd name="T46" fmla="*/ 2147483647 w 5153"/>
              <a:gd name="T47" fmla="*/ 2147483647 h 1490"/>
              <a:gd name="T48" fmla="*/ 2147483647 w 5153"/>
              <a:gd name="T49" fmla="*/ 2147483647 h 1490"/>
              <a:gd name="T50" fmla="*/ 2147483647 w 5153"/>
              <a:gd name="T51" fmla="*/ 2147483647 h 1490"/>
              <a:gd name="T52" fmla="*/ 2147483647 w 5153"/>
              <a:gd name="T53" fmla="*/ 2147483647 h 1490"/>
              <a:gd name="T54" fmla="*/ 2147483647 w 5153"/>
              <a:gd name="T55" fmla="*/ 2147483647 h 1490"/>
              <a:gd name="T56" fmla="*/ 2147483647 w 5153"/>
              <a:gd name="T57" fmla="*/ 2147483647 h 1490"/>
              <a:gd name="T58" fmla="*/ 2147483647 w 5153"/>
              <a:gd name="T59" fmla="*/ 2147483647 h 1490"/>
              <a:gd name="T60" fmla="*/ 2147483647 w 5153"/>
              <a:gd name="T61" fmla="*/ 2147483647 h 1490"/>
              <a:gd name="T62" fmla="*/ 2147483647 w 5153"/>
              <a:gd name="T63" fmla="*/ 2147483647 h 1490"/>
              <a:gd name="T64" fmla="*/ 2147483647 w 5153"/>
              <a:gd name="T65" fmla="*/ 2147483647 h 149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153" h="1490">
                <a:moveTo>
                  <a:pt x="0" y="0"/>
                </a:moveTo>
                <a:lnTo>
                  <a:pt x="145" y="122"/>
                </a:lnTo>
                <a:lnTo>
                  <a:pt x="294" y="239"/>
                </a:lnTo>
                <a:lnTo>
                  <a:pt x="446" y="351"/>
                </a:lnTo>
                <a:lnTo>
                  <a:pt x="600" y="457"/>
                </a:lnTo>
                <a:lnTo>
                  <a:pt x="755" y="557"/>
                </a:lnTo>
                <a:lnTo>
                  <a:pt x="913" y="653"/>
                </a:lnTo>
                <a:lnTo>
                  <a:pt x="1073" y="743"/>
                </a:lnTo>
                <a:lnTo>
                  <a:pt x="1234" y="827"/>
                </a:lnTo>
                <a:lnTo>
                  <a:pt x="1397" y="905"/>
                </a:lnTo>
                <a:lnTo>
                  <a:pt x="1562" y="979"/>
                </a:lnTo>
                <a:lnTo>
                  <a:pt x="1727" y="1049"/>
                </a:lnTo>
                <a:lnTo>
                  <a:pt x="1894" y="1112"/>
                </a:lnTo>
                <a:lnTo>
                  <a:pt x="2061" y="1170"/>
                </a:lnTo>
                <a:lnTo>
                  <a:pt x="2229" y="1223"/>
                </a:lnTo>
                <a:lnTo>
                  <a:pt x="2398" y="1272"/>
                </a:lnTo>
                <a:lnTo>
                  <a:pt x="2566" y="1314"/>
                </a:lnTo>
                <a:lnTo>
                  <a:pt x="2735" y="1354"/>
                </a:lnTo>
                <a:lnTo>
                  <a:pt x="2903" y="1387"/>
                </a:lnTo>
                <a:lnTo>
                  <a:pt x="3071" y="1415"/>
                </a:lnTo>
                <a:lnTo>
                  <a:pt x="3240" y="1439"/>
                </a:lnTo>
                <a:lnTo>
                  <a:pt x="3407" y="1459"/>
                </a:lnTo>
                <a:lnTo>
                  <a:pt x="3574" y="1474"/>
                </a:lnTo>
                <a:lnTo>
                  <a:pt x="3739" y="1484"/>
                </a:lnTo>
                <a:lnTo>
                  <a:pt x="3903" y="1489"/>
                </a:lnTo>
                <a:lnTo>
                  <a:pt x="4066" y="1490"/>
                </a:lnTo>
                <a:lnTo>
                  <a:pt x="4227" y="1487"/>
                </a:lnTo>
                <a:lnTo>
                  <a:pt x="4387" y="1478"/>
                </a:lnTo>
                <a:lnTo>
                  <a:pt x="4545" y="1466"/>
                </a:lnTo>
                <a:lnTo>
                  <a:pt x="4700" y="1450"/>
                </a:lnTo>
                <a:lnTo>
                  <a:pt x="4854" y="1429"/>
                </a:lnTo>
                <a:lnTo>
                  <a:pt x="5005" y="1405"/>
                </a:lnTo>
                <a:lnTo>
                  <a:pt x="5153" y="1375"/>
                </a:lnTo>
              </a:path>
            </a:pathLst>
          </a:custGeom>
          <a:noFill/>
          <a:ln w="9525">
            <a:solidFill>
              <a:srgbClr val="FFFFFF"/>
            </a:solidFill>
            <a:prstDash val="solid"/>
            <a:round/>
            <a:headEnd/>
            <a:tailEnd/>
          </a:ln>
        </p:spPr>
        <p:txBody>
          <a:bodyPr/>
          <a:lstStyle/>
          <a:p>
            <a:endParaRPr lang="en-US">
              <a:solidFill>
                <a:srgbClr val="000000"/>
              </a:solidFill>
            </a:endParaRPr>
          </a:p>
        </p:txBody>
      </p:sp>
      <p:sp>
        <p:nvSpPr>
          <p:cNvPr id="74" name="Freeform 237"/>
          <p:cNvSpPr>
            <a:spLocks/>
          </p:cNvSpPr>
          <p:nvPr userDrawn="1"/>
        </p:nvSpPr>
        <p:spPr bwMode="auto">
          <a:xfrm>
            <a:off x="6440488" y="5614988"/>
            <a:ext cx="2703512" cy="492125"/>
          </a:xfrm>
          <a:custGeom>
            <a:avLst/>
            <a:gdLst>
              <a:gd name="T0" fmla="*/ 0 w 5153"/>
              <a:gd name="T1" fmla="*/ 0 h 931"/>
              <a:gd name="T2" fmla="*/ 2147483647 w 5153"/>
              <a:gd name="T3" fmla="*/ 2147483647 h 931"/>
              <a:gd name="T4" fmla="*/ 2147483647 w 5153"/>
              <a:gd name="T5" fmla="*/ 2147483647 h 931"/>
              <a:gd name="T6" fmla="*/ 2147483647 w 5153"/>
              <a:gd name="T7" fmla="*/ 2147483647 h 931"/>
              <a:gd name="T8" fmla="*/ 2147483647 w 5153"/>
              <a:gd name="T9" fmla="*/ 2147483647 h 931"/>
              <a:gd name="T10" fmla="*/ 2147483647 w 5153"/>
              <a:gd name="T11" fmla="*/ 2147483647 h 931"/>
              <a:gd name="T12" fmla="*/ 2147483647 w 5153"/>
              <a:gd name="T13" fmla="*/ 2147483647 h 931"/>
              <a:gd name="T14" fmla="*/ 2147483647 w 5153"/>
              <a:gd name="T15" fmla="*/ 2147483647 h 931"/>
              <a:gd name="T16" fmla="*/ 2147483647 w 5153"/>
              <a:gd name="T17" fmla="*/ 2147483647 h 931"/>
              <a:gd name="T18" fmla="*/ 2147483647 w 5153"/>
              <a:gd name="T19" fmla="*/ 2147483647 h 931"/>
              <a:gd name="T20" fmla="*/ 2147483647 w 5153"/>
              <a:gd name="T21" fmla="*/ 2147483647 h 931"/>
              <a:gd name="T22" fmla="*/ 2147483647 w 5153"/>
              <a:gd name="T23" fmla="*/ 2147483647 h 931"/>
              <a:gd name="T24" fmla="*/ 2147483647 w 5153"/>
              <a:gd name="T25" fmla="*/ 2147483647 h 931"/>
              <a:gd name="T26" fmla="*/ 2147483647 w 5153"/>
              <a:gd name="T27" fmla="*/ 2147483647 h 931"/>
              <a:gd name="T28" fmla="*/ 2147483647 w 5153"/>
              <a:gd name="T29" fmla="*/ 2147483647 h 931"/>
              <a:gd name="T30" fmla="*/ 2147483647 w 5153"/>
              <a:gd name="T31" fmla="*/ 2147483647 h 931"/>
              <a:gd name="T32" fmla="*/ 2147483647 w 5153"/>
              <a:gd name="T33" fmla="*/ 2147483647 h 931"/>
              <a:gd name="T34" fmla="*/ 2147483647 w 5153"/>
              <a:gd name="T35" fmla="*/ 2147483647 h 931"/>
              <a:gd name="T36" fmla="*/ 2147483647 w 5153"/>
              <a:gd name="T37" fmla="*/ 2147483647 h 931"/>
              <a:gd name="T38" fmla="*/ 2147483647 w 5153"/>
              <a:gd name="T39" fmla="*/ 2147483647 h 931"/>
              <a:gd name="T40" fmla="*/ 2147483647 w 5153"/>
              <a:gd name="T41" fmla="*/ 2147483647 h 931"/>
              <a:gd name="T42" fmla="*/ 2147483647 w 5153"/>
              <a:gd name="T43" fmla="*/ 2147483647 h 931"/>
              <a:gd name="T44" fmla="*/ 2147483647 w 5153"/>
              <a:gd name="T45" fmla="*/ 2147483647 h 931"/>
              <a:gd name="T46" fmla="*/ 2147483647 w 5153"/>
              <a:gd name="T47" fmla="*/ 2147483647 h 931"/>
              <a:gd name="T48" fmla="*/ 2147483647 w 5153"/>
              <a:gd name="T49" fmla="*/ 2147483647 h 931"/>
              <a:gd name="T50" fmla="*/ 2147483647 w 5153"/>
              <a:gd name="T51" fmla="*/ 2147483647 h 931"/>
              <a:gd name="T52" fmla="*/ 2147483647 w 5153"/>
              <a:gd name="T53" fmla="*/ 2147483647 h 931"/>
              <a:gd name="T54" fmla="*/ 2147483647 w 5153"/>
              <a:gd name="T55" fmla="*/ 2147483647 h 931"/>
              <a:gd name="T56" fmla="*/ 2147483647 w 5153"/>
              <a:gd name="T57" fmla="*/ 2147483647 h 931"/>
              <a:gd name="T58" fmla="*/ 2147483647 w 5153"/>
              <a:gd name="T59" fmla="*/ 2147483647 h 931"/>
              <a:gd name="T60" fmla="*/ 2147483647 w 5153"/>
              <a:gd name="T61" fmla="*/ 2147483647 h 931"/>
              <a:gd name="T62" fmla="*/ 2147483647 w 5153"/>
              <a:gd name="T63" fmla="*/ 2147483647 h 931"/>
              <a:gd name="T64" fmla="*/ 2147483647 w 5153"/>
              <a:gd name="T65" fmla="*/ 2147483647 h 93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153" h="931">
                <a:moveTo>
                  <a:pt x="0" y="0"/>
                </a:moveTo>
                <a:lnTo>
                  <a:pt x="163" y="99"/>
                </a:lnTo>
                <a:lnTo>
                  <a:pt x="328" y="191"/>
                </a:lnTo>
                <a:lnTo>
                  <a:pt x="493" y="277"/>
                </a:lnTo>
                <a:lnTo>
                  <a:pt x="659" y="357"/>
                </a:lnTo>
                <a:lnTo>
                  <a:pt x="825" y="432"/>
                </a:lnTo>
                <a:lnTo>
                  <a:pt x="992" y="501"/>
                </a:lnTo>
                <a:lnTo>
                  <a:pt x="1160" y="565"/>
                </a:lnTo>
                <a:lnTo>
                  <a:pt x="1327" y="623"/>
                </a:lnTo>
                <a:lnTo>
                  <a:pt x="1494" y="676"/>
                </a:lnTo>
                <a:lnTo>
                  <a:pt x="1661" y="724"/>
                </a:lnTo>
                <a:lnTo>
                  <a:pt x="1828" y="766"/>
                </a:lnTo>
                <a:lnTo>
                  <a:pt x="1995" y="803"/>
                </a:lnTo>
                <a:lnTo>
                  <a:pt x="2161" y="836"/>
                </a:lnTo>
                <a:lnTo>
                  <a:pt x="2328" y="863"/>
                </a:lnTo>
                <a:lnTo>
                  <a:pt x="2494" y="885"/>
                </a:lnTo>
                <a:lnTo>
                  <a:pt x="2659" y="904"/>
                </a:lnTo>
                <a:lnTo>
                  <a:pt x="2824" y="917"/>
                </a:lnTo>
                <a:lnTo>
                  <a:pt x="2988" y="927"/>
                </a:lnTo>
                <a:lnTo>
                  <a:pt x="3151" y="931"/>
                </a:lnTo>
                <a:lnTo>
                  <a:pt x="3312" y="931"/>
                </a:lnTo>
                <a:lnTo>
                  <a:pt x="3474" y="928"/>
                </a:lnTo>
                <a:lnTo>
                  <a:pt x="3635" y="919"/>
                </a:lnTo>
                <a:lnTo>
                  <a:pt x="3793" y="907"/>
                </a:lnTo>
                <a:lnTo>
                  <a:pt x="3950" y="892"/>
                </a:lnTo>
                <a:lnTo>
                  <a:pt x="4107" y="872"/>
                </a:lnTo>
                <a:lnTo>
                  <a:pt x="4262" y="849"/>
                </a:lnTo>
                <a:lnTo>
                  <a:pt x="4415" y="821"/>
                </a:lnTo>
                <a:lnTo>
                  <a:pt x="4566" y="791"/>
                </a:lnTo>
                <a:lnTo>
                  <a:pt x="4715" y="756"/>
                </a:lnTo>
                <a:lnTo>
                  <a:pt x="4863" y="720"/>
                </a:lnTo>
                <a:lnTo>
                  <a:pt x="5009" y="679"/>
                </a:lnTo>
                <a:lnTo>
                  <a:pt x="5153" y="635"/>
                </a:lnTo>
              </a:path>
            </a:pathLst>
          </a:custGeom>
          <a:noFill/>
          <a:ln w="9525">
            <a:solidFill>
              <a:srgbClr val="FFFFFF"/>
            </a:solidFill>
            <a:prstDash val="solid"/>
            <a:round/>
            <a:headEnd/>
            <a:tailEnd/>
          </a:ln>
        </p:spPr>
        <p:txBody>
          <a:bodyPr/>
          <a:lstStyle/>
          <a:p>
            <a:endParaRPr lang="en-US">
              <a:solidFill>
                <a:srgbClr val="000000"/>
              </a:solidFill>
            </a:endParaRPr>
          </a:p>
        </p:txBody>
      </p:sp>
      <p:sp>
        <p:nvSpPr>
          <p:cNvPr id="75" name="Freeform 238"/>
          <p:cNvSpPr>
            <a:spLocks/>
          </p:cNvSpPr>
          <p:nvPr userDrawn="1"/>
        </p:nvSpPr>
        <p:spPr bwMode="auto">
          <a:xfrm>
            <a:off x="6438900" y="6137275"/>
            <a:ext cx="2705100" cy="506413"/>
          </a:xfrm>
          <a:custGeom>
            <a:avLst/>
            <a:gdLst>
              <a:gd name="T0" fmla="*/ 0 w 5146"/>
              <a:gd name="T1" fmla="*/ 2147483647 h 958"/>
              <a:gd name="T2" fmla="*/ 2147483647 w 5146"/>
              <a:gd name="T3" fmla="*/ 2147483647 h 958"/>
              <a:gd name="T4" fmla="*/ 2147483647 w 5146"/>
              <a:gd name="T5" fmla="*/ 2147483647 h 958"/>
              <a:gd name="T6" fmla="*/ 2147483647 w 5146"/>
              <a:gd name="T7" fmla="*/ 2147483647 h 958"/>
              <a:gd name="T8" fmla="*/ 2147483647 w 5146"/>
              <a:gd name="T9" fmla="*/ 2147483647 h 958"/>
              <a:gd name="T10" fmla="*/ 2147483647 w 5146"/>
              <a:gd name="T11" fmla="*/ 2147483647 h 958"/>
              <a:gd name="T12" fmla="*/ 2147483647 w 5146"/>
              <a:gd name="T13" fmla="*/ 2147483647 h 958"/>
              <a:gd name="T14" fmla="*/ 2147483647 w 5146"/>
              <a:gd name="T15" fmla="*/ 2147483647 h 958"/>
              <a:gd name="T16" fmla="*/ 2147483647 w 5146"/>
              <a:gd name="T17" fmla="*/ 2147483647 h 958"/>
              <a:gd name="T18" fmla="*/ 2147483647 w 5146"/>
              <a:gd name="T19" fmla="*/ 2147483647 h 958"/>
              <a:gd name="T20" fmla="*/ 2147483647 w 5146"/>
              <a:gd name="T21" fmla="*/ 2147483647 h 958"/>
              <a:gd name="T22" fmla="*/ 2147483647 w 5146"/>
              <a:gd name="T23" fmla="*/ 2147483647 h 958"/>
              <a:gd name="T24" fmla="*/ 2147483647 w 5146"/>
              <a:gd name="T25" fmla="*/ 2147483647 h 958"/>
              <a:gd name="T26" fmla="*/ 2147483647 w 5146"/>
              <a:gd name="T27" fmla="*/ 2147483647 h 958"/>
              <a:gd name="T28" fmla="*/ 2147483647 w 5146"/>
              <a:gd name="T29" fmla="*/ 2147483647 h 958"/>
              <a:gd name="T30" fmla="*/ 2147483647 w 5146"/>
              <a:gd name="T31" fmla="*/ 2147483647 h 958"/>
              <a:gd name="T32" fmla="*/ 2147483647 w 5146"/>
              <a:gd name="T33" fmla="*/ 2147483647 h 958"/>
              <a:gd name="T34" fmla="*/ 2147483647 w 5146"/>
              <a:gd name="T35" fmla="*/ 2147483647 h 958"/>
              <a:gd name="T36" fmla="*/ 2147483647 w 5146"/>
              <a:gd name="T37" fmla="*/ 2147483647 h 958"/>
              <a:gd name="T38" fmla="*/ 2147483647 w 5146"/>
              <a:gd name="T39" fmla="*/ 2147483647 h 958"/>
              <a:gd name="T40" fmla="*/ 2147483647 w 5146"/>
              <a:gd name="T41" fmla="*/ 2147483647 h 958"/>
              <a:gd name="T42" fmla="*/ 2147483647 w 5146"/>
              <a:gd name="T43" fmla="*/ 2147483647 h 958"/>
              <a:gd name="T44" fmla="*/ 2147483647 w 5146"/>
              <a:gd name="T45" fmla="*/ 2147483647 h 958"/>
              <a:gd name="T46" fmla="*/ 2147483647 w 5146"/>
              <a:gd name="T47" fmla="*/ 2147483647 h 958"/>
              <a:gd name="T48" fmla="*/ 2147483647 w 5146"/>
              <a:gd name="T49" fmla="*/ 2147483647 h 958"/>
              <a:gd name="T50" fmla="*/ 2147483647 w 5146"/>
              <a:gd name="T51" fmla="*/ 2147483647 h 958"/>
              <a:gd name="T52" fmla="*/ 2147483647 w 5146"/>
              <a:gd name="T53" fmla="*/ 2147483647 h 958"/>
              <a:gd name="T54" fmla="*/ 2147483647 w 5146"/>
              <a:gd name="T55" fmla="*/ 2147483647 h 958"/>
              <a:gd name="T56" fmla="*/ 2147483647 w 5146"/>
              <a:gd name="T57" fmla="*/ 2147483647 h 958"/>
              <a:gd name="T58" fmla="*/ 2147483647 w 5146"/>
              <a:gd name="T59" fmla="*/ 2147483647 h 958"/>
              <a:gd name="T60" fmla="*/ 2147483647 w 5146"/>
              <a:gd name="T61" fmla="*/ 2147483647 h 958"/>
              <a:gd name="T62" fmla="*/ 2147483647 w 5146"/>
              <a:gd name="T63" fmla="*/ 2147483647 h 958"/>
              <a:gd name="T64" fmla="*/ 2147483647 w 5146"/>
              <a:gd name="T65" fmla="*/ 0 h 9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146" h="958">
                <a:moveTo>
                  <a:pt x="0" y="669"/>
                </a:moveTo>
                <a:lnTo>
                  <a:pt x="174" y="723"/>
                </a:lnTo>
                <a:lnTo>
                  <a:pt x="347" y="771"/>
                </a:lnTo>
                <a:lnTo>
                  <a:pt x="522" y="814"/>
                </a:lnTo>
                <a:lnTo>
                  <a:pt x="698" y="851"/>
                </a:lnTo>
                <a:lnTo>
                  <a:pt x="873" y="881"/>
                </a:lnTo>
                <a:lnTo>
                  <a:pt x="1048" y="907"/>
                </a:lnTo>
                <a:lnTo>
                  <a:pt x="1224" y="928"/>
                </a:lnTo>
                <a:lnTo>
                  <a:pt x="1399" y="943"/>
                </a:lnTo>
                <a:lnTo>
                  <a:pt x="1574" y="953"/>
                </a:lnTo>
                <a:lnTo>
                  <a:pt x="1748" y="958"/>
                </a:lnTo>
                <a:lnTo>
                  <a:pt x="1922" y="958"/>
                </a:lnTo>
                <a:lnTo>
                  <a:pt x="2094" y="953"/>
                </a:lnTo>
                <a:lnTo>
                  <a:pt x="2267" y="943"/>
                </a:lnTo>
                <a:lnTo>
                  <a:pt x="2437" y="929"/>
                </a:lnTo>
                <a:lnTo>
                  <a:pt x="2607" y="911"/>
                </a:lnTo>
                <a:lnTo>
                  <a:pt x="2775" y="887"/>
                </a:lnTo>
                <a:lnTo>
                  <a:pt x="2941" y="860"/>
                </a:lnTo>
                <a:lnTo>
                  <a:pt x="3106" y="828"/>
                </a:lnTo>
                <a:lnTo>
                  <a:pt x="3268" y="792"/>
                </a:lnTo>
                <a:lnTo>
                  <a:pt x="3429" y="752"/>
                </a:lnTo>
                <a:lnTo>
                  <a:pt x="3589" y="709"/>
                </a:lnTo>
                <a:lnTo>
                  <a:pt x="3745" y="661"/>
                </a:lnTo>
                <a:lnTo>
                  <a:pt x="3898" y="609"/>
                </a:lnTo>
                <a:lnTo>
                  <a:pt x="4050" y="555"/>
                </a:lnTo>
                <a:lnTo>
                  <a:pt x="4197" y="496"/>
                </a:lnTo>
                <a:lnTo>
                  <a:pt x="4344" y="434"/>
                </a:lnTo>
                <a:lnTo>
                  <a:pt x="4486" y="370"/>
                </a:lnTo>
                <a:lnTo>
                  <a:pt x="4625" y="302"/>
                </a:lnTo>
                <a:lnTo>
                  <a:pt x="4760" y="230"/>
                </a:lnTo>
                <a:lnTo>
                  <a:pt x="4893" y="157"/>
                </a:lnTo>
                <a:lnTo>
                  <a:pt x="5022" y="80"/>
                </a:lnTo>
                <a:lnTo>
                  <a:pt x="5146" y="0"/>
                </a:lnTo>
              </a:path>
            </a:pathLst>
          </a:custGeom>
          <a:noFill/>
          <a:ln w="9525">
            <a:solidFill>
              <a:srgbClr val="FFFFFF"/>
            </a:solidFill>
            <a:prstDash val="solid"/>
            <a:round/>
            <a:headEnd/>
            <a:tailEnd/>
          </a:ln>
        </p:spPr>
        <p:txBody>
          <a:bodyPr/>
          <a:lstStyle/>
          <a:p>
            <a:endParaRPr lang="en-US">
              <a:solidFill>
                <a:srgbClr val="000000"/>
              </a:solidFill>
            </a:endParaRPr>
          </a:p>
        </p:txBody>
      </p:sp>
      <p:sp>
        <p:nvSpPr>
          <p:cNvPr id="76" name="Rectangle 239"/>
          <p:cNvSpPr>
            <a:spLocks noChangeArrowheads="1"/>
          </p:cNvSpPr>
          <p:nvPr userDrawn="1"/>
        </p:nvSpPr>
        <p:spPr bwMode="auto">
          <a:xfrm>
            <a:off x="6440488" y="2901950"/>
            <a:ext cx="2703512" cy="2497138"/>
          </a:xfrm>
          <a:prstGeom prst="rect">
            <a:avLst/>
          </a:prstGeom>
          <a:solidFill>
            <a:srgbClr val="FFFFFF"/>
          </a:solidFill>
          <a:ln w="9525">
            <a:noFill/>
            <a:miter lim="800000"/>
            <a:headEnd/>
            <a:tailEnd/>
          </a:ln>
        </p:spPr>
        <p:txBody>
          <a:bodyPr/>
          <a:lstStyle/>
          <a:p>
            <a:endParaRPr lang="en-US">
              <a:solidFill>
                <a:srgbClr val="000000"/>
              </a:solidFill>
            </a:endParaRPr>
          </a:p>
        </p:txBody>
      </p:sp>
      <p:sp>
        <p:nvSpPr>
          <p:cNvPr id="77" name="Rectangle 240"/>
          <p:cNvSpPr>
            <a:spLocks noChangeArrowheads="1"/>
          </p:cNvSpPr>
          <p:nvPr userDrawn="1"/>
        </p:nvSpPr>
        <p:spPr bwMode="auto">
          <a:xfrm>
            <a:off x="6440488" y="2894013"/>
            <a:ext cx="2730500" cy="19050"/>
          </a:xfrm>
          <a:prstGeom prst="rect">
            <a:avLst/>
          </a:prstGeom>
          <a:solidFill>
            <a:srgbClr val="FFFFFF"/>
          </a:solidFill>
          <a:ln w="9525">
            <a:noFill/>
            <a:miter lim="800000"/>
            <a:headEnd/>
            <a:tailEnd/>
          </a:ln>
        </p:spPr>
        <p:txBody>
          <a:bodyPr/>
          <a:lstStyle/>
          <a:p>
            <a:endParaRPr lang="en-US">
              <a:solidFill>
                <a:srgbClr val="000000"/>
              </a:solidFill>
            </a:endParaRPr>
          </a:p>
        </p:txBody>
      </p:sp>
      <p:sp>
        <p:nvSpPr>
          <p:cNvPr id="78" name="Rectangle 241"/>
          <p:cNvSpPr>
            <a:spLocks noChangeArrowheads="1"/>
          </p:cNvSpPr>
          <p:nvPr userDrawn="1"/>
        </p:nvSpPr>
        <p:spPr bwMode="auto">
          <a:xfrm>
            <a:off x="6440488" y="5365750"/>
            <a:ext cx="2703512" cy="42863"/>
          </a:xfrm>
          <a:prstGeom prst="rect">
            <a:avLst/>
          </a:prstGeom>
          <a:solidFill>
            <a:srgbClr val="FFFFFF"/>
          </a:solidFill>
          <a:ln w="9525">
            <a:noFill/>
            <a:miter lim="800000"/>
            <a:headEnd/>
            <a:tailEnd/>
          </a:ln>
        </p:spPr>
        <p:txBody>
          <a:bodyPr/>
          <a:lstStyle/>
          <a:p>
            <a:endParaRPr lang="en-US">
              <a:solidFill>
                <a:srgbClr val="000000"/>
              </a:solidFill>
            </a:endParaRPr>
          </a:p>
        </p:txBody>
      </p:sp>
      <p:sp>
        <p:nvSpPr>
          <p:cNvPr id="82951" name="Rectangle 7"/>
          <p:cNvSpPr>
            <a:spLocks noGrp="1" noChangeArrowheads="1"/>
          </p:cNvSpPr>
          <p:nvPr>
            <p:ph type="ctrTitle"/>
          </p:nvPr>
        </p:nvSpPr>
        <p:spPr>
          <a:xfrm>
            <a:off x="351692" y="2667000"/>
            <a:ext cx="5345723" cy="762000"/>
          </a:xfrm>
        </p:spPr>
        <p:txBody>
          <a:bodyPr/>
          <a:lstStyle>
            <a:lvl1pPr>
              <a:defRPr sz="3200">
                <a:solidFill>
                  <a:srgbClr val="A94721"/>
                </a:solidFill>
              </a:defRPr>
            </a:lvl1pPr>
          </a:lstStyle>
          <a:p>
            <a:r>
              <a:rPr lang="en-US" dirty="0"/>
              <a:t>Click to edit Master title style</a:t>
            </a:r>
          </a:p>
        </p:txBody>
      </p:sp>
      <p:sp>
        <p:nvSpPr>
          <p:cNvPr id="82952" name="Rectangle 8"/>
          <p:cNvSpPr>
            <a:spLocks noGrp="1" noChangeArrowheads="1"/>
          </p:cNvSpPr>
          <p:nvPr>
            <p:ph type="subTitle" idx="1"/>
          </p:nvPr>
        </p:nvSpPr>
        <p:spPr>
          <a:xfrm>
            <a:off x="351693" y="4500563"/>
            <a:ext cx="5133243" cy="741362"/>
          </a:xfrm>
        </p:spPr>
        <p:txBody>
          <a:bodyPr/>
          <a:lstStyle>
            <a:lvl1pPr marL="0" indent="0">
              <a:defRPr sz="1600"/>
            </a:lvl1pPr>
          </a:lstStyle>
          <a:p>
            <a:r>
              <a:rPr lang="en-US"/>
              <a:t>Click to edit Master subtitle style</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F6969A84-DD60-4BF7-A963-9E8C3D000D9D}" type="datetime1">
              <a:rPr lang="en-US"/>
              <a:pPr/>
              <a:t>12/2/2014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F208858-ED9E-4513-BFA7-34C0D120C497}" type="slidenum">
              <a:rPr lang="en-US"/>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94F543B-DB63-43BD-A663-9D784E7BD1BF}" type="datetime1">
              <a:rPr lang="en-US"/>
              <a:pPr/>
              <a:t>12/2/2014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C35289E-39B2-4533-B5EB-293DD324676A}" type="slidenum">
              <a:rPr lang="en-US"/>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18B670D1-945F-4A62-B32E-3D65C9814D50}" type="datetime1">
              <a:rPr lang="en-US"/>
              <a:pPr/>
              <a:t>12/2/2014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E82D432-AF3A-4B7B-8552-ED8C6F76E14B}" type="slidenum">
              <a:rPr lang="en-US"/>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B697E105-5845-4BBC-9C3F-6C23F16FC182}" type="datetime1">
              <a:rPr lang="en-US"/>
              <a:pPr/>
              <a:t>12/2/2014</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C198742-3CD3-4CE8-9F1E-A9B9FAF5F3C4}" type="slidenum">
              <a:rPr lang="en-US"/>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FB886F75-5F94-41F3-805B-B627E4821CA0}" type="datetime1">
              <a:rPr lang="en-US"/>
              <a:pPr/>
              <a:t>12/2/2014</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3ECE5FD6-4E08-4C09-81B2-0ED99F3D69FE}"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eaLnBrk="1" hangingPunct="1">
              <a:defRPr>
                <a:latin typeface="Arial" charset="0"/>
                <a:cs typeface="Arial" charset="0"/>
              </a:defRPr>
            </a:lvl1pPr>
          </a:lstStyle>
          <a:p>
            <a:fld id="{60B292E7-26AF-4253-9750-C542A1D4A76A}" type="datetime1">
              <a:rPr lang="en-US"/>
              <a:pPr/>
              <a:t>12/2/2014</a:t>
            </a:fld>
            <a:endParaRPr lang="en-US"/>
          </a:p>
        </p:txBody>
      </p:sp>
      <p:sp>
        <p:nvSpPr>
          <p:cNvPr id="5" name="Rectangle 5"/>
          <p:cNvSpPr>
            <a:spLocks noGrp="1" noChangeArrowheads="1"/>
          </p:cNvSpPr>
          <p:nvPr>
            <p:ph type="ftr" sz="quarter" idx="11"/>
          </p:nvPr>
        </p:nvSpPr>
        <p:spPr/>
        <p:txBody>
          <a:bodyPr/>
          <a:lstStyle>
            <a:lvl1pPr eaLnBrk="1" hangingPunct="1">
              <a:defRPr>
                <a:latin typeface="Arial" charset="0"/>
                <a:cs typeface="Arial" charset="0"/>
              </a:defRPr>
            </a:lvl1pPr>
          </a:lstStyle>
          <a:p>
            <a:endParaRPr lang="en-US" altLang="en-US"/>
          </a:p>
        </p:txBody>
      </p:sp>
      <p:sp>
        <p:nvSpPr>
          <p:cNvPr id="6" name="Rectangle 6"/>
          <p:cNvSpPr>
            <a:spLocks noGrp="1" noChangeArrowheads="1"/>
          </p:cNvSpPr>
          <p:nvPr>
            <p:ph type="sldNum" sz="quarter" idx="12"/>
          </p:nvPr>
        </p:nvSpPr>
        <p:spPr/>
        <p:txBody>
          <a:bodyPr/>
          <a:lstStyle>
            <a:lvl1pPr eaLnBrk="1" hangingPunct="1">
              <a:defRPr>
                <a:latin typeface="Arial" charset="0"/>
                <a:cs typeface="Arial" charset="0"/>
              </a:defRPr>
            </a:lvl1pPr>
          </a:lstStyle>
          <a:p>
            <a:fld id="{704AD3F8-8FE6-4094-9ED0-1187EE9FA315}" type="slidenum">
              <a:rPr lang="en-US"/>
              <a:pPr/>
              <a:t>‹#›</a:t>
            </a:fld>
            <a:endParaRPr lang="en-US"/>
          </a:p>
        </p:txBody>
      </p:sp>
    </p:spTree>
  </p:cSld>
  <p:clrMapOvr>
    <a:masterClrMapping/>
  </p:clrMapOvr>
  <p:transition spd="slow">
    <p:sndAc>
      <p:endSnd/>
    </p:sndAc>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7C27D005-B62B-4769-BD3A-5B432D76EA23}" type="datetime1">
              <a:rPr lang="en-US"/>
              <a:pPr/>
              <a:t>12/2/2014</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DAA6B42D-3F3A-49B9-8D14-BC60D87840F5}" type="slidenum">
              <a:rPr lang="en-US"/>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9A99E362-BB6B-4E1D-8DD3-50D8151A5318}" type="datetime1">
              <a:rPr lang="en-US"/>
              <a:pPr/>
              <a:t>12/2/2014</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4719173A-BA12-4B22-ACB5-3306684E77A6}" type="slidenum">
              <a:rPr lang="en-US"/>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D2E9E778-2624-4C61-939C-EB0F13BE267B}" type="datetime1">
              <a:rPr lang="en-US"/>
              <a:pPr/>
              <a:t>12/2/2014</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5D160F6A-16A0-493F-9C14-34BC06042F09}" type="slidenum">
              <a:rPr lang="en-US"/>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6789B2D6-7EEB-4BBE-8A5F-F8B916F5AB2C}" type="datetime1">
              <a:rPr lang="en-US"/>
              <a:pPr/>
              <a:t>12/2/2014</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B7515DB5-A6D9-47F8-B8EA-937BA8D143AB}" type="slidenum">
              <a:rPr lang="en-US"/>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48747CB-1942-44E1-94B1-67DADA874462}" type="datetime1">
              <a:rPr lang="en-US"/>
              <a:pPr/>
              <a:t>12/2/2014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74CF68-E6B9-470A-9BBD-AFCACA8ECA16}" type="slidenum">
              <a:rPr lang="en-US"/>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9366C02-5E4A-46C4-8555-F8419CEC7FBC}" type="datetime1">
              <a:rPr lang="en-US"/>
              <a:pPr/>
              <a:t>12/2/2014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20710B4-B789-4117-AE6E-19A3195D31FE}" type="slidenum">
              <a:rPr lang="en-US"/>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11" indent="0" algn="ctr">
              <a:buNone/>
              <a:defRPr>
                <a:solidFill>
                  <a:schemeClr val="tx1">
                    <a:tint val="75000"/>
                  </a:schemeClr>
                </a:solidFill>
              </a:defRPr>
            </a:lvl2pPr>
            <a:lvl3pPr marL="914024" indent="0" algn="ctr">
              <a:buNone/>
              <a:defRPr>
                <a:solidFill>
                  <a:schemeClr val="tx1">
                    <a:tint val="75000"/>
                  </a:schemeClr>
                </a:solidFill>
              </a:defRPr>
            </a:lvl3pPr>
            <a:lvl4pPr marL="1371040" indent="0" algn="ctr">
              <a:buNone/>
              <a:defRPr>
                <a:solidFill>
                  <a:schemeClr val="tx1">
                    <a:tint val="75000"/>
                  </a:schemeClr>
                </a:solidFill>
              </a:defRPr>
            </a:lvl4pPr>
            <a:lvl5pPr marL="1828052" indent="0" algn="ctr">
              <a:buNone/>
              <a:defRPr>
                <a:solidFill>
                  <a:schemeClr val="tx1">
                    <a:tint val="75000"/>
                  </a:schemeClr>
                </a:solidFill>
              </a:defRPr>
            </a:lvl5pPr>
            <a:lvl6pPr marL="2285064" indent="0" algn="ctr">
              <a:buNone/>
              <a:defRPr>
                <a:solidFill>
                  <a:schemeClr val="tx1">
                    <a:tint val="75000"/>
                  </a:schemeClr>
                </a:solidFill>
              </a:defRPr>
            </a:lvl6pPr>
            <a:lvl7pPr marL="2742079" indent="0" algn="ctr">
              <a:buNone/>
              <a:defRPr>
                <a:solidFill>
                  <a:schemeClr val="tx1">
                    <a:tint val="75000"/>
                  </a:schemeClr>
                </a:solidFill>
              </a:defRPr>
            </a:lvl7pPr>
            <a:lvl8pPr marL="3199088" indent="0" algn="ctr">
              <a:buNone/>
              <a:defRPr>
                <a:solidFill>
                  <a:schemeClr val="tx1">
                    <a:tint val="75000"/>
                  </a:schemeClr>
                </a:solidFill>
              </a:defRPr>
            </a:lvl8pPr>
            <a:lvl9pPr marL="365610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89A99149-E2B7-4237-B2C1-0726718AD1CD}" type="datetime1">
              <a:rPr lang="en-US"/>
              <a:pPr/>
              <a:t>12/2/2014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56BBAC2-A3A4-4BA3-A73F-F85C09AF7151}" type="slidenum">
              <a:rPr lang="en-US"/>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11A7DF4-B0BF-439F-AAB5-01ECF56116B4}" type="datetime1">
              <a:rPr lang="en-US"/>
              <a:pPr/>
              <a:t>12/2/2014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B0630A4-57EE-4466-9890-5AA6E571795D}" type="slidenum">
              <a:rPr lang="en-US"/>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solidFill>
                  <a:schemeClr val="tx1">
                    <a:tint val="75000"/>
                  </a:schemeClr>
                </a:solidFill>
              </a:defRPr>
            </a:lvl1pPr>
            <a:lvl2pPr marL="457011" indent="0">
              <a:buNone/>
              <a:defRPr sz="1800">
                <a:solidFill>
                  <a:schemeClr val="tx1">
                    <a:tint val="75000"/>
                  </a:schemeClr>
                </a:solidFill>
              </a:defRPr>
            </a:lvl2pPr>
            <a:lvl3pPr marL="914024" indent="0">
              <a:buNone/>
              <a:defRPr sz="1600">
                <a:solidFill>
                  <a:schemeClr val="tx1">
                    <a:tint val="75000"/>
                  </a:schemeClr>
                </a:solidFill>
              </a:defRPr>
            </a:lvl3pPr>
            <a:lvl4pPr marL="1371040" indent="0">
              <a:buNone/>
              <a:defRPr sz="1400">
                <a:solidFill>
                  <a:schemeClr val="tx1">
                    <a:tint val="75000"/>
                  </a:schemeClr>
                </a:solidFill>
              </a:defRPr>
            </a:lvl4pPr>
            <a:lvl5pPr marL="1828052" indent="0">
              <a:buNone/>
              <a:defRPr sz="1400">
                <a:solidFill>
                  <a:schemeClr val="tx1">
                    <a:tint val="75000"/>
                  </a:schemeClr>
                </a:solidFill>
              </a:defRPr>
            </a:lvl5pPr>
            <a:lvl6pPr marL="2285064" indent="0">
              <a:buNone/>
              <a:defRPr sz="1400">
                <a:solidFill>
                  <a:schemeClr val="tx1">
                    <a:tint val="75000"/>
                  </a:schemeClr>
                </a:solidFill>
              </a:defRPr>
            </a:lvl6pPr>
            <a:lvl7pPr marL="2742079" indent="0">
              <a:buNone/>
              <a:defRPr sz="1400">
                <a:solidFill>
                  <a:schemeClr val="tx1">
                    <a:tint val="75000"/>
                  </a:schemeClr>
                </a:solidFill>
              </a:defRPr>
            </a:lvl7pPr>
            <a:lvl8pPr marL="3199088" indent="0">
              <a:buNone/>
              <a:defRPr sz="1400">
                <a:solidFill>
                  <a:schemeClr val="tx1">
                    <a:tint val="75000"/>
                  </a:schemeClr>
                </a:solidFill>
              </a:defRPr>
            </a:lvl8pPr>
            <a:lvl9pPr marL="365610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FF4EDB55-0909-466A-AAEE-2C3D0B1EDD2E}" type="datetime1">
              <a:rPr lang="en-US"/>
              <a:pPr/>
              <a:t>12/2/2014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054A6DE-BC26-453D-8554-1FB1C17D5B89}" type="slidenum">
              <a:rPr lang="en-US"/>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8"/>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8"/>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26C9C0DE-152A-44E0-A50B-5068639C8D26}" type="datetime1">
              <a:rPr lang="en-US"/>
              <a:pPr/>
              <a:t>12/2/2014</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5C7D018-8138-406C-ADD1-9E530294ED9E}"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84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9734" y="1981200"/>
            <a:ext cx="38184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1" hangingPunct="1">
              <a:defRPr>
                <a:latin typeface="Arial" charset="0"/>
                <a:cs typeface="Arial" charset="0"/>
              </a:defRPr>
            </a:lvl1pPr>
          </a:lstStyle>
          <a:p>
            <a:fld id="{4268F7EA-D3A6-49C0-9163-D7CDA9B5BBCC}" type="datetime1">
              <a:rPr lang="en-US"/>
              <a:pPr/>
              <a:t>12/2/2014</a:t>
            </a:fld>
            <a:endParaRPr lang="en-US"/>
          </a:p>
        </p:txBody>
      </p:sp>
      <p:sp>
        <p:nvSpPr>
          <p:cNvPr id="6" name="Rectangle 5"/>
          <p:cNvSpPr>
            <a:spLocks noGrp="1" noChangeArrowheads="1"/>
          </p:cNvSpPr>
          <p:nvPr>
            <p:ph type="ftr" sz="quarter" idx="11"/>
          </p:nvPr>
        </p:nvSpPr>
        <p:spPr/>
        <p:txBody>
          <a:bodyPr/>
          <a:lstStyle>
            <a:lvl1pPr eaLnBrk="1" hangingPunct="1">
              <a:defRPr>
                <a:latin typeface="Arial" charset="0"/>
                <a:cs typeface="Arial" charset="0"/>
              </a:defRPr>
            </a:lvl1pPr>
          </a:lstStyle>
          <a:p>
            <a:endParaRPr lang="en-US" altLang="en-US"/>
          </a:p>
        </p:txBody>
      </p:sp>
      <p:sp>
        <p:nvSpPr>
          <p:cNvPr id="7" name="Rectangle 6"/>
          <p:cNvSpPr>
            <a:spLocks noGrp="1" noChangeArrowheads="1"/>
          </p:cNvSpPr>
          <p:nvPr>
            <p:ph type="sldNum" sz="quarter" idx="12"/>
          </p:nvPr>
        </p:nvSpPr>
        <p:spPr/>
        <p:txBody>
          <a:bodyPr/>
          <a:lstStyle>
            <a:lvl1pPr eaLnBrk="1" hangingPunct="1">
              <a:defRPr>
                <a:latin typeface="Arial" charset="0"/>
                <a:cs typeface="Arial" charset="0"/>
              </a:defRPr>
            </a:lvl1pPr>
          </a:lstStyle>
          <a:p>
            <a:fld id="{0538916A-D23B-439A-B411-2C9DDC293E44}" type="slidenum">
              <a:rPr lang="en-US"/>
              <a:pPr/>
              <a:t>‹#›</a:t>
            </a:fld>
            <a:endParaRPr lang="en-US"/>
          </a:p>
        </p:txBody>
      </p:sp>
    </p:spTree>
  </p:cSld>
  <p:clrMapOvr>
    <a:masterClrMapping/>
  </p:clrMapOvr>
  <p:transition spd="slow">
    <p:sndAc>
      <p:endSnd/>
    </p:sndAc>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B6930DEF-BE4B-46BD-97DB-BA8B01FCC71A}" type="datetime1">
              <a:rPr lang="en-US"/>
              <a:pPr/>
              <a:t>12/2/2014</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C58C63AF-86FA-4B89-9CC8-C696DCC6D054}" type="slidenum">
              <a:rPr lang="en-US"/>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EBEBAAAB-36AC-436E-8450-CAE6A7DC2FDA}" type="datetime1">
              <a:rPr lang="en-US"/>
              <a:pPr/>
              <a:t>12/2/2014</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FCFD442-0F22-4CE2-A9A3-3DF5D7CE5C59}" type="slidenum">
              <a:rPr lang="en-US"/>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9255E8E6-C2B2-4C1D-BC80-1062371513B8}" type="datetime1">
              <a:rPr lang="en-US"/>
              <a:pPr/>
              <a:t>12/2/2014</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584CF992-029F-4F41-A469-AFE8FEAD4B78}" type="slidenum">
              <a:rPr lang="en-US"/>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A74AED89-C01B-48E9-A9FF-4A2AFB3C3CE0}" type="datetime1">
              <a:rPr lang="en-US"/>
              <a:pPr/>
              <a:t>12/2/2014</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B6EB072-5879-4629-8268-1B9DE08A7BD3}" type="slidenum">
              <a:rPr lang="en-US"/>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pPr lvl="0"/>
            <a:r>
              <a:rPr lang="en-US" noProof="0" dirty="0" smtClean="0"/>
              <a:t>Drag picture to placeholder or click icon to add</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73756A08-D5DF-4E24-A88A-3F7ECCA6B1F7}" type="datetime1">
              <a:rPr lang="en-US"/>
              <a:pPr/>
              <a:t>12/2/2014</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57221D4-4378-49C6-978D-13038F478FD0}" type="slidenum">
              <a:rPr lang="en-US"/>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FB50B3C-0638-4FF2-867B-C7F75FFB7D87}" type="datetime1">
              <a:rPr lang="en-US"/>
              <a:pPr/>
              <a:t>12/2/2014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0378F89-47F4-40AB-8F59-A5038486E04F}" type="slidenum">
              <a:rPr lang="en-US"/>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7949916-6CC5-4F8B-89B2-6EF97BDABF31}" type="datetime1">
              <a:rPr lang="en-US"/>
              <a:pPr/>
              <a:t>12/2/2014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7B77A34-1FD2-4DE7-8147-9BF843D19315}" type="slidenum">
              <a:rPr lang="en-US"/>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1" hangingPunct="1">
              <a:defRPr/>
            </a:lvl1pPr>
          </a:lstStyle>
          <a:p>
            <a:fld id="{7C1B90F6-FF79-45EC-BA47-F58E34697E36}" type="datetime1">
              <a:rPr lang="en-US" altLang="en-US"/>
              <a:pPr/>
              <a:t>12/2/2014</a:t>
            </a:fld>
            <a:endParaRPr lang="en-US" altLang="en-US"/>
          </a:p>
        </p:txBody>
      </p:sp>
      <p:sp>
        <p:nvSpPr>
          <p:cNvPr id="5" name="Footer Placeholder 4"/>
          <p:cNvSpPr>
            <a:spLocks noGrp="1"/>
          </p:cNvSpPr>
          <p:nvPr>
            <p:ph type="ftr" sz="quarter" idx="11"/>
          </p:nvPr>
        </p:nvSpPr>
        <p:spPr/>
        <p:txBody>
          <a:bodyPr/>
          <a:lstStyle>
            <a:lvl1pPr eaLnBrk="1" hangingPunct="1">
              <a:defRPr/>
            </a:lvl1pPr>
          </a:lstStyle>
          <a:p>
            <a:endParaRPr lang="en-US" altLang="en-US"/>
          </a:p>
        </p:txBody>
      </p:sp>
      <p:sp>
        <p:nvSpPr>
          <p:cNvPr id="6" name="Slide Number Placeholder 5"/>
          <p:cNvSpPr>
            <a:spLocks noGrp="1"/>
          </p:cNvSpPr>
          <p:nvPr>
            <p:ph type="sldNum" sz="quarter" idx="12"/>
          </p:nvPr>
        </p:nvSpPr>
        <p:spPr/>
        <p:txBody>
          <a:bodyPr/>
          <a:lstStyle>
            <a:lvl1pPr eaLnBrk="1" hangingPunct="1">
              <a:defRPr/>
            </a:lvl1pPr>
          </a:lstStyle>
          <a:p>
            <a:fld id="{27995928-ADF2-472A-9C61-0ED8ECA38558}" type="slidenum">
              <a:rPr lang="en-US" altLang="en-US"/>
              <a:pPr/>
              <a:t>‹#›</a:t>
            </a:fld>
            <a:endParaRPr lang="en-US"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1" hangingPunct="1">
              <a:defRPr/>
            </a:lvl1pPr>
          </a:lstStyle>
          <a:p>
            <a:fld id="{CE2F503F-9CBA-4EB4-835C-12DABB4F1BA5}" type="datetime1">
              <a:rPr lang="en-US" altLang="en-US"/>
              <a:pPr/>
              <a:t>12/2/2014</a:t>
            </a:fld>
            <a:endParaRPr lang="en-US" altLang="en-US"/>
          </a:p>
        </p:txBody>
      </p:sp>
      <p:sp>
        <p:nvSpPr>
          <p:cNvPr id="5" name="Footer Placeholder 4"/>
          <p:cNvSpPr>
            <a:spLocks noGrp="1"/>
          </p:cNvSpPr>
          <p:nvPr>
            <p:ph type="ftr" sz="quarter" idx="11"/>
          </p:nvPr>
        </p:nvSpPr>
        <p:spPr/>
        <p:txBody>
          <a:bodyPr/>
          <a:lstStyle>
            <a:lvl1pPr eaLnBrk="1" hangingPunct="1">
              <a:defRPr/>
            </a:lvl1pPr>
          </a:lstStyle>
          <a:p>
            <a:endParaRPr lang="en-US" altLang="en-US"/>
          </a:p>
        </p:txBody>
      </p:sp>
      <p:sp>
        <p:nvSpPr>
          <p:cNvPr id="6" name="Slide Number Placeholder 5"/>
          <p:cNvSpPr>
            <a:spLocks noGrp="1"/>
          </p:cNvSpPr>
          <p:nvPr>
            <p:ph type="sldNum" sz="quarter" idx="12"/>
          </p:nvPr>
        </p:nvSpPr>
        <p:spPr/>
        <p:txBody>
          <a:bodyPr/>
          <a:lstStyle>
            <a:lvl1pPr eaLnBrk="1" hangingPunct="1">
              <a:defRPr/>
            </a:lvl1pPr>
          </a:lstStyle>
          <a:p>
            <a:fld id="{F0519E6B-3AC0-471F-9E0D-7B4AC606AEC2}" type="slidenum">
              <a:rPr lang="en-US" altLang="en-US"/>
              <a:pPr/>
              <a:t>‹#›</a:t>
            </a:fld>
            <a:endParaRPr lang="en-US"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1" hangingPunct="1">
              <a:defRPr/>
            </a:lvl1pPr>
          </a:lstStyle>
          <a:p>
            <a:fld id="{71A4B909-EDF4-4939-87D7-E6AF0C4E4B37}" type="datetime1">
              <a:rPr lang="en-US" altLang="en-US"/>
              <a:pPr/>
              <a:t>12/2/2014</a:t>
            </a:fld>
            <a:endParaRPr lang="en-US" altLang="en-US"/>
          </a:p>
        </p:txBody>
      </p:sp>
      <p:sp>
        <p:nvSpPr>
          <p:cNvPr id="5" name="Footer Placeholder 4"/>
          <p:cNvSpPr>
            <a:spLocks noGrp="1"/>
          </p:cNvSpPr>
          <p:nvPr>
            <p:ph type="ftr" sz="quarter" idx="11"/>
          </p:nvPr>
        </p:nvSpPr>
        <p:spPr/>
        <p:txBody>
          <a:bodyPr/>
          <a:lstStyle>
            <a:lvl1pPr eaLnBrk="1" hangingPunct="1">
              <a:defRPr/>
            </a:lvl1pPr>
          </a:lstStyle>
          <a:p>
            <a:endParaRPr lang="en-US" altLang="en-US"/>
          </a:p>
        </p:txBody>
      </p:sp>
      <p:sp>
        <p:nvSpPr>
          <p:cNvPr id="6" name="Slide Number Placeholder 5"/>
          <p:cNvSpPr>
            <a:spLocks noGrp="1"/>
          </p:cNvSpPr>
          <p:nvPr>
            <p:ph type="sldNum" sz="quarter" idx="12"/>
          </p:nvPr>
        </p:nvSpPr>
        <p:spPr/>
        <p:txBody>
          <a:bodyPr/>
          <a:lstStyle>
            <a:lvl1pPr eaLnBrk="1" hangingPunct="1">
              <a:defRPr/>
            </a:lvl1pPr>
          </a:lstStyle>
          <a:p>
            <a:fld id="{78258D62-0804-4195-A734-D87BCEE43134}"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78" y="1535113"/>
            <a:ext cx="40414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78" y="2174875"/>
            <a:ext cx="40414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eaLnBrk="1" hangingPunct="1">
              <a:defRPr>
                <a:latin typeface="Arial" charset="0"/>
                <a:cs typeface="Arial" charset="0"/>
              </a:defRPr>
            </a:lvl1pPr>
          </a:lstStyle>
          <a:p>
            <a:fld id="{E18A6E60-3242-42DB-AE81-683972A2F4CD}" type="datetime1">
              <a:rPr lang="en-US"/>
              <a:pPr/>
              <a:t>12/2/2014</a:t>
            </a:fld>
            <a:endParaRPr lang="en-US"/>
          </a:p>
        </p:txBody>
      </p:sp>
      <p:sp>
        <p:nvSpPr>
          <p:cNvPr id="8" name="Rectangle 5"/>
          <p:cNvSpPr>
            <a:spLocks noGrp="1" noChangeArrowheads="1"/>
          </p:cNvSpPr>
          <p:nvPr>
            <p:ph type="ftr" sz="quarter" idx="11"/>
          </p:nvPr>
        </p:nvSpPr>
        <p:spPr/>
        <p:txBody>
          <a:bodyPr/>
          <a:lstStyle>
            <a:lvl1pPr eaLnBrk="1" hangingPunct="1">
              <a:defRPr>
                <a:latin typeface="Arial" charset="0"/>
                <a:cs typeface="Arial" charset="0"/>
              </a:defRPr>
            </a:lvl1pPr>
          </a:lstStyle>
          <a:p>
            <a:endParaRPr lang="en-US" altLang="en-US"/>
          </a:p>
        </p:txBody>
      </p:sp>
      <p:sp>
        <p:nvSpPr>
          <p:cNvPr id="9" name="Rectangle 6"/>
          <p:cNvSpPr>
            <a:spLocks noGrp="1" noChangeArrowheads="1"/>
          </p:cNvSpPr>
          <p:nvPr>
            <p:ph type="sldNum" sz="quarter" idx="12"/>
          </p:nvPr>
        </p:nvSpPr>
        <p:spPr/>
        <p:txBody>
          <a:bodyPr/>
          <a:lstStyle>
            <a:lvl1pPr eaLnBrk="1" hangingPunct="1">
              <a:defRPr>
                <a:latin typeface="Arial" charset="0"/>
                <a:cs typeface="Arial" charset="0"/>
              </a:defRPr>
            </a:lvl1pPr>
          </a:lstStyle>
          <a:p>
            <a:fld id="{0C22E037-9D52-44D2-946D-013C3003A21F}" type="slidenum">
              <a:rPr lang="en-US"/>
              <a:pPr/>
              <a:t>‹#›</a:t>
            </a:fld>
            <a:endParaRPr lang="en-US"/>
          </a:p>
        </p:txBody>
      </p:sp>
    </p:spTree>
  </p:cSld>
  <p:clrMapOvr>
    <a:masterClrMapping/>
  </p:clrMapOvr>
  <p:transition spd="slow">
    <p:sndAc>
      <p:endSnd/>
    </p:sndAc>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1" hangingPunct="1">
              <a:defRPr/>
            </a:lvl1pPr>
          </a:lstStyle>
          <a:p>
            <a:fld id="{EEBF56EC-A145-43A9-BC22-DA585E5866F0}" type="datetime1">
              <a:rPr lang="en-US" altLang="en-US"/>
              <a:pPr/>
              <a:t>12/2/2014</a:t>
            </a:fld>
            <a:endParaRPr lang="en-US" altLang="en-US"/>
          </a:p>
        </p:txBody>
      </p:sp>
      <p:sp>
        <p:nvSpPr>
          <p:cNvPr id="6" name="Footer Placeholder 5"/>
          <p:cNvSpPr>
            <a:spLocks noGrp="1"/>
          </p:cNvSpPr>
          <p:nvPr>
            <p:ph type="ftr" sz="quarter" idx="11"/>
          </p:nvPr>
        </p:nvSpPr>
        <p:spPr/>
        <p:txBody>
          <a:bodyPr/>
          <a:lstStyle>
            <a:lvl1pPr eaLnBrk="1" hangingPunct="1">
              <a:defRPr/>
            </a:lvl1pPr>
          </a:lstStyle>
          <a:p>
            <a:endParaRPr lang="en-US" altLang="en-US"/>
          </a:p>
        </p:txBody>
      </p:sp>
      <p:sp>
        <p:nvSpPr>
          <p:cNvPr id="7" name="Slide Number Placeholder 6"/>
          <p:cNvSpPr>
            <a:spLocks noGrp="1"/>
          </p:cNvSpPr>
          <p:nvPr>
            <p:ph type="sldNum" sz="quarter" idx="12"/>
          </p:nvPr>
        </p:nvSpPr>
        <p:spPr/>
        <p:txBody>
          <a:bodyPr/>
          <a:lstStyle>
            <a:lvl1pPr eaLnBrk="1" hangingPunct="1">
              <a:defRPr/>
            </a:lvl1pPr>
          </a:lstStyle>
          <a:p>
            <a:fld id="{D49BA275-186E-49B9-8C3D-B8348D4125BA}" type="slidenum">
              <a:rPr lang="en-US" altLang="en-US"/>
              <a:pPr/>
              <a:t>‹#›</a:t>
            </a:fld>
            <a:endParaRPr lang="en-US"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1" hangingPunct="1">
              <a:defRPr/>
            </a:lvl1pPr>
          </a:lstStyle>
          <a:p>
            <a:fld id="{17A9B8E5-A91E-457A-8775-067328F6CE02}" type="datetime1">
              <a:rPr lang="en-US" altLang="en-US"/>
              <a:pPr/>
              <a:t>12/2/2014</a:t>
            </a:fld>
            <a:endParaRPr lang="en-US" altLang="en-US"/>
          </a:p>
        </p:txBody>
      </p:sp>
      <p:sp>
        <p:nvSpPr>
          <p:cNvPr id="8" name="Footer Placeholder 7"/>
          <p:cNvSpPr>
            <a:spLocks noGrp="1"/>
          </p:cNvSpPr>
          <p:nvPr>
            <p:ph type="ftr" sz="quarter" idx="11"/>
          </p:nvPr>
        </p:nvSpPr>
        <p:spPr/>
        <p:txBody>
          <a:bodyPr/>
          <a:lstStyle>
            <a:lvl1pPr eaLnBrk="1" hangingPunct="1">
              <a:defRPr/>
            </a:lvl1pPr>
          </a:lstStyle>
          <a:p>
            <a:endParaRPr lang="en-US" altLang="en-US"/>
          </a:p>
        </p:txBody>
      </p:sp>
      <p:sp>
        <p:nvSpPr>
          <p:cNvPr id="9" name="Slide Number Placeholder 8"/>
          <p:cNvSpPr>
            <a:spLocks noGrp="1"/>
          </p:cNvSpPr>
          <p:nvPr>
            <p:ph type="sldNum" sz="quarter" idx="12"/>
          </p:nvPr>
        </p:nvSpPr>
        <p:spPr/>
        <p:txBody>
          <a:bodyPr/>
          <a:lstStyle>
            <a:lvl1pPr eaLnBrk="1" hangingPunct="1">
              <a:defRPr/>
            </a:lvl1pPr>
          </a:lstStyle>
          <a:p>
            <a:fld id="{40D575DF-CB0B-4616-A42C-C935F10E98ED}" type="slidenum">
              <a:rPr lang="en-US" altLang="en-US"/>
              <a:pPr/>
              <a:t>‹#›</a:t>
            </a:fld>
            <a:endParaRPr lang="en-US" alt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1" hangingPunct="1">
              <a:defRPr/>
            </a:lvl1pPr>
          </a:lstStyle>
          <a:p>
            <a:fld id="{C50EE6C5-01A1-4656-AB97-BED86E6A856A}" type="datetime1">
              <a:rPr lang="en-US" altLang="en-US"/>
              <a:pPr/>
              <a:t>12/2/2014</a:t>
            </a:fld>
            <a:endParaRPr lang="en-US" altLang="en-US"/>
          </a:p>
        </p:txBody>
      </p:sp>
      <p:sp>
        <p:nvSpPr>
          <p:cNvPr id="4" name="Footer Placeholder 3"/>
          <p:cNvSpPr>
            <a:spLocks noGrp="1"/>
          </p:cNvSpPr>
          <p:nvPr>
            <p:ph type="ftr" sz="quarter" idx="11"/>
          </p:nvPr>
        </p:nvSpPr>
        <p:spPr/>
        <p:txBody>
          <a:bodyPr/>
          <a:lstStyle>
            <a:lvl1pPr eaLnBrk="1" hangingPunct="1">
              <a:defRPr/>
            </a:lvl1pPr>
          </a:lstStyle>
          <a:p>
            <a:endParaRPr lang="en-US" altLang="en-US"/>
          </a:p>
        </p:txBody>
      </p:sp>
      <p:sp>
        <p:nvSpPr>
          <p:cNvPr id="5" name="Slide Number Placeholder 4"/>
          <p:cNvSpPr>
            <a:spLocks noGrp="1"/>
          </p:cNvSpPr>
          <p:nvPr>
            <p:ph type="sldNum" sz="quarter" idx="12"/>
          </p:nvPr>
        </p:nvSpPr>
        <p:spPr/>
        <p:txBody>
          <a:bodyPr/>
          <a:lstStyle>
            <a:lvl1pPr eaLnBrk="1" hangingPunct="1">
              <a:defRPr/>
            </a:lvl1pPr>
          </a:lstStyle>
          <a:p>
            <a:fld id="{B3F2B887-C667-4344-852B-BA5ECEC1E692}" type="slidenum">
              <a:rPr lang="en-US" altLang="en-US"/>
              <a:pPr/>
              <a:t>‹#›</a:t>
            </a:fld>
            <a:endParaRPr lang="en-US" alt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1" hangingPunct="1">
              <a:defRPr/>
            </a:lvl1pPr>
          </a:lstStyle>
          <a:p>
            <a:fld id="{2E21C815-FE59-435E-913B-3AAA8B04A538}" type="datetime1">
              <a:rPr lang="en-US" altLang="en-US"/>
              <a:pPr/>
              <a:t>12/2/2014</a:t>
            </a:fld>
            <a:endParaRPr lang="en-US" altLang="en-US"/>
          </a:p>
        </p:txBody>
      </p:sp>
      <p:sp>
        <p:nvSpPr>
          <p:cNvPr id="3" name="Footer Placeholder 2"/>
          <p:cNvSpPr>
            <a:spLocks noGrp="1"/>
          </p:cNvSpPr>
          <p:nvPr>
            <p:ph type="ftr" sz="quarter" idx="11"/>
          </p:nvPr>
        </p:nvSpPr>
        <p:spPr/>
        <p:txBody>
          <a:bodyPr/>
          <a:lstStyle>
            <a:lvl1pPr eaLnBrk="1" hangingPunct="1">
              <a:defRPr/>
            </a:lvl1pPr>
          </a:lstStyle>
          <a:p>
            <a:endParaRPr lang="en-US" altLang="en-US"/>
          </a:p>
        </p:txBody>
      </p:sp>
      <p:sp>
        <p:nvSpPr>
          <p:cNvPr id="4" name="Slide Number Placeholder 3"/>
          <p:cNvSpPr>
            <a:spLocks noGrp="1"/>
          </p:cNvSpPr>
          <p:nvPr>
            <p:ph type="sldNum" sz="quarter" idx="12"/>
          </p:nvPr>
        </p:nvSpPr>
        <p:spPr/>
        <p:txBody>
          <a:bodyPr/>
          <a:lstStyle>
            <a:lvl1pPr eaLnBrk="1" hangingPunct="1">
              <a:defRPr/>
            </a:lvl1pPr>
          </a:lstStyle>
          <a:p>
            <a:fld id="{D710608C-EFE7-4A75-85B0-A550DD854C9A}" type="slidenum">
              <a:rPr lang="en-US" altLang="en-US"/>
              <a:pPr/>
              <a:t>‹#›</a:t>
            </a:fld>
            <a:endParaRPr lang="en-US" alt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1" hangingPunct="1">
              <a:defRPr/>
            </a:lvl1pPr>
          </a:lstStyle>
          <a:p>
            <a:fld id="{C3022BD7-AFF3-4AA9-BEBF-A03057CD0045}" type="datetime1">
              <a:rPr lang="en-US" altLang="en-US"/>
              <a:pPr/>
              <a:t>12/2/2014</a:t>
            </a:fld>
            <a:endParaRPr lang="en-US" altLang="en-US"/>
          </a:p>
        </p:txBody>
      </p:sp>
      <p:sp>
        <p:nvSpPr>
          <p:cNvPr id="6" name="Footer Placeholder 5"/>
          <p:cNvSpPr>
            <a:spLocks noGrp="1"/>
          </p:cNvSpPr>
          <p:nvPr>
            <p:ph type="ftr" sz="quarter" idx="11"/>
          </p:nvPr>
        </p:nvSpPr>
        <p:spPr/>
        <p:txBody>
          <a:bodyPr/>
          <a:lstStyle>
            <a:lvl1pPr eaLnBrk="1" hangingPunct="1">
              <a:defRPr/>
            </a:lvl1pPr>
          </a:lstStyle>
          <a:p>
            <a:endParaRPr lang="en-US" altLang="en-US"/>
          </a:p>
        </p:txBody>
      </p:sp>
      <p:sp>
        <p:nvSpPr>
          <p:cNvPr id="7" name="Slide Number Placeholder 6"/>
          <p:cNvSpPr>
            <a:spLocks noGrp="1"/>
          </p:cNvSpPr>
          <p:nvPr>
            <p:ph type="sldNum" sz="quarter" idx="12"/>
          </p:nvPr>
        </p:nvSpPr>
        <p:spPr/>
        <p:txBody>
          <a:bodyPr/>
          <a:lstStyle>
            <a:lvl1pPr eaLnBrk="1" hangingPunct="1">
              <a:defRPr/>
            </a:lvl1pPr>
          </a:lstStyle>
          <a:p>
            <a:fld id="{AA9B7DB9-6DBE-4191-8F8C-0EF8D02DFB27}" type="slidenum">
              <a:rPr lang="en-US" altLang="en-US"/>
              <a:pPr/>
              <a:t>‹#›</a:t>
            </a:fld>
            <a:endParaRPr lang="en-US" alt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1" hangingPunct="1">
              <a:defRPr/>
            </a:lvl1pPr>
          </a:lstStyle>
          <a:p>
            <a:fld id="{1F0894A5-60A8-4AB3-97FC-3772851FC6BC}" type="datetime1">
              <a:rPr lang="en-US" altLang="en-US"/>
              <a:pPr/>
              <a:t>12/2/2014</a:t>
            </a:fld>
            <a:endParaRPr lang="en-US" altLang="en-US"/>
          </a:p>
        </p:txBody>
      </p:sp>
      <p:sp>
        <p:nvSpPr>
          <p:cNvPr id="6" name="Footer Placeholder 5"/>
          <p:cNvSpPr>
            <a:spLocks noGrp="1"/>
          </p:cNvSpPr>
          <p:nvPr>
            <p:ph type="ftr" sz="quarter" idx="11"/>
          </p:nvPr>
        </p:nvSpPr>
        <p:spPr/>
        <p:txBody>
          <a:bodyPr/>
          <a:lstStyle>
            <a:lvl1pPr eaLnBrk="1" hangingPunct="1">
              <a:defRPr/>
            </a:lvl1pPr>
          </a:lstStyle>
          <a:p>
            <a:endParaRPr lang="en-US" altLang="en-US"/>
          </a:p>
        </p:txBody>
      </p:sp>
      <p:sp>
        <p:nvSpPr>
          <p:cNvPr id="7" name="Slide Number Placeholder 6"/>
          <p:cNvSpPr>
            <a:spLocks noGrp="1"/>
          </p:cNvSpPr>
          <p:nvPr>
            <p:ph type="sldNum" sz="quarter" idx="12"/>
          </p:nvPr>
        </p:nvSpPr>
        <p:spPr/>
        <p:txBody>
          <a:bodyPr/>
          <a:lstStyle>
            <a:lvl1pPr eaLnBrk="1" hangingPunct="1">
              <a:defRPr/>
            </a:lvl1pPr>
          </a:lstStyle>
          <a:p>
            <a:fld id="{EF5AA027-1FBD-418D-AD86-75EBDE55EC2C}" type="slidenum">
              <a:rPr lang="en-US" altLang="en-US"/>
              <a:pPr/>
              <a:t>‹#›</a:t>
            </a:fld>
            <a:endParaRPr lang="en-US" alt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1" hangingPunct="1">
              <a:defRPr/>
            </a:lvl1pPr>
          </a:lstStyle>
          <a:p>
            <a:fld id="{515D376C-B10B-43B0-9CD8-3989532DA93F}" type="datetime1">
              <a:rPr lang="en-US" altLang="en-US"/>
              <a:pPr/>
              <a:t>12/2/2014</a:t>
            </a:fld>
            <a:endParaRPr lang="en-US" altLang="en-US"/>
          </a:p>
        </p:txBody>
      </p:sp>
      <p:sp>
        <p:nvSpPr>
          <p:cNvPr id="5" name="Footer Placeholder 4"/>
          <p:cNvSpPr>
            <a:spLocks noGrp="1"/>
          </p:cNvSpPr>
          <p:nvPr>
            <p:ph type="ftr" sz="quarter" idx="11"/>
          </p:nvPr>
        </p:nvSpPr>
        <p:spPr/>
        <p:txBody>
          <a:bodyPr/>
          <a:lstStyle>
            <a:lvl1pPr eaLnBrk="1" hangingPunct="1">
              <a:defRPr/>
            </a:lvl1pPr>
          </a:lstStyle>
          <a:p>
            <a:endParaRPr lang="en-US" altLang="en-US"/>
          </a:p>
        </p:txBody>
      </p:sp>
      <p:sp>
        <p:nvSpPr>
          <p:cNvPr id="6" name="Slide Number Placeholder 5"/>
          <p:cNvSpPr>
            <a:spLocks noGrp="1"/>
          </p:cNvSpPr>
          <p:nvPr>
            <p:ph type="sldNum" sz="quarter" idx="12"/>
          </p:nvPr>
        </p:nvSpPr>
        <p:spPr/>
        <p:txBody>
          <a:bodyPr/>
          <a:lstStyle>
            <a:lvl1pPr eaLnBrk="1" hangingPunct="1">
              <a:defRPr/>
            </a:lvl1pPr>
          </a:lstStyle>
          <a:p>
            <a:fld id="{E3A999BF-4C93-455E-A444-61D151344B3E}" type="slidenum">
              <a:rPr lang="en-US" altLang="en-US"/>
              <a:pPr/>
              <a:t>‹#›</a:t>
            </a:fld>
            <a:endParaRPr lang="en-US" alt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57200"/>
            <a:ext cx="5676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1" hangingPunct="1">
              <a:defRPr/>
            </a:lvl1pPr>
          </a:lstStyle>
          <a:p>
            <a:fld id="{0BFDC9AF-4578-48EF-BEF7-1087EF16FD8E}" type="datetime1">
              <a:rPr lang="en-US" altLang="en-US"/>
              <a:pPr/>
              <a:t>12/2/2014</a:t>
            </a:fld>
            <a:endParaRPr lang="en-US" altLang="en-US"/>
          </a:p>
        </p:txBody>
      </p:sp>
      <p:sp>
        <p:nvSpPr>
          <p:cNvPr id="5" name="Footer Placeholder 4"/>
          <p:cNvSpPr>
            <a:spLocks noGrp="1"/>
          </p:cNvSpPr>
          <p:nvPr>
            <p:ph type="ftr" sz="quarter" idx="11"/>
          </p:nvPr>
        </p:nvSpPr>
        <p:spPr/>
        <p:txBody>
          <a:bodyPr/>
          <a:lstStyle>
            <a:lvl1pPr eaLnBrk="1" hangingPunct="1">
              <a:defRPr/>
            </a:lvl1pPr>
          </a:lstStyle>
          <a:p>
            <a:endParaRPr lang="en-US" altLang="en-US"/>
          </a:p>
        </p:txBody>
      </p:sp>
      <p:sp>
        <p:nvSpPr>
          <p:cNvPr id="6" name="Slide Number Placeholder 5"/>
          <p:cNvSpPr>
            <a:spLocks noGrp="1"/>
          </p:cNvSpPr>
          <p:nvPr>
            <p:ph type="sldNum" sz="quarter" idx="12"/>
          </p:nvPr>
        </p:nvSpPr>
        <p:spPr/>
        <p:txBody>
          <a:bodyPr/>
          <a:lstStyle>
            <a:lvl1pPr eaLnBrk="1" hangingPunct="1">
              <a:defRPr/>
            </a:lvl1pPr>
          </a:lstStyle>
          <a:p>
            <a:fld id="{CDDC53ED-5415-480A-8B70-015C0A738D91}" type="slidenum">
              <a:rPr lang="en-US" altLang="en-US"/>
              <a:pPr/>
              <a:t>‹#›</a:t>
            </a:fld>
            <a:endParaRPr lang="en-US" alt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a typeface="ＭＳ Ｐゴシック" charset="-128"/>
            </a:endParaRPr>
          </a:p>
        </p:txBody>
      </p:sp>
      <p:sp>
        <p:nvSpPr>
          <p:cNvPr id="5" name="Rectangle 4"/>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a typeface="ＭＳ Ｐゴシック" charset="-128"/>
            </a:endParaRPr>
          </a:p>
        </p:txBody>
      </p:sp>
      <p:sp>
        <p:nvSpPr>
          <p:cNvPr id="6" name="Rectangle 5"/>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a typeface="ＭＳ Ｐゴシック" charset="-128"/>
            </a:endParaRPr>
          </a:p>
        </p:txBody>
      </p:sp>
      <p:sp>
        <p:nvSpPr>
          <p:cNvPr id="7" name="Rectangle 6"/>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a typeface="ＭＳ Ｐゴシック" charset="-128"/>
            </a:endParaRPr>
          </a:p>
        </p:txBody>
      </p:sp>
      <p:sp>
        <p:nvSpPr>
          <p:cNvPr id="10" name="Rectangle 9"/>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a typeface="ＭＳ Ｐゴシック" charset="-128"/>
            </a:endParaRPr>
          </a:p>
        </p:txBody>
      </p:sp>
      <p:sp useBgFill="1">
        <p:nvSpPr>
          <p:cNvPr id="11" name="Rounded Rectangle 10"/>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a typeface="ＭＳ Ｐゴシック" charset="-128"/>
            </a:endParaRPr>
          </a:p>
        </p:txBody>
      </p:sp>
      <p:sp useBgFill="1">
        <p:nvSpPr>
          <p:cNvPr id="12" name="Rounded Rectangle 11"/>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a typeface="ＭＳ Ｐゴシック" charset="-128"/>
            </a:endParaRPr>
          </a:p>
        </p:txBody>
      </p:sp>
      <p:sp>
        <p:nvSpPr>
          <p:cNvPr id="13" name="Rectangle 12"/>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a typeface="ＭＳ Ｐゴシック" charset="-128"/>
            </a:endParaRPr>
          </a:p>
        </p:txBody>
      </p:sp>
      <p:sp>
        <p:nvSpPr>
          <p:cNvPr id="14" name="Rectangle 13"/>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a typeface="ＭＳ Ｐゴシック" charset="-128"/>
            </a:endParaRPr>
          </a:p>
        </p:txBody>
      </p:sp>
      <p:sp>
        <p:nvSpPr>
          <p:cNvPr id="15" name="Rectangle 14"/>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a typeface="ＭＳ Ｐゴシック" charset="-128"/>
            </a:endParaRPr>
          </a:p>
        </p:txBody>
      </p:sp>
      <p:sp>
        <p:nvSpPr>
          <p:cNvPr id="16" name="Rectangle 15"/>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a typeface="ＭＳ Ｐゴシック" charset="-128"/>
            </a:endParaRPr>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en-US" smtClean="0"/>
              <a:t>Click to edit Master title style</a:t>
            </a:r>
            <a:endParaRPr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7" name="Date Placeholder 27"/>
          <p:cNvSpPr>
            <a:spLocks noGrp="1"/>
          </p:cNvSpPr>
          <p:nvPr>
            <p:ph type="dt" sz="half" idx="10"/>
          </p:nvPr>
        </p:nvSpPr>
        <p:spPr>
          <a:xfrm>
            <a:off x="6705600" y="4206875"/>
            <a:ext cx="960438" cy="457200"/>
          </a:xfrm>
        </p:spPr>
        <p:txBody>
          <a:bodyPr/>
          <a:lstStyle>
            <a:lvl1pPr>
              <a:defRPr/>
            </a:lvl1pPr>
          </a:lstStyle>
          <a:p>
            <a:fld id="{630EB4FA-22A6-438D-AAE4-3214E5A7FD83}" type="datetime1">
              <a:rPr lang="en-US"/>
              <a:pPr/>
              <a:t>12/2/2014</a:t>
            </a:fld>
            <a:endParaRPr lang="en-US"/>
          </a:p>
        </p:txBody>
      </p:sp>
      <p:sp>
        <p:nvSpPr>
          <p:cNvPr id="18" name="Footer Placeholder 16"/>
          <p:cNvSpPr>
            <a:spLocks noGrp="1"/>
          </p:cNvSpPr>
          <p:nvPr>
            <p:ph type="ftr" sz="quarter" idx="11"/>
          </p:nvPr>
        </p:nvSpPr>
        <p:spPr>
          <a:xfrm>
            <a:off x="5410200" y="4205288"/>
            <a:ext cx="1295400" cy="457200"/>
          </a:xfrm>
        </p:spPr>
        <p:txBody>
          <a:bodyPr/>
          <a:lstStyle>
            <a:lvl1pPr>
              <a:defRPr/>
            </a:lvl1pPr>
          </a:lstStyle>
          <a:p>
            <a:endParaRPr lang="en-US"/>
          </a:p>
        </p:txBody>
      </p:sp>
      <p:sp>
        <p:nvSpPr>
          <p:cNvPr id="19" name="Slide Number Placeholder 28"/>
          <p:cNvSpPr>
            <a:spLocks noGrp="1"/>
          </p:cNvSpPr>
          <p:nvPr>
            <p:ph type="sldNum" sz="quarter" idx="12"/>
          </p:nvPr>
        </p:nvSpPr>
        <p:spPr>
          <a:xfrm>
            <a:off x="8320088" y="1588"/>
            <a:ext cx="747712" cy="365125"/>
          </a:xfrm>
        </p:spPr>
        <p:txBody>
          <a:bodyPr/>
          <a:lstStyle>
            <a:lvl1pPr>
              <a:defRPr/>
            </a:lvl1pPr>
          </a:lstStyle>
          <a:p>
            <a:fld id="{2CEF15AE-9BA4-4D19-B3AD-B4750ED62AA3}" type="slidenum">
              <a:rPr lang="en-US"/>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fld id="{FB81C291-C18E-414F-96A0-9EFC3A5140A1}" type="datetime1">
              <a:rPr lang="en-US"/>
              <a:pPr/>
              <a:t>12/2/2014</a:t>
            </a:fld>
            <a:endParaRPr lang="en-US"/>
          </a:p>
        </p:txBody>
      </p:sp>
      <p:sp>
        <p:nvSpPr>
          <p:cNvPr id="5" name="Footer Placeholder 2"/>
          <p:cNvSpPr>
            <a:spLocks noGrp="1"/>
          </p:cNvSpPr>
          <p:nvPr>
            <p:ph type="ftr" sz="quarter" idx="11"/>
          </p:nvPr>
        </p:nvSpPr>
        <p:spPr/>
        <p:txBody>
          <a:bodyPr/>
          <a:lstStyle>
            <a:lvl1pPr>
              <a:defRPr/>
            </a:lvl1pPr>
          </a:lstStyle>
          <a:p>
            <a:endParaRPr lang="en-US"/>
          </a:p>
        </p:txBody>
      </p:sp>
      <p:sp>
        <p:nvSpPr>
          <p:cNvPr id="6" name="Slide Number Placeholder 22"/>
          <p:cNvSpPr>
            <a:spLocks noGrp="1"/>
          </p:cNvSpPr>
          <p:nvPr>
            <p:ph type="sldNum" sz="quarter" idx="12"/>
          </p:nvPr>
        </p:nvSpPr>
        <p:spPr/>
        <p:txBody>
          <a:bodyPr/>
          <a:lstStyle>
            <a:lvl1pPr>
              <a:defRPr/>
            </a:lvl1pPr>
          </a:lstStyle>
          <a:p>
            <a:fld id="{1595ED91-1861-4A01-8DD3-6D2C9E05AB3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eaLnBrk="1" hangingPunct="1">
              <a:defRPr>
                <a:latin typeface="Arial" charset="0"/>
                <a:cs typeface="Arial" charset="0"/>
              </a:defRPr>
            </a:lvl1pPr>
          </a:lstStyle>
          <a:p>
            <a:fld id="{79F7192F-A776-4137-B5A3-E76E64CC82BE}" type="datetime1">
              <a:rPr lang="en-US"/>
              <a:pPr/>
              <a:t>12/2/2014</a:t>
            </a:fld>
            <a:endParaRPr lang="en-US"/>
          </a:p>
        </p:txBody>
      </p:sp>
      <p:sp>
        <p:nvSpPr>
          <p:cNvPr id="4" name="Rectangle 5"/>
          <p:cNvSpPr>
            <a:spLocks noGrp="1" noChangeArrowheads="1"/>
          </p:cNvSpPr>
          <p:nvPr>
            <p:ph type="ftr" sz="quarter" idx="11"/>
          </p:nvPr>
        </p:nvSpPr>
        <p:spPr/>
        <p:txBody>
          <a:bodyPr/>
          <a:lstStyle>
            <a:lvl1pPr eaLnBrk="1" hangingPunct="1">
              <a:defRPr>
                <a:latin typeface="Arial" charset="0"/>
                <a:cs typeface="Arial" charset="0"/>
              </a:defRPr>
            </a:lvl1pPr>
          </a:lstStyle>
          <a:p>
            <a:endParaRPr lang="en-US" altLang="en-US"/>
          </a:p>
        </p:txBody>
      </p:sp>
      <p:sp>
        <p:nvSpPr>
          <p:cNvPr id="5" name="Rectangle 6"/>
          <p:cNvSpPr>
            <a:spLocks noGrp="1" noChangeArrowheads="1"/>
          </p:cNvSpPr>
          <p:nvPr>
            <p:ph type="sldNum" sz="quarter" idx="12"/>
          </p:nvPr>
        </p:nvSpPr>
        <p:spPr/>
        <p:txBody>
          <a:bodyPr/>
          <a:lstStyle>
            <a:lvl1pPr eaLnBrk="1" hangingPunct="1">
              <a:defRPr>
                <a:latin typeface="Arial" charset="0"/>
                <a:cs typeface="Arial" charset="0"/>
              </a:defRPr>
            </a:lvl1pPr>
          </a:lstStyle>
          <a:p>
            <a:fld id="{F8DC381A-9AE2-4775-B7FA-128A526B2CC7}" type="slidenum">
              <a:rPr lang="en-US"/>
              <a:pPr/>
              <a:t>‹#›</a:t>
            </a:fld>
            <a:endParaRPr lang="en-US"/>
          </a:p>
        </p:txBody>
      </p:sp>
    </p:spTree>
  </p:cSld>
  <p:clrMapOvr>
    <a:masterClrMapping/>
  </p:clrMapOvr>
  <p:transition spd="slow">
    <p:sndAc>
      <p:endSnd/>
    </p:sndAc>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fld id="{84103E2A-200B-4D18-8A6E-AD71D861B047}" type="datetime1">
              <a:rPr lang="en-US"/>
              <a:pPr/>
              <a:t>12/2/2014</a:t>
            </a:fld>
            <a:endParaRPr lang="en-US"/>
          </a:p>
        </p:txBody>
      </p:sp>
      <p:sp>
        <p:nvSpPr>
          <p:cNvPr id="5" name="Footer Placeholder 2"/>
          <p:cNvSpPr>
            <a:spLocks noGrp="1"/>
          </p:cNvSpPr>
          <p:nvPr>
            <p:ph type="ftr" sz="quarter" idx="11"/>
          </p:nvPr>
        </p:nvSpPr>
        <p:spPr/>
        <p:txBody>
          <a:bodyPr/>
          <a:lstStyle>
            <a:lvl1pPr>
              <a:defRPr/>
            </a:lvl1pPr>
          </a:lstStyle>
          <a:p>
            <a:endParaRPr lang="en-US"/>
          </a:p>
        </p:txBody>
      </p:sp>
      <p:sp>
        <p:nvSpPr>
          <p:cNvPr id="6" name="Slide Number Placeholder 22"/>
          <p:cNvSpPr>
            <a:spLocks noGrp="1"/>
          </p:cNvSpPr>
          <p:nvPr>
            <p:ph type="sldNum" sz="quarter" idx="12"/>
          </p:nvPr>
        </p:nvSpPr>
        <p:spPr/>
        <p:txBody>
          <a:bodyPr/>
          <a:lstStyle>
            <a:lvl1pPr>
              <a:defRPr/>
            </a:lvl1pPr>
          </a:lstStyle>
          <a:p>
            <a:fld id="{43CF4E92-761F-4513-9C8D-CA40223EE440}" type="slidenum">
              <a:rPr lang="en-US"/>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fld id="{B83F5292-E0F7-4B9D-BACB-7532F691D3F9}" type="datetime1">
              <a:rPr lang="en-US"/>
              <a:pPr/>
              <a:t>12/2/2014</a:t>
            </a:fld>
            <a:endParaRPr lang="en-US"/>
          </a:p>
        </p:txBody>
      </p:sp>
      <p:sp>
        <p:nvSpPr>
          <p:cNvPr id="6" name="Footer Placeholder 2"/>
          <p:cNvSpPr>
            <a:spLocks noGrp="1"/>
          </p:cNvSpPr>
          <p:nvPr>
            <p:ph type="ftr" sz="quarter" idx="11"/>
          </p:nvPr>
        </p:nvSpPr>
        <p:spPr/>
        <p:txBody>
          <a:bodyPr/>
          <a:lstStyle>
            <a:lvl1pPr>
              <a:defRPr/>
            </a:lvl1pPr>
          </a:lstStyle>
          <a:p>
            <a:endParaRPr lang="en-US"/>
          </a:p>
        </p:txBody>
      </p:sp>
      <p:sp>
        <p:nvSpPr>
          <p:cNvPr id="7" name="Slide Number Placeholder 22"/>
          <p:cNvSpPr>
            <a:spLocks noGrp="1"/>
          </p:cNvSpPr>
          <p:nvPr>
            <p:ph type="sldNum" sz="quarter" idx="12"/>
          </p:nvPr>
        </p:nvSpPr>
        <p:spPr/>
        <p:txBody>
          <a:bodyPr/>
          <a:lstStyle>
            <a:lvl1pPr>
              <a:defRPr/>
            </a:lvl1pPr>
          </a:lstStyle>
          <a:p>
            <a:fld id="{9B5610D9-7104-410B-AA6A-56E687AD381C}" type="slidenum">
              <a:rPr lang="en-US"/>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lstStyle>
            <a:lvl1pPr>
              <a:defRPr sz="4000" b="0" i="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5"/>
          <p:cNvSpPr>
            <a:spLocks noGrp="1"/>
          </p:cNvSpPr>
          <p:nvPr>
            <p:ph type="dt" sz="half" idx="10"/>
          </p:nvPr>
        </p:nvSpPr>
        <p:spPr/>
        <p:txBody>
          <a:bodyPr/>
          <a:lstStyle>
            <a:lvl1pPr>
              <a:defRPr/>
            </a:lvl1pPr>
          </a:lstStyle>
          <a:p>
            <a:fld id="{EE515056-97FE-4B0A-90EA-3A8586209883}" type="datetime1">
              <a:rPr lang="en-US"/>
              <a:pPr/>
              <a:t>12/2/2014</a:t>
            </a:fld>
            <a:endParaRPr lang="en-US"/>
          </a:p>
        </p:txBody>
      </p:sp>
      <p:sp>
        <p:nvSpPr>
          <p:cNvPr id="8" name="Slide Number Placeholder 26"/>
          <p:cNvSpPr>
            <a:spLocks noGrp="1"/>
          </p:cNvSpPr>
          <p:nvPr>
            <p:ph type="sldNum" sz="quarter" idx="11"/>
          </p:nvPr>
        </p:nvSpPr>
        <p:spPr/>
        <p:txBody>
          <a:bodyPr/>
          <a:lstStyle>
            <a:lvl1pPr>
              <a:defRPr/>
            </a:lvl1pPr>
          </a:lstStyle>
          <a:p>
            <a:fld id="{342E8BC3-E774-4703-8AD1-FA49BA452143}" type="slidenum">
              <a:rPr lang="en-US"/>
              <a:pPr/>
              <a:t>‹#›</a:t>
            </a:fld>
            <a:endParaRPr lang="en-US"/>
          </a:p>
        </p:txBody>
      </p:sp>
      <p:sp>
        <p:nvSpPr>
          <p:cNvPr id="9" name="Footer Placeholder 27"/>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lstStyle>
            <a:lvl1pPr>
              <a:defRPr sz="4000">
                <a:solidFill>
                  <a:schemeClr val="tx2"/>
                </a:solidFill>
              </a:defRPr>
            </a:lvl1pPr>
          </a:lstStyle>
          <a:p>
            <a:r>
              <a:rPr lang="en-US" smtClean="0"/>
              <a:t>Click to edit Master title style</a:t>
            </a:r>
            <a:endParaRPr lang="en-US"/>
          </a:p>
        </p:txBody>
      </p:sp>
      <p:sp>
        <p:nvSpPr>
          <p:cNvPr id="3" name="Date Placeholder 2"/>
          <p:cNvSpPr>
            <a:spLocks noGrp="1"/>
          </p:cNvSpPr>
          <p:nvPr>
            <p:ph type="dt" sz="half" idx="10"/>
          </p:nvPr>
        </p:nvSpPr>
        <p:spPr>
          <a:xfrm>
            <a:off x="6583363" y="612775"/>
            <a:ext cx="957262" cy="457200"/>
          </a:xfrm>
        </p:spPr>
        <p:txBody>
          <a:bodyPr/>
          <a:lstStyle>
            <a:lvl1pPr>
              <a:defRPr/>
            </a:lvl1pPr>
          </a:lstStyle>
          <a:p>
            <a:fld id="{D447CF44-4E7E-4F57-828C-86250E256A73}" type="datetime1">
              <a:rPr lang="en-US"/>
              <a:pPr/>
              <a:t>12/2/2014</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81A6C64D-10F4-47EA-8C3E-23CD72094777}" type="slidenum">
              <a:rPr lang="en-US"/>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fld id="{9FE4314E-A971-4FB5-9BFA-CE681861B041}" type="datetime1">
              <a:rPr lang="en-US"/>
              <a:pPr/>
              <a:t>12/2/2014</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22"/>
          <p:cNvSpPr>
            <a:spLocks noGrp="1"/>
          </p:cNvSpPr>
          <p:nvPr>
            <p:ph type="sldNum" sz="quarter" idx="12"/>
          </p:nvPr>
        </p:nvSpPr>
        <p:spPr/>
        <p:txBody>
          <a:bodyPr/>
          <a:lstStyle>
            <a:lvl1pPr>
              <a:defRPr/>
            </a:lvl1pPr>
          </a:lstStyle>
          <a:p>
            <a:fld id="{8141038B-F9C6-4050-91C4-00AE1B6C5359}" type="slidenum">
              <a:rPr lang="en-US"/>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lang="en-US" smtClean="0"/>
              <a:t>Click to edit Master title style</a:t>
            </a:r>
            <a:endParaRPr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fld id="{BB178FA9-1EE9-496C-A1CA-B575E9985D4D}" type="datetime1">
              <a:rPr lang="en-US"/>
              <a:pPr/>
              <a:t>12/2/2014</a:t>
            </a:fld>
            <a:endParaRPr lang="en-US"/>
          </a:p>
        </p:txBody>
      </p:sp>
      <p:sp>
        <p:nvSpPr>
          <p:cNvPr id="6" name="Footer Placeholder 2"/>
          <p:cNvSpPr>
            <a:spLocks noGrp="1"/>
          </p:cNvSpPr>
          <p:nvPr>
            <p:ph type="ftr" sz="quarter" idx="11"/>
          </p:nvPr>
        </p:nvSpPr>
        <p:spPr/>
        <p:txBody>
          <a:bodyPr/>
          <a:lstStyle>
            <a:lvl1pPr>
              <a:defRPr/>
            </a:lvl1pPr>
          </a:lstStyle>
          <a:p>
            <a:endParaRPr lang="en-US"/>
          </a:p>
        </p:txBody>
      </p:sp>
      <p:sp>
        <p:nvSpPr>
          <p:cNvPr id="7" name="Slide Number Placeholder 22"/>
          <p:cNvSpPr>
            <a:spLocks noGrp="1"/>
          </p:cNvSpPr>
          <p:nvPr>
            <p:ph type="sldNum" sz="quarter" idx="12"/>
          </p:nvPr>
        </p:nvSpPr>
        <p:spPr/>
        <p:txBody>
          <a:bodyPr/>
          <a:lstStyle>
            <a:lvl1pPr>
              <a:defRPr/>
            </a:lvl1pPr>
          </a:lstStyle>
          <a:p>
            <a:fld id="{289C5284-17AF-4873-852F-086F8721F0E9}" type="slidenum">
              <a:rPr lang="en-US"/>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fld id="{FC99ED0B-FFB6-4B42-B996-2E11A2F6E843}" type="datetime1">
              <a:rPr lang="en-US"/>
              <a:pPr/>
              <a:t>12/2/2014</a:t>
            </a:fld>
            <a:endParaRPr lang="en-US"/>
          </a:p>
        </p:txBody>
      </p:sp>
      <p:sp>
        <p:nvSpPr>
          <p:cNvPr id="6" name="Footer Placeholder 2"/>
          <p:cNvSpPr>
            <a:spLocks noGrp="1"/>
          </p:cNvSpPr>
          <p:nvPr>
            <p:ph type="ftr" sz="quarter" idx="11"/>
          </p:nvPr>
        </p:nvSpPr>
        <p:spPr/>
        <p:txBody>
          <a:bodyPr/>
          <a:lstStyle>
            <a:lvl1pPr>
              <a:defRPr/>
            </a:lvl1pPr>
          </a:lstStyle>
          <a:p>
            <a:endParaRPr lang="en-US"/>
          </a:p>
        </p:txBody>
      </p:sp>
      <p:sp>
        <p:nvSpPr>
          <p:cNvPr id="7" name="Slide Number Placeholder 22"/>
          <p:cNvSpPr>
            <a:spLocks noGrp="1"/>
          </p:cNvSpPr>
          <p:nvPr>
            <p:ph type="sldNum" sz="quarter" idx="12"/>
          </p:nvPr>
        </p:nvSpPr>
        <p:spPr/>
        <p:txBody>
          <a:bodyPr/>
          <a:lstStyle>
            <a:lvl1pPr>
              <a:defRPr/>
            </a:lvl1pPr>
          </a:lstStyle>
          <a:p>
            <a:fld id="{322B488D-3021-4BE2-876E-1D55E0F058AD}" type="slidenum">
              <a:rPr lang="en-US"/>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fld id="{F8F5B906-09AF-4307-A7CC-D39559C59691}" type="datetime1">
              <a:rPr lang="en-US"/>
              <a:pPr/>
              <a:t>12/2/2014</a:t>
            </a:fld>
            <a:endParaRPr lang="en-US"/>
          </a:p>
        </p:txBody>
      </p:sp>
      <p:sp>
        <p:nvSpPr>
          <p:cNvPr id="5" name="Footer Placeholder 2"/>
          <p:cNvSpPr>
            <a:spLocks noGrp="1"/>
          </p:cNvSpPr>
          <p:nvPr>
            <p:ph type="ftr" sz="quarter" idx="11"/>
          </p:nvPr>
        </p:nvSpPr>
        <p:spPr/>
        <p:txBody>
          <a:bodyPr/>
          <a:lstStyle>
            <a:lvl1pPr>
              <a:defRPr/>
            </a:lvl1pPr>
          </a:lstStyle>
          <a:p>
            <a:endParaRPr lang="en-US"/>
          </a:p>
        </p:txBody>
      </p:sp>
      <p:sp>
        <p:nvSpPr>
          <p:cNvPr id="6" name="Slide Number Placeholder 22"/>
          <p:cNvSpPr>
            <a:spLocks noGrp="1"/>
          </p:cNvSpPr>
          <p:nvPr>
            <p:ph type="sldNum" sz="quarter" idx="12"/>
          </p:nvPr>
        </p:nvSpPr>
        <p:spPr/>
        <p:txBody>
          <a:bodyPr/>
          <a:lstStyle>
            <a:lvl1pPr>
              <a:defRPr/>
            </a:lvl1pPr>
          </a:lstStyle>
          <a:p>
            <a:fld id="{E8B5C0B0-BEB3-48A9-8441-33DED817ADBF}" type="slidenum">
              <a:rPr lang="en-US"/>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fld id="{7F7806F7-1FEC-44CF-A5D1-7E0C8814C6B7}" type="datetime1">
              <a:rPr lang="en-US"/>
              <a:pPr/>
              <a:t>12/2/2014</a:t>
            </a:fld>
            <a:endParaRPr lang="en-US"/>
          </a:p>
        </p:txBody>
      </p:sp>
      <p:sp>
        <p:nvSpPr>
          <p:cNvPr id="5" name="Footer Placeholder 2"/>
          <p:cNvSpPr>
            <a:spLocks noGrp="1"/>
          </p:cNvSpPr>
          <p:nvPr>
            <p:ph type="ftr" sz="quarter" idx="11"/>
          </p:nvPr>
        </p:nvSpPr>
        <p:spPr/>
        <p:txBody>
          <a:bodyPr/>
          <a:lstStyle>
            <a:lvl1pPr>
              <a:defRPr/>
            </a:lvl1pPr>
          </a:lstStyle>
          <a:p>
            <a:endParaRPr lang="en-US"/>
          </a:p>
        </p:txBody>
      </p:sp>
      <p:sp>
        <p:nvSpPr>
          <p:cNvPr id="6" name="Slide Number Placeholder 22"/>
          <p:cNvSpPr>
            <a:spLocks noGrp="1"/>
          </p:cNvSpPr>
          <p:nvPr>
            <p:ph type="sldNum" sz="quarter" idx="12"/>
          </p:nvPr>
        </p:nvSpPr>
        <p:spPr/>
        <p:txBody>
          <a:bodyPr/>
          <a:lstStyle>
            <a:lvl1pPr>
              <a:defRPr/>
            </a:lvl1pPr>
          </a:lstStyle>
          <a:p>
            <a:fld id="{C33C7F6B-821F-4D6E-8C28-E2C7042D72B7}"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hangingPunct="1">
              <a:defRPr>
                <a:latin typeface="Arial" charset="0"/>
                <a:cs typeface="Arial" charset="0"/>
              </a:defRPr>
            </a:lvl1pPr>
          </a:lstStyle>
          <a:p>
            <a:fld id="{9C9F01B1-3F7C-4B56-B9D7-83063F5A5C2D}" type="datetime1">
              <a:rPr lang="en-US"/>
              <a:pPr/>
              <a:t>12/2/2014</a:t>
            </a:fld>
            <a:endParaRPr lang="en-US"/>
          </a:p>
        </p:txBody>
      </p:sp>
      <p:sp>
        <p:nvSpPr>
          <p:cNvPr id="3" name="Rectangle 5"/>
          <p:cNvSpPr>
            <a:spLocks noGrp="1" noChangeArrowheads="1"/>
          </p:cNvSpPr>
          <p:nvPr>
            <p:ph type="ftr" sz="quarter" idx="11"/>
          </p:nvPr>
        </p:nvSpPr>
        <p:spPr/>
        <p:txBody>
          <a:bodyPr/>
          <a:lstStyle>
            <a:lvl1pPr eaLnBrk="1" hangingPunct="1">
              <a:defRPr>
                <a:latin typeface="Arial" charset="0"/>
                <a:cs typeface="Arial" charset="0"/>
              </a:defRPr>
            </a:lvl1pPr>
          </a:lstStyle>
          <a:p>
            <a:endParaRPr lang="en-US" altLang="en-US"/>
          </a:p>
        </p:txBody>
      </p:sp>
      <p:sp>
        <p:nvSpPr>
          <p:cNvPr id="4" name="Rectangle 6"/>
          <p:cNvSpPr>
            <a:spLocks noGrp="1" noChangeArrowheads="1"/>
          </p:cNvSpPr>
          <p:nvPr>
            <p:ph type="sldNum" sz="quarter" idx="12"/>
          </p:nvPr>
        </p:nvSpPr>
        <p:spPr/>
        <p:txBody>
          <a:bodyPr/>
          <a:lstStyle>
            <a:lvl1pPr eaLnBrk="1" hangingPunct="1">
              <a:defRPr>
                <a:latin typeface="Arial" charset="0"/>
                <a:cs typeface="Arial" charset="0"/>
              </a:defRPr>
            </a:lvl1pPr>
          </a:lstStyle>
          <a:p>
            <a:fld id="{A4A91EDA-9054-41C8-9F12-B6B154298F1B}" type="slidenum">
              <a:rPr lang="en-US"/>
              <a:pPr/>
              <a:t>‹#›</a:t>
            </a:fld>
            <a:endParaRPr lang="en-US"/>
          </a:p>
        </p:txBody>
      </p:sp>
    </p:spTree>
  </p:cSld>
  <p:clrMapOvr>
    <a:masterClrMapping/>
  </p:clrMapOvr>
  <p:transition spd="slow">
    <p:sndAc>
      <p:end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489"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756" y="273051"/>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48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1" hangingPunct="1">
              <a:defRPr>
                <a:latin typeface="Arial" charset="0"/>
                <a:cs typeface="Arial" charset="0"/>
              </a:defRPr>
            </a:lvl1pPr>
          </a:lstStyle>
          <a:p>
            <a:fld id="{CA717D97-C57F-4544-BED9-F45FEEFB7803}" type="datetime1">
              <a:rPr lang="en-US"/>
              <a:pPr/>
              <a:t>12/2/2014</a:t>
            </a:fld>
            <a:endParaRPr lang="en-US"/>
          </a:p>
        </p:txBody>
      </p:sp>
      <p:sp>
        <p:nvSpPr>
          <p:cNvPr id="6" name="Rectangle 5"/>
          <p:cNvSpPr>
            <a:spLocks noGrp="1" noChangeArrowheads="1"/>
          </p:cNvSpPr>
          <p:nvPr>
            <p:ph type="ftr" sz="quarter" idx="11"/>
          </p:nvPr>
        </p:nvSpPr>
        <p:spPr/>
        <p:txBody>
          <a:bodyPr/>
          <a:lstStyle>
            <a:lvl1pPr eaLnBrk="1" hangingPunct="1">
              <a:defRPr>
                <a:latin typeface="Arial" charset="0"/>
                <a:cs typeface="Arial" charset="0"/>
              </a:defRPr>
            </a:lvl1pPr>
          </a:lstStyle>
          <a:p>
            <a:endParaRPr lang="en-US" altLang="en-US"/>
          </a:p>
        </p:txBody>
      </p:sp>
      <p:sp>
        <p:nvSpPr>
          <p:cNvPr id="7" name="Rectangle 6"/>
          <p:cNvSpPr>
            <a:spLocks noGrp="1" noChangeArrowheads="1"/>
          </p:cNvSpPr>
          <p:nvPr>
            <p:ph type="sldNum" sz="quarter" idx="12"/>
          </p:nvPr>
        </p:nvSpPr>
        <p:spPr/>
        <p:txBody>
          <a:bodyPr/>
          <a:lstStyle>
            <a:lvl1pPr eaLnBrk="1" hangingPunct="1">
              <a:defRPr>
                <a:latin typeface="Arial" charset="0"/>
                <a:cs typeface="Arial" charset="0"/>
              </a:defRPr>
            </a:lvl1pPr>
          </a:lstStyle>
          <a:p>
            <a:fld id="{BAF31FB6-6C14-41B9-AD4F-249201606EB0}" type="slidenum">
              <a:rPr lang="en-US"/>
              <a:pPr/>
              <a:t>‹#›</a:t>
            </a:fld>
            <a:endParaRPr lang="en-US"/>
          </a:p>
        </p:txBody>
      </p:sp>
    </p:spTree>
  </p:cSld>
  <p:clrMapOvr>
    <a:masterClrMapping/>
  </p:clrMapOvr>
  <p:transition spd="slow">
    <p:sndAc>
      <p:end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11"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1" hangingPunct="1">
              <a:defRPr>
                <a:latin typeface="Arial" charset="0"/>
                <a:cs typeface="Arial" charset="0"/>
              </a:defRPr>
            </a:lvl1pPr>
          </a:lstStyle>
          <a:p>
            <a:fld id="{4EBA93A7-06FB-4986-A92D-6AEBCA4604FE}" type="datetime1">
              <a:rPr lang="en-US"/>
              <a:pPr/>
              <a:t>12/2/2014</a:t>
            </a:fld>
            <a:endParaRPr lang="en-US"/>
          </a:p>
        </p:txBody>
      </p:sp>
      <p:sp>
        <p:nvSpPr>
          <p:cNvPr id="6" name="Rectangle 5"/>
          <p:cNvSpPr>
            <a:spLocks noGrp="1" noChangeArrowheads="1"/>
          </p:cNvSpPr>
          <p:nvPr>
            <p:ph type="ftr" sz="quarter" idx="11"/>
          </p:nvPr>
        </p:nvSpPr>
        <p:spPr/>
        <p:txBody>
          <a:bodyPr/>
          <a:lstStyle>
            <a:lvl1pPr eaLnBrk="1" hangingPunct="1">
              <a:defRPr>
                <a:latin typeface="Arial" charset="0"/>
                <a:cs typeface="Arial" charset="0"/>
              </a:defRPr>
            </a:lvl1pPr>
          </a:lstStyle>
          <a:p>
            <a:endParaRPr lang="en-US" altLang="en-US"/>
          </a:p>
        </p:txBody>
      </p:sp>
      <p:sp>
        <p:nvSpPr>
          <p:cNvPr id="7" name="Rectangle 6"/>
          <p:cNvSpPr>
            <a:spLocks noGrp="1" noChangeArrowheads="1"/>
          </p:cNvSpPr>
          <p:nvPr>
            <p:ph type="sldNum" sz="quarter" idx="12"/>
          </p:nvPr>
        </p:nvSpPr>
        <p:spPr/>
        <p:txBody>
          <a:bodyPr/>
          <a:lstStyle>
            <a:lvl1pPr eaLnBrk="1" hangingPunct="1">
              <a:defRPr>
                <a:latin typeface="Arial" charset="0"/>
                <a:cs typeface="Arial" charset="0"/>
              </a:defRPr>
            </a:lvl1pPr>
          </a:lstStyle>
          <a:p>
            <a:fld id="{7C7971F3-2CE9-4DF2-A765-84C7EC3C5546}" type="slidenum">
              <a:rPr lang="en-US"/>
              <a:pPr/>
              <a:t>‹#›</a:t>
            </a:fld>
            <a:endParaRPr lang="en-US"/>
          </a:p>
        </p:txBody>
      </p:sp>
    </p:spTree>
  </p:cSld>
  <p:clrMapOvr>
    <a:masterClrMapping/>
  </p:clrMapOvr>
  <p:transition spd="slow">
    <p:sndAc>
      <p:end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5.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1.jpe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6.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7.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0000"/>
            </a:gs>
            <a:gs pos="39999">
              <a:srgbClr val="0A128C"/>
            </a:gs>
            <a:gs pos="70000">
              <a:srgbClr val="181CC7"/>
            </a:gs>
            <a:gs pos="88000">
              <a:srgbClr val="7005D4"/>
            </a:gs>
            <a:gs pos="100000">
              <a:srgbClr val="8C3D91"/>
            </a:gs>
          </a:gsLst>
          <a:lin ang="5400000"/>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700338" y="5105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FFFFFF"/>
                </a:solidFill>
                <a:latin typeface="Times" charset="0"/>
              </a:defRPr>
            </a:lvl1pPr>
          </a:lstStyle>
          <a:p>
            <a:fld id="{2F4449F4-4224-41DB-8C35-1C527B80E4FB}" type="datetime1">
              <a:rPr lang="en-US" altLang="en-US"/>
              <a:pPr/>
              <a:t>12/2/2014</a:t>
            </a:fld>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FFFFFF"/>
                </a:solidFill>
                <a:latin typeface="Times" charset="0"/>
              </a:defRPr>
            </a:lvl1pPr>
          </a:lstStyle>
          <a:p>
            <a:endParaRPr lang="en-US" altLang="en-US"/>
          </a:p>
        </p:txBody>
      </p:sp>
      <p:sp>
        <p:nvSpPr>
          <p:cNvPr id="1030" name="Rectangle 6"/>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FFFFFF"/>
                </a:solidFill>
                <a:latin typeface="Times" charset="0"/>
              </a:defRPr>
            </a:lvl1pPr>
          </a:lstStyle>
          <a:p>
            <a:fld id="{EFF62CBB-3DB6-4AF4-9A97-5110082D7A54}"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4031" r:id="rId1"/>
    <p:sldLayoutId id="2147484032" r:id="rId2"/>
    <p:sldLayoutId id="2147484033" r:id="rId3"/>
    <p:sldLayoutId id="2147484034" r:id="rId4"/>
    <p:sldLayoutId id="2147484035" r:id="rId5"/>
    <p:sldLayoutId id="2147484036" r:id="rId6"/>
    <p:sldLayoutId id="2147484037" r:id="rId7"/>
    <p:sldLayoutId id="2147484038" r:id="rId8"/>
    <p:sldLayoutId id="2147484039" r:id="rId9"/>
    <p:sldLayoutId id="2147484040" r:id="rId10"/>
    <p:sldLayoutId id="2147484041" r:id="rId11"/>
    <p:sldLayoutId id="2147484042" r:id="rId12"/>
  </p:sldLayoutIdLst>
  <p:transition spd="slow">
    <p:sndAc>
      <p:endSnd/>
    </p:sndAc>
  </p:transition>
  <p:hf hdr="0" ft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5pPr>
      <a:lvl6pPr marL="457200" algn="ctr" rtl="0" eaLnBrk="0" fontAlgn="base" hangingPunct="0">
        <a:spcBef>
          <a:spcPct val="0"/>
        </a:spcBef>
        <a:spcAft>
          <a:spcPct val="0"/>
        </a:spcAft>
        <a:defRPr sz="4400">
          <a:solidFill>
            <a:schemeClr val="tx2"/>
          </a:solidFill>
          <a:latin typeface="Times" charset="0"/>
        </a:defRPr>
      </a:lvl6pPr>
      <a:lvl7pPr marL="914400" algn="ctr" rtl="0" eaLnBrk="0" fontAlgn="base" hangingPunct="0">
        <a:spcBef>
          <a:spcPct val="0"/>
        </a:spcBef>
        <a:spcAft>
          <a:spcPct val="0"/>
        </a:spcAft>
        <a:defRPr sz="4400">
          <a:solidFill>
            <a:schemeClr val="tx2"/>
          </a:solidFill>
          <a:latin typeface="Times" charset="0"/>
        </a:defRPr>
      </a:lvl7pPr>
      <a:lvl8pPr marL="1371600" algn="ctr" rtl="0" eaLnBrk="0" fontAlgn="base" hangingPunct="0">
        <a:spcBef>
          <a:spcPct val="0"/>
        </a:spcBef>
        <a:spcAft>
          <a:spcPct val="0"/>
        </a:spcAft>
        <a:defRPr sz="4400">
          <a:solidFill>
            <a:schemeClr val="tx2"/>
          </a:solidFill>
          <a:latin typeface="Times" charset="0"/>
        </a:defRPr>
      </a:lvl8pPr>
      <a:lvl9pPr marL="1828800" algn="ctr" rtl="0" eaLnBrk="0" fontAlgn="base" hangingPunct="0">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0000"/>
            </a:gs>
            <a:gs pos="39999">
              <a:srgbClr val="0A128C"/>
            </a:gs>
            <a:gs pos="70000">
              <a:srgbClr val="181CC7"/>
            </a:gs>
            <a:gs pos="88000">
              <a:srgbClr val="7005D4"/>
            </a:gs>
            <a:gs pos="100000">
              <a:srgbClr val="8C3D91"/>
            </a:gs>
          </a:gsLst>
          <a:lin ang="5400000"/>
        </a:gradFill>
        <a:effectLst/>
      </p:bgPr>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3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sz="1200">
                <a:solidFill>
                  <a:srgbClr val="FFFFFF"/>
                </a:solidFill>
                <a:latin typeface="Times" charset="0"/>
              </a:defRPr>
            </a:lvl1pPr>
          </a:lstStyle>
          <a:p>
            <a:fld id="{DF0124CC-C96D-48F2-8A07-898733E689AD}" type="datetime1">
              <a:rPr lang="en-US"/>
              <a:pPr/>
              <a:t>12/2/2014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0" hangingPunct="0">
              <a:defRPr sz="1200">
                <a:solidFill>
                  <a:srgbClr val="FFFFFF"/>
                </a:solidFill>
                <a:latin typeface="Times"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1200">
                <a:solidFill>
                  <a:srgbClr val="FFFFFF"/>
                </a:solidFill>
                <a:latin typeface="Times" charset="0"/>
              </a:defRPr>
            </a:lvl1pPr>
          </a:lstStyle>
          <a:p>
            <a:fld id="{B81199B1-59A8-4465-9EF0-F3636D7F9DAF}" type="slidenum">
              <a:rPr lang="en-US"/>
              <a:pPr/>
              <a:t>‹#›</a:t>
            </a:fld>
            <a:endParaRPr lang="en-US"/>
          </a:p>
        </p:txBody>
      </p:sp>
    </p:spTree>
  </p:cSld>
  <p:clrMap bg1="dk1" tx1="lt1" bg2="dk2" tx2="lt2" accent1="accent1" accent2="accent2" accent3="accent3" accent4="accent4" accent5="accent5" accent6="accent6" hlink="hlink" folHlink="folHlink"/>
  <p:sldLayoutIdLst>
    <p:sldLayoutId id="2147484043" r:id="rId1"/>
    <p:sldLayoutId id="2147484044" r:id="rId2"/>
    <p:sldLayoutId id="2147484045" r:id="rId3"/>
    <p:sldLayoutId id="2147484046" r:id="rId4"/>
    <p:sldLayoutId id="2147484047" r:id="rId5"/>
    <p:sldLayoutId id="2147484048" r:id="rId6"/>
    <p:sldLayoutId id="2147484049" r:id="rId7"/>
    <p:sldLayoutId id="2147484050" r:id="rId8"/>
    <p:sldLayoutId id="2147484051" r:id="rId9"/>
    <p:sldLayoutId id="2147484052" r:id="rId10"/>
    <p:sldLayoutId id="2147484053" r:id="rId11"/>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000000"/>
            </a:gs>
            <a:gs pos="39999">
              <a:srgbClr val="0A128C"/>
            </a:gs>
            <a:gs pos="70000">
              <a:srgbClr val="181CC7"/>
            </a:gs>
            <a:gs pos="88000">
              <a:srgbClr val="7005D4"/>
            </a:gs>
            <a:gs pos="100000">
              <a:srgbClr val="8C3D91"/>
            </a:gs>
          </a:gsLst>
          <a:lin ang="5400000"/>
        </a:gradFill>
        <a:effectLst/>
      </p:bgPr>
    </p:bg>
    <p:spTree>
      <p:nvGrpSpPr>
        <p:cNvPr id="1" name=""/>
        <p:cNvGrpSpPr/>
        <p:nvPr/>
      </p:nvGrpSpPr>
      <p:grpSpPr>
        <a:xfrm>
          <a:off x="0" y="0"/>
          <a:ext cx="0" cy="0"/>
          <a:chOff x="0" y="0"/>
          <a:chExt cx="0" cy="0"/>
        </a:xfrm>
      </p:grpSpPr>
      <p:sp>
        <p:nvSpPr>
          <p:cNvPr id="1026" name="AutoShape 30"/>
          <p:cNvSpPr>
            <a:spLocks noChangeAspect="1" noChangeArrowheads="1" noTextEdit="1"/>
          </p:cNvSpPr>
          <p:nvPr userDrawn="1"/>
        </p:nvSpPr>
        <p:spPr bwMode="auto">
          <a:xfrm>
            <a:off x="-12700" y="-22225"/>
            <a:ext cx="9186863" cy="1641475"/>
          </a:xfrm>
          <a:prstGeom prst="rect">
            <a:avLst/>
          </a:prstGeom>
          <a:solidFill>
            <a:srgbClr val="A94721"/>
          </a:solidFill>
          <a:ln w="9525">
            <a:noFill/>
            <a:miter lim="800000"/>
            <a:headEnd/>
            <a:tailEnd/>
          </a:ln>
        </p:spPr>
        <p:txBody>
          <a:bodyPr/>
          <a:lstStyle/>
          <a:p>
            <a:pPr>
              <a:defRPr/>
            </a:pPr>
            <a:endParaRPr lang="en-US" dirty="0">
              <a:solidFill>
                <a:srgbClr val="000000"/>
              </a:solidFill>
              <a:latin typeface="+mn-lt"/>
              <a:ea typeface="+mn-ea"/>
            </a:endParaRPr>
          </a:p>
        </p:txBody>
      </p:sp>
      <p:sp>
        <p:nvSpPr>
          <p:cNvPr id="1027" name="Rectangle 32"/>
          <p:cNvSpPr>
            <a:spLocks noChangeArrowheads="1"/>
          </p:cNvSpPr>
          <p:nvPr userDrawn="1"/>
        </p:nvSpPr>
        <p:spPr bwMode="auto">
          <a:xfrm>
            <a:off x="-12700" y="-17463"/>
            <a:ext cx="9186863" cy="1636713"/>
          </a:xfrm>
          <a:prstGeom prst="rect">
            <a:avLst/>
          </a:prstGeom>
          <a:solidFill>
            <a:srgbClr val="D85935"/>
          </a:solidFill>
          <a:ln w="9525">
            <a:noFill/>
            <a:miter lim="800000"/>
            <a:headEnd/>
            <a:tailEnd/>
          </a:ln>
        </p:spPr>
        <p:txBody>
          <a:bodyPr/>
          <a:lstStyle/>
          <a:p>
            <a:endParaRPr lang="en-US">
              <a:solidFill>
                <a:srgbClr val="000000"/>
              </a:solidFill>
            </a:endParaRPr>
          </a:p>
        </p:txBody>
      </p:sp>
      <p:sp>
        <p:nvSpPr>
          <p:cNvPr id="1028" name="Freeform 33"/>
          <p:cNvSpPr>
            <a:spLocks/>
          </p:cNvSpPr>
          <p:nvPr userDrawn="1"/>
        </p:nvSpPr>
        <p:spPr bwMode="auto">
          <a:xfrm>
            <a:off x="4229100" y="138113"/>
            <a:ext cx="36513" cy="34925"/>
          </a:xfrm>
          <a:custGeom>
            <a:avLst/>
            <a:gdLst>
              <a:gd name="T0" fmla="*/ 2147483647 w 69"/>
              <a:gd name="T1" fmla="*/ 2147483647 h 68"/>
              <a:gd name="T2" fmla="*/ 2147483647 w 69"/>
              <a:gd name="T3" fmla="*/ 2147483647 h 68"/>
              <a:gd name="T4" fmla="*/ 2147483647 w 69"/>
              <a:gd name="T5" fmla="*/ 2147483647 h 68"/>
              <a:gd name="T6" fmla="*/ 2147483647 w 69"/>
              <a:gd name="T7" fmla="*/ 2147483647 h 68"/>
              <a:gd name="T8" fmla="*/ 2147483647 w 69"/>
              <a:gd name="T9" fmla="*/ 2147483647 h 68"/>
              <a:gd name="T10" fmla="*/ 2147483647 w 69"/>
              <a:gd name="T11" fmla="*/ 2147483647 h 68"/>
              <a:gd name="T12" fmla="*/ 2147483647 w 69"/>
              <a:gd name="T13" fmla="*/ 2147483647 h 68"/>
              <a:gd name="T14" fmla="*/ 2147483647 w 69"/>
              <a:gd name="T15" fmla="*/ 2147483647 h 68"/>
              <a:gd name="T16" fmla="*/ 2147483647 w 69"/>
              <a:gd name="T17" fmla="*/ 2147483647 h 68"/>
              <a:gd name="T18" fmla="*/ 2147483647 w 69"/>
              <a:gd name="T19" fmla="*/ 2147483647 h 68"/>
              <a:gd name="T20" fmla="*/ 2147483647 w 69"/>
              <a:gd name="T21" fmla="*/ 2147483647 h 68"/>
              <a:gd name="T22" fmla="*/ 2147483647 w 69"/>
              <a:gd name="T23" fmla="*/ 2147483647 h 68"/>
              <a:gd name="T24" fmla="*/ 2147483647 w 69"/>
              <a:gd name="T25" fmla="*/ 2147483647 h 68"/>
              <a:gd name="T26" fmla="*/ 2147483647 w 69"/>
              <a:gd name="T27" fmla="*/ 2147483647 h 68"/>
              <a:gd name="T28" fmla="*/ 2147483647 w 69"/>
              <a:gd name="T29" fmla="*/ 2147483647 h 68"/>
              <a:gd name="T30" fmla="*/ 2147483647 w 69"/>
              <a:gd name="T31" fmla="*/ 2147483647 h 68"/>
              <a:gd name="T32" fmla="*/ 2147483647 w 69"/>
              <a:gd name="T33" fmla="*/ 0 h 68"/>
              <a:gd name="T34" fmla="*/ 2147483647 w 69"/>
              <a:gd name="T35" fmla="*/ 2147483647 h 68"/>
              <a:gd name="T36" fmla="*/ 2147483647 w 69"/>
              <a:gd name="T37" fmla="*/ 2147483647 h 68"/>
              <a:gd name="T38" fmla="*/ 2147483647 w 69"/>
              <a:gd name="T39" fmla="*/ 2147483647 h 68"/>
              <a:gd name="T40" fmla="*/ 2147483647 w 69"/>
              <a:gd name="T41" fmla="*/ 2147483647 h 68"/>
              <a:gd name="T42" fmla="*/ 2147483647 w 69"/>
              <a:gd name="T43" fmla="*/ 2147483647 h 68"/>
              <a:gd name="T44" fmla="*/ 2147483647 w 69"/>
              <a:gd name="T45" fmla="*/ 2147483647 h 68"/>
              <a:gd name="T46" fmla="*/ 0 w 69"/>
              <a:gd name="T47" fmla="*/ 2147483647 h 68"/>
              <a:gd name="T48" fmla="*/ 0 w 69"/>
              <a:gd name="T49" fmla="*/ 2147483647 h 68"/>
              <a:gd name="T50" fmla="*/ 0 w 69"/>
              <a:gd name="T51" fmla="*/ 2147483647 h 68"/>
              <a:gd name="T52" fmla="*/ 2147483647 w 69"/>
              <a:gd name="T53" fmla="*/ 2147483647 h 68"/>
              <a:gd name="T54" fmla="*/ 2147483647 w 69"/>
              <a:gd name="T55" fmla="*/ 2147483647 h 68"/>
              <a:gd name="T56" fmla="*/ 2147483647 w 69"/>
              <a:gd name="T57" fmla="*/ 2147483647 h 68"/>
              <a:gd name="T58" fmla="*/ 2147483647 w 69"/>
              <a:gd name="T59" fmla="*/ 2147483647 h 68"/>
              <a:gd name="T60" fmla="*/ 2147483647 w 69"/>
              <a:gd name="T61" fmla="*/ 2147483647 h 68"/>
              <a:gd name="T62" fmla="*/ 2147483647 w 69"/>
              <a:gd name="T63" fmla="*/ 2147483647 h 68"/>
              <a:gd name="T64" fmla="*/ 2147483647 w 69"/>
              <a:gd name="T65" fmla="*/ 2147483647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9" h="68">
                <a:moveTo>
                  <a:pt x="34" y="68"/>
                </a:moveTo>
                <a:lnTo>
                  <a:pt x="42" y="67"/>
                </a:lnTo>
                <a:lnTo>
                  <a:pt x="47" y="66"/>
                </a:lnTo>
                <a:lnTo>
                  <a:pt x="54" y="63"/>
                </a:lnTo>
                <a:lnTo>
                  <a:pt x="58" y="59"/>
                </a:lnTo>
                <a:lnTo>
                  <a:pt x="62" y="53"/>
                </a:lnTo>
                <a:lnTo>
                  <a:pt x="66" y="48"/>
                </a:lnTo>
                <a:lnTo>
                  <a:pt x="68" y="41"/>
                </a:lnTo>
                <a:lnTo>
                  <a:pt x="69" y="35"/>
                </a:lnTo>
                <a:lnTo>
                  <a:pt x="68" y="27"/>
                </a:lnTo>
                <a:lnTo>
                  <a:pt x="66" y="21"/>
                </a:lnTo>
                <a:lnTo>
                  <a:pt x="62" y="15"/>
                </a:lnTo>
                <a:lnTo>
                  <a:pt x="58" y="10"/>
                </a:lnTo>
                <a:lnTo>
                  <a:pt x="54" y="6"/>
                </a:lnTo>
                <a:lnTo>
                  <a:pt x="47" y="4"/>
                </a:lnTo>
                <a:lnTo>
                  <a:pt x="42" y="1"/>
                </a:lnTo>
                <a:lnTo>
                  <a:pt x="34" y="0"/>
                </a:lnTo>
                <a:lnTo>
                  <a:pt x="28" y="1"/>
                </a:lnTo>
                <a:lnTo>
                  <a:pt x="21" y="4"/>
                </a:lnTo>
                <a:lnTo>
                  <a:pt x="16" y="6"/>
                </a:lnTo>
                <a:lnTo>
                  <a:pt x="10" y="10"/>
                </a:lnTo>
                <a:lnTo>
                  <a:pt x="6" y="15"/>
                </a:lnTo>
                <a:lnTo>
                  <a:pt x="3" y="21"/>
                </a:lnTo>
                <a:lnTo>
                  <a:pt x="0" y="27"/>
                </a:lnTo>
                <a:lnTo>
                  <a:pt x="0" y="35"/>
                </a:lnTo>
                <a:lnTo>
                  <a:pt x="0" y="41"/>
                </a:lnTo>
                <a:lnTo>
                  <a:pt x="3" y="48"/>
                </a:lnTo>
                <a:lnTo>
                  <a:pt x="6" y="53"/>
                </a:lnTo>
                <a:lnTo>
                  <a:pt x="10" y="59"/>
                </a:lnTo>
                <a:lnTo>
                  <a:pt x="16" y="63"/>
                </a:lnTo>
                <a:lnTo>
                  <a:pt x="21" y="66"/>
                </a:lnTo>
                <a:lnTo>
                  <a:pt x="28" y="67"/>
                </a:lnTo>
                <a:lnTo>
                  <a:pt x="34" y="68"/>
                </a:lnTo>
                <a:close/>
              </a:path>
            </a:pathLst>
          </a:custGeom>
          <a:solidFill>
            <a:srgbClr val="FFFFFF"/>
          </a:solidFill>
          <a:ln w="9525">
            <a:noFill/>
            <a:round/>
            <a:headEnd/>
            <a:tailEnd/>
          </a:ln>
        </p:spPr>
        <p:txBody>
          <a:bodyPr/>
          <a:lstStyle/>
          <a:p>
            <a:endParaRPr lang="en-US">
              <a:solidFill>
                <a:srgbClr val="000000"/>
              </a:solidFill>
            </a:endParaRPr>
          </a:p>
        </p:txBody>
      </p:sp>
      <p:sp>
        <p:nvSpPr>
          <p:cNvPr id="1029" name="Freeform 34"/>
          <p:cNvSpPr>
            <a:spLocks/>
          </p:cNvSpPr>
          <p:nvPr userDrawn="1"/>
        </p:nvSpPr>
        <p:spPr bwMode="auto">
          <a:xfrm>
            <a:off x="4325938" y="138113"/>
            <a:ext cx="36512" cy="34925"/>
          </a:xfrm>
          <a:custGeom>
            <a:avLst/>
            <a:gdLst>
              <a:gd name="T0" fmla="*/ 2147483647 w 68"/>
              <a:gd name="T1" fmla="*/ 2147483647 h 68"/>
              <a:gd name="T2" fmla="*/ 2147483647 w 68"/>
              <a:gd name="T3" fmla="*/ 2147483647 h 68"/>
              <a:gd name="T4" fmla="*/ 2147483647 w 68"/>
              <a:gd name="T5" fmla="*/ 2147483647 h 68"/>
              <a:gd name="T6" fmla="*/ 2147483647 w 68"/>
              <a:gd name="T7" fmla="*/ 2147483647 h 68"/>
              <a:gd name="T8" fmla="*/ 2147483647 w 68"/>
              <a:gd name="T9" fmla="*/ 2147483647 h 68"/>
              <a:gd name="T10" fmla="*/ 2147483647 w 68"/>
              <a:gd name="T11" fmla="*/ 2147483647 h 68"/>
              <a:gd name="T12" fmla="*/ 2147483647 w 68"/>
              <a:gd name="T13" fmla="*/ 2147483647 h 68"/>
              <a:gd name="T14" fmla="*/ 2147483647 w 68"/>
              <a:gd name="T15" fmla="*/ 2147483647 h 68"/>
              <a:gd name="T16" fmla="*/ 2147483647 w 68"/>
              <a:gd name="T17" fmla="*/ 2147483647 h 68"/>
              <a:gd name="T18" fmla="*/ 2147483647 w 68"/>
              <a:gd name="T19" fmla="*/ 2147483647 h 68"/>
              <a:gd name="T20" fmla="*/ 2147483647 w 68"/>
              <a:gd name="T21" fmla="*/ 2147483647 h 68"/>
              <a:gd name="T22" fmla="*/ 2147483647 w 68"/>
              <a:gd name="T23" fmla="*/ 2147483647 h 68"/>
              <a:gd name="T24" fmla="*/ 2147483647 w 68"/>
              <a:gd name="T25" fmla="*/ 2147483647 h 68"/>
              <a:gd name="T26" fmla="*/ 2147483647 w 68"/>
              <a:gd name="T27" fmla="*/ 2147483647 h 68"/>
              <a:gd name="T28" fmla="*/ 2147483647 w 68"/>
              <a:gd name="T29" fmla="*/ 2147483647 h 68"/>
              <a:gd name="T30" fmla="*/ 2147483647 w 68"/>
              <a:gd name="T31" fmla="*/ 2147483647 h 68"/>
              <a:gd name="T32" fmla="*/ 2147483647 w 68"/>
              <a:gd name="T33" fmla="*/ 0 h 68"/>
              <a:gd name="T34" fmla="*/ 2147483647 w 68"/>
              <a:gd name="T35" fmla="*/ 2147483647 h 68"/>
              <a:gd name="T36" fmla="*/ 2147483647 w 68"/>
              <a:gd name="T37" fmla="*/ 2147483647 h 68"/>
              <a:gd name="T38" fmla="*/ 2147483647 w 68"/>
              <a:gd name="T39" fmla="*/ 2147483647 h 68"/>
              <a:gd name="T40" fmla="*/ 2147483647 w 68"/>
              <a:gd name="T41" fmla="*/ 2147483647 h 68"/>
              <a:gd name="T42" fmla="*/ 2147483647 w 68"/>
              <a:gd name="T43" fmla="*/ 2147483647 h 68"/>
              <a:gd name="T44" fmla="*/ 2147483647 w 68"/>
              <a:gd name="T45" fmla="*/ 2147483647 h 68"/>
              <a:gd name="T46" fmla="*/ 2147483647 w 68"/>
              <a:gd name="T47" fmla="*/ 2147483647 h 68"/>
              <a:gd name="T48" fmla="*/ 0 w 68"/>
              <a:gd name="T49" fmla="*/ 2147483647 h 68"/>
              <a:gd name="T50" fmla="*/ 2147483647 w 68"/>
              <a:gd name="T51" fmla="*/ 2147483647 h 68"/>
              <a:gd name="T52" fmla="*/ 2147483647 w 68"/>
              <a:gd name="T53" fmla="*/ 2147483647 h 68"/>
              <a:gd name="T54" fmla="*/ 2147483647 w 68"/>
              <a:gd name="T55" fmla="*/ 2147483647 h 68"/>
              <a:gd name="T56" fmla="*/ 2147483647 w 68"/>
              <a:gd name="T57" fmla="*/ 2147483647 h 68"/>
              <a:gd name="T58" fmla="*/ 2147483647 w 68"/>
              <a:gd name="T59" fmla="*/ 2147483647 h 68"/>
              <a:gd name="T60" fmla="*/ 2147483647 w 68"/>
              <a:gd name="T61" fmla="*/ 2147483647 h 68"/>
              <a:gd name="T62" fmla="*/ 2147483647 w 68"/>
              <a:gd name="T63" fmla="*/ 2147483647 h 68"/>
              <a:gd name="T64" fmla="*/ 2147483647 w 68"/>
              <a:gd name="T65" fmla="*/ 2147483647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8" h="68">
                <a:moveTo>
                  <a:pt x="35" y="68"/>
                </a:moveTo>
                <a:lnTo>
                  <a:pt x="41" y="67"/>
                </a:lnTo>
                <a:lnTo>
                  <a:pt x="48" y="66"/>
                </a:lnTo>
                <a:lnTo>
                  <a:pt x="54" y="63"/>
                </a:lnTo>
                <a:lnTo>
                  <a:pt x="58" y="59"/>
                </a:lnTo>
                <a:lnTo>
                  <a:pt x="63" y="53"/>
                </a:lnTo>
                <a:lnTo>
                  <a:pt x="66" y="48"/>
                </a:lnTo>
                <a:lnTo>
                  <a:pt x="68" y="41"/>
                </a:lnTo>
                <a:lnTo>
                  <a:pt x="68" y="35"/>
                </a:lnTo>
                <a:lnTo>
                  <a:pt x="68" y="27"/>
                </a:lnTo>
                <a:lnTo>
                  <a:pt x="66" y="21"/>
                </a:lnTo>
                <a:lnTo>
                  <a:pt x="63" y="15"/>
                </a:lnTo>
                <a:lnTo>
                  <a:pt x="58" y="10"/>
                </a:lnTo>
                <a:lnTo>
                  <a:pt x="54" y="6"/>
                </a:lnTo>
                <a:lnTo>
                  <a:pt x="48" y="4"/>
                </a:lnTo>
                <a:lnTo>
                  <a:pt x="41" y="1"/>
                </a:lnTo>
                <a:lnTo>
                  <a:pt x="35" y="0"/>
                </a:lnTo>
                <a:lnTo>
                  <a:pt x="28" y="1"/>
                </a:lnTo>
                <a:lnTo>
                  <a:pt x="22" y="4"/>
                </a:lnTo>
                <a:lnTo>
                  <a:pt x="15" y="6"/>
                </a:lnTo>
                <a:lnTo>
                  <a:pt x="11" y="10"/>
                </a:lnTo>
                <a:lnTo>
                  <a:pt x="6" y="15"/>
                </a:lnTo>
                <a:lnTo>
                  <a:pt x="3" y="21"/>
                </a:lnTo>
                <a:lnTo>
                  <a:pt x="1" y="27"/>
                </a:lnTo>
                <a:lnTo>
                  <a:pt x="0" y="35"/>
                </a:lnTo>
                <a:lnTo>
                  <a:pt x="1" y="41"/>
                </a:lnTo>
                <a:lnTo>
                  <a:pt x="3" y="48"/>
                </a:lnTo>
                <a:lnTo>
                  <a:pt x="6" y="53"/>
                </a:lnTo>
                <a:lnTo>
                  <a:pt x="11" y="59"/>
                </a:lnTo>
                <a:lnTo>
                  <a:pt x="15" y="63"/>
                </a:lnTo>
                <a:lnTo>
                  <a:pt x="22" y="66"/>
                </a:lnTo>
                <a:lnTo>
                  <a:pt x="28" y="67"/>
                </a:lnTo>
                <a:lnTo>
                  <a:pt x="35" y="68"/>
                </a:lnTo>
                <a:close/>
              </a:path>
            </a:pathLst>
          </a:custGeom>
          <a:solidFill>
            <a:srgbClr val="FFFFFF"/>
          </a:solidFill>
          <a:ln w="9525">
            <a:noFill/>
            <a:round/>
            <a:headEnd/>
            <a:tailEnd/>
          </a:ln>
        </p:spPr>
        <p:txBody>
          <a:bodyPr/>
          <a:lstStyle/>
          <a:p>
            <a:endParaRPr lang="en-US">
              <a:solidFill>
                <a:srgbClr val="000000"/>
              </a:solidFill>
            </a:endParaRPr>
          </a:p>
        </p:txBody>
      </p:sp>
      <p:sp>
        <p:nvSpPr>
          <p:cNvPr id="1030" name="Freeform 35"/>
          <p:cNvSpPr>
            <a:spLocks/>
          </p:cNvSpPr>
          <p:nvPr userDrawn="1"/>
        </p:nvSpPr>
        <p:spPr bwMode="auto">
          <a:xfrm>
            <a:off x="4424363" y="138113"/>
            <a:ext cx="36512" cy="34925"/>
          </a:xfrm>
          <a:custGeom>
            <a:avLst/>
            <a:gdLst>
              <a:gd name="T0" fmla="*/ 2147483647 w 69"/>
              <a:gd name="T1" fmla="*/ 2147483647 h 68"/>
              <a:gd name="T2" fmla="*/ 2147483647 w 69"/>
              <a:gd name="T3" fmla="*/ 2147483647 h 68"/>
              <a:gd name="T4" fmla="*/ 2147483647 w 69"/>
              <a:gd name="T5" fmla="*/ 2147483647 h 68"/>
              <a:gd name="T6" fmla="*/ 2147483647 w 69"/>
              <a:gd name="T7" fmla="*/ 2147483647 h 68"/>
              <a:gd name="T8" fmla="*/ 2147483647 w 69"/>
              <a:gd name="T9" fmla="*/ 2147483647 h 68"/>
              <a:gd name="T10" fmla="*/ 2147483647 w 69"/>
              <a:gd name="T11" fmla="*/ 2147483647 h 68"/>
              <a:gd name="T12" fmla="*/ 2147483647 w 69"/>
              <a:gd name="T13" fmla="*/ 2147483647 h 68"/>
              <a:gd name="T14" fmla="*/ 2147483647 w 69"/>
              <a:gd name="T15" fmla="*/ 2147483647 h 68"/>
              <a:gd name="T16" fmla="*/ 2147483647 w 69"/>
              <a:gd name="T17" fmla="*/ 2147483647 h 68"/>
              <a:gd name="T18" fmla="*/ 2147483647 w 69"/>
              <a:gd name="T19" fmla="*/ 2147483647 h 68"/>
              <a:gd name="T20" fmla="*/ 2147483647 w 69"/>
              <a:gd name="T21" fmla="*/ 2147483647 h 68"/>
              <a:gd name="T22" fmla="*/ 2147483647 w 69"/>
              <a:gd name="T23" fmla="*/ 2147483647 h 68"/>
              <a:gd name="T24" fmla="*/ 2147483647 w 69"/>
              <a:gd name="T25" fmla="*/ 2147483647 h 68"/>
              <a:gd name="T26" fmla="*/ 2147483647 w 69"/>
              <a:gd name="T27" fmla="*/ 2147483647 h 68"/>
              <a:gd name="T28" fmla="*/ 2147483647 w 69"/>
              <a:gd name="T29" fmla="*/ 2147483647 h 68"/>
              <a:gd name="T30" fmla="*/ 2147483647 w 69"/>
              <a:gd name="T31" fmla="*/ 2147483647 h 68"/>
              <a:gd name="T32" fmla="*/ 2147483647 w 69"/>
              <a:gd name="T33" fmla="*/ 0 h 68"/>
              <a:gd name="T34" fmla="*/ 2147483647 w 69"/>
              <a:gd name="T35" fmla="*/ 2147483647 h 68"/>
              <a:gd name="T36" fmla="*/ 2147483647 w 69"/>
              <a:gd name="T37" fmla="*/ 2147483647 h 68"/>
              <a:gd name="T38" fmla="*/ 2147483647 w 69"/>
              <a:gd name="T39" fmla="*/ 2147483647 h 68"/>
              <a:gd name="T40" fmla="*/ 2147483647 w 69"/>
              <a:gd name="T41" fmla="*/ 2147483647 h 68"/>
              <a:gd name="T42" fmla="*/ 2147483647 w 69"/>
              <a:gd name="T43" fmla="*/ 2147483647 h 68"/>
              <a:gd name="T44" fmla="*/ 2147483647 w 69"/>
              <a:gd name="T45" fmla="*/ 2147483647 h 68"/>
              <a:gd name="T46" fmla="*/ 2147483647 w 69"/>
              <a:gd name="T47" fmla="*/ 2147483647 h 68"/>
              <a:gd name="T48" fmla="*/ 0 w 69"/>
              <a:gd name="T49" fmla="*/ 2147483647 h 68"/>
              <a:gd name="T50" fmla="*/ 2147483647 w 69"/>
              <a:gd name="T51" fmla="*/ 2147483647 h 68"/>
              <a:gd name="T52" fmla="*/ 2147483647 w 69"/>
              <a:gd name="T53" fmla="*/ 2147483647 h 68"/>
              <a:gd name="T54" fmla="*/ 2147483647 w 69"/>
              <a:gd name="T55" fmla="*/ 2147483647 h 68"/>
              <a:gd name="T56" fmla="*/ 2147483647 w 69"/>
              <a:gd name="T57" fmla="*/ 2147483647 h 68"/>
              <a:gd name="T58" fmla="*/ 2147483647 w 69"/>
              <a:gd name="T59" fmla="*/ 2147483647 h 68"/>
              <a:gd name="T60" fmla="*/ 2147483647 w 69"/>
              <a:gd name="T61" fmla="*/ 2147483647 h 68"/>
              <a:gd name="T62" fmla="*/ 2147483647 w 69"/>
              <a:gd name="T63" fmla="*/ 2147483647 h 68"/>
              <a:gd name="T64" fmla="*/ 2147483647 w 69"/>
              <a:gd name="T65" fmla="*/ 2147483647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9" h="68">
                <a:moveTo>
                  <a:pt x="35" y="68"/>
                </a:moveTo>
                <a:lnTo>
                  <a:pt x="42" y="67"/>
                </a:lnTo>
                <a:lnTo>
                  <a:pt x="48" y="66"/>
                </a:lnTo>
                <a:lnTo>
                  <a:pt x="53" y="63"/>
                </a:lnTo>
                <a:lnTo>
                  <a:pt x="59" y="59"/>
                </a:lnTo>
                <a:lnTo>
                  <a:pt x="63" y="53"/>
                </a:lnTo>
                <a:lnTo>
                  <a:pt x="66" y="48"/>
                </a:lnTo>
                <a:lnTo>
                  <a:pt x="68" y="41"/>
                </a:lnTo>
                <a:lnTo>
                  <a:pt x="69" y="35"/>
                </a:lnTo>
                <a:lnTo>
                  <a:pt x="68" y="27"/>
                </a:lnTo>
                <a:lnTo>
                  <a:pt x="66" y="21"/>
                </a:lnTo>
                <a:lnTo>
                  <a:pt x="63" y="15"/>
                </a:lnTo>
                <a:lnTo>
                  <a:pt x="59" y="10"/>
                </a:lnTo>
                <a:lnTo>
                  <a:pt x="53" y="6"/>
                </a:lnTo>
                <a:lnTo>
                  <a:pt x="48" y="4"/>
                </a:lnTo>
                <a:lnTo>
                  <a:pt x="42" y="1"/>
                </a:lnTo>
                <a:lnTo>
                  <a:pt x="35" y="0"/>
                </a:lnTo>
                <a:lnTo>
                  <a:pt x="27" y="1"/>
                </a:lnTo>
                <a:lnTo>
                  <a:pt x="21" y="4"/>
                </a:lnTo>
                <a:lnTo>
                  <a:pt x="15" y="6"/>
                </a:lnTo>
                <a:lnTo>
                  <a:pt x="10" y="10"/>
                </a:lnTo>
                <a:lnTo>
                  <a:pt x="7" y="15"/>
                </a:lnTo>
                <a:lnTo>
                  <a:pt x="4" y="21"/>
                </a:lnTo>
                <a:lnTo>
                  <a:pt x="1" y="27"/>
                </a:lnTo>
                <a:lnTo>
                  <a:pt x="0" y="35"/>
                </a:lnTo>
                <a:lnTo>
                  <a:pt x="1" y="41"/>
                </a:lnTo>
                <a:lnTo>
                  <a:pt x="4" y="48"/>
                </a:lnTo>
                <a:lnTo>
                  <a:pt x="7" y="53"/>
                </a:lnTo>
                <a:lnTo>
                  <a:pt x="10" y="59"/>
                </a:lnTo>
                <a:lnTo>
                  <a:pt x="15" y="63"/>
                </a:lnTo>
                <a:lnTo>
                  <a:pt x="21" y="66"/>
                </a:lnTo>
                <a:lnTo>
                  <a:pt x="27" y="67"/>
                </a:lnTo>
                <a:lnTo>
                  <a:pt x="35" y="68"/>
                </a:lnTo>
                <a:close/>
              </a:path>
            </a:pathLst>
          </a:custGeom>
          <a:solidFill>
            <a:srgbClr val="FFFFFF"/>
          </a:solidFill>
          <a:ln w="9525">
            <a:noFill/>
            <a:round/>
            <a:headEnd/>
            <a:tailEnd/>
          </a:ln>
        </p:spPr>
        <p:txBody>
          <a:bodyPr/>
          <a:lstStyle/>
          <a:p>
            <a:endParaRPr lang="en-US">
              <a:solidFill>
                <a:srgbClr val="000000"/>
              </a:solidFill>
            </a:endParaRPr>
          </a:p>
        </p:txBody>
      </p:sp>
      <p:sp>
        <p:nvSpPr>
          <p:cNvPr id="1031" name="Freeform 36"/>
          <p:cNvSpPr>
            <a:spLocks/>
          </p:cNvSpPr>
          <p:nvPr userDrawn="1"/>
        </p:nvSpPr>
        <p:spPr bwMode="auto">
          <a:xfrm>
            <a:off x="4521200" y="138113"/>
            <a:ext cx="36513" cy="34925"/>
          </a:xfrm>
          <a:custGeom>
            <a:avLst/>
            <a:gdLst>
              <a:gd name="T0" fmla="*/ 2147483647 w 68"/>
              <a:gd name="T1" fmla="*/ 2147483647 h 68"/>
              <a:gd name="T2" fmla="*/ 2147483647 w 68"/>
              <a:gd name="T3" fmla="*/ 2147483647 h 68"/>
              <a:gd name="T4" fmla="*/ 2147483647 w 68"/>
              <a:gd name="T5" fmla="*/ 2147483647 h 68"/>
              <a:gd name="T6" fmla="*/ 2147483647 w 68"/>
              <a:gd name="T7" fmla="*/ 2147483647 h 68"/>
              <a:gd name="T8" fmla="*/ 2147483647 w 68"/>
              <a:gd name="T9" fmla="*/ 2147483647 h 68"/>
              <a:gd name="T10" fmla="*/ 2147483647 w 68"/>
              <a:gd name="T11" fmla="*/ 2147483647 h 68"/>
              <a:gd name="T12" fmla="*/ 2147483647 w 68"/>
              <a:gd name="T13" fmla="*/ 2147483647 h 68"/>
              <a:gd name="T14" fmla="*/ 2147483647 w 68"/>
              <a:gd name="T15" fmla="*/ 2147483647 h 68"/>
              <a:gd name="T16" fmla="*/ 2147483647 w 68"/>
              <a:gd name="T17" fmla="*/ 2147483647 h 68"/>
              <a:gd name="T18" fmla="*/ 2147483647 w 68"/>
              <a:gd name="T19" fmla="*/ 2147483647 h 68"/>
              <a:gd name="T20" fmla="*/ 2147483647 w 68"/>
              <a:gd name="T21" fmla="*/ 2147483647 h 68"/>
              <a:gd name="T22" fmla="*/ 2147483647 w 68"/>
              <a:gd name="T23" fmla="*/ 2147483647 h 68"/>
              <a:gd name="T24" fmla="*/ 2147483647 w 68"/>
              <a:gd name="T25" fmla="*/ 2147483647 h 68"/>
              <a:gd name="T26" fmla="*/ 2147483647 w 68"/>
              <a:gd name="T27" fmla="*/ 2147483647 h 68"/>
              <a:gd name="T28" fmla="*/ 2147483647 w 68"/>
              <a:gd name="T29" fmla="*/ 2147483647 h 68"/>
              <a:gd name="T30" fmla="*/ 2147483647 w 68"/>
              <a:gd name="T31" fmla="*/ 2147483647 h 68"/>
              <a:gd name="T32" fmla="*/ 2147483647 w 68"/>
              <a:gd name="T33" fmla="*/ 0 h 68"/>
              <a:gd name="T34" fmla="*/ 2147483647 w 68"/>
              <a:gd name="T35" fmla="*/ 2147483647 h 68"/>
              <a:gd name="T36" fmla="*/ 2147483647 w 68"/>
              <a:gd name="T37" fmla="*/ 2147483647 h 68"/>
              <a:gd name="T38" fmla="*/ 2147483647 w 68"/>
              <a:gd name="T39" fmla="*/ 2147483647 h 68"/>
              <a:gd name="T40" fmla="*/ 2147483647 w 68"/>
              <a:gd name="T41" fmla="*/ 2147483647 h 68"/>
              <a:gd name="T42" fmla="*/ 2147483647 w 68"/>
              <a:gd name="T43" fmla="*/ 2147483647 h 68"/>
              <a:gd name="T44" fmla="*/ 2147483647 w 68"/>
              <a:gd name="T45" fmla="*/ 2147483647 h 68"/>
              <a:gd name="T46" fmla="*/ 2147483647 w 68"/>
              <a:gd name="T47" fmla="*/ 2147483647 h 68"/>
              <a:gd name="T48" fmla="*/ 0 w 68"/>
              <a:gd name="T49" fmla="*/ 2147483647 h 68"/>
              <a:gd name="T50" fmla="*/ 2147483647 w 68"/>
              <a:gd name="T51" fmla="*/ 2147483647 h 68"/>
              <a:gd name="T52" fmla="*/ 2147483647 w 68"/>
              <a:gd name="T53" fmla="*/ 2147483647 h 68"/>
              <a:gd name="T54" fmla="*/ 2147483647 w 68"/>
              <a:gd name="T55" fmla="*/ 2147483647 h 68"/>
              <a:gd name="T56" fmla="*/ 2147483647 w 68"/>
              <a:gd name="T57" fmla="*/ 2147483647 h 68"/>
              <a:gd name="T58" fmla="*/ 2147483647 w 68"/>
              <a:gd name="T59" fmla="*/ 2147483647 h 68"/>
              <a:gd name="T60" fmla="*/ 2147483647 w 68"/>
              <a:gd name="T61" fmla="*/ 2147483647 h 68"/>
              <a:gd name="T62" fmla="*/ 2147483647 w 68"/>
              <a:gd name="T63" fmla="*/ 2147483647 h 68"/>
              <a:gd name="T64" fmla="*/ 2147483647 w 68"/>
              <a:gd name="T65" fmla="*/ 2147483647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8" h="68">
                <a:moveTo>
                  <a:pt x="33" y="68"/>
                </a:moveTo>
                <a:lnTo>
                  <a:pt x="41" y="67"/>
                </a:lnTo>
                <a:lnTo>
                  <a:pt x="47" y="66"/>
                </a:lnTo>
                <a:lnTo>
                  <a:pt x="53" y="63"/>
                </a:lnTo>
                <a:lnTo>
                  <a:pt x="58" y="59"/>
                </a:lnTo>
                <a:lnTo>
                  <a:pt x="62" y="53"/>
                </a:lnTo>
                <a:lnTo>
                  <a:pt x="65" y="48"/>
                </a:lnTo>
                <a:lnTo>
                  <a:pt x="67" y="41"/>
                </a:lnTo>
                <a:lnTo>
                  <a:pt x="68" y="35"/>
                </a:lnTo>
                <a:lnTo>
                  <a:pt x="67" y="27"/>
                </a:lnTo>
                <a:lnTo>
                  <a:pt x="65" y="21"/>
                </a:lnTo>
                <a:lnTo>
                  <a:pt x="62" y="15"/>
                </a:lnTo>
                <a:lnTo>
                  <a:pt x="58" y="10"/>
                </a:lnTo>
                <a:lnTo>
                  <a:pt x="53" y="6"/>
                </a:lnTo>
                <a:lnTo>
                  <a:pt x="47" y="4"/>
                </a:lnTo>
                <a:lnTo>
                  <a:pt x="41" y="1"/>
                </a:lnTo>
                <a:lnTo>
                  <a:pt x="33" y="0"/>
                </a:lnTo>
                <a:lnTo>
                  <a:pt x="27" y="1"/>
                </a:lnTo>
                <a:lnTo>
                  <a:pt x="20" y="4"/>
                </a:lnTo>
                <a:lnTo>
                  <a:pt x="15" y="6"/>
                </a:lnTo>
                <a:lnTo>
                  <a:pt x="10" y="10"/>
                </a:lnTo>
                <a:lnTo>
                  <a:pt x="5" y="15"/>
                </a:lnTo>
                <a:lnTo>
                  <a:pt x="2" y="21"/>
                </a:lnTo>
                <a:lnTo>
                  <a:pt x="1" y="27"/>
                </a:lnTo>
                <a:lnTo>
                  <a:pt x="0" y="35"/>
                </a:lnTo>
                <a:lnTo>
                  <a:pt x="1" y="41"/>
                </a:lnTo>
                <a:lnTo>
                  <a:pt x="2" y="48"/>
                </a:lnTo>
                <a:lnTo>
                  <a:pt x="5" y="53"/>
                </a:lnTo>
                <a:lnTo>
                  <a:pt x="10" y="59"/>
                </a:lnTo>
                <a:lnTo>
                  <a:pt x="15" y="63"/>
                </a:lnTo>
                <a:lnTo>
                  <a:pt x="20" y="66"/>
                </a:lnTo>
                <a:lnTo>
                  <a:pt x="27" y="67"/>
                </a:lnTo>
                <a:lnTo>
                  <a:pt x="33" y="68"/>
                </a:lnTo>
                <a:close/>
              </a:path>
            </a:pathLst>
          </a:custGeom>
          <a:solidFill>
            <a:srgbClr val="FFFFFF"/>
          </a:solidFill>
          <a:ln w="9525">
            <a:noFill/>
            <a:round/>
            <a:headEnd/>
            <a:tailEnd/>
          </a:ln>
        </p:spPr>
        <p:txBody>
          <a:bodyPr/>
          <a:lstStyle/>
          <a:p>
            <a:endParaRPr lang="en-US">
              <a:solidFill>
                <a:srgbClr val="000000"/>
              </a:solidFill>
            </a:endParaRPr>
          </a:p>
        </p:txBody>
      </p:sp>
      <p:sp>
        <p:nvSpPr>
          <p:cNvPr id="1032" name="Freeform 37"/>
          <p:cNvSpPr>
            <a:spLocks/>
          </p:cNvSpPr>
          <p:nvPr userDrawn="1"/>
        </p:nvSpPr>
        <p:spPr bwMode="auto">
          <a:xfrm>
            <a:off x="4619625" y="138113"/>
            <a:ext cx="36513" cy="34925"/>
          </a:xfrm>
          <a:custGeom>
            <a:avLst/>
            <a:gdLst>
              <a:gd name="T0" fmla="*/ 2147483647 w 69"/>
              <a:gd name="T1" fmla="*/ 2147483647 h 68"/>
              <a:gd name="T2" fmla="*/ 2147483647 w 69"/>
              <a:gd name="T3" fmla="*/ 2147483647 h 68"/>
              <a:gd name="T4" fmla="*/ 2147483647 w 69"/>
              <a:gd name="T5" fmla="*/ 2147483647 h 68"/>
              <a:gd name="T6" fmla="*/ 2147483647 w 69"/>
              <a:gd name="T7" fmla="*/ 2147483647 h 68"/>
              <a:gd name="T8" fmla="*/ 2147483647 w 69"/>
              <a:gd name="T9" fmla="*/ 2147483647 h 68"/>
              <a:gd name="T10" fmla="*/ 2147483647 w 69"/>
              <a:gd name="T11" fmla="*/ 2147483647 h 68"/>
              <a:gd name="T12" fmla="*/ 2147483647 w 69"/>
              <a:gd name="T13" fmla="*/ 2147483647 h 68"/>
              <a:gd name="T14" fmla="*/ 2147483647 w 69"/>
              <a:gd name="T15" fmla="*/ 2147483647 h 68"/>
              <a:gd name="T16" fmla="*/ 2147483647 w 69"/>
              <a:gd name="T17" fmla="*/ 2147483647 h 68"/>
              <a:gd name="T18" fmla="*/ 2147483647 w 69"/>
              <a:gd name="T19" fmla="*/ 2147483647 h 68"/>
              <a:gd name="T20" fmla="*/ 2147483647 w 69"/>
              <a:gd name="T21" fmla="*/ 2147483647 h 68"/>
              <a:gd name="T22" fmla="*/ 2147483647 w 69"/>
              <a:gd name="T23" fmla="*/ 2147483647 h 68"/>
              <a:gd name="T24" fmla="*/ 2147483647 w 69"/>
              <a:gd name="T25" fmla="*/ 2147483647 h 68"/>
              <a:gd name="T26" fmla="*/ 2147483647 w 69"/>
              <a:gd name="T27" fmla="*/ 2147483647 h 68"/>
              <a:gd name="T28" fmla="*/ 2147483647 w 69"/>
              <a:gd name="T29" fmla="*/ 2147483647 h 68"/>
              <a:gd name="T30" fmla="*/ 2147483647 w 69"/>
              <a:gd name="T31" fmla="*/ 2147483647 h 68"/>
              <a:gd name="T32" fmla="*/ 2147483647 w 69"/>
              <a:gd name="T33" fmla="*/ 0 h 68"/>
              <a:gd name="T34" fmla="*/ 2147483647 w 69"/>
              <a:gd name="T35" fmla="*/ 2147483647 h 68"/>
              <a:gd name="T36" fmla="*/ 2147483647 w 69"/>
              <a:gd name="T37" fmla="*/ 2147483647 h 68"/>
              <a:gd name="T38" fmla="*/ 2147483647 w 69"/>
              <a:gd name="T39" fmla="*/ 2147483647 h 68"/>
              <a:gd name="T40" fmla="*/ 2147483647 w 69"/>
              <a:gd name="T41" fmla="*/ 2147483647 h 68"/>
              <a:gd name="T42" fmla="*/ 2147483647 w 69"/>
              <a:gd name="T43" fmla="*/ 2147483647 h 68"/>
              <a:gd name="T44" fmla="*/ 2147483647 w 69"/>
              <a:gd name="T45" fmla="*/ 2147483647 h 68"/>
              <a:gd name="T46" fmla="*/ 0 w 69"/>
              <a:gd name="T47" fmla="*/ 2147483647 h 68"/>
              <a:gd name="T48" fmla="*/ 0 w 69"/>
              <a:gd name="T49" fmla="*/ 2147483647 h 68"/>
              <a:gd name="T50" fmla="*/ 0 w 69"/>
              <a:gd name="T51" fmla="*/ 2147483647 h 68"/>
              <a:gd name="T52" fmla="*/ 2147483647 w 69"/>
              <a:gd name="T53" fmla="*/ 2147483647 h 68"/>
              <a:gd name="T54" fmla="*/ 2147483647 w 69"/>
              <a:gd name="T55" fmla="*/ 2147483647 h 68"/>
              <a:gd name="T56" fmla="*/ 2147483647 w 69"/>
              <a:gd name="T57" fmla="*/ 2147483647 h 68"/>
              <a:gd name="T58" fmla="*/ 2147483647 w 69"/>
              <a:gd name="T59" fmla="*/ 2147483647 h 68"/>
              <a:gd name="T60" fmla="*/ 2147483647 w 69"/>
              <a:gd name="T61" fmla="*/ 2147483647 h 68"/>
              <a:gd name="T62" fmla="*/ 2147483647 w 69"/>
              <a:gd name="T63" fmla="*/ 2147483647 h 68"/>
              <a:gd name="T64" fmla="*/ 2147483647 w 69"/>
              <a:gd name="T65" fmla="*/ 2147483647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9" h="68">
                <a:moveTo>
                  <a:pt x="34" y="68"/>
                </a:moveTo>
                <a:lnTo>
                  <a:pt x="40" y="67"/>
                </a:lnTo>
                <a:lnTo>
                  <a:pt x="47" y="66"/>
                </a:lnTo>
                <a:lnTo>
                  <a:pt x="53" y="63"/>
                </a:lnTo>
                <a:lnTo>
                  <a:pt x="58" y="59"/>
                </a:lnTo>
                <a:lnTo>
                  <a:pt x="62" y="53"/>
                </a:lnTo>
                <a:lnTo>
                  <a:pt x="65" y="48"/>
                </a:lnTo>
                <a:lnTo>
                  <a:pt x="67" y="41"/>
                </a:lnTo>
                <a:lnTo>
                  <a:pt x="69" y="35"/>
                </a:lnTo>
                <a:lnTo>
                  <a:pt x="67" y="27"/>
                </a:lnTo>
                <a:lnTo>
                  <a:pt x="65" y="21"/>
                </a:lnTo>
                <a:lnTo>
                  <a:pt x="62" y="15"/>
                </a:lnTo>
                <a:lnTo>
                  <a:pt x="58" y="10"/>
                </a:lnTo>
                <a:lnTo>
                  <a:pt x="53" y="6"/>
                </a:lnTo>
                <a:lnTo>
                  <a:pt x="47" y="4"/>
                </a:lnTo>
                <a:lnTo>
                  <a:pt x="40" y="1"/>
                </a:lnTo>
                <a:lnTo>
                  <a:pt x="34" y="0"/>
                </a:lnTo>
                <a:lnTo>
                  <a:pt x="27" y="1"/>
                </a:lnTo>
                <a:lnTo>
                  <a:pt x="21" y="4"/>
                </a:lnTo>
                <a:lnTo>
                  <a:pt x="15" y="6"/>
                </a:lnTo>
                <a:lnTo>
                  <a:pt x="10" y="10"/>
                </a:lnTo>
                <a:lnTo>
                  <a:pt x="6" y="15"/>
                </a:lnTo>
                <a:lnTo>
                  <a:pt x="2" y="21"/>
                </a:lnTo>
                <a:lnTo>
                  <a:pt x="0" y="27"/>
                </a:lnTo>
                <a:lnTo>
                  <a:pt x="0" y="35"/>
                </a:lnTo>
                <a:lnTo>
                  <a:pt x="0" y="41"/>
                </a:lnTo>
                <a:lnTo>
                  <a:pt x="2" y="48"/>
                </a:lnTo>
                <a:lnTo>
                  <a:pt x="6" y="53"/>
                </a:lnTo>
                <a:lnTo>
                  <a:pt x="10" y="59"/>
                </a:lnTo>
                <a:lnTo>
                  <a:pt x="15" y="63"/>
                </a:lnTo>
                <a:lnTo>
                  <a:pt x="21" y="66"/>
                </a:lnTo>
                <a:lnTo>
                  <a:pt x="27" y="67"/>
                </a:lnTo>
                <a:lnTo>
                  <a:pt x="34" y="68"/>
                </a:lnTo>
                <a:close/>
              </a:path>
            </a:pathLst>
          </a:custGeom>
          <a:solidFill>
            <a:srgbClr val="FFFFFF"/>
          </a:solidFill>
          <a:ln w="9525">
            <a:noFill/>
            <a:round/>
            <a:headEnd/>
            <a:tailEnd/>
          </a:ln>
        </p:spPr>
        <p:txBody>
          <a:bodyPr/>
          <a:lstStyle/>
          <a:p>
            <a:endParaRPr lang="en-US">
              <a:solidFill>
                <a:srgbClr val="000000"/>
              </a:solidFill>
            </a:endParaRPr>
          </a:p>
        </p:txBody>
      </p:sp>
      <p:sp>
        <p:nvSpPr>
          <p:cNvPr id="1033" name="Freeform 38"/>
          <p:cNvSpPr>
            <a:spLocks/>
          </p:cNvSpPr>
          <p:nvPr userDrawn="1"/>
        </p:nvSpPr>
        <p:spPr bwMode="auto">
          <a:xfrm>
            <a:off x="4716463" y="138113"/>
            <a:ext cx="36512" cy="34925"/>
          </a:xfrm>
          <a:custGeom>
            <a:avLst/>
            <a:gdLst>
              <a:gd name="T0" fmla="*/ 2147483647 w 68"/>
              <a:gd name="T1" fmla="*/ 2147483647 h 68"/>
              <a:gd name="T2" fmla="*/ 2147483647 w 68"/>
              <a:gd name="T3" fmla="*/ 2147483647 h 68"/>
              <a:gd name="T4" fmla="*/ 2147483647 w 68"/>
              <a:gd name="T5" fmla="*/ 2147483647 h 68"/>
              <a:gd name="T6" fmla="*/ 2147483647 w 68"/>
              <a:gd name="T7" fmla="*/ 2147483647 h 68"/>
              <a:gd name="T8" fmla="*/ 2147483647 w 68"/>
              <a:gd name="T9" fmla="*/ 2147483647 h 68"/>
              <a:gd name="T10" fmla="*/ 2147483647 w 68"/>
              <a:gd name="T11" fmla="*/ 2147483647 h 68"/>
              <a:gd name="T12" fmla="*/ 2147483647 w 68"/>
              <a:gd name="T13" fmla="*/ 2147483647 h 68"/>
              <a:gd name="T14" fmla="*/ 2147483647 w 68"/>
              <a:gd name="T15" fmla="*/ 2147483647 h 68"/>
              <a:gd name="T16" fmla="*/ 2147483647 w 68"/>
              <a:gd name="T17" fmla="*/ 2147483647 h 68"/>
              <a:gd name="T18" fmla="*/ 2147483647 w 68"/>
              <a:gd name="T19" fmla="*/ 2147483647 h 68"/>
              <a:gd name="T20" fmla="*/ 2147483647 w 68"/>
              <a:gd name="T21" fmla="*/ 2147483647 h 68"/>
              <a:gd name="T22" fmla="*/ 2147483647 w 68"/>
              <a:gd name="T23" fmla="*/ 2147483647 h 68"/>
              <a:gd name="T24" fmla="*/ 2147483647 w 68"/>
              <a:gd name="T25" fmla="*/ 2147483647 h 68"/>
              <a:gd name="T26" fmla="*/ 2147483647 w 68"/>
              <a:gd name="T27" fmla="*/ 2147483647 h 68"/>
              <a:gd name="T28" fmla="*/ 2147483647 w 68"/>
              <a:gd name="T29" fmla="*/ 2147483647 h 68"/>
              <a:gd name="T30" fmla="*/ 2147483647 w 68"/>
              <a:gd name="T31" fmla="*/ 2147483647 h 68"/>
              <a:gd name="T32" fmla="*/ 2147483647 w 68"/>
              <a:gd name="T33" fmla="*/ 0 h 68"/>
              <a:gd name="T34" fmla="*/ 2147483647 w 68"/>
              <a:gd name="T35" fmla="*/ 2147483647 h 68"/>
              <a:gd name="T36" fmla="*/ 2147483647 w 68"/>
              <a:gd name="T37" fmla="*/ 2147483647 h 68"/>
              <a:gd name="T38" fmla="*/ 2147483647 w 68"/>
              <a:gd name="T39" fmla="*/ 2147483647 h 68"/>
              <a:gd name="T40" fmla="*/ 2147483647 w 68"/>
              <a:gd name="T41" fmla="*/ 2147483647 h 68"/>
              <a:gd name="T42" fmla="*/ 2147483647 w 68"/>
              <a:gd name="T43" fmla="*/ 2147483647 h 68"/>
              <a:gd name="T44" fmla="*/ 2147483647 w 68"/>
              <a:gd name="T45" fmla="*/ 2147483647 h 68"/>
              <a:gd name="T46" fmla="*/ 2147483647 w 68"/>
              <a:gd name="T47" fmla="*/ 2147483647 h 68"/>
              <a:gd name="T48" fmla="*/ 0 w 68"/>
              <a:gd name="T49" fmla="*/ 2147483647 h 68"/>
              <a:gd name="T50" fmla="*/ 2147483647 w 68"/>
              <a:gd name="T51" fmla="*/ 2147483647 h 68"/>
              <a:gd name="T52" fmla="*/ 2147483647 w 68"/>
              <a:gd name="T53" fmla="*/ 2147483647 h 68"/>
              <a:gd name="T54" fmla="*/ 2147483647 w 68"/>
              <a:gd name="T55" fmla="*/ 2147483647 h 68"/>
              <a:gd name="T56" fmla="*/ 2147483647 w 68"/>
              <a:gd name="T57" fmla="*/ 2147483647 h 68"/>
              <a:gd name="T58" fmla="*/ 2147483647 w 68"/>
              <a:gd name="T59" fmla="*/ 2147483647 h 68"/>
              <a:gd name="T60" fmla="*/ 2147483647 w 68"/>
              <a:gd name="T61" fmla="*/ 2147483647 h 68"/>
              <a:gd name="T62" fmla="*/ 2147483647 w 68"/>
              <a:gd name="T63" fmla="*/ 2147483647 h 68"/>
              <a:gd name="T64" fmla="*/ 2147483647 w 68"/>
              <a:gd name="T65" fmla="*/ 2147483647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8" h="68">
                <a:moveTo>
                  <a:pt x="34" y="68"/>
                </a:moveTo>
                <a:lnTo>
                  <a:pt x="41" y="67"/>
                </a:lnTo>
                <a:lnTo>
                  <a:pt x="47" y="66"/>
                </a:lnTo>
                <a:lnTo>
                  <a:pt x="53" y="63"/>
                </a:lnTo>
                <a:lnTo>
                  <a:pt x="58" y="59"/>
                </a:lnTo>
                <a:lnTo>
                  <a:pt x="63" y="53"/>
                </a:lnTo>
                <a:lnTo>
                  <a:pt x="66" y="48"/>
                </a:lnTo>
                <a:lnTo>
                  <a:pt x="68" y="41"/>
                </a:lnTo>
                <a:lnTo>
                  <a:pt x="68" y="35"/>
                </a:lnTo>
                <a:lnTo>
                  <a:pt x="68" y="27"/>
                </a:lnTo>
                <a:lnTo>
                  <a:pt x="66" y="21"/>
                </a:lnTo>
                <a:lnTo>
                  <a:pt x="63" y="15"/>
                </a:lnTo>
                <a:lnTo>
                  <a:pt x="58" y="10"/>
                </a:lnTo>
                <a:lnTo>
                  <a:pt x="53" y="6"/>
                </a:lnTo>
                <a:lnTo>
                  <a:pt x="47" y="4"/>
                </a:lnTo>
                <a:lnTo>
                  <a:pt x="41" y="1"/>
                </a:lnTo>
                <a:lnTo>
                  <a:pt x="34" y="0"/>
                </a:lnTo>
                <a:lnTo>
                  <a:pt x="28" y="1"/>
                </a:lnTo>
                <a:lnTo>
                  <a:pt x="21" y="4"/>
                </a:lnTo>
                <a:lnTo>
                  <a:pt x="15" y="6"/>
                </a:lnTo>
                <a:lnTo>
                  <a:pt x="10" y="10"/>
                </a:lnTo>
                <a:lnTo>
                  <a:pt x="6" y="15"/>
                </a:lnTo>
                <a:lnTo>
                  <a:pt x="3" y="21"/>
                </a:lnTo>
                <a:lnTo>
                  <a:pt x="1" y="27"/>
                </a:lnTo>
                <a:lnTo>
                  <a:pt x="0" y="35"/>
                </a:lnTo>
                <a:lnTo>
                  <a:pt x="1" y="41"/>
                </a:lnTo>
                <a:lnTo>
                  <a:pt x="3" y="48"/>
                </a:lnTo>
                <a:lnTo>
                  <a:pt x="6" y="53"/>
                </a:lnTo>
                <a:lnTo>
                  <a:pt x="10" y="59"/>
                </a:lnTo>
                <a:lnTo>
                  <a:pt x="15" y="63"/>
                </a:lnTo>
                <a:lnTo>
                  <a:pt x="21" y="66"/>
                </a:lnTo>
                <a:lnTo>
                  <a:pt x="28" y="67"/>
                </a:lnTo>
                <a:lnTo>
                  <a:pt x="34" y="68"/>
                </a:lnTo>
                <a:close/>
              </a:path>
            </a:pathLst>
          </a:custGeom>
          <a:solidFill>
            <a:srgbClr val="FFFFFF"/>
          </a:solidFill>
          <a:ln w="9525">
            <a:noFill/>
            <a:round/>
            <a:headEnd/>
            <a:tailEnd/>
          </a:ln>
        </p:spPr>
        <p:txBody>
          <a:bodyPr/>
          <a:lstStyle/>
          <a:p>
            <a:endParaRPr lang="en-US">
              <a:solidFill>
                <a:srgbClr val="000000"/>
              </a:solidFill>
            </a:endParaRPr>
          </a:p>
        </p:txBody>
      </p:sp>
      <p:sp>
        <p:nvSpPr>
          <p:cNvPr id="1034" name="Freeform 39"/>
          <p:cNvSpPr>
            <a:spLocks/>
          </p:cNvSpPr>
          <p:nvPr userDrawn="1"/>
        </p:nvSpPr>
        <p:spPr bwMode="auto">
          <a:xfrm>
            <a:off x="4813300" y="138113"/>
            <a:ext cx="36513" cy="34925"/>
          </a:xfrm>
          <a:custGeom>
            <a:avLst/>
            <a:gdLst>
              <a:gd name="T0" fmla="*/ 2147483647 w 68"/>
              <a:gd name="T1" fmla="*/ 2147483647 h 68"/>
              <a:gd name="T2" fmla="*/ 2147483647 w 68"/>
              <a:gd name="T3" fmla="*/ 2147483647 h 68"/>
              <a:gd name="T4" fmla="*/ 2147483647 w 68"/>
              <a:gd name="T5" fmla="*/ 2147483647 h 68"/>
              <a:gd name="T6" fmla="*/ 2147483647 w 68"/>
              <a:gd name="T7" fmla="*/ 2147483647 h 68"/>
              <a:gd name="T8" fmla="*/ 2147483647 w 68"/>
              <a:gd name="T9" fmla="*/ 2147483647 h 68"/>
              <a:gd name="T10" fmla="*/ 2147483647 w 68"/>
              <a:gd name="T11" fmla="*/ 2147483647 h 68"/>
              <a:gd name="T12" fmla="*/ 2147483647 w 68"/>
              <a:gd name="T13" fmla="*/ 2147483647 h 68"/>
              <a:gd name="T14" fmla="*/ 2147483647 w 68"/>
              <a:gd name="T15" fmla="*/ 2147483647 h 68"/>
              <a:gd name="T16" fmla="*/ 2147483647 w 68"/>
              <a:gd name="T17" fmla="*/ 2147483647 h 68"/>
              <a:gd name="T18" fmla="*/ 2147483647 w 68"/>
              <a:gd name="T19" fmla="*/ 2147483647 h 68"/>
              <a:gd name="T20" fmla="*/ 2147483647 w 68"/>
              <a:gd name="T21" fmla="*/ 2147483647 h 68"/>
              <a:gd name="T22" fmla="*/ 2147483647 w 68"/>
              <a:gd name="T23" fmla="*/ 2147483647 h 68"/>
              <a:gd name="T24" fmla="*/ 2147483647 w 68"/>
              <a:gd name="T25" fmla="*/ 2147483647 h 68"/>
              <a:gd name="T26" fmla="*/ 2147483647 w 68"/>
              <a:gd name="T27" fmla="*/ 2147483647 h 68"/>
              <a:gd name="T28" fmla="*/ 2147483647 w 68"/>
              <a:gd name="T29" fmla="*/ 2147483647 h 68"/>
              <a:gd name="T30" fmla="*/ 2147483647 w 68"/>
              <a:gd name="T31" fmla="*/ 2147483647 h 68"/>
              <a:gd name="T32" fmla="*/ 2147483647 w 68"/>
              <a:gd name="T33" fmla="*/ 0 h 68"/>
              <a:gd name="T34" fmla="*/ 2147483647 w 68"/>
              <a:gd name="T35" fmla="*/ 2147483647 h 68"/>
              <a:gd name="T36" fmla="*/ 2147483647 w 68"/>
              <a:gd name="T37" fmla="*/ 2147483647 h 68"/>
              <a:gd name="T38" fmla="*/ 2147483647 w 68"/>
              <a:gd name="T39" fmla="*/ 2147483647 h 68"/>
              <a:gd name="T40" fmla="*/ 2147483647 w 68"/>
              <a:gd name="T41" fmla="*/ 2147483647 h 68"/>
              <a:gd name="T42" fmla="*/ 2147483647 w 68"/>
              <a:gd name="T43" fmla="*/ 2147483647 h 68"/>
              <a:gd name="T44" fmla="*/ 2147483647 w 68"/>
              <a:gd name="T45" fmla="*/ 2147483647 h 68"/>
              <a:gd name="T46" fmla="*/ 2147483647 w 68"/>
              <a:gd name="T47" fmla="*/ 2147483647 h 68"/>
              <a:gd name="T48" fmla="*/ 0 w 68"/>
              <a:gd name="T49" fmla="*/ 2147483647 h 68"/>
              <a:gd name="T50" fmla="*/ 2147483647 w 68"/>
              <a:gd name="T51" fmla="*/ 2147483647 h 68"/>
              <a:gd name="T52" fmla="*/ 2147483647 w 68"/>
              <a:gd name="T53" fmla="*/ 2147483647 h 68"/>
              <a:gd name="T54" fmla="*/ 2147483647 w 68"/>
              <a:gd name="T55" fmla="*/ 2147483647 h 68"/>
              <a:gd name="T56" fmla="*/ 2147483647 w 68"/>
              <a:gd name="T57" fmla="*/ 2147483647 h 68"/>
              <a:gd name="T58" fmla="*/ 2147483647 w 68"/>
              <a:gd name="T59" fmla="*/ 2147483647 h 68"/>
              <a:gd name="T60" fmla="*/ 2147483647 w 68"/>
              <a:gd name="T61" fmla="*/ 2147483647 h 68"/>
              <a:gd name="T62" fmla="*/ 2147483647 w 68"/>
              <a:gd name="T63" fmla="*/ 2147483647 h 68"/>
              <a:gd name="T64" fmla="*/ 2147483647 w 68"/>
              <a:gd name="T65" fmla="*/ 2147483647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8" h="68">
                <a:moveTo>
                  <a:pt x="35" y="68"/>
                </a:moveTo>
                <a:lnTo>
                  <a:pt x="41" y="67"/>
                </a:lnTo>
                <a:lnTo>
                  <a:pt x="48" y="66"/>
                </a:lnTo>
                <a:lnTo>
                  <a:pt x="53" y="63"/>
                </a:lnTo>
                <a:lnTo>
                  <a:pt x="59" y="59"/>
                </a:lnTo>
                <a:lnTo>
                  <a:pt x="63" y="53"/>
                </a:lnTo>
                <a:lnTo>
                  <a:pt x="66" y="48"/>
                </a:lnTo>
                <a:lnTo>
                  <a:pt x="67" y="41"/>
                </a:lnTo>
                <a:lnTo>
                  <a:pt x="68" y="35"/>
                </a:lnTo>
                <a:lnTo>
                  <a:pt x="67" y="27"/>
                </a:lnTo>
                <a:lnTo>
                  <a:pt x="66" y="21"/>
                </a:lnTo>
                <a:lnTo>
                  <a:pt x="63" y="15"/>
                </a:lnTo>
                <a:lnTo>
                  <a:pt x="59" y="10"/>
                </a:lnTo>
                <a:lnTo>
                  <a:pt x="53" y="6"/>
                </a:lnTo>
                <a:lnTo>
                  <a:pt x="48" y="4"/>
                </a:lnTo>
                <a:lnTo>
                  <a:pt x="41" y="1"/>
                </a:lnTo>
                <a:lnTo>
                  <a:pt x="35" y="0"/>
                </a:lnTo>
                <a:lnTo>
                  <a:pt x="27" y="1"/>
                </a:lnTo>
                <a:lnTo>
                  <a:pt x="21" y="4"/>
                </a:lnTo>
                <a:lnTo>
                  <a:pt x="15" y="6"/>
                </a:lnTo>
                <a:lnTo>
                  <a:pt x="10" y="10"/>
                </a:lnTo>
                <a:lnTo>
                  <a:pt x="7" y="15"/>
                </a:lnTo>
                <a:lnTo>
                  <a:pt x="3" y="21"/>
                </a:lnTo>
                <a:lnTo>
                  <a:pt x="1" y="27"/>
                </a:lnTo>
                <a:lnTo>
                  <a:pt x="0" y="35"/>
                </a:lnTo>
                <a:lnTo>
                  <a:pt x="1" y="41"/>
                </a:lnTo>
                <a:lnTo>
                  <a:pt x="3" y="48"/>
                </a:lnTo>
                <a:lnTo>
                  <a:pt x="7" y="53"/>
                </a:lnTo>
                <a:lnTo>
                  <a:pt x="10" y="59"/>
                </a:lnTo>
                <a:lnTo>
                  <a:pt x="15" y="63"/>
                </a:lnTo>
                <a:lnTo>
                  <a:pt x="21" y="66"/>
                </a:lnTo>
                <a:lnTo>
                  <a:pt x="27" y="67"/>
                </a:lnTo>
                <a:lnTo>
                  <a:pt x="35" y="68"/>
                </a:lnTo>
                <a:close/>
              </a:path>
            </a:pathLst>
          </a:custGeom>
          <a:solidFill>
            <a:srgbClr val="FFFFFF"/>
          </a:solidFill>
          <a:ln w="9525">
            <a:noFill/>
            <a:round/>
            <a:headEnd/>
            <a:tailEnd/>
          </a:ln>
        </p:spPr>
        <p:txBody>
          <a:bodyPr/>
          <a:lstStyle/>
          <a:p>
            <a:endParaRPr lang="en-US">
              <a:solidFill>
                <a:srgbClr val="000000"/>
              </a:solidFill>
            </a:endParaRPr>
          </a:p>
        </p:txBody>
      </p:sp>
      <p:sp>
        <p:nvSpPr>
          <p:cNvPr id="1035" name="Freeform 40"/>
          <p:cNvSpPr>
            <a:spLocks/>
          </p:cNvSpPr>
          <p:nvPr userDrawn="1"/>
        </p:nvSpPr>
        <p:spPr bwMode="auto">
          <a:xfrm>
            <a:off x="4911725" y="138113"/>
            <a:ext cx="36513" cy="34925"/>
          </a:xfrm>
          <a:custGeom>
            <a:avLst/>
            <a:gdLst>
              <a:gd name="T0" fmla="*/ 2147483647 w 69"/>
              <a:gd name="T1" fmla="*/ 2147483647 h 68"/>
              <a:gd name="T2" fmla="*/ 2147483647 w 69"/>
              <a:gd name="T3" fmla="*/ 2147483647 h 68"/>
              <a:gd name="T4" fmla="*/ 2147483647 w 69"/>
              <a:gd name="T5" fmla="*/ 2147483647 h 68"/>
              <a:gd name="T6" fmla="*/ 2147483647 w 69"/>
              <a:gd name="T7" fmla="*/ 2147483647 h 68"/>
              <a:gd name="T8" fmla="*/ 2147483647 w 69"/>
              <a:gd name="T9" fmla="*/ 2147483647 h 68"/>
              <a:gd name="T10" fmla="*/ 2147483647 w 69"/>
              <a:gd name="T11" fmla="*/ 2147483647 h 68"/>
              <a:gd name="T12" fmla="*/ 2147483647 w 69"/>
              <a:gd name="T13" fmla="*/ 2147483647 h 68"/>
              <a:gd name="T14" fmla="*/ 2147483647 w 69"/>
              <a:gd name="T15" fmla="*/ 2147483647 h 68"/>
              <a:gd name="T16" fmla="*/ 2147483647 w 69"/>
              <a:gd name="T17" fmla="*/ 2147483647 h 68"/>
              <a:gd name="T18" fmla="*/ 2147483647 w 69"/>
              <a:gd name="T19" fmla="*/ 2147483647 h 68"/>
              <a:gd name="T20" fmla="*/ 2147483647 w 69"/>
              <a:gd name="T21" fmla="*/ 2147483647 h 68"/>
              <a:gd name="T22" fmla="*/ 2147483647 w 69"/>
              <a:gd name="T23" fmla="*/ 2147483647 h 68"/>
              <a:gd name="T24" fmla="*/ 2147483647 w 69"/>
              <a:gd name="T25" fmla="*/ 2147483647 h 68"/>
              <a:gd name="T26" fmla="*/ 2147483647 w 69"/>
              <a:gd name="T27" fmla="*/ 2147483647 h 68"/>
              <a:gd name="T28" fmla="*/ 2147483647 w 69"/>
              <a:gd name="T29" fmla="*/ 2147483647 h 68"/>
              <a:gd name="T30" fmla="*/ 2147483647 w 69"/>
              <a:gd name="T31" fmla="*/ 2147483647 h 68"/>
              <a:gd name="T32" fmla="*/ 2147483647 w 69"/>
              <a:gd name="T33" fmla="*/ 0 h 68"/>
              <a:gd name="T34" fmla="*/ 2147483647 w 69"/>
              <a:gd name="T35" fmla="*/ 2147483647 h 68"/>
              <a:gd name="T36" fmla="*/ 2147483647 w 69"/>
              <a:gd name="T37" fmla="*/ 2147483647 h 68"/>
              <a:gd name="T38" fmla="*/ 2147483647 w 69"/>
              <a:gd name="T39" fmla="*/ 2147483647 h 68"/>
              <a:gd name="T40" fmla="*/ 2147483647 w 69"/>
              <a:gd name="T41" fmla="*/ 2147483647 h 68"/>
              <a:gd name="T42" fmla="*/ 2147483647 w 69"/>
              <a:gd name="T43" fmla="*/ 2147483647 h 68"/>
              <a:gd name="T44" fmla="*/ 2147483647 w 69"/>
              <a:gd name="T45" fmla="*/ 2147483647 h 68"/>
              <a:gd name="T46" fmla="*/ 2147483647 w 69"/>
              <a:gd name="T47" fmla="*/ 2147483647 h 68"/>
              <a:gd name="T48" fmla="*/ 0 w 69"/>
              <a:gd name="T49" fmla="*/ 2147483647 h 68"/>
              <a:gd name="T50" fmla="*/ 2147483647 w 69"/>
              <a:gd name="T51" fmla="*/ 2147483647 h 68"/>
              <a:gd name="T52" fmla="*/ 2147483647 w 69"/>
              <a:gd name="T53" fmla="*/ 2147483647 h 68"/>
              <a:gd name="T54" fmla="*/ 2147483647 w 69"/>
              <a:gd name="T55" fmla="*/ 2147483647 h 68"/>
              <a:gd name="T56" fmla="*/ 2147483647 w 69"/>
              <a:gd name="T57" fmla="*/ 2147483647 h 68"/>
              <a:gd name="T58" fmla="*/ 2147483647 w 69"/>
              <a:gd name="T59" fmla="*/ 2147483647 h 68"/>
              <a:gd name="T60" fmla="*/ 2147483647 w 69"/>
              <a:gd name="T61" fmla="*/ 2147483647 h 68"/>
              <a:gd name="T62" fmla="*/ 2147483647 w 69"/>
              <a:gd name="T63" fmla="*/ 2147483647 h 68"/>
              <a:gd name="T64" fmla="*/ 2147483647 w 69"/>
              <a:gd name="T65" fmla="*/ 2147483647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9" h="68">
                <a:moveTo>
                  <a:pt x="34" y="68"/>
                </a:moveTo>
                <a:lnTo>
                  <a:pt x="42" y="67"/>
                </a:lnTo>
                <a:lnTo>
                  <a:pt x="48" y="66"/>
                </a:lnTo>
                <a:lnTo>
                  <a:pt x="54" y="63"/>
                </a:lnTo>
                <a:lnTo>
                  <a:pt x="59" y="59"/>
                </a:lnTo>
                <a:lnTo>
                  <a:pt x="62" y="53"/>
                </a:lnTo>
                <a:lnTo>
                  <a:pt x="66" y="48"/>
                </a:lnTo>
                <a:lnTo>
                  <a:pt x="68" y="41"/>
                </a:lnTo>
                <a:lnTo>
                  <a:pt x="69" y="35"/>
                </a:lnTo>
                <a:lnTo>
                  <a:pt x="68" y="27"/>
                </a:lnTo>
                <a:lnTo>
                  <a:pt x="66" y="21"/>
                </a:lnTo>
                <a:lnTo>
                  <a:pt x="62" y="15"/>
                </a:lnTo>
                <a:lnTo>
                  <a:pt x="59" y="10"/>
                </a:lnTo>
                <a:lnTo>
                  <a:pt x="54" y="6"/>
                </a:lnTo>
                <a:lnTo>
                  <a:pt x="48" y="4"/>
                </a:lnTo>
                <a:lnTo>
                  <a:pt x="42" y="1"/>
                </a:lnTo>
                <a:lnTo>
                  <a:pt x="34" y="0"/>
                </a:lnTo>
                <a:lnTo>
                  <a:pt x="28" y="1"/>
                </a:lnTo>
                <a:lnTo>
                  <a:pt x="21" y="4"/>
                </a:lnTo>
                <a:lnTo>
                  <a:pt x="16" y="6"/>
                </a:lnTo>
                <a:lnTo>
                  <a:pt x="10" y="10"/>
                </a:lnTo>
                <a:lnTo>
                  <a:pt x="6" y="15"/>
                </a:lnTo>
                <a:lnTo>
                  <a:pt x="3" y="21"/>
                </a:lnTo>
                <a:lnTo>
                  <a:pt x="2" y="27"/>
                </a:lnTo>
                <a:lnTo>
                  <a:pt x="0" y="35"/>
                </a:lnTo>
                <a:lnTo>
                  <a:pt x="2" y="41"/>
                </a:lnTo>
                <a:lnTo>
                  <a:pt x="3" y="48"/>
                </a:lnTo>
                <a:lnTo>
                  <a:pt x="6" y="53"/>
                </a:lnTo>
                <a:lnTo>
                  <a:pt x="10" y="59"/>
                </a:lnTo>
                <a:lnTo>
                  <a:pt x="16" y="63"/>
                </a:lnTo>
                <a:lnTo>
                  <a:pt x="21" y="66"/>
                </a:lnTo>
                <a:lnTo>
                  <a:pt x="28" y="67"/>
                </a:lnTo>
                <a:lnTo>
                  <a:pt x="34" y="68"/>
                </a:lnTo>
                <a:close/>
              </a:path>
            </a:pathLst>
          </a:custGeom>
          <a:solidFill>
            <a:srgbClr val="FFFFFF"/>
          </a:solidFill>
          <a:ln w="9525">
            <a:noFill/>
            <a:round/>
            <a:headEnd/>
            <a:tailEnd/>
          </a:ln>
        </p:spPr>
        <p:txBody>
          <a:bodyPr/>
          <a:lstStyle/>
          <a:p>
            <a:endParaRPr lang="en-US">
              <a:solidFill>
                <a:srgbClr val="000000"/>
              </a:solidFill>
            </a:endParaRPr>
          </a:p>
        </p:txBody>
      </p:sp>
      <p:sp>
        <p:nvSpPr>
          <p:cNvPr id="1036" name="Freeform 41"/>
          <p:cNvSpPr>
            <a:spLocks/>
          </p:cNvSpPr>
          <p:nvPr userDrawn="1"/>
        </p:nvSpPr>
        <p:spPr bwMode="auto">
          <a:xfrm>
            <a:off x="5008563" y="138113"/>
            <a:ext cx="36512" cy="34925"/>
          </a:xfrm>
          <a:custGeom>
            <a:avLst/>
            <a:gdLst>
              <a:gd name="T0" fmla="*/ 2147483647 w 68"/>
              <a:gd name="T1" fmla="*/ 2147483647 h 68"/>
              <a:gd name="T2" fmla="*/ 2147483647 w 68"/>
              <a:gd name="T3" fmla="*/ 2147483647 h 68"/>
              <a:gd name="T4" fmla="*/ 2147483647 w 68"/>
              <a:gd name="T5" fmla="*/ 2147483647 h 68"/>
              <a:gd name="T6" fmla="*/ 2147483647 w 68"/>
              <a:gd name="T7" fmla="*/ 2147483647 h 68"/>
              <a:gd name="T8" fmla="*/ 2147483647 w 68"/>
              <a:gd name="T9" fmla="*/ 2147483647 h 68"/>
              <a:gd name="T10" fmla="*/ 2147483647 w 68"/>
              <a:gd name="T11" fmla="*/ 2147483647 h 68"/>
              <a:gd name="T12" fmla="*/ 2147483647 w 68"/>
              <a:gd name="T13" fmla="*/ 2147483647 h 68"/>
              <a:gd name="T14" fmla="*/ 2147483647 w 68"/>
              <a:gd name="T15" fmla="*/ 2147483647 h 68"/>
              <a:gd name="T16" fmla="*/ 2147483647 w 68"/>
              <a:gd name="T17" fmla="*/ 2147483647 h 68"/>
              <a:gd name="T18" fmla="*/ 2147483647 w 68"/>
              <a:gd name="T19" fmla="*/ 2147483647 h 68"/>
              <a:gd name="T20" fmla="*/ 2147483647 w 68"/>
              <a:gd name="T21" fmla="*/ 2147483647 h 68"/>
              <a:gd name="T22" fmla="*/ 2147483647 w 68"/>
              <a:gd name="T23" fmla="*/ 2147483647 h 68"/>
              <a:gd name="T24" fmla="*/ 2147483647 w 68"/>
              <a:gd name="T25" fmla="*/ 2147483647 h 68"/>
              <a:gd name="T26" fmla="*/ 2147483647 w 68"/>
              <a:gd name="T27" fmla="*/ 2147483647 h 68"/>
              <a:gd name="T28" fmla="*/ 2147483647 w 68"/>
              <a:gd name="T29" fmla="*/ 2147483647 h 68"/>
              <a:gd name="T30" fmla="*/ 2147483647 w 68"/>
              <a:gd name="T31" fmla="*/ 2147483647 h 68"/>
              <a:gd name="T32" fmla="*/ 2147483647 w 68"/>
              <a:gd name="T33" fmla="*/ 0 h 68"/>
              <a:gd name="T34" fmla="*/ 2147483647 w 68"/>
              <a:gd name="T35" fmla="*/ 2147483647 h 68"/>
              <a:gd name="T36" fmla="*/ 2147483647 w 68"/>
              <a:gd name="T37" fmla="*/ 2147483647 h 68"/>
              <a:gd name="T38" fmla="*/ 2147483647 w 68"/>
              <a:gd name="T39" fmla="*/ 2147483647 h 68"/>
              <a:gd name="T40" fmla="*/ 2147483647 w 68"/>
              <a:gd name="T41" fmla="*/ 2147483647 h 68"/>
              <a:gd name="T42" fmla="*/ 2147483647 w 68"/>
              <a:gd name="T43" fmla="*/ 2147483647 h 68"/>
              <a:gd name="T44" fmla="*/ 2147483647 w 68"/>
              <a:gd name="T45" fmla="*/ 2147483647 h 68"/>
              <a:gd name="T46" fmla="*/ 0 w 68"/>
              <a:gd name="T47" fmla="*/ 2147483647 h 68"/>
              <a:gd name="T48" fmla="*/ 0 w 68"/>
              <a:gd name="T49" fmla="*/ 2147483647 h 68"/>
              <a:gd name="T50" fmla="*/ 0 w 68"/>
              <a:gd name="T51" fmla="*/ 2147483647 h 68"/>
              <a:gd name="T52" fmla="*/ 2147483647 w 68"/>
              <a:gd name="T53" fmla="*/ 2147483647 h 68"/>
              <a:gd name="T54" fmla="*/ 2147483647 w 68"/>
              <a:gd name="T55" fmla="*/ 2147483647 h 68"/>
              <a:gd name="T56" fmla="*/ 2147483647 w 68"/>
              <a:gd name="T57" fmla="*/ 2147483647 h 68"/>
              <a:gd name="T58" fmla="*/ 2147483647 w 68"/>
              <a:gd name="T59" fmla="*/ 2147483647 h 68"/>
              <a:gd name="T60" fmla="*/ 2147483647 w 68"/>
              <a:gd name="T61" fmla="*/ 2147483647 h 68"/>
              <a:gd name="T62" fmla="*/ 2147483647 w 68"/>
              <a:gd name="T63" fmla="*/ 2147483647 h 68"/>
              <a:gd name="T64" fmla="*/ 2147483647 w 68"/>
              <a:gd name="T65" fmla="*/ 2147483647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8" h="68">
                <a:moveTo>
                  <a:pt x="34" y="68"/>
                </a:moveTo>
                <a:lnTo>
                  <a:pt x="40" y="67"/>
                </a:lnTo>
                <a:lnTo>
                  <a:pt x="47" y="66"/>
                </a:lnTo>
                <a:lnTo>
                  <a:pt x="53" y="63"/>
                </a:lnTo>
                <a:lnTo>
                  <a:pt x="57" y="59"/>
                </a:lnTo>
                <a:lnTo>
                  <a:pt x="62" y="53"/>
                </a:lnTo>
                <a:lnTo>
                  <a:pt x="65" y="48"/>
                </a:lnTo>
                <a:lnTo>
                  <a:pt x="67" y="41"/>
                </a:lnTo>
                <a:lnTo>
                  <a:pt x="68" y="35"/>
                </a:lnTo>
                <a:lnTo>
                  <a:pt x="67" y="27"/>
                </a:lnTo>
                <a:lnTo>
                  <a:pt x="65" y="21"/>
                </a:lnTo>
                <a:lnTo>
                  <a:pt x="62" y="15"/>
                </a:lnTo>
                <a:lnTo>
                  <a:pt x="57" y="10"/>
                </a:lnTo>
                <a:lnTo>
                  <a:pt x="53" y="6"/>
                </a:lnTo>
                <a:lnTo>
                  <a:pt x="47" y="4"/>
                </a:lnTo>
                <a:lnTo>
                  <a:pt x="40" y="1"/>
                </a:lnTo>
                <a:lnTo>
                  <a:pt x="34" y="0"/>
                </a:lnTo>
                <a:lnTo>
                  <a:pt x="27" y="1"/>
                </a:lnTo>
                <a:lnTo>
                  <a:pt x="21" y="4"/>
                </a:lnTo>
                <a:lnTo>
                  <a:pt x="15" y="6"/>
                </a:lnTo>
                <a:lnTo>
                  <a:pt x="10" y="10"/>
                </a:lnTo>
                <a:lnTo>
                  <a:pt x="5" y="15"/>
                </a:lnTo>
                <a:lnTo>
                  <a:pt x="2" y="21"/>
                </a:lnTo>
                <a:lnTo>
                  <a:pt x="0" y="27"/>
                </a:lnTo>
                <a:lnTo>
                  <a:pt x="0" y="35"/>
                </a:lnTo>
                <a:lnTo>
                  <a:pt x="0" y="41"/>
                </a:lnTo>
                <a:lnTo>
                  <a:pt x="2" y="48"/>
                </a:lnTo>
                <a:lnTo>
                  <a:pt x="5" y="53"/>
                </a:lnTo>
                <a:lnTo>
                  <a:pt x="10" y="59"/>
                </a:lnTo>
                <a:lnTo>
                  <a:pt x="15" y="63"/>
                </a:lnTo>
                <a:lnTo>
                  <a:pt x="21" y="66"/>
                </a:lnTo>
                <a:lnTo>
                  <a:pt x="27" y="67"/>
                </a:lnTo>
                <a:lnTo>
                  <a:pt x="34" y="68"/>
                </a:lnTo>
                <a:close/>
              </a:path>
            </a:pathLst>
          </a:custGeom>
          <a:solidFill>
            <a:srgbClr val="FFFFFF"/>
          </a:solidFill>
          <a:ln w="9525">
            <a:noFill/>
            <a:round/>
            <a:headEnd/>
            <a:tailEnd/>
          </a:ln>
        </p:spPr>
        <p:txBody>
          <a:bodyPr/>
          <a:lstStyle/>
          <a:p>
            <a:endParaRPr lang="en-US">
              <a:solidFill>
                <a:srgbClr val="000000"/>
              </a:solidFill>
            </a:endParaRPr>
          </a:p>
        </p:txBody>
      </p:sp>
      <p:sp>
        <p:nvSpPr>
          <p:cNvPr id="1037" name="Freeform 42"/>
          <p:cNvSpPr>
            <a:spLocks/>
          </p:cNvSpPr>
          <p:nvPr userDrawn="1"/>
        </p:nvSpPr>
        <p:spPr bwMode="auto">
          <a:xfrm>
            <a:off x="5105400" y="138113"/>
            <a:ext cx="36513" cy="34925"/>
          </a:xfrm>
          <a:custGeom>
            <a:avLst/>
            <a:gdLst>
              <a:gd name="T0" fmla="*/ 2147483647 w 69"/>
              <a:gd name="T1" fmla="*/ 2147483647 h 68"/>
              <a:gd name="T2" fmla="*/ 2147483647 w 69"/>
              <a:gd name="T3" fmla="*/ 2147483647 h 68"/>
              <a:gd name="T4" fmla="*/ 2147483647 w 69"/>
              <a:gd name="T5" fmla="*/ 2147483647 h 68"/>
              <a:gd name="T6" fmla="*/ 2147483647 w 69"/>
              <a:gd name="T7" fmla="*/ 2147483647 h 68"/>
              <a:gd name="T8" fmla="*/ 2147483647 w 69"/>
              <a:gd name="T9" fmla="*/ 2147483647 h 68"/>
              <a:gd name="T10" fmla="*/ 2147483647 w 69"/>
              <a:gd name="T11" fmla="*/ 2147483647 h 68"/>
              <a:gd name="T12" fmla="*/ 2147483647 w 69"/>
              <a:gd name="T13" fmla="*/ 2147483647 h 68"/>
              <a:gd name="T14" fmla="*/ 2147483647 w 69"/>
              <a:gd name="T15" fmla="*/ 2147483647 h 68"/>
              <a:gd name="T16" fmla="*/ 2147483647 w 69"/>
              <a:gd name="T17" fmla="*/ 2147483647 h 68"/>
              <a:gd name="T18" fmla="*/ 2147483647 w 69"/>
              <a:gd name="T19" fmla="*/ 2147483647 h 68"/>
              <a:gd name="T20" fmla="*/ 2147483647 w 69"/>
              <a:gd name="T21" fmla="*/ 2147483647 h 68"/>
              <a:gd name="T22" fmla="*/ 2147483647 w 69"/>
              <a:gd name="T23" fmla="*/ 2147483647 h 68"/>
              <a:gd name="T24" fmla="*/ 2147483647 w 69"/>
              <a:gd name="T25" fmla="*/ 2147483647 h 68"/>
              <a:gd name="T26" fmla="*/ 2147483647 w 69"/>
              <a:gd name="T27" fmla="*/ 2147483647 h 68"/>
              <a:gd name="T28" fmla="*/ 2147483647 w 69"/>
              <a:gd name="T29" fmla="*/ 2147483647 h 68"/>
              <a:gd name="T30" fmla="*/ 2147483647 w 69"/>
              <a:gd name="T31" fmla="*/ 2147483647 h 68"/>
              <a:gd name="T32" fmla="*/ 2147483647 w 69"/>
              <a:gd name="T33" fmla="*/ 0 h 68"/>
              <a:gd name="T34" fmla="*/ 2147483647 w 69"/>
              <a:gd name="T35" fmla="*/ 2147483647 h 68"/>
              <a:gd name="T36" fmla="*/ 2147483647 w 69"/>
              <a:gd name="T37" fmla="*/ 2147483647 h 68"/>
              <a:gd name="T38" fmla="*/ 2147483647 w 69"/>
              <a:gd name="T39" fmla="*/ 2147483647 h 68"/>
              <a:gd name="T40" fmla="*/ 2147483647 w 69"/>
              <a:gd name="T41" fmla="*/ 2147483647 h 68"/>
              <a:gd name="T42" fmla="*/ 2147483647 w 69"/>
              <a:gd name="T43" fmla="*/ 2147483647 h 68"/>
              <a:gd name="T44" fmla="*/ 2147483647 w 69"/>
              <a:gd name="T45" fmla="*/ 2147483647 h 68"/>
              <a:gd name="T46" fmla="*/ 2147483647 w 69"/>
              <a:gd name="T47" fmla="*/ 2147483647 h 68"/>
              <a:gd name="T48" fmla="*/ 0 w 69"/>
              <a:gd name="T49" fmla="*/ 2147483647 h 68"/>
              <a:gd name="T50" fmla="*/ 2147483647 w 69"/>
              <a:gd name="T51" fmla="*/ 2147483647 h 68"/>
              <a:gd name="T52" fmla="*/ 2147483647 w 69"/>
              <a:gd name="T53" fmla="*/ 2147483647 h 68"/>
              <a:gd name="T54" fmla="*/ 2147483647 w 69"/>
              <a:gd name="T55" fmla="*/ 2147483647 h 68"/>
              <a:gd name="T56" fmla="*/ 2147483647 w 69"/>
              <a:gd name="T57" fmla="*/ 2147483647 h 68"/>
              <a:gd name="T58" fmla="*/ 2147483647 w 69"/>
              <a:gd name="T59" fmla="*/ 2147483647 h 68"/>
              <a:gd name="T60" fmla="*/ 2147483647 w 69"/>
              <a:gd name="T61" fmla="*/ 2147483647 h 68"/>
              <a:gd name="T62" fmla="*/ 2147483647 w 69"/>
              <a:gd name="T63" fmla="*/ 2147483647 h 68"/>
              <a:gd name="T64" fmla="*/ 2147483647 w 69"/>
              <a:gd name="T65" fmla="*/ 2147483647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9" h="68">
                <a:moveTo>
                  <a:pt x="35" y="68"/>
                </a:moveTo>
                <a:lnTo>
                  <a:pt x="42" y="67"/>
                </a:lnTo>
                <a:lnTo>
                  <a:pt x="48" y="66"/>
                </a:lnTo>
                <a:lnTo>
                  <a:pt x="54" y="63"/>
                </a:lnTo>
                <a:lnTo>
                  <a:pt x="59" y="59"/>
                </a:lnTo>
                <a:lnTo>
                  <a:pt x="63" y="53"/>
                </a:lnTo>
                <a:lnTo>
                  <a:pt x="67" y="48"/>
                </a:lnTo>
                <a:lnTo>
                  <a:pt x="69" y="41"/>
                </a:lnTo>
                <a:lnTo>
                  <a:pt x="69" y="35"/>
                </a:lnTo>
                <a:lnTo>
                  <a:pt x="69" y="27"/>
                </a:lnTo>
                <a:lnTo>
                  <a:pt x="67" y="21"/>
                </a:lnTo>
                <a:lnTo>
                  <a:pt x="63" y="15"/>
                </a:lnTo>
                <a:lnTo>
                  <a:pt x="59" y="10"/>
                </a:lnTo>
                <a:lnTo>
                  <a:pt x="54" y="6"/>
                </a:lnTo>
                <a:lnTo>
                  <a:pt x="48" y="4"/>
                </a:lnTo>
                <a:lnTo>
                  <a:pt x="42" y="1"/>
                </a:lnTo>
                <a:lnTo>
                  <a:pt x="35" y="0"/>
                </a:lnTo>
                <a:lnTo>
                  <a:pt x="29" y="1"/>
                </a:lnTo>
                <a:lnTo>
                  <a:pt x="22" y="4"/>
                </a:lnTo>
                <a:lnTo>
                  <a:pt x="16" y="6"/>
                </a:lnTo>
                <a:lnTo>
                  <a:pt x="11" y="10"/>
                </a:lnTo>
                <a:lnTo>
                  <a:pt x="7" y="15"/>
                </a:lnTo>
                <a:lnTo>
                  <a:pt x="4" y="21"/>
                </a:lnTo>
                <a:lnTo>
                  <a:pt x="1" y="27"/>
                </a:lnTo>
                <a:lnTo>
                  <a:pt x="0" y="35"/>
                </a:lnTo>
                <a:lnTo>
                  <a:pt x="1" y="41"/>
                </a:lnTo>
                <a:lnTo>
                  <a:pt x="4" y="48"/>
                </a:lnTo>
                <a:lnTo>
                  <a:pt x="7" y="53"/>
                </a:lnTo>
                <a:lnTo>
                  <a:pt x="11" y="59"/>
                </a:lnTo>
                <a:lnTo>
                  <a:pt x="16" y="63"/>
                </a:lnTo>
                <a:lnTo>
                  <a:pt x="22" y="66"/>
                </a:lnTo>
                <a:lnTo>
                  <a:pt x="29" y="67"/>
                </a:lnTo>
                <a:lnTo>
                  <a:pt x="35" y="68"/>
                </a:lnTo>
                <a:close/>
              </a:path>
            </a:pathLst>
          </a:custGeom>
          <a:solidFill>
            <a:srgbClr val="FFFFFF"/>
          </a:solidFill>
          <a:ln w="9525">
            <a:noFill/>
            <a:round/>
            <a:headEnd/>
            <a:tailEnd/>
          </a:ln>
        </p:spPr>
        <p:txBody>
          <a:bodyPr/>
          <a:lstStyle/>
          <a:p>
            <a:endParaRPr lang="en-US">
              <a:solidFill>
                <a:srgbClr val="000000"/>
              </a:solidFill>
            </a:endParaRPr>
          </a:p>
        </p:txBody>
      </p:sp>
      <p:sp>
        <p:nvSpPr>
          <p:cNvPr id="1038" name="Freeform 43"/>
          <p:cNvSpPr>
            <a:spLocks/>
          </p:cNvSpPr>
          <p:nvPr userDrawn="1"/>
        </p:nvSpPr>
        <p:spPr bwMode="auto">
          <a:xfrm>
            <a:off x="3254375" y="138113"/>
            <a:ext cx="36513" cy="34925"/>
          </a:xfrm>
          <a:custGeom>
            <a:avLst/>
            <a:gdLst>
              <a:gd name="T0" fmla="*/ 2147483647 w 68"/>
              <a:gd name="T1" fmla="*/ 2147483647 h 68"/>
              <a:gd name="T2" fmla="*/ 2147483647 w 68"/>
              <a:gd name="T3" fmla="*/ 2147483647 h 68"/>
              <a:gd name="T4" fmla="*/ 2147483647 w 68"/>
              <a:gd name="T5" fmla="*/ 2147483647 h 68"/>
              <a:gd name="T6" fmla="*/ 2147483647 w 68"/>
              <a:gd name="T7" fmla="*/ 2147483647 h 68"/>
              <a:gd name="T8" fmla="*/ 2147483647 w 68"/>
              <a:gd name="T9" fmla="*/ 2147483647 h 68"/>
              <a:gd name="T10" fmla="*/ 2147483647 w 68"/>
              <a:gd name="T11" fmla="*/ 2147483647 h 68"/>
              <a:gd name="T12" fmla="*/ 2147483647 w 68"/>
              <a:gd name="T13" fmla="*/ 2147483647 h 68"/>
              <a:gd name="T14" fmla="*/ 2147483647 w 68"/>
              <a:gd name="T15" fmla="*/ 2147483647 h 68"/>
              <a:gd name="T16" fmla="*/ 2147483647 w 68"/>
              <a:gd name="T17" fmla="*/ 2147483647 h 68"/>
              <a:gd name="T18" fmla="*/ 2147483647 w 68"/>
              <a:gd name="T19" fmla="*/ 2147483647 h 68"/>
              <a:gd name="T20" fmla="*/ 2147483647 w 68"/>
              <a:gd name="T21" fmla="*/ 2147483647 h 68"/>
              <a:gd name="T22" fmla="*/ 2147483647 w 68"/>
              <a:gd name="T23" fmla="*/ 2147483647 h 68"/>
              <a:gd name="T24" fmla="*/ 2147483647 w 68"/>
              <a:gd name="T25" fmla="*/ 2147483647 h 68"/>
              <a:gd name="T26" fmla="*/ 2147483647 w 68"/>
              <a:gd name="T27" fmla="*/ 2147483647 h 68"/>
              <a:gd name="T28" fmla="*/ 2147483647 w 68"/>
              <a:gd name="T29" fmla="*/ 2147483647 h 68"/>
              <a:gd name="T30" fmla="*/ 2147483647 w 68"/>
              <a:gd name="T31" fmla="*/ 2147483647 h 68"/>
              <a:gd name="T32" fmla="*/ 2147483647 w 68"/>
              <a:gd name="T33" fmla="*/ 0 h 68"/>
              <a:gd name="T34" fmla="*/ 2147483647 w 68"/>
              <a:gd name="T35" fmla="*/ 2147483647 h 68"/>
              <a:gd name="T36" fmla="*/ 2147483647 w 68"/>
              <a:gd name="T37" fmla="*/ 2147483647 h 68"/>
              <a:gd name="T38" fmla="*/ 2147483647 w 68"/>
              <a:gd name="T39" fmla="*/ 2147483647 h 68"/>
              <a:gd name="T40" fmla="*/ 2147483647 w 68"/>
              <a:gd name="T41" fmla="*/ 2147483647 h 68"/>
              <a:gd name="T42" fmla="*/ 2147483647 w 68"/>
              <a:gd name="T43" fmla="*/ 2147483647 h 68"/>
              <a:gd name="T44" fmla="*/ 2147483647 w 68"/>
              <a:gd name="T45" fmla="*/ 2147483647 h 68"/>
              <a:gd name="T46" fmla="*/ 2147483647 w 68"/>
              <a:gd name="T47" fmla="*/ 2147483647 h 68"/>
              <a:gd name="T48" fmla="*/ 0 w 68"/>
              <a:gd name="T49" fmla="*/ 2147483647 h 68"/>
              <a:gd name="T50" fmla="*/ 2147483647 w 68"/>
              <a:gd name="T51" fmla="*/ 2147483647 h 68"/>
              <a:gd name="T52" fmla="*/ 2147483647 w 68"/>
              <a:gd name="T53" fmla="*/ 2147483647 h 68"/>
              <a:gd name="T54" fmla="*/ 2147483647 w 68"/>
              <a:gd name="T55" fmla="*/ 2147483647 h 68"/>
              <a:gd name="T56" fmla="*/ 2147483647 w 68"/>
              <a:gd name="T57" fmla="*/ 2147483647 h 68"/>
              <a:gd name="T58" fmla="*/ 2147483647 w 68"/>
              <a:gd name="T59" fmla="*/ 2147483647 h 68"/>
              <a:gd name="T60" fmla="*/ 2147483647 w 68"/>
              <a:gd name="T61" fmla="*/ 2147483647 h 68"/>
              <a:gd name="T62" fmla="*/ 2147483647 w 68"/>
              <a:gd name="T63" fmla="*/ 2147483647 h 68"/>
              <a:gd name="T64" fmla="*/ 2147483647 w 68"/>
              <a:gd name="T65" fmla="*/ 2147483647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8" h="68">
                <a:moveTo>
                  <a:pt x="35" y="68"/>
                </a:moveTo>
                <a:lnTo>
                  <a:pt x="41" y="67"/>
                </a:lnTo>
                <a:lnTo>
                  <a:pt x="48" y="66"/>
                </a:lnTo>
                <a:lnTo>
                  <a:pt x="53" y="63"/>
                </a:lnTo>
                <a:lnTo>
                  <a:pt x="59" y="59"/>
                </a:lnTo>
                <a:lnTo>
                  <a:pt x="63" y="53"/>
                </a:lnTo>
                <a:lnTo>
                  <a:pt x="66" y="48"/>
                </a:lnTo>
                <a:lnTo>
                  <a:pt x="68" y="41"/>
                </a:lnTo>
                <a:lnTo>
                  <a:pt x="68" y="35"/>
                </a:lnTo>
                <a:lnTo>
                  <a:pt x="68" y="27"/>
                </a:lnTo>
                <a:lnTo>
                  <a:pt x="66" y="21"/>
                </a:lnTo>
                <a:lnTo>
                  <a:pt x="63" y="15"/>
                </a:lnTo>
                <a:lnTo>
                  <a:pt x="59" y="10"/>
                </a:lnTo>
                <a:lnTo>
                  <a:pt x="53" y="6"/>
                </a:lnTo>
                <a:lnTo>
                  <a:pt x="48" y="4"/>
                </a:lnTo>
                <a:lnTo>
                  <a:pt x="41" y="1"/>
                </a:lnTo>
                <a:lnTo>
                  <a:pt x="35" y="0"/>
                </a:lnTo>
                <a:lnTo>
                  <a:pt x="27" y="1"/>
                </a:lnTo>
                <a:lnTo>
                  <a:pt x="22" y="4"/>
                </a:lnTo>
                <a:lnTo>
                  <a:pt x="15" y="6"/>
                </a:lnTo>
                <a:lnTo>
                  <a:pt x="11" y="10"/>
                </a:lnTo>
                <a:lnTo>
                  <a:pt x="7" y="15"/>
                </a:lnTo>
                <a:lnTo>
                  <a:pt x="3" y="21"/>
                </a:lnTo>
                <a:lnTo>
                  <a:pt x="1" y="27"/>
                </a:lnTo>
                <a:lnTo>
                  <a:pt x="0" y="35"/>
                </a:lnTo>
                <a:lnTo>
                  <a:pt x="1" y="41"/>
                </a:lnTo>
                <a:lnTo>
                  <a:pt x="3" y="48"/>
                </a:lnTo>
                <a:lnTo>
                  <a:pt x="7" y="53"/>
                </a:lnTo>
                <a:lnTo>
                  <a:pt x="11" y="59"/>
                </a:lnTo>
                <a:lnTo>
                  <a:pt x="15" y="63"/>
                </a:lnTo>
                <a:lnTo>
                  <a:pt x="22" y="66"/>
                </a:lnTo>
                <a:lnTo>
                  <a:pt x="27" y="67"/>
                </a:lnTo>
                <a:lnTo>
                  <a:pt x="35" y="68"/>
                </a:lnTo>
                <a:close/>
              </a:path>
            </a:pathLst>
          </a:custGeom>
          <a:solidFill>
            <a:srgbClr val="FFFFFF"/>
          </a:solidFill>
          <a:ln w="9525">
            <a:noFill/>
            <a:round/>
            <a:headEnd/>
            <a:tailEnd/>
          </a:ln>
        </p:spPr>
        <p:txBody>
          <a:bodyPr/>
          <a:lstStyle/>
          <a:p>
            <a:endParaRPr lang="en-US">
              <a:solidFill>
                <a:srgbClr val="000000"/>
              </a:solidFill>
            </a:endParaRPr>
          </a:p>
        </p:txBody>
      </p:sp>
      <p:sp>
        <p:nvSpPr>
          <p:cNvPr id="1039" name="Freeform 44"/>
          <p:cNvSpPr>
            <a:spLocks/>
          </p:cNvSpPr>
          <p:nvPr userDrawn="1"/>
        </p:nvSpPr>
        <p:spPr bwMode="auto">
          <a:xfrm>
            <a:off x="3351213" y="138113"/>
            <a:ext cx="36512" cy="34925"/>
          </a:xfrm>
          <a:custGeom>
            <a:avLst/>
            <a:gdLst>
              <a:gd name="T0" fmla="*/ 2147483647 w 69"/>
              <a:gd name="T1" fmla="*/ 2147483647 h 68"/>
              <a:gd name="T2" fmla="*/ 2147483647 w 69"/>
              <a:gd name="T3" fmla="*/ 2147483647 h 68"/>
              <a:gd name="T4" fmla="*/ 2147483647 w 69"/>
              <a:gd name="T5" fmla="*/ 2147483647 h 68"/>
              <a:gd name="T6" fmla="*/ 2147483647 w 69"/>
              <a:gd name="T7" fmla="*/ 2147483647 h 68"/>
              <a:gd name="T8" fmla="*/ 2147483647 w 69"/>
              <a:gd name="T9" fmla="*/ 2147483647 h 68"/>
              <a:gd name="T10" fmla="*/ 2147483647 w 69"/>
              <a:gd name="T11" fmla="*/ 2147483647 h 68"/>
              <a:gd name="T12" fmla="*/ 2147483647 w 69"/>
              <a:gd name="T13" fmla="*/ 2147483647 h 68"/>
              <a:gd name="T14" fmla="*/ 2147483647 w 69"/>
              <a:gd name="T15" fmla="*/ 2147483647 h 68"/>
              <a:gd name="T16" fmla="*/ 2147483647 w 69"/>
              <a:gd name="T17" fmla="*/ 2147483647 h 68"/>
              <a:gd name="T18" fmla="*/ 2147483647 w 69"/>
              <a:gd name="T19" fmla="*/ 2147483647 h 68"/>
              <a:gd name="T20" fmla="*/ 2147483647 w 69"/>
              <a:gd name="T21" fmla="*/ 2147483647 h 68"/>
              <a:gd name="T22" fmla="*/ 2147483647 w 69"/>
              <a:gd name="T23" fmla="*/ 2147483647 h 68"/>
              <a:gd name="T24" fmla="*/ 2147483647 w 69"/>
              <a:gd name="T25" fmla="*/ 2147483647 h 68"/>
              <a:gd name="T26" fmla="*/ 2147483647 w 69"/>
              <a:gd name="T27" fmla="*/ 2147483647 h 68"/>
              <a:gd name="T28" fmla="*/ 2147483647 w 69"/>
              <a:gd name="T29" fmla="*/ 2147483647 h 68"/>
              <a:gd name="T30" fmla="*/ 2147483647 w 69"/>
              <a:gd name="T31" fmla="*/ 2147483647 h 68"/>
              <a:gd name="T32" fmla="*/ 2147483647 w 69"/>
              <a:gd name="T33" fmla="*/ 0 h 68"/>
              <a:gd name="T34" fmla="*/ 2147483647 w 69"/>
              <a:gd name="T35" fmla="*/ 2147483647 h 68"/>
              <a:gd name="T36" fmla="*/ 2147483647 w 69"/>
              <a:gd name="T37" fmla="*/ 2147483647 h 68"/>
              <a:gd name="T38" fmla="*/ 2147483647 w 69"/>
              <a:gd name="T39" fmla="*/ 2147483647 h 68"/>
              <a:gd name="T40" fmla="*/ 2147483647 w 69"/>
              <a:gd name="T41" fmla="*/ 2147483647 h 68"/>
              <a:gd name="T42" fmla="*/ 2147483647 w 69"/>
              <a:gd name="T43" fmla="*/ 2147483647 h 68"/>
              <a:gd name="T44" fmla="*/ 2147483647 w 69"/>
              <a:gd name="T45" fmla="*/ 2147483647 h 68"/>
              <a:gd name="T46" fmla="*/ 2147483647 w 69"/>
              <a:gd name="T47" fmla="*/ 2147483647 h 68"/>
              <a:gd name="T48" fmla="*/ 0 w 69"/>
              <a:gd name="T49" fmla="*/ 2147483647 h 68"/>
              <a:gd name="T50" fmla="*/ 2147483647 w 69"/>
              <a:gd name="T51" fmla="*/ 2147483647 h 68"/>
              <a:gd name="T52" fmla="*/ 2147483647 w 69"/>
              <a:gd name="T53" fmla="*/ 2147483647 h 68"/>
              <a:gd name="T54" fmla="*/ 2147483647 w 69"/>
              <a:gd name="T55" fmla="*/ 2147483647 h 68"/>
              <a:gd name="T56" fmla="*/ 2147483647 w 69"/>
              <a:gd name="T57" fmla="*/ 2147483647 h 68"/>
              <a:gd name="T58" fmla="*/ 2147483647 w 69"/>
              <a:gd name="T59" fmla="*/ 2147483647 h 68"/>
              <a:gd name="T60" fmla="*/ 2147483647 w 69"/>
              <a:gd name="T61" fmla="*/ 2147483647 h 68"/>
              <a:gd name="T62" fmla="*/ 2147483647 w 69"/>
              <a:gd name="T63" fmla="*/ 2147483647 h 68"/>
              <a:gd name="T64" fmla="*/ 2147483647 w 69"/>
              <a:gd name="T65" fmla="*/ 2147483647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9" h="68">
                <a:moveTo>
                  <a:pt x="35" y="68"/>
                </a:moveTo>
                <a:lnTo>
                  <a:pt x="42" y="67"/>
                </a:lnTo>
                <a:lnTo>
                  <a:pt x="48" y="66"/>
                </a:lnTo>
                <a:lnTo>
                  <a:pt x="54" y="63"/>
                </a:lnTo>
                <a:lnTo>
                  <a:pt x="59" y="59"/>
                </a:lnTo>
                <a:lnTo>
                  <a:pt x="63" y="53"/>
                </a:lnTo>
                <a:lnTo>
                  <a:pt x="67" y="48"/>
                </a:lnTo>
                <a:lnTo>
                  <a:pt x="68" y="41"/>
                </a:lnTo>
                <a:lnTo>
                  <a:pt x="69" y="35"/>
                </a:lnTo>
                <a:lnTo>
                  <a:pt x="68" y="27"/>
                </a:lnTo>
                <a:lnTo>
                  <a:pt x="67" y="21"/>
                </a:lnTo>
                <a:lnTo>
                  <a:pt x="63" y="15"/>
                </a:lnTo>
                <a:lnTo>
                  <a:pt x="59" y="10"/>
                </a:lnTo>
                <a:lnTo>
                  <a:pt x="54" y="6"/>
                </a:lnTo>
                <a:lnTo>
                  <a:pt x="48" y="4"/>
                </a:lnTo>
                <a:lnTo>
                  <a:pt x="42" y="1"/>
                </a:lnTo>
                <a:lnTo>
                  <a:pt x="35" y="0"/>
                </a:lnTo>
                <a:lnTo>
                  <a:pt x="28" y="1"/>
                </a:lnTo>
                <a:lnTo>
                  <a:pt x="21" y="4"/>
                </a:lnTo>
                <a:lnTo>
                  <a:pt x="16" y="6"/>
                </a:lnTo>
                <a:lnTo>
                  <a:pt x="10" y="10"/>
                </a:lnTo>
                <a:lnTo>
                  <a:pt x="6" y="15"/>
                </a:lnTo>
                <a:lnTo>
                  <a:pt x="4" y="21"/>
                </a:lnTo>
                <a:lnTo>
                  <a:pt x="2" y="27"/>
                </a:lnTo>
                <a:lnTo>
                  <a:pt x="0" y="35"/>
                </a:lnTo>
                <a:lnTo>
                  <a:pt x="2" y="41"/>
                </a:lnTo>
                <a:lnTo>
                  <a:pt x="4" y="48"/>
                </a:lnTo>
                <a:lnTo>
                  <a:pt x="6" y="53"/>
                </a:lnTo>
                <a:lnTo>
                  <a:pt x="10" y="59"/>
                </a:lnTo>
                <a:lnTo>
                  <a:pt x="16" y="63"/>
                </a:lnTo>
                <a:lnTo>
                  <a:pt x="21" y="66"/>
                </a:lnTo>
                <a:lnTo>
                  <a:pt x="28" y="67"/>
                </a:lnTo>
                <a:lnTo>
                  <a:pt x="35" y="68"/>
                </a:lnTo>
                <a:close/>
              </a:path>
            </a:pathLst>
          </a:custGeom>
          <a:solidFill>
            <a:srgbClr val="FFFFFF"/>
          </a:solidFill>
          <a:ln w="9525">
            <a:noFill/>
            <a:round/>
            <a:headEnd/>
            <a:tailEnd/>
          </a:ln>
        </p:spPr>
        <p:txBody>
          <a:bodyPr/>
          <a:lstStyle/>
          <a:p>
            <a:endParaRPr lang="en-US">
              <a:solidFill>
                <a:srgbClr val="000000"/>
              </a:solidFill>
            </a:endParaRPr>
          </a:p>
        </p:txBody>
      </p:sp>
      <p:sp>
        <p:nvSpPr>
          <p:cNvPr id="1040" name="Freeform 45"/>
          <p:cNvSpPr>
            <a:spLocks/>
          </p:cNvSpPr>
          <p:nvPr userDrawn="1"/>
        </p:nvSpPr>
        <p:spPr bwMode="auto">
          <a:xfrm>
            <a:off x="3449638" y="138113"/>
            <a:ext cx="36512" cy="34925"/>
          </a:xfrm>
          <a:custGeom>
            <a:avLst/>
            <a:gdLst>
              <a:gd name="T0" fmla="*/ 2147483647 w 68"/>
              <a:gd name="T1" fmla="*/ 2147483647 h 68"/>
              <a:gd name="T2" fmla="*/ 2147483647 w 68"/>
              <a:gd name="T3" fmla="*/ 2147483647 h 68"/>
              <a:gd name="T4" fmla="*/ 2147483647 w 68"/>
              <a:gd name="T5" fmla="*/ 2147483647 h 68"/>
              <a:gd name="T6" fmla="*/ 2147483647 w 68"/>
              <a:gd name="T7" fmla="*/ 2147483647 h 68"/>
              <a:gd name="T8" fmla="*/ 2147483647 w 68"/>
              <a:gd name="T9" fmla="*/ 2147483647 h 68"/>
              <a:gd name="T10" fmla="*/ 2147483647 w 68"/>
              <a:gd name="T11" fmla="*/ 2147483647 h 68"/>
              <a:gd name="T12" fmla="*/ 2147483647 w 68"/>
              <a:gd name="T13" fmla="*/ 2147483647 h 68"/>
              <a:gd name="T14" fmla="*/ 2147483647 w 68"/>
              <a:gd name="T15" fmla="*/ 2147483647 h 68"/>
              <a:gd name="T16" fmla="*/ 2147483647 w 68"/>
              <a:gd name="T17" fmla="*/ 2147483647 h 68"/>
              <a:gd name="T18" fmla="*/ 2147483647 w 68"/>
              <a:gd name="T19" fmla="*/ 2147483647 h 68"/>
              <a:gd name="T20" fmla="*/ 2147483647 w 68"/>
              <a:gd name="T21" fmla="*/ 2147483647 h 68"/>
              <a:gd name="T22" fmla="*/ 2147483647 w 68"/>
              <a:gd name="T23" fmla="*/ 2147483647 h 68"/>
              <a:gd name="T24" fmla="*/ 2147483647 w 68"/>
              <a:gd name="T25" fmla="*/ 2147483647 h 68"/>
              <a:gd name="T26" fmla="*/ 2147483647 w 68"/>
              <a:gd name="T27" fmla="*/ 2147483647 h 68"/>
              <a:gd name="T28" fmla="*/ 2147483647 w 68"/>
              <a:gd name="T29" fmla="*/ 2147483647 h 68"/>
              <a:gd name="T30" fmla="*/ 2147483647 w 68"/>
              <a:gd name="T31" fmla="*/ 2147483647 h 68"/>
              <a:gd name="T32" fmla="*/ 2147483647 w 68"/>
              <a:gd name="T33" fmla="*/ 0 h 68"/>
              <a:gd name="T34" fmla="*/ 2147483647 w 68"/>
              <a:gd name="T35" fmla="*/ 2147483647 h 68"/>
              <a:gd name="T36" fmla="*/ 2147483647 w 68"/>
              <a:gd name="T37" fmla="*/ 2147483647 h 68"/>
              <a:gd name="T38" fmla="*/ 2147483647 w 68"/>
              <a:gd name="T39" fmla="*/ 2147483647 h 68"/>
              <a:gd name="T40" fmla="*/ 2147483647 w 68"/>
              <a:gd name="T41" fmla="*/ 2147483647 h 68"/>
              <a:gd name="T42" fmla="*/ 2147483647 w 68"/>
              <a:gd name="T43" fmla="*/ 2147483647 h 68"/>
              <a:gd name="T44" fmla="*/ 2147483647 w 68"/>
              <a:gd name="T45" fmla="*/ 2147483647 h 68"/>
              <a:gd name="T46" fmla="*/ 0 w 68"/>
              <a:gd name="T47" fmla="*/ 2147483647 h 68"/>
              <a:gd name="T48" fmla="*/ 0 w 68"/>
              <a:gd name="T49" fmla="*/ 2147483647 h 68"/>
              <a:gd name="T50" fmla="*/ 0 w 68"/>
              <a:gd name="T51" fmla="*/ 2147483647 h 68"/>
              <a:gd name="T52" fmla="*/ 2147483647 w 68"/>
              <a:gd name="T53" fmla="*/ 2147483647 h 68"/>
              <a:gd name="T54" fmla="*/ 2147483647 w 68"/>
              <a:gd name="T55" fmla="*/ 2147483647 h 68"/>
              <a:gd name="T56" fmla="*/ 2147483647 w 68"/>
              <a:gd name="T57" fmla="*/ 2147483647 h 68"/>
              <a:gd name="T58" fmla="*/ 2147483647 w 68"/>
              <a:gd name="T59" fmla="*/ 2147483647 h 68"/>
              <a:gd name="T60" fmla="*/ 2147483647 w 68"/>
              <a:gd name="T61" fmla="*/ 2147483647 h 68"/>
              <a:gd name="T62" fmla="*/ 2147483647 w 68"/>
              <a:gd name="T63" fmla="*/ 2147483647 h 68"/>
              <a:gd name="T64" fmla="*/ 2147483647 w 68"/>
              <a:gd name="T65" fmla="*/ 2147483647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8" h="68">
                <a:moveTo>
                  <a:pt x="34" y="68"/>
                </a:moveTo>
                <a:lnTo>
                  <a:pt x="41" y="67"/>
                </a:lnTo>
                <a:lnTo>
                  <a:pt x="48" y="66"/>
                </a:lnTo>
                <a:lnTo>
                  <a:pt x="53" y="63"/>
                </a:lnTo>
                <a:lnTo>
                  <a:pt x="59" y="59"/>
                </a:lnTo>
                <a:lnTo>
                  <a:pt x="62" y="53"/>
                </a:lnTo>
                <a:lnTo>
                  <a:pt x="65" y="48"/>
                </a:lnTo>
                <a:lnTo>
                  <a:pt x="67" y="41"/>
                </a:lnTo>
                <a:lnTo>
                  <a:pt x="68" y="35"/>
                </a:lnTo>
                <a:lnTo>
                  <a:pt x="67" y="27"/>
                </a:lnTo>
                <a:lnTo>
                  <a:pt x="65" y="21"/>
                </a:lnTo>
                <a:lnTo>
                  <a:pt x="62" y="15"/>
                </a:lnTo>
                <a:lnTo>
                  <a:pt x="59" y="10"/>
                </a:lnTo>
                <a:lnTo>
                  <a:pt x="53" y="6"/>
                </a:lnTo>
                <a:lnTo>
                  <a:pt x="48" y="4"/>
                </a:lnTo>
                <a:lnTo>
                  <a:pt x="41" y="1"/>
                </a:lnTo>
                <a:lnTo>
                  <a:pt x="34" y="0"/>
                </a:lnTo>
                <a:lnTo>
                  <a:pt x="27" y="1"/>
                </a:lnTo>
                <a:lnTo>
                  <a:pt x="21" y="4"/>
                </a:lnTo>
                <a:lnTo>
                  <a:pt x="15" y="6"/>
                </a:lnTo>
                <a:lnTo>
                  <a:pt x="10" y="10"/>
                </a:lnTo>
                <a:lnTo>
                  <a:pt x="5" y="15"/>
                </a:lnTo>
                <a:lnTo>
                  <a:pt x="2" y="21"/>
                </a:lnTo>
                <a:lnTo>
                  <a:pt x="0" y="27"/>
                </a:lnTo>
                <a:lnTo>
                  <a:pt x="0" y="35"/>
                </a:lnTo>
                <a:lnTo>
                  <a:pt x="0" y="41"/>
                </a:lnTo>
                <a:lnTo>
                  <a:pt x="2" y="48"/>
                </a:lnTo>
                <a:lnTo>
                  <a:pt x="5" y="53"/>
                </a:lnTo>
                <a:lnTo>
                  <a:pt x="10" y="59"/>
                </a:lnTo>
                <a:lnTo>
                  <a:pt x="15" y="63"/>
                </a:lnTo>
                <a:lnTo>
                  <a:pt x="21" y="66"/>
                </a:lnTo>
                <a:lnTo>
                  <a:pt x="27" y="67"/>
                </a:lnTo>
                <a:lnTo>
                  <a:pt x="34" y="68"/>
                </a:lnTo>
                <a:close/>
              </a:path>
            </a:pathLst>
          </a:custGeom>
          <a:solidFill>
            <a:srgbClr val="FFFFFF"/>
          </a:solidFill>
          <a:ln w="9525">
            <a:noFill/>
            <a:round/>
            <a:headEnd/>
            <a:tailEnd/>
          </a:ln>
        </p:spPr>
        <p:txBody>
          <a:bodyPr/>
          <a:lstStyle/>
          <a:p>
            <a:endParaRPr lang="en-US">
              <a:solidFill>
                <a:srgbClr val="000000"/>
              </a:solidFill>
            </a:endParaRPr>
          </a:p>
        </p:txBody>
      </p:sp>
      <p:sp>
        <p:nvSpPr>
          <p:cNvPr id="1041" name="Freeform 46"/>
          <p:cNvSpPr>
            <a:spLocks/>
          </p:cNvSpPr>
          <p:nvPr userDrawn="1"/>
        </p:nvSpPr>
        <p:spPr bwMode="auto">
          <a:xfrm>
            <a:off x="3546475" y="138113"/>
            <a:ext cx="36513" cy="34925"/>
          </a:xfrm>
          <a:custGeom>
            <a:avLst/>
            <a:gdLst>
              <a:gd name="T0" fmla="*/ 2147483647 w 68"/>
              <a:gd name="T1" fmla="*/ 2147483647 h 68"/>
              <a:gd name="T2" fmla="*/ 2147483647 w 68"/>
              <a:gd name="T3" fmla="*/ 2147483647 h 68"/>
              <a:gd name="T4" fmla="*/ 2147483647 w 68"/>
              <a:gd name="T5" fmla="*/ 2147483647 h 68"/>
              <a:gd name="T6" fmla="*/ 2147483647 w 68"/>
              <a:gd name="T7" fmla="*/ 2147483647 h 68"/>
              <a:gd name="T8" fmla="*/ 2147483647 w 68"/>
              <a:gd name="T9" fmla="*/ 2147483647 h 68"/>
              <a:gd name="T10" fmla="*/ 2147483647 w 68"/>
              <a:gd name="T11" fmla="*/ 2147483647 h 68"/>
              <a:gd name="T12" fmla="*/ 2147483647 w 68"/>
              <a:gd name="T13" fmla="*/ 2147483647 h 68"/>
              <a:gd name="T14" fmla="*/ 2147483647 w 68"/>
              <a:gd name="T15" fmla="*/ 2147483647 h 68"/>
              <a:gd name="T16" fmla="*/ 2147483647 w 68"/>
              <a:gd name="T17" fmla="*/ 2147483647 h 68"/>
              <a:gd name="T18" fmla="*/ 2147483647 w 68"/>
              <a:gd name="T19" fmla="*/ 2147483647 h 68"/>
              <a:gd name="T20" fmla="*/ 2147483647 w 68"/>
              <a:gd name="T21" fmla="*/ 2147483647 h 68"/>
              <a:gd name="T22" fmla="*/ 2147483647 w 68"/>
              <a:gd name="T23" fmla="*/ 2147483647 h 68"/>
              <a:gd name="T24" fmla="*/ 2147483647 w 68"/>
              <a:gd name="T25" fmla="*/ 2147483647 h 68"/>
              <a:gd name="T26" fmla="*/ 2147483647 w 68"/>
              <a:gd name="T27" fmla="*/ 2147483647 h 68"/>
              <a:gd name="T28" fmla="*/ 2147483647 w 68"/>
              <a:gd name="T29" fmla="*/ 2147483647 h 68"/>
              <a:gd name="T30" fmla="*/ 2147483647 w 68"/>
              <a:gd name="T31" fmla="*/ 2147483647 h 68"/>
              <a:gd name="T32" fmla="*/ 2147483647 w 68"/>
              <a:gd name="T33" fmla="*/ 0 h 68"/>
              <a:gd name="T34" fmla="*/ 2147483647 w 68"/>
              <a:gd name="T35" fmla="*/ 2147483647 h 68"/>
              <a:gd name="T36" fmla="*/ 2147483647 w 68"/>
              <a:gd name="T37" fmla="*/ 2147483647 h 68"/>
              <a:gd name="T38" fmla="*/ 2147483647 w 68"/>
              <a:gd name="T39" fmla="*/ 2147483647 h 68"/>
              <a:gd name="T40" fmla="*/ 2147483647 w 68"/>
              <a:gd name="T41" fmla="*/ 2147483647 h 68"/>
              <a:gd name="T42" fmla="*/ 2147483647 w 68"/>
              <a:gd name="T43" fmla="*/ 2147483647 h 68"/>
              <a:gd name="T44" fmla="*/ 2147483647 w 68"/>
              <a:gd name="T45" fmla="*/ 2147483647 h 68"/>
              <a:gd name="T46" fmla="*/ 0 w 68"/>
              <a:gd name="T47" fmla="*/ 2147483647 h 68"/>
              <a:gd name="T48" fmla="*/ 0 w 68"/>
              <a:gd name="T49" fmla="*/ 2147483647 h 68"/>
              <a:gd name="T50" fmla="*/ 0 w 68"/>
              <a:gd name="T51" fmla="*/ 2147483647 h 68"/>
              <a:gd name="T52" fmla="*/ 2147483647 w 68"/>
              <a:gd name="T53" fmla="*/ 2147483647 h 68"/>
              <a:gd name="T54" fmla="*/ 2147483647 w 68"/>
              <a:gd name="T55" fmla="*/ 2147483647 h 68"/>
              <a:gd name="T56" fmla="*/ 2147483647 w 68"/>
              <a:gd name="T57" fmla="*/ 2147483647 h 68"/>
              <a:gd name="T58" fmla="*/ 2147483647 w 68"/>
              <a:gd name="T59" fmla="*/ 2147483647 h 68"/>
              <a:gd name="T60" fmla="*/ 2147483647 w 68"/>
              <a:gd name="T61" fmla="*/ 2147483647 h 68"/>
              <a:gd name="T62" fmla="*/ 2147483647 w 68"/>
              <a:gd name="T63" fmla="*/ 2147483647 h 68"/>
              <a:gd name="T64" fmla="*/ 2147483647 w 68"/>
              <a:gd name="T65" fmla="*/ 2147483647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8" h="68">
                <a:moveTo>
                  <a:pt x="34" y="68"/>
                </a:moveTo>
                <a:lnTo>
                  <a:pt x="41" y="67"/>
                </a:lnTo>
                <a:lnTo>
                  <a:pt x="47" y="66"/>
                </a:lnTo>
                <a:lnTo>
                  <a:pt x="54" y="63"/>
                </a:lnTo>
                <a:lnTo>
                  <a:pt x="58" y="59"/>
                </a:lnTo>
                <a:lnTo>
                  <a:pt x="62" y="53"/>
                </a:lnTo>
                <a:lnTo>
                  <a:pt x="65" y="48"/>
                </a:lnTo>
                <a:lnTo>
                  <a:pt x="68" y="41"/>
                </a:lnTo>
                <a:lnTo>
                  <a:pt x="68" y="35"/>
                </a:lnTo>
                <a:lnTo>
                  <a:pt x="68" y="27"/>
                </a:lnTo>
                <a:lnTo>
                  <a:pt x="65" y="21"/>
                </a:lnTo>
                <a:lnTo>
                  <a:pt x="62" y="15"/>
                </a:lnTo>
                <a:lnTo>
                  <a:pt x="58" y="10"/>
                </a:lnTo>
                <a:lnTo>
                  <a:pt x="54" y="6"/>
                </a:lnTo>
                <a:lnTo>
                  <a:pt x="47" y="4"/>
                </a:lnTo>
                <a:lnTo>
                  <a:pt x="41" y="1"/>
                </a:lnTo>
                <a:lnTo>
                  <a:pt x="34" y="0"/>
                </a:lnTo>
                <a:lnTo>
                  <a:pt x="28" y="1"/>
                </a:lnTo>
                <a:lnTo>
                  <a:pt x="21" y="4"/>
                </a:lnTo>
                <a:lnTo>
                  <a:pt x="14" y="6"/>
                </a:lnTo>
                <a:lnTo>
                  <a:pt x="10" y="10"/>
                </a:lnTo>
                <a:lnTo>
                  <a:pt x="6" y="15"/>
                </a:lnTo>
                <a:lnTo>
                  <a:pt x="3" y="21"/>
                </a:lnTo>
                <a:lnTo>
                  <a:pt x="0" y="27"/>
                </a:lnTo>
                <a:lnTo>
                  <a:pt x="0" y="35"/>
                </a:lnTo>
                <a:lnTo>
                  <a:pt x="0" y="41"/>
                </a:lnTo>
                <a:lnTo>
                  <a:pt x="3" y="48"/>
                </a:lnTo>
                <a:lnTo>
                  <a:pt x="6" y="53"/>
                </a:lnTo>
                <a:lnTo>
                  <a:pt x="10" y="59"/>
                </a:lnTo>
                <a:lnTo>
                  <a:pt x="14" y="63"/>
                </a:lnTo>
                <a:lnTo>
                  <a:pt x="21" y="66"/>
                </a:lnTo>
                <a:lnTo>
                  <a:pt x="28" y="67"/>
                </a:lnTo>
                <a:lnTo>
                  <a:pt x="34" y="68"/>
                </a:lnTo>
                <a:close/>
              </a:path>
            </a:pathLst>
          </a:custGeom>
          <a:solidFill>
            <a:srgbClr val="FFFFFF"/>
          </a:solidFill>
          <a:ln w="9525">
            <a:noFill/>
            <a:round/>
            <a:headEnd/>
            <a:tailEnd/>
          </a:ln>
        </p:spPr>
        <p:txBody>
          <a:bodyPr/>
          <a:lstStyle/>
          <a:p>
            <a:endParaRPr lang="en-US">
              <a:solidFill>
                <a:srgbClr val="000000"/>
              </a:solidFill>
            </a:endParaRPr>
          </a:p>
        </p:txBody>
      </p:sp>
      <p:sp>
        <p:nvSpPr>
          <p:cNvPr id="1042" name="Freeform 47"/>
          <p:cNvSpPr>
            <a:spLocks/>
          </p:cNvSpPr>
          <p:nvPr userDrawn="1"/>
        </p:nvSpPr>
        <p:spPr bwMode="auto">
          <a:xfrm>
            <a:off x="3644900" y="138113"/>
            <a:ext cx="34925" cy="34925"/>
          </a:xfrm>
          <a:custGeom>
            <a:avLst/>
            <a:gdLst>
              <a:gd name="T0" fmla="*/ 2147483647 w 68"/>
              <a:gd name="T1" fmla="*/ 2147483647 h 68"/>
              <a:gd name="T2" fmla="*/ 2147483647 w 68"/>
              <a:gd name="T3" fmla="*/ 2147483647 h 68"/>
              <a:gd name="T4" fmla="*/ 2147483647 w 68"/>
              <a:gd name="T5" fmla="*/ 2147483647 h 68"/>
              <a:gd name="T6" fmla="*/ 2147483647 w 68"/>
              <a:gd name="T7" fmla="*/ 2147483647 h 68"/>
              <a:gd name="T8" fmla="*/ 2147483647 w 68"/>
              <a:gd name="T9" fmla="*/ 2147483647 h 68"/>
              <a:gd name="T10" fmla="*/ 2147483647 w 68"/>
              <a:gd name="T11" fmla="*/ 2147483647 h 68"/>
              <a:gd name="T12" fmla="*/ 2147483647 w 68"/>
              <a:gd name="T13" fmla="*/ 2147483647 h 68"/>
              <a:gd name="T14" fmla="*/ 2147483647 w 68"/>
              <a:gd name="T15" fmla="*/ 2147483647 h 68"/>
              <a:gd name="T16" fmla="*/ 2147483647 w 68"/>
              <a:gd name="T17" fmla="*/ 2147483647 h 68"/>
              <a:gd name="T18" fmla="*/ 2147483647 w 68"/>
              <a:gd name="T19" fmla="*/ 2147483647 h 68"/>
              <a:gd name="T20" fmla="*/ 2147483647 w 68"/>
              <a:gd name="T21" fmla="*/ 2147483647 h 68"/>
              <a:gd name="T22" fmla="*/ 2147483647 w 68"/>
              <a:gd name="T23" fmla="*/ 2147483647 h 68"/>
              <a:gd name="T24" fmla="*/ 2147483647 w 68"/>
              <a:gd name="T25" fmla="*/ 2147483647 h 68"/>
              <a:gd name="T26" fmla="*/ 2147483647 w 68"/>
              <a:gd name="T27" fmla="*/ 2147483647 h 68"/>
              <a:gd name="T28" fmla="*/ 2147483647 w 68"/>
              <a:gd name="T29" fmla="*/ 2147483647 h 68"/>
              <a:gd name="T30" fmla="*/ 2147483647 w 68"/>
              <a:gd name="T31" fmla="*/ 2147483647 h 68"/>
              <a:gd name="T32" fmla="*/ 2147483647 w 68"/>
              <a:gd name="T33" fmla="*/ 0 h 68"/>
              <a:gd name="T34" fmla="*/ 2147483647 w 68"/>
              <a:gd name="T35" fmla="*/ 2147483647 h 68"/>
              <a:gd name="T36" fmla="*/ 2147483647 w 68"/>
              <a:gd name="T37" fmla="*/ 2147483647 h 68"/>
              <a:gd name="T38" fmla="*/ 2147483647 w 68"/>
              <a:gd name="T39" fmla="*/ 2147483647 h 68"/>
              <a:gd name="T40" fmla="*/ 2147483647 w 68"/>
              <a:gd name="T41" fmla="*/ 2147483647 h 68"/>
              <a:gd name="T42" fmla="*/ 2147483647 w 68"/>
              <a:gd name="T43" fmla="*/ 2147483647 h 68"/>
              <a:gd name="T44" fmla="*/ 2147483647 w 68"/>
              <a:gd name="T45" fmla="*/ 2147483647 h 68"/>
              <a:gd name="T46" fmla="*/ 2147483647 w 68"/>
              <a:gd name="T47" fmla="*/ 2147483647 h 68"/>
              <a:gd name="T48" fmla="*/ 0 w 68"/>
              <a:gd name="T49" fmla="*/ 2147483647 h 68"/>
              <a:gd name="T50" fmla="*/ 2147483647 w 68"/>
              <a:gd name="T51" fmla="*/ 2147483647 h 68"/>
              <a:gd name="T52" fmla="*/ 2147483647 w 68"/>
              <a:gd name="T53" fmla="*/ 2147483647 h 68"/>
              <a:gd name="T54" fmla="*/ 2147483647 w 68"/>
              <a:gd name="T55" fmla="*/ 2147483647 h 68"/>
              <a:gd name="T56" fmla="*/ 2147483647 w 68"/>
              <a:gd name="T57" fmla="*/ 2147483647 h 68"/>
              <a:gd name="T58" fmla="*/ 2147483647 w 68"/>
              <a:gd name="T59" fmla="*/ 2147483647 h 68"/>
              <a:gd name="T60" fmla="*/ 2147483647 w 68"/>
              <a:gd name="T61" fmla="*/ 2147483647 h 68"/>
              <a:gd name="T62" fmla="*/ 2147483647 w 68"/>
              <a:gd name="T63" fmla="*/ 2147483647 h 68"/>
              <a:gd name="T64" fmla="*/ 2147483647 w 68"/>
              <a:gd name="T65" fmla="*/ 2147483647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8" h="68">
                <a:moveTo>
                  <a:pt x="34" y="68"/>
                </a:moveTo>
                <a:lnTo>
                  <a:pt x="41" y="67"/>
                </a:lnTo>
                <a:lnTo>
                  <a:pt x="48" y="66"/>
                </a:lnTo>
                <a:lnTo>
                  <a:pt x="53" y="63"/>
                </a:lnTo>
                <a:lnTo>
                  <a:pt x="58" y="59"/>
                </a:lnTo>
                <a:lnTo>
                  <a:pt x="63" y="53"/>
                </a:lnTo>
                <a:lnTo>
                  <a:pt x="66" y="48"/>
                </a:lnTo>
                <a:lnTo>
                  <a:pt x="68" y="41"/>
                </a:lnTo>
                <a:lnTo>
                  <a:pt x="68" y="35"/>
                </a:lnTo>
                <a:lnTo>
                  <a:pt x="68" y="27"/>
                </a:lnTo>
                <a:lnTo>
                  <a:pt x="66" y="21"/>
                </a:lnTo>
                <a:lnTo>
                  <a:pt x="63" y="15"/>
                </a:lnTo>
                <a:lnTo>
                  <a:pt x="58" y="10"/>
                </a:lnTo>
                <a:lnTo>
                  <a:pt x="53" y="6"/>
                </a:lnTo>
                <a:lnTo>
                  <a:pt x="48" y="4"/>
                </a:lnTo>
                <a:lnTo>
                  <a:pt x="41" y="1"/>
                </a:lnTo>
                <a:lnTo>
                  <a:pt x="34" y="0"/>
                </a:lnTo>
                <a:lnTo>
                  <a:pt x="27" y="1"/>
                </a:lnTo>
                <a:lnTo>
                  <a:pt x="20" y="4"/>
                </a:lnTo>
                <a:lnTo>
                  <a:pt x="15" y="6"/>
                </a:lnTo>
                <a:lnTo>
                  <a:pt x="10" y="10"/>
                </a:lnTo>
                <a:lnTo>
                  <a:pt x="6" y="15"/>
                </a:lnTo>
                <a:lnTo>
                  <a:pt x="3" y="21"/>
                </a:lnTo>
                <a:lnTo>
                  <a:pt x="1" y="27"/>
                </a:lnTo>
                <a:lnTo>
                  <a:pt x="0" y="35"/>
                </a:lnTo>
                <a:lnTo>
                  <a:pt x="1" y="41"/>
                </a:lnTo>
                <a:lnTo>
                  <a:pt x="3" y="48"/>
                </a:lnTo>
                <a:lnTo>
                  <a:pt x="6" y="53"/>
                </a:lnTo>
                <a:lnTo>
                  <a:pt x="10" y="59"/>
                </a:lnTo>
                <a:lnTo>
                  <a:pt x="15" y="63"/>
                </a:lnTo>
                <a:lnTo>
                  <a:pt x="20" y="66"/>
                </a:lnTo>
                <a:lnTo>
                  <a:pt x="27" y="67"/>
                </a:lnTo>
                <a:lnTo>
                  <a:pt x="34" y="68"/>
                </a:lnTo>
                <a:close/>
              </a:path>
            </a:pathLst>
          </a:custGeom>
          <a:solidFill>
            <a:srgbClr val="FFFFFF"/>
          </a:solidFill>
          <a:ln w="9525">
            <a:noFill/>
            <a:round/>
            <a:headEnd/>
            <a:tailEnd/>
          </a:ln>
        </p:spPr>
        <p:txBody>
          <a:bodyPr/>
          <a:lstStyle/>
          <a:p>
            <a:endParaRPr lang="en-US">
              <a:solidFill>
                <a:srgbClr val="000000"/>
              </a:solidFill>
            </a:endParaRPr>
          </a:p>
        </p:txBody>
      </p:sp>
      <p:sp>
        <p:nvSpPr>
          <p:cNvPr id="1043" name="Freeform 48"/>
          <p:cNvSpPr>
            <a:spLocks/>
          </p:cNvSpPr>
          <p:nvPr userDrawn="1"/>
        </p:nvSpPr>
        <p:spPr bwMode="auto">
          <a:xfrm>
            <a:off x="3741738" y="138113"/>
            <a:ext cx="36512" cy="34925"/>
          </a:xfrm>
          <a:custGeom>
            <a:avLst/>
            <a:gdLst>
              <a:gd name="T0" fmla="*/ 2147483647 w 69"/>
              <a:gd name="T1" fmla="*/ 2147483647 h 68"/>
              <a:gd name="T2" fmla="*/ 2147483647 w 69"/>
              <a:gd name="T3" fmla="*/ 2147483647 h 68"/>
              <a:gd name="T4" fmla="*/ 2147483647 w 69"/>
              <a:gd name="T5" fmla="*/ 2147483647 h 68"/>
              <a:gd name="T6" fmla="*/ 2147483647 w 69"/>
              <a:gd name="T7" fmla="*/ 2147483647 h 68"/>
              <a:gd name="T8" fmla="*/ 2147483647 w 69"/>
              <a:gd name="T9" fmla="*/ 2147483647 h 68"/>
              <a:gd name="T10" fmla="*/ 2147483647 w 69"/>
              <a:gd name="T11" fmla="*/ 2147483647 h 68"/>
              <a:gd name="T12" fmla="*/ 2147483647 w 69"/>
              <a:gd name="T13" fmla="*/ 2147483647 h 68"/>
              <a:gd name="T14" fmla="*/ 2147483647 w 69"/>
              <a:gd name="T15" fmla="*/ 2147483647 h 68"/>
              <a:gd name="T16" fmla="*/ 2147483647 w 69"/>
              <a:gd name="T17" fmla="*/ 2147483647 h 68"/>
              <a:gd name="T18" fmla="*/ 2147483647 w 69"/>
              <a:gd name="T19" fmla="*/ 2147483647 h 68"/>
              <a:gd name="T20" fmla="*/ 2147483647 w 69"/>
              <a:gd name="T21" fmla="*/ 2147483647 h 68"/>
              <a:gd name="T22" fmla="*/ 2147483647 w 69"/>
              <a:gd name="T23" fmla="*/ 2147483647 h 68"/>
              <a:gd name="T24" fmla="*/ 2147483647 w 69"/>
              <a:gd name="T25" fmla="*/ 2147483647 h 68"/>
              <a:gd name="T26" fmla="*/ 2147483647 w 69"/>
              <a:gd name="T27" fmla="*/ 2147483647 h 68"/>
              <a:gd name="T28" fmla="*/ 2147483647 w 69"/>
              <a:gd name="T29" fmla="*/ 2147483647 h 68"/>
              <a:gd name="T30" fmla="*/ 2147483647 w 69"/>
              <a:gd name="T31" fmla="*/ 2147483647 h 68"/>
              <a:gd name="T32" fmla="*/ 2147483647 w 69"/>
              <a:gd name="T33" fmla="*/ 0 h 68"/>
              <a:gd name="T34" fmla="*/ 2147483647 w 69"/>
              <a:gd name="T35" fmla="*/ 2147483647 h 68"/>
              <a:gd name="T36" fmla="*/ 2147483647 w 69"/>
              <a:gd name="T37" fmla="*/ 2147483647 h 68"/>
              <a:gd name="T38" fmla="*/ 2147483647 w 69"/>
              <a:gd name="T39" fmla="*/ 2147483647 h 68"/>
              <a:gd name="T40" fmla="*/ 2147483647 w 69"/>
              <a:gd name="T41" fmla="*/ 2147483647 h 68"/>
              <a:gd name="T42" fmla="*/ 2147483647 w 69"/>
              <a:gd name="T43" fmla="*/ 2147483647 h 68"/>
              <a:gd name="T44" fmla="*/ 2147483647 w 69"/>
              <a:gd name="T45" fmla="*/ 2147483647 h 68"/>
              <a:gd name="T46" fmla="*/ 2147483647 w 69"/>
              <a:gd name="T47" fmla="*/ 2147483647 h 68"/>
              <a:gd name="T48" fmla="*/ 0 w 69"/>
              <a:gd name="T49" fmla="*/ 2147483647 h 68"/>
              <a:gd name="T50" fmla="*/ 2147483647 w 69"/>
              <a:gd name="T51" fmla="*/ 2147483647 h 68"/>
              <a:gd name="T52" fmla="*/ 2147483647 w 69"/>
              <a:gd name="T53" fmla="*/ 2147483647 h 68"/>
              <a:gd name="T54" fmla="*/ 2147483647 w 69"/>
              <a:gd name="T55" fmla="*/ 2147483647 h 68"/>
              <a:gd name="T56" fmla="*/ 2147483647 w 69"/>
              <a:gd name="T57" fmla="*/ 2147483647 h 68"/>
              <a:gd name="T58" fmla="*/ 2147483647 w 69"/>
              <a:gd name="T59" fmla="*/ 2147483647 h 68"/>
              <a:gd name="T60" fmla="*/ 2147483647 w 69"/>
              <a:gd name="T61" fmla="*/ 2147483647 h 68"/>
              <a:gd name="T62" fmla="*/ 2147483647 w 69"/>
              <a:gd name="T63" fmla="*/ 2147483647 h 68"/>
              <a:gd name="T64" fmla="*/ 2147483647 w 69"/>
              <a:gd name="T65" fmla="*/ 2147483647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9" h="68">
                <a:moveTo>
                  <a:pt x="34" y="68"/>
                </a:moveTo>
                <a:lnTo>
                  <a:pt x="41" y="67"/>
                </a:lnTo>
                <a:lnTo>
                  <a:pt x="48" y="66"/>
                </a:lnTo>
                <a:lnTo>
                  <a:pt x="53" y="63"/>
                </a:lnTo>
                <a:lnTo>
                  <a:pt x="59" y="59"/>
                </a:lnTo>
                <a:lnTo>
                  <a:pt x="63" y="53"/>
                </a:lnTo>
                <a:lnTo>
                  <a:pt x="65" y="48"/>
                </a:lnTo>
                <a:lnTo>
                  <a:pt x="67" y="41"/>
                </a:lnTo>
                <a:lnTo>
                  <a:pt x="69" y="35"/>
                </a:lnTo>
                <a:lnTo>
                  <a:pt x="67" y="27"/>
                </a:lnTo>
                <a:lnTo>
                  <a:pt x="65" y="21"/>
                </a:lnTo>
                <a:lnTo>
                  <a:pt x="63" y="15"/>
                </a:lnTo>
                <a:lnTo>
                  <a:pt x="59" y="10"/>
                </a:lnTo>
                <a:lnTo>
                  <a:pt x="53" y="6"/>
                </a:lnTo>
                <a:lnTo>
                  <a:pt x="48" y="4"/>
                </a:lnTo>
                <a:lnTo>
                  <a:pt x="41" y="1"/>
                </a:lnTo>
                <a:lnTo>
                  <a:pt x="34" y="0"/>
                </a:lnTo>
                <a:lnTo>
                  <a:pt x="27" y="1"/>
                </a:lnTo>
                <a:lnTo>
                  <a:pt x="21" y="4"/>
                </a:lnTo>
                <a:lnTo>
                  <a:pt x="15" y="6"/>
                </a:lnTo>
                <a:lnTo>
                  <a:pt x="10" y="10"/>
                </a:lnTo>
                <a:lnTo>
                  <a:pt x="6" y="15"/>
                </a:lnTo>
                <a:lnTo>
                  <a:pt x="2" y="21"/>
                </a:lnTo>
                <a:lnTo>
                  <a:pt x="1" y="27"/>
                </a:lnTo>
                <a:lnTo>
                  <a:pt x="0" y="35"/>
                </a:lnTo>
                <a:lnTo>
                  <a:pt x="1" y="41"/>
                </a:lnTo>
                <a:lnTo>
                  <a:pt x="2" y="48"/>
                </a:lnTo>
                <a:lnTo>
                  <a:pt x="6" y="53"/>
                </a:lnTo>
                <a:lnTo>
                  <a:pt x="10" y="59"/>
                </a:lnTo>
                <a:lnTo>
                  <a:pt x="15" y="63"/>
                </a:lnTo>
                <a:lnTo>
                  <a:pt x="21" y="66"/>
                </a:lnTo>
                <a:lnTo>
                  <a:pt x="27" y="67"/>
                </a:lnTo>
                <a:lnTo>
                  <a:pt x="34" y="68"/>
                </a:lnTo>
                <a:close/>
              </a:path>
            </a:pathLst>
          </a:custGeom>
          <a:solidFill>
            <a:srgbClr val="FFFFFF"/>
          </a:solidFill>
          <a:ln w="9525">
            <a:noFill/>
            <a:round/>
            <a:headEnd/>
            <a:tailEnd/>
          </a:ln>
        </p:spPr>
        <p:txBody>
          <a:bodyPr/>
          <a:lstStyle/>
          <a:p>
            <a:endParaRPr lang="en-US">
              <a:solidFill>
                <a:srgbClr val="000000"/>
              </a:solidFill>
            </a:endParaRPr>
          </a:p>
        </p:txBody>
      </p:sp>
      <p:sp>
        <p:nvSpPr>
          <p:cNvPr id="1044" name="Freeform 49"/>
          <p:cNvSpPr>
            <a:spLocks/>
          </p:cNvSpPr>
          <p:nvPr userDrawn="1"/>
        </p:nvSpPr>
        <p:spPr bwMode="auto">
          <a:xfrm>
            <a:off x="3840163" y="138113"/>
            <a:ext cx="34925" cy="34925"/>
          </a:xfrm>
          <a:custGeom>
            <a:avLst/>
            <a:gdLst>
              <a:gd name="T0" fmla="*/ 2147483647 w 68"/>
              <a:gd name="T1" fmla="*/ 2147483647 h 68"/>
              <a:gd name="T2" fmla="*/ 2147483647 w 68"/>
              <a:gd name="T3" fmla="*/ 2147483647 h 68"/>
              <a:gd name="T4" fmla="*/ 2147483647 w 68"/>
              <a:gd name="T5" fmla="*/ 2147483647 h 68"/>
              <a:gd name="T6" fmla="*/ 2147483647 w 68"/>
              <a:gd name="T7" fmla="*/ 2147483647 h 68"/>
              <a:gd name="T8" fmla="*/ 2147483647 w 68"/>
              <a:gd name="T9" fmla="*/ 2147483647 h 68"/>
              <a:gd name="T10" fmla="*/ 2147483647 w 68"/>
              <a:gd name="T11" fmla="*/ 2147483647 h 68"/>
              <a:gd name="T12" fmla="*/ 2147483647 w 68"/>
              <a:gd name="T13" fmla="*/ 2147483647 h 68"/>
              <a:gd name="T14" fmla="*/ 2147483647 w 68"/>
              <a:gd name="T15" fmla="*/ 2147483647 h 68"/>
              <a:gd name="T16" fmla="*/ 2147483647 w 68"/>
              <a:gd name="T17" fmla="*/ 2147483647 h 68"/>
              <a:gd name="T18" fmla="*/ 2147483647 w 68"/>
              <a:gd name="T19" fmla="*/ 2147483647 h 68"/>
              <a:gd name="T20" fmla="*/ 2147483647 w 68"/>
              <a:gd name="T21" fmla="*/ 2147483647 h 68"/>
              <a:gd name="T22" fmla="*/ 2147483647 w 68"/>
              <a:gd name="T23" fmla="*/ 2147483647 h 68"/>
              <a:gd name="T24" fmla="*/ 2147483647 w 68"/>
              <a:gd name="T25" fmla="*/ 2147483647 h 68"/>
              <a:gd name="T26" fmla="*/ 2147483647 w 68"/>
              <a:gd name="T27" fmla="*/ 2147483647 h 68"/>
              <a:gd name="T28" fmla="*/ 2147483647 w 68"/>
              <a:gd name="T29" fmla="*/ 2147483647 h 68"/>
              <a:gd name="T30" fmla="*/ 2147483647 w 68"/>
              <a:gd name="T31" fmla="*/ 2147483647 h 68"/>
              <a:gd name="T32" fmla="*/ 2147483647 w 68"/>
              <a:gd name="T33" fmla="*/ 0 h 68"/>
              <a:gd name="T34" fmla="*/ 2147483647 w 68"/>
              <a:gd name="T35" fmla="*/ 2147483647 h 68"/>
              <a:gd name="T36" fmla="*/ 2147483647 w 68"/>
              <a:gd name="T37" fmla="*/ 2147483647 h 68"/>
              <a:gd name="T38" fmla="*/ 2147483647 w 68"/>
              <a:gd name="T39" fmla="*/ 2147483647 h 68"/>
              <a:gd name="T40" fmla="*/ 2147483647 w 68"/>
              <a:gd name="T41" fmla="*/ 2147483647 h 68"/>
              <a:gd name="T42" fmla="*/ 2147483647 w 68"/>
              <a:gd name="T43" fmla="*/ 2147483647 h 68"/>
              <a:gd name="T44" fmla="*/ 2147483647 w 68"/>
              <a:gd name="T45" fmla="*/ 2147483647 h 68"/>
              <a:gd name="T46" fmla="*/ 0 w 68"/>
              <a:gd name="T47" fmla="*/ 2147483647 h 68"/>
              <a:gd name="T48" fmla="*/ 0 w 68"/>
              <a:gd name="T49" fmla="*/ 2147483647 h 68"/>
              <a:gd name="T50" fmla="*/ 0 w 68"/>
              <a:gd name="T51" fmla="*/ 2147483647 h 68"/>
              <a:gd name="T52" fmla="*/ 2147483647 w 68"/>
              <a:gd name="T53" fmla="*/ 2147483647 h 68"/>
              <a:gd name="T54" fmla="*/ 2147483647 w 68"/>
              <a:gd name="T55" fmla="*/ 2147483647 h 68"/>
              <a:gd name="T56" fmla="*/ 2147483647 w 68"/>
              <a:gd name="T57" fmla="*/ 2147483647 h 68"/>
              <a:gd name="T58" fmla="*/ 2147483647 w 68"/>
              <a:gd name="T59" fmla="*/ 2147483647 h 68"/>
              <a:gd name="T60" fmla="*/ 2147483647 w 68"/>
              <a:gd name="T61" fmla="*/ 2147483647 h 68"/>
              <a:gd name="T62" fmla="*/ 2147483647 w 68"/>
              <a:gd name="T63" fmla="*/ 2147483647 h 68"/>
              <a:gd name="T64" fmla="*/ 2147483647 w 68"/>
              <a:gd name="T65" fmla="*/ 2147483647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8" h="68">
                <a:moveTo>
                  <a:pt x="33" y="68"/>
                </a:moveTo>
                <a:lnTo>
                  <a:pt x="41" y="67"/>
                </a:lnTo>
                <a:lnTo>
                  <a:pt x="46" y="66"/>
                </a:lnTo>
                <a:lnTo>
                  <a:pt x="53" y="63"/>
                </a:lnTo>
                <a:lnTo>
                  <a:pt x="57" y="59"/>
                </a:lnTo>
                <a:lnTo>
                  <a:pt x="62" y="53"/>
                </a:lnTo>
                <a:lnTo>
                  <a:pt x="65" y="48"/>
                </a:lnTo>
                <a:lnTo>
                  <a:pt x="67" y="41"/>
                </a:lnTo>
                <a:lnTo>
                  <a:pt x="68" y="35"/>
                </a:lnTo>
                <a:lnTo>
                  <a:pt x="67" y="27"/>
                </a:lnTo>
                <a:lnTo>
                  <a:pt x="65" y="21"/>
                </a:lnTo>
                <a:lnTo>
                  <a:pt x="62" y="15"/>
                </a:lnTo>
                <a:lnTo>
                  <a:pt x="57" y="10"/>
                </a:lnTo>
                <a:lnTo>
                  <a:pt x="53" y="6"/>
                </a:lnTo>
                <a:lnTo>
                  <a:pt x="46" y="4"/>
                </a:lnTo>
                <a:lnTo>
                  <a:pt x="41" y="1"/>
                </a:lnTo>
                <a:lnTo>
                  <a:pt x="33" y="0"/>
                </a:lnTo>
                <a:lnTo>
                  <a:pt x="27" y="1"/>
                </a:lnTo>
                <a:lnTo>
                  <a:pt x="20" y="4"/>
                </a:lnTo>
                <a:lnTo>
                  <a:pt x="15" y="6"/>
                </a:lnTo>
                <a:lnTo>
                  <a:pt x="9" y="10"/>
                </a:lnTo>
                <a:lnTo>
                  <a:pt x="5" y="15"/>
                </a:lnTo>
                <a:lnTo>
                  <a:pt x="2" y="21"/>
                </a:lnTo>
                <a:lnTo>
                  <a:pt x="0" y="27"/>
                </a:lnTo>
                <a:lnTo>
                  <a:pt x="0" y="35"/>
                </a:lnTo>
                <a:lnTo>
                  <a:pt x="0" y="41"/>
                </a:lnTo>
                <a:lnTo>
                  <a:pt x="2" y="48"/>
                </a:lnTo>
                <a:lnTo>
                  <a:pt x="5" y="53"/>
                </a:lnTo>
                <a:lnTo>
                  <a:pt x="9" y="59"/>
                </a:lnTo>
                <a:lnTo>
                  <a:pt x="15" y="63"/>
                </a:lnTo>
                <a:lnTo>
                  <a:pt x="20" y="66"/>
                </a:lnTo>
                <a:lnTo>
                  <a:pt x="27" y="67"/>
                </a:lnTo>
                <a:lnTo>
                  <a:pt x="33" y="68"/>
                </a:lnTo>
                <a:close/>
              </a:path>
            </a:pathLst>
          </a:custGeom>
          <a:solidFill>
            <a:srgbClr val="FFFFFF"/>
          </a:solidFill>
          <a:ln w="9525">
            <a:noFill/>
            <a:round/>
            <a:headEnd/>
            <a:tailEnd/>
          </a:ln>
        </p:spPr>
        <p:txBody>
          <a:bodyPr/>
          <a:lstStyle/>
          <a:p>
            <a:endParaRPr lang="en-US">
              <a:solidFill>
                <a:srgbClr val="000000"/>
              </a:solidFill>
            </a:endParaRPr>
          </a:p>
        </p:txBody>
      </p:sp>
      <p:sp>
        <p:nvSpPr>
          <p:cNvPr id="1045" name="Freeform 50"/>
          <p:cNvSpPr>
            <a:spLocks/>
          </p:cNvSpPr>
          <p:nvPr userDrawn="1"/>
        </p:nvSpPr>
        <p:spPr bwMode="auto">
          <a:xfrm>
            <a:off x="3937000" y="138113"/>
            <a:ext cx="34925" cy="34925"/>
          </a:xfrm>
          <a:custGeom>
            <a:avLst/>
            <a:gdLst>
              <a:gd name="T0" fmla="*/ 2147483647 w 68"/>
              <a:gd name="T1" fmla="*/ 2147483647 h 68"/>
              <a:gd name="T2" fmla="*/ 2147483647 w 68"/>
              <a:gd name="T3" fmla="*/ 2147483647 h 68"/>
              <a:gd name="T4" fmla="*/ 2147483647 w 68"/>
              <a:gd name="T5" fmla="*/ 2147483647 h 68"/>
              <a:gd name="T6" fmla="*/ 2147483647 w 68"/>
              <a:gd name="T7" fmla="*/ 2147483647 h 68"/>
              <a:gd name="T8" fmla="*/ 2147483647 w 68"/>
              <a:gd name="T9" fmla="*/ 2147483647 h 68"/>
              <a:gd name="T10" fmla="*/ 2147483647 w 68"/>
              <a:gd name="T11" fmla="*/ 2147483647 h 68"/>
              <a:gd name="T12" fmla="*/ 2147483647 w 68"/>
              <a:gd name="T13" fmla="*/ 2147483647 h 68"/>
              <a:gd name="T14" fmla="*/ 2147483647 w 68"/>
              <a:gd name="T15" fmla="*/ 2147483647 h 68"/>
              <a:gd name="T16" fmla="*/ 2147483647 w 68"/>
              <a:gd name="T17" fmla="*/ 2147483647 h 68"/>
              <a:gd name="T18" fmla="*/ 2147483647 w 68"/>
              <a:gd name="T19" fmla="*/ 2147483647 h 68"/>
              <a:gd name="T20" fmla="*/ 2147483647 w 68"/>
              <a:gd name="T21" fmla="*/ 2147483647 h 68"/>
              <a:gd name="T22" fmla="*/ 2147483647 w 68"/>
              <a:gd name="T23" fmla="*/ 2147483647 h 68"/>
              <a:gd name="T24" fmla="*/ 2147483647 w 68"/>
              <a:gd name="T25" fmla="*/ 2147483647 h 68"/>
              <a:gd name="T26" fmla="*/ 2147483647 w 68"/>
              <a:gd name="T27" fmla="*/ 2147483647 h 68"/>
              <a:gd name="T28" fmla="*/ 2147483647 w 68"/>
              <a:gd name="T29" fmla="*/ 2147483647 h 68"/>
              <a:gd name="T30" fmla="*/ 2147483647 w 68"/>
              <a:gd name="T31" fmla="*/ 2147483647 h 68"/>
              <a:gd name="T32" fmla="*/ 2147483647 w 68"/>
              <a:gd name="T33" fmla="*/ 0 h 68"/>
              <a:gd name="T34" fmla="*/ 2147483647 w 68"/>
              <a:gd name="T35" fmla="*/ 2147483647 h 68"/>
              <a:gd name="T36" fmla="*/ 2147483647 w 68"/>
              <a:gd name="T37" fmla="*/ 2147483647 h 68"/>
              <a:gd name="T38" fmla="*/ 2147483647 w 68"/>
              <a:gd name="T39" fmla="*/ 2147483647 h 68"/>
              <a:gd name="T40" fmla="*/ 2147483647 w 68"/>
              <a:gd name="T41" fmla="*/ 2147483647 h 68"/>
              <a:gd name="T42" fmla="*/ 2147483647 w 68"/>
              <a:gd name="T43" fmla="*/ 2147483647 h 68"/>
              <a:gd name="T44" fmla="*/ 2147483647 w 68"/>
              <a:gd name="T45" fmla="*/ 2147483647 h 68"/>
              <a:gd name="T46" fmla="*/ 2147483647 w 68"/>
              <a:gd name="T47" fmla="*/ 2147483647 h 68"/>
              <a:gd name="T48" fmla="*/ 0 w 68"/>
              <a:gd name="T49" fmla="*/ 2147483647 h 68"/>
              <a:gd name="T50" fmla="*/ 2147483647 w 68"/>
              <a:gd name="T51" fmla="*/ 2147483647 h 68"/>
              <a:gd name="T52" fmla="*/ 2147483647 w 68"/>
              <a:gd name="T53" fmla="*/ 2147483647 h 68"/>
              <a:gd name="T54" fmla="*/ 2147483647 w 68"/>
              <a:gd name="T55" fmla="*/ 2147483647 h 68"/>
              <a:gd name="T56" fmla="*/ 2147483647 w 68"/>
              <a:gd name="T57" fmla="*/ 2147483647 h 68"/>
              <a:gd name="T58" fmla="*/ 2147483647 w 68"/>
              <a:gd name="T59" fmla="*/ 2147483647 h 68"/>
              <a:gd name="T60" fmla="*/ 2147483647 w 68"/>
              <a:gd name="T61" fmla="*/ 2147483647 h 68"/>
              <a:gd name="T62" fmla="*/ 2147483647 w 68"/>
              <a:gd name="T63" fmla="*/ 2147483647 h 68"/>
              <a:gd name="T64" fmla="*/ 2147483647 w 68"/>
              <a:gd name="T65" fmla="*/ 2147483647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8" h="68">
                <a:moveTo>
                  <a:pt x="35" y="68"/>
                </a:moveTo>
                <a:lnTo>
                  <a:pt x="41" y="67"/>
                </a:lnTo>
                <a:lnTo>
                  <a:pt x="48" y="66"/>
                </a:lnTo>
                <a:lnTo>
                  <a:pt x="54" y="63"/>
                </a:lnTo>
                <a:lnTo>
                  <a:pt x="59" y="59"/>
                </a:lnTo>
                <a:lnTo>
                  <a:pt x="63" y="53"/>
                </a:lnTo>
                <a:lnTo>
                  <a:pt x="66" y="48"/>
                </a:lnTo>
                <a:lnTo>
                  <a:pt x="68" y="41"/>
                </a:lnTo>
                <a:lnTo>
                  <a:pt x="68" y="35"/>
                </a:lnTo>
                <a:lnTo>
                  <a:pt x="68" y="27"/>
                </a:lnTo>
                <a:lnTo>
                  <a:pt x="66" y="21"/>
                </a:lnTo>
                <a:lnTo>
                  <a:pt x="63" y="15"/>
                </a:lnTo>
                <a:lnTo>
                  <a:pt x="59" y="10"/>
                </a:lnTo>
                <a:lnTo>
                  <a:pt x="54" y="6"/>
                </a:lnTo>
                <a:lnTo>
                  <a:pt x="48" y="4"/>
                </a:lnTo>
                <a:lnTo>
                  <a:pt x="41" y="1"/>
                </a:lnTo>
                <a:lnTo>
                  <a:pt x="35" y="0"/>
                </a:lnTo>
                <a:lnTo>
                  <a:pt x="28" y="1"/>
                </a:lnTo>
                <a:lnTo>
                  <a:pt x="22" y="4"/>
                </a:lnTo>
                <a:lnTo>
                  <a:pt x="15" y="6"/>
                </a:lnTo>
                <a:lnTo>
                  <a:pt x="11" y="10"/>
                </a:lnTo>
                <a:lnTo>
                  <a:pt x="7" y="15"/>
                </a:lnTo>
                <a:lnTo>
                  <a:pt x="3" y="21"/>
                </a:lnTo>
                <a:lnTo>
                  <a:pt x="1" y="27"/>
                </a:lnTo>
                <a:lnTo>
                  <a:pt x="0" y="35"/>
                </a:lnTo>
                <a:lnTo>
                  <a:pt x="1" y="41"/>
                </a:lnTo>
                <a:lnTo>
                  <a:pt x="3" y="48"/>
                </a:lnTo>
                <a:lnTo>
                  <a:pt x="7" y="53"/>
                </a:lnTo>
                <a:lnTo>
                  <a:pt x="11" y="59"/>
                </a:lnTo>
                <a:lnTo>
                  <a:pt x="15" y="63"/>
                </a:lnTo>
                <a:lnTo>
                  <a:pt x="22" y="66"/>
                </a:lnTo>
                <a:lnTo>
                  <a:pt x="28" y="67"/>
                </a:lnTo>
                <a:lnTo>
                  <a:pt x="35" y="68"/>
                </a:lnTo>
                <a:close/>
              </a:path>
            </a:pathLst>
          </a:custGeom>
          <a:solidFill>
            <a:srgbClr val="FFFFFF"/>
          </a:solidFill>
          <a:ln w="9525">
            <a:noFill/>
            <a:round/>
            <a:headEnd/>
            <a:tailEnd/>
          </a:ln>
        </p:spPr>
        <p:txBody>
          <a:bodyPr/>
          <a:lstStyle/>
          <a:p>
            <a:endParaRPr lang="en-US">
              <a:solidFill>
                <a:srgbClr val="000000"/>
              </a:solidFill>
            </a:endParaRPr>
          </a:p>
        </p:txBody>
      </p:sp>
      <p:sp>
        <p:nvSpPr>
          <p:cNvPr id="1046" name="Freeform 51"/>
          <p:cNvSpPr>
            <a:spLocks/>
          </p:cNvSpPr>
          <p:nvPr userDrawn="1"/>
        </p:nvSpPr>
        <p:spPr bwMode="auto">
          <a:xfrm>
            <a:off x="4033838" y="138113"/>
            <a:ext cx="36512" cy="34925"/>
          </a:xfrm>
          <a:custGeom>
            <a:avLst/>
            <a:gdLst>
              <a:gd name="T0" fmla="*/ 2147483647 w 68"/>
              <a:gd name="T1" fmla="*/ 2147483647 h 68"/>
              <a:gd name="T2" fmla="*/ 2147483647 w 68"/>
              <a:gd name="T3" fmla="*/ 2147483647 h 68"/>
              <a:gd name="T4" fmla="*/ 2147483647 w 68"/>
              <a:gd name="T5" fmla="*/ 2147483647 h 68"/>
              <a:gd name="T6" fmla="*/ 2147483647 w 68"/>
              <a:gd name="T7" fmla="*/ 2147483647 h 68"/>
              <a:gd name="T8" fmla="*/ 2147483647 w 68"/>
              <a:gd name="T9" fmla="*/ 2147483647 h 68"/>
              <a:gd name="T10" fmla="*/ 2147483647 w 68"/>
              <a:gd name="T11" fmla="*/ 2147483647 h 68"/>
              <a:gd name="T12" fmla="*/ 2147483647 w 68"/>
              <a:gd name="T13" fmla="*/ 2147483647 h 68"/>
              <a:gd name="T14" fmla="*/ 2147483647 w 68"/>
              <a:gd name="T15" fmla="*/ 2147483647 h 68"/>
              <a:gd name="T16" fmla="*/ 2147483647 w 68"/>
              <a:gd name="T17" fmla="*/ 2147483647 h 68"/>
              <a:gd name="T18" fmla="*/ 2147483647 w 68"/>
              <a:gd name="T19" fmla="*/ 2147483647 h 68"/>
              <a:gd name="T20" fmla="*/ 2147483647 w 68"/>
              <a:gd name="T21" fmla="*/ 2147483647 h 68"/>
              <a:gd name="T22" fmla="*/ 2147483647 w 68"/>
              <a:gd name="T23" fmla="*/ 2147483647 h 68"/>
              <a:gd name="T24" fmla="*/ 2147483647 w 68"/>
              <a:gd name="T25" fmla="*/ 2147483647 h 68"/>
              <a:gd name="T26" fmla="*/ 2147483647 w 68"/>
              <a:gd name="T27" fmla="*/ 2147483647 h 68"/>
              <a:gd name="T28" fmla="*/ 2147483647 w 68"/>
              <a:gd name="T29" fmla="*/ 2147483647 h 68"/>
              <a:gd name="T30" fmla="*/ 2147483647 w 68"/>
              <a:gd name="T31" fmla="*/ 2147483647 h 68"/>
              <a:gd name="T32" fmla="*/ 2147483647 w 68"/>
              <a:gd name="T33" fmla="*/ 0 h 68"/>
              <a:gd name="T34" fmla="*/ 2147483647 w 68"/>
              <a:gd name="T35" fmla="*/ 2147483647 h 68"/>
              <a:gd name="T36" fmla="*/ 2147483647 w 68"/>
              <a:gd name="T37" fmla="*/ 2147483647 h 68"/>
              <a:gd name="T38" fmla="*/ 2147483647 w 68"/>
              <a:gd name="T39" fmla="*/ 2147483647 h 68"/>
              <a:gd name="T40" fmla="*/ 2147483647 w 68"/>
              <a:gd name="T41" fmla="*/ 2147483647 h 68"/>
              <a:gd name="T42" fmla="*/ 2147483647 w 68"/>
              <a:gd name="T43" fmla="*/ 2147483647 h 68"/>
              <a:gd name="T44" fmla="*/ 2147483647 w 68"/>
              <a:gd name="T45" fmla="*/ 2147483647 h 68"/>
              <a:gd name="T46" fmla="*/ 2147483647 w 68"/>
              <a:gd name="T47" fmla="*/ 2147483647 h 68"/>
              <a:gd name="T48" fmla="*/ 0 w 68"/>
              <a:gd name="T49" fmla="*/ 2147483647 h 68"/>
              <a:gd name="T50" fmla="*/ 2147483647 w 68"/>
              <a:gd name="T51" fmla="*/ 2147483647 h 68"/>
              <a:gd name="T52" fmla="*/ 2147483647 w 68"/>
              <a:gd name="T53" fmla="*/ 2147483647 h 68"/>
              <a:gd name="T54" fmla="*/ 2147483647 w 68"/>
              <a:gd name="T55" fmla="*/ 2147483647 h 68"/>
              <a:gd name="T56" fmla="*/ 2147483647 w 68"/>
              <a:gd name="T57" fmla="*/ 2147483647 h 68"/>
              <a:gd name="T58" fmla="*/ 2147483647 w 68"/>
              <a:gd name="T59" fmla="*/ 2147483647 h 68"/>
              <a:gd name="T60" fmla="*/ 2147483647 w 68"/>
              <a:gd name="T61" fmla="*/ 2147483647 h 68"/>
              <a:gd name="T62" fmla="*/ 2147483647 w 68"/>
              <a:gd name="T63" fmla="*/ 2147483647 h 68"/>
              <a:gd name="T64" fmla="*/ 2147483647 w 68"/>
              <a:gd name="T65" fmla="*/ 2147483647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8" h="68">
                <a:moveTo>
                  <a:pt x="34" y="68"/>
                </a:moveTo>
                <a:lnTo>
                  <a:pt x="41" y="67"/>
                </a:lnTo>
                <a:lnTo>
                  <a:pt x="47" y="66"/>
                </a:lnTo>
                <a:lnTo>
                  <a:pt x="53" y="63"/>
                </a:lnTo>
                <a:lnTo>
                  <a:pt x="58" y="59"/>
                </a:lnTo>
                <a:lnTo>
                  <a:pt x="62" y="53"/>
                </a:lnTo>
                <a:lnTo>
                  <a:pt x="66" y="48"/>
                </a:lnTo>
                <a:lnTo>
                  <a:pt x="68" y="41"/>
                </a:lnTo>
                <a:lnTo>
                  <a:pt x="68" y="35"/>
                </a:lnTo>
                <a:lnTo>
                  <a:pt x="68" y="27"/>
                </a:lnTo>
                <a:lnTo>
                  <a:pt x="66" y="21"/>
                </a:lnTo>
                <a:lnTo>
                  <a:pt x="62" y="15"/>
                </a:lnTo>
                <a:lnTo>
                  <a:pt x="58" y="10"/>
                </a:lnTo>
                <a:lnTo>
                  <a:pt x="53" y="6"/>
                </a:lnTo>
                <a:lnTo>
                  <a:pt x="47" y="4"/>
                </a:lnTo>
                <a:lnTo>
                  <a:pt x="41" y="1"/>
                </a:lnTo>
                <a:lnTo>
                  <a:pt x="34" y="0"/>
                </a:lnTo>
                <a:lnTo>
                  <a:pt x="27" y="1"/>
                </a:lnTo>
                <a:lnTo>
                  <a:pt x="20" y="4"/>
                </a:lnTo>
                <a:lnTo>
                  <a:pt x="15" y="6"/>
                </a:lnTo>
                <a:lnTo>
                  <a:pt x="9" y="10"/>
                </a:lnTo>
                <a:lnTo>
                  <a:pt x="6" y="15"/>
                </a:lnTo>
                <a:lnTo>
                  <a:pt x="3" y="21"/>
                </a:lnTo>
                <a:lnTo>
                  <a:pt x="1" y="27"/>
                </a:lnTo>
                <a:lnTo>
                  <a:pt x="0" y="35"/>
                </a:lnTo>
                <a:lnTo>
                  <a:pt x="1" y="41"/>
                </a:lnTo>
                <a:lnTo>
                  <a:pt x="3" y="48"/>
                </a:lnTo>
                <a:lnTo>
                  <a:pt x="6" y="53"/>
                </a:lnTo>
                <a:lnTo>
                  <a:pt x="9" y="59"/>
                </a:lnTo>
                <a:lnTo>
                  <a:pt x="15" y="63"/>
                </a:lnTo>
                <a:lnTo>
                  <a:pt x="20" y="66"/>
                </a:lnTo>
                <a:lnTo>
                  <a:pt x="27" y="67"/>
                </a:lnTo>
                <a:lnTo>
                  <a:pt x="34" y="68"/>
                </a:lnTo>
                <a:close/>
              </a:path>
            </a:pathLst>
          </a:custGeom>
          <a:solidFill>
            <a:srgbClr val="FFFFFF"/>
          </a:solidFill>
          <a:ln w="9525">
            <a:noFill/>
            <a:round/>
            <a:headEnd/>
            <a:tailEnd/>
          </a:ln>
        </p:spPr>
        <p:txBody>
          <a:bodyPr/>
          <a:lstStyle/>
          <a:p>
            <a:endParaRPr lang="en-US">
              <a:solidFill>
                <a:srgbClr val="000000"/>
              </a:solidFill>
            </a:endParaRPr>
          </a:p>
        </p:txBody>
      </p:sp>
      <p:sp>
        <p:nvSpPr>
          <p:cNvPr id="1047" name="Freeform 52"/>
          <p:cNvSpPr>
            <a:spLocks/>
          </p:cNvSpPr>
          <p:nvPr userDrawn="1"/>
        </p:nvSpPr>
        <p:spPr bwMode="auto">
          <a:xfrm>
            <a:off x="4132263" y="138113"/>
            <a:ext cx="34925" cy="34925"/>
          </a:xfrm>
          <a:custGeom>
            <a:avLst/>
            <a:gdLst>
              <a:gd name="T0" fmla="*/ 2147483647 w 68"/>
              <a:gd name="T1" fmla="*/ 2147483647 h 68"/>
              <a:gd name="T2" fmla="*/ 2147483647 w 68"/>
              <a:gd name="T3" fmla="*/ 2147483647 h 68"/>
              <a:gd name="T4" fmla="*/ 2147483647 w 68"/>
              <a:gd name="T5" fmla="*/ 2147483647 h 68"/>
              <a:gd name="T6" fmla="*/ 2147483647 w 68"/>
              <a:gd name="T7" fmla="*/ 2147483647 h 68"/>
              <a:gd name="T8" fmla="*/ 2147483647 w 68"/>
              <a:gd name="T9" fmla="*/ 2147483647 h 68"/>
              <a:gd name="T10" fmla="*/ 2147483647 w 68"/>
              <a:gd name="T11" fmla="*/ 2147483647 h 68"/>
              <a:gd name="T12" fmla="*/ 2147483647 w 68"/>
              <a:gd name="T13" fmla="*/ 2147483647 h 68"/>
              <a:gd name="T14" fmla="*/ 2147483647 w 68"/>
              <a:gd name="T15" fmla="*/ 2147483647 h 68"/>
              <a:gd name="T16" fmla="*/ 2147483647 w 68"/>
              <a:gd name="T17" fmla="*/ 2147483647 h 68"/>
              <a:gd name="T18" fmla="*/ 2147483647 w 68"/>
              <a:gd name="T19" fmla="*/ 2147483647 h 68"/>
              <a:gd name="T20" fmla="*/ 2147483647 w 68"/>
              <a:gd name="T21" fmla="*/ 2147483647 h 68"/>
              <a:gd name="T22" fmla="*/ 2147483647 w 68"/>
              <a:gd name="T23" fmla="*/ 2147483647 h 68"/>
              <a:gd name="T24" fmla="*/ 2147483647 w 68"/>
              <a:gd name="T25" fmla="*/ 2147483647 h 68"/>
              <a:gd name="T26" fmla="*/ 2147483647 w 68"/>
              <a:gd name="T27" fmla="*/ 2147483647 h 68"/>
              <a:gd name="T28" fmla="*/ 2147483647 w 68"/>
              <a:gd name="T29" fmla="*/ 2147483647 h 68"/>
              <a:gd name="T30" fmla="*/ 2147483647 w 68"/>
              <a:gd name="T31" fmla="*/ 2147483647 h 68"/>
              <a:gd name="T32" fmla="*/ 2147483647 w 68"/>
              <a:gd name="T33" fmla="*/ 0 h 68"/>
              <a:gd name="T34" fmla="*/ 2147483647 w 68"/>
              <a:gd name="T35" fmla="*/ 2147483647 h 68"/>
              <a:gd name="T36" fmla="*/ 2147483647 w 68"/>
              <a:gd name="T37" fmla="*/ 2147483647 h 68"/>
              <a:gd name="T38" fmla="*/ 2147483647 w 68"/>
              <a:gd name="T39" fmla="*/ 2147483647 h 68"/>
              <a:gd name="T40" fmla="*/ 2147483647 w 68"/>
              <a:gd name="T41" fmla="*/ 2147483647 h 68"/>
              <a:gd name="T42" fmla="*/ 2147483647 w 68"/>
              <a:gd name="T43" fmla="*/ 2147483647 h 68"/>
              <a:gd name="T44" fmla="*/ 2147483647 w 68"/>
              <a:gd name="T45" fmla="*/ 2147483647 h 68"/>
              <a:gd name="T46" fmla="*/ 2147483647 w 68"/>
              <a:gd name="T47" fmla="*/ 2147483647 h 68"/>
              <a:gd name="T48" fmla="*/ 0 w 68"/>
              <a:gd name="T49" fmla="*/ 2147483647 h 68"/>
              <a:gd name="T50" fmla="*/ 2147483647 w 68"/>
              <a:gd name="T51" fmla="*/ 2147483647 h 68"/>
              <a:gd name="T52" fmla="*/ 2147483647 w 68"/>
              <a:gd name="T53" fmla="*/ 2147483647 h 68"/>
              <a:gd name="T54" fmla="*/ 2147483647 w 68"/>
              <a:gd name="T55" fmla="*/ 2147483647 h 68"/>
              <a:gd name="T56" fmla="*/ 2147483647 w 68"/>
              <a:gd name="T57" fmla="*/ 2147483647 h 68"/>
              <a:gd name="T58" fmla="*/ 2147483647 w 68"/>
              <a:gd name="T59" fmla="*/ 2147483647 h 68"/>
              <a:gd name="T60" fmla="*/ 2147483647 w 68"/>
              <a:gd name="T61" fmla="*/ 2147483647 h 68"/>
              <a:gd name="T62" fmla="*/ 2147483647 w 68"/>
              <a:gd name="T63" fmla="*/ 2147483647 h 68"/>
              <a:gd name="T64" fmla="*/ 2147483647 w 68"/>
              <a:gd name="T65" fmla="*/ 2147483647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8" h="68">
                <a:moveTo>
                  <a:pt x="34" y="68"/>
                </a:moveTo>
                <a:lnTo>
                  <a:pt x="41" y="67"/>
                </a:lnTo>
                <a:lnTo>
                  <a:pt x="48" y="66"/>
                </a:lnTo>
                <a:lnTo>
                  <a:pt x="53" y="63"/>
                </a:lnTo>
                <a:lnTo>
                  <a:pt x="59" y="59"/>
                </a:lnTo>
                <a:lnTo>
                  <a:pt x="63" y="53"/>
                </a:lnTo>
                <a:lnTo>
                  <a:pt x="65" y="48"/>
                </a:lnTo>
                <a:lnTo>
                  <a:pt x="67" y="41"/>
                </a:lnTo>
                <a:lnTo>
                  <a:pt x="68" y="35"/>
                </a:lnTo>
                <a:lnTo>
                  <a:pt x="67" y="27"/>
                </a:lnTo>
                <a:lnTo>
                  <a:pt x="65" y="21"/>
                </a:lnTo>
                <a:lnTo>
                  <a:pt x="63" y="15"/>
                </a:lnTo>
                <a:lnTo>
                  <a:pt x="59" y="10"/>
                </a:lnTo>
                <a:lnTo>
                  <a:pt x="53" y="6"/>
                </a:lnTo>
                <a:lnTo>
                  <a:pt x="48" y="4"/>
                </a:lnTo>
                <a:lnTo>
                  <a:pt x="41" y="1"/>
                </a:lnTo>
                <a:lnTo>
                  <a:pt x="34" y="0"/>
                </a:lnTo>
                <a:lnTo>
                  <a:pt x="27" y="1"/>
                </a:lnTo>
                <a:lnTo>
                  <a:pt x="21" y="4"/>
                </a:lnTo>
                <a:lnTo>
                  <a:pt x="15" y="6"/>
                </a:lnTo>
                <a:lnTo>
                  <a:pt x="10" y="10"/>
                </a:lnTo>
                <a:lnTo>
                  <a:pt x="5" y="15"/>
                </a:lnTo>
                <a:lnTo>
                  <a:pt x="2" y="21"/>
                </a:lnTo>
                <a:lnTo>
                  <a:pt x="1" y="27"/>
                </a:lnTo>
                <a:lnTo>
                  <a:pt x="0" y="35"/>
                </a:lnTo>
                <a:lnTo>
                  <a:pt x="1" y="41"/>
                </a:lnTo>
                <a:lnTo>
                  <a:pt x="2" y="48"/>
                </a:lnTo>
                <a:lnTo>
                  <a:pt x="5" y="53"/>
                </a:lnTo>
                <a:lnTo>
                  <a:pt x="10" y="59"/>
                </a:lnTo>
                <a:lnTo>
                  <a:pt x="15" y="63"/>
                </a:lnTo>
                <a:lnTo>
                  <a:pt x="21" y="66"/>
                </a:lnTo>
                <a:lnTo>
                  <a:pt x="27" y="67"/>
                </a:lnTo>
                <a:lnTo>
                  <a:pt x="34" y="68"/>
                </a:lnTo>
                <a:close/>
              </a:path>
            </a:pathLst>
          </a:custGeom>
          <a:solidFill>
            <a:srgbClr val="FFFFFF"/>
          </a:solidFill>
          <a:ln w="9525">
            <a:noFill/>
            <a:round/>
            <a:headEnd/>
            <a:tailEnd/>
          </a:ln>
        </p:spPr>
        <p:txBody>
          <a:bodyPr/>
          <a:lstStyle/>
          <a:p>
            <a:endParaRPr lang="en-US">
              <a:solidFill>
                <a:srgbClr val="000000"/>
              </a:solidFill>
            </a:endParaRPr>
          </a:p>
        </p:txBody>
      </p:sp>
      <p:sp>
        <p:nvSpPr>
          <p:cNvPr id="1048" name="Freeform 53"/>
          <p:cNvSpPr>
            <a:spLocks/>
          </p:cNvSpPr>
          <p:nvPr userDrawn="1"/>
        </p:nvSpPr>
        <p:spPr bwMode="auto">
          <a:xfrm>
            <a:off x="2279650" y="138113"/>
            <a:ext cx="36513" cy="34925"/>
          </a:xfrm>
          <a:custGeom>
            <a:avLst/>
            <a:gdLst>
              <a:gd name="T0" fmla="*/ 2147483647 w 68"/>
              <a:gd name="T1" fmla="*/ 2147483647 h 68"/>
              <a:gd name="T2" fmla="*/ 2147483647 w 68"/>
              <a:gd name="T3" fmla="*/ 2147483647 h 68"/>
              <a:gd name="T4" fmla="*/ 2147483647 w 68"/>
              <a:gd name="T5" fmla="*/ 2147483647 h 68"/>
              <a:gd name="T6" fmla="*/ 2147483647 w 68"/>
              <a:gd name="T7" fmla="*/ 2147483647 h 68"/>
              <a:gd name="T8" fmla="*/ 2147483647 w 68"/>
              <a:gd name="T9" fmla="*/ 2147483647 h 68"/>
              <a:gd name="T10" fmla="*/ 2147483647 w 68"/>
              <a:gd name="T11" fmla="*/ 2147483647 h 68"/>
              <a:gd name="T12" fmla="*/ 2147483647 w 68"/>
              <a:gd name="T13" fmla="*/ 2147483647 h 68"/>
              <a:gd name="T14" fmla="*/ 2147483647 w 68"/>
              <a:gd name="T15" fmla="*/ 2147483647 h 68"/>
              <a:gd name="T16" fmla="*/ 2147483647 w 68"/>
              <a:gd name="T17" fmla="*/ 2147483647 h 68"/>
              <a:gd name="T18" fmla="*/ 2147483647 w 68"/>
              <a:gd name="T19" fmla="*/ 2147483647 h 68"/>
              <a:gd name="T20" fmla="*/ 2147483647 w 68"/>
              <a:gd name="T21" fmla="*/ 2147483647 h 68"/>
              <a:gd name="T22" fmla="*/ 2147483647 w 68"/>
              <a:gd name="T23" fmla="*/ 2147483647 h 68"/>
              <a:gd name="T24" fmla="*/ 2147483647 w 68"/>
              <a:gd name="T25" fmla="*/ 2147483647 h 68"/>
              <a:gd name="T26" fmla="*/ 2147483647 w 68"/>
              <a:gd name="T27" fmla="*/ 2147483647 h 68"/>
              <a:gd name="T28" fmla="*/ 2147483647 w 68"/>
              <a:gd name="T29" fmla="*/ 2147483647 h 68"/>
              <a:gd name="T30" fmla="*/ 2147483647 w 68"/>
              <a:gd name="T31" fmla="*/ 2147483647 h 68"/>
              <a:gd name="T32" fmla="*/ 2147483647 w 68"/>
              <a:gd name="T33" fmla="*/ 0 h 68"/>
              <a:gd name="T34" fmla="*/ 2147483647 w 68"/>
              <a:gd name="T35" fmla="*/ 2147483647 h 68"/>
              <a:gd name="T36" fmla="*/ 2147483647 w 68"/>
              <a:gd name="T37" fmla="*/ 2147483647 h 68"/>
              <a:gd name="T38" fmla="*/ 2147483647 w 68"/>
              <a:gd name="T39" fmla="*/ 2147483647 h 68"/>
              <a:gd name="T40" fmla="*/ 2147483647 w 68"/>
              <a:gd name="T41" fmla="*/ 2147483647 h 68"/>
              <a:gd name="T42" fmla="*/ 2147483647 w 68"/>
              <a:gd name="T43" fmla="*/ 2147483647 h 68"/>
              <a:gd name="T44" fmla="*/ 2147483647 w 68"/>
              <a:gd name="T45" fmla="*/ 2147483647 h 68"/>
              <a:gd name="T46" fmla="*/ 2147483647 w 68"/>
              <a:gd name="T47" fmla="*/ 2147483647 h 68"/>
              <a:gd name="T48" fmla="*/ 0 w 68"/>
              <a:gd name="T49" fmla="*/ 2147483647 h 68"/>
              <a:gd name="T50" fmla="*/ 2147483647 w 68"/>
              <a:gd name="T51" fmla="*/ 2147483647 h 68"/>
              <a:gd name="T52" fmla="*/ 2147483647 w 68"/>
              <a:gd name="T53" fmla="*/ 2147483647 h 68"/>
              <a:gd name="T54" fmla="*/ 2147483647 w 68"/>
              <a:gd name="T55" fmla="*/ 2147483647 h 68"/>
              <a:gd name="T56" fmla="*/ 2147483647 w 68"/>
              <a:gd name="T57" fmla="*/ 2147483647 h 68"/>
              <a:gd name="T58" fmla="*/ 2147483647 w 68"/>
              <a:gd name="T59" fmla="*/ 2147483647 h 68"/>
              <a:gd name="T60" fmla="*/ 2147483647 w 68"/>
              <a:gd name="T61" fmla="*/ 2147483647 h 68"/>
              <a:gd name="T62" fmla="*/ 2147483647 w 68"/>
              <a:gd name="T63" fmla="*/ 2147483647 h 68"/>
              <a:gd name="T64" fmla="*/ 2147483647 w 68"/>
              <a:gd name="T65" fmla="*/ 2147483647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8" h="68">
                <a:moveTo>
                  <a:pt x="33" y="68"/>
                </a:moveTo>
                <a:lnTo>
                  <a:pt x="41" y="67"/>
                </a:lnTo>
                <a:lnTo>
                  <a:pt x="47" y="66"/>
                </a:lnTo>
                <a:lnTo>
                  <a:pt x="53" y="63"/>
                </a:lnTo>
                <a:lnTo>
                  <a:pt x="58" y="59"/>
                </a:lnTo>
                <a:lnTo>
                  <a:pt x="62" y="53"/>
                </a:lnTo>
                <a:lnTo>
                  <a:pt x="65" y="48"/>
                </a:lnTo>
                <a:lnTo>
                  <a:pt x="67" y="41"/>
                </a:lnTo>
                <a:lnTo>
                  <a:pt x="68" y="35"/>
                </a:lnTo>
                <a:lnTo>
                  <a:pt x="67" y="27"/>
                </a:lnTo>
                <a:lnTo>
                  <a:pt x="65" y="21"/>
                </a:lnTo>
                <a:lnTo>
                  <a:pt x="62" y="15"/>
                </a:lnTo>
                <a:lnTo>
                  <a:pt x="58" y="10"/>
                </a:lnTo>
                <a:lnTo>
                  <a:pt x="53" y="6"/>
                </a:lnTo>
                <a:lnTo>
                  <a:pt x="47" y="4"/>
                </a:lnTo>
                <a:lnTo>
                  <a:pt x="41" y="1"/>
                </a:lnTo>
                <a:lnTo>
                  <a:pt x="33" y="0"/>
                </a:lnTo>
                <a:lnTo>
                  <a:pt x="27" y="1"/>
                </a:lnTo>
                <a:lnTo>
                  <a:pt x="20" y="4"/>
                </a:lnTo>
                <a:lnTo>
                  <a:pt x="15" y="6"/>
                </a:lnTo>
                <a:lnTo>
                  <a:pt x="9" y="10"/>
                </a:lnTo>
                <a:lnTo>
                  <a:pt x="5" y="15"/>
                </a:lnTo>
                <a:lnTo>
                  <a:pt x="2" y="21"/>
                </a:lnTo>
                <a:lnTo>
                  <a:pt x="1" y="27"/>
                </a:lnTo>
                <a:lnTo>
                  <a:pt x="0" y="35"/>
                </a:lnTo>
                <a:lnTo>
                  <a:pt x="1" y="41"/>
                </a:lnTo>
                <a:lnTo>
                  <a:pt x="2" y="48"/>
                </a:lnTo>
                <a:lnTo>
                  <a:pt x="5" y="53"/>
                </a:lnTo>
                <a:lnTo>
                  <a:pt x="9" y="59"/>
                </a:lnTo>
                <a:lnTo>
                  <a:pt x="15" y="63"/>
                </a:lnTo>
                <a:lnTo>
                  <a:pt x="20" y="66"/>
                </a:lnTo>
                <a:lnTo>
                  <a:pt x="27" y="67"/>
                </a:lnTo>
                <a:lnTo>
                  <a:pt x="33" y="68"/>
                </a:lnTo>
                <a:close/>
              </a:path>
            </a:pathLst>
          </a:custGeom>
          <a:solidFill>
            <a:srgbClr val="FFFFFF"/>
          </a:solidFill>
          <a:ln w="9525">
            <a:noFill/>
            <a:round/>
            <a:headEnd/>
            <a:tailEnd/>
          </a:ln>
        </p:spPr>
        <p:txBody>
          <a:bodyPr/>
          <a:lstStyle/>
          <a:p>
            <a:endParaRPr lang="en-US">
              <a:solidFill>
                <a:srgbClr val="000000"/>
              </a:solidFill>
            </a:endParaRPr>
          </a:p>
        </p:txBody>
      </p:sp>
      <p:sp>
        <p:nvSpPr>
          <p:cNvPr id="1049" name="Freeform 54"/>
          <p:cNvSpPr>
            <a:spLocks/>
          </p:cNvSpPr>
          <p:nvPr userDrawn="1"/>
        </p:nvSpPr>
        <p:spPr bwMode="auto">
          <a:xfrm>
            <a:off x="2378075" y="138113"/>
            <a:ext cx="34925" cy="34925"/>
          </a:xfrm>
          <a:custGeom>
            <a:avLst/>
            <a:gdLst>
              <a:gd name="T0" fmla="*/ 2147483647 w 68"/>
              <a:gd name="T1" fmla="*/ 2147483647 h 68"/>
              <a:gd name="T2" fmla="*/ 2147483647 w 68"/>
              <a:gd name="T3" fmla="*/ 2147483647 h 68"/>
              <a:gd name="T4" fmla="*/ 2147483647 w 68"/>
              <a:gd name="T5" fmla="*/ 2147483647 h 68"/>
              <a:gd name="T6" fmla="*/ 2147483647 w 68"/>
              <a:gd name="T7" fmla="*/ 2147483647 h 68"/>
              <a:gd name="T8" fmla="*/ 2147483647 w 68"/>
              <a:gd name="T9" fmla="*/ 2147483647 h 68"/>
              <a:gd name="T10" fmla="*/ 2147483647 w 68"/>
              <a:gd name="T11" fmla="*/ 2147483647 h 68"/>
              <a:gd name="T12" fmla="*/ 2147483647 w 68"/>
              <a:gd name="T13" fmla="*/ 2147483647 h 68"/>
              <a:gd name="T14" fmla="*/ 2147483647 w 68"/>
              <a:gd name="T15" fmla="*/ 2147483647 h 68"/>
              <a:gd name="T16" fmla="*/ 2147483647 w 68"/>
              <a:gd name="T17" fmla="*/ 2147483647 h 68"/>
              <a:gd name="T18" fmla="*/ 2147483647 w 68"/>
              <a:gd name="T19" fmla="*/ 2147483647 h 68"/>
              <a:gd name="T20" fmla="*/ 2147483647 w 68"/>
              <a:gd name="T21" fmla="*/ 2147483647 h 68"/>
              <a:gd name="T22" fmla="*/ 2147483647 w 68"/>
              <a:gd name="T23" fmla="*/ 2147483647 h 68"/>
              <a:gd name="T24" fmla="*/ 2147483647 w 68"/>
              <a:gd name="T25" fmla="*/ 2147483647 h 68"/>
              <a:gd name="T26" fmla="*/ 2147483647 w 68"/>
              <a:gd name="T27" fmla="*/ 2147483647 h 68"/>
              <a:gd name="T28" fmla="*/ 2147483647 w 68"/>
              <a:gd name="T29" fmla="*/ 2147483647 h 68"/>
              <a:gd name="T30" fmla="*/ 2147483647 w 68"/>
              <a:gd name="T31" fmla="*/ 2147483647 h 68"/>
              <a:gd name="T32" fmla="*/ 2147483647 w 68"/>
              <a:gd name="T33" fmla="*/ 0 h 68"/>
              <a:gd name="T34" fmla="*/ 2147483647 w 68"/>
              <a:gd name="T35" fmla="*/ 2147483647 h 68"/>
              <a:gd name="T36" fmla="*/ 2147483647 w 68"/>
              <a:gd name="T37" fmla="*/ 2147483647 h 68"/>
              <a:gd name="T38" fmla="*/ 2147483647 w 68"/>
              <a:gd name="T39" fmla="*/ 2147483647 h 68"/>
              <a:gd name="T40" fmla="*/ 2147483647 w 68"/>
              <a:gd name="T41" fmla="*/ 2147483647 h 68"/>
              <a:gd name="T42" fmla="*/ 2147483647 w 68"/>
              <a:gd name="T43" fmla="*/ 2147483647 h 68"/>
              <a:gd name="T44" fmla="*/ 2147483647 w 68"/>
              <a:gd name="T45" fmla="*/ 2147483647 h 68"/>
              <a:gd name="T46" fmla="*/ 0 w 68"/>
              <a:gd name="T47" fmla="*/ 2147483647 h 68"/>
              <a:gd name="T48" fmla="*/ 0 w 68"/>
              <a:gd name="T49" fmla="*/ 2147483647 h 68"/>
              <a:gd name="T50" fmla="*/ 0 w 68"/>
              <a:gd name="T51" fmla="*/ 2147483647 h 68"/>
              <a:gd name="T52" fmla="*/ 2147483647 w 68"/>
              <a:gd name="T53" fmla="*/ 2147483647 h 68"/>
              <a:gd name="T54" fmla="*/ 2147483647 w 68"/>
              <a:gd name="T55" fmla="*/ 2147483647 h 68"/>
              <a:gd name="T56" fmla="*/ 2147483647 w 68"/>
              <a:gd name="T57" fmla="*/ 2147483647 h 68"/>
              <a:gd name="T58" fmla="*/ 2147483647 w 68"/>
              <a:gd name="T59" fmla="*/ 2147483647 h 68"/>
              <a:gd name="T60" fmla="*/ 2147483647 w 68"/>
              <a:gd name="T61" fmla="*/ 2147483647 h 68"/>
              <a:gd name="T62" fmla="*/ 2147483647 w 68"/>
              <a:gd name="T63" fmla="*/ 2147483647 h 68"/>
              <a:gd name="T64" fmla="*/ 2147483647 w 68"/>
              <a:gd name="T65" fmla="*/ 2147483647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8" h="68">
                <a:moveTo>
                  <a:pt x="34" y="68"/>
                </a:moveTo>
                <a:lnTo>
                  <a:pt x="40" y="67"/>
                </a:lnTo>
                <a:lnTo>
                  <a:pt x="47" y="66"/>
                </a:lnTo>
                <a:lnTo>
                  <a:pt x="53" y="63"/>
                </a:lnTo>
                <a:lnTo>
                  <a:pt x="58" y="59"/>
                </a:lnTo>
                <a:lnTo>
                  <a:pt x="62" y="53"/>
                </a:lnTo>
                <a:lnTo>
                  <a:pt x="65" y="48"/>
                </a:lnTo>
                <a:lnTo>
                  <a:pt x="67" y="41"/>
                </a:lnTo>
                <a:lnTo>
                  <a:pt x="68" y="35"/>
                </a:lnTo>
                <a:lnTo>
                  <a:pt x="67" y="27"/>
                </a:lnTo>
                <a:lnTo>
                  <a:pt x="65" y="21"/>
                </a:lnTo>
                <a:lnTo>
                  <a:pt x="62" y="15"/>
                </a:lnTo>
                <a:lnTo>
                  <a:pt x="58" y="10"/>
                </a:lnTo>
                <a:lnTo>
                  <a:pt x="53" y="6"/>
                </a:lnTo>
                <a:lnTo>
                  <a:pt x="47" y="4"/>
                </a:lnTo>
                <a:lnTo>
                  <a:pt x="40" y="1"/>
                </a:lnTo>
                <a:lnTo>
                  <a:pt x="34" y="0"/>
                </a:lnTo>
                <a:lnTo>
                  <a:pt x="27" y="1"/>
                </a:lnTo>
                <a:lnTo>
                  <a:pt x="21" y="4"/>
                </a:lnTo>
                <a:lnTo>
                  <a:pt x="15" y="6"/>
                </a:lnTo>
                <a:lnTo>
                  <a:pt x="10" y="10"/>
                </a:lnTo>
                <a:lnTo>
                  <a:pt x="6" y="15"/>
                </a:lnTo>
                <a:lnTo>
                  <a:pt x="2" y="21"/>
                </a:lnTo>
                <a:lnTo>
                  <a:pt x="0" y="27"/>
                </a:lnTo>
                <a:lnTo>
                  <a:pt x="0" y="35"/>
                </a:lnTo>
                <a:lnTo>
                  <a:pt x="0" y="41"/>
                </a:lnTo>
                <a:lnTo>
                  <a:pt x="2" y="48"/>
                </a:lnTo>
                <a:lnTo>
                  <a:pt x="6" y="53"/>
                </a:lnTo>
                <a:lnTo>
                  <a:pt x="10" y="59"/>
                </a:lnTo>
                <a:lnTo>
                  <a:pt x="15" y="63"/>
                </a:lnTo>
                <a:lnTo>
                  <a:pt x="21" y="66"/>
                </a:lnTo>
                <a:lnTo>
                  <a:pt x="27" y="67"/>
                </a:lnTo>
                <a:lnTo>
                  <a:pt x="34" y="68"/>
                </a:lnTo>
                <a:close/>
              </a:path>
            </a:pathLst>
          </a:custGeom>
          <a:solidFill>
            <a:srgbClr val="FFFFFF"/>
          </a:solidFill>
          <a:ln w="9525">
            <a:noFill/>
            <a:round/>
            <a:headEnd/>
            <a:tailEnd/>
          </a:ln>
        </p:spPr>
        <p:txBody>
          <a:bodyPr/>
          <a:lstStyle/>
          <a:p>
            <a:endParaRPr lang="en-US">
              <a:solidFill>
                <a:srgbClr val="000000"/>
              </a:solidFill>
            </a:endParaRPr>
          </a:p>
        </p:txBody>
      </p:sp>
      <p:sp>
        <p:nvSpPr>
          <p:cNvPr id="1050" name="Freeform 55"/>
          <p:cNvSpPr>
            <a:spLocks/>
          </p:cNvSpPr>
          <p:nvPr userDrawn="1"/>
        </p:nvSpPr>
        <p:spPr bwMode="auto">
          <a:xfrm>
            <a:off x="2474913" y="138113"/>
            <a:ext cx="36512" cy="34925"/>
          </a:xfrm>
          <a:custGeom>
            <a:avLst/>
            <a:gdLst>
              <a:gd name="T0" fmla="*/ 2147483647 w 69"/>
              <a:gd name="T1" fmla="*/ 2147483647 h 68"/>
              <a:gd name="T2" fmla="*/ 2147483647 w 69"/>
              <a:gd name="T3" fmla="*/ 2147483647 h 68"/>
              <a:gd name="T4" fmla="*/ 2147483647 w 69"/>
              <a:gd name="T5" fmla="*/ 2147483647 h 68"/>
              <a:gd name="T6" fmla="*/ 2147483647 w 69"/>
              <a:gd name="T7" fmla="*/ 2147483647 h 68"/>
              <a:gd name="T8" fmla="*/ 2147483647 w 69"/>
              <a:gd name="T9" fmla="*/ 2147483647 h 68"/>
              <a:gd name="T10" fmla="*/ 2147483647 w 69"/>
              <a:gd name="T11" fmla="*/ 2147483647 h 68"/>
              <a:gd name="T12" fmla="*/ 2147483647 w 69"/>
              <a:gd name="T13" fmla="*/ 2147483647 h 68"/>
              <a:gd name="T14" fmla="*/ 2147483647 w 69"/>
              <a:gd name="T15" fmla="*/ 2147483647 h 68"/>
              <a:gd name="T16" fmla="*/ 2147483647 w 69"/>
              <a:gd name="T17" fmla="*/ 2147483647 h 68"/>
              <a:gd name="T18" fmla="*/ 2147483647 w 69"/>
              <a:gd name="T19" fmla="*/ 2147483647 h 68"/>
              <a:gd name="T20" fmla="*/ 2147483647 w 69"/>
              <a:gd name="T21" fmla="*/ 2147483647 h 68"/>
              <a:gd name="T22" fmla="*/ 2147483647 w 69"/>
              <a:gd name="T23" fmla="*/ 2147483647 h 68"/>
              <a:gd name="T24" fmla="*/ 2147483647 w 69"/>
              <a:gd name="T25" fmla="*/ 2147483647 h 68"/>
              <a:gd name="T26" fmla="*/ 2147483647 w 69"/>
              <a:gd name="T27" fmla="*/ 2147483647 h 68"/>
              <a:gd name="T28" fmla="*/ 2147483647 w 69"/>
              <a:gd name="T29" fmla="*/ 2147483647 h 68"/>
              <a:gd name="T30" fmla="*/ 2147483647 w 69"/>
              <a:gd name="T31" fmla="*/ 2147483647 h 68"/>
              <a:gd name="T32" fmla="*/ 2147483647 w 69"/>
              <a:gd name="T33" fmla="*/ 0 h 68"/>
              <a:gd name="T34" fmla="*/ 2147483647 w 69"/>
              <a:gd name="T35" fmla="*/ 2147483647 h 68"/>
              <a:gd name="T36" fmla="*/ 2147483647 w 69"/>
              <a:gd name="T37" fmla="*/ 2147483647 h 68"/>
              <a:gd name="T38" fmla="*/ 2147483647 w 69"/>
              <a:gd name="T39" fmla="*/ 2147483647 h 68"/>
              <a:gd name="T40" fmla="*/ 2147483647 w 69"/>
              <a:gd name="T41" fmla="*/ 2147483647 h 68"/>
              <a:gd name="T42" fmla="*/ 2147483647 w 69"/>
              <a:gd name="T43" fmla="*/ 2147483647 h 68"/>
              <a:gd name="T44" fmla="*/ 2147483647 w 69"/>
              <a:gd name="T45" fmla="*/ 2147483647 h 68"/>
              <a:gd name="T46" fmla="*/ 2147483647 w 69"/>
              <a:gd name="T47" fmla="*/ 2147483647 h 68"/>
              <a:gd name="T48" fmla="*/ 0 w 69"/>
              <a:gd name="T49" fmla="*/ 2147483647 h 68"/>
              <a:gd name="T50" fmla="*/ 2147483647 w 69"/>
              <a:gd name="T51" fmla="*/ 2147483647 h 68"/>
              <a:gd name="T52" fmla="*/ 2147483647 w 69"/>
              <a:gd name="T53" fmla="*/ 2147483647 h 68"/>
              <a:gd name="T54" fmla="*/ 2147483647 w 69"/>
              <a:gd name="T55" fmla="*/ 2147483647 h 68"/>
              <a:gd name="T56" fmla="*/ 2147483647 w 69"/>
              <a:gd name="T57" fmla="*/ 2147483647 h 68"/>
              <a:gd name="T58" fmla="*/ 2147483647 w 69"/>
              <a:gd name="T59" fmla="*/ 2147483647 h 68"/>
              <a:gd name="T60" fmla="*/ 2147483647 w 69"/>
              <a:gd name="T61" fmla="*/ 2147483647 h 68"/>
              <a:gd name="T62" fmla="*/ 2147483647 w 69"/>
              <a:gd name="T63" fmla="*/ 2147483647 h 68"/>
              <a:gd name="T64" fmla="*/ 2147483647 w 69"/>
              <a:gd name="T65" fmla="*/ 2147483647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9" h="68">
                <a:moveTo>
                  <a:pt x="35" y="68"/>
                </a:moveTo>
                <a:lnTo>
                  <a:pt x="42" y="67"/>
                </a:lnTo>
                <a:lnTo>
                  <a:pt x="48" y="66"/>
                </a:lnTo>
                <a:lnTo>
                  <a:pt x="54" y="63"/>
                </a:lnTo>
                <a:lnTo>
                  <a:pt x="59" y="59"/>
                </a:lnTo>
                <a:lnTo>
                  <a:pt x="63" y="53"/>
                </a:lnTo>
                <a:lnTo>
                  <a:pt x="67" y="48"/>
                </a:lnTo>
                <a:lnTo>
                  <a:pt x="69" y="41"/>
                </a:lnTo>
                <a:lnTo>
                  <a:pt x="69" y="35"/>
                </a:lnTo>
                <a:lnTo>
                  <a:pt x="69" y="27"/>
                </a:lnTo>
                <a:lnTo>
                  <a:pt x="67" y="21"/>
                </a:lnTo>
                <a:lnTo>
                  <a:pt x="63" y="15"/>
                </a:lnTo>
                <a:lnTo>
                  <a:pt x="59" y="10"/>
                </a:lnTo>
                <a:lnTo>
                  <a:pt x="54" y="6"/>
                </a:lnTo>
                <a:lnTo>
                  <a:pt x="48" y="4"/>
                </a:lnTo>
                <a:lnTo>
                  <a:pt x="42" y="1"/>
                </a:lnTo>
                <a:lnTo>
                  <a:pt x="35" y="0"/>
                </a:lnTo>
                <a:lnTo>
                  <a:pt x="28" y="1"/>
                </a:lnTo>
                <a:lnTo>
                  <a:pt x="22" y="4"/>
                </a:lnTo>
                <a:lnTo>
                  <a:pt x="16" y="6"/>
                </a:lnTo>
                <a:lnTo>
                  <a:pt x="11" y="10"/>
                </a:lnTo>
                <a:lnTo>
                  <a:pt x="7" y="15"/>
                </a:lnTo>
                <a:lnTo>
                  <a:pt x="4" y="21"/>
                </a:lnTo>
                <a:lnTo>
                  <a:pt x="2" y="27"/>
                </a:lnTo>
                <a:lnTo>
                  <a:pt x="0" y="35"/>
                </a:lnTo>
                <a:lnTo>
                  <a:pt x="2" y="41"/>
                </a:lnTo>
                <a:lnTo>
                  <a:pt x="4" y="48"/>
                </a:lnTo>
                <a:lnTo>
                  <a:pt x="7" y="53"/>
                </a:lnTo>
                <a:lnTo>
                  <a:pt x="11" y="59"/>
                </a:lnTo>
                <a:lnTo>
                  <a:pt x="16" y="63"/>
                </a:lnTo>
                <a:lnTo>
                  <a:pt x="22" y="66"/>
                </a:lnTo>
                <a:lnTo>
                  <a:pt x="28" y="67"/>
                </a:lnTo>
                <a:lnTo>
                  <a:pt x="35" y="68"/>
                </a:lnTo>
                <a:close/>
              </a:path>
            </a:pathLst>
          </a:custGeom>
          <a:solidFill>
            <a:srgbClr val="FFFFFF"/>
          </a:solidFill>
          <a:ln w="9525">
            <a:noFill/>
            <a:round/>
            <a:headEnd/>
            <a:tailEnd/>
          </a:ln>
        </p:spPr>
        <p:txBody>
          <a:bodyPr/>
          <a:lstStyle/>
          <a:p>
            <a:endParaRPr lang="en-US">
              <a:solidFill>
                <a:srgbClr val="000000"/>
              </a:solidFill>
            </a:endParaRPr>
          </a:p>
        </p:txBody>
      </p:sp>
      <p:sp>
        <p:nvSpPr>
          <p:cNvPr id="1051" name="Freeform 56"/>
          <p:cNvSpPr>
            <a:spLocks/>
          </p:cNvSpPr>
          <p:nvPr userDrawn="1"/>
        </p:nvSpPr>
        <p:spPr bwMode="auto">
          <a:xfrm>
            <a:off x="2571750" y="138113"/>
            <a:ext cx="36513" cy="34925"/>
          </a:xfrm>
          <a:custGeom>
            <a:avLst/>
            <a:gdLst>
              <a:gd name="T0" fmla="*/ 2147483647 w 68"/>
              <a:gd name="T1" fmla="*/ 2147483647 h 68"/>
              <a:gd name="T2" fmla="*/ 2147483647 w 68"/>
              <a:gd name="T3" fmla="*/ 2147483647 h 68"/>
              <a:gd name="T4" fmla="*/ 2147483647 w 68"/>
              <a:gd name="T5" fmla="*/ 2147483647 h 68"/>
              <a:gd name="T6" fmla="*/ 2147483647 w 68"/>
              <a:gd name="T7" fmla="*/ 2147483647 h 68"/>
              <a:gd name="T8" fmla="*/ 2147483647 w 68"/>
              <a:gd name="T9" fmla="*/ 2147483647 h 68"/>
              <a:gd name="T10" fmla="*/ 2147483647 w 68"/>
              <a:gd name="T11" fmla="*/ 2147483647 h 68"/>
              <a:gd name="T12" fmla="*/ 2147483647 w 68"/>
              <a:gd name="T13" fmla="*/ 2147483647 h 68"/>
              <a:gd name="T14" fmla="*/ 2147483647 w 68"/>
              <a:gd name="T15" fmla="*/ 2147483647 h 68"/>
              <a:gd name="T16" fmla="*/ 2147483647 w 68"/>
              <a:gd name="T17" fmla="*/ 2147483647 h 68"/>
              <a:gd name="T18" fmla="*/ 2147483647 w 68"/>
              <a:gd name="T19" fmla="*/ 2147483647 h 68"/>
              <a:gd name="T20" fmla="*/ 2147483647 w 68"/>
              <a:gd name="T21" fmla="*/ 2147483647 h 68"/>
              <a:gd name="T22" fmla="*/ 2147483647 w 68"/>
              <a:gd name="T23" fmla="*/ 2147483647 h 68"/>
              <a:gd name="T24" fmla="*/ 2147483647 w 68"/>
              <a:gd name="T25" fmla="*/ 2147483647 h 68"/>
              <a:gd name="T26" fmla="*/ 2147483647 w 68"/>
              <a:gd name="T27" fmla="*/ 2147483647 h 68"/>
              <a:gd name="T28" fmla="*/ 2147483647 w 68"/>
              <a:gd name="T29" fmla="*/ 2147483647 h 68"/>
              <a:gd name="T30" fmla="*/ 2147483647 w 68"/>
              <a:gd name="T31" fmla="*/ 2147483647 h 68"/>
              <a:gd name="T32" fmla="*/ 2147483647 w 68"/>
              <a:gd name="T33" fmla="*/ 0 h 68"/>
              <a:gd name="T34" fmla="*/ 2147483647 w 68"/>
              <a:gd name="T35" fmla="*/ 2147483647 h 68"/>
              <a:gd name="T36" fmla="*/ 2147483647 w 68"/>
              <a:gd name="T37" fmla="*/ 2147483647 h 68"/>
              <a:gd name="T38" fmla="*/ 2147483647 w 68"/>
              <a:gd name="T39" fmla="*/ 2147483647 h 68"/>
              <a:gd name="T40" fmla="*/ 2147483647 w 68"/>
              <a:gd name="T41" fmla="*/ 2147483647 h 68"/>
              <a:gd name="T42" fmla="*/ 2147483647 w 68"/>
              <a:gd name="T43" fmla="*/ 2147483647 h 68"/>
              <a:gd name="T44" fmla="*/ 2147483647 w 68"/>
              <a:gd name="T45" fmla="*/ 2147483647 h 68"/>
              <a:gd name="T46" fmla="*/ 2147483647 w 68"/>
              <a:gd name="T47" fmla="*/ 2147483647 h 68"/>
              <a:gd name="T48" fmla="*/ 0 w 68"/>
              <a:gd name="T49" fmla="*/ 2147483647 h 68"/>
              <a:gd name="T50" fmla="*/ 2147483647 w 68"/>
              <a:gd name="T51" fmla="*/ 2147483647 h 68"/>
              <a:gd name="T52" fmla="*/ 2147483647 w 68"/>
              <a:gd name="T53" fmla="*/ 2147483647 h 68"/>
              <a:gd name="T54" fmla="*/ 2147483647 w 68"/>
              <a:gd name="T55" fmla="*/ 2147483647 h 68"/>
              <a:gd name="T56" fmla="*/ 2147483647 w 68"/>
              <a:gd name="T57" fmla="*/ 2147483647 h 68"/>
              <a:gd name="T58" fmla="*/ 2147483647 w 68"/>
              <a:gd name="T59" fmla="*/ 2147483647 h 68"/>
              <a:gd name="T60" fmla="*/ 2147483647 w 68"/>
              <a:gd name="T61" fmla="*/ 2147483647 h 68"/>
              <a:gd name="T62" fmla="*/ 2147483647 w 68"/>
              <a:gd name="T63" fmla="*/ 2147483647 h 68"/>
              <a:gd name="T64" fmla="*/ 2147483647 w 68"/>
              <a:gd name="T65" fmla="*/ 2147483647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8" h="68">
                <a:moveTo>
                  <a:pt x="35" y="68"/>
                </a:moveTo>
                <a:lnTo>
                  <a:pt x="41" y="67"/>
                </a:lnTo>
                <a:lnTo>
                  <a:pt x="48" y="66"/>
                </a:lnTo>
                <a:lnTo>
                  <a:pt x="53" y="63"/>
                </a:lnTo>
                <a:lnTo>
                  <a:pt x="59" y="59"/>
                </a:lnTo>
                <a:lnTo>
                  <a:pt x="63" y="53"/>
                </a:lnTo>
                <a:lnTo>
                  <a:pt x="66" y="48"/>
                </a:lnTo>
                <a:lnTo>
                  <a:pt x="67" y="41"/>
                </a:lnTo>
                <a:lnTo>
                  <a:pt x="68" y="35"/>
                </a:lnTo>
                <a:lnTo>
                  <a:pt x="67" y="27"/>
                </a:lnTo>
                <a:lnTo>
                  <a:pt x="66" y="21"/>
                </a:lnTo>
                <a:lnTo>
                  <a:pt x="63" y="15"/>
                </a:lnTo>
                <a:lnTo>
                  <a:pt x="59" y="10"/>
                </a:lnTo>
                <a:lnTo>
                  <a:pt x="53" y="6"/>
                </a:lnTo>
                <a:lnTo>
                  <a:pt x="48" y="4"/>
                </a:lnTo>
                <a:lnTo>
                  <a:pt x="41" y="1"/>
                </a:lnTo>
                <a:lnTo>
                  <a:pt x="35" y="0"/>
                </a:lnTo>
                <a:lnTo>
                  <a:pt x="27" y="1"/>
                </a:lnTo>
                <a:lnTo>
                  <a:pt x="21" y="4"/>
                </a:lnTo>
                <a:lnTo>
                  <a:pt x="15" y="6"/>
                </a:lnTo>
                <a:lnTo>
                  <a:pt x="10" y="10"/>
                </a:lnTo>
                <a:lnTo>
                  <a:pt x="5" y="15"/>
                </a:lnTo>
                <a:lnTo>
                  <a:pt x="3" y="21"/>
                </a:lnTo>
                <a:lnTo>
                  <a:pt x="1" y="27"/>
                </a:lnTo>
                <a:lnTo>
                  <a:pt x="0" y="35"/>
                </a:lnTo>
                <a:lnTo>
                  <a:pt x="1" y="41"/>
                </a:lnTo>
                <a:lnTo>
                  <a:pt x="3" y="48"/>
                </a:lnTo>
                <a:lnTo>
                  <a:pt x="5" y="53"/>
                </a:lnTo>
                <a:lnTo>
                  <a:pt x="10" y="59"/>
                </a:lnTo>
                <a:lnTo>
                  <a:pt x="15" y="63"/>
                </a:lnTo>
                <a:lnTo>
                  <a:pt x="21" y="66"/>
                </a:lnTo>
                <a:lnTo>
                  <a:pt x="27" y="67"/>
                </a:lnTo>
                <a:lnTo>
                  <a:pt x="35" y="68"/>
                </a:lnTo>
                <a:close/>
              </a:path>
            </a:pathLst>
          </a:custGeom>
          <a:solidFill>
            <a:srgbClr val="FFFFFF"/>
          </a:solidFill>
          <a:ln w="9525">
            <a:noFill/>
            <a:round/>
            <a:headEnd/>
            <a:tailEnd/>
          </a:ln>
        </p:spPr>
        <p:txBody>
          <a:bodyPr/>
          <a:lstStyle/>
          <a:p>
            <a:endParaRPr lang="en-US">
              <a:solidFill>
                <a:srgbClr val="000000"/>
              </a:solidFill>
            </a:endParaRPr>
          </a:p>
        </p:txBody>
      </p:sp>
      <p:sp>
        <p:nvSpPr>
          <p:cNvPr id="1052" name="Freeform 57"/>
          <p:cNvSpPr>
            <a:spLocks/>
          </p:cNvSpPr>
          <p:nvPr userDrawn="1"/>
        </p:nvSpPr>
        <p:spPr bwMode="auto">
          <a:xfrm>
            <a:off x="2670175" y="138113"/>
            <a:ext cx="36513" cy="34925"/>
          </a:xfrm>
          <a:custGeom>
            <a:avLst/>
            <a:gdLst>
              <a:gd name="T0" fmla="*/ 2147483647 w 69"/>
              <a:gd name="T1" fmla="*/ 2147483647 h 68"/>
              <a:gd name="T2" fmla="*/ 2147483647 w 69"/>
              <a:gd name="T3" fmla="*/ 2147483647 h 68"/>
              <a:gd name="T4" fmla="*/ 2147483647 w 69"/>
              <a:gd name="T5" fmla="*/ 2147483647 h 68"/>
              <a:gd name="T6" fmla="*/ 2147483647 w 69"/>
              <a:gd name="T7" fmla="*/ 2147483647 h 68"/>
              <a:gd name="T8" fmla="*/ 2147483647 w 69"/>
              <a:gd name="T9" fmla="*/ 2147483647 h 68"/>
              <a:gd name="T10" fmla="*/ 2147483647 w 69"/>
              <a:gd name="T11" fmla="*/ 2147483647 h 68"/>
              <a:gd name="T12" fmla="*/ 2147483647 w 69"/>
              <a:gd name="T13" fmla="*/ 2147483647 h 68"/>
              <a:gd name="T14" fmla="*/ 2147483647 w 69"/>
              <a:gd name="T15" fmla="*/ 2147483647 h 68"/>
              <a:gd name="T16" fmla="*/ 2147483647 w 69"/>
              <a:gd name="T17" fmla="*/ 2147483647 h 68"/>
              <a:gd name="T18" fmla="*/ 2147483647 w 69"/>
              <a:gd name="T19" fmla="*/ 2147483647 h 68"/>
              <a:gd name="T20" fmla="*/ 2147483647 w 69"/>
              <a:gd name="T21" fmla="*/ 2147483647 h 68"/>
              <a:gd name="T22" fmla="*/ 2147483647 w 69"/>
              <a:gd name="T23" fmla="*/ 2147483647 h 68"/>
              <a:gd name="T24" fmla="*/ 2147483647 w 69"/>
              <a:gd name="T25" fmla="*/ 2147483647 h 68"/>
              <a:gd name="T26" fmla="*/ 2147483647 w 69"/>
              <a:gd name="T27" fmla="*/ 2147483647 h 68"/>
              <a:gd name="T28" fmla="*/ 2147483647 w 69"/>
              <a:gd name="T29" fmla="*/ 2147483647 h 68"/>
              <a:gd name="T30" fmla="*/ 2147483647 w 69"/>
              <a:gd name="T31" fmla="*/ 2147483647 h 68"/>
              <a:gd name="T32" fmla="*/ 2147483647 w 69"/>
              <a:gd name="T33" fmla="*/ 0 h 68"/>
              <a:gd name="T34" fmla="*/ 2147483647 w 69"/>
              <a:gd name="T35" fmla="*/ 2147483647 h 68"/>
              <a:gd name="T36" fmla="*/ 2147483647 w 69"/>
              <a:gd name="T37" fmla="*/ 2147483647 h 68"/>
              <a:gd name="T38" fmla="*/ 2147483647 w 69"/>
              <a:gd name="T39" fmla="*/ 2147483647 h 68"/>
              <a:gd name="T40" fmla="*/ 2147483647 w 69"/>
              <a:gd name="T41" fmla="*/ 2147483647 h 68"/>
              <a:gd name="T42" fmla="*/ 2147483647 w 69"/>
              <a:gd name="T43" fmla="*/ 2147483647 h 68"/>
              <a:gd name="T44" fmla="*/ 2147483647 w 69"/>
              <a:gd name="T45" fmla="*/ 2147483647 h 68"/>
              <a:gd name="T46" fmla="*/ 0 w 69"/>
              <a:gd name="T47" fmla="*/ 2147483647 h 68"/>
              <a:gd name="T48" fmla="*/ 0 w 69"/>
              <a:gd name="T49" fmla="*/ 2147483647 h 68"/>
              <a:gd name="T50" fmla="*/ 0 w 69"/>
              <a:gd name="T51" fmla="*/ 2147483647 h 68"/>
              <a:gd name="T52" fmla="*/ 2147483647 w 69"/>
              <a:gd name="T53" fmla="*/ 2147483647 h 68"/>
              <a:gd name="T54" fmla="*/ 2147483647 w 69"/>
              <a:gd name="T55" fmla="*/ 2147483647 h 68"/>
              <a:gd name="T56" fmla="*/ 2147483647 w 69"/>
              <a:gd name="T57" fmla="*/ 2147483647 h 68"/>
              <a:gd name="T58" fmla="*/ 2147483647 w 69"/>
              <a:gd name="T59" fmla="*/ 2147483647 h 68"/>
              <a:gd name="T60" fmla="*/ 2147483647 w 69"/>
              <a:gd name="T61" fmla="*/ 2147483647 h 68"/>
              <a:gd name="T62" fmla="*/ 2147483647 w 69"/>
              <a:gd name="T63" fmla="*/ 2147483647 h 68"/>
              <a:gd name="T64" fmla="*/ 2147483647 w 69"/>
              <a:gd name="T65" fmla="*/ 2147483647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9" h="68">
                <a:moveTo>
                  <a:pt x="34" y="68"/>
                </a:moveTo>
                <a:lnTo>
                  <a:pt x="42" y="67"/>
                </a:lnTo>
                <a:lnTo>
                  <a:pt x="48" y="66"/>
                </a:lnTo>
                <a:lnTo>
                  <a:pt x="54" y="63"/>
                </a:lnTo>
                <a:lnTo>
                  <a:pt x="59" y="59"/>
                </a:lnTo>
                <a:lnTo>
                  <a:pt x="62" y="53"/>
                </a:lnTo>
                <a:lnTo>
                  <a:pt x="66" y="48"/>
                </a:lnTo>
                <a:lnTo>
                  <a:pt x="68" y="41"/>
                </a:lnTo>
                <a:lnTo>
                  <a:pt x="69" y="35"/>
                </a:lnTo>
                <a:lnTo>
                  <a:pt x="68" y="27"/>
                </a:lnTo>
                <a:lnTo>
                  <a:pt x="66" y="21"/>
                </a:lnTo>
                <a:lnTo>
                  <a:pt x="62" y="15"/>
                </a:lnTo>
                <a:lnTo>
                  <a:pt x="59" y="10"/>
                </a:lnTo>
                <a:lnTo>
                  <a:pt x="54" y="6"/>
                </a:lnTo>
                <a:lnTo>
                  <a:pt x="48" y="4"/>
                </a:lnTo>
                <a:lnTo>
                  <a:pt x="42" y="1"/>
                </a:lnTo>
                <a:lnTo>
                  <a:pt x="34" y="0"/>
                </a:lnTo>
                <a:lnTo>
                  <a:pt x="28" y="1"/>
                </a:lnTo>
                <a:lnTo>
                  <a:pt x="21" y="4"/>
                </a:lnTo>
                <a:lnTo>
                  <a:pt x="16" y="6"/>
                </a:lnTo>
                <a:lnTo>
                  <a:pt x="10" y="10"/>
                </a:lnTo>
                <a:lnTo>
                  <a:pt x="6" y="15"/>
                </a:lnTo>
                <a:lnTo>
                  <a:pt x="3" y="21"/>
                </a:lnTo>
                <a:lnTo>
                  <a:pt x="0" y="27"/>
                </a:lnTo>
                <a:lnTo>
                  <a:pt x="0" y="35"/>
                </a:lnTo>
                <a:lnTo>
                  <a:pt x="0" y="41"/>
                </a:lnTo>
                <a:lnTo>
                  <a:pt x="3" y="48"/>
                </a:lnTo>
                <a:lnTo>
                  <a:pt x="6" y="53"/>
                </a:lnTo>
                <a:lnTo>
                  <a:pt x="10" y="59"/>
                </a:lnTo>
                <a:lnTo>
                  <a:pt x="16" y="63"/>
                </a:lnTo>
                <a:lnTo>
                  <a:pt x="21" y="66"/>
                </a:lnTo>
                <a:lnTo>
                  <a:pt x="28" y="67"/>
                </a:lnTo>
                <a:lnTo>
                  <a:pt x="34" y="68"/>
                </a:lnTo>
                <a:close/>
              </a:path>
            </a:pathLst>
          </a:custGeom>
          <a:solidFill>
            <a:srgbClr val="FFFFFF"/>
          </a:solidFill>
          <a:ln w="9525">
            <a:noFill/>
            <a:round/>
            <a:headEnd/>
            <a:tailEnd/>
          </a:ln>
        </p:spPr>
        <p:txBody>
          <a:bodyPr/>
          <a:lstStyle/>
          <a:p>
            <a:endParaRPr lang="en-US">
              <a:solidFill>
                <a:srgbClr val="000000"/>
              </a:solidFill>
            </a:endParaRPr>
          </a:p>
        </p:txBody>
      </p:sp>
      <p:sp>
        <p:nvSpPr>
          <p:cNvPr id="1053" name="Freeform 58"/>
          <p:cNvSpPr>
            <a:spLocks/>
          </p:cNvSpPr>
          <p:nvPr userDrawn="1"/>
        </p:nvSpPr>
        <p:spPr bwMode="auto">
          <a:xfrm>
            <a:off x="2767013" y="138113"/>
            <a:ext cx="36512" cy="34925"/>
          </a:xfrm>
          <a:custGeom>
            <a:avLst/>
            <a:gdLst>
              <a:gd name="T0" fmla="*/ 2147483647 w 68"/>
              <a:gd name="T1" fmla="*/ 2147483647 h 68"/>
              <a:gd name="T2" fmla="*/ 2147483647 w 68"/>
              <a:gd name="T3" fmla="*/ 2147483647 h 68"/>
              <a:gd name="T4" fmla="*/ 2147483647 w 68"/>
              <a:gd name="T5" fmla="*/ 2147483647 h 68"/>
              <a:gd name="T6" fmla="*/ 2147483647 w 68"/>
              <a:gd name="T7" fmla="*/ 2147483647 h 68"/>
              <a:gd name="T8" fmla="*/ 2147483647 w 68"/>
              <a:gd name="T9" fmla="*/ 2147483647 h 68"/>
              <a:gd name="T10" fmla="*/ 2147483647 w 68"/>
              <a:gd name="T11" fmla="*/ 2147483647 h 68"/>
              <a:gd name="T12" fmla="*/ 2147483647 w 68"/>
              <a:gd name="T13" fmla="*/ 2147483647 h 68"/>
              <a:gd name="T14" fmla="*/ 2147483647 w 68"/>
              <a:gd name="T15" fmla="*/ 2147483647 h 68"/>
              <a:gd name="T16" fmla="*/ 2147483647 w 68"/>
              <a:gd name="T17" fmla="*/ 2147483647 h 68"/>
              <a:gd name="T18" fmla="*/ 2147483647 w 68"/>
              <a:gd name="T19" fmla="*/ 2147483647 h 68"/>
              <a:gd name="T20" fmla="*/ 2147483647 w 68"/>
              <a:gd name="T21" fmla="*/ 2147483647 h 68"/>
              <a:gd name="T22" fmla="*/ 2147483647 w 68"/>
              <a:gd name="T23" fmla="*/ 2147483647 h 68"/>
              <a:gd name="T24" fmla="*/ 2147483647 w 68"/>
              <a:gd name="T25" fmla="*/ 2147483647 h 68"/>
              <a:gd name="T26" fmla="*/ 2147483647 w 68"/>
              <a:gd name="T27" fmla="*/ 2147483647 h 68"/>
              <a:gd name="T28" fmla="*/ 2147483647 w 68"/>
              <a:gd name="T29" fmla="*/ 2147483647 h 68"/>
              <a:gd name="T30" fmla="*/ 2147483647 w 68"/>
              <a:gd name="T31" fmla="*/ 2147483647 h 68"/>
              <a:gd name="T32" fmla="*/ 2147483647 w 68"/>
              <a:gd name="T33" fmla="*/ 0 h 68"/>
              <a:gd name="T34" fmla="*/ 2147483647 w 68"/>
              <a:gd name="T35" fmla="*/ 2147483647 h 68"/>
              <a:gd name="T36" fmla="*/ 2147483647 w 68"/>
              <a:gd name="T37" fmla="*/ 2147483647 h 68"/>
              <a:gd name="T38" fmla="*/ 2147483647 w 68"/>
              <a:gd name="T39" fmla="*/ 2147483647 h 68"/>
              <a:gd name="T40" fmla="*/ 2147483647 w 68"/>
              <a:gd name="T41" fmla="*/ 2147483647 h 68"/>
              <a:gd name="T42" fmla="*/ 2147483647 w 68"/>
              <a:gd name="T43" fmla="*/ 2147483647 h 68"/>
              <a:gd name="T44" fmla="*/ 2147483647 w 68"/>
              <a:gd name="T45" fmla="*/ 2147483647 h 68"/>
              <a:gd name="T46" fmla="*/ 0 w 68"/>
              <a:gd name="T47" fmla="*/ 2147483647 h 68"/>
              <a:gd name="T48" fmla="*/ 0 w 68"/>
              <a:gd name="T49" fmla="*/ 2147483647 h 68"/>
              <a:gd name="T50" fmla="*/ 0 w 68"/>
              <a:gd name="T51" fmla="*/ 2147483647 h 68"/>
              <a:gd name="T52" fmla="*/ 2147483647 w 68"/>
              <a:gd name="T53" fmla="*/ 2147483647 h 68"/>
              <a:gd name="T54" fmla="*/ 2147483647 w 68"/>
              <a:gd name="T55" fmla="*/ 2147483647 h 68"/>
              <a:gd name="T56" fmla="*/ 2147483647 w 68"/>
              <a:gd name="T57" fmla="*/ 2147483647 h 68"/>
              <a:gd name="T58" fmla="*/ 2147483647 w 68"/>
              <a:gd name="T59" fmla="*/ 2147483647 h 68"/>
              <a:gd name="T60" fmla="*/ 2147483647 w 68"/>
              <a:gd name="T61" fmla="*/ 2147483647 h 68"/>
              <a:gd name="T62" fmla="*/ 2147483647 w 68"/>
              <a:gd name="T63" fmla="*/ 2147483647 h 68"/>
              <a:gd name="T64" fmla="*/ 2147483647 w 68"/>
              <a:gd name="T65" fmla="*/ 2147483647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8" h="68">
                <a:moveTo>
                  <a:pt x="34" y="68"/>
                </a:moveTo>
                <a:lnTo>
                  <a:pt x="40" y="67"/>
                </a:lnTo>
                <a:lnTo>
                  <a:pt x="47" y="66"/>
                </a:lnTo>
                <a:lnTo>
                  <a:pt x="53" y="63"/>
                </a:lnTo>
                <a:lnTo>
                  <a:pt x="57" y="59"/>
                </a:lnTo>
                <a:lnTo>
                  <a:pt x="62" y="53"/>
                </a:lnTo>
                <a:lnTo>
                  <a:pt x="65" y="48"/>
                </a:lnTo>
                <a:lnTo>
                  <a:pt x="67" y="41"/>
                </a:lnTo>
                <a:lnTo>
                  <a:pt x="68" y="35"/>
                </a:lnTo>
                <a:lnTo>
                  <a:pt x="67" y="27"/>
                </a:lnTo>
                <a:lnTo>
                  <a:pt x="65" y="21"/>
                </a:lnTo>
                <a:lnTo>
                  <a:pt x="62" y="15"/>
                </a:lnTo>
                <a:lnTo>
                  <a:pt x="57" y="10"/>
                </a:lnTo>
                <a:lnTo>
                  <a:pt x="53" y="6"/>
                </a:lnTo>
                <a:lnTo>
                  <a:pt x="47" y="4"/>
                </a:lnTo>
                <a:lnTo>
                  <a:pt x="40" y="1"/>
                </a:lnTo>
                <a:lnTo>
                  <a:pt x="34" y="0"/>
                </a:lnTo>
                <a:lnTo>
                  <a:pt x="27" y="1"/>
                </a:lnTo>
                <a:lnTo>
                  <a:pt x="20" y="4"/>
                </a:lnTo>
                <a:lnTo>
                  <a:pt x="14" y="6"/>
                </a:lnTo>
                <a:lnTo>
                  <a:pt x="10" y="10"/>
                </a:lnTo>
                <a:lnTo>
                  <a:pt x="5" y="15"/>
                </a:lnTo>
                <a:lnTo>
                  <a:pt x="2" y="21"/>
                </a:lnTo>
                <a:lnTo>
                  <a:pt x="0" y="27"/>
                </a:lnTo>
                <a:lnTo>
                  <a:pt x="0" y="35"/>
                </a:lnTo>
                <a:lnTo>
                  <a:pt x="0" y="41"/>
                </a:lnTo>
                <a:lnTo>
                  <a:pt x="2" y="48"/>
                </a:lnTo>
                <a:lnTo>
                  <a:pt x="5" y="53"/>
                </a:lnTo>
                <a:lnTo>
                  <a:pt x="10" y="59"/>
                </a:lnTo>
                <a:lnTo>
                  <a:pt x="14" y="63"/>
                </a:lnTo>
                <a:lnTo>
                  <a:pt x="20" y="66"/>
                </a:lnTo>
                <a:lnTo>
                  <a:pt x="27" y="67"/>
                </a:lnTo>
                <a:lnTo>
                  <a:pt x="34" y="68"/>
                </a:lnTo>
                <a:close/>
              </a:path>
            </a:pathLst>
          </a:custGeom>
          <a:solidFill>
            <a:srgbClr val="FFFFFF"/>
          </a:solidFill>
          <a:ln w="9525">
            <a:noFill/>
            <a:round/>
            <a:headEnd/>
            <a:tailEnd/>
          </a:ln>
        </p:spPr>
        <p:txBody>
          <a:bodyPr/>
          <a:lstStyle/>
          <a:p>
            <a:endParaRPr lang="en-US">
              <a:solidFill>
                <a:srgbClr val="000000"/>
              </a:solidFill>
            </a:endParaRPr>
          </a:p>
        </p:txBody>
      </p:sp>
      <p:sp>
        <p:nvSpPr>
          <p:cNvPr id="1054" name="Freeform 59"/>
          <p:cNvSpPr>
            <a:spLocks/>
          </p:cNvSpPr>
          <p:nvPr userDrawn="1"/>
        </p:nvSpPr>
        <p:spPr bwMode="auto">
          <a:xfrm>
            <a:off x="2863850" y="138113"/>
            <a:ext cx="36513" cy="34925"/>
          </a:xfrm>
          <a:custGeom>
            <a:avLst/>
            <a:gdLst>
              <a:gd name="T0" fmla="*/ 2147483647 w 69"/>
              <a:gd name="T1" fmla="*/ 2147483647 h 68"/>
              <a:gd name="T2" fmla="*/ 2147483647 w 69"/>
              <a:gd name="T3" fmla="*/ 2147483647 h 68"/>
              <a:gd name="T4" fmla="*/ 2147483647 w 69"/>
              <a:gd name="T5" fmla="*/ 2147483647 h 68"/>
              <a:gd name="T6" fmla="*/ 2147483647 w 69"/>
              <a:gd name="T7" fmla="*/ 2147483647 h 68"/>
              <a:gd name="T8" fmla="*/ 2147483647 w 69"/>
              <a:gd name="T9" fmla="*/ 2147483647 h 68"/>
              <a:gd name="T10" fmla="*/ 2147483647 w 69"/>
              <a:gd name="T11" fmla="*/ 2147483647 h 68"/>
              <a:gd name="T12" fmla="*/ 2147483647 w 69"/>
              <a:gd name="T13" fmla="*/ 2147483647 h 68"/>
              <a:gd name="T14" fmla="*/ 2147483647 w 69"/>
              <a:gd name="T15" fmla="*/ 2147483647 h 68"/>
              <a:gd name="T16" fmla="*/ 2147483647 w 69"/>
              <a:gd name="T17" fmla="*/ 2147483647 h 68"/>
              <a:gd name="T18" fmla="*/ 2147483647 w 69"/>
              <a:gd name="T19" fmla="*/ 2147483647 h 68"/>
              <a:gd name="T20" fmla="*/ 2147483647 w 69"/>
              <a:gd name="T21" fmla="*/ 2147483647 h 68"/>
              <a:gd name="T22" fmla="*/ 2147483647 w 69"/>
              <a:gd name="T23" fmla="*/ 2147483647 h 68"/>
              <a:gd name="T24" fmla="*/ 2147483647 w 69"/>
              <a:gd name="T25" fmla="*/ 2147483647 h 68"/>
              <a:gd name="T26" fmla="*/ 2147483647 w 69"/>
              <a:gd name="T27" fmla="*/ 2147483647 h 68"/>
              <a:gd name="T28" fmla="*/ 2147483647 w 69"/>
              <a:gd name="T29" fmla="*/ 2147483647 h 68"/>
              <a:gd name="T30" fmla="*/ 2147483647 w 69"/>
              <a:gd name="T31" fmla="*/ 2147483647 h 68"/>
              <a:gd name="T32" fmla="*/ 2147483647 w 69"/>
              <a:gd name="T33" fmla="*/ 0 h 68"/>
              <a:gd name="T34" fmla="*/ 2147483647 w 69"/>
              <a:gd name="T35" fmla="*/ 2147483647 h 68"/>
              <a:gd name="T36" fmla="*/ 2147483647 w 69"/>
              <a:gd name="T37" fmla="*/ 2147483647 h 68"/>
              <a:gd name="T38" fmla="*/ 2147483647 w 69"/>
              <a:gd name="T39" fmla="*/ 2147483647 h 68"/>
              <a:gd name="T40" fmla="*/ 2147483647 w 69"/>
              <a:gd name="T41" fmla="*/ 2147483647 h 68"/>
              <a:gd name="T42" fmla="*/ 2147483647 w 69"/>
              <a:gd name="T43" fmla="*/ 2147483647 h 68"/>
              <a:gd name="T44" fmla="*/ 2147483647 w 69"/>
              <a:gd name="T45" fmla="*/ 2147483647 h 68"/>
              <a:gd name="T46" fmla="*/ 2147483647 w 69"/>
              <a:gd name="T47" fmla="*/ 2147483647 h 68"/>
              <a:gd name="T48" fmla="*/ 0 w 69"/>
              <a:gd name="T49" fmla="*/ 2147483647 h 68"/>
              <a:gd name="T50" fmla="*/ 2147483647 w 69"/>
              <a:gd name="T51" fmla="*/ 2147483647 h 68"/>
              <a:gd name="T52" fmla="*/ 2147483647 w 69"/>
              <a:gd name="T53" fmla="*/ 2147483647 h 68"/>
              <a:gd name="T54" fmla="*/ 2147483647 w 69"/>
              <a:gd name="T55" fmla="*/ 2147483647 h 68"/>
              <a:gd name="T56" fmla="*/ 2147483647 w 69"/>
              <a:gd name="T57" fmla="*/ 2147483647 h 68"/>
              <a:gd name="T58" fmla="*/ 2147483647 w 69"/>
              <a:gd name="T59" fmla="*/ 2147483647 h 68"/>
              <a:gd name="T60" fmla="*/ 2147483647 w 69"/>
              <a:gd name="T61" fmla="*/ 2147483647 h 68"/>
              <a:gd name="T62" fmla="*/ 2147483647 w 69"/>
              <a:gd name="T63" fmla="*/ 2147483647 h 68"/>
              <a:gd name="T64" fmla="*/ 2147483647 w 69"/>
              <a:gd name="T65" fmla="*/ 2147483647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9" h="68">
                <a:moveTo>
                  <a:pt x="35" y="68"/>
                </a:moveTo>
                <a:lnTo>
                  <a:pt x="41" y="67"/>
                </a:lnTo>
                <a:lnTo>
                  <a:pt x="48" y="66"/>
                </a:lnTo>
                <a:lnTo>
                  <a:pt x="53" y="63"/>
                </a:lnTo>
                <a:lnTo>
                  <a:pt x="59" y="59"/>
                </a:lnTo>
                <a:lnTo>
                  <a:pt x="63" y="53"/>
                </a:lnTo>
                <a:lnTo>
                  <a:pt x="66" y="48"/>
                </a:lnTo>
                <a:lnTo>
                  <a:pt x="69" y="41"/>
                </a:lnTo>
                <a:lnTo>
                  <a:pt x="69" y="35"/>
                </a:lnTo>
                <a:lnTo>
                  <a:pt x="69" y="27"/>
                </a:lnTo>
                <a:lnTo>
                  <a:pt x="66" y="21"/>
                </a:lnTo>
                <a:lnTo>
                  <a:pt x="63" y="15"/>
                </a:lnTo>
                <a:lnTo>
                  <a:pt x="59" y="10"/>
                </a:lnTo>
                <a:lnTo>
                  <a:pt x="53" y="6"/>
                </a:lnTo>
                <a:lnTo>
                  <a:pt x="48" y="4"/>
                </a:lnTo>
                <a:lnTo>
                  <a:pt x="41" y="1"/>
                </a:lnTo>
                <a:lnTo>
                  <a:pt x="35" y="0"/>
                </a:lnTo>
                <a:lnTo>
                  <a:pt x="27" y="1"/>
                </a:lnTo>
                <a:lnTo>
                  <a:pt x="22" y="4"/>
                </a:lnTo>
                <a:lnTo>
                  <a:pt x="15" y="6"/>
                </a:lnTo>
                <a:lnTo>
                  <a:pt x="11" y="10"/>
                </a:lnTo>
                <a:lnTo>
                  <a:pt x="7" y="15"/>
                </a:lnTo>
                <a:lnTo>
                  <a:pt x="4" y="21"/>
                </a:lnTo>
                <a:lnTo>
                  <a:pt x="1" y="27"/>
                </a:lnTo>
                <a:lnTo>
                  <a:pt x="0" y="35"/>
                </a:lnTo>
                <a:lnTo>
                  <a:pt x="1" y="41"/>
                </a:lnTo>
                <a:lnTo>
                  <a:pt x="4" y="48"/>
                </a:lnTo>
                <a:lnTo>
                  <a:pt x="7" y="53"/>
                </a:lnTo>
                <a:lnTo>
                  <a:pt x="11" y="59"/>
                </a:lnTo>
                <a:lnTo>
                  <a:pt x="15" y="63"/>
                </a:lnTo>
                <a:lnTo>
                  <a:pt x="22" y="66"/>
                </a:lnTo>
                <a:lnTo>
                  <a:pt x="27" y="67"/>
                </a:lnTo>
                <a:lnTo>
                  <a:pt x="35" y="68"/>
                </a:lnTo>
                <a:close/>
              </a:path>
            </a:pathLst>
          </a:custGeom>
          <a:solidFill>
            <a:srgbClr val="FFFFFF"/>
          </a:solidFill>
          <a:ln w="9525">
            <a:noFill/>
            <a:round/>
            <a:headEnd/>
            <a:tailEnd/>
          </a:ln>
        </p:spPr>
        <p:txBody>
          <a:bodyPr/>
          <a:lstStyle/>
          <a:p>
            <a:endParaRPr lang="en-US">
              <a:solidFill>
                <a:srgbClr val="000000"/>
              </a:solidFill>
            </a:endParaRPr>
          </a:p>
        </p:txBody>
      </p:sp>
      <p:sp>
        <p:nvSpPr>
          <p:cNvPr id="1055" name="Freeform 60"/>
          <p:cNvSpPr>
            <a:spLocks/>
          </p:cNvSpPr>
          <p:nvPr userDrawn="1"/>
        </p:nvSpPr>
        <p:spPr bwMode="auto">
          <a:xfrm>
            <a:off x="2962275" y="138113"/>
            <a:ext cx="36513" cy="34925"/>
          </a:xfrm>
          <a:custGeom>
            <a:avLst/>
            <a:gdLst>
              <a:gd name="T0" fmla="*/ 2147483647 w 68"/>
              <a:gd name="T1" fmla="*/ 2147483647 h 68"/>
              <a:gd name="T2" fmla="*/ 2147483647 w 68"/>
              <a:gd name="T3" fmla="*/ 2147483647 h 68"/>
              <a:gd name="T4" fmla="*/ 2147483647 w 68"/>
              <a:gd name="T5" fmla="*/ 2147483647 h 68"/>
              <a:gd name="T6" fmla="*/ 2147483647 w 68"/>
              <a:gd name="T7" fmla="*/ 2147483647 h 68"/>
              <a:gd name="T8" fmla="*/ 2147483647 w 68"/>
              <a:gd name="T9" fmla="*/ 2147483647 h 68"/>
              <a:gd name="T10" fmla="*/ 2147483647 w 68"/>
              <a:gd name="T11" fmla="*/ 2147483647 h 68"/>
              <a:gd name="T12" fmla="*/ 2147483647 w 68"/>
              <a:gd name="T13" fmla="*/ 2147483647 h 68"/>
              <a:gd name="T14" fmla="*/ 2147483647 w 68"/>
              <a:gd name="T15" fmla="*/ 2147483647 h 68"/>
              <a:gd name="T16" fmla="*/ 2147483647 w 68"/>
              <a:gd name="T17" fmla="*/ 2147483647 h 68"/>
              <a:gd name="T18" fmla="*/ 2147483647 w 68"/>
              <a:gd name="T19" fmla="*/ 2147483647 h 68"/>
              <a:gd name="T20" fmla="*/ 2147483647 w 68"/>
              <a:gd name="T21" fmla="*/ 2147483647 h 68"/>
              <a:gd name="T22" fmla="*/ 2147483647 w 68"/>
              <a:gd name="T23" fmla="*/ 2147483647 h 68"/>
              <a:gd name="T24" fmla="*/ 2147483647 w 68"/>
              <a:gd name="T25" fmla="*/ 2147483647 h 68"/>
              <a:gd name="T26" fmla="*/ 2147483647 w 68"/>
              <a:gd name="T27" fmla="*/ 2147483647 h 68"/>
              <a:gd name="T28" fmla="*/ 2147483647 w 68"/>
              <a:gd name="T29" fmla="*/ 2147483647 h 68"/>
              <a:gd name="T30" fmla="*/ 2147483647 w 68"/>
              <a:gd name="T31" fmla="*/ 2147483647 h 68"/>
              <a:gd name="T32" fmla="*/ 2147483647 w 68"/>
              <a:gd name="T33" fmla="*/ 0 h 68"/>
              <a:gd name="T34" fmla="*/ 2147483647 w 68"/>
              <a:gd name="T35" fmla="*/ 2147483647 h 68"/>
              <a:gd name="T36" fmla="*/ 2147483647 w 68"/>
              <a:gd name="T37" fmla="*/ 2147483647 h 68"/>
              <a:gd name="T38" fmla="*/ 2147483647 w 68"/>
              <a:gd name="T39" fmla="*/ 2147483647 h 68"/>
              <a:gd name="T40" fmla="*/ 2147483647 w 68"/>
              <a:gd name="T41" fmla="*/ 2147483647 h 68"/>
              <a:gd name="T42" fmla="*/ 2147483647 w 68"/>
              <a:gd name="T43" fmla="*/ 2147483647 h 68"/>
              <a:gd name="T44" fmla="*/ 2147483647 w 68"/>
              <a:gd name="T45" fmla="*/ 2147483647 h 68"/>
              <a:gd name="T46" fmla="*/ 2147483647 w 68"/>
              <a:gd name="T47" fmla="*/ 2147483647 h 68"/>
              <a:gd name="T48" fmla="*/ 0 w 68"/>
              <a:gd name="T49" fmla="*/ 2147483647 h 68"/>
              <a:gd name="T50" fmla="*/ 2147483647 w 68"/>
              <a:gd name="T51" fmla="*/ 2147483647 h 68"/>
              <a:gd name="T52" fmla="*/ 2147483647 w 68"/>
              <a:gd name="T53" fmla="*/ 2147483647 h 68"/>
              <a:gd name="T54" fmla="*/ 2147483647 w 68"/>
              <a:gd name="T55" fmla="*/ 2147483647 h 68"/>
              <a:gd name="T56" fmla="*/ 2147483647 w 68"/>
              <a:gd name="T57" fmla="*/ 2147483647 h 68"/>
              <a:gd name="T58" fmla="*/ 2147483647 w 68"/>
              <a:gd name="T59" fmla="*/ 2147483647 h 68"/>
              <a:gd name="T60" fmla="*/ 2147483647 w 68"/>
              <a:gd name="T61" fmla="*/ 2147483647 h 68"/>
              <a:gd name="T62" fmla="*/ 2147483647 w 68"/>
              <a:gd name="T63" fmla="*/ 2147483647 h 68"/>
              <a:gd name="T64" fmla="*/ 2147483647 w 68"/>
              <a:gd name="T65" fmla="*/ 2147483647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8" h="68">
                <a:moveTo>
                  <a:pt x="34" y="68"/>
                </a:moveTo>
                <a:lnTo>
                  <a:pt x="41" y="67"/>
                </a:lnTo>
                <a:lnTo>
                  <a:pt x="47" y="66"/>
                </a:lnTo>
                <a:lnTo>
                  <a:pt x="53" y="63"/>
                </a:lnTo>
                <a:lnTo>
                  <a:pt x="58" y="59"/>
                </a:lnTo>
                <a:lnTo>
                  <a:pt x="63" y="53"/>
                </a:lnTo>
                <a:lnTo>
                  <a:pt x="66" y="48"/>
                </a:lnTo>
                <a:lnTo>
                  <a:pt x="67" y="41"/>
                </a:lnTo>
                <a:lnTo>
                  <a:pt x="68" y="35"/>
                </a:lnTo>
                <a:lnTo>
                  <a:pt x="67" y="27"/>
                </a:lnTo>
                <a:lnTo>
                  <a:pt x="66" y="21"/>
                </a:lnTo>
                <a:lnTo>
                  <a:pt x="63" y="15"/>
                </a:lnTo>
                <a:lnTo>
                  <a:pt x="58" y="10"/>
                </a:lnTo>
                <a:lnTo>
                  <a:pt x="53" y="6"/>
                </a:lnTo>
                <a:lnTo>
                  <a:pt x="47" y="4"/>
                </a:lnTo>
                <a:lnTo>
                  <a:pt x="41" y="1"/>
                </a:lnTo>
                <a:lnTo>
                  <a:pt x="34" y="0"/>
                </a:lnTo>
                <a:lnTo>
                  <a:pt x="27" y="1"/>
                </a:lnTo>
                <a:lnTo>
                  <a:pt x="20" y="4"/>
                </a:lnTo>
                <a:lnTo>
                  <a:pt x="15" y="6"/>
                </a:lnTo>
                <a:lnTo>
                  <a:pt x="9" y="10"/>
                </a:lnTo>
                <a:lnTo>
                  <a:pt x="5" y="15"/>
                </a:lnTo>
                <a:lnTo>
                  <a:pt x="3" y="21"/>
                </a:lnTo>
                <a:lnTo>
                  <a:pt x="1" y="27"/>
                </a:lnTo>
                <a:lnTo>
                  <a:pt x="0" y="35"/>
                </a:lnTo>
                <a:lnTo>
                  <a:pt x="1" y="41"/>
                </a:lnTo>
                <a:lnTo>
                  <a:pt x="3" y="48"/>
                </a:lnTo>
                <a:lnTo>
                  <a:pt x="5" y="53"/>
                </a:lnTo>
                <a:lnTo>
                  <a:pt x="9" y="59"/>
                </a:lnTo>
                <a:lnTo>
                  <a:pt x="15" y="63"/>
                </a:lnTo>
                <a:lnTo>
                  <a:pt x="20" y="66"/>
                </a:lnTo>
                <a:lnTo>
                  <a:pt x="27" y="67"/>
                </a:lnTo>
                <a:lnTo>
                  <a:pt x="34" y="68"/>
                </a:lnTo>
                <a:close/>
              </a:path>
            </a:pathLst>
          </a:custGeom>
          <a:solidFill>
            <a:srgbClr val="FFFFFF"/>
          </a:solidFill>
          <a:ln w="9525">
            <a:noFill/>
            <a:round/>
            <a:headEnd/>
            <a:tailEnd/>
          </a:ln>
        </p:spPr>
        <p:txBody>
          <a:bodyPr/>
          <a:lstStyle/>
          <a:p>
            <a:endParaRPr lang="en-US">
              <a:solidFill>
                <a:srgbClr val="000000"/>
              </a:solidFill>
            </a:endParaRPr>
          </a:p>
        </p:txBody>
      </p:sp>
      <p:sp>
        <p:nvSpPr>
          <p:cNvPr id="1056" name="Freeform 61"/>
          <p:cNvSpPr>
            <a:spLocks/>
          </p:cNvSpPr>
          <p:nvPr userDrawn="1"/>
        </p:nvSpPr>
        <p:spPr bwMode="auto">
          <a:xfrm>
            <a:off x="3059113" y="138113"/>
            <a:ext cx="36512" cy="34925"/>
          </a:xfrm>
          <a:custGeom>
            <a:avLst/>
            <a:gdLst>
              <a:gd name="T0" fmla="*/ 2147483647 w 69"/>
              <a:gd name="T1" fmla="*/ 2147483647 h 68"/>
              <a:gd name="T2" fmla="*/ 2147483647 w 69"/>
              <a:gd name="T3" fmla="*/ 2147483647 h 68"/>
              <a:gd name="T4" fmla="*/ 2147483647 w 69"/>
              <a:gd name="T5" fmla="*/ 2147483647 h 68"/>
              <a:gd name="T6" fmla="*/ 2147483647 w 69"/>
              <a:gd name="T7" fmla="*/ 2147483647 h 68"/>
              <a:gd name="T8" fmla="*/ 2147483647 w 69"/>
              <a:gd name="T9" fmla="*/ 2147483647 h 68"/>
              <a:gd name="T10" fmla="*/ 2147483647 w 69"/>
              <a:gd name="T11" fmla="*/ 2147483647 h 68"/>
              <a:gd name="T12" fmla="*/ 2147483647 w 69"/>
              <a:gd name="T13" fmla="*/ 2147483647 h 68"/>
              <a:gd name="T14" fmla="*/ 2147483647 w 69"/>
              <a:gd name="T15" fmla="*/ 2147483647 h 68"/>
              <a:gd name="T16" fmla="*/ 2147483647 w 69"/>
              <a:gd name="T17" fmla="*/ 2147483647 h 68"/>
              <a:gd name="T18" fmla="*/ 2147483647 w 69"/>
              <a:gd name="T19" fmla="*/ 2147483647 h 68"/>
              <a:gd name="T20" fmla="*/ 2147483647 w 69"/>
              <a:gd name="T21" fmla="*/ 2147483647 h 68"/>
              <a:gd name="T22" fmla="*/ 2147483647 w 69"/>
              <a:gd name="T23" fmla="*/ 2147483647 h 68"/>
              <a:gd name="T24" fmla="*/ 2147483647 w 69"/>
              <a:gd name="T25" fmla="*/ 2147483647 h 68"/>
              <a:gd name="T26" fmla="*/ 2147483647 w 69"/>
              <a:gd name="T27" fmla="*/ 2147483647 h 68"/>
              <a:gd name="T28" fmla="*/ 2147483647 w 69"/>
              <a:gd name="T29" fmla="*/ 2147483647 h 68"/>
              <a:gd name="T30" fmla="*/ 2147483647 w 69"/>
              <a:gd name="T31" fmla="*/ 2147483647 h 68"/>
              <a:gd name="T32" fmla="*/ 2147483647 w 69"/>
              <a:gd name="T33" fmla="*/ 0 h 68"/>
              <a:gd name="T34" fmla="*/ 2147483647 w 69"/>
              <a:gd name="T35" fmla="*/ 2147483647 h 68"/>
              <a:gd name="T36" fmla="*/ 2147483647 w 69"/>
              <a:gd name="T37" fmla="*/ 2147483647 h 68"/>
              <a:gd name="T38" fmla="*/ 2147483647 w 69"/>
              <a:gd name="T39" fmla="*/ 2147483647 h 68"/>
              <a:gd name="T40" fmla="*/ 2147483647 w 69"/>
              <a:gd name="T41" fmla="*/ 2147483647 h 68"/>
              <a:gd name="T42" fmla="*/ 2147483647 w 69"/>
              <a:gd name="T43" fmla="*/ 2147483647 h 68"/>
              <a:gd name="T44" fmla="*/ 2147483647 w 69"/>
              <a:gd name="T45" fmla="*/ 2147483647 h 68"/>
              <a:gd name="T46" fmla="*/ 0 w 69"/>
              <a:gd name="T47" fmla="*/ 2147483647 h 68"/>
              <a:gd name="T48" fmla="*/ 0 w 69"/>
              <a:gd name="T49" fmla="*/ 2147483647 h 68"/>
              <a:gd name="T50" fmla="*/ 0 w 69"/>
              <a:gd name="T51" fmla="*/ 2147483647 h 68"/>
              <a:gd name="T52" fmla="*/ 2147483647 w 69"/>
              <a:gd name="T53" fmla="*/ 2147483647 h 68"/>
              <a:gd name="T54" fmla="*/ 2147483647 w 69"/>
              <a:gd name="T55" fmla="*/ 2147483647 h 68"/>
              <a:gd name="T56" fmla="*/ 2147483647 w 69"/>
              <a:gd name="T57" fmla="*/ 2147483647 h 68"/>
              <a:gd name="T58" fmla="*/ 2147483647 w 69"/>
              <a:gd name="T59" fmla="*/ 2147483647 h 68"/>
              <a:gd name="T60" fmla="*/ 2147483647 w 69"/>
              <a:gd name="T61" fmla="*/ 2147483647 h 68"/>
              <a:gd name="T62" fmla="*/ 2147483647 w 69"/>
              <a:gd name="T63" fmla="*/ 2147483647 h 68"/>
              <a:gd name="T64" fmla="*/ 2147483647 w 69"/>
              <a:gd name="T65" fmla="*/ 2147483647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9" h="68">
                <a:moveTo>
                  <a:pt x="34" y="68"/>
                </a:moveTo>
                <a:lnTo>
                  <a:pt x="41" y="67"/>
                </a:lnTo>
                <a:lnTo>
                  <a:pt x="48" y="66"/>
                </a:lnTo>
                <a:lnTo>
                  <a:pt x="53" y="63"/>
                </a:lnTo>
                <a:lnTo>
                  <a:pt x="59" y="59"/>
                </a:lnTo>
                <a:lnTo>
                  <a:pt x="62" y="53"/>
                </a:lnTo>
                <a:lnTo>
                  <a:pt x="65" y="48"/>
                </a:lnTo>
                <a:lnTo>
                  <a:pt x="67" y="41"/>
                </a:lnTo>
                <a:lnTo>
                  <a:pt x="69" y="35"/>
                </a:lnTo>
                <a:lnTo>
                  <a:pt x="67" y="27"/>
                </a:lnTo>
                <a:lnTo>
                  <a:pt x="65" y="21"/>
                </a:lnTo>
                <a:lnTo>
                  <a:pt x="62" y="15"/>
                </a:lnTo>
                <a:lnTo>
                  <a:pt x="59" y="10"/>
                </a:lnTo>
                <a:lnTo>
                  <a:pt x="53" y="6"/>
                </a:lnTo>
                <a:lnTo>
                  <a:pt x="48" y="4"/>
                </a:lnTo>
                <a:lnTo>
                  <a:pt x="41" y="1"/>
                </a:lnTo>
                <a:lnTo>
                  <a:pt x="34" y="0"/>
                </a:lnTo>
                <a:lnTo>
                  <a:pt x="27" y="1"/>
                </a:lnTo>
                <a:lnTo>
                  <a:pt x="21" y="4"/>
                </a:lnTo>
                <a:lnTo>
                  <a:pt x="15" y="6"/>
                </a:lnTo>
                <a:lnTo>
                  <a:pt x="10" y="10"/>
                </a:lnTo>
                <a:lnTo>
                  <a:pt x="6" y="15"/>
                </a:lnTo>
                <a:lnTo>
                  <a:pt x="2" y="21"/>
                </a:lnTo>
                <a:lnTo>
                  <a:pt x="0" y="27"/>
                </a:lnTo>
                <a:lnTo>
                  <a:pt x="0" y="35"/>
                </a:lnTo>
                <a:lnTo>
                  <a:pt x="0" y="41"/>
                </a:lnTo>
                <a:lnTo>
                  <a:pt x="2" y="48"/>
                </a:lnTo>
                <a:lnTo>
                  <a:pt x="6" y="53"/>
                </a:lnTo>
                <a:lnTo>
                  <a:pt x="10" y="59"/>
                </a:lnTo>
                <a:lnTo>
                  <a:pt x="15" y="63"/>
                </a:lnTo>
                <a:lnTo>
                  <a:pt x="21" y="66"/>
                </a:lnTo>
                <a:lnTo>
                  <a:pt x="27" y="67"/>
                </a:lnTo>
                <a:lnTo>
                  <a:pt x="34" y="68"/>
                </a:lnTo>
                <a:close/>
              </a:path>
            </a:pathLst>
          </a:custGeom>
          <a:solidFill>
            <a:srgbClr val="FFFFFF"/>
          </a:solidFill>
          <a:ln w="9525">
            <a:noFill/>
            <a:round/>
            <a:headEnd/>
            <a:tailEnd/>
          </a:ln>
        </p:spPr>
        <p:txBody>
          <a:bodyPr/>
          <a:lstStyle/>
          <a:p>
            <a:endParaRPr lang="en-US">
              <a:solidFill>
                <a:srgbClr val="000000"/>
              </a:solidFill>
            </a:endParaRPr>
          </a:p>
        </p:txBody>
      </p:sp>
      <p:sp>
        <p:nvSpPr>
          <p:cNvPr id="1057" name="Freeform 62"/>
          <p:cNvSpPr>
            <a:spLocks/>
          </p:cNvSpPr>
          <p:nvPr userDrawn="1"/>
        </p:nvSpPr>
        <p:spPr bwMode="auto">
          <a:xfrm>
            <a:off x="3157538" y="138113"/>
            <a:ext cx="36512" cy="34925"/>
          </a:xfrm>
          <a:custGeom>
            <a:avLst/>
            <a:gdLst>
              <a:gd name="T0" fmla="*/ 2147483647 w 68"/>
              <a:gd name="T1" fmla="*/ 2147483647 h 68"/>
              <a:gd name="T2" fmla="*/ 2147483647 w 68"/>
              <a:gd name="T3" fmla="*/ 2147483647 h 68"/>
              <a:gd name="T4" fmla="*/ 2147483647 w 68"/>
              <a:gd name="T5" fmla="*/ 2147483647 h 68"/>
              <a:gd name="T6" fmla="*/ 2147483647 w 68"/>
              <a:gd name="T7" fmla="*/ 2147483647 h 68"/>
              <a:gd name="T8" fmla="*/ 2147483647 w 68"/>
              <a:gd name="T9" fmla="*/ 2147483647 h 68"/>
              <a:gd name="T10" fmla="*/ 2147483647 w 68"/>
              <a:gd name="T11" fmla="*/ 2147483647 h 68"/>
              <a:gd name="T12" fmla="*/ 2147483647 w 68"/>
              <a:gd name="T13" fmla="*/ 2147483647 h 68"/>
              <a:gd name="T14" fmla="*/ 2147483647 w 68"/>
              <a:gd name="T15" fmla="*/ 2147483647 h 68"/>
              <a:gd name="T16" fmla="*/ 2147483647 w 68"/>
              <a:gd name="T17" fmla="*/ 2147483647 h 68"/>
              <a:gd name="T18" fmla="*/ 2147483647 w 68"/>
              <a:gd name="T19" fmla="*/ 2147483647 h 68"/>
              <a:gd name="T20" fmla="*/ 2147483647 w 68"/>
              <a:gd name="T21" fmla="*/ 2147483647 h 68"/>
              <a:gd name="T22" fmla="*/ 2147483647 w 68"/>
              <a:gd name="T23" fmla="*/ 2147483647 h 68"/>
              <a:gd name="T24" fmla="*/ 2147483647 w 68"/>
              <a:gd name="T25" fmla="*/ 2147483647 h 68"/>
              <a:gd name="T26" fmla="*/ 2147483647 w 68"/>
              <a:gd name="T27" fmla="*/ 2147483647 h 68"/>
              <a:gd name="T28" fmla="*/ 2147483647 w 68"/>
              <a:gd name="T29" fmla="*/ 2147483647 h 68"/>
              <a:gd name="T30" fmla="*/ 2147483647 w 68"/>
              <a:gd name="T31" fmla="*/ 2147483647 h 68"/>
              <a:gd name="T32" fmla="*/ 2147483647 w 68"/>
              <a:gd name="T33" fmla="*/ 0 h 68"/>
              <a:gd name="T34" fmla="*/ 2147483647 w 68"/>
              <a:gd name="T35" fmla="*/ 2147483647 h 68"/>
              <a:gd name="T36" fmla="*/ 2147483647 w 68"/>
              <a:gd name="T37" fmla="*/ 2147483647 h 68"/>
              <a:gd name="T38" fmla="*/ 2147483647 w 68"/>
              <a:gd name="T39" fmla="*/ 2147483647 h 68"/>
              <a:gd name="T40" fmla="*/ 2147483647 w 68"/>
              <a:gd name="T41" fmla="*/ 2147483647 h 68"/>
              <a:gd name="T42" fmla="*/ 2147483647 w 68"/>
              <a:gd name="T43" fmla="*/ 2147483647 h 68"/>
              <a:gd name="T44" fmla="*/ 2147483647 w 68"/>
              <a:gd name="T45" fmla="*/ 2147483647 h 68"/>
              <a:gd name="T46" fmla="*/ 0 w 68"/>
              <a:gd name="T47" fmla="*/ 2147483647 h 68"/>
              <a:gd name="T48" fmla="*/ 0 w 68"/>
              <a:gd name="T49" fmla="*/ 2147483647 h 68"/>
              <a:gd name="T50" fmla="*/ 0 w 68"/>
              <a:gd name="T51" fmla="*/ 2147483647 h 68"/>
              <a:gd name="T52" fmla="*/ 2147483647 w 68"/>
              <a:gd name="T53" fmla="*/ 2147483647 h 68"/>
              <a:gd name="T54" fmla="*/ 2147483647 w 68"/>
              <a:gd name="T55" fmla="*/ 2147483647 h 68"/>
              <a:gd name="T56" fmla="*/ 2147483647 w 68"/>
              <a:gd name="T57" fmla="*/ 2147483647 h 68"/>
              <a:gd name="T58" fmla="*/ 2147483647 w 68"/>
              <a:gd name="T59" fmla="*/ 2147483647 h 68"/>
              <a:gd name="T60" fmla="*/ 2147483647 w 68"/>
              <a:gd name="T61" fmla="*/ 2147483647 h 68"/>
              <a:gd name="T62" fmla="*/ 2147483647 w 68"/>
              <a:gd name="T63" fmla="*/ 2147483647 h 68"/>
              <a:gd name="T64" fmla="*/ 2147483647 w 68"/>
              <a:gd name="T65" fmla="*/ 2147483647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8" h="68">
                <a:moveTo>
                  <a:pt x="33" y="68"/>
                </a:moveTo>
                <a:lnTo>
                  <a:pt x="40" y="67"/>
                </a:lnTo>
                <a:lnTo>
                  <a:pt x="46" y="66"/>
                </a:lnTo>
                <a:lnTo>
                  <a:pt x="53" y="63"/>
                </a:lnTo>
                <a:lnTo>
                  <a:pt x="57" y="59"/>
                </a:lnTo>
                <a:lnTo>
                  <a:pt x="61" y="53"/>
                </a:lnTo>
                <a:lnTo>
                  <a:pt x="65" y="48"/>
                </a:lnTo>
                <a:lnTo>
                  <a:pt x="67" y="41"/>
                </a:lnTo>
                <a:lnTo>
                  <a:pt x="68" y="35"/>
                </a:lnTo>
                <a:lnTo>
                  <a:pt x="67" y="27"/>
                </a:lnTo>
                <a:lnTo>
                  <a:pt x="65" y="21"/>
                </a:lnTo>
                <a:lnTo>
                  <a:pt x="61" y="15"/>
                </a:lnTo>
                <a:lnTo>
                  <a:pt x="57" y="10"/>
                </a:lnTo>
                <a:lnTo>
                  <a:pt x="53" y="6"/>
                </a:lnTo>
                <a:lnTo>
                  <a:pt x="46" y="4"/>
                </a:lnTo>
                <a:lnTo>
                  <a:pt x="40" y="1"/>
                </a:lnTo>
                <a:lnTo>
                  <a:pt x="33" y="0"/>
                </a:lnTo>
                <a:lnTo>
                  <a:pt x="27" y="1"/>
                </a:lnTo>
                <a:lnTo>
                  <a:pt x="20" y="4"/>
                </a:lnTo>
                <a:lnTo>
                  <a:pt x="14" y="6"/>
                </a:lnTo>
                <a:lnTo>
                  <a:pt x="9" y="10"/>
                </a:lnTo>
                <a:lnTo>
                  <a:pt x="5" y="15"/>
                </a:lnTo>
                <a:lnTo>
                  <a:pt x="2" y="21"/>
                </a:lnTo>
                <a:lnTo>
                  <a:pt x="0" y="27"/>
                </a:lnTo>
                <a:lnTo>
                  <a:pt x="0" y="35"/>
                </a:lnTo>
                <a:lnTo>
                  <a:pt x="0" y="41"/>
                </a:lnTo>
                <a:lnTo>
                  <a:pt x="2" y="48"/>
                </a:lnTo>
                <a:lnTo>
                  <a:pt x="5" y="53"/>
                </a:lnTo>
                <a:lnTo>
                  <a:pt x="9" y="59"/>
                </a:lnTo>
                <a:lnTo>
                  <a:pt x="14" y="63"/>
                </a:lnTo>
                <a:lnTo>
                  <a:pt x="20" y="66"/>
                </a:lnTo>
                <a:lnTo>
                  <a:pt x="27" y="67"/>
                </a:lnTo>
                <a:lnTo>
                  <a:pt x="33" y="68"/>
                </a:lnTo>
                <a:close/>
              </a:path>
            </a:pathLst>
          </a:custGeom>
          <a:solidFill>
            <a:srgbClr val="FFFFFF"/>
          </a:solidFill>
          <a:ln w="9525">
            <a:noFill/>
            <a:round/>
            <a:headEnd/>
            <a:tailEnd/>
          </a:ln>
        </p:spPr>
        <p:txBody>
          <a:bodyPr/>
          <a:lstStyle/>
          <a:p>
            <a:endParaRPr lang="en-US">
              <a:solidFill>
                <a:srgbClr val="000000"/>
              </a:solidFill>
            </a:endParaRPr>
          </a:p>
        </p:txBody>
      </p:sp>
      <p:sp>
        <p:nvSpPr>
          <p:cNvPr id="1058" name="Freeform 63"/>
          <p:cNvSpPr>
            <a:spLocks/>
          </p:cNvSpPr>
          <p:nvPr userDrawn="1"/>
        </p:nvSpPr>
        <p:spPr bwMode="auto">
          <a:xfrm>
            <a:off x="2182813" y="138113"/>
            <a:ext cx="36512" cy="34925"/>
          </a:xfrm>
          <a:custGeom>
            <a:avLst/>
            <a:gdLst>
              <a:gd name="T0" fmla="*/ 2147483647 w 69"/>
              <a:gd name="T1" fmla="*/ 2147483647 h 68"/>
              <a:gd name="T2" fmla="*/ 2147483647 w 69"/>
              <a:gd name="T3" fmla="*/ 2147483647 h 68"/>
              <a:gd name="T4" fmla="*/ 2147483647 w 69"/>
              <a:gd name="T5" fmla="*/ 2147483647 h 68"/>
              <a:gd name="T6" fmla="*/ 2147483647 w 69"/>
              <a:gd name="T7" fmla="*/ 2147483647 h 68"/>
              <a:gd name="T8" fmla="*/ 2147483647 w 69"/>
              <a:gd name="T9" fmla="*/ 2147483647 h 68"/>
              <a:gd name="T10" fmla="*/ 2147483647 w 69"/>
              <a:gd name="T11" fmla="*/ 2147483647 h 68"/>
              <a:gd name="T12" fmla="*/ 2147483647 w 69"/>
              <a:gd name="T13" fmla="*/ 2147483647 h 68"/>
              <a:gd name="T14" fmla="*/ 2147483647 w 69"/>
              <a:gd name="T15" fmla="*/ 2147483647 h 68"/>
              <a:gd name="T16" fmla="*/ 2147483647 w 69"/>
              <a:gd name="T17" fmla="*/ 2147483647 h 68"/>
              <a:gd name="T18" fmla="*/ 2147483647 w 69"/>
              <a:gd name="T19" fmla="*/ 2147483647 h 68"/>
              <a:gd name="T20" fmla="*/ 2147483647 w 69"/>
              <a:gd name="T21" fmla="*/ 2147483647 h 68"/>
              <a:gd name="T22" fmla="*/ 2147483647 w 69"/>
              <a:gd name="T23" fmla="*/ 2147483647 h 68"/>
              <a:gd name="T24" fmla="*/ 2147483647 w 69"/>
              <a:gd name="T25" fmla="*/ 2147483647 h 68"/>
              <a:gd name="T26" fmla="*/ 2147483647 w 69"/>
              <a:gd name="T27" fmla="*/ 2147483647 h 68"/>
              <a:gd name="T28" fmla="*/ 2147483647 w 69"/>
              <a:gd name="T29" fmla="*/ 2147483647 h 68"/>
              <a:gd name="T30" fmla="*/ 2147483647 w 69"/>
              <a:gd name="T31" fmla="*/ 2147483647 h 68"/>
              <a:gd name="T32" fmla="*/ 2147483647 w 69"/>
              <a:gd name="T33" fmla="*/ 0 h 68"/>
              <a:gd name="T34" fmla="*/ 2147483647 w 69"/>
              <a:gd name="T35" fmla="*/ 2147483647 h 68"/>
              <a:gd name="T36" fmla="*/ 2147483647 w 69"/>
              <a:gd name="T37" fmla="*/ 2147483647 h 68"/>
              <a:gd name="T38" fmla="*/ 2147483647 w 69"/>
              <a:gd name="T39" fmla="*/ 2147483647 h 68"/>
              <a:gd name="T40" fmla="*/ 2147483647 w 69"/>
              <a:gd name="T41" fmla="*/ 2147483647 h 68"/>
              <a:gd name="T42" fmla="*/ 2147483647 w 69"/>
              <a:gd name="T43" fmla="*/ 2147483647 h 68"/>
              <a:gd name="T44" fmla="*/ 2147483647 w 69"/>
              <a:gd name="T45" fmla="*/ 2147483647 h 68"/>
              <a:gd name="T46" fmla="*/ 2147483647 w 69"/>
              <a:gd name="T47" fmla="*/ 2147483647 h 68"/>
              <a:gd name="T48" fmla="*/ 0 w 69"/>
              <a:gd name="T49" fmla="*/ 2147483647 h 68"/>
              <a:gd name="T50" fmla="*/ 2147483647 w 69"/>
              <a:gd name="T51" fmla="*/ 2147483647 h 68"/>
              <a:gd name="T52" fmla="*/ 2147483647 w 69"/>
              <a:gd name="T53" fmla="*/ 2147483647 h 68"/>
              <a:gd name="T54" fmla="*/ 2147483647 w 69"/>
              <a:gd name="T55" fmla="*/ 2147483647 h 68"/>
              <a:gd name="T56" fmla="*/ 2147483647 w 69"/>
              <a:gd name="T57" fmla="*/ 2147483647 h 68"/>
              <a:gd name="T58" fmla="*/ 2147483647 w 69"/>
              <a:gd name="T59" fmla="*/ 2147483647 h 68"/>
              <a:gd name="T60" fmla="*/ 2147483647 w 69"/>
              <a:gd name="T61" fmla="*/ 2147483647 h 68"/>
              <a:gd name="T62" fmla="*/ 2147483647 w 69"/>
              <a:gd name="T63" fmla="*/ 2147483647 h 68"/>
              <a:gd name="T64" fmla="*/ 2147483647 w 69"/>
              <a:gd name="T65" fmla="*/ 2147483647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9" h="68">
                <a:moveTo>
                  <a:pt x="35" y="68"/>
                </a:moveTo>
                <a:lnTo>
                  <a:pt x="41" y="67"/>
                </a:lnTo>
                <a:lnTo>
                  <a:pt x="48" y="66"/>
                </a:lnTo>
                <a:lnTo>
                  <a:pt x="53" y="63"/>
                </a:lnTo>
                <a:lnTo>
                  <a:pt x="59" y="59"/>
                </a:lnTo>
                <a:lnTo>
                  <a:pt x="63" y="53"/>
                </a:lnTo>
                <a:lnTo>
                  <a:pt x="66" y="48"/>
                </a:lnTo>
                <a:lnTo>
                  <a:pt x="67" y="41"/>
                </a:lnTo>
                <a:lnTo>
                  <a:pt x="69" y="35"/>
                </a:lnTo>
                <a:lnTo>
                  <a:pt x="67" y="27"/>
                </a:lnTo>
                <a:lnTo>
                  <a:pt x="66" y="21"/>
                </a:lnTo>
                <a:lnTo>
                  <a:pt x="63" y="15"/>
                </a:lnTo>
                <a:lnTo>
                  <a:pt x="59" y="10"/>
                </a:lnTo>
                <a:lnTo>
                  <a:pt x="53" y="6"/>
                </a:lnTo>
                <a:lnTo>
                  <a:pt x="48" y="4"/>
                </a:lnTo>
                <a:lnTo>
                  <a:pt x="41" y="1"/>
                </a:lnTo>
                <a:lnTo>
                  <a:pt x="35" y="0"/>
                </a:lnTo>
                <a:lnTo>
                  <a:pt x="27" y="1"/>
                </a:lnTo>
                <a:lnTo>
                  <a:pt x="21" y="4"/>
                </a:lnTo>
                <a:lnTo>
                  <a:pt x="15" y="6"/>
                </a:lnTo>
                <a:lnTo>
                  <a:pt x="10" y="10"/>
                </a:lnTo>
                <a:lnTo>
                  <a:pt x="7" y="15"/>
                </a:lnTo>
                <a:lnTo>
                  <a:pt x="3" y="21"/>
                </a:lnTo>
                <a:lnTo>
                  <a:pt x="1" y="27"/>
                </a:lnTo>
                <a:lnTo>
                  <a:pt x="0" y="35"/>
                </a:lnTo>
                <a:lnTo>
                  <a:pt x="1" y="41"/>
                </a:lnTo>
                <a:lnTo>
                  <a:pt x="3" y="48"/>
                </a:lnTo>
                <a:lnTo>
                  <a:pt x="7" y="53"/>
                </a:lnTo>
                <a:lnTo>
                  <a:pt x="10" y="59"/>
                </a:lnTo>
                <a:lnTo>
                  <a:pt x="15" y="63"/>
                </a:lnTo>
                <a:lnTo>
                  <a:pt x="21" y="66"/>
                </a:lnTo>
                <a:lnTo>
                  <a:pt x="27" y="67"/>
                </a:lnTo>
                <a:lnTo>
                  <a:pt x="35" y="68"/>
                </a:lnTo>
                <a:close/>
              </a:path>
            </a:pathLst>
          </a:custGeom>
          <a:solidFill>
            <a:srgbClr val="FFFFFF"/>
          </a:solidFill>
          <a:ln w="9525">
            <a:noFill/>
            <a:round/>
            <a:headEnd/>
            <a:tailEnd/>
          </a:ln>
        </p:spPr>
        <p:txBody>
          <a:bodyPr/>
          <a:lstStyle/>
          <a:p>
            <a:endParaRPr lang="en-US">
              <a:solidFill>
                <a:srgbClr val="000000"/>
              </a:solidFill>
            </a:endParaRPr>
          </a:p>
        </p:txBody>
      </p:sp>
      <p:sp>
        <p:nvSpPr>
          <p:cNvPr id="1059" name="Freeform 64"/>
          <p:cNvSpPr>
            <a:spLocks/>
          </p:cNvSpPr>
          <p:nvPr userDrawn="1"/>
        </p:nvSpPr>
        <p:spPr bwMode="auto">
          <a:xfrm>
            <a:off x="5203825" y="138113"/>
            <a:ext cx="36513" cy="34925"/>
          </a:xfrm>
          <a:custGeom>
            <a:avLst/>
            <a:gdLst>
              <a:gd name="T0" fmla="*/ 2147483647 w 68"/>
              <a:gd name="T1" fmla="*/ 2147483647 h 68"/>
              <a:gd name="T2" fmla="*/ 2147483647 w 68"/>
              <a:gd name="T3" fmla="*/ 2147483647 h 68"/>
              <a:gd name="T4" fmla="*/ 2147483647 w 68"/>
              <a:gd name="T5" fmla="*/ 2147483647 h 68"/>
              <a:gd name="T6" fmla="*/ 2147483647 w 68"/>
              <a:gd name="T7" fmla="*/ 2147483647 h 68"/>
              <a:gd name="T8" fmla="*/ 2147483647 w 68"/>
              <a:gd name="T9" fmla="*/ 2147483647 h 68"/>
              <a:gd name="T10" fmla="*/ 2147483647 w 68"/>
              <a:gd name="T11" fmla="*/ 2147483647 h 68"/>
              <a:gd name="T12" fmla="*/ 2147483647 w 68"/>
              <a:gd name="T13" fmla="*/ 2147483647 h 68"/>
              <a:gd name="T14" fmla="*/ 2147483647 w 68"/>
              <a:gd name="T15" fmla="*/ 2147483647 h 68"/>
              <a:gd name="T16" fmla="*/ 2147483647 w 68"/>
              <a:gd name="T17" fmla="*/ 2147483647 h 68"/>
              <a:gd name="T18" fmla="*/ 2147483647 w 68"/>
              <a:gd name="T19" fmla="*/ 2147483647 h 68"/>
              <a:gd name="T20" fmla="*/ 2147483647 w 68"/>
              <a:gd name="T21" fmla="*/ 2147483647 h 68"/>
              <a:gd name="T22" fmla="*/ 2147483647 w 68"/>
              <a:gd name="T23" fmla="*/ 2147483647 h 68"/>
              <a:gd name="T24" fmla="*/ 2147483647 w 68"/>
              <a:gd name="T25" fmla="*/ 2147483647 h 68"/>
              <a:gd name="T26" fmla="*/ 2147483647 w 68"/>
              <a:gd name="T27" fmla="*/ 2147483647 h 68"/>
              <a:gd name="T28" fmla="*/ 2147483647 w 68"/>
              <a:gd name="T29" fmla="*/ 2147483647 h 68"/>
              <a:gd name="T30" fmla="*/ 2147483647 w 68"/>
              <a:gd name="T31" fmla="*/ 2147483647 h 68"/>
              <a:gd name="T32" fmla="*/ 2147483647 w 68"/>
              <a:gd name="T33" fmla="*/ 0 h 68"/>
              <a:gd name="T34" fmla="*/ 2147483647 w 68"/>
              <a:gd name="T35" fmla="*/ 2147483647 h 68"/>
              <a:gd name="T36" fmla="*/ 2147483647 w 68"/>
              <a:gd name="T37" fmla="*/ 2147483647 h 68"/>
              <a:gd name="T38" fmla="*/ 2147483647 w 68"/>
              <a:gd name="T39" fmla="*/ 2147483647 h 68"/>
              <a:gd name="T40" fmla="*/ 2147483647 w 68"/>
              <a:gd name="T41" fmla="*/ 2147483647 h 68"/>
              <a:gd name="T42" fmla="*/ 2147483647 w 68"/>
              <a:gd name="T43" fmla="*/ 2147483647 h 68"/>
              <a:gd name="T44" fmla="*/ 2147483647 w 68"/>
              <a:gd name="T45" fmla="*/ 2147483647 h 68"/>
              <a:gd name="T46" fmla="*/ 2147483647 w 68"/>
              <a:gd name="T47" fmla="*/ 2147483647 h 68"/>
              <a:gd name="T48" fmla="*/ 0 w 68"/>
              <a:gd name="T49" fmla="*/ 2147483647 h 68"/>
              <a:gd name="T50" fmla="*/ 2147483647 w 68"/>
              <a:gd name="T51" fmla="*/ 2147483647 h 68"/>
              <a:gd name="T52" fmla="*/ 2147483647 w 68"/>
              <a:gd name="T53" fmla="*/ 2147483647 h 68"/>
              <a:gd name="T54" fmla="*/ 2147483647 w 68"/>
              <a:gd name="T55" fmla="*/ 2147483647 h 68"/>
              <a:gd name="T56" fmla="*/ 2147483647 w 68"/>
              <a:gd name="T57" fmla="*/ 2147483647 h 68"/>
              <a:gd name="T58" fmla="*/ 2147483647 w 68"/>
              <a:gd name="T59" fmla="*/ 2147483647 h 68"/>
              <a:gd name="T60" fmla="*/ 2147483647 w 68"/>
              <a:gd name="T61" fmla="*/ 2147483647 h 68"/>
              <a:gd name="T62" fmla="*/ 2147483647 w 68"/>
              <a:gd name="T63" fmla="*/ 2147483647 h 68"/>
              <a:gd name="T64" fmla="*/ 2147483647 w 68"/>
              <a:gd name="T65" fmla="*/ 2147483647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8" h="68">
                <a:moveTo>
                  <a:pt x="35" y="68"/>
                </a:moveTo>
                <a:lnTo>
                  <a:pt x="41" y="67"/>
                </a:lnTo>
                <a:lnTo>
                  <a:pt x="48" y="66"/>
                </a:lnTo>
                <a:lnTo>
                  <a:pt x="53" y="63"/>
                </a:lnTo>
                <a:lnTo>
                  <a:pt x="58" y="59"/>
                </a:lnTo>
                <a:lnTo>
                  <a:pt x="63" y="53"/>
                </a:lnTo>
                <a:lnTo>
                  <a:pt x="66" y="48"/>
                </a:lnTo>
                <a:lnTo>
                  <a:pt x="67" y="41"/>
                </a:lnTo>
                <a:lnTo>
                  <a:pt x="68" y="35"/>
                </a:lnTo>
                <a:lnTo>
                  <a:pt x="67" y="27"/>
                </a:lnTo>
                <a:lnTo>
                  <a:pt x="66" y="21"/>
                </a:lnTo>
                <a:lnTo>
                  <a:pt x="63" y="15"/>
                </a:lnTo>
                <a:lnTo>
                  <a:pt x="58" y="10"/>
                </a:lnTo>
                <a:lnTo>
                  <a:pt x="53" y="6"/>
                </a:lnTo>
                <a:lnTo>
                  <a:pt x="48" y="4"/>
                </a:lnTo>
                <a:lnTo>
                  <a:pt x="41" y="1"/>
                </a:lnTo>
                <a:lnTo>
                  <a:pt x="35" y="0"/>
                </a:lnTo>
                <a:lnTo>
                  <a:pt x="27" y="1"/>
                </a:lnTo>
                <a:lnTo>
                  <a:pt x="20" y="4"/>
                </a:lnTo>
                <a:lnTo>
                  <a:pt x="15" y="6"/>
                </a:lnTo>
                <a:lnTo>
                  <a:pt x="10" y="10"/>
                </a:lnTo>
                <a:lnTo>
                  <a:pt x="6" y="15"/>
                </a:lnTo>
                <a:lnTo>
                  <a:pt x="3" y="21"/>
                </a:lnTo>
                <a:lnTo>
                  <a:pt x="1" y="27"/>
                </a:lnTo>
                <a:lnTo>
                  <a:pt x="0" y="35"/>
                </a:lnTo>
                <a:lnTo>
                  <a:pt x="1" y="41"/>
                </a:lnTo>
                <a:lnTo>
                  <a:pt x="3" y="48"/>
                </a:lnTo>
                <a:lnTo>
                  <a:pt x="6" y="53"/>
                </a:lnTo>
                <a:lnTo>
                  <a:pt x="10" y="59"/>
                </a:lnTo>
                <a:lnTo>
                  <a:pt x="15" y="63"/>
                </a:lnTo>
                <a:lnTo>
                  <a:pt x="20" y="66"/>
                </a:lnTo>
                <a:lnTo>
                  <a:pt x="27" y="67"/>
                </a:lnTo>
                <a:lnTo>
                  <a:pt x="35" y="68"/>
                </a:lnTo>
                <a:close/>
              </a:path>
            </a:pathLst>
          </a:custGeom>
          <a:solidFill>
            <a:srgbClr val="FFFFFF"/>
          </a:solidFill>
          <a:ln w="9525">
            <a:noFill/>
            <a:round/>
            <a:headEnd/>
            <a:tailEnd/>
          </a:ln>
        </p:spPr>
        <p:txBody>
          <a:bodyPr/>
          <a:lstStyle/>
          <a:p>
            <a:endParaRPr lang="en-US">
              <a:solidFill>
                <a:srgbClr val="000000"/>
              </a:solidFill>
            </a:endParaRPr>
          </a:p>
        </p:txBody>
      </p:sp>
      <p:sp>
        <p:nvSpPr>
          <p:cNvPr id="1060" name="Freeform 65"/>
          <p:cNvSpPr>
            <a:spLocks/>
          </p:cNvSpPr>
          <p:nvPr userDrawn="1"/>
        </p:nvSpPr>
        <p:spPr bwMode="auto">
          <a:xfrm>
            <a:off x="5300663" y="138113"/>
            <a:ext cx="36512" cy="34925"/>
          </a:xfrm>
          <a:custGeom>
            <a:avLst/>
            <a:gdLst>
              <a:gd name="T0" fmla="*/ 2147483647 w 69"/>
              <a:gd name="T1" fmla="*/ 2147483647 h 68"/>
              <a:gd name="T2" fmla="*/ 2147483647 w 69"/>
              <a:gd name="T3" fmla="*/ 2147483647 h 68"/>
              <a:gd name="T4" fmla="*/ 2147483647 w 69"/>
              <a:gd name="T5" fmla="*/ 2147483647 h 68"/>
              <a:gd name="T6" fmla="*/ 2147483647 w 69"/>
              <a:gd name="T7" fmla="*/ 2147483647 h 68"/>
              <a:gd name="T8" fmla="*/ 2147483647 w 69"/>
              <a:gd name="T9" fmla="*/ 2147483647 h 68"/>
              <a:gd name="T10" fmla="*/ 2147483647 w 69"/>
              <a:gd name="T11" fmla="*/ 2147483647 h 68"/>
              <a:gd name="T12" fmla="*/ 2147483647 w 69"/>
              <a:gd name="T13" fmla="*/ 2147483647 h 68"/>
              <a:gd name="T14" fmla="*/ 2147483647 w 69"/>
              <a:gd name="T15" fmla="*/ 2147483647 h 68"/>
              <a:gd name="T16" fmla="*/ 2147483647 w 69"/>
              <a:gd name="T17" fmla="*/ 2147483647 h 68"/>
              <a:gd name="T18" fmla="*/ 2147483647 w 69"/>
              <a:gd name="T19" fmla="*/ 2147483647 h 68"/>
              <a:gd name="T20" fmla="*/ 2147483647 w 69"/>
              <a:gd name="T21" fmla="*/ 2147483647 h 68"/>
              <a:gd name="T22" fmla="*/ 2147483647 w 69"/>
              <a:gd name="T23" fmla="*/ 2147483647 h 68"/>
              <a:gd name="T24" fmla="*/ 2147483647 w 69"/>
              <a:gd name="T25" fmla="*/ 2147483647 h 68"/>
              <a:gd name="T26" fmla="*/ 2147483647 w 69"/>
              <a:gd name="T27" fmla="*/ 2147483647 h 68"/>
              <a:gd name="T28" fmla="*/ 2147483647 w 69"/>
              <a:gd name="T29" fmla="*/ 2147483647 h 68"/>
              <a:gd name="T30" fmla="*/ 2147483647 w 69"/>
              <a:gd name="T31" fmla="*/ 2147483647 h 68"/>
              <a:gd name="T32" fmla="*/ 2147483647 w 69"/>
              <a:gd name="T33" fmla="*/ 0 h 68"/>
              <a:gd name="T34" fmla="*/ 2147483647 w 69"/>
              <a:gd name="T35" fmla="*/ 2147483647 h 68"/>
              <a:gd name="T36" fmla="*/ 2147483647 w 69"/>
              <a:gd name="T37" fmla="*/ 2147483647 h 68"/>
              <a:gd name="T38" fmla="*/ 2147483647 w 69"/>
              <a:gd name="T39" fmla="*/ 2147483647 h 68"/>
              <a:gd name="T40" fmla="*/ 2147483647 w 69"/>
              <a:gd name="T41" fmla="*/ 2147483647 h 68"/>
              <a:gd name="T42" fmla="*/ 2147483647 w 69"/>
              <a:gd name="T43" fmla="*/ 2147483647 h 68"/>
              <a:gd name="T44" fmla="*/ 2147483647 w 69"/>
              <a:gd name="T45" fmla="*/ 2147483647 h 68"/>
              <a:gd name="T46" fmla="*/ 0 w 69"/>
              <a:gd name="T47" fmla="*/ 2147483647 h 68"/>
              <a:gd name="T48" fmla="*/ 0 w 69"/>
              <a:gd name="T49" fmla="*/ 2147483647 h 68"/>
              <a:gd name="T50" fmla="*/ 0 w 69"/>
              <a:gd name="T51" fmla="*/ 2147483647 h 68"/>
              <a:gd name="T52" fmla="*/ 2147483647 w 69"/>
              <a:gd name="T53" fmla="*/ 2147483647 h 68"/>
              <a:gd name="T54" fmla="*/ 2147483647 w 69"/>
              <a:gd name="T55" fmla="*/ 2147483647 h 68"/>
              <a:gd name="T56" fmla="*/ 2147483647 w 69"/>
              <a:gd name="T57" fmla="*/ 2147483647 h 68"/>
              <a:gd name="T58" fmla="*/ 2147483647 w 69"/>
              <a:gd name="T59" fmla="*/ 2147483647 h 68"/>
              <a:gd name="T60" fmla="*/ 2147483647 w 69"/>
              <a:gd name="T61" fmla="*/ 2147483647 h 68"/>
              <a:gd name="T62" fmla="*/ 2147483647 w 69"/>
              <a:gd name="T63" fmla="*/ 2147483647 h 68"/>
              <a:gd name="T64" fmla="*/ 2147483647 w 69"/>
              <a:gd name="T65" fmla="*/ 2147483647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9" h="68">
                <a:moveTo>
                  <a:pt x="34" y="68"/>
                </a:moveTo>
                <a:lnTo>
                  <a:pt x="41" y="67"/>
                </a:lnTo>
                <a:lnTo>
                  <a:pt x="48" y="66"/>
                </a:lnTo>
                <a:lnTo>
                  <a:pt x="53" y="63"/>
                </a:lnTo>
                <a:lnTo>
                  <a:pt x="59" y="59"/>
                </a:lnTo>
                <a:lnTo>
                  <a:pt x="62" y="53"/>
                </a:lnTo>
                <a:lnTo>
                  <a:pt x="65" y="48"/>
                </a:lnTo>
                <a:lnTo>
                  <a:pt x="68" y="41"/>
                </a:lnTo>
                <a:lnTo>
                  <a:pt x="69" y="35"/>
                </a:lnTo>
                <a:lnTo>
                  <a:pt x="68" y="27"/>
                </a:lnTo>
                <a:lnTo>
                  <a:pt x="65" y="21"/>
                </a:lnTo>
                <a:lnTo>
                  <a:pt x="62" y="15"/>
                </a:lnTo>
                <a:lnTo>
                  <a:pt x="59" y="10"/>
                </a:lnTo>
                <a:lnTo>
                  <a:pt x="53" y="6"/>
                </a:lnTo>
                <a:lnTo>
                  <a:pt x="48" y="4"/>
                </a:lnTo>
                <a:lnTo>
                  <a:pt x="41" y="1"/>
                </a:lnTo>
                <a:lnTo>
                  <a:pt x="34" y="0"/>
                </a:lnTo>
                <a:lnTo>
                  <a:pt x="27" y="1"/>
                </a:lnTo>
                <a:lnTo>
                  <a:pt x="21" y="4"/>
                </a:lnTo>
                <a:lnTo>
                  <a:pt x="15" y="6"/>
                </a:lnTo>
                <a:lnTo>
                  <a:pt x="10" y="10"/>
                </a:lnTo>
                <a:lnTo>
                  <a:pt x="6" y="15"/>
                </a:lnTo>
                <a:lnTo>
                  <a:pt x="2" y="21"/>
                </a:lnTo>
                <a:lnTo>
                  <a:pt x="0" y="27"/>
                </a:lnTo>
                <a:lnTo>
                  <a:pt x="0" y="35"/>
                </a:lnTo>
                <a:lnTo>
                  <a:pt x="0" y="41"/>
                </a:lnTo>
                <a:lnTo>
                  <a:pt x="2" y="48"/>
                </a:lnTo>
                <a:lnTo>
                  <a:pt x="6" y="53"/>
                </a:lnTo>
                <a:lnTo>
                  <a:pt x="10" y="59"/>
                </a:lnTo>
                <a:lnTo>
                  <a:pt x="15" y="63"/>
                </a:lnTo>
                <a:lnTo>
                  <a:pt x="21" y="66"/>
                </a:lnTo>
                <a:lnTo>
                  <a:pt x="27" y="67"/>
                </a:lnTo>
                <a:lnTo>
                  <a:pt x="34" y="68"/>
                </a:lnTo>
                <a:close/>
              </a:path>
            </a:pathLst>
          </a:custGeom>
          <a:solidFill>
            <a:srgbClr val="FFFFFF"/>
          </a:solidFill>
          <a:ln w="9525">
            <a:noFill/>
            <a:round/>
            <a:headEnd/>
            <a:tailEnd/>
          </a:ln>
        </p:spPr>
        <p:txBody>
          <a:bodyPr/>
          <a:lstStyle/>
          <a:p>
            <a:endParaRPr lang="en-US">
              <a:solidFill>
                <a:srgbClr val="000000"/>
              </a:solidFill>
            </a:endParaRPr>
          </a:p>
        </p:txBody>
      </p:sp>
      <p:sp>
        <p:nvSpPr>
          <p:cNvPr id="1061" name="Freeform 66"/>
          <p:cNvSpPr>
            <a:spLocks/>
          </p:cNvSpPr>
          <p:nvPr userDrawn="1"/>
        </p:nvSpPr>
        <p:spPr bwMode="auto">
          <a:xfrm>
            <a:off x="5399088" y="138113"/>
            <a:ext cx="36512" cy="34925"/>
          </a:xfrm>
          <a:custGeom>
            <a:avLst/>
            <a:gdLst>
              <a:gd name="T0" fmla="*/ 2147483647 w 68"/>
              <a:gd name="T1" fmla="*/ 2147483647 h 68"/>
              <a:gd name="T2" fmla="*/ 2147483647 w 68"/>
              <a:gd name="T3" fmla="*/ 2147483647 h 68"/>
              <a:gd name="T4" fmla="*/ 2147483647 w 68"/>
              <a:gd name="T5" fmla="*/ 2147483647 h 68"/>
              <a:gd name="T6" fmla="*/ 2147483647 w 68"/>
              <a:gd name="T7" fmla="*/ 2147483647 h 68"/>
              <a:gd name="T8" fmla="*/ 2147483647 w 68"/>
              <a:gd name="T9" fmla="*/ 2147483647 h 68"/>
              <a:gd name="T10" fmla="*/ 2147483647 w 68"/>
              <a:gd name="T11" fmla="*/ 2147483647 h 68"/>
              <a:gd name="T12" fmla="*/ 2147483647 w 68"/>
              <a:gd name="T13" fmla="*/ 2147483647 h 68"/>
              <a:gd name="T14" fmla="*/ 2147483647 w 68"/>
              <a:gd name="T15" fmla="*/ 2147483647 h 68"/>
              <a:gd name="T16" fmla="*/ 2147483647 w 68"/>
              <a:gd name="T17" fmla="*/ 2147483647 h 68"/>
              <a:gd name="T18" fmla="*/ 2147483647 w 68"/>
              <a:gd name="T19" fmla="*/ 2147483647 h 68"/>
              <a:gd name="T20" fmla="*/ 2147483647 w 68"/>
              <a:gd name="T21" fmla="*/ 2147483647 h 68"/>
              <a:gd name="T22" fmla="*/ 2147483647 w 68"/>
              <a:gd name="T23" fmla="*/ 2147483647 h 68"/>
              <a:gd name="T24" fmla="*/ 2147483647 w 68"/>
              <a:gd name="T25" fmla="*/ 2147483647 h 68"/>
              <a:gd name="T26" fmla="*/ 2147483647 w 68"/>
              <a:gd name="T27" fmla="*/ 2147483647 h 68"/>
              <a:gd name="T28" fmla="*/ 2147483647 w 68"/>
              <a:gd name="T29" fmla="*/ 2147483647 h 68"/>
              <a:gd name="T30" fmla="*/ 2147483647 w 68"/>
              <a:gd name="T31" fmla="*/ 2147483647 h 68"/>
              <a:gd name="T32" fmla="*/ 2147483647 w 68"/>
              <a:gd name="T33" fmla="*/ 0 h 68"/>
              <a:gd name="T34" fmla="*/ 2147483647 w 68"/>
              <a:gd name="T35" fmla="*/ 2147483647 h 68"/>
              <a:gd name="T36" fmla="*/ 2147483647 w 68"/>
              <a:gd name="T37" fmla="*/ 2147483647 h 68"/>
              <a:gd name="T38" fmla="*/ 2147483647 w 68"/>
              <a:gd name="T39" fmla="*/ 2147483647 h 68"/>
              <a:gd name="T40" fmla="*/ 2147483647 w 68"/>
              <a:gd name="T41" fmla="*/ 2147483647 h 68"/>
              <a:gd name="T42" fmla="*/ 2147483647 w 68"/>
              <a:gd name="T43" fmla="*/ 2147483647 h 68"/>
              <a:gd name="T44" fmla="*/ 2147483647 w 68"/>
              <a:gd name="T45" fmla="*/ 2147483647 h 68"/>
              <a:gd name="T46" fmla="*/ 0 w 68"/>
              <a:gd name="T47" fmla="*/ 2147483647 h 68"/>
              <a:gd name="T48" fmla="*/ 0 w 68"/>
              <a:gd name="T49" fmla="*/ 2147483647 h 68"/>
              <a:gd name="T50" fmla="*/ 0 w 68"/>
              <a:gd name="T51" fmla="*/ 2147483647 h 68"/>
              <a:gd name="T52" fmla="*/ 2147483647 w 68"/>
              <a:gd name="T53" fmla="*/ 2147483647 h 68"/>
              <a:gd name="T54" fmla="*/ 2147483647 w 68"/>
              <a:gd name="T55" fmla="*/ 2147483647 h 68"/>
              <a:gd name="T56" fmla="*/ 2147483647 w 68"/>
              <a:gd name="T57" fmla="*/ 2147483647 h 68"/>
              <a:gd name="T58" fmla="*/ 2147483647 w 68"/>
              <a:gd name="T59" fmla="*/ 2147483647 h 68"/>
              <a:gd name="T60" fmla="*/ 2147483647 w 68"/>
              <a:gd name="T61" fmla="*/ 2147483647 h 68"/>
              <a:gd name="T62" fmla="*/ 2147483647 w 68"/>
              <a:gd name="T63" fmla="*/ 2147483647 h 68"/>
              <a:gd name="T64" fmla="*/ 2147483647 w 68"/>
              <a:gd name="T65" fmla="*/ 2147483647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8" h="68">
                <a:moveTo>
                  <a:pt x="33" y="68"/>
                </a:moveTo>
                <a:lnTo>
                  <a:pt x="40" y="67"/>
                </a:lnTo>
                <a:lnTo>
                  <a:pt x="46" y="66"/>
                </a:lnTo>
                <a:lnTo>
                  <a:pt x="53" y="63"/>
                </a:lnTo>
                <a:lnTo>
                  <a:pt x="57" y="59"/>
                </a:lnTo>
                <a:lnTo>
                  <a:pt x="62" y="53"/>
                </a:lnTo>
                <a:lnTo>
                  <a:pt x="65" y="48"/>
                </a:lnTo>
                <a:lnTo>
                  <a:pt x="67" y="41"/>
                </a:lnTo>
                <a:lnTo>
                  <a:pt x="68" y="35"/>
                </a:lnTo>
                <a:lnTo>
                  <a:pt x="67" y="27"/>
                </a:lnTo>
                <a:lnTo>
                  <a:pt x="65" y="21"/>
                </a:lnTo>
                <a:lnTo>
                  <a:pt x="62" y="15"/>
                </a:lnTo>
                <a:lnTo>
                  <a:pt x="57" y="10"/>
                </a:lnTo>
                <a:lnTo>
                  <a:pt x="53" y="6"/>
                </a:lnTo>
                <a:lnTo>
                  <a:pt x="46" y="4"/>
                </a:lnTo>
                <a:lnTo>
                  <a:pt x="40" y="1"/>
                </a:lnTo>
                <a:lnTo>
                  <a:pt x="33" y="0"/>
                </a:lnTo>
                <a:lnTo>
                  <a:pt x="27" y="1"/>
                </a:lnTo>
                <a:lnTo>
                  <a:pt x="20" y="4"/>
                </a:lnTo>
                <a:lnTo>
                  <a:pt x="14" y="6"/>
                </a:lnTo>
                <a:lnTo>
                  <a:pt x="9" y="10"/>
                </a:lnTo>
                <a:lnTo>
                  <a:pt x="5" y="15"/>
                </a:lnTo>
                <a:lnTo>
                  <a:pt x="2" y="21"/>
                </a:lnTo>
                <a:lnTo>
                  <a:pt x="0" y="27"/>
                </a:lnTo>
                <a:lnTo>
                  <a:pt x="0" y="35"/>
                </a:lnTo>
                <a:lnTo>
                  <a:pt x="0" y="41"/>
                </a:lnTo>
                <a:lnTo>
                  <a:pt x="2" y="48"/>
                </a:lnTo>
                <a:lnTo>
                  <a:pt x="5" y="53"/>
                </a:lnTo>
                <a:lnTo>
                  <a:pt x="9" y="59"/>
                </a:lnTo>
                <a:lnTo>
                  <a:pt x="14" y="63"/>
                </a:lnTo>
                <a:lnTo>
                  <a:pt x="20" y="66"/>
                </a:lnTo>
                <a:lnTo>
                  <a:pt x="27" y="67"/>
                </a:lnTo>
                <a:lnTo>
                  <a:pt x="33" y="68"/>
                </a:lnTo>
                <a:close/>
              </a:path>
            </a:pathLst>
          </a:custGeom>
          <a:solidFill>
            <a:srgbClr val="FFFFFF"/>
          </a:solidFill>
          <a:ln w="9525">
            <a:noFill/>
            <a:round/>
            <a:headEnd/>
            <a:tailEnd/>
          </a:ln>
        </p:spPr>
        <p:txBody>
          <a:bodyPr/>
          <a:lstStyle/>
          <a:p>
            <a:endParaRPr lang="en-US">
              <a:solidFill>
                <a:srgbClr val="000000"/>
              </a:solidFill>
            </a:endParaRPr>
          </a:p>
        </p:txBody>
      </p:sp>
      <p:sp>
        <p:nvSpPr>
          <p:cNvPr id="1062" name="Freeform 67"/>
          <p:cNvSpPr>
            <a:spLocks/>
          </p:cNvSpPr>
          <p:nvPr userDrawn="1"/>
        </p:nvSpPr>
        <p:spPr bwMode="auto">
          <a:xfrm>
            <a:off x="5495925" y="138113"/>
            <a:ext cx="36513" cy="34925"/>
          </a:xfrm>
          <a:custGeom>
            <a:avLst/>
            <a:gdLst>
              <a:gd name="T0" fmla="*/ 2147483647 w 68"/>
              <a:gd name="T1" fmla="*/ 2147483647 h 68"/>
              <a:gd name="T2" fmla="*/ 2147483647 w 68"/>
              <a:gd name="T3" fmla="*/ 2147483647 h 68"/>
              <a:gd name="T4" fmla="*/ 2147483647 w 68"/>
              <a:gd name="T5" fmla="*/ 2147483647 h 68"/>
              <a:gd name="T6" fmla="*/ 2147483647 w 68"/>
              <a:gd name="T7" fmla="*/ 2147483647 h 68"/>
              <a:gd name="T8" fmla="*/ 2147483647 w 68"/>
              <a:gd name="T9" fmla="*/ 2147483647 h 68"/>
              <a:gd name="T10" fmla="*/ 2147483647 w 68"/>
              <a:gd name="T11" fmla="*/ 2147483647 h 68"/>
              <a:gd name="T12" fmla="*/ 2147483647 w 68"/>
              <a:gd name="T13" fmla="*/ 2147483647 h 68"/>
              <a:gd name="T14" fmla="*/ 2147483647 w 68"/>
              <a:gd name="T15" fmla="*/ 2147483647 h 68"/>
              <a:gd name="T16" fmla="*/ 2147483647 w 68"/>
              <a:gd name="T17" fmla="*/ 2147483647 h 68"/>
              <a:gd name="T18" fmla="*/ 2147483647 w 68"/>
              <a:gd name="T19" fmla="*/ 2147483647 h 68"/>
              <a:gd name="T20" fmla="*/ 2147483647 w 68"/>
              <a:gd name="T21" fmla="*/ 2147483647 h 68"/>
              <a:gd name="T22" fmla="*/ 2147483647 w 68"/>
              <a:gd name="T23" fmla="*/ 2147483647 h 68"/>
              <a:gd name="T24" fmla="*/ 2147483647 w 68"/>
              <a:gd name="T25" fmla="*/ 2147483647 h 68"/>
              <a:gd name="T26" fmla="*/ 2147483647 w 68"/>
              <a:gd name="T27" fmla="*/ 2147483647 h 68"/>
              <a:gd name="T28" fmla="*/ 2147483647 w 68"/>
              <a:gd name="T29" fmla="*/ 2147483647 h 68"/>
              <a:gd name="T30" fmla="*/ 2147483647 w 68"/>
              <a:gd name="T31" fmla="*/ 2147483647 h 68"/>
              <a:gd name="T32" fmla="*/ 2147483647 w 68"/>
              <a:gd name="T33" fmla="*/ 0 h 68"/>
              <a:gd name="T34" fmla="*/ 2147483647 w 68"/>
              <a:gd name="T35" fmla="*/ 2147483647 h 68"/>
              <a:gd name="T36" fmla="*/ 2147483647 w 68"/>
              <a:gd name="T37" fmla="*/ 2147483647 h 68"/>
              <a:gd name="T38" fmla="*/ 2147483647 w 68"/>
              <a:gd name="T39" fmla="*/ 2147483647 h 68"/>
              <a:gd name="T40" fmla="*/ 2147483647 w 68"/>
              <a:gd name="T41" fmla="*/ 2147483647 h 68"/>
              <a:gd name="T42" fmla="*/ 2147483647 w 68"/>
              <a:gd name="T43" fmla="*/ 2147483647 h 68"/>
              <a:gd name="T44" fmla="*/ 2147483647 w 68"/>
              <a:gd name="T45" fmla="*/ 2147483647 h 68"/>
              <a:gd name="T46" fmla="*/ 2147483647 w 68"/>
              <a:gd name="T47" fmla="*/ 2147483647 h 68"/>
              <a:gd name="T48" fmla="*/ 0 w 68"/>
              <a:gd name="T49" fmla="*/ 2147483647 h 68"/>
              <a:gd name="T50" fmla="*/ 2147483647 w 68"/>
              <a:gd name="T51" fmla="*/ 2147483647 h 68"/>
              <a:gd name="T52" fmla="*/ 2147483647 w 68"/>
              <a:gd name="T53" fmla="*/ 2147483647 h 68"/>
              <a:gd name="T54" fmla="*/ 2147483647 w 68"/>
              <a:gd name="T55" fmla="*/ 2147483647 h 68"/>
              <a:gd name="T56" fmla="*/ 2147483647 w 68"/>
              <a:gd name="T57" fmla="*/ 2147483647 h 68"/>
              <a:gd name="T58" fmla="*/ 2147483647 w 68"/>
              <a:gd name="T59" fmla="*/ 2147483647 h 68"/>
              <a:gd name="T60" fmla="*/ 2147483647 w 68"/>
              <a:gd name="T61" fmla="*/ 2147483647 h 68"/>
              <a:gd name="T62" fmla="*/ 2147483647 w 68"/>
              <a:gd name="T63" fmla="*/ 2147483647 h 68"/>
              <a:gd name="T64" fmla="*/ 2147483647 w 68"/>
              <a:gd name="T65" fmla="*/ 2147483647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8" h="68">
                <a:moveTo>
                  <a:pt x="35" y="68"/>
                </a:moveTo>
                <a:lnTo>
                  <a:pt x="41" y="67"/>
                </a:lnTo>
                <a:lnTo>
                  <a:pt x="48" y="66"/>
                </a:lnTo>
                <a:lnTo>
                  <a:pt x="53" y="63"/>
                </a:lnTo>
                <a:lnTo>
                  <a:pt x="59" y="59"/>
                </a:lnTo>
                <a:lnTo>
                  <a:pt x="63" y="53"/>
                </a:lnTo>
                <a:lnTo>
                  <a:pt x="66" y="48"/>
                </a:lnTo>
                <a:lnTo>
                  <a:pt x="68" y="41"/>
                </a:lnTo>
                <a:lnTo>
                  <a:pt x="68" y="35"/>
                </a:lnTo>
                <a:lnTo>
                  <a:pt x="68" y="27"/>
                </a:lnTo>
                <a:lnTo>
                  <a:pt x="66" y="21"/>
                </a:lnTo>
                <a:lnTo>
                  <a:pt x="63" y="15"/>
                </a:lnTo>
                <a:lnTo>
                  <a:pt x="59" y="10"/>
                </a:lnTo>
                <a:lnTo>
                  <a:pt x="53" y="6"/>
                </a:lnTo>
                <a:lnTo>
                  <a:pt x="48" y="4"/>
                </a:lnTo>
                <a:lnTo>
                  <a:pt x="41" y="1"/>
                </a:lnTo>
                <a:lnTo>
                  <a:pt x="35" y="0"/>
                </a:lnTo>
                <a:lnTo>
                  <a:pt x="27" y="1"/>
                </a:lnTo>
                <a:lnTo>
                  <a:pt x="22" y="4"/>
                </a:lnTo>
                <a:lnTo>
                  <a:pt x="15" y="6"/>
                </a:lnTo>
                <a:lnTo>
                  <a:pt x="11" y="10"/>
                </a:lnTo>
                <a:lnTo>
                  <a:pt x="7" y="15"/>
                </a:lnTo>
                <a:lnTo>
                  <a:pt x="3" y="21"/>
                </a:lnTo>
                <a:lnTo>
                  <a:pt x="1" y="27"/>
                </a:lnTo>
                <a:lnTo>
                  <a:pt x="0" y="35"/>
                </a:lnTo>
                <a:lnTo>
                  <a:pt x="1" y="41"/>
                </a:lnTo>
                <a:lnTo>
                  <a:pt x="3" y="48"/>
                </a:lnTo>
                <a:lnTo>
                  <a:pt x="7" y="53"/>
                </a:lnTo>
                <a:lnTo>
                  <a:pt x="11" y="59"/>
                </a:lnTo>
                <a:lnTo>
                  <a:pt x="15" y="63"/>
                </a:lnTo>
                <a:lnTo>
                  <a:pt x="22" y="66"/>
                </a:lnTo>
                <a:lnTo>
                  <a:pt x="27" y="67"/>
                </a:lnTo>
                <a:lnTo>
                  <a:pt x="35" y="68"/>
                </a:lnTo>
                <a:close/>
              </a:path>
            </a:pathLst>
          </a:custGeom>
          <a:solidFill>
            <a:srgbClr val="FFFFFF"/>
          </a:solidFill>
          <a:ln w="9525">
            <a:noFill/>
            <a:round/>
            <a:headEnd/>
            <a:tailEnd/>
          </a:ln>
        </p:spPr>
        <p:txBody>
          <a:bodyPr/>
          <a:lstStyle/>
          <a:p>
            <a:endParaRPr lang="en-US">
              <a:solidFill>
                <a:srgbClr val="000000"/>
              </a:solidFill>
            </a:endParaRPr>
          </a:p>
        </p:txBody>
      </p:sp>
      <p:sp>
        <p:nvSpPr>
          <p:cNvPr id="1063" name="Freeform 68"/>
          <p:cNvSpPr>
            <a:spLocks/>
          </p:cNvSpPr>
          <p:nvPr userDrawn="1"/>
        </p:nvSpPr>
        <p:spPr bwMode="auto">
          <a:xfrm>
            <a:off x="5594350" y="138113"/>
            <a:ext cx="34925" cy="34925"/>
          </a:xfrm>
          <a:custGeom>
            <a:avLst/>
            <a:gdLst>
              <a:gd name="T0" fmla="*/ 2147483647 w 68"/>
              <a:gd name="T1" fmla="*/ 2147483647 h 68"/>
              <a:gd name="T2" fmla="*/ 2147483647 w 68"/>
              <a:gd name="T3" fmla="*/ 2147483647 h 68"/>
              <a:gd name="T4" fmla="*/ 2147483647 w 68"/>
              <a:gd name="T5" fmla="*/ 2147483647 h 68"/>
              <a:gd name="T6" fmla="*/ 2147483647 w 68"/>
              <a:gd name="T7" fmla="*/ 2147483647 h 68"/>
              <a:gd name="T8" fmla="*/ 2147483647 w 68"/>
              <a:gd name="T9" fmla="*/ 2147483647 h 68"/>
              <a:gd name="T10" fmla="*/ 2147483647 w 68"/>
              <a:gd name="T11" fmla="*/ 2147483647 h 68"/>
              <a:gd name="T12" fmla="*/ 2147483647 w 68"/>
              <a:gd name="T13" fmla="*/ 2147483647 h 68"/>
              <a:gd name="T14" fmla="*/ 2147483647 w 68"/>
              <a:gd name="T15" fmla="*/ 2147483647 h 68"/>
              <a:gd name="T16" fmla="*/ 2147483647 w 68"/>
              <a:gd name="T17" fmla="*/ 2147483647 h 68"/>
              <a:gd name="T18" fmla="*/ 2147483647 w 68"/>
              <a:gd name="T19" fmla="*/ 2147483647 h 68"/>
              <a:gd name="T20" fmla="*/ 2147483647 w 68"/>
              <a:gd name="T21" fmla="*/ 2147483647 h 68"/>
              <a:gd name="T22" fmla="*/ 2147483647 w 68"/>
              <a:gd name="T23" fmla="*/ 2147483647 h 68"/>
              <a:gd name="T24" fmla="*/ 2147483647 w 68"/>
              <a:gd name="T25" fmla="*/ 2147483647 h 68"/>
              <a:gd name="T26" fmla="*/ 2147483647 w 68"/>
              <a:gd name="T27" fmla="*/ 2147483647 h 68"/>
              <a:gd name="T28" fmla="*/ 2147483647 w 68"/>
              <a:gd name="T29" fmla="*/ 2147483647 h 68"/>
              <a:gd name="T30" fmla="*/ 2147483647 w 68"/>
              <a:gd name="T31" fmla="*/ 2147483647 h 68"/>
              <a:gd name="T32" fmla="*/ 2147483647 w 68"/>
              <a:gd name="T33" fmla="*/ 0 h 68"/>
              <a:gd name="T34" fmla="*/ 2147483647 w 68"/>
              <a:gd name="T35" fmla="*/ 2147483647 h 68"/>
              <a:gd name="T36" fmla="*/ 2147483647 w 68"/>
              <a:gd name="T37" fmla="*/ 2147483647 h 68"/>
              <a:gd name="T38" fmla="*/ 2147483647 w 68"/>
              <a:gd name="T39" fmla="*/ 2147483647 h 68"/>
              <a:gd name="T40" fmla="*/ 2147483647 w 68"/>
              <a:gd name="T41" fmla="*/ 2147483647 h 68"/>
              <a:gd name="T42" fmla="*/ 2147483647 w 68"/>
              <a:gd name="T43" fmla="*/ 2147483647 h 68"/>
              <a:gd name="T44" fmla="*/ 2147483647 w 68"/>
              <a:gd name="T45" fmla="*/ 2147483647 h 68"/>
              <a:gd name="T46" fmla="*/ 2147483647 w 68"/>
              <a:gd name="T47" fmla="*/ 2147483647 h 68"/>
              <a:gd name="T48" fmla="*/ 0 w 68"/>
              <a:gd name="T49" fmla="*/ 2147483647 h 68"/>
              <a:gd name="T50" fmla="*/ 2147483647 w 68"/>
              <a:gd name="T51" fmla="*/ 2147483647 h 68"/>
              <a:gd name="T52" fmla="*/ 2147483647 w 68"/>
              <a:gd name="T53" fmla="*/ 2147483647 h 68"/>
              <a:gd name="T54" fmla="*/ 2147483647 w 68"/>
              <a:gd name="T55" fmla="*/ 2147483647 h 68"/>
              <a:gd name="T56" fmla="*/ 2147483647 w 68"/>
              <a:gd name="T57" fmla="*/ 2147483647 h 68"/>
              <a:gd name="T58" fmla="*/ 2147483647 w 68"/>
              <a:gd name="T59" fmla="*/ 2147483647 h 68"/>
              <a:gd name="T60" fmla="*/ 2147483647 w 68"/>
              <a:gd name="T61" fmla="*/ 2147483647 h 68"/>
              <a:gd name="T62" fmla="*/ 2147483647 w 68"/>
              <a:gd name="T63" fmla="*/ 2147483647 h 68"/>
              <a:gd name="T64" fmla="*/ 2147483647 w 68"/>
              <a:gd name="T65" fmla="*/ 2147483647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8" h="68">
                <a:moveTo>
                  <a:pt x="34" y="68"/>
                </a:moveTo>
                <a:lnTo>
                  <a:pt x="41" y="67"/>
                </a:lnTo>
                <a:lnTo>
                  <a:pt x="47" y="66"/>
                </a:lnTo>
                <a:lnTo>
                  <a:pt x="53" y="63"/>
                </a:lnTo>
                <a:lnTo>
                  <a:pt x="58" y="59"/>
                </a:lnTo>
                <a:lnTo>
                  <a:pt x="62" y="53"/>
                </a:lnTo>
                <a:lnTo>
                  <a:pt x="66" y="48"/>
                </a:lnTo>
                <a:lnTo>
                  <a:pt x="67" y="41"/>
                </a:lnTo>
                <a:lnTo>
                  <a:pt x="68" y="35"/>
                </a:lnTo>
                <a:lnTo>
                  <a:pt x="67" y="27"/>
                </a:lnTo>
                <a:lnTo>
                  <a:pt x="66" y="21"/>
                </a:lnTo>
                <a:lnTo>
                  <a:pt x="62" y="15"/>
                </a:lnTo>
                <a:lnTo>
                  <a:pt x="58" y="10"/>
                </a:lnTo>
                <a:lnTo>
                  <a:pt x="53" y="6"/>
                </a:lnTo>
                <a:lnTo>
                  <a:pt x="47" y="4"/>
                </a:lnTo>
                <a:lnTo>
                  <a:pt x="41" y="1"/>
                </a:lnTo>
                <a:lnTo>
                  <a:pt x="34" y="0"/>
                </a:lnTo>
                <a:lnTo>
                  <a:pt x="27" y="1"/>
                </a:lnTo>
                <a:lnTo>
                  <a:pt x="20" y="4"/>
                </a:lnTo>
                <a:lnTo>
                  <a:pt x="15" y="6"/>
                </a:lnTo>
                <a:lnTo>
                  <a:pt x="9" y="10"/>
                </a:lnTo>
                <a:lnTo>
                  <a:pt x="5" y="15"/>
                </a:lnTo>
                <a:lnTo>
                  <a:pt x="3" y="21"/>
                </a:lnTo>
                <a:lnTo>
                  <a:pt x="1" y="27"/>
                </a:lnTo>
                <a:lnTo>
                  <a:pt x="0" y="35"/>
                </a:lnTo>
                <a:lnTo>
                  <a:pt x="1" y="41"/>
                </a:lnTo>
                <a:lnTo>
                  <a:pt x="3" y="48"/>
                </a:lnTo>
                <a:lnTo>
                  <a:pt x="5" y="53"/>
                </a:lnTo>
                <a:lnTo>
                  <a:pt x="9" y="59"/>
                </a:lnTo>
                <a:lnTo>
                  <a:pt x="15" y="63"/>
                </a:lnTo>
                <a:lnTo>
                  <a:pt x="20" y="66"/>
                </a:lnTo>
                <a:lnTo>
                  <a:pt x="27" y="67"/>
                </a:lnTo>
                <a:lnTo>
                  <a:pt x="34" y="68"/>
                </a:lnTo>
                <a:close/>
              </a:path>
            </a:pathLst>
          </a:custGeom>
          <a:solidFill>
            <a:srgbClr val="FFFFFF"/>
          </a:solidFill>
          <a:ln w="9525">
            <a:noFill/>
            <a:round/>
            <a:headEnd/>
            <a:tailEnd/>
          </a:ln>
        </p:spPr>
        <p:txBody>
          <a:bodyPr/>
          <a:lstStyle/>
          <a:p>
            <a:endParaRPr lang="en-US">
              <a:solidFill>
                <a:srgbClr val="000000"/>
              </a:solidFill>
            </a:endParaRPr>
          </a:p>
        </p:txBody>
      </p:sp>
      <p:sp>
        <p:nvSpPr>
          <p:cNvPr id="1064" name="Freeform 69"/>
          <p:cNvSpPr>
            <a:spLocks/>
          </p:cNvSpPr>
          <p:nvPr userDrawn="1"/>
        </p:nvSpPr>
        <p:spPr bwMode="auto">
          <a:xfrm>
            <a:off x="8810625" y="138113"/>
            <a:ext cx="34925" cy="34925"/>
          </a:xfrm>
          <a:custGeom>
            <a:avLst/>
            <a:gdLst>
              <a:gd name="T0" fmla="*/ 2147483647 w 67"/>
              <a:gd name="T1" fmla="*/ 2147483647 h 68"/>
              <a:gd name="T2" fmla="*/ 2147483647 w 67"/>
              <a:gd name="T3" fmla="*/ 2147483647 h 68"/>
              <a:gd name="T4" fmla="*/ 2147483647 w 67"/>
              <a:gd name="T5" fmla="*/ 2147483647 h 68"/>
              <a:gd name="T6" fmla="*/ 2147483647 w 67"/>
              <a:gd name="T7" fmla="*/ 2147483647 h 68"/>
              <a:gd name="T8" fmla="*/ 2147483647 w 67"/>
              <a:gd name="T9" fmla="*/ 2147483647 h 68"/>
              <a:gd name="T10" fmla="*/ 2147483647 w 67"/>
              <a:gd name="T11" fmla="*/ 2147483647 h 68"/>
              <a:gd name="T12" fmla="*/ 2147483647 w 67"/>
              <a:gd name="T13" fmla="*/ 2147483647 h 68"/>
              <a:gd name="T14" fmla="*/ 2147483647 w 67"/>
              <a:gd name="T15" fmla="*/ 2147483647 h 68"/>
              <a:gd name="T16" fmla="*/ 2147483647 w 67"/>
              <a:gd name="T17" fmla="*/ 2147483647 h 68"/>
              <a:gd name="T18" fmla="*/ 2147483647 w 67"/>
              <a:gd name="T19" fmla="*/ 2147483647 h 68"/>
              <a:gd name="T20" fmla="*/ 2147483647 w 67"/>
              <a:gd name="T21" fmla="*/ 2147483647 h 68"/>
              <a:gd name="T22" fmla="*/ 2147483647 w 67"/>
              <a:gd name="T23" fmla="*/ 2147483647 h 68"/>
              <a:gd name="T24" fmla="*/ 2147483647 w 67"/>
              <a:gd name="T25" fmla="*/ 2147483647 h 68"/>
              <a:gd name="T26" fmla="*/ 2147483647 w 67"/>
              <a:gd name="T27" fmla="*/ 2147483647 h 68"/>
              <a:gd name="T28" fmla="*/ 2147483647 w 67"/>
              <a:gd name="T29" fmla="*/ 2147483647 h 68"/>
              <a:gd name="T30" fmla="*/ 2147483647 w 67"/>
              <a:gd name="T31" fmla="*/ 2147483647 h 68"/>
              <a:gd name="T32" fmla="*/ 2147483647 w 67"/>
              <a:gd name="T33" fmla="*/ 0 h 68"/>
              <a:gd name="T34" fmla="*/ 2147483647 w 67"/>
              <a:gd name="T35" fmla="*/ 2147483647 h 68"/>
              <a:gd name="T36" fmla="*/ 2147483647 w 67"/>
              <a:gd name="T37" fmla="*/ 2147483647 h 68"/>
              <a:gd name="T38" fmla="*/ 2147483647 w 67"/>
              <a:gd name="T39" fmla="*/ 2147483647 h 68"/>
              <a:gd name="T40" fmla="*/ 2147483647 w 67"/>
              <a:gd name="T41" fmla="*/ 2147483647 h 68"/>
              <a:gd name="T42" fmla="*/ 2147483647 w 67"/>
              <a:gd name="T43" fmla="*/ 2147483647 h 68"/>
              <a:gd name="T44" fmla="*/ 2147483647 w 67"/>
              <a:gd name="T45" fmla="*/ 2147483647 h 68"/>
              <a:gd name="T46" fmla="*/ 0 w 67"/>
              <a:gd name="T47" fmla="*/ 2147483647 h 68"/>
              <a:gd name="T48" fmla="*/ 0 w 67"/>
              <a:gd name="T49" fmla="*/ 2147483647 h 68"/>
              <a:gd name="T50" fmla="*/ 0 w 67"/>
              <a:gd name="T51" fmla="*/ 2147483647 h 68"/>
              <a:gd name="T52" fmla="*/ 2147483647 w 67"/>
              <a:gd name="T53" fmla="*/ 2147483647 h 68"/>
              <a:gd name="T54" fmla="*/ 2147483647 w 67"/>
              <a:gd name="T55" fmla="*/ 2147483647 h 68"/>
              <a:gd name="T56" fmla="*/ 2147483647 w 67"/>
              <a:gd name="T57" fmla="*/ 2147483647 h 68"/>
              <a:gd name="T58" fmla="*/ 2147483647 w 67"/>
              <a:gd name="T59" fmla="*/ 2147483647 h 68"/>
              <a:gd name="T60" fmla="*/ 2147483647 w 67"/>
              <a:gd name="T61" fmla="*/ 2147483647 h 68"/>
              <a:gd name="T62" fmla="*/ 2147483647 w 67"/>
              <a:gd name="T63" fmla="*/ 2147483647 h 68"/>
              <a:gd name="T64" fmla="*/ 2147483647 w 67"/>
              <a:gd name="T65" fmla="*/ 2147483647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7" h="68">
                <a:moveTo>
                  <a:pt x="34" y="68"/>
                </a:moveTo>
                <a:lnTo>
                  <a:pt x="40" y="67"/>
                </a:lnTo>
                <a:lnTo>
                  <a:pt x="47" y="66"/>
                </a:lnTo>
                <a:lnTo>
                  <a:pt x="53" y="63"/>
                </a:lnTo>
                <a:lnTo>
                  <a:pt x="58" y="59"/>
                </a:lnTo>
                <a:lnTo>
                  <a:pt x="62" y="53"/>
                </a:lnTo>
                <a:lnTo>
                  <a:pt x="65" y="48"/>
                </a:lnTo>
                <a:lnTo>
                  <a:pt x="67" y="41"/>
                </a:lnTo>
                <a:lnTo>
                  <a:pt x="67" y="35"/>
                </a:lnTo>
                <a:lnTo>
                  <a:pt x="67" y="27"/>
                </a:lnTo>
                <a:lnTo>
                  <a:pt x="65" y="21"/>
                </a:lnTo>
                <a:lnTo>
                  <a:pt x="62" y="15"/>
                </a:lnTo>
                <a:lnTo>
                  <a:pt x="58" y="10"/>
                </a:lnTo>
                <a:lnTo>
                  <a:pt x="53" y="6"/>
                </a:lnTo>
                <a:lnTo>
                  <a:pt x="47" y="4"/>
                </a:lnTo>
                <a:lnTo>
                  <a:pt x="40" y="1"/>
                </a:lnTo>
                <a:lnTo>
                  <a:pt x="34" y="0"/>
                </a:lnTo>
                <a:lnTo>
                  <a:pt x="27" y="1"/>
                </a:lnTo>
                <a:lnTo>
                  <a:pt x="21" y="4"/>
                </a:lnTo>
                <a:lnTo>
                  <a:pt x="14" y="6"/>
                </a:lnTo>
                <a:lnTo>
                  <a:pt x="10" y="10"/>
                </a:lnTo>
                <a:lnTo>
                  <a:pt x="5" y="15"/>
                </a:lnTo>
                <a:lnTo>
                  <a:pt x="2" y="21"/>
                </a:lnTo>
                <a:lnTo>
                  <a:pt x="0" y="27"/>
                </a:lnTo>
                <a:lnTo>
                  <a:pt x="0" y="35"/>
                </a:lnTo>
                <a:lnTo>
                  <a:pt x="0" y="41"/>
                </a:lnTo>
                <a:lnTo>
                  <a:pt x="2" y="48"/>
                </a:lnTo>
                <a:lnTo>
                  <a:pt x="5" y="53"/>
                </a:lnTo>
                <a:lnTo>
                  <a:pt x="10" y="59"/>
                </a:lnTo>
                <a:lnTo>
                  <a:pt x="14" y="63"/>
                </a:lnTo>
                <a:lnTo>
                  <a:pt x="21" y="66"/>
                </a:lnTo>
                <a:lnTo>
                  <a:pt x="27" y="67"/>
                </a:lnTo>
                <a:lnTo>
                  <a:pt x="34" y="68"/>
                </a:lnTo>
                <a:close/>
              </a:path>
            </a:pathLst>
          </a:custGeom>
          <a:solidFill>
            <a:srgbClr val="FFFFFF"/>
          </a:solidFill>
          <a:ln w="9525">
            <a:noFill/>
            <a:round/>
            <a:headEnd/>
            <a:tailEnd/>
          </a:ln>
        </p:spPr>
        <p:txBody>
          <a:bodyPr/>
          <a:lstStyle/>
          <a:p>
            <a:endParaRPr lang="en-US">
              <a:solidFill>
                <a:srgbClr val="000000"/>
              </a:solidFill>
            </a:endParaRPr>
          </a:p>
        </p:txBody>
      </p:sp>
      <p:sp>
        <p:nvSpPr>
          <p:cNvPr id="1065" name="Freeform 70"/>
          <p:cNvSpPr>
            <a:spLocks/>
          </p:cNvSpPr>
          <p:nvPr userDrawn="1"/>
        </p:nvSpPr>
        <p:spPr bwMode="auto">
          <a:xfrm>
            <a:off x="8907463" y="138113"/>
            <a:ext cx="36512" cy="34925"/>
          </a:xfrm>
          <a:custGeom>
            <a:avLst/>
            <a:gdLst>
              <a:gd name="T0" fmla="*/ 2147483647 w 69"/>
              <a:gd name="T1" fmla="*/ 2147483647 h 68"/>
              <a:gd name="T2" fmla="*/ 2147483647 w 69"/>
              <a:gd name="T3" fmla="*/ 2147483647 h 68"/>
              <a:gd name="T4" fmla="*/ 2147483647 w 69"/>
              <a:gd name="T5" fmla="*/ 2147483647 h 68"/>
              <a:gd name="T6" fmla="*/ 2147483647 w 69"/>
              <a:gd name="T7" fmla="*/ 2147483647 h 68"/>
              <a:gd name="T8" fmla="*/ 2147483647 w 69"/>
              <a:gd name="T9" fmla="*/ 2147483647 h 68"/>
              <a:gd name="T10" fmla="*/ 2147483647 w 69"/>
              <a:gd name="T11" fmla="*/ 2147483647 h 68"/>
              <a:gd name="T12" fmla="*/ 2147483647 w 69"/>
              <a:gd name="T13" fmla="*/ 2147483647 h 68"/>
              <a:gd name="T14" fmla="*/ 2147483647 w 69"/>
              <a:gd name="T15" fmla="*/ 2147483647 h 68"/>
              <a:gd name="T16" fmla="*/ 2147483647 w 69"/>
              <a:gd name="T17" fmla="*/ 2147483647 h 68"/>
              <a:gd name="T18" fmla="*/ 2147483647 w 69"/>
              <a:gd name="T19" fmla="*/ 2147483647 h 68"/>
              <a:gd name="T20" fmla="*/ 2147483647 w 69"/>
              <a:gd name="T21" fmla="*/ 2147483647 h 68"/>
              <a:gd name="T22" fmla="*/ 2147483647 w 69"/>
              <a:gd name="T23" fmla="*/ 2147483647 h 68"/>
              <a:gd name="T24" fmla="*/ 2147483647 w 69"/>
              <a:gd name="T25" fmla="*/ 2147483647 h 68"/>
              <a:gd name="T26" fmla="*/ 2147483647 w 69"/>
              <a:gd name="T27" fmla="*/ 2147483647 h 68"/>
              <a:gd name="T28" fmla="*/ 2147483647 w 69"/>
              <a:gd name="T29" fmla="*/ 2147483647 h 68"/>
              <a:gd name="T30" fmla="*/ 2147483647 w 69"/>
              <a:gd name="T31" fmla="*/ 2147483647 h 68"/>
              <a:gd name="T32" fmla="*/ 2147483647 w 69"/>
              <a:gd name="T33" fmla="*/ 0 h 68"/>
              <a:gd name="T34" fmla="*/ 2147483647 w 69"/>
              <a:gd name="T35" fmla="*/ 2147483647 h 68"/>
              <a:gd name="T36" fmla="*/ 2147483647 w 69"/>
              <a:gd name="T37" fmla="*/ 2147483647 h 68"/>
              <a:gd name="T38" fmla="*/ 2147483647 w 69"/>
              <a:gd name="T39" fmla="*/ 2147483647 h 68"/>
              <a:gd name="T40" fmla="*/ 2147483647 w 69"/>
              <a:gd name="T41" fmla="*/ 2147483647 h 68"/>
              <a:gd name="T42" fmla="*/ 2147483647 w 69"/>
              <a:gd name="T43" fmla="*/ 2147483647 h 68"/>
              <a:gd name="T44" fmla="*/ 2147483647 w 69"/>
              <a:gd name="T45" fmla="*/ 2147483647 h 68"/>
              <a:gd name="T46" fmla="*/ 2147483647 w 69"/>
              <a:gd name="T47" fmla="*/ 2147483647 h 68"/>
              <a:gd name="T48" fmla="*/ 0 w 69"/>
              <a:gd name="T49" fmla="*/ 2147483647 h 68"/>
              <a:gd name="T50" fmla="*/ 2147483647 w 69"/>
              <a:gd name="T51" fmla="*/ 2147483647 h 68"/>
              <a:gd name="T52" fmla="*/ 2147483647 w 69"/>
              <a:gd name="T53" fmla="*/ 2147483647 h 68"/>
              <a:gd name="T54" fmla="*/ 2147483647 w 69"/>
              <a:gd name="T55" fmla="*/ 2147483647 h 68"/>
              <a:gd name="T56" fmla="*/ 2147483647 w 69"/>
              <a:gd name="T57" fmla="*/ 2147483647 h 68"/>
              <a:gd name="T58" fmla="*/ 2147483647 w 69"/>
              <a:gd name="T59" fmla="*/ 2147483647 h 68"/>
              <a:gd name="T60" fmla="*/ 2147483647 w 69"/>
              <a:gd name="T61" fmla="*/ 2147483647 h 68"/>
              <a:gd name="T62" fmla="*/ 2147483647 w 69"/>
              <a:gd name="T63" fmla="*/ 2147483647 h 68"/>
              <a:gd name="T64" fmla="*/ 2147483647 w 69"/>
              <a:gd name="T65" fmla="*/ 2147483647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9" h="68">
                <a:moveTo>
                  <a:pt x="35" y="68"/>
                </a:moveTo>
                <a:lnTo>
                  <a:pt x="42" y="67"/>
                </a:lnTo>
                <a:lnTo>
                  <a:pt x="48" y="66"/>
                </a:lnTo>
                <a:lnTo>
                  <a:pt x="54" y="63"/>
                </a:lnTo>
                <a:lnTo>
                  <a:pt x="59" y="59"/>
                </a:lnTo>
                <a:lnTo>
                  <a:pt x="63" y="53"/>
                </a:lnTo>
                <a:lnTo>
                  <a:pt x="67" y="48"/>
                </a:lnTo>
                <a:lnTo>
                  <a:pt x="69" y="41"/>
                </a:lnTo>
                <a:lnTo>
                  <a:pt x="69" y="35"/>
                </a:lnTo>
                <a:lnTo>
                  <a:pt x="69" y="27"/>
                </a:lnTo>
                <a:lnTo>
                  <a:pt x="67" y="21"/>
                </a:lnTo>
                <a:lnTo>
                  <a:pt x="63" y="15"/>
                </a:lnTo>
                <a:lnTo>
                  <a:pt x="59" y="10"/>
                </a:lnTo>
                <a:lnTo>
                  <a:pt x="54" y="6"/>
                </a:lnTo>
                <a:lnTo>
                  <a:pt x="48" y="4"/>
                </a:lnTo>
                <a:lnTo>
                  <a:pt x="42" y="1"/>
                </a:lnTo>
                <a:lnTo>
                  <a:pt x="35" y="0"/>
                </a:lnTo>
                <a:lnTo>
                  <a:pt x="28" y="1"/>
                </a:lnTo>
                <a:lnTo>
                  <a:pt x="22" y="4"/>
                </a:lnTo>
                <a:lnTo>
                  <a:pt x="16" y="6"/>
                </a:lnTo>
                <a:lnTo>
                  <a:pt x="11" y="10"/>
                </a:lnTo>
                <a:lnTo>
                  <a:pt x="7" y="15"/>
                </a:lnTo>
                <a:lnTo>
                  <a:pt x="4" y="21"/>
                </a:lnTo>
                <a:lnTo>
                  <a:pt x="2" y="27"/>
                </a:lnTo>
                <a:lnTo>
                  <a:pt x="0" y="35"/>
                </a:lnTo>
                <a:lnTo>
                  <a:pt x="2" y="41"/>
                </a:lnTo>
                <a:lnTo>
                  <a:pt x="4" y="48"/>
                </a:lnTo>
                <a:lnTo>
                  <a:pt x="7" y="53"/>
                </a:lnTo>
                <a:lnTo>
                  <a:pt x="11" y="59"/>
                </a:lnTo>
                <a:lnTo>
                  <a:pt x="16" y="63"/>
                </a:lnTo>
                <a:lnTo>
                  <a:pt x="22" y="66"/>
                </a:lnTo>
                <a:lnTo>
                  <a:pt x="28" y="67"/>
                </a:lnTo>
                <a:lnTo>
                  <a:pt x="35" y="68"/>
                </a:lnTo>
                <a:close/>
              </a:path>
            </a:pathLst>
          </a:custGeom>
          <a:solidFill>
            <a:srgbClr val="FFFFFF"/>
          </a:solidFill>
          <a:ln w="9525">
            <a:noFill/>
            <a:round/>
            <a:headEnd/>
            <a:tailEnd/>
          </a:ln>
        </p:spPr>
        <p:txBody>
          <a:bodyPr/>
          <a:lstStyle/>
          <a:p>
            <a:endParaRPr lang="en-US">
              <a:solidFill>
                <a:srgbClr val="000000"/>
              </a:solidFill>
            </a:endParaRPr>
          </a:p>
        </p:txBody>
      </p:sp>
      <p:sp>
        <p:nvSpPr>
          <p:cNvPr id="1066" name="Freeform 71"/>
          <p:cNvSpPr>
            <a:spLocks/>
          </p:cNvSpPr>
          <p:nvPr userDrawn="1"/>
        </p:nvSpPr>
        <p:spPr bwMode="auto">
          <a:xfrm>
            <a:off x="9004300" y="138113"/>
            <a:ext cx="36513" cy="34925"/>
          </a:xfrm>
          <a:custGeom>
            <a:avLst/>
            <a:gdLst>
              <a:gd name="T0" fmla="*/ 2147483647 w 68"/>
              <a:gd name="T1" fmla="*/ 2147483647 h 68"/>
              <a:gd name="T2" fmla="*/ 2147483647 w 68"/>
              <a:gd name="T3" fmla="*/ 2147483647 h 68"/>
              <a:gd name="T4" fmla="*/ 2147483647 w 68"/>
              <a:gd name="T5" fmla="*/ 2147483647 h 68"/>
              <a:gd name="T6" fmla="*/ 2147483647 w 68"/>
              <a:gd name="T7" fmla="*/ 2147483647 h 68"/>
              <a:gd name="T8" fmla="*/ 2147483647 w 68"/>
              <a:gd name="T9" fmla="*/ 2147483647 h 68"/>
              <a:gd name="T10" fmla="*/ 2147483647 w 68"/>
              <a:gd name="T11" fmla="*/ 2147483647 h 68"/>
              <a:gd name="T12" fmla="*/ 2147483647 w 68"/>
              <a:gd name="T13" fmla="*/ 2147483647 h 68"/>
              <a:gd name="T14" fmla="*/ 2147483647 w 68"/>
              <a:gd name="T15" fmla="*/ 2147483647 h 68"/>
              <a:gd name="T16" fmla="*/ 2147483647 w 68"/>
              <a:gd name="T17" fmla="*/ 2147483647 h 68"/>
              <a:gd name="T18" fmla="*/ 2147483647 w 68"/>
              <a:gd name="T19" fmla="*/ 2147483647 h 68"/>
              <a:gd name="T20" fmla="*/ 2147483647 w 68"/>
              <a:gd name="T21" fmla="*/ 2147483647 h 68"/>
              <a:gd name="T22" fmla="*/ 2147483647 w 68"/>
              <a:gd name="T23" fmla="*/ 2147483647 h 68"/>
              <a:gd name="T24" fmla="*/ 2147483647 w 68"/>
              <a:gd name="T25" fmla="*/ 2147483647 h 68"/>
              <a:gd name="T26" fmla="*/ 2147483647 w 68"/>
              <a:gd name="T27" fmla="*/ 2147483647 h 68"/>
              <a:gd name="T28" fmla="*/ 2147483647 w 68"/>
              <a:gd name="T29" fmla="*/ 2147483647 h 68"/>
              <a:gd name="T30" fmla="*/ 2147483647 w 68"/>
              <a:gd name="T31" fmla="*/ 2147483647 h 68"/>
              <a:gd name="T32" fmla="*/ 2147483647 w 68"/>
              <a:gd name="T33" fmla="*/ 0 h 68"/>
              <a:gd name="T34" fmla="*/ 2147483647 w 68"/>
              <a:gd name="T35" fmla="*/ 2147483647 h 68"/>
              <a:gd name="T36" fmla="*/ 2147483647 w 68"/>
              <a:gd name="T37" fmla="*/ 2147483647 h 68"/>
              <a:gd name="T38" fmla="*/ 2147483647 w 68"/>
              <a:gd name="T39" fmla="*/ 2147483647 h 68"/>
              <a:gd name="T40" fmla="*/ 2147483647 w 68"/>
              <a:gd name="T41" fmla="*/ 2147483647 h 68"/>
              <a:gd name="T42" fmla="*/ 2147483647 w 68"/>
              <a:gd name="T43" fmla="*/ 2147483647 h 68"/>
              <a:gd name="T44" fmla="*/ 2147483647 w 68"/>
              <a:gd name="T45" fmla="*/ 2147483647 h 68"/>
              <a:gd name="T46" fmla="*/ 2147483647 w 68"/>
              <a:gd name="T47" fmla="*/ 2147483647 h 68"/>
              <a:gd name="T48" fmla="*/ 0 w 68"/>
              <a:gd name="T49" fmla="*/ 2147483647 h 68"/>
              <a:gd name="T50" fmla="*/ 2147483647 w 68"/>
              <a:gd name="T51" fmla="*/ 2147483647 h 68"/>
              <a:gd name="T52" fmla="*/ 2147483647 w 68"/>
              <a:gd name="T53" fmla="*/ 2147483647 h 68"/>
              <a:gd name="T54" fmla="*/ 2147483647 w 68"/>
              <a:gd name="T55" fmla="*/ 2147483647 h 68"/>
              <a:gd name="T56" fmla="*/ 2147483647 w 68"/>
              <a:gd name="T57" fmla="*/ 2147483647 h 68"/>
              <a:gd name="T58" fmla="*/ 2147483647 w 68"/>
              <a:gd name="T59" fmla="*/ 2147483647 h 68"/>
              <a:gd name="T60" fmla="*/ 2147483647 w 68"/>
              <a:gd name="T61" fmla="*/ 2147483647 h 68"/>
              <a:gd name="T62" fmla="*/ 2147483647 w 68"/>
              <a:gd name="T63" fmla="*/ 2147483647 h 68"/>
              <a:gd name="T64" fmla="*/ 2147483647 w 68"/>
              <a:gd name="T65" fmla="*/ 2147483647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8" h="68">
                <a:moveTo>
                  <a:pt x="35" y="68"/>
                </a:moveTo>
                <a:lnTo>
                  <a:pt x="41" y="67"/>
                </a:lnTo>
                <a:lnTo>
                  <a:pt x="48" y="66"/>
                </a:lnTo>
                <a:lnTo>
                  <a:pt x="53" y="63"/>
                </a:lnTo>
                <a:lnTo>
                  <a:pt x="58" y="59"/>
                </a:lnTo>
                <a:lnTo>
                  <a:pt x="63" y="53"/>
                </a:lnTo>
                <a:lnTo>
                  <a:pt x="65" y="48"/>
                </a:lnTo>
                <a:lnTo>
                  <a:pt x="67" y="41"/>
                </a:lnTo>
                <a:lnTo>
                  <a:pt x="68" y="35"/>
                </a:lnTo>
                <a:lnTo>
                  <a:pt x="67" y="27"/>
                </a:lnTo>
                <a:lnTo>
                  <a:pt x="65" y="21"/>
                </a:lnTo>
                <a:lnTo>
                  <a:pt x="63" y="15"/>
                </a:lnTo>
                <a:lnTo>
                  <a:pt x="58" y="10"/>
                </a:lnTo>
                <a:lnTo>
                  <a:pt x="53" y="6"/>
                </a:lnTo>
                <a:lnTo>
                  <a:pt x="48" y="4"/>
                </a:lnTo>
                <a:lnTo>
                  <a:pt x="41" y="1"/>
                </a:lnTo>
                <a:lnTo>
                  <a:pt x="35" y="0"/>
                </a:lnTo>
                <a:lnTo>
                  <a:pt x="27" y="1"/>
                </a:lnTo>
                <a:lnTo>
                  <a:pt x="21" y="4"/>
                </a:lnTo>
                <a:lnTo>
                  <a:pt x="15" y="6"/>
                </a:lnTo>
                <a:lnTo>
                  <a:pt x="10" y="10"/>
                </a:lnTo>
                <a:lnTo>
                  <a:pt x="5" y="15"/>
                </a:lnTo>
                <a:lnTo>
                  <a:pt x="3" y="21"/>
                </a:lnTo>
                <a:lnTo>
                  <a:pt x="1" y="27"/>
                </a:lnTo>
                <a:lnTo>
                  <a:pt x="0" y="35"/>
                </a:lnTo>
                <a:lnTo>
                  <a:pt x="1" y="41"/>
                </a:lnTo>
                <a:lnTo>
                  <a:pt x="3" y="48"/>
                </a:lnTo>
                <a:lnTo>
                  <a:pt x="5" y="53"/>
                </a:lnTo>
                <a:lnTo>
                  <a:pt x="10" y="59"/>
                </a:lnTo>
                <a:lnTo>
                  <a:pt x="15" y="63"/>
                </a:lnTo>
                <a:lnTo>
                  <a:pt x="21" y="66"/>
                </a:lnTo>
                <a:lnTo>
                  <a:pt x="27" y="67"/>
                </a:lnTo>
                <a:lnTo>
                  <a:pt x="35" y="68"/>
                </a:lnTo>
                <a:close/>
              </a:path>
            </a:pathLst>
          </a:custGeom>
          <a:solidFill>
            <a:srgbClr val="FFFFFF"/>
          </a:solidFill>
          <a:ln w="9525">
            <a:noFill/>
            <a:round/>
            <a:headEnd/>
            <a:tailEnd/>
          </a:ln>
        </p:spPr>
        <p:txBody>
          <a:bodyPr/>
          <a:lstStyle/>
          <a:p>
            <a:endParaRPr lang="en-US">
              <a:solidFill>
                <a:srgbClr val="000000"/>
              </a:solidFill>
            </a:endParaRPr>
          </a:p>
        </p:txBody>
      </p:sp>
      <p:sp>
        <p:nvSpPr>
          <p:cNvPr id="1067" name="Freeform 72"/>
          <p:cNvSpPr>
            <a:spLocks/>
          </p:cNvSpPr>
          <p:nvPr userDrawn="1"/>
        </p:nvSpPr>
        <p:spPr bwMode="auto">
          <a:xfrm>
            <a:off x="9102725" y="138113"/>
            <a:ext cx="36513" cy="34925"/>
          </a:xfrm>
          <a:custGeom>
            <a:avLst/>
            <a:gdLst>
              <a:gd name="T0" fmla="*/ 2147483647 w 69"/>
              <a:gd name="T1" fmla="*/ 2147483647 h 68"/>
              <a:gd name="T2" fmla="*/ 2147483647 w 69"/>
              <a:gd name="T3" fmla="*/ 2147483647 h 68"/>
              <a:gd name="T4" fmla="*/ 2147483647 w 69"/>
              <a:gd name="T5" fmla="*/ 2147483647 h 68"/>
              <a:gd name="T6" fmla="*/ 2147483647 w 69"/>
              <a:gd name="T7" fmla="*/ 2147483647 h 68"/>
              <a:gd name="T8" fmla="*/ 2147483647 w 69"/>
              <a:gd name="T9" fmla="*/ 2147483647 h 68"/>
              <a:gd name="T10" fmla="*/ 2147483647 w 69"/>
              <a:gd name="T11" fmla="*/ 2147483647 h 68"/>
              <a:gd name="T12" fmla="*/ 2147483647 w 69"/>
              <a:gd name="T13" fmla="*/ 2147483647 h 68"/>
              <a:gd name="T14" fmla="*/ 2147483647 w 69"/>
              <a:gd name="T15" fmla="*/ 2147483647 h 68"/>
              <a:gd name="T16" fmla="*/ 2147483647 w 69"/>
              <a:gd name="T17" fmla="*/ 2147483647 h 68"/>
              <a:gd name="T18" fmla="*/ 2147483647 w 69"/>
              <a:gd name="T19" fmla="*/ 2147483647 h 68"/>
              <a:gd name="T20" fmla="*/ 2147483647 w 69"/>
              <a:gd name="T21" fmla="*/ 2147483647 h 68"/>
              <a:gd name="T22" fmla="*/ 2147483647 w 69"/>
              <a:gd name="T23" fmla="*/ 2147483647 h 68"/>
              <a:gd name="T24" fmla="*/ 2147483647 w 69"/>
              <a:gd name="T25" fmla="*/ 2147483647 h 68"/>
              <a:gd name="T26" fmla="*/ 2147483647 w 69"/>
              <a:gd name="T27" fmla="*/ 2147483647 h 68"/>
              <a:gd name="T28" fmla="*/ 2147483647 w 69"/>
              <a:gd name="T29" fmla="*/ 2147483647 h 68"/>
              <a:gd name="T30" fmla="*/ 2147483647 w 69"/>
              <a:gd name="T31" fmla="*/ 2147483647 h 68"/>
              <a:gd name="T32" fmla="*/ 2147483647 w 69"/>
              <a:gd name="T33" fmla="*/ 0 h 68"/>
              <a:gd name="T34" fmla="*/ 2147483647 w 69"/>
              <a:gd name="T35" fmla="*/ 2147483647 h 68"/>
              <a:gd name="T36" fmla="*/ 2147483647 w 69"/>
              <a:gd name="T37" fmla="*/ 2147483647 h 68"/>
              <a:gd name="T38" fmla="*/ 2147483647 w 69"/>
              <a:gd name="T39" fmla="*/ 2147483647 h 68"/>
              <a:gd name="T40" fmla="*/ 2147483647 w 69"/>
              <a:gd name="T41" fmla="*/ 2147483647 h 68"/>
              <a:gd name="T42" fmla="*/ 2147483647 w 69"/>
              <a:gd name="T43" fmla="*/ 2147483647 h 68"/>
              <a:gd name="T44" fmla="*/ 2147483647 w 69"/>
              <a:gd name="T45" fmla="*/ 2147483647 h 68"/>
              <a:gd name="T46" fmla="*/ 0 w 69"/>
              <a:gd name="T47" fmla="*/ 2147483647 h 68"/>
              <a:gd name="T48" fmla="*/ 0 w 69"/>
              <a:gd name="T49" fmla="*/ 2147483647 h 68"/>
              <a:gd name="T50" fmla="*/ 0 w 69"/>
              <a:gd name="T51" fmla="*/ 2147483647 h 68"/>
              <a:gd name="T52" fmla="*/ 2147483647 w 69"/>
              <a:gd name="T53" fmla="*/ 2147483647 h 68"/>
              <a:gd name="T54" fmla="*/ 2147483647 w 69"/>
              <a:gd name="T55" fmla="*/ 2147483647 h 68"/>
              <a:gd name="T56" fmla="*/ 2147483647 w 69"/>
              <a:gd name="T57" fmla="*/ 2147483647 h 68"/>
              <a:gd name="T58" fmla="*/ 2147483647 w 69"/>
              <a:gd name="T59" fmla="*/ 2147483647 h 68"/>
              <a:gd name="T60" fmla="*/ 2147483647 w 69"/>
              <a:gd name="T61" fmla="*/ 2147483647 h 68"/>
              <a:gd name="T62" fmla="*/ 2147483647 w 69"/>
              <a:gd name="T63" fmla="*/ 2147483647 h 68"/>
              <a:gd name="T64" fmla="*/ 2147483647 w 69"/>
              <a:gd name="T65" fmla="*/ 2147483647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9" h="68">
                <a:moveTo>
                  <a:pt x="34" y="68"/>
                </a:moveTo>
                <a:lnTo>
                  <a:pt x="42" y="67"/>
                </a:lnTo>
                <a:lnTo>
                  <a:pt x="47" y="66"/>
                </a:lnTo>
                <a:lnTo>
                  <a:pt x="54" y="63"/>
                </a:lnTo>
                <a:lnTo>
                  <a:pt x="58" y="59"/>
                </a:lnTo>
                <a:lnTo>
                  <a:pt x="62" y="53"/>
                </a:lnTo>
                <a:lnTo>
                  <a:pt x="65" y="48"/>
                </a:lnTo>
                <a:lnTo>
                  <a:pt x="68" y="41"/>
                </a:lnTo>
                <a:lnTo>
                  <a:pt x="69" y="35"/>
                </a:lnTo>
                <a:lnTo>
                  <a:pt x="68" y="27"/>
                </a:lnTo>
                <a:lnTo>
                  <a:pt x="65" y="21"/>
                </a:lnTo>
                <a:lnTo>
                  <a:pt x="62" y="15"/>
                </a:lnTo>
                <a:lnTo>
                  <a:pt x="58" y="10"/>
                </a:lnTo>
                <a:lnTo>
                  <a:pt x="54" y="6"/>
                </a:lnTo>
                <a:lnTo>
                  <a:pt x="47" y="4"/>
                </a:lnTo>
                <a:lnTo>
                  <a:pt x="42" y="1"/>
                </a:lnTo>
                <a:lnTo>
                  <a:pt x="34" y="0"/>
                </a:lnTo>
                <a:lnTo>
                  <a:pt x="27" y="1"/>
                </a:lnTo>
                <a:lnTo>
                  <a:pt x="21" y="4"/>
                </a:lnTo>
                <a:lnTo>
                  <a:pt x="16" y="6"/>
                </a:lnTo>
                <a:lnTo>
                  <a:pt x="10" y="10"/>
                </a:lnTo>
                <a:lnTo>
                  <a:pt x="6" y="15"/>
                </a:lnTo>
                <a:lnTo>
                  <a:pt x="3" y="21"/>
                </a:lnTo>
                <a:lnTo>
                  <a:pt x="0" y="27"/>
                </a:lnTo>
                <a:lnTo>
                  <a:pt x="0" y="35"/>
                </a:lnTo>
                <a:lnTo>
                  <a:pt x="0" y="41"/>
                </a:lnTo>
                <a:lnTo>
                  <a:pt x="3" y="48"/>
                </a:lnTo>
                <a:lnTo>
                  <a:pt x="6" y="53"/>
                </a:lnTo>
                <a:lnTo>
                  <a:pt x="10" y="59"/>
                </a:lnTo>
                <a:lnTo>
                  <a:pt x="16" y="63"/>
                </a:lnTo>
                <a:lnTo>
                  <a:pt x="21" y="66"/>
                </a:lnTo>
                <a:lnTo>
                  <a:pt x="27" y="67"/>
                </a:lnTo>
                <a:lnTo>
                  <a:pt x="34" y="68"/>
                </a:lnTo>
                <a:close/>
              </a:path>
            </a:pathLst>
          </a:custGeom>
          <a:solidFill>
            <a:srgbClr val="FFFFFF"/>
          </a:solidFill>
          <a:ln w="9525">
            <a:noFill/>
            <a:round/>
            <a:headEnd/>
            <a:tailEnd/>
          </a:ln>
        </p:spPr>
        <p:txBody>
          <a:bodyPr/>
          <a:lstStyle/>
          <a:p>
            <a:endParaRPr lang="en-US">
              <a:solidFill>
                <a:srgbClr val="000000"/>
              </a:solidFill>
            </a:endParaRPr>
          </a:p>
        </p:txBody>
      </p:sp>
      <p:sp>
        <p:nvSpPr>
          <p:cNvPr id="1068" name="Freeform 73"/>
          <p:cNvSpPr>
            <a:spLocks/>
          </p:cNvSpPr>
          <p:nvPr userDrawn="1"/>
        </p:nvSpPr>
        <p:spPr bwMode="auto">
          <a:xfrm>
            <a:off x="7835900" y="138113"/>
            <a:ext cx="34925" cy="34925"/>
          </a:xfrm>
          <a:custGeom>
            <a:avLst/>
            <a:gdLst>
              <a:gd name="T0" fmla="*/ 2147483647 w 68"/>
              <a:gd name="T1" fmla="*/ 2147483647 h 68"/>
              <a:gd name="T2" fmla="*/ 2147483647 w 68"/>
              <a:gd name="T3" fmla="*/ 2147483647 h 68"/>
              <a:gd name="T4" fmla="*/ 2147483647 w 68"/>
              <a:gd name="T5" fmla="*/ 2147483647 h 68"/>
              <a:gd name="T6" fmla="*/ 2147483647 w 68"/>
              <a:gd name="T7" fmla="*/ 2147483647 h 68"/>
              <a:gd name="T8" fmla="*/ 2147483647 w 68"/>
              <a:gd name="T9" fmla="*/ 2147483647 h 68"/>
              <a:gd name="T10" fmla="*/ 2147483647 w 68"/>
              <a:gd name="T11" fmla="*/ 2147483647 h 68"/>
              <a:gd name="T12" fmla="*/ 2147483647 w 68"/>
              <a:gd name="T13" fmla="*/ 2147483647 h 68"/>
              <a:gd name="T14" fmla="*/ 2147483647 w 68"/>
              <a:gd name="T15" fmla="*/ 2147483647 h 68"/>
              <a:gd name="T16" fmla="*/ 2147483647 w 68"/>
              <a:gd name="T17" fmla="*/ 2147483647 h 68"/>
              <a:gd name="T18" fmla="*/ 2147483647 w 68"/>
              <a:gd name="T19" fmla="*/ 2147483647 h 68"/>
              <a:gd name="T20" fmla="*/ 2147483647 w 68"/>
              <a:gd name="T21" fmla="*/ 2147483647 h 68"/>
              <a:gd name="T22" fmla="*/ 2147483647 w 68"/>
              <a:gd name="T23" fmla="*/ 2147483647 h 68"/>
              <a:gd name="T24" fmla="*/ 2147483647 w 68"/>
              <a:gd name="T25" fmla="*/ 2147483647 h 68"/>
              <a:gd name="T26" fmla="*/ 2147483647 w 68"/>
              <a:gd name="T27" fmla="*/ 2147483647 h 68"/>
              <a:gd name="T28" fmla="*/ 2147483647 w 68"/>
              <a:gd name="T29" fmla="*/ 2147483647 h 68"/>
              <a:gd name="T30" fmla="*/ 2147483647 w 68"/>
              <a:gd name="T31" fmla="*/ 2147483647 h 68"/>
              <a:gd name="T32" fmla="*/ 2147483647 w 68"/>
              <a:gd name="T33" fmla="*/ 0 h 68"/>
              <a:gd name="T34" fmla="*/ 2147483647 w 68"/>
              <a:gd name="T35" fmla="*/ 2147483647 h 68"/>
              <a:gd name="T36" fmla="*/ 2147483647 w 68"/>
              <a:gd name="T37" fmla="*/ 2147483647 h 68"/>
              <a:gd name="T38" fmla="*/ 2147483647 w 68"/>
              <a:gd name="T39" fmla="*/ 2147483647 h 68"/>
              <a:gd name="T40" fmla="*/ 2147483647 w 68"/>
              <a:gd name="T41" fmla="*/ 2147483647 h 68"/>
              <a:gd name="T42" fmla="*/ 2147483647 w 68"/>
              <a:gd name="T43" fmla="*/ 2147483647 h 68"/>
              <a:gd name="T44" fmla="*/ 2147483647 w 68"/>
              <a:gd name="T45" fmla="*/ 2147483647 h 68"/>
              <a:gd name="T46" fmla="*/ 2147483647 w 68"/>
              <a:gd name="T47" fmla="*/ 2147483647 h 68"/>
              <a:gd name="T48" fmla="*/ 0 w 68"/>
              <a:gd name="T49" fmla="*/ 2147483647 h 68"/>
              <a:gd name="T50" fmla="*/ 2147483647 w 68"/>
              <a:gd name="T51" fmla="*/ 2147483647 h 68"/>
              <a:gd name="T52" fmla="*/ 2147483647 w 68"/>
              <a:gd name="T53" fmla="*/ 2147483647 h 68"/>
              <a:gd name="T54" fmla="*/ 2147483647 w 68"/>
              <a:gd name="T55" fmla="*/ 2147483647 h 68"/>
              <a:gd name="T56" fmla="*/ 2147483647 w 68"/>
              <a:gd name="T57" fmla="*/ 2147483647 h 68"/>
              <a:gd name="T58" fmla="*/ 2147483647 w 68"/>
              <a:gd name="T59" fmla="*/ 2147483647 h 68"/>
              <a:gd name="T60" fmla="*/ 2147483647 w 68"/>
              <a:gd name="T61" fmla="*/ 2147483647 h 68"/>
              <a:gd name="T62" fmla="*/ 2147483647 w 68"/>
              <a:gd name="T63" fmla="*/ 2147483647 h 68"/>
              <a:gd name="T64" fmla="*/ 2147483647 w 68"/>
              <a:gd name="T65" fmla="*/ 2147483647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8" h="68">
                <a:moveTo>
                  <a:pt x="34" y="68"/>
                </a:moveTo>
                <a:lnTo>
                  <a:pt x="41" y="67"/>
                </a:lnTo>
                <a:lnTo>
                  <a:pt x="47" y="66"/>
                </a:lnTo>
                <a:lnTo>
                  <a:pt x="53" y="63"/>
                </a:lnTo>
                <a:lnTo>
                  <a:pt x="58" y="59"/>
                </a:lnTo>
                <a:lnTo>
                  <a:pt x="63" y="53"/>
                </a:lnTo>
                <a:lnTo>
                  <a:pt x="66" y="48"/>
                </a:lnTo>
                <a:lnTo>
                  <a:pt x="67" y="41"/>
                </a:lnTo>
                <a:lnTo>
                  <a:pt x="68" y="35"/>
                </a:lnTo>
                <a:lnTo>
                  <a:pt x="67" y="27"/>
                </a:lnTo>
                <a:lnTo>
                  <a:pt x="66" y="21"/>
                </a:lnTo>
                <a:lnTo>
                  <a:pt x="63" y="15"/>
                </a:lnTo>
                <a:lnTo>
                  <a:pt x="58" y="10"/>
                </a:lnTo>
                <a:lnTo>
                  <a:pt x="53" y="6"/>
                </a:lnTo>
                <a:lnTo>
                  <a:pt x="47" y="4"/>
                </a:lnTo>
                <a:lnTo>
                  <a:pt x="41" y="1"/>
                </a:lnTo>
                <a:lnTo>
                  <a:pt x="34" y="0"/>
                </a:lnTo>
                <a:lnTo>
                  <a:pt x="27" y="1"/>
                </a:lnTo>
                <a:lnTo>
                  <a:pt x="20" y="4"/>
                </a:lnTo>
                <a:lnTo>
                  <a:pt x="15" y="6"/>
                </a:lnTo>
                <a:lnTo>
                  <a:pt x="9" y="10"/>
                </a:lnTo>
                <a:lnTo>
                  <a:pt x="6" y="15"/>
                </a:lnTo>
                <a:lnTo>
                  <a:pt x="3" y="21"/>
                </a:lnTo>
                <a:lnTo>
                  <a:pt x="1" y="27"/>
                </a:lnTo>
                <a:lnTo>
                  <a:pt x="0" y="35"/>
                </a:lnTo>
                <a:lnTo>
                  <a:pt x="1" y="41"/>
                </a:lnTo>
                <a:lnTo>
                  <a:pt x="3" y="48"/>
                </a:lnTo>
                <a:lnTo>
                  <a:pt x="6" y="53"/>
                </a:lnTo>
                <a:lnTo>
                  <a:pt x="9" y="59"/>
                </a:lnTo>
                <a:lnTo>
                  <a:pt x="15" y="63"/>
                </a:lnTo>
                <a:lnTo>
                  <a:pt x="20" y="66"/>
                </a:lnTo>
                <a:lnTo>
                  <a:pt x="27" y="67"/>
                </a:lnTo>
                <a:lnTo>
                  <a:pt x="34" y="68"/>
                </a:lnTo>
                <a:close/>
              </a:path>
            </a:pathLst>
          </a:custGeom>
          <a:solidFill>
            <a:srgbClr val="FFFFFF"/>
          </a:solidFill>
          <a:ln w="9525">
            <a:noFill/>
            <a:round/>
            <a:headEnd/>
            <a:tailEnd/>
          </a:ln>
        </p:spPr>
        <p:txBody>
          <a:bodyPr/>
          <a:lstStyle/>
          <a:p>
            <a:endParaRPr lang="en-US">
              <a:solidFill>
                <a:srgbClr val="000000"/>
              </a:solidFill>
            </a:endParaRPr>
          </a:p>
        </p:txBody>
      </p:sp>
      <p:sp>
        <p:nvSpPr>
          <p:cNvPr id="1069" name="Freeform 74"/>
          <p:cNvSpPr>
            <a:spLocks/>
          </p:cNvSpPr>
          <p:nvPr userDrawn="1"/>
        </p:nvSpPr>
        <p:spPr bwMode="auto">
          <a:xfrm>
            <a:off x="7932738" y="138113"/>
            <a:ext cx="36512" cy="34925"/>
          </a:xfrm>
          <a:custGeom>
            <a:avLst/>
            <a:gdLst>
              <a:gd name="T0" fmla="*/ 2147483647 w 68"/>
              <a:gd name="T1" fmla="*/ 2147483647 h 68"/>
              <a:gd name="T2" fmla="*/ 2147483647 w 68"/>
              <a:gd name="T3" fmla="*/ 2147483647 h 68"/>
              <a:gd name="T4" fmla="*/ 2147483647 w 68"/>
              <a:gd name="T5" fmla="*/ 2147483647 h 68"/>
              <a:gd name="T6" fmla="*/ 2147483647 w 68"/>
              <a:gd name="T7" fmla="*/ 2147483647 h 68"/>
              <a:gd name="T8" fmla="*/ 2147483647 w 68"/>
              <a:gd name="T9" fmla="*/ 2147483647 h 68"/>
              <a:gd name="T10" fmla="*/ 2147483647 w 68"/>
              <a:gd name="T11" fmla="*/ 2147483647 h 68"/>
              <a:gd name="T12" fmla="*/ 2147483647 w 68"/>
              <a:gd name="T13" fmla="*/ 2147483647 h 68"/>
              <a:gd name="T14" fmla="*/ 2147483647 w 68"/>
              <a:gd name="T15" fmla="*/ 2147483647 h 68"/>
              <a:gd name="T16" fmla="*/ 2147483647 w 68"/>
              <a:gd name="T17" fmla="*/ 2147483647 h 68"/>
              <a:gd name="T18" fmla="*/ 2147483647 w 68"/>
              <a:gd name="T19" fmla="*/ 2147483647 h 68"/>
              <a:gd name="T20" fmla="*/ 2147483647 w 68"/>
              <a:gd name="T21" fmla="*/ 2147483647 h 68"/>
              <a:gd name="T22" fmla="*/ 2147483647 w 68"/>
              <a:gd name="T23" fmla="*/ 2147483647 h 68"/>
              <a:gd name="T24" fmla="*/ 2147483647 w 68"/>
              <a:gd name="T25" fmla="*/ 2147483647 h 68"/>
              <a:gd name="T26" fmla="*/ 2147483647 w 68"/>
              <a:gd name="T27" fmla="*/ 2147483647 h 68"/>
              <a:gd name="T28" fmla="*/ 2147483647 w 68"/>
              <a:gd name="T29" fmla="*/ 2147483647 h 68"/>
              <a:gd name="T30" fmla="*/ 2147483647 w 68"/>
              <a:gd name="T31" fmla="*/ 2147483647 h 68"/>
              <a:gd name="T32" fmla="*/ 2147483647 w 68"/>
              <a:gd name="T33" fmla="*/ 0 h 68"/>
              <a:gd name="T34" fmla="*/ 2147483647 w 68"/>
              <a:gd name="T35" fmla="*/ 2147483647 h 68"/>
              <a:gd name="T36" fmla="*/ 2147483647 w 68"/>
              <a:gd name="T37" fmla="*/ 2147483647 h 68"/>
              <a:gd name="T38" fmla="*/ 2147483647 w 68"/>
              <a:gd name="T39" fmla="*/ 2147483647 h 68"/>
              <a:gd name="T40" fmla="*/ 2147483647 w 68"/>
              <a:gd name="T41" fmla="*/ 2147483647 h 68"/>
              <a:gd name="T42" fmla="*/ 2147483647 w 68"/>
              <a:gd name="T43" fmla="*/ 2147483647 h 68"/>
              <a:gd name="T44" fmla="*/ 2147483647 w 68"/>
              <a:gd name="T45" fmla="*/ 2147483647 h 68"/>
              <a:gd name="T46" fmla="*/ 2147483647 w 68"/>
              <a:gd name="T47" fmla="*/ 2147483647 h 68"/>
              <a:gd name="T48" fmla="*/ 0 w 68"/>
              <a:gd name="T49" fmla="*/ 2147483647 h 68"/>
              <a:gd name="T50" fmla="*/ 2147483647 w 68"/>
              <a:gd name="T51" fmla="*/ 2147483647 h 68"/>
              <a:gd name="T52" fmla="*/ 2147483647 w 68"/>
              <a:gd name="T53" fmla="*/ 2147483647 h 68"/>
              <a:gd name="T54" fmla="*/ 2147483647 w 68"/>
              <a:gd name="T55" fmla="*/ 2147483647 h 68"/>
              <a:gd name="T56" fmla="*/ 2147483647 w 68"/>
              <a:gd name="T57" fmla="*/ 2147483647 h 68"/>
              <a:gd name="T58" fmla="*/ 2147483647 w 68"/>
              <a:gd name="T59" fmla="*/ 2147483647 h 68"/>
              <a:gd name="T60" fmla="*/ 2147483647 w 68"/>
              <a:gd name="T61" fmla="*/ 2147483647 h 68"/>
              <a:gd name="T62" fmla="*/ 2147483647 w 68"/>
              <a:gd name="T63" fmla="*/ 2147483647 h 68"/>
              <a:gd name="T64" fmla="*/ 2147483647 w 68"/>
              <a:gd name="T65" fmla="*/ 2147483647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8" h="68">
                <a:moveTo>
                  <a:pt x="34" y="68"/>
                </a:moveTo>
                <a:lnTo>
                  <a:pt x="41" y="67"/>
                </a:lnTo>
                <a:lnTo>
                  <a:pt x="48" y="66"/>
                </a:lnTo>
                <a:lnTo>
                  <a:pt x="53" y="63"/>
                </a:lnTo>
                <a:lnTo>
                  <a:pt x="59" y="59"/>
                </a:lnTo>
                <a:lnTo>
                  <a:pt x="62" y="53"/>
                </a:lnTo>
                <a:lnTo>
                  <a:pt x="65" y="48"/>
                </a:lnTo>
                <a:lnTo>
                  <a:pt x="67" y="41"/>
                </a:lnTo>
                <a:lnTo>
                  <a:pt x="68" y="35"/>
                </a:lnTo>
                <a:lnTo>
                  <a:pt x="67" y="27"/>
                </a:lnTo>
                <a:lnTo>
                  <a:pt x="65" y="21"/>
                </a:lnTo>
                <a:lnTo>
                  <a:pt x="62" y="15"/>
                </a:lnTo>
                <a:lnTo>
                  <a:pt x="59" y="10"/>
                </a:lnTo>
                <a:lnTo>
                  <a:pt x="53" y="6"/>
                </a:lnTo>
                <a:lnTo>
                  <a:pt x="48" y="4"/>
                </a:lnTo>
                <a:lnTo>
                  <a:pt x="41" y="1"/>
                </a:lnTo>
                <a:lnTo>
                  <a:pt x="34" y="0"/>
                </a:lnTo>
                <a:lnTo>
                  <a:pt x="27" y="1"/>
                </a:lnTo>
                <a:lnTo>
                  <a:pt x="21" y="4"/>
                </a:lnTo>
                <a:lnTo>
                  <a:pt x="15" y="6"/>
                </a:lnTo>
                <a:lnTo>
                  <a:pt x="10" y="10"/>
                </a:lnTo>
                <a:lnTo>
                  <a:pt x="6" y="15"/>
                </a:lnTo>
                <a:lnTo>
                  <a:pt x="2" y="21"/>
                </a:lnTo>
                <a:lnTo>
                  <a:pt x="1" y="27"/>
                </a:lnTo>
                <a:lnTo>
                  <a:pt x="0" y="35"/>
                </a:lnTo>
                <a:lnTo>
                  <a:pt x="1" y="41"/>
                </a:lnTo>
                <a:lnTo>
                  <a:pt x="2" y="48"/>
                </a:lnTo>
                <a:lnTo>
                  <a:pt x="6" y="53"/>
                </a:lnTo>
                <a:lnTo>
                  <a:pt x="10" y="59"/>
                </a:lnTo>
                <a:lnTo>
                  <a:pt x="15" y="63"/>
                </a:lnTo>
                <a:lnTo>
                  <a:pt x="21" y="66"/>
                </a:lnTo>
                <a:lnTo>
                  <a:pt x="27" y="67"/>
                </a:lnTo>
                <a:lnTo>
                  <a:pt x="34" y="68"/>
                </a:lnTo>
                <a:close/>
              </a:path>
            </a:pathLst>
          </a:custGeom>
          <a:solidFill>
            <a:srgbClr val="FFFFFF"/>
          </a:solidFill>
          <a:ln w="9525">
            <a:noFill/>
            <a:round/>
            <a:headEnd/>
            <a:tailEnd/>
          </a:ln>
        </p:spPr>
        <p:txBody>
          <a:bodyPr/>
          <a:lstStyle/>
          <a:p>
            <a:endParaRPr lang="en-US">
              <a:solidFill>
                <a:srgbClr val="000000"/>
              </a:solidFill>
            </a:endParaRPr>
          </a:p>
        </p:txBody>
      </p:sp>
      <p:sp>
        <p:nvSpPr>
          <p:cNvPr id="1070" name="Freeform 75"/>
          <p:cNvSpPr>
            <a:spLocks/>
          </p:cNvSpPr>
          <p:nvPr userDrawn="1"/>
        </p:nvSpPr>
        <p:spPr bwMode="auto">
          <a:xfrm>
            <a:off x="8031163" y="138113"/>
            <a:ext cx="34925" cy="34925"/>
          </a:xfrm>
          <a:custGeom>
            <a:avLst/>
            <a:gdLst>
              <a:gd name="T0" fmla="*/ 2147483647 w 68"/>
              <a:gd name="T1" fmla="*/ 2147483647 h 68"/>
              <a:gd name="T2" fmla="*/ 2147483647 w 68"/>
              <a:gd name="T3" fmla="*/ 2147483647 h 68"/>
              <a:gd name="T4" fmla="*/ 2147483647 w 68"/>
              <a:gd name="T5" fmla="*/ 2147483647 h 68"/>
              <a:gd name="T6" fmla="*/ 2147483647 w 68"/>
              <a:gd name="T7" fmla="*/ 2147483647 h 68"/>
              <a:gd name="T8" fmla="*/ 2147483647 w 68"/>
              <a:gd name="T9" fmla="*/ 2147483647 h 68"/>
              <a:gd name="T10" fmla="*/ 2147483647 w 68"/>
              <a:gd name="T11" fmla="*/ 2147483647 h 68"/>
              <a:gd name="T12" fmla="*/ 2147483647 w 68"/>
              <a:gd name="T13" fmla="*/ 2147483647 h 68"/>
              <a:gd name="T14" fmla="*/ 2147483647 w 68"/>
              <a:gd name="T15" fmla="*/ 2147483647 h 68"/>
              <a:gd name="T16" fmla="*/ 2147483647 w 68"/>
              <a:gd name="T17" fmla="*/ 2147483647 h 68"/>
              <a:gd name="T18" fmla="*/ 2147483647 w 68"/>
              <a:gd name="T19" fmla="*/ 2147483647 h 68"/>
              <a:gd name="T20" fmla="*/ 2147483647 w 68"/>
              <a:gd name="T21" fmla="*/ 2147483647 h 68"/>
              <a:gd name="T22" fmla="*/ 2147483647 w 68"/>
              <a:gd name="T23" fmla="*/ 2147483647 h 68"/>
              <a:gd name="T24" fmla="*/ 2147483647 w 68"/>
              <a:gd name="T25" fmla="*/ 2147483647 h 68"/>
              <a:gd name="T26" fmla="*/ 2147483647 w 68"/>
              <a:gd name="T27" fmla="*/ 2147483647 h 68"/>
              <a:gd name="T28" fmla="*/ 2147483647 w 68"/>
              <a:gd name="T29" fmla="*/ 2147483647 h 68"/>
              <a:gd name="T30" fmla="*/ 2147483647 w 68"/>
              <a:gd name="T31" fmla="*/ 2147483647 h 68"/>
              <a:gd name="T32" fmla="*/ 2147483647 w 68"/>
              <a:gd name="T33" fmla="*/ 0 h 68"/>
              <a:gd name="T34" fmla="*/ 2147483647 w 68"/>
              <a:gd name="T35" fmla="*/ 2147483647 h 68"/>
              <a:gd name="T36" fmla="*/ 2147483647 w 68"/>
              <a:gd name="T37" fmla="*/ 2147483647 h 68"/>
              <a:gd name="T38" fmla="*/ 2147483647 w 68"/>
              <a:gd name="T39" fmla="*/ 2147483647 h 68"/>
              <a:gd name="T40" fmla="*/ 2147483647 w 68"/>
              <a:gd name="T41" fmla="*/ 2147483647 h 68"/>
              <a:gd name="T42" fmla="*/ 2147483647 w 68"/>
              <a:gd name="T43" fmla="*/ 2147483647 h 68"/>
              <a:gd name="T44" fmla="*/ 2147483647 w 68"/>
              <a:gd name="T45" fmla="*/ 2147483647 h 68"/>
              <a:gd name="T46" fmla="*/ 0 w 68"/>
              <a:gd name="T47" fmla="*/ 2147483647 h 68"/>
              <a:gd name="T48" fmla="*/ 0 w 68"/>
              <a:gd name="T49" fmla="*/ 2147483647 h 68"/>
              <a:gd name="T50" fmla="*/ 0 w 68"/>
              <a:gd name="T51" fmla="*/ 2147483647 h 68"/>
              <a:gd name="T52" fmla="*/ 2147483647 w 68"/>
              <a:gd name="T53" fmla="*/ 2147483647 h 68"/>
              <a:gd name="T54" fmla="*/ 2147483647 w 68"/>
              <a:gd name="T55" fmla="*/ 2147483647 h 68"/>
              <a:gd name="T56" fmla="*/ 2147483647 w 68"/>
              <a:gd name="T57" fmla="*/ 2147483647 h 68"/>
              <a:gd name="T58" fmla="*/ 2147483647 w 68"/>
              <a:gd name="T59" fmla="*/ 2147483647 h 68"/>
              <a:gd name="T60" fmla="*/ 2147483647 w 68"/>
              <a:gd name="T61" fmla="*/ 2147483647 h 68"/>
              <a:gd name="T62" fmla="*/ 2147483647 w 68"/>
              <a:gd name="T63" fmla="*/ 2147483647 h 68"/>
              <a:gd name="T64" fmla="*/ 2147483647 w 68"/>
              <a:gd name="T65" fmla="*/ 2147483647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8" h="68">
                <a:moveTo>
                  <a:pt x="33" y="68"/>
                </a:moveTo>
                <a:lnTo>
                  <a:pt x="40" y="67"/>
                </a:lnTo>
                <a:lnTo>
                  <a:pt x="46" y="66"/>
                </a:lnTo>
                <a:lnTo>
                  <a:pt x="53" y="63"/>
                </a:lnTo>
                <a:lnTo>
                  <a:pt x="57" y="59"/>
                </a:lnTo>
                <a:lnTo>
                  <a:pt x="61" y="53"/>
                </a:lnTo>
                <a:lnTo>
                  <a:pt x="65" y="48"/>
                </a:lnTo>
                <a:lnTo>
                  <a:pt x="67" y="41"/>
                </a:lnTo>
                <a:lnTo>
                  <a:pt x="68" y="35"/>
                </a:lnTo>
                <a:lnTo>
                  <a:pt x="67" y="27"/>
                </a:lnTo>
                <a:lnTo>
                  <a:pt x="65" y="21"/>
                </a:lnTo>
                <a:lnTo>
                  <a:pt x="61" y="15"/>
                </a:lnTo>
                <a:lnTo>
                  <a:pt x="57" y="10"/>
                </a:lnTo>
                <a:lnTo>
                  <a:pt x="53" y="6"/>
                </a:lnTo>
                <a:lnTo>
                  <a:pt x="46" y="4"/>
                </a:lnTo>
                <a:lnTo>
                  <a:pt x="40" y="1"/>
                </a:lnTo>
                <a:lnTo>
                  <a:pt x="33" y="0"/>
                </a:lnTo>
                <a:lnTo>
                  <a:pt x="27" y="1"/>
                </a:lnTo>
                <a:lnTo>
                  <a:pt x="20" y="4"/>
                </a:lnTo>
                <a:lnTo>
                  <a:pt x="14" y="6"/>
                </a:lnTo>
                <a:lnTo>
                  <a:pt x="9" y="10"/>
                </a:lnTo>
                <a:lnTo>
                  <a:pt x="5" y="15"/>
                </a:lnTo>
                <a:lnTo>
                  <a:pt x="2" y="21"/>
                </a:lnTo>
                <a:lnTo>
                  <a:pt x="0" y="27"/>
                </a:lnTo>
                <a:lnTo>
                  <a:pt x="0" y="35"/>
                </a:lnTo>
                <a:lnTo>
                  <a:pt x="0" y="41"/>
                </a:lnTo>
                <a:lnTo>
                  <a:pt x="2" y="48"/>
                </a:lnTo>
                <a:lnTo>
                  <a:pt x="5" y="53"/>
                </a:lnTo>
                <a:lnTo>
                  <a:pt x="9" y="59"/>
                </a:lnTo>
                <a:lnTo>
                  <a:pt x="14" y="63"/>
                </a:lnTo>
                <a:lnTo>
                  <a:pt x="20" y="66"/>
                </a:lnTo>
                <a:lnTo>
                  <a:pt x="27" y="67"/>
                </a:lnTo>
                <a:lnTo>
                  <a:pt x="33" y="68"/>
                </a:lnTo>
                <a:close/>
              </a:path>
            </a:pathLst>
          </a:custGeom>
          <a:solidFill>
            <a:srgbClr val="FFFFFF"/>
          </a:solidFill>
          <a:ln w="9525">
            <a:noFill/>
            <a:round/>
            <a:headEnd/>
            <a:tailEnd/>
          </a:ln>
        </p:spPr>
        <p:txBody>
          <a:bodyPr/>
          <a:lstStyle/>
          <a:p>
            <a:endParaRPr lang="en-US">
              <a:solidFill>
                <a:srgbClr val="000000"/>
              </a:solidFill>
            </a:endParaRPr>
          </a:p>
        </p:txBody>
      </p:sp>
      <p:sp>
        <p:nvSpPr>
          <p:cNvPr id="1071" name="Freeform 76"/>
          <p:cNvSpPr>
            <a:spLocks/>
          </p:cNvSpPr>
          <p:nvPr userDrawn="1"/>
        </p:nvSpPr>
        <p:spPr bwMode="auto">
          <a:xfrm>
            <a:off x="8128000" y="138113"/>
            <a:ext cx="34925" cy="34925"/>
          </a:xfrm>
          <a:custGeom>
            <a:avLst/>
            <a:gdLst>
              <a:gd name="T0" fmla="*/ 2147483647 w 68"/>
              <a:gd name="T1" fmla="*/ 2147483647 h 68"/>
              <a:gd name="T2" fmla="*/ 2147483647 w 68"/>
              <a:gd name="T3" fmla="*/ 2147483647 h 68"/>
              <a:gd name="T4" fmla="*/ 2147483647 w 68"/>
              <a:gd name="T5" fmla="*/ 2147483647 h 68"/>
              <a:gd name="T6" fmla="*/ 2147483647 w 68"/>
              <a:gd name="T7" fmla="*/ 2147483647 h 68"/>
              <a:gd name="T8" fmla="*/ 2147483647 w 68"/>
              <a:gd name="T9" fmla="*/ 2147483647 h 68"/>
              <a:gd name="T10" fmla="*/ 2147483647 w 68"/>
              <a:gd name="T11" fmla="*/ 2147483647 h 68"/>
              <a:gd name="T12" fmla="*/ 2147483647 w 68"/>
              <a:gd name="T13" fmla="*/ 2147483647 h 68"/>
              <a:gd name="T14" fmla="*/ 2147483647 w 68"/>
              <a:gd name="T15" fmla="*/ 2147483647 h 68"/>
              <a:gd name="T16" fmla="*/ 2147483647 w 68"/>
              <a:gd name="T17" fmla="*/ 2147483647 h 68"/>
              <a:gd name="T18" fmla="*/ 2147483647 w 68"/>
              <a:gd name="T19" fmla="*/ 2147483647 h 68"/>
              <a:gd name="T20" fmla="*/ 2147483647 w 68"/>
              <a:gd name="T21" fmla="*/ 2147483647 h 68"/>
              <a:gd name="T22" fmla="*/ 2147483647 w 68"/>
              <a:gd name="T23" fmla="*/ 2147483647 h 68"/>
              <a:gd name="T24" fmla="*/ 2147483647 w 68"/>
              <a:gd name="T25" fmla="*/ 2147483647 h 68"/>
              <a:gd name="T26" fmla="*/ 2147483647 w 68"/>
              <a:gd name="T27" fmla="*/ 2147483647 h 68"/>
              <a:gd name="T28" fmla="*/ 2147483647 w 68"/>
              <a:gd name="T29" fmla="*/ 2147483647 h 68"/>
              <a:gd name="T30" fmla="*/ 2147483647 w 68"/>
              <a:gd name="T31" fmla="*/ 2147483647 h 68"/>
              <a:gd name="T32" fmla="*/ 2147483647 w 68"/>
              <a:gd name="T33" fmla="*/ 0 h 68"/>
              <a:gd name="T34" fmla="*/ 2147483647 w 68"/>
              <a:gd name="T35" fmla="*/ 2147483647 h 68"/>
              <a:gd name="T36" fmla="*/ 2147483647 w 68"/>
              <a:gd name="T37" fmla="*/ 2147483647 h 68"/>
              <a:gd name="T38" fmla="*/ 2147483647 w 68"/>
              <a:gd name="T39" fmla="*/ 2147483647 h 68"/>
              <a:gd name="T40" fmla="*/ 2147483647 w 68"/>
              <a:gd name="T41" fmla="*/ 2147483647 h 68"/>
              <a:gd name="T42" fmla="*/ 2147483647 w 68"/>
              <a:gd name="T43" fmla="*/ 2147483647 h 68"/>
              <a:gd name="T44" fmla="*/ 2147483647 w 68"/>
              <a:gd name="T45" fmla="*/ 2147483647 h 68"/>
              <a:gd name="T46" fmla="*/ 2147483647 w 68"/>
              <a:gd name="T47" fmla="*/ 2147483647 h 68"/>
              <a:gd name="T48" fmla="*/ 0 w 68"/>
              <a:gd name="T49" fmla="*/ 2147483647 h 68"/>
              <a:gd name="T50" fmla="*/ 2147483647 w 68"/>
              <a:gd name="T51" fmla="*/ 2147483647 h 68"/>
              <a:gd name="T52" fmla="*/ 2147483647 w 68"/>
              <a:gd name="T53" fmla="*/ 2147483647 h 68"/>
              <a:gd name="T54" fmla="*/ 2147483647 w 68"/>
              <a:gd name="T55" fmla="*/ 2147483647 h 68"/>
              <a:gd name="T56" fmla="*/ 2147483647 w 68"/>
              <a:gd name="T57" fmla="*/ 2147483647 h 68"/>
              <a:gd name="T58" fmla="*/ 2147483647 w 68"/>
              <a:gd name="T59" fmla="*/ 2147483647 h 68"/>
              <a:gd name="T60" fmla="*/ 2147483647 w 68"/>
              <a:gd name="T61" fmla="*/ 2147483647 h 68"/>
              <a:gd name="T62" fmla="*/ 2147483647 w 68"/>
              <a:gd name="T63" fmla="*/ 2147483647 h 68"/>
              <a:gd name="T64" fmla="*/ 2147483647 w 68"/>
              <a:gd name="T65" fmla="*/ 2147483647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8" h="68">
                <a:moveTo>
                  <a:pt x="35" y="68"/>
                </a:moveTo>
                <a:lnTo>
                  <a:pt x="41" y="67"/>
                </a:lnTo>
                <a:lnTo>
                  <a:pt x="48" y="66"/>
                </a:lnTo>
                <a:lnTo>
                  <a:pt x="53" y="63"/>
                </a:lnTo>
                <a:lnTo>
                  <a:pt x="59" y="59"/>
                </a:lnTo>
                <a:lnTo>
                  <a:pt x="63" y="53"/>
                </a:lnTo>
                <a:lnTo>
                  <a:pt x="66" y="48"/>
                </a:lnTo>
                <a:lnTo>
                  <a:pt x="68" y="41"/>
                </a:lnTo>
                <a:lnTo>
                  <a:pt x="68" y="35"/>
                </a:lnTo>
                <a:lnTo>
                  <a:pt x="68" y="27"/>
                </a:lnTo>
                <a:lnTo>
                  <a:pt x="66" y="21"/>
                </a:lnTo>
                <a:lnTo>
                  <a:pt x="63" y="15"/>
                </a:lnTo>
                <a:lnTo>
                  <a:pt x="59" y="10"/>
                </a:lnTo>
                <a:lnTo>
                  <a:pt x="53" y="6"/>
                </a:lnTo>
                <a:lnTo>
                  <a:pt x="48" y="4"/>
                </a:lnTo>
                <a:lnTo>
                  <a:pt x="41" y="1"/>
                </a:lnTo>
                <a:lnTo>
                  <a:pt x="35" y="0"/>
                </a:lnTo>
                <a:lnTo>
                  <a:pt x="27" y="1"/>
                </a:lnTo>
                <a:lnTo>
                  <a:pt x="22" y="4"/>
                </a:lnTo>
                <a:lnTo>
                  <a:pt x="15" y="6"/>
                </a:lnTo>
                <a:lnTo>
                  <a:pt x="11" y="10"/>
                </a:lnTo>
                <a:lnTo>
                  <a:pt x="6" y="15"/>
                </a:lnTo>
                <a:lnTo>
                  <a:pt x="3" y="21"/>
                </a:lnTo>
                <a:lnTo>
                  <a:pt x="1" y="27"/>
                </a:lnTo>
                <a:lnTo>
                  <a:pt x="0" y="35"/>
                </a:lnTo>
                <a:lnTo>
                  <a:pt x="1" y="41"/>
                </a:lnTo>
                <a:lnTo>
                  <a:pt x="3" y="48"/>
                </a:lnTo>
                <a:lnTo>
                  <a:pt x="6" y="53"/>
                </a:lnTo>
                <a:lnTo>
                  <a:pt x="11" y="59"/>
                </a:lnTo>
                <a:lnTo>
                  <a:pt x="15" y="63"/>
                </a:lnTo>
                <a:lnTo>
                  <a:pt x="22" y="66"/>
                </a:lnTo>
                <a:lnTo>
                  <a:pt x="27" y="67"/>
                </a:lnTo>
                <a:lnTo>
                  <a:pt x="35" y="68"/>
                </a:lnTo>
                <a:close/>
              </a:path>
            </a:pathLst>
          </a:custGeom>
          <a:solidFill>
            <a:srgbClr val="FFFFFF"/>
          </a:solidFill>
          <a:ln w="9525">
            <a:noFill/>
            <a:round/>
            <a:headEnd/>
            <a:tailEnd/>
          </a:ln>
        </p:spPr>
        <p:txBody>
          <a:bodyPr/>
          <a:lstStyle/>
          <a:p>
            <a:endParaRPr lang="en-US">
              <a:solidFill>
                <a:srgbClr val="000000"/>
              </a:solidFill>
            </a:endParaRPr>
          </a:p>
        </p:txBody>
      </p:sp>
      <p:sp>
        <p:nvSpPr>
          <p:cNvPr id="1072" name="Freeform 77"/>
          <p:cNvSpPr>
            <a:spLocks/>
          </p:cNvSpPr>
          <p:nvPr userDrawn="1"/>
        </p:nvSpPr>
        <p:spPr bwMode="auto">
          <a:xfrm>
            <a:off x="8224838" y="138113"/>
            <a:ext cx="36512" cy="34925"/>
          </a:xfrm>
          <a:custGeom>
            <a:avLst/>
            <a:gdLst>
              <a:gd name="T0" fmla="*/ 2147483647 w 69"/>
              <a:gd name="T1" fmla="*/ 2147483647 h 68"/>
              <a:gd name="T2" fmla="*/ 2147483647 w 69"/>
              <a:gd name="T3" fmla="*/ 2147483647 h 68"/>
              <a:gd name="T4" fmla="*/ 2147483647 w 69"/>
              <a:gd name="T5" fmla="*/ 2147483647 h 68"/>
              <a:gd name="T6" fmla="*/ 2147483647 w 69"/>
              <a:gd name="T7" fmla="*/ 2147483647 h 68"/>
              <a:gd name="T8" fmla="*/ 2147483647 w 69"/>
              <a:gd name="T9" fmla="*/ 2147483647 h 68"/>
              <a:gd name="T10" fmla="*/ 2147483647 w 69"/>
              <a:gd name="T11" fmla="*/ 2147483647 h 68"/>
              <a:gd name="T12" fmla="*/ 2147483647 w 69"/>
              <a:gd name="T13" fmla="*/ 2147483647 h 68"/>
              <a:gd name="T14" fmla="*/ 2147483647 w 69"/>
              <a:gd name="T15" fmla="*/ 2147483647 h 68"/>
              <a:gd name="T16" fmla="*/ 2147483647 w 69"/>
              <a:gd name="T17" fmla="*/ 2147483647 h 68"/>
              <a:gd name="T18" fmla="*/ 2147483647 w 69"/>
              <a:gd name="T19" fmla="*/ 2147483647 h 68"/>
              <a:gd name="T20" fmla="*/ 2147483647 w 69"/>
              <a:gd name="T21" fmla="*/ 2147483647 h 68"/>
              <a:gd name="T22" fmla="*/ 2147483647 w 69"/>
              <a:gd name="T23" fmla="*/ 2147483647 h 68"/>
              <a:gd name="T24" fmla="*/ 2147483647 w 69"/>
              <a:gd name="T25" fmla="*/ 2147483647 h 68"/>
              <a:gd name="T26" fmla="*/ 2147483647 w 69"/>
              <a:gd name="T27" fmla="*/ 2147483647 h 68"/>
              <a:gd name="T28" fmla="*/ 2147483647 w 69"/>
              <a:gd name="T29" fmla="*/ 2147483647 h 68"/>
              <a:gd name="T30" fmla="*/ 2147483647 w 69"/>
              <a:gd name="T31" fmla="*/ 2147483647 h 68"/>
              <a:gd name="T32" fmla="*/ 2147483647 w 69"/>
              <a:gd name="T33" fmla="*/ 0 h 68"/>
              <a:gd name="T34" fmla="*/ 2147483647 w 69"/>
              <a:gd name="T35" fmla="*/ 2147483647 h 68"/>
              <a:gd name="T36" fmla="*/ 2147483647 w 69"/>
              <a:gd name="T37" fmla="*/ 2147483647 h 68"/>
              <a:gd name="T38" fmla="*/ 2147483647 w 69"/>
              <a:gd name="T39" fmla="*/ 2147483647 h 68"/>
              <a:gd name="T40" fmla="*/ 2147483647 w 69"/>
              <a:gd name="T41" fmla="*/ 2147483647 h 68"/>
              <a:gd name="T42" fmla="*/ 2147483647 w 69"/>
              <a:gd name="T43" fmla="*/ 2147483647 h 68"/>
              <a:gd name="T44" fmla="*/ 2147483647 w 69"/>
              <a:gd name="T45" fmla="*/ 2147483647 h 68"/>
              <a:gd name="T46" fmla="*/ 2147483647 w 69"/>
              <a:gd name="T47" fmla="*/ 2147483647 h 68"/>
              <a:gd name="T48" fmla="*/ 0 w 69"/>
              <a:gd name="T49" fmla="*/ 2147483647 h 68"/>
              <a:gd name="T50" fmla="*/ 2147483647 w 69"/>
              <a:gd name="T51" fmla="*/ 2147483647 h 68"/>
              <a:gd name="T52" fmla="*/ 2147483647 w 69"/>
              <a:gd name="T53" fmla="*/ 2147483647 h 68"/>
              <a:gd name="T54" fmla="*/ 2147483647 w 69"/>
              <a:gd name="T55" fmla="*/ 2147483647 h 68"/>
              <a:gd name="T56" fmla="*/ 2147483647 w 69"/>
              <a:gd name="T57" fmla="*/ 2147483647 h 68"/>
              <a:gd name="T58" fmla="*/ 2147483647 w 69"/>
              <a:gd name="T59" fmla="*/ 2147483647 h 68"/>
              <a:gd name="T60" fmla="*/ 2147483647 w 69"/>
              <a:gd name="T61" fmla="*/ 2147483647 h 68"/>
              <a:gd name="T62" fmla="*/ 2147483647 w 69"/>
              <a:gd name="T63" fmla="*/ 2147483647 h 68"/>
              <a:gd name="T64" fmla="*/ 2147483647 w 69"/>
              <a:gd name="T65" fmla="*/ 2147483647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9" h="68">
                <a:moveTo>
                  <a:pt x="35" y="68"/>
                </a:moveTo>
                <a:lnTo>
                  <a:pt x="42" y="67"/>
                </a:lnTo>
                <a:lnTo>
                  <a:pt x="48" y="66"/>
                </a:lnTo>
                <a:lnTo>
                  <a:pt x="54" y="63"/>
                </a:lnTo>
                <a:lnTo>
                  <a:pt x="59" y="59"/>
                </a:lnTo>
                <a:lnTo>
                  <a:pt x="63" y="53"/>
                </a:lnTo>
                <a:lnTo>
                  <a:pt x="67" y="48"/>
                </a:lnTo>
                <a:lnTo>
                  <a:pt x="68" y="41"/>
                </a:lnTo>
                <a:lnTo>
                  <a:pt x="69" y="35"/>
                </a:lnTo>
                <a:lnTo>
                  <a:pt x="68" y="27"/>
                </a:lnTo>
                <a:lnTo>
                  <a:pt x="67" y="21"/>
                </a:lnTo>
                <a:lnTo>
                  <a:pt x="63" y="15"/>
                </a:lnTo>
                <a:lnTo>
                  <a:pt x="59" y="10"/>
                </a:lnTo>
                <a:lnTo>
                  <a:pt x="54" y="6"/>
                </a:lnTo>
                <a:lnTo>
                  <a:pt x="48" y="4"/>
                </a:lnTo>
                <a:lnTo>
                  <a:pt x="42" y="1"/>
                </a:lnTo>
                <a:lnTo>
                  <a:pt x="35" y="0"/>
                </a:lnTo>
                <a:lnTo>
                  <a:pt x="28" y="1"/>
                </a:lnTo>
                <a:lnTo>
                  <a:pt x="21" y="4"/>
                </a:lnTo>
                <a:lnTo>
                  <a:pt x="16" y="6"/>
                </a:lnTo>
                <a:lnTo>
                  <a:pt x="10" y="10"/>
                </a:lnTo>
                <a:lnTo>
                  <a:pt x="6" y="15"/>
                </a:lnTo>
                <a:lnTo>
                  <a:pt x="4" y="21"/>
                </a:lnTo>
                <a:lnTo>
                  <a:pt x="1" y="27"/>
                </a:lnTo>
                <a:lnTo>
                  <a:pt x="0" y="35"/>
                </a:lnTo>
                <a:lnTo>
                  <a:pt x="1" y="41"/>
                </a:lnTo>
                <a:lnTo>
                  <a:pt x="4" y="48"/>
                </a:lnTo>
                <a:lnTo>
                  <a:pt x="6" y="53"/>
                </a:lnTo>
                <a:lnTo>
                  <a:pt x="10" y="59"/>
                </a:lnTo>
                <a:lnTo>
                  <a:pt x="16" y="63"/>
                </a:lnTo>
                <a:lnTo>
                  <a:pt x="21" y="66"/>
                </a:lnTo>
                <a:lnTo>
                  <a:pt x="28" y="67"/>
                </a:lnTo>
                <a:lnTo>
                  <a:pt x="35" y="68"/>
                </a:lnTo>
                <a:close/>
              </a:path>
            </a:pathLst>
          </a:custGeom>
          <a:solidFill>
            <a:srgbClr val="FFFFFF"/>
          </a:solidFill>
          <a:ln w="9525">
            <a:noFill/>
            <a:round/>
            <a:headEnd/>
            <a:tailEnd/>
          </a:ln>
        </p:spPr>
        <p:txBody>
          <a:bodyPr/>
          <a:lstStyle/>
          <a:p>
            <a:endParaRPr lang="en-US">
              <a:solidFill>
                <a:srgbClr val="000000"/>
              </a:solidFill>
            </a:endParaRPr>
          </a:p>
        </p:txBody>
      </p:sp>
      <p:sp>
        <p:nvSpPr>
          <p:cNvPr id="1073" name="Freeform 78"/>
          <p:cNvSpPr>
            <a:spLocks/>
          </p:cNvSpPr>
          <p:nvPr userDrawn="1"/>
        </p:nvSpPr>
        <p:spPr bwMode="auto">
          <a:xfrm>
            <a:off x="8323263" y="138113"/>
            <a:ext cx="34925" cy="34925"/>
          </a:xfrm>
          <a:custGeom>
            <a:avLst/>
            <a:gdLst>
              <a:gd name="T0" fmla="*/ 2147483647 w 68"/>
              <a:gd name="T1" fmla="*/ 2147483647 h 68"/>
              <a:gd name="T2" fmla="*/ 2147483647 w 68"/>
              <a:gd name="T3" fmla="*/ 2147483647 h 68"/>
              <a:gd name="T4" fmla="*/ 2147483647 w 68"/>
              <a:gd name="T5" fmla="*/ 2147483647 h 68"/>
              <a:gd name="T6" fmla="*/ 2147483647 w 68"/>
              <a:gd name="T7" fmla="*/ 2147483647 h 68"/>
              <a:gd name="T8" fmla="*/ 2147483647 w 68"/>
              <a:gd name="T9" fmla="*/ 2147483647 h 68"/>
              <a:gd name="T10" fmla="*/ 2147483647 w 68"/>
              <a:gd name="T11" fmla="*/ 2147483647 h 68"/>
              <a:gd name="T12" fmla="*/ 2147483647 w 68"/>
              <a:gd name="T13" fmla="*/ 2147483647 h 68"/>
              <a:gd name="T14" fmla="*/ 2147483647 w 68"/>
              <a:gd name="T15" fmla="*/ 2147483647 h 68"/>
              <a:gd name="T16" fmla="*/ 2147483647 w 68"/>
              <a:gd name="T17" fmla="*/ 2147483647 h 68"/>
              <a:gd name="T18" fmla="*/ 2147483647 w 68"/>
              <a:gd name="T19" fmla="*/ 2147483647 h 68"/>
              <a:gd name="T20" fmla="*/ 2147483647 w 68"/>
              <a:gd name="T21" fmla="*/ 2147483647 h 68"/>
              <a:gd name="T22" fmla="*/ 2147483647 w 68"/>
              <a:gd name="T23" fmla="*/ 2147483647 h 68"/>
              <a:gd name="T24" fmla="*/ 2147483647 w 68"/>
              <a:gd name="T25" fmla="*/ 2147483647 h 68"/>
              <a:gd name="T26" fmla="*/ 2147483647 w 68"/>
              <a:gd name="T27" fmla="*/ 2147483647 h 68"/>
              <a:gd name="T28" fmla="*/ 2147483647 w 68"/>
              <a:gd name="T29" fmla="*/ 2147483647 h 68"/>
              <a:gd name="T30" fmla="*/ 2147483647 w 68"/>
              <a:gd name="T31" fmla="*/ 2147483647 h 68"/>
              <a:gd name="T32" fmla="*/ 2147483647 w 68"/>
              <a:gd name="T33" fmla="*/ 0 h 68"/>
              <a:gd name="T34" fmla="*/ 2147483647 w 68"/>
              <a:gd name="T35" fmla="*/ 2147483647 h 68"/>
              <a:gd name="T36" fmla="*/ 2147483647 w 68"/>
              <a:gd name="T37" fmla="*/ 2147483647 h 68"/>
              <a:gd name="T38" fmla="*/ 2147483647 w 68"/>
              <a:gd name="T39" fmla="*/ 2147483647 h 68"/>
              <a:gd name="T40" fmla="*/ 2147483647 w 68"/>
              <a:gd name="T41" fmla="*/ 2147483647 h 68"/>
              <a:gd name="T42" fmla="*/ 2147483647 w 68"/>
              <a:gd name="T43" fmla="*/ 2147483647 h 68"/>
              <a:gd name="T44" fmla="*/ 2147483647 w 68"/>
              <a:gd name="T45" fmla="*/ 2147483647 h 68"/>
              <a:gd name="T46" fmla="*/ 0 w 68"/>
              <a:gd name="T47" fmla="*/ 2147483647 h 68"/>
              <a:gd name="T48" fmla="*/ 0 w 68"/>
              <a:gd name="T49" fmla="*/ 2147483647 h 68"/>
              <a:gd name="T50" fmla="*/ 0 w 68"/>
              <a:gd name="T51" fmla="*/ 2147483647 h 68"/>
              <a:gd name="T52" fmla="*/ 2147483647 w 68"/>
              <a:gd name="T53" fmla="*/ 2147483647 h 68"/>
              <a:gd name="T54" fmla="*/ 2147483647 w 68"/>
              <a:gd name="T55" fmla="*/ 2147483647 h 68"/>
              <a:gd name="T56" fmla="*/ 2147483647 w 68"/>
              <a:gd name="T57" fmla="*/ 2147483647 h 68"/>
              <a:gd name="T58" fmla="*/ 2147483647 w 68"/>
              <a:gd name="T59" fmla="*/ 2147483647 h 68"/>
              <a:gd name="T60" fmla="*/ 2147483647 w 68"/>
              <a:gd name="T61" fmla="*/ 2147483647 h 68"/>
              <a:gd name="T62" fmla="*/ 2147483647 w 68"/>
              <a:gd name="T63" fmla="*/ 2147483647 h 68"/>
              <a:gd name="T64" fmla="*/ 2147483647 w 68"/>
              <a:gd name="T65" fmla="*/ 2147483647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8" h="68">
                <a:moveTo>
                  <a:pt x="33" y="68"/>
                </a:moveTo>
                <a:lnTo>
                  <a:pt x="41" y="67"/>
                </a:lnTo>
                <a:lnTo>
                  <a:pt x="48" y="66"/>
                </a:lnTo>
                <a:lnTo>
                  <a:pt x="53" y="63"/>
                </a:lnTo>
                <a:lnTo>
                  <a:pt x="58" y="59"/>
                </a:lnTo>
                <a:lnTo>
                  <a:pt x="62" y="53"/>
                </a:lnTo>
                <a:lnTo>
                  <a:pt x="65" y="48"/>
                </a:lnTo>
                <a:lnTo>
                  <a:pt x="67" y="41"/>
                </a:lnTo>
                <a:lnTo>
                  <a:pt x="68" y="35"/>
                </a:lnTo>
                <a:lnTo>
                  <a:pt x="67" y="27"/>
                </a:lnTo>
                <a:lnTo>
                  <a:pt x="65" y="21"/>
                </a:lnTo>
                <a:lnTo>
                  <a:pt x="62" y="15"/>
                </a:lnTo>
                <a:lnTo>
                  <a:pt x="58" y="10"/>
                </a:lnTo>
                <a:lnTo>
                  <a:pt x="53" y="6"/>
                </a:lnTo>
                <a:lnTo>
                  <a:pt x="48" y="4"/>
                </a:lnTo>
                <a:lnTo>
                  <a:pt x="41" y="1"/>
                </a:lnTo>
                <a:lnTo>
                  <a:pt x="33" y="0"/>
                </a:lnTo>
                <a:lnTo>
                  <a:pt x="27" y="1"/>
                </a:lnTo>
                <a:lnTo>
                  <a:pt x="20" y="4"/>
                </a:lnTo>
                <a:lnTo>
                  <a:pt x="15" y="6"/>
                </a:lnTo>
                <a:lnTo>
                  <a:pt x="10" y="10"/>
                </a:lnTo>
                <a:lnTo>
                  <a:pt x="5" y="15"/>
                </a:lnTo>
                <a:lnTo>
                  <a:pt x="2" y="21"/>
                </a:lnTo>
                <a:lnTo>
                  <a:pt x="0" y="27"/>
                </a:lnTo>
                <a:lnTo>
                  <a:pt x="0" y="35"/>
                </a:lnTo>
                <a:lnTo>
                  <a:pt x="0" y="41"/>
                </a:lnTo>
                <a:lnTo>
                  <a:pt x="2" y="48"/>
                </a:lnTo>
                <a:lnTo>
                  <a:pt x="5" y="53"/>
                </a:lnTo>
                <a:lnTo>
                  <a:pt x="10" y="59"/>
                </a:lnTo>
                <a:lnTo>
                  <a:pt x="15" y="63"/>
                </a:lnTo>
                <a:lnTo>
                  <a:pt x="20" y="66"/>
                </a:lnTo>
                <a:lnTo>
                  <a:pt x="27" y="67"/>
                </a:lnTo>
                <a:lnTo>
                  <a:pt x="33" y="68"/>
                </a:lnTo>
                <a:close/>
              </a:path>
            </a:pathLst>
          </a:custGeom>
          <a:solidFill>
            <a:srgbClr val="FFFFFF"/>
          </a:solidFill>
          <a:ln w="9525">
            <a:noFill/>
            <a:round/>
            <a:headEnd/>
            <a:tailEnd/>
          </a:ln>
        </p:spPr>
        <p:txBody>
          <a:bodyPr/>
          <a:lstStyle/>
          <a:p>
            <a:endParaRPr lang="en-US">
              <a:solidFill>
                <a:srgbClr val="000000"/>
              </a:solidFill>
            </a:endParaRPr>
          </a:p>
        </p:txBody>
      </p:sp>
      <p:sp>
        <p:nvSpPr>
          <p:cNvPr id="1074" name="Freeform 79"/>
          <p:cNvSpPr>
            <a:spLocks/>
          </p:cNvSpPr>
          <p:nvPr userDrawn="1"/>
        </p:nvSpPr>
        <p:spPr bwMode="auto">
          <a:xfrm>
            <a:off x="8420100" y="138113"/>
            <a:ext cx="36513" cy="34925"/>
          </a:xfrm>
          <a:custGeom>
            <a:avLst/>
            <a:gdLst>
              <a:gd name="T0" fmla="*/ 2147483647 w 69"/>
              <a:gd name="T1" fmla="*/ 2147483647 h 68"/>
              <a:gd name="T2" fmla="*/ 2147483647 w 69"/>
              <a:gd name="T3" fmla="*/ 2147483647 h 68"/>
              <a:gd name="T4" fmla="*/ 2147483647 w 69"/>
              <a:gd name="T5" fmla="*/ 2147483647 h 68"/>
              <a:gd name="T6" fmla="*/ 2147483647 w 69"/>
              <a:gd name="T7" fmla="*/ 2147483647 h 68"/>
              <a:gd name="T8" fmla="*/ 2147483647 w 69"/>
              <a:gd name="T9" fmla="*/ 2147483647 h 68"/>
              <a:gd name="T10" fmla="*/ 2147483647 w 69"/>
              <a:gd name="T11" fmla="*/ 2147483647 h 68"/>
              <a:gd name="T12" fmla="*/ 2147483647 w 69"/>
              <a:gd name="T13" fmla="*/ 2147483647 h 68"/>
              <a:gd name="T14" fmla="*/ 2147483647 w 69"/>
              <a:gd name="T15" fmla="*/ 2147483647 h 68"/>
              <a:gd name="T16" fmla="*/ 2147483647 w 69"/>
              <a:gd name="T17" fmla="*/ 2147483647 h 68"/>
              <a:gd name="T18" fmla="*/ 2147483647 w 69"/>
              <a:gd name="T19" fmla="*/ 2147483647 h 68"/>
              <a:gd name="T20" fmla="*/ 2147483647 w 69"/>
              <a:gd name="T21" fmla="*/ 2147483647 h 68"/>
              <a:gd name="T22" fmla="*/ 2147483647 w 69"/>
              <a:gd name="T23" fmla="*/ 2147483647 h 68"/>
              <a:gd name="T24" fmla="*/ 2147483647 w 69"/>
              <a:gd name="T25" fmla="*/ 2147483647 h 68"/>
              <a:gd name="T26" fmla="*/ 2147483647 w 69"/>
              <a:gd name="T27" fmla="*/ 2147483647 h 68"/>
              <a:gd name="T28" fmla="*/ 2147483647 w 69"/>
              <a:gd name="T29" fmla="*/ 2147483647 h 68"/>
              <a:gd name="T30" fmla="*/ 2147483647 w 69"/>
              <a:gd name="T31" fmla="*/ 2147483647 h 68"/>
              <a:gd name="T32" fmla="*/ 2147483647 w 69"/>
              <a:gd name="T33" fmla="*/ 0 h 68"/>
              <a:gd name="T34" fmla="*/ 2147483647 w 69"/>
              <a:gd name="T35" fmla="*/ 2147483647 h 68"/>
              <a:gd name="T36" fmla="*/ 2147483647 w 69"/>
              <a:gd name="T37" fmla="*/ 2147483647 h 68"/>
              <a:gd name="T38" fmla="*/ 2147483647 w 69"/>
              <a:gd name="T39" fmla="*/ 2147483647 h 68"/>
              <a:gd name="T40" fmla="*/ 2147483647 w 69"/>
              <a:gd name="T41" fmla="*/ 2147483647 h 68"/>
              <a:gd name="T42" fmla="*/ 2147483647 w 69"/>
              <a:gd name="T43" fmla="*/ 2147483647 h 68"/>
              <a:gd name="T44" fmla="*/ 2147483647 w 69"/>
              <a:gd name="T45" fmla="*/ 2147483647 h 68"/>
              <a:gd name="T46" fmla="*/ 0 w 69"/>
              <a:gd name="T47" fmla="*/ 2147483647 h 68"/>
              <a:gd name="T48" fmla="*/ 0 w 69"/>
              <a:gd name="T49" fmla="*/ 2147483647 h 68"/>
              <a:gd name="T50" fmla="*/ 0 w 69"/>
              <a:gd name="T51" fmla="*/ 2147483647 h 68"/>
              <a:gd name="T52" fmla="*/ 2147483647 w 69"/>
              <a:gd name="T53" fmla="*/ 2147483647 h 68"/>
              <a:gd name="T54" fmla="*/ 2147483647 w 69"/>
              <a:gd name="T55" fmla="*/ 2147483647 h 68"/>
              <a:gd name="T56" fmla="*/ 2147483647 w 69"/>
              <a:gd name="T57" fmla="*/ 2147483647 h 68"/>
              <a:gd name="T58" fmla="*/ 2147483647 w 69"/>
              <a:gd name="T59" fmla="*/ 2147483647 h 68"/>
              <a:gd name="T60" fmla="*/ 2147483647 w 69"/>
              <a:gd name="T61" fmla="*/ 2147483647 h 68"/>
              <a:gd name="T62" fmla="*/ 2147483647 w 69"/>
              <a:gd name="T63" fmla="*/ 2147483647 h 68"/>
              <a:gd name="T64" fmla="*/ 2147483647 w 69"/>
              <a:gd name="T65" fmla="*/ 2147483647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9" h="68">
                <a:moveTo>
                  <a:pt x="34" y="68"/>
                </a:moveTo>
                <a:lnTo>
                  <a:pt x="40" y="67"/>
                </a:lnTo>
                <a:lnTo>
                  <a:pt x="47" y="66"/>
                </a:lnTo>
                <a:lnTo>
                  <a:pt x="53" y="63"/>
                </a:lnTo>
                <a:lnTo>
                  <a:pt x="58" y="59"/>
                </a:lnTo>
                <a:lnTo>
                  <a:pt x="62" y="53"/>
                </a:lnTo>
                <a:lnTo>
                  <a:pt x="65" y="48"/>
                </a:lnTo>
                <a:lnTo>
                  <a:pt x="68" y="41"/>
                </a:lnTo>
                <a:lnTo>
                  <a:pt x="69" y="35"/>
                </a:lnTo>
                <a:lnTo>
                  <a:pt x="68" y="27"/>
                </a:lnTo>
                <a:lnTo>
                  <a:pt x="65" y="21"/>
                </a:lnTo>
                <a:lnTo>
                  <a:pt x="62" y="15"/>
                </a:lnTo>
                <a:lnTo>
                  <a:pt x="58" y="10"/>
                </a:lnTo>
                <a:lnTo>
                  <a:pt x="53" y="6"/>
                </a:lnTo>
                <a:lnTo>
                  <a:pt x="47" y="4"/>
                </a:lnTo>
                <a:lnTo>
                  <a:pt x="40" y="1"/>
                </a:lnTo>
                <a:lnTo>
                  <a:pt x="34" y="0"/>
                </a:lnTo>
                <a:lnTo>
                  <a:pt x="27" y="1"/>
                </a:lnTo>
                <a:lnTo>
                  <a:pt x="21" y="4"/>
                </a:lnTo>
                <a:lnTo>
                  <a:pt x="14" y="6"/>
                </a:lnTo>
                <a:lnTo>
                  <a:pt x="10" y="10"/>
                </a:lnTo>
                <a:lnTo>
                  <a:pt x="6" y="15"/>
                </a:lnTo>
                <a:lnTo>
                  <a:pt x="2" y="21"/>
                </a:lnTo>
                <a:lnTo>
                  <a:pt x="0" y="27"/>
                </a:lnTo>
                <a:lnTo>
                  <a:pt x="0" y="35"/>
                </a:lnTo>
                <a:lnTo>
                  <a:pt x="0" y="41"/>
                </a:lnTo>
                <a:lnTo>
                  <a:pt x="2" y="48"/>
                </a:lnTo>
                <a:lnTo>
                  <a:pt x="6" y="53"/>
                </a:lnTo>
                <a:lnTo>
                  <a:pt x="10" y="59"/>
                </a:lnTo>
                <a:lnTo>
                  <a:pt x="14" y="63"/>
                </a:lnTo>
                <a:lnTo>
                  <a:pt x="21" y="66"/>
                </a:lnTo>
                <a:lnTo>
                  <a:pt x="27" y="67"/>
                </a:lnTo>
                <a:lnTo>
                  <a:pt x="34" y="68"/>
                </a:lnTo>
                <a:close/>
              </a:path>
            </a:pathLst>
          </a:custGeom>
          <a:solidFill>
            <a:srgbClr val="FFFFFF"/>
          </a:solidFill>
          <a:ln w="9525">
            <a:noFill/>
            <a:round/>
            <a:headEnd/>
            <a:tailEnd/>
          </a:ln>
        </p:spPr>
        <p:txBody>
          <a:bodyPr/>
          <a:lstStyle/>
          <a:p>
            <a:endParaRPr lang="en-US">
              <a:solidFill>
                <a:srgbClr val="000000"/>
              </a:solidFill>
            </a:endParaRPr>
          </a:p>
        </p:txBody>
      </p:sp>
      <p:sp>
        <p:nvSpPr>
          <p:cNvPr id="1075" name="Freeform 80"/>
          <p:cNvSpPr>
            <a:spLocks/>
          </p:cNvSpPr>
          <p:nvPr userDrawn="1"/>
        </p:nvSpPr>
        <p:spPr bwMode="auto">
          <a:xfrm>
            <a:off x="8516938" y="138113"/>
            <a:ext cx="36512" cy="34925"/>
          </a:xfrm>
          <a:custGeom>
            <a:avLst/>
            <a:gdLst>
              <a:gd name="T0" fmla="*/ 2147483647 w 68"/>
              <a:gd name="T1" fmla="*/ 2147483647 h 68"/>
              <a:gd name="T2" fmla="*/ 2147483647 w 68"/>
              <a:gd name="T3" fmla="*/ 2147483647 h 68"/>
              <a:gd name="T4" fmla="*/ 2147483647 w 68"/>
              <a:gd name="T5" fmla="*/ 2147483647 h 68"/>
              <a:gd name="T6" fmla="*/ 2147483647 w 68"/>
              <a:gd name="T7" fmla="*/ 2147483647 h 68"/>
              <a:gd name="T8" fmla="*/ 2147483647 w 68"/>
              <a:gd name="T9" fmla="*/ 2147483647 h 68"/>
              <a:gd name="T10" fmla="*/ 2147483647 w 68"/>
              <a:gd name="T11" fmla="*/ 2147483647 h 68"/>
              <a:gd name="T12" fmla="*/ 2147483647 w 68"/>
              <a:gd name="T13" fmla="*/ 2147483647 h 68"/>
              <a:gd name="T14" fmla="*/ 2147483647 w 68"/>
              <a:gd name="T15" fmla="*/ 2147483647 h 68"/>
              <a:gd name="T16" fmla="*/ 2147483647 w 68"/>
              <a:gd name="T17" fmla="*/ 2147483647 h 68"/>
              <a:gd name="T18" fmla="*/ 2147483647 w 68"/>
              <a:gd name="T19" fmla="*/ 2147483647 h 68"/>
              <a:gd name="T20" fmla="*/ 2147483647 w 68"/>
              <a:gd name="T21" fmla="*/ 2147483647 h 68"/>
              <a:gd name="T22" fmla="*/ 2147483647 w 68"/>
              <a:gd name="T23" fmla="*/ 2147483647 h 68"/>
              <a:gd name="T24" fmla="*/ 2147483647 w 68"/>
              <a:gd name="T25" fmla="*/ 2147483647 h 68"/>
              <a:gd name="T26" fmla="*/ 2147483647 w 68"/>
              <a:gd name="T27" fmla="*/ 2147483647 h 68"/>
              <a:gd name="T28" fmla="*/ 2147483647 w 68"/>
              <a:gd name="T29" fmla="*/ 2147483647 h 68"/>
              <a:gd name="T30" fmla="*/ 2147483647 w 68"/>
              <a:gd name="T31" fmla="*/ 2147483647 h 68"/>
              <a:gd name="T32" fmla="*/ 2147483647 w 68"/>
              <a:gd name="T33" fmla="*/ 0 h 68"/>
              <a:gd name="T34" fmla="*/ 2147483647 w 68"/>
              <a:gd name="T35" fmla="*/ 2147483647 h 68"/>
              <a:gd name="T36" fmla="*/ 2147483647 w 68"/>
              <a:gd name="T37" fmla="*/ 2147483647 h 68"/>
              <a:gd name="T38" fmla="*/ 2147483647 w 68"/>
              <a:gd name="T39" fmla="*/ 2147483647 h 68"/>
              <a:gd name="T40" fmla="*/ 2147483647 w 68"/>
              <a:gd name="T41" fmla="*/ 2147483647 h 68"/>
              <a:gd name="T42" fmla="*/ 2147483647 w 68"/>
              <a:gd name="T43" fmla="*/ 2147483647 h 68"/>
              <a:gd name="T44" fmla="*/ 2147483647 w 68"/>
              <a:gd name="T45" fmla="*/ 2147483647 h 68"/>
              <a:gd name="T46" fmla="*/ 2147483647 w 68"/>
              <a:gd name="T47" fmla="*/ 2147483647 h 68"/>
              <a:gd name="T48" fmla="*/ 0 w 68"/>
              <a:gd name="T49" fmla="*/ 2147483647 h 68"/>
              <a:gd name="T50" fmla="*/ 2147483647 w 68"/>
              <a:gd name="T51" fmla="*/ 2147483647 h 68"/>
              <a:gd name="T52" fmla="*/ 2147483647 w 68"/>
              <a:gd name="T53" fmla="*/ 2147483647 h 68"/>
              <a:gd name="T54" fmla="*/ 2147483647 w 68"/>
              <a:gd name="T55" fmla="*/ 2147483647 h 68"/>
              <a:gd name="T56" fmla="*/ 2147483647 w 68"/>
              <a:gd name="T57" fmla="*/ 2147483647 h 68"/>
              <a:gd name="T58" fmla="*/ 2147483647 w 68"/>
              <a:gd name="T59" fmla="*/ 2147483647 h 68"/>
              <a:gd name="T60" fmla="*/ 2147483647 w 68"/>
              <a:gd name="T61" fmla="*/ 2147483647 h 68"/>
              <a:gd name="T62" fmla="*/ 2147483647 w 68"/>
              <a:gd name="T63" fmla="*/ 2147483647 h 68"/>
              <a:gd name="T64" fmla="*/ 2147483647 w 68"/>
              <a:gd name="T65" fmla="*/ 2147483647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8" h="68">
                <a:moveTo>
                  <a:pt x="34" y="68"/>
                </a:moveTo>
                <a:lnTo>
                  <a:pt x="41" y="67"/>
                </a:lnTo>
                <a:lnTo>
                  <a:pt x="47" y="66"/>
                </a:lnTo>
                <a:lnTo>
                  <a:pt x="53" y="63"/>
                </a:lnTo>
                <a:lnTo>
                  <a:pt x="58" y="59"/>
                </a:lnTo>
                <a:lnTo>
                  <a:pt x="63" y="53"/>
                </a:lnTo>
                <a:lnTo>
                  <a:pt x="66" y="48"/>
                </a:lnTo>
                <a:lnTo>
                  <a:pt x="68" y="41"/>
                </a:lnTo>
                <a:lnTo>
                  <a:pt x="68" y="35"/>
                </a:lnTo>
                <a:lnTo>
                  <a:pt x="68" y="27"/>
                </a:lnTo>
                <a:lnTo>
                  <a:pt x="66" y="21"/>
                </a:lnTo>
                <a:lnTo>
                  <a:pt x="63" y="15"/>
                </a:lnTo>
                <a:lnTo>
                  <a:pt x="58" y="10"/>
                </a:lnTo>
                <a:lnTo>
                  <a:pt x="53" y="6"/>
                </a:lnTo>
                <a:lnTo>
                  <a:pt x="47" y="4"/>
                </a:lnTo>
                <a:lnTo>
                  <a:pt x="41" y="1"/>
                </a:lnTo>
                <a:lnTo>
                  <a:pt x="34" y="0"/>
                </a:lnTo>
                <a:lnTo>
                  <a:pt x="27" y="1"/>
                </a:lnTo>
                <a:lnTo>
                  <a:pt x="21" y="4"/>
                </a:lnTo>
                <a:lnTo>
                  <a:pt x="15" y="6"/>
                </a:lnTo>
                <a:lnTo>
                  <a:pt x="11" y="10"/>
                </a:lnTo>
                <a:lnTo>
                  <a:pt x="6" y="15"/>
                </a:lnTo>
                <a:lnTo>
                  <a:pt x="3" y="21"/>
                </a:lnTo>
                <a:lnTo>
                  <a:pt x="1" y="27"/>
                </a:lnTo>
                <a:lnTo>
                  <a:pt x="0" y="35"/>
                </a:lnTo>
                <a:lnTo>
                  <a:pt x="1" y="41"/>
                </a:lnTo>
                <a:lnTo>
                  <a:pt x="3" y="48"/>
                </a:lnTo>
                <a:lnTo>
                  <a:pt x="6" y="53"/>
                </a:lnTo>
                <a:lnTo>
                  <a:pt x="11" y="59"/>
                </a:lnTo>
                <a:lnTo>
                  <a:pt x="15" y="63"/>
                </a:lnTo>
                <a:lnTo>
                  <a:pt x="21" y="66"/>
                </a:lnTo>
                <a:lnTo>
                  <a:pt x="27" y="67"/>
                </a:lnTo>
                <a:lnTo>
                  <a:pt x="34" y="68"/>
                </a:lnTo>
                <a:close/>
              </a:path>
            </a:pathLst>
          </a:custGeom>
          <a:solidFill>
            <a:srgbClr val="FFFFFF"/>
          </a:solidFill>
          <a:ln w="9525">
            <a:noFill/>
            <a:round/>
            <a:headEnd/>
            <a:tailEnd/>
          </a:ln>
        </p:spPr>
        <p:txBody>
          <a:bodyPr/>
          <a:lstStyle/>
          <a:p>
            <a:endParaRPr lang="en-US">
              <a:solidFill>
                <a:srgbClr val="000000"/>
              </a:solidFill>
            </a:endParaRPr>
          </a:p>
        </p:txBody>
      </p:sp>
      <p:sp>
        <p:nvSpPr>
          <p:cNvPr id="1076" name="Freeform 81"/>
          <p:cNvSpPr>
            <a:spLocks/>
          </p:cNvSpPr>
          <p:nvPr userDrawn="1"/>
        </p:nvSpPr>
        <p:spPr bwMode="auto">
          <a:xfrm>
            <a:off x="8615363" y="138113"/>
            <a:ext cx="36512" cy="34925"/>
          </a:xfrm>
          <a:custGeom>
            <a:avLst/>
            <a:gdLst>
              <a:gd name="T0" fmla="*/ 2147483647 w 69"/>
              <a:gd name="T1" fmla="*/ 2147483647 h 68"/>
              <a:gd name="T2" fmla="*/ 2147483647 w 69"/>
              <a:gd name="T3" fmla="*/ 2147483647 h 68"/>
              <a:gd name="T4" fmla="*/ 2147483647 w 69"/>
              <a:gd name="T5" fmla="*/ 2147483647 h 68"/>
              <a:gd name="T6" fmla="*/ 2147483647 w 69"/>
              <a:gd name="T7" fmla="*/ 2147483647 h 68"/>
              <a:gd name="T8" fmla="*/ 2147483647 w 69"/>
              <a:gd name="T9" fmla="*/ 2147483647 h 68"/>
              <a:gd name="T10" fmla="*/ 2147483647 w 69"/>
              <a:gd name="T11" fmla="*/ 2147483647 h 68"/>
              <a:gd name="T12" fmla="*/ 2147483647 w 69"/>
              <a:gd name="T13" fmla="*/ 2147483647 h 68"/>
              <a:gd name="T14" fmla="*/ 2147483647 w 69"/>
              <a:gd name="T15" fmla="*/ 2147483647 h 68"/>
              <a:gd name="T16" fmla="*/ 2147483647 w 69"/>
              <a:gd name="T17" fmla="*/ 2147483647 h 68"/>
              <a:gd name="T18" fmla="*/ 2147483647 w 69"/>
              <a:gd name="T19" fmla="*/ 2147483647 h 68"/>
              <a:gd name="T20" fmla="*/ 2147483647 w 69"/>
              <a:gd name="T21" fmla="*/ 2147483647 h 68"/>
              <a:gd name="T22" fmla="*/ 2147483647 w 69"/>
              <a:gd name="T23" fmla="*/ 2147483647 h 68"/>
              <a:gd name="T24" fmla="*/ 2147483647 w 69"/>
              <a:gd name="T25" fmla="*/ 2147483647 h 68"/>
              <a:gd name="T26" fmla="*/ 2147483647 w 69"/>
              <a:gd name="T27" fmla="*/ 2147483647 h 68"/>
              <a:gd name="T28" fmla="*/ 2147483647 w 69"/>
              <a:gd name="T29" fmla="*/ 2147483647 h 68"/>
              <a:gd name="T30" fmla="*/ 2147483647 w 69"/>
              <a:gd name="T31" fmla="*/ 2147483647 h 68"/>
              <a:gd name="T32" fmla="*/ 2147483647 w 69"/>
              <a:gd name="T33" fmla="*/ 0 h 68"/>
              <a:gd name="T34" fmla="*/ 2147483647 w 69"/>
              <a:gd name="T35" fmla="*/ 2147483647 h 68"/>
              <a:gd name="T36" fmla="*/ 2147483647 w 69"/>
              <a:gd name="T37" fmla="*/ 2147483647 h 68"/>
              <a:gd name="T38" fmla="*/ 2147483647 w 69"/>
              <a:gd name="T39" fmla="*/ 2147483647 h 68"/>
              <a:gd name="T40" fmla="*/ 2147483647 w 69"/>
              <a:gd name="T41" fmla="*/ 2147483647 h 68"/>
              <a:gd name="T42" fmla="*/ 2147483647 w 69"/>
              <a:gd name="T43" fmla="*/ 2147483647 h 68"/>
              <a:gd name="T44" fmla="*/ 2147483647 w 69"/>
              <a:gd name="T45" fmla="*/ 2147483647 h 68"/>
              <a:gd name="T46" fmla="*/ 2147483647 w 69"/>
              <a:gd name="T47" fmla="*/ 2147483647 h 68"/>
              <a:gd name="T48" fmla="*/ 0 w 69"/>
              <a:gd name="T49" fmla="*/ 2147483647 h 68"/>
              <a:gd name="T50" fmla="*/ 2147483647 w 69"/>
              <a:gd name="T51" fmla="*/ 2147483647 h 68"/>
              <a:gd name="T52" fmla="*/ 2147483647 w 69"/>
              <a:gd name="T53" fmla="*/ 2147483647 h 68"/>
              <a:gd name="T54" fmla="*/ 2147483647 w 69"/>
              <a:gd name="T55" fmla="*/ 2147483647 h 68"/>
              <a:gd name="T56" fmla="*/ 2147483647 w 69"/>
              <a:gd name="T57" fmla="*/ 2147483647 h 68"/>
              <a:gd name="T58" fmla="*/ 2147483647 w 69"/>
              <a:gd name="T59" fmla="*/ 2147483647 h 68"/>
              <a:gd name="T60" fmla="*/ 2147483647 w 69"/>
              <a:gd name="T61" fmla="*/ 2147483647 h 68"/>
              <a:gd name="T62" fmla="*/ 2147483647 w 69"/>
              <a:gd name="T63" fmla="*/ 2147483647 h 68"/>
              <a:gd name="T64" fmla="*/ 2147483647 w 69"/>
              <a:gd name="T65" fmla="*/ 2147483647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9" h="68">
                <a:moveTo>
                  <a:pt x="35" y="68"/>
                </a:moveTo>
                <a:lnTo>
                  <a:pt x="41" y="67"/>
                </a:lnTo>
                <a:lnTo>
                  <a:pt x="48" y="66"/>
                </a:lnTo>
                <a:lnTo>
                  <a:pt x="53" y="63"/>
                </a:lnTo>
                <a:lnTo>
                  <a:pt x="59" y="59"/>
                </a:lnTo>
                <a:lnTo>
                  <a:pt x="63" y="53"/>
                </a:lnTo>
                <a:lnTo>
                  <a:pt x="66" y="48"/>
                </a:lnTo>
                <a:lnTo>
                  <a:pt x="67" y="41"/>
                </a:lnTo>
                <a:lnTo>
                  <a:pt x="69" y="35"/>
                </a:lnTo>
                <a:lnTo>
                  <a:pt x="67" y="27"/>
                </a:lnTo>
                <a:lnTo>
                  <a:pt x="66" y="21"/>
                </a:lnTo>
                <a:lnTo>
                  <a:pt x="63" y="15"/>
                </a:lnTo>
                <a:lnTo>
                  <a:pt x="59" y="10"/>
                </a:lnTo>
                <a:lnTo>
                  <a:pt x="53" y="6"/>
                </a:lnTo>
                <a:lnTo>
                  <a:pt x="48" y="4"/>
                </a:lnTo>
                <a:lnTo>
                  <a:pt x="41" y="1"/>
                </a:lnTo>
                <a:lnTo>
                  <a:pt x="35" y="0"/>
                </a:lnTo>
                <a:lnTo>
                  <a:pt x="27" y="1"/>
                </a:lnTo>
                <a:lnTo>
                  <a:pt x="21" y="4"/>
                </a:lnTo>
                <a:lnTo>
                  <a:pt x="15" y="6"/>
                </a:lnTo>
                <a:lnTo>
                  <a:pt x="10" y="10"/>
                </a:lnTo>
                <a:lnTo>
                  <a:pt x="6" y="15"/>
                </a:lnTo>
                <a:lnTo>
                  <a:pt x="3" y="21"/>
                </a:lnTo>
                <a:lnTo>
                  <a:pt x="1" y="27"/>
                </a:lnTo>
                <a:lnTo>
                  <a:pt x="0" y="35"/>
                </a:lnTo>
                <a:lnTo>
                  <a:pt x="1" y="41"/>
                </a:lnTo>
                <a:lnTo>
                  <a:pt x="3" y="48"/>
                </a:lnTo>
                <a:lnTo>
                  <a:pt x="6" y="53"/>
                </a:lnTo>
                <a:lnTo>
                  <a:pt x="10" y="59"/>
                </a:lnTo>
                <a:lnTo>
                  <a:pt x="15" y="63"/>
                </a:lnTo>
                <a:lnTo>
                  <a:pt x="21" y="66"/>
                </a:lnTo>
                <a:lnTo>
                  <a:pt x="27" y="67"/>
                </a:lnTo>
                <a:lnTo>
                  <a:pt x="35" y="68"/>
                </a:lnTo>
                <a:close/>
              </a:path>
            </a:pathLst>
          </a:custGeom>
          <a:solidFill>
            <a:srgbClr val="FFFFFF"/>
          </a:solidFill>
          <a:ln w="9525">
            <a:noFill/>
            <a:round/>
            <a:headEnd/>
            <a:tailEnd/>
          </a:ln>
        </p:spPr>
        <p:txBody>
          <a:bodyPr/>
          <a:lstStyle/>
          <a:p>
            <a:endParaRPr lang="en-US">
              <a:solidFill>
                <a:srgbClr val="000000"/>
              </a:solidFill>
            </a:endParaRPr>
          </a:p>
        </p:txBody>
      </p:sp>
      <p:sp>
        <p:nvSpPr>
          <p:cNvPr id="1077" name="Freeform 82"/>
          <p:cNvSpPr>
            <a:spLocks/>
          </p:cNvSpPr>
          <p:nvPr userDrawn="1"/>
        </p:nvSpPr>
        <p:spPr bwMode="auto">
          <a:xfrm>
            <a:off x="8712200" y="138113"/>
            <a:ext cx="36513" cy="34925"/>
          </a:xfrm>
          <a:custGeom>
            <a:avLst/>
            <a:gdLst>
              <a:gd name="T0" fmla="*/ 2147483647 w 68"/>
              <a:gd name="T1" fmla="*/ 2147483647 h 68"/>
              <a:gd name="T2" fmla="*/ 2147483647 w 68"/>
              <a:gd name="T3" fmla="*/ 2147483647 h 68"/>
              <a:gd name="T4" fmla="*/ 2147483647 w 68"/>
              <a:gd name="T5" fmla="*/ 2147483647 h 68"/>
              <a:gd name="T6" fmla="*/ 2147483647 w 68"/>
              <a:gd name="T7" fmla="*/ 2147483647 h 68"/>
              <a:gd name="T8" fmla="*/ 2147483647 w 68"/>
              <a:gd name="T9" fmla="*/ 2147483647 h 68"/>
              <a:gd name="T10" fmla="*/ 2147483647 w 68"/>
              <a:gd name="T11" fmla="*/ 2147483647 h 68"/>
              <a:gd name="T12" fmla="*/ 2147483647 w 68"/>
              <a:gd name="T13" fmla="*/ 2147483647 h 68"/>
              <a:gd name="T14" fmla="*/ 2147483647 w 68"/>
              <a:gd name="T15" fmla="*/ 2147483647 h 68"/>
              <a:gd name="T16" fmla="*/ 2147483647 w 68"/>
              <a:gd name="T17" fmla="*/ 2147483647 h 68"/>
              <a:gd name="T18" fmla="*/ 2147483647 w 68"/>
              <a:gd name="T19" fmla="*/ 2147483647 h 68"/>
              <a:gd name="T20" fmla="*/ 2147483647 w 68"/>
              <a:gd name="T21" fmla="*/ 2147483647 h 68"/>
              <a:gd name="T22" fmla="*/ 2147483647 w 68"/>
              <a:gd name="T23" fmla="*/ 2147483647 h 68"/>
              <a:gd name="T24" fmla="*/ 2147483647 w 68"/>
              <a:gd name="T25" fmla="*/ 2147483647 h 68"/>
              <a:gd name="T26" fmla="*/ 2147483647 w 68"/>
              <a:gd name="T27" fmla="*/ 2147483647 h 68"/>
              <a:gd name="T28" fmla="*/ 2147483647 w 68"/>
              <a:gd name="T29" fmla="*/ 2147483647 h 68"/>
              <a:gd name="T30" fmla="*/ 2147483647 w 68"/>
              <a:gd name="T31" fmla="*/ 2147483647 h 68"/>
              <a:gd name="T32" fmla="*/ 2147483647 w 68"/>
              <a:gd name="T33" fmla="*/ 0 h 68"/>
              <a:gd name="T34" fmla="*/ 2147483647 w 68"/>
              <a:gd name="T35" fmla="*/ 2147483647 h 68"/>
              <a:gd name="T36" fmla="*/ 2147483647 w 68"/>
              <a:gd name="T37" fmla="*/ 2147483647 h 68"/>
              <a:gd name="T38" fmla="*/ 2147483647 w 68"/>
              <a:gd name="T39" fmla="*/ 2147483647 h 68"/>
              <a:gd name="T40" fmla="*/ 2147483647 w 68"/>
              <a:gd name="T41" fmla="*/ 2147483647 h 68"/>
              <a:gd name="T42" fmla="*/ 2147483647 w 68"/>
              <a:gd name="T43" fmla="*/ 2147483647 h 68"/>
              <a:gd name="T44" fmla="*/ 2147483647 w 68"/>
              <a:gd name="T45" fmla="*/ 2147483647 h 68"/>
              <a:gd name="T46" fmla="*/ 0 w 68"/>
              <a:gd name="T47" fmla="*/ 2147483647 h 68"/>
              <a:gd name="T48" fmla="*/ 0 w 68"/>
              <a:gd name="T49" fmla="*/ 2147483647 h 68"/>
              <a:gd name="T50" fmla="*/ 0 w 68"/>
              <a:gd name="T51" fmla="*/ 2147483647 h 68"/>
              <a:gd name="T52" fmla="*/ 2147483647 w 68"/>
              <a:gd name="T53" fmla="*/ 2147483647 h 68"/>
              <a:gd name="T54" fmla="*/ 2147483647 w 68"/>
              <a:gd name="T55" fmla="*/ 2147483647 h 68"/>
              <a:gd name="T56" fmla="*/ 2147483647 w 68"/>
              <a:gd name="T57" fmla="*/ 2147483647 h 68"/>
              <a:gd name="T58" fmla="*/ 2147483647 w 68"/>
              <a:gd name="T59" fmla="*/ 2147483647 h 68"/>
              <a:gd name="T60" fmla="*/ 2147483647 w 68"/>
              <a:gd name="T61" fmla="*/ 2147483647 h 68"/>
              <a:gd name="T62" fmla="*/ 2147483647 w 68"/>
              <a:gd name="T63" fmla="*/ 2147483647 h 68"/>
              <a:gd name="T64" fmla="*/ 2147483647 w 68"/>
              <a:gd name="T65" fmla="*/ 2147483647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8" h="68">
                <a:moveTo>
                  <a:pt x="33" y="68"/>
                </a:moveTo>
                <a:lnTo>
                  <a:pt x="41" y="67"/>
                </a:lnTo>
                <a:lnTo>
                  <a:pt x="47" y="66"/>
                </a:lnTo>
                <a:lnTo>
                  <a:pt x="53" y="63"/>
                </a:lnTo>
                <a:lnTo>
                  <a:pt x="58" y="59"/>
                </a:lnTo>
                <a:lnTo>
                  <a:pt x="61" y="53"/>
                </a:lnTo>
                <a:lnTo>
                  <a:pt x="65" y="48"/>
                </a:lnTo>
                <a:lnTo>
                  <a:pt x="67" y="41"/>
                </a:lnTo>
                <a:lnTo>
                  <a:pt x="68" y="35"/>
                </a:lnTo>
                <a:lnTo>
                  <a:pt x="67" y="27"/>
                </a:lnTo>
                <a:lnTo>
                  <a:pt x="65" y="21"/>
                </a:lnTo>
                <a:lnTo>
                  <a:pt x="61" y="15"/>
                </a:lnTo>
                <a:lnTo>
                  <a:pt x="58" y="10"/>
                </a:lnTo>
                <a:lnTo>
                  <a:pt x="53" y="6"/>
                </a:lnTo>
                <a:lnTo>
                  <a:pt x="47" y="4"/>
                </a:lnTo>
                <a:lnTo>
                  <a:pt x="41" y="1"/>
                </a:lnTo>
                <a:lnTo>
                  <a:pt x="33" y="0"/>
                </a:lnTo>
                <a:lnTo>
                  <a:pt x="27" y="1"/>
                </a:lnTo>
                <a:lnTo>
                  <a:pt x="20" y="4"/>
                </a:lnTo>
                <a:lnTo>
                  <a:pt x="15" y="6"/>
                </a:lnTo>
                <a:lnTo>
                  <a:pt x="9" y="10"/>
                </a:lnTo>
                <a:lnTo>
                  <a:pt x="5" y="15"/>
                </a:lnTo>
                <a:lnTo>
                  <a:pt x="2" y="21"/>
                </a:lnTo>
                <a:lnTo>
                  <a:pt x="0" y="27"/>
                </a:lnTo>
                <a:lnTo>
                  <a:pt x="0" y="35"/>
                </a:lnTo>
                <a:lnTo>
                  <a:pt x="0" y="41"/>
                </a:lnTo>
                <a:lnTo>
                  <a:pt x="2" y="48"/>
                </a:lnTo>
                <a:lnTo>
                  <a:pt x="5" y="53"/>
                </a:lnTo>
                <a:lnTo>
                  <a:pt x="9" y="59"/>
                </a:lnTo>
                <a:lnTo>
                  <a:pt x="15" y="63"/>
                </a:lnTo>
                <a:lnTo>
                  <a:pt x="20" y="66"/>
                </a:lnTo>
                <a:lnTo>
                  <a:pt x="27" y="67"/>
                </a:lnTo>
                <a:lnTo>
                  <a:pt x="33" y="68"/>
                </a:lnTo>
                <a:close/>
              </a:path>
            </a:pathLst>
          </a:custGeom>
          <a:solidFill>
            <a:srgbClr val="FFFFFF"/>
          </a:solidFill>
          <a:ln w="9525">
            <a:noFill/>
            <a:round/>
            <a:headEnd/>
            <a:tailEnd/>
          </a:ln>
        </p:spPr>
        <p:txBody>
          <a:bodyPr/>
          <a:lstStyle/>
          <a:p>
            <a:endParaRPr lang="en-US">
              <a:solidFill>
                <a:srgbClr val="000000"/>
              </a:solidFill>
            </a:endParaRPr>
          </a:p>
        </p:txBody>
      </p:sp>
      <p:sp>
        <p:nvSpPr>
          <p:cNvPr id="1078" name="Freeform 83"/>
          <p:cNvSpPr>
            <a:spLocks/>
          </p:cNvSpPr>
          <p:nvPr userDrawn="1"/>
        </p:nvSpPr>
        <p:spPr bwMode="auto">
          <a:xfrm>
            <a:off x="6861175" y="138113"/>
            <a:ext cx="36513" cy="34925"/>
          </a:xfrm>
          <a:custGeom>
            <a:avLst/>
            <a:gdLst>
              <a:gd name="T0" fmla="*/ 2147483647 w 69"/>
              <a:gd name="T1" fmla="*/ 2147483647 h 68"/>
              <a:gd name="T2" fmla="*/ 2147483647 w 69"/>
              <a:gd name="T3" fmla="*/ 2147483647 h 68"/>
              <a:gd name="T4" fmla="*/ 2147483647 w 69"/>
              <a:gd name="T5" fmla="*/ 2147483647 h 68"/>
              <a:gd name="T6" fmla="*/ 2147483647 w 69"/>
              <a:gd name="T7" fmla="*/ 2147483647 h 68"/>
              <a:gd name="T8" fmla="*/ 2147483647 w 69"/>
              <a:gd name="T9" fmla="*/ 2147483647 h 68"/>
              <a:gd name="T10" fmla="*/ 2147483647 w 69"/>
              <a:gd name="T11" fmla="*/ 2147483647 h 68"/>
              <a:gd name="T12" fmla="*/ 2147483647 w 69"/>
              <a:gd name="T13" fmla="*/ 2147483647 h 68"/>
              <a:gd name="T14" fmla="*/ 2147483647 w 69"/>
              <a:gd name="T15" fmla="*/ 2147483647 h 68"/>
              <a:gd name="T16" fmla="*/ 2147483647 w 69"/>
              <a:gd name="T17" fmla="*/ 2147483647 h 68"/>
              <a:gd name="T18" fmla="*/ 2147483647 w 69"/>
              <a:gd name="T19" fmla="*/ 2147483647 h 68"/>
              <a:gd name="T20" fmla="*/ 2147483647 w 69"/>
              <a:gd name="T21" fmla="*/ 2147483647 h 68"/>
              <a:gd name="T22" fmla="*/ 2147483647 w 69"/>
              <a:gd name="T23" fmla="*/ 2147483647 h 68"/>
              <a:gd name="T24" fmla="*/ 2147483647 w 69"/>
              <a:gd name="T25" fmla="*/ 2147483647 h 68"/>
              <a:gd name="T26" fmla="*/ 2147483647 w 69"/>
              <a:gd name="T27" fmla="*/ 2147483647 h 68"/>
              <a:gd name="T28" fmla="*/ 2147483647 w 69"/>
              <a:gd name="T29" fmla="*/ 2147483647 h 68"/>
              <a:gd name="T30" fmla="*/ 2147483647 w 69"/>
              <a:gd name="T31" fmla="*/ 2147483647 h 68"/>
              <a:gd name="T32" fmla="*/ 2147483647 w 69"/>
              <a:gd name="T33" fmla="*/ 0 h 68"/>
              <a:gd name="T34" fmla="*/ 2147483647 w 69"/>
              <a:gd name="T35" fmla="*/ 2147483647 h 68"/>
              <a:gd name="T36" fmla="*/ 2147483647 w 69"/>
              <a:gd name="T37" fmla="*/ 2147483647 h 68"/>
              <a:gd name="T38" fmla="*/ 2147483647 w 69"/>
              <a:gd name="T39" fmla="*/ 2147483647 h 68"/>
              <a:gd name="T40" fmla="*/ 2147483647 w 69"/>
              <a:gd name="T41" fmla="*/ 2147483647 h 68"/>
              <a:gd name="T42" fmla="*/ 2147483647 w 69"/>
              <a:gd name="T43" fmla="*/ 2147483647 h 68"/>
              <a:gd name="T44" fmla="*/ 2147483647 w 69"/>
              <a:gd name="T45" fmla="*/ 2147483647 h 68"/>
              <a:gd name="T46" fmla="*/ 0 w 69"/>
              <a:gd name="T47" fmla="*/ 2147483647 h 68"/>
              <a:gd name="T48" fmla="*/ 0 w 69"/>
              <a:gd name="T49" fmla="*/ 2147483647 h 68"/>
              <a:gd name="T50" fmla="*/ 0 w 69"/>
              <a:gd name="T51" fmla="*/ 2147483647 h 68"/>
              <a:gd name="T52" fmla="*/ 2147483647 w 69"/>
              <a:gd name="T53" fmla="*/ 2147483647 h 68"/>
              <a:gd name="T54" fmla="*/ 2147483647 w 69"/>
              <a:gd name="T55" fmla="*/ 2147483647 h 68"/>
              <a:gd name="T56" fmla="*/ 2147483647 w 69"/>
              <a:gd name="T57" fmla="*/ 2147483647 h 68"/>
              <a:gd name="T58" fmla="*/ 2147483647 w 69"/>
              <a:gd name="T59" fmla="*/ 2147483647 h 68"/>
              <a:gd name="T60" fmla="*/ 2147483647 w 69"/>
              <a:gd name="T61" fmla="*/ 2147483647 h 68"/>
              <a:gd name="T62" fmla="*/ 2147483647 w 69"/>
              <a:gd name="T63" fmla="*/ 2147483647 h 68"/>
              <a:gd name="T64" fmla="*/ 2147483647 w 69"/>
              <a:gd name="T65" fmla="*/ 2147483647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9" h="68">
                <a:moveTo>
                  <a:pt x="34" y="68"/>
                </a:moveTo>
                <a:lnTo>
                  <a:pt x="42" y="67"/>
                </a:lnTo>
                <a:lnTo>
                  <a:pt x="47" y="66"/>
                </a:lnTo>
                <a:lnTo>
                  <a:pt x="53" y="63"/>
                </a:lnTo>
                <a:lnTo>
                  <a:pt x="58" y="59"/>
                </a:lnTo>
                <a:lnTo>
                  <a:pt x="62" y="53"/>
                </a:lnTo>
                <a:lnTo>
                  <a:pt x="65" y="48"/>
                </a:lnTo>
                <a:lnTo>
                  <a:pt x="68" y="41"/>
                </a:lnTo>
                <a:lnTo>
                  <a:pt x="69" y="35"/>
                </a:lnTo>
                <a:lnTo>
                  <a:pt x="68" y="27"/>
                </a:lnTo>
                <a:lnTo>
                  <a:pt x="65" y="21"/>
                </a:lnTo>
                <a:lnTo>
                  <a:pt x="62" y="15"/>
                </a:lnTo>
                <a:lnTo>
                  <a:pt x="58" y="10"/>
                </a:lnTo>
                <a:lnTo>
                  <a:pt x="53" y="6"/>
                </a:lnTo>
                <a:lnTo>
                  <a:pt x="47" y="4"/>
                </a:lnTo>
                <a:lnTo>
                  <a:pt x="42" y="1"/>
                </a:lnTo>
                <a:lnTo>
                  <a:pt x="34" y="0"/>
                </a:lnTo>
                <a:lnTo>
                  <a:pt x="27" y="1"/>
                </a:lnTo>
                <a:lnTo>
                  <a:pt x="21" y="4"/>
                </a:lnTo>
                <a:lnTo>
                  <a:pt x="15" y="6"/>
                </a:lnTo>
                <a:lnTo>
                  <a:pt x="10" y="10"/>
                </a:lnTo>
                <a:lnTo>
                  <a:pt x="6" y="15"/>
                </a:lnTo>
                <a:lnTo>
                  <a:pt x="2" y="21"/>
                </a:lnTo>
                <a:lnTo>
                  <a:pt x="0" y="27"/>
                </a:lnTo>
                <a:lnTo>
                  <a:pt x="0" y="35"/>
                </a:lnTo>
                <a:lnTo>
                  <a:pt x="0" y="41"/>
                </a:lnTo>
                <a:lnTo>
                  <a:pt x="2" y="48"/>
                </a:lnTo>
                <a:lnTo>
                  <a:pt x="6" y="53"/>
                </a:lnTo>
                <a:lnTo>
                  <a:pt x="10" y="59"/>
                </a:lnTo>
                <a:lnTo>
                  <a:pt x="15" y="63"/>
                </a:lnTo>
                <a:lnTo>
                  <a:pt x="21" y="66"/>
                </a:lnTo>
                <a:lnTo>
                  <a:pt x="27" y="67"/>
                </a:lnTo>
                <a:lnTo>
                  <a:pt x="34" y="68"/>
                </a:lnTo>
                <a:close/>
              </a:path>
            </a:pathLst>
          </a:custGeom>
          <a:solidFill>
            <a:srgbClr val="FFFFFF"/>
          </a:solidFill>
          <a:ln w="9525">
            <a:noFill/>
            <a:round/>
            <a:headEnd/>
            <a:tailEnd/>
          </a:ln>
        </p:spPr>
        <p:txBody>
          <a:bodyPr/>
          <a:lstStyle/>
          <a:p>
            <a:endParaRPr lang="en-US">
              <a:solidFill>
                <a:srgbClr val="000000"/>
              </a:solidFill>
            </a:endParaRPr>
          </a:p>
        </p:txBody>
      </p:sp>
      <p:sp>
        <p:nvSpPr>
          <p:cNvPr id="1079" name="Freeform 84"/>
          <p:cNvSpPr>
            <a:spLocks/>
          </p:cNvSpPr>
          <p:nvPr userDrawn="1"/>
        </p:nvSpPr>
        <p:spPr bwMode="auto">
          <a:xfrm>
            <a:off x="6958013" y="138113"/>
            <a:ext cx="36512" cy="34925"/>
          </a:xfrm>
          <a:custGeom>
            <a:avLst/>
            <a:gdLst>
              <a:gd name="T0" fmla="*/ 2147483647 w 68"/>
              <a:gd name="T1" fmla="*/ 2147483647 h 68"/>
              <a:gd name="T2" fmla="*/ 2147483647 w 68"/>
              <a:gd name="T3" fmla="*/ 2147483647 h 68"/>
              <a:gd name="T4" fmla="*/ 2147483647 w 68"/>
              <a:gd name="T5" fmla="*/ 2147483647 h 68"/>
              <a:gd name="T6" fmla="*/ 2147483647 w 68"/>
              <a:gd name="T7" fmla="*/ 2147483647 h 68"/>
              <a:gd name="T8" fmla="*/ 2147483647 w 68"/>
              <a:gd name="T9" fmla="*/ 2147483647 h 68"/>
              <a:gd name="T10" fmla="*/ 2147483647 w 68"/>
              <a:gd name="T11" fmla="*/ 2147483647 h 68"/>
              <a:gd name="T12" fmla="*/ 2147483647 w 68"/>
              <a:gd name="T13" fmla="*/ 2147483647 h 68"/>
              <a:gd name="T14" fmla="*/ 2147483647 w 68"/>
              <a:gd name="T15" fmla="*/ 2147483647 h 68"/>
              <a:gd name="T16" fmla="*/ 2147483647 w 68"/>
              <a:gd name="T17" fmla="*/ 2147483647 h 68"/>
              <a:gd name="T18" fmla="*/ 2147483647 w 68"/>
              <a:gd name="T19" fmla="*/ 2147483647 h 68"/>
              <a:gd name="T20" fmla="*/ 2147483647 w 68"/>
              <a:gd name="T21" fmla="*/ 2147483647 h 68"/>
              <a:gd name="T22" fmla="*/ 2147483647 w 68"/>
              <a:gd name="T23" fmla="*/ 2147483647 h 68"/>
              <a:gd name="T24" fmla="*/ 2147483647 w 68"/>
              <a:gd name="T25" fmla="*/ 2147483647 h 68"/>
              <a:gd name="T26" fmla="*/ 2147483647 w 68"/>
              <a:gd name="T27" fmla="*/ 2147483647 h 68"/>
              <a:gd name="T28" fmla="*/ 2147483647 w 68"/>
              <a:gd name="T29" fmla="*/ 2147483647 h 68"/>
              <a:gd name="T30" fmla="*/ 2147483647 w 68"/>
              <a:gd name="T31" fmla="*/ 2147483647 h 68"/>
              <a:gd name="T32" fmla="*/ 2147483647 w 68"/>
              <a:gd name="T33" fmla="*/ 0 h 68"/>
              <a:gd name="T34" fmla="*/ 2147483647 w 68"/>
              <a:gd name="T35" fmla="*/ 2147483647 h 68"/>
              <a:gd name="T36" fmla="*/ 2147483647 w 68"/>
              <a:gd name="T37" fmla="*/ 2147483647 h 68"/>
              <a:gd name="T38" fmla="*/ 2147483647 w 68"/>
              <a:gd name="T39" fmla="*/ 2147483647 h 68"/>
              <a:gd name="T40" fmla="*/ 2147483647 w 68"/>
              <a:gd name="T41" fmla="*/ 2147483647 h 68"/>
              <a:gd name="T42" fmla="*/ 2147483647 w 68"/>
              <a:gd name="T43" fmla="*/ 2147483647 h 68"/>
              <a:gd name="T44" fmla="*/ 2147483647 w 68"/>
              <a:gd name="T45" fmla="*/ 2147483647 h 68"/>
              <a:gd name="T46" fmla="*/ 2147483647 w 68"/>
              <a:gd name="T47" fmla="*/ 2147483647 h 68"/>
              <a:gd name="T48" fmla="*/ 0 w 68"/>
              <a:gd name="T49" fmla="*/ 2147483647 h 68"/>
              <a:gd name="T50" fmla="*/ 2147483647 w 68"/>
              <a:gd name="T51" fmla="*/ 2147483647 h 68"/>
              <a:gd name="T52" fmla="*/ 2147483647 w 68"/>
              <a:gd name="T53" fmla="*/ 2147483647 h 68"/>
              <a:gd name="T54" fmla="*/ 2147483647 w 68"/>
              <a:gd name="T55" fmla="*/ 2147483647 h 68"/>
              <a:gd name="T56" fmla="*/ 2147483647 w 68"/>
              <a:gd name="T57" fmla="*/ 2147483647 h 68"/>
              <a:gd name="T58" fmla="*/ 2147483647 w 68"/>
              <a:gd name="T59" fmla="*/ 2147483647 h 68"/>
              <a:gd name="T60" fmla="*/ 2147483647 w 68"/>
              <a:gd name="T61" fmla="*/ 2147483647 h 68"/>
              <a:gd name="T62" fmla="*/ 2147483647 w 68"/>
              <a:gd name="T63" fmla="*/ 2147483647 h 68"/>
              <a:gd name="T64" fmla="*/ 2147483647 w 68"/>
              <a:gd name="T65" fmla="*/ 2147483647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8" h="68">
                <a:moveTo>
                  <a:pt x="34" y="68"/>
                </a:moveTo>
                <a:lnTo>
                  <a:pt x="41" y="67"/>
                </a:lnTo>
                <a:lnTo>
                  <a:pt x="47" y="66"/>
                </a:lnTo>
                <a:lnTo>
                  <a:pt x="54" y="63"/>
                </a:lnTo>
                <a:lnTo>
                  <a:pt x="58" y="59"/>
                </a:lnTo>
                <a:lnTo>
                  <a:pt x="63" y="53"/>
                </a:lnTo>
                <a:lnTo>
                  <a:pt x="66" y="48"/>
                </a:lnTo>
                <a:lnTo>
                  <a:pt x="68" y="41"/>
                </a:lnTo>
                <a:lnTo>
                  <a:pt x="68" y="35"/>
                </a:lnTo>
                <a:lnTo>
                  <a:pt x="68" y="27"/>
                </a:lnTo>
                <a:lnTo>
                  <a:pt x="66" y="21"/>
                </a:lnTo>
                <a:lnTo>
                  <a:pt x="63" y="15"/>
                </a:lnTo>
                <a:lnTo>
                  <a:pt x="58" y="10"/>
                </a:lnTo>
                <a:lnTo>
                  <a:pt x="54" y="6"/>
                </a:lnTo>
                <a:lnTo>
                  <a:pt x="47" y="4"/>
                </a:lnTo>
                <a:lnTo>
                  <a:pt x="41" y="1"/>
                </a:lnTo>
                <a:lnTo>
                  <a:pt x="34" y="0"/>
                </a:lnTo>
                <a:lnTo>
                  <a:pt x="28" y="1"/>
                </a:lnTo>
                <a:lnTo>
                  <a:pt x="21" y="4"/>
                </a:lnTo>
                <a:lnTo>
                  <a:pt x="15" y="6"/>
                </a:lnTo>
                <a:lnTo>
                  <a:pt x="11" y="10"/>
                </a:lnTo>
                <a:lnTo>
                  <a:pt x="6" y="15"/>
                </a:lnTo>
                <a:lnTo>
                  <a:pt x="3" y="21"/>
                </a:lnTo>
                <a:lnTo>
                  <a:pt x="1" y="27"/>
                </a:lnTo>
                <a:lnTo>
                  <a:pt x="0" y="35"/>
                </a:lnTo>
                <a:lnTo>
                  <a:pt x="1" y="41"/>
                </a:lnTo>
                <a:lnTo>
                  <a:pt x="3" y="48"/>
                </a:lnTo>
                <a:lnTo>
                  <a:pt x="6" y="53"/>
                </a:lnTo>
                <a:lnTo>
                  <a:pt x="11" y="59"/>
                </a:lnTo>
                <a:lnTo>
                  <a:pt x="15" y="63"/>
                </a:lnTo>
                <a:lnTo>
                  <a:pt x="21" y="66"/>
                </a:lnTo>
                <a:lnTo>
                  <a:pt x="28" y="67"/>
                </a:lnTo>
                <a:lnTo>
                  <a:pt x="34" y="68"/>
                </a:lnTo>
                <a:close/>
              </a:path>
            </a:pathLst>
          </a:custGeom>
          <a:solidFill>
            <a:srgbClr val="FFFFFF"/>
          </a:solidFill>
          <a:ln w="9525">
            <a:noFill/>
            <a:round/>
            <a:headEnd/>
            <a:tailEnd/>
          </a:ln>
        </p:spPr>
        <p:txBody>
          <a:bodyPr/>
          <a:lstStyle/>
          <a:p>
            <a:endParaRPr lang="en-US">
              <a:solidFill>
                <a:srgbClr val="000000"/>
              </a:solidFill>
            </a:endParaRPr>
          </a:p>
        </p:txBody>
      </p:sp>
      <p:sp>
        <p:nvSpPr>
          <p:cNvPr id="1080" name="Freeform 85"/>
          <p:cNvSpPr>
            <a:spLocks/>
          </p:cNvSpPr>
          <p:nvPr userDrawn="1"/>
        </p:nvSpPr>
        <p:spPr bwMode="auto">
          <a:xfrm>
            <a:off x="7054850" y="138113"/>
            <a:ext cx="36513" cy="34925"/>
          </a:xfrm>
          <a:custGeom>
            <a:avLst/>
            <a:gdLst>
              <a:gd name="T0" fmla="*/ 2147483647 w 68"/>
              <a:gd name="T1" fmla="*/ 2147483647 h 68"/>
              <a:gd name="T2" fmla="*/ 2147483647 w 68"/>
              <a:gd name="T3" fmla="*/ 2147483647 h 68"/>
              <a:gd name="T4" fmla="*/ 2147483647 w 68"/>
              <a:gd name="T5" fmla="*/ 2147483647 h 68"/>
              <a:gd name="T6" fmla="*/ 2147483647 w 68"/>
              <a:gd name="T7" fmla="*/ 2147483647 h 68"/>
              <a:gd name="T8" fmla="*/ 2147483647 w 68"/>
              <a:gd name="T9" fmla="*/ 2147483647 h 68"/>
              <a:gd name="T10" fmla="*/ 2147483647 w 68"/>
              <a:gd name="T11" fmla="*/ 2147483647 h 68"/>
              <a:gd name="T12" fmla="*/ 2147483647 w 68"/>
              <a:gd name="T13" fmla="*/ 2147483647 h 68"/>
              <a:gd name="T14" fmla="*/ 2147483647 w 68"/>
              <a:gd name="T15" fmla="*/ 2147483647 h 68"/>
              <a:gd name="T16" fmla="*/ 2147483647 w 68"/>
              <a:gd name="T17" fmla="*/ 2147483647 h 68"/>
              <a:gd name="T18" fmla="*/ 2147483647 w 68"/>
              <a:gd name="T19" fmla="*/ 2147483647 h 68"/>
              <a:gd name="T20" fmla="*/ 2147483647 w 68"/>
              <a:gd name="T21" fmla="*/ 2147483647 h 68"/>
              <a:gd name="T22" fmla="*/ 2147483647 w 68"/>
              <a:gd name="T23" fmla="*/ 2147483647 h 68"/>
              <a:gd name="T24" fmla="*/ 2147483647 w 68"/>
              <a:gd name="T25" fmla="*/ 2147483647 h 68"/>
              <a:gd name="T26" fmla="*/ 2147483647 w 68"/>
              <a:gd name="T27" fmla="*/ 2147483647 h 68"/>
              <a:gd name="T28" fmla="*/ 2147483647 w 68"/>
              <a:gd name="T29" fmla="*/ 2147483647 h 68"/>
              <a:gd name="T30" fmla="*/ 2147483647 w 68"/>
              <a:gd name="T31" fmla="*/ 2147483647 h 68"/>
              <a:gd name="T32" fmla="*/ 2147483647 w 68"/>
              <a:gd name="T33" fmla="*/ 0 h 68"/>
              <a:gd name="T34" fmla="*/ 2147483647 w 68"/>
              <a:gd name="T35" fmla="*/ 2147483647 h 68"/>
              <a:gd name="T36" fmla="*/ 2147483647 w 68"/>
              <a:gd name="T37" fmla="*/ 2147483647 h 68"/>
              <a:gd name="T38" fmla="*/ 2147483647 w 68"/>
              <a:gd name="T39" fmla="*/ 2147483647 h 68"/>
              <a:gd name="T40" fmla="*/ 2147483647 w 68"/>
              <a:gd name="T41" fmla="*/ 2147483647 h 68"/>
              <a:gd name="T42" fmla="*/ 2147483647 w 68"/>
              <a:gd name="T43" fmla="*/ 2147483647 h 68"/>
              <a:gd name="T44" fmla="*/ 2147483647 w 68"/>
              <a:gd name="T45" fmla="*/ 2147483647 h 68"/>
              <a:gd name="T46" fmla="*/ 2147483647 w 68"/>
              <a:gd name="T47" fmla="*/ 2147483647 h 68"/>
              <a:gd name="T48" fmla="*/ 0 w 68"/>
              <a:gd name="T49" fmla="*/ 2147483647 h 68"/>
              <a:gd name="T50" fmla="*/ 2147483647 w 68"/>
              <a:gd name="T51" fmla="*/ 2147483647 h 68"/>
              <a:gd name="T52" fmla="*/ 2147483647 w 68"/>
              <a:gd name="T53" fmla="*/ 2147483647 h 68"/>
              <a:gd name="T54" fmla="*/ 2147483647 w 68"/>
              <a:gd name="T55" fmla="*/ 2147483647 h 68"/>
              <a:gd name="T56" fmla="*/ 2147483647 w 68"/>
              <a:gd name="T57" fmla="*/ 2147483647 h 68"/>
              <a:gd name="T58" fmla="*/ 2147483647 w 68"/>
              <a:gd name="T59" fmla="*/ 2147483647 h 68"/>
              <a:gd name="T60" fmla="*/ 2147483647 w 68"/>
              <a:gd name="T61" fmla="*/ 2147483647 h 68"/>
              <a:gd name="T62" fmla="*/ 2147483647 w 68"/>
              <a:gd name="T63" fmla="*/ 2147483647 h 68"/>
              <a:gd name="T64" fmla="*/ 2147483647 w 68"/>
              <a:gd name="T65" fmla="*/ 2147483647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8" h="68">
                <a:moveTo>
                  <a:pt x="35" y="68"/>
                </a:moveTo>
                <a:lnTo>
                  <a:pt x="41" y="67"/>
                </a:lnTo>
                <a:lnTo>
                  <a:pt x="48" y="66"/>
                </a:lnTo>
                <a:lnTo>
                  <a:pt x="53" y="63"/>
                </a:lnTo>
                <a:lnTo>
                  <a:pt x="59" y="59"/>
                </a:lnTo>
                <a:lnTo>
                  <a:pt x="63" y="53"/>
                </a:lnTo>
                <a:lnTo>
                  <a:pt x="66" y="48"/>
                </a:lnTo>
                <a:lnTo>
                  <a:pt x="68" y="41"/>
                </a:lnTo>
                <a:lnTo>
                  <a:pt x="68" y="35"/>
                </a:lnTo>
                <a:lnTo>
                  <a:pt x="68" y="27"/>
                </a:lnTo>
                <a:lnTo>
                  <a:pt x="66" y="21"/>
                </a:lnTo>
                <a:lnTo>
                  <a:pt x="63" y="15"/>
                </a:lnTo>
                <a:lnTo>
                  <a:pt x="59" y="10"/>
                </a:lnTo>
                <a:lnTo>
                  <a:pt x="53" y="6"/>
                </a:lnTo>
                <a:lnTo>
                  <a:pt x="48" y="4"/>
                </a:lnTo>
                <a:lnTo>
                  <a:pt x="41" y="1"/>
                </a:lnTo>
                <a:lnTo>
                  <a:pt x="35" y="0"/>
                </a:lnTo>
                <a:lnTo>
                  <a:pt x="27" y="1"/>
                </a:lnTo>
                <a:lnTo>
                  <a:pt x="21" y="4"/>
                </a:lnTo>
                <a:lnTo>
                  <a:pt x="15" y="6"/>
                </a:lnTo>
                <a:lnTo>
                  <a:pt x="10" y="10"/>
                </a:lnTo>
                <a:lnTo>
                  <a:pt x="7" y="15"/>
                </a:lnTo>
                <a:lnTo>
                  <a:pt x="3" y="21"/>
                </a:lnTo>
                <a:lnTo>
                  <a:pt x="1" y="27"/>
                </a:lnTo>
                <a:lnTo>
                  <a:pt x="0" y="35"/>
                </a:lnTo>
                <a:lnTo>
                  <a:pt x="1" y="41"/>
                </a:lnTo>
                <a:lnTo>
                  <a:pt x="3" y="48"/>
                </a:lnTo>
                <a:lnTo>
                  <a:pt x="7" y="53"/>
                </a:lnTo>
                <a:lnTo>
                  <a:pt x="10" y="59"/>
                </a:lnTo>
                <a:lnTo>
                  <a:pt x="15" y="63"/>
                </a:lnTo>
                <a:lnTo>
                  <a:pt x="21" y="66"/>
                </a:lnTo>
                <a:lnTo>
                  <a:pt x="27" y="67"/>
                </a:lnTo>
                <a:lnTo>
                  <a:pt x="35" y="68"/>
                </a:lnTo>
                <a:close/>
              </a:path>
            </a:pathLst>
          </a:custGeom>
          <a:solidFill>
            <a:srgbClr val="FFFFFF"/>
          </a:solidFill>
          <a:ln w="9525">
            <a:noFill/>
            <a:round/>
            <a:headEnd/>
            <a:tailEnd/>
          </a:ln>
        </p:spPr>
        <p:txBody>
          <a:bodyPr/>
          <a:lstStyle/>
          <a:p>
            <a:endParaRPr lang="en-US">
              <a:solidFill>
                <a:srgbClr val="000000"/>
              </a:solidFill>
            </a:endParaRPr>
          </a:p>
        </p:txBody>
      </p:sp>
      <p:sp>
        <p:nvSpPr>
          <p:cNvPr id="1081" name="Freeform 86"/>
          <p:cNvSpPr>
            <a:spLocks/>
          </p:cNvSpPr>
          <p:nvPr userDrawn="1"/>
        </p:nvSpPr>
        <p:spPr bwMode="auto">
          <a:xfrm>
            <a:off x="7153275" y="138113"/>
            <a:ext cx="36513" cy="34925"/>
          </a:xfrm>
          <a:custGeom>
            <a:avLst/>
            <a:gdLst>
              <a:gd name="T0" fmla="*/ 2147483647 w 68"/>
              <a:gd name="T1" fmla="*/ 2147483647 h 68"/>
              <a:gd name="T2" fmla="*/ 2147483647 w 68"/>
              <a:gd name="T3" fmla="*/ 2147483647 h 68"/>
              <a:gd name="T4" fmla="*/ 2147483647 w 68"/>
              <a:gd name="T5" fmla="*/ 2147483647 h 68"/>
              <a:gd name="T6" fmla="*/ 2147483647 w 68"/>
              <a:gd name="T7" fmla="*/ 2147483647 h 68"/>
              <a:gd name="T8" fmla="*/ 2147483647 w 68"/>
              <a:gd name="T9" fmla="*/ 2147483647 h 68"/>
              <a:gd name="T10" fmla="*/ 2147483647 w 68"/>
              <a:gd name="T11" fmla="*/ 2147483647 h 68"/>
              <a:gd name="T12" fmla="*/ 2147483647 w 68"/>
              <a:gd name="T13" fmla="*/ 2147483647 h 68"/>
              <a:gd name="T14" fmla="*/ 2147483647 w 68"/>
              <a:gd name="T15" fmla="*/ 2147483647 h 68"/>
              <a:gd name="T16" fmla="*/ 2147483647 w 68"/>
              <a:gd name="T17" fmla="*/ 2147483647 h 68"/>
              <a:gd name="T18" fmla="*/ 2147483647 w 68"/>
              <a:gd name="T19" fmla="*/ 2147483647 h 68"/>
              <a:gd name="T20" fmla="*/ 2147483647 w 68"/>
              <a:gd name="T21" fmla="*/ 2147483647 h 68"/>
              <a:gd name="T22" fmla="*/ 2147483647 w 68"/>
              <a:gd name="T23" fmla="*/ 2147483647 h 68"/>
              <a:gd name="T24" fmla="*/ 2147483647 w 68"/>
              <a:gd name="T25" fmla="*/ 2147483647 h 68"/>
              <a:gd name="T26" fmla="*/ 2147483647 w 68"/>
              <a:gd name="T27" fmla="*/ 2147483647 h 68"/>
              <a:gd name="T28" fmla="*/ 2147483647 w 68"/>
              <a:gd name="T29" fmla="*/ 2147483647 h 68"/>
              <a:gd name="T30" fmla="*/ 2147483647 w 68"/>
              <a:gd name="T31" fmla="*/ 2147483647 h 68"/>
              <a:gd name="T32" fmla="*/ 2147483647 w 68"/>
              <a:gd name="T33" fmla="*/ 0 h 68"/>
              <a:gd name="T34" fmla="*/ 2147483647 w 68"/>
              <a:gd name="T35" fmla="*/ 2147483647 h 68"/>
              <a:gd name="T36" fmla="*/ 2147483647 w 68"/>
              <a:gd name="T37" fmla="*/ 2147483647 h 68"/>
              <a:gd name="T38" fmla="*/ 2147483647 w 68"/>
              <a:gd name="T39" fmla="*/ 2147483647 h 68"/>
              <a:gd name="T40" fmla="*/ 2147483647 w 68"/>
              <a:gd name="T41" fmla="*/ 2147483647 h 68"/>
              <a:gd name="T42" fmla="*/ 2147483647 w 68"/>
              <a:gd name="T43" fmla="*/ 2147483647 h 68"/>
              <a:gd name="T44" fmla="*/ 2147483647 w 68"/>
              <a:gd name="T45" fmla="*/ 2147483647 h 68"/>
              <a:gd name="T46" fmla="*/ 2147483647 w 68"/>
              <a:gd name="T47" fmla="*/ 2147483647 h 68"/>
              <a:gd name="T48" fmla="*/ 0 w 68"/>
              <a:gd name="T49" fmla="*/ 2147483647 h 68"/>
              <a:gd name="T50" fmla="*/ 2147483647 w 68"/>
              <a:gd name="T51" fmla="*/ 2147483647 h 68"/>
              <a:gd name="T52" fmla="*/ 2147483647 w 68"/>
              <a:gd name="T53" fmla="*/ 2147483647 h 68"/>
              <a:gd name="T54" fmla="*/ 2147483647 w 68"/>
              <a:gd name="T55" fmla="*/ 2147483647 h 68"/>
              <a:gd name="T56" fmla="*/ 2147483647 w 68"/>
              <a:gd name="T57" fmla="*/ 2147483647 h 68"/>
              <a:gd name="T58" fmla="*/ 2147483647 w 68"/>
              <a:gd name="T59" fmla="*/ 2147483647 h 68"/>
              <a:gd name="T60" fmla="*/ 2147483647 w 68"/>
              <a:gd name="T61" fmla="*/ 2147483647 h 68"/>
              <a:gd name="T62" fmla="*/ 2147483647 w 68"/>
              <a:gd name="T63" fmla="*/ 2147483647 h 68"/>
              <a:gd name="T64" fmla="*/ 2147483647 w 68"/>
              <a:gd name="T65" fmla="*/ 2147483647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8" h="68">
                <a:moveTo>
                  <a:pt x="33" y="68"/>
                </a:moveTo>
                <a:lnTo>
                  <a:pt x="41" y="67"/>
                </a:lnTo>
                <a:lnTo>
                  <a:pt x="47" y="66"/>
                </a:lnTo>
                <a:lnTo>
                  <a:pt x="53" y="63"/>
                </a:lnTo>
                <a:lnTo>
                  <a:pt x="58" y="59"/>
                </a:lnTo>
                <a:lnTo>
                  <a:pt x="63" y="53"/>
                </a:lnTo>
                <a:lnTo>
                  <a:pt x="65" y="48"/>
                </a:lnTo>
                <a:lnTo>
                  <a:pt x="67" y="41"/>
                </a:lnTo>
                <a:lnTo>
                  <a:pt x="68" y="35"/>
                </a:lnTo>
                <a:lnTo>
                  <a:pt x="67" y="27"/>
                </a:lnTo>
                <a:lnTo>
                  <a:pt x="65" y="21"/>
                </a:lnTo>
                <a:lnTo>
                  <a:pt x="63" y="15"/>
                </a:lnTo>
                <a:lnTo>
                  <a:pt x="58" y="10"/>
                </a:lnTo>
                <a:lnTo>
                  <a:pt x="53" y="6"/>
                </a:lnTo>
                <a:lnTo>
                  <a:pt x="47" y="4"/>
                </a:lnTo>
                <a:lnTo>
                  <a:pt x="41" y="1"/>
                </a:lnTo>
                <a:lnTo>
                  <a:pt x="33" y="0"/>
                </a:lnTo>
                <a:lnTo>
                  <a:pt x="27" y="1"/>
                </a:lnTo>
                <a:lnTo>
                  <a:pt x="20" y="4"/>
                </a:lnTo>
                <a:lnTo>
                  <a:pt x="15" y="6"/>
                </a:lnTo>
                <a:lnTo>
                  <a:pt x="9" y="10"/>
                </a:lnTo>
                <a:lnTo>
                  <a:pt x="5" y="15"/>
                </a:lnTo>
                <a:lnTo>
                  <a:pt x="2" y="21"/>
                </a:lnTo>
                <a:lnTo>
                  <a:pt x="1" y="27"/>
                </a:lnTo>
                <a:lnTo>
                  <a:pt x="0" y="35"/>
                </a:lnTo>
                <a:lnTo>
                  <a:pt x="1" y="41"/>
                </a:lnTo>
                <a:lnTo>
                  <a:pt x="2" y="48"/>
                </a:lnTo>
                <a:lnTo>
                  <a:pt x="5" y="53"/>
                </a:lnTo>
                <a:lnTo>
                  <a:pt x="9" y="59"/>
                </a:lnTo>
                <a:lnTo>
                  <a:pt x="15" y="63"/>
                </a:lnTo>
                <a:lnTo>
                  <a:pt x="20" y="66"/>
                </a:lnTo>
                <a:lnTo>
                  <a:pt x="27" y="67"/>
                </a:lnTo>
                <a:lnTo>
                  <a:pt x="33" y="68"/>
                </a:lnTo>
                <a:close/>
              </a:path>
            </a:pathLst>
          </a:custGeom>
          <a:solidFill>
            <a:srgbClr val="FFFFFF"/>
          </a:solidFill>
          <a:ln w="9525">
            <a:noFill/>
            <a:round/>
            <a:headEnd/>
            <a:tailEnd/>
          </a:ln>
        </p:spPr>
        <p:txBody>
          <a:bodyPr/>
          <a:lstStyle/>
          <a:p>
            <a:endParaRPr lang="en-US">
              <a:solidFill>
                <a:srgbClr val="000000"/>
              </a:solidFill>
            </a:endParaRPr>
          </a:p>
        </p:txBody>
      </p:sp>
      <p:sp>
        <p:nvSpPr>
          <p:cNvPr id="1082" name="Freeform 87"/>
          <p:cNvSpPr>
            <a:spLocks/>
          </p:cNvSpPr>
          <p:nvPr userDrawn="1"/>
        </p:nvSpPr>
        <p:spPr bwMode="auto">
          <a:xfrm>
            <a:off x="7250113" y="138113"/>
            <a:ext cx="36512" cy="34925"/>
          </a:xfrm>
          <a:custGeom>
            <a:avLst/>
            <a:gdLst>
              <a:gd name="T0" fmla="*/ 2147483647 w 68"/>
              <a:gd name="T1" fmla="*/ 2147483647 h 68"/>
              <a:gd name="T2" fmla="*/ 2147483647 w 68"/>
              <a:gd name="T3" fmla="*/ 2147483647 h 68"/>
              <a:gd name="T4" fmla="*/ 2147483647 w 68"/>
              <a:gd name="T5" fmla="*/ 2147483647 h 68"/>
              <a:gd name="T6" fmla="*/ 2147483647 w 68"/>
              <a:gd name="T7" fmla="*/ 2147483647 h 68"/>
              <a:gd name="T8" fmla="*/ 2147483647 w 68"/>
              <a:gd name="T9" fmla="*/ 2147483647 h 68"/>
              <a:gd name="T10" fmla="*/ 2147483647 w 68"/>
              <a:gd name="T11" fmla="*/ 2147483647 h 68"/>
              <a:gd name="T12" fmla="*/ 2147483647 w 68"/>
              <a:gd name="T13" fmla="*/ 2147483647 h 68"/>
              <a:gd name="T14" fmla="*/ 2147483647 w 68"/>
              <a:gd name="T15" fmla="*/ 2147483647 h 68"/>
              <a:gd name="T16" fmla="*/ 2147483647 w 68"/>
              <a:gd name="T17" fmla="*/ 2147483647 h 68"/>
              <a:gd name="T18" fmla="*/ 2147483647 w 68"/>
              <a:gd name="T19" fmla="*/ 2147483647 h 68"/>
              <a:gd name="T20" fmla="*/ 2147483647 w 68"/>
              <a:gd name="T21" fmla="*/ 2147483647 h 68"/>
              <a:gd name="T22" fmla="*/ 2147483647 w 68"/>
              <a:gd name="T23" fmla="*/ 2147483647 h 68"/>
              <a:gd name="T24" fmla="*/ 2147483647 w 68"/>
              <a:gd name="T25" fmla="*/ 2147483647 h 68"/>
              <a:gd name="T26" fmla="*/ 2147483647 w 68"/>
              <a:gd name="T27" fmla="*/ 2147483647 h 68"/>
              <a:gd name="T28" fmla="*/ 2147483647 w 68"/>
              <a:gd name="T29" fmla="*/ 2147483647 h 68"/>
              <a:gd name="T30" fmla="*/ 2147483647 w 68"/>
              <a:gd name="T31" fmla="*/ 2147483647 h 68"/>
              <a:gd name="T32" fmla="*/ 2147483647 w 68"/>
              <a:gd name="T33" fmla="*/ 0 h 68"/>
              <a:gd name="T34" fmla="*/ 2147483647 w 68"/>
              <a:gd name="T35" fmla="*/ 2147483647 h 68"/>
              <a:gd name="T36" fmla="*/ 2147483647 w 68"/>
              <a:gd name="T37" fmla="*/ 2147483647 h 68"/>
              <a:gd name="T38" fmla="*/ 2147483647 w 68"/>
              <a:gd name="T39" fmla="*/ 2147483647 h 68"/>
              <a:gd name="T40" fmla="*/ 2147483647 w 68"/>
              <a:gd name="T41" fmla="*/ 2147483647 h 68"/>
              <a:gd name="T42" fmla="*/ 2147483647 w 68"/>
              <a:gd name="T43" fmla="*/ 2147483647 h 68"/>
              <a:gd name="T44" fmla="*/ 2147483647 w 68"/>
              <a:gd name="T45" fmla="*/ 2147483647 h 68"/>
              <a:gd name="T46" fmla="*/ 0 w 68"/>
              <a:gd name="T47" fmla="*/ 2147483647 h 68"/>
              <a:gd name="T48" fmla="*/ 0 w 68"/>
              <a:gd name="T49" fmla="*/ 2147483647 h 68"/>
              <a:gd name="T50" fmla="*/ 0 w 68"/>
              <a:gd name="T51" fmla="*/ 2147483647 h 68"/>
              <a:gd name="T52" fmla="*/ 2147483647 w 68"/>
              <a:gd name="T53" fmla="*/ 2147483647 h 68"/>
              <a:gd name="T54" fmla="*/ 2147483647 w 68"/>
              <a:gd name="T55" fmla="*/ 2147483647 h 68"/>
              <a:gd name="T56" fmla="*/ 2147483647 w 68"/>
              <a:gd name="T57" fmla="*/ 2147483647 h 68"/>
              <a:gd name="T58" fmla="*/ 2147483647 w 68"/>
              <a:gd name="T59" fmla="*/ 2147483647 h 68"/>
              <a:gd name="T60" fmla="*/ 2147483647 w 68"/>
              <a:gd name="T61" fmla="*/ 2147483647 h 68"/>
              <a:gd name="T62" fmla="*/ 2147483647 w 68"/>
              <a:gd name="T63" fmla="*/ 2147483647 h 68"/>
              <a:gd name="T64" fmla="*/ 2147483647 w 68"/>
              <a:gd name="T65" fmla="*/ 2147483647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8" h="68">
                <a:moveTo>
                  <a:pt x="34" y="68"/>
                </a:moveTo>
                <a:lnTo>
                  <a:pt x="41" y="67"/>
                </a:lnTo>
                <a:lnTo>
                  <a:pt x="47" y="66"/>
                </a:lnTo>
                <a:lnTo>
                  <a:pt x="53" y="63"/>
                </a:lnTo>
                <a:lnTo>
                  <a:pt x="58" y="59"/>
                </a:lnTo>
                <a:lnTo>
                  <a:pt x="62" y="53"/>
                </a:lnTo>
                <a:lnTo>
                  <a:pt x="65" y="48"/>
                </a:lnTo>
                <a:lnTo>
                  <a:pt x="67" y="41"/>
                </a:lnTo>
                <a:lnTo>
                  <a:pt x="68" y="35"/>
                </a:lnTo>
                <a:lnTo>
                  <a:pt x="67" y="27"/>
                </a:lnTo>
                <a:lnTo>
                  <a:pt x="65" y="21"/>
                </a:lnTo>
                <a:lnTo>
                  <a:pt x="62" y="15"/>
                </a:lnTo>
                <a:lnTo>
                  <a:pt x="58" y="10"/>
                </a:lnTo>
                <a:lnTo>
                  <a:pt x="53" y="6"/>
                </a:lnTo>
                <a:lnTo>
                  <a:pt x="47" y="4"/>
                </a:lnTo>
                <a:lnTo>
                  <a:pt x="41" y="1"/>
                </a:lnTo>
                <a:lnTo>
                  <a:pt x="34" y="0"/>
                </a:lnTo>
                <a:lnTo>
                  <a:pt x="27" y="1"/>
                </a:lnTo>
                <a:lnTo>
                  <a:pt x="21" y="4"/>
                </a:lnTo>
                <a:lnTo>
                  <a:pt x="15" y="6"/>
                </a:lnTo>
                <a:lnTo>
                  <a:pt x="10" y="10"/>
                </a:lnTo>
                <a:lnTo>
                  <a:pt x="5" y="15"/>
                </a:lnTo>
                <a:lnTo>
                  <a:pt x="2" y="21"/>
                </a:lnTo>
                <a:lnTo>
                  <a:pt x="0" y="27"/>
                </a:lnTo>
                <a:lnTo>
                  <a:pt x="0" y="35"/>
                </a:lnTo>
                <a:lnTo>
                  <a:pt x="0" y="41"/>
                </a:lnTo>
                <a:lnTo>
                  <a:pt x="2" y="48"/>
                </a:lnTo>
                <a:lnTo>
                  <a:pt x="5" y="53"/>
                </a:lnTo>
                <a:lnTo>
                  <a:pt x="10" y="59"/>
                </a:lnTo>
                <a:lnTo>
                  <a:pt x="15" y="63"/>
                </a:lnTo>
                <a:lnTo>
                  <a:pt x="21" y="66"/>
                </a:lnTo>
                <a:lnTo>
                  <a:pt x="27" y="67"/>
                </a:lnTo>
                <a:lnTo>
                  <a:pt x="34" y="68"/>
                </a:lnTo>
                <a:close/>
              </a:path>
            </a:pathLst>
          </a:custGeom>
          <a:solidFill>
            <a:srgbClr val="FFFFFF"/>
          </a:solidFill>
          <a:ln w="9525">
            <a:noFill/>
            <a:round/>
            <a:headEnd/>
            <a:tailEnd/>
          </a:ln>
        </p:spPr>
        <p:txBody>
          <a:bodyPr/>
          <a:lstStyle/>
          <a:p>
            <a:endParaRPr lang="en-US">
              <a:solidFill>
                <a:srgbClr val="000000"/>
              </a:solidFill>
            </a:endParaRPr>
          </a:p>
        </p:txBody>
      </p:sp>
      <p:sp>
        <p:nvSpPr>
          <p:cNvPr id="1083" name="Freeform 88"/>
          <p:cNvSpPr>
            <a:spLocks/>
          </p:cNvSpPr>
          <p:nvPr userDrawn="1"/>
        </p:nvSpPr>
        <p:spPr bwMode="auto">
          <a:xfrm>
            <a:off x="7346950" y="138113"/>
            <a:ext cx="36513" cy="34925"/>
          </a:xfrm>
          <a:custGeom>
            <a:avLst/>
            <a:gdLst>
              <a:gd name="T0" fmla="*/ 2147483647 w 69"/>
              <a:gd name="T1" fmla="*/ 2147483647 h 68"/>
              <a:gd name="T2" fmla="*/ 2147483647 w 69"/>
              <a:gd name="T3" fmla="*/ 2147483647 h 68"/>
              <a:gd name="T4" fmla="*/ 2147483647 w 69"/>
              <a:gd name="T5" fmla="*/ 2147483647 h 68"/>
              <a:gd name="T6" fmla="*/ 2147483647 w 69"/>
              <a:gd name="T7" fmla="*/ 2147483647 h 68"/>
              <a:gd name="T8" fmla="*/ 2147483647 w 69"/>
              <a:gd name="T9" fmla="*/ 2147483647 h 68"/>
              <a:gd name="T10" fmla="*/ 2147483647 w 69"/>
              <a:gd name="T11" fmla="*/ 2147483647 h 68"/>
              <a:gd name="T12" fmla="*/ 2147483647 w 69"/>
              <a:gd name="T13" fmla="*/ 2147483647 h 68"/>
              <a:gd name="T14" fmla="*/ 2147483647 w 69"/>
              <a:gd name="T15" fmla="*/ 2147483647 h 68"/>
              <a:gd name="T16" fmla="*/ 2147483647 w 69"/>
              <a:gd name="T17" fmla="*/ 2147483647 h 68"/>
              <a:gd name="T18" fmla="*/ 2147483647 w 69"/>
              <a:gd name="T19" fmla="*/ 2147483647 h 68"/>
              <a:gd name="T20" fmla="*/ 2147483647 w 69"/>
              <a:gd name="T21" fmla="*/ 2147483647 h 68"/>
              <a:gd name="T22" fmla="*/ 2147483647 w 69"/>
              <a:gd name="T23" fmla="*/ 2147483647 h 68"/>
              <a:gd name="T24" fmla="*/ 2147483647 w 69"/>
              <a:gd name="T25" fmla="*/ 2147483647 h 68"/>
              <a:gd name="T26" fmla="*/ 2147483647 w 69"/>
              <a:gd name="T27" fmla="*/ 2147483647 h 68"/>
              <a:gd name="T28" fmla="*/ 2147483647 w 69"/>
              <a:gd name="T29" fmla="*/ 2147483647 h 68"/>
              <a:gd name="T30" fmla="*/ 2147483647 w 69"/>
              <a:gd name="T31" fmla="*/ 2147483647 h 68"/>
              <a:gd name="T32" fmla="*/ 2147483647 w 69"/>
              <a:gd name="T33" fmla="*/ 0 h 68"/>
              <a:gd name="T34" fmla="*/ 2147483647 w 69"/>
              <a:gd name="T35" fmla="*/ 2147483647 h 68"/>
              <a:gd name="T36" fmla="*/ 2147483647 w 69"/>
              <a:gd name="T37" fmla="*/ 2147483647 h 68"/>
              <a:gd name="T38" fmla="*/ 2147483647 w 69"/>
              <a:gd name="T39" fmla="*/ 2147483647 h 68"/>
              <a:gd name="T40" fmla="*/ 2147483647 w 69"/>
              <a:gd name="T41" fmla="*/ 2147483647 h 68"/>
              <a:gd name="T42" fmla="*/ 2147483647 w 69"/>
              <a:gd name="T43" fmla="*/ 2147483647 h 68"/>
              <a:gd name="T44" fmla="*/ 2147483647 w 69"/>
              <a:gd name="T45" fmla="*/ 2147483647 h 68"/>
              <a:gd name="T46" fmla="*/ 2147483647 w 69"/>
              <a:gd name="T47" fmla="*/ 2147483647 h 68"/>
              <a:gd name="T48" fmla="*/ 0 w 69"/>
              <a:gd name="T49" fmla="*/ 2147483647 h 68"/>
              <a:gd name="T50" fmla="*/ 2147483647 w 69"/>
              <a:gd name="T51" fmla="*/ 2147483647 h 68"/>
              <a:gd name="T52" fmla="*/ 2147483647 w 69"/>
              <a:gd name="T53" fmla="*/ 2147483647 h 68"/>
              <a:gd name="T54" fmla="*/ 2147483647 w 69"/>
              <a:gd name="T55" fmla="*/ 2147483647 h 68"/>
              <a:gd name="T56" fmla="*/ 2147483647 w 69"/>
              <a:gd name="T57" fmla="*/ 2147483647 h 68"/>
              <a:gd name="T58" fmla="*/ 2147483647 w 69"/>
              <a:gd name="T59" fmla="*/ 2147483647 h 68"/>
              <a:gd name="T60" fmla="*/ 2147483647 w 69"/>
              <a:gd name="T61" fmla="*/ 2147483647 h 68"/>
              <a:gd name="T62" fmla="*/ 2147483647 w 69"/>
              <a:gd name="T63" fmla="*/ 2147483647 h 68"/>
              <a:gd name="T64" fmla="*/ 2147483647 w 69"/>
              <a:gd name="T65" fmla="*/ 2147483647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9" h="68">
                <a:moveTo>
                  <a:pt x="35" y="68"/>
                </a:moveTo>
                <a:lnTo>
                  <a:pt x="42" y="67"/>
                </a:lnTo>
                <a:lnTo>
                  <a:pt x="48" y="66"/>
                </a:lnTo>
                <a:lnTo>
                  <a:pt x="54" y="63"/>
                </a:lnTo>
                <a:lnTo>
                  <a:pt x="59" y="59"/>
                </a:lnTo>
                <a:lnTo>
                  <a:pt x="63" y="53"/>
                </a:lnTo>
                <a:lnTo>
                  <a:pt x="67" y="48"/>
                </a:lnTo>
                <a:lnTo>
                  <a:pt x="69" y="41"/>
                </a:lnTo>
                <a:lnTo>
                  <a:pt x="69" y="35"/>
                </a:lnTo>
                <a:lnTo>
                  <a:pt x="69" y="27"/>
                </a:lnTo>
                <a:lnTo>
                  <a:pt x="67" y="21"/>
                </a:lnTo>
                <a:lnTo>
                  <a:pt x="63" y="15"/>
                </a:lnTo>
                <a:lnTo>
                  <a:pt x="59" y="10"/>
                </a:lnTo>
                <a:lnTo>
                  <a:pt x="54" y="6"/>
                </a:lnTo>
                <a:lnTo>
                  <a:pt x="48" y="4"/>
                </a:lnTo>
                <a:lnTo>
                  <a:pt x="42" y="1"/>
                </a:lnTo>
                <a:lnTo>
                  <a:pt x="35" y="0"/>
                </a:lnTo>
                <a:lnTo>
                  <a:pt x="29" y="1"/>
                </a:lnTo>
                <a:lnTo>
                  <a:pt x="22" y="4"/>
                </a:lnTo>
                <a:lnTo>
                  <a:pt x="16" y="6"/>
                </a:lnTo>
                <a:lnTo>
                  <a:pt x="11" y="10"/>
                </a:lnTo>
                <a:lnTo>
                  <a:pt x="7" y="15"/>
                </a:lnTo>
                <a:lnTo>
                  <a:pt x="4" y="21"/>
                </a:lnTo>
                <a:lnTo>
                  <a:pt x="2" y="27"/>
                </a:lnTo>
                <a:lnTo>
                  <a:pt x="0" y="35"/>
                </a:lnTo>
                <a:lnTo>
                  <a:pt x="2" y="41"/>
                </a:lnTo>
                <a:lnTo>
                  <a:pt x="4" y="48"/>
                </a:lnTo>
                <a:lnTo>
                  <a:pt x="7" y="53"/>
                </a:lnTo>
                <a:lnTo>
                  <a:pt x="11" y="59"/>
                </a:lnTo>
                <a:lnTo>
                  <a:pt x="16" y="63"/>
                </a:lnTo>
                <a:lnTo>
                  <a:pt x="22" y="66"/>
                </a:lnTo>
                <a:lnTo>
                  <a:pt x="29" y="67"/>
                </a:lnTo>
                <a:lnTo>
                  <a:pt x="35" y="68"/>
                </a:lnTo>
                <a:close/>
              </a:path>
            </a:pathLst>
          </a:custGeom>
          <a:solidFill>
            <a:srgbClr val="FFFFFF"/>
          </a:solidFill>
          <a:ln w="9525">
            <a:noFill/>
            <a:round/>
            <a:headEnd/>
            <a:tailEnd/>
          </a:ln>
        </p:spPr>
        <p:txBody>
          <a:bodyPr/>
          <a:lstStyle/>
          <a:p>
            <a:endParaRPr lang="en-US">
              <a:solidFill>
                <a:srgbClr val="000000"/>
              </a:solidFill>
            </a:endParaRPr>
          </a:p>
        </p:txBody>
      </p:sp>
      <p:sp>
        <p:nvSpPr>
          <p:cNvPr id="1084" name="Freeform 89"/>
          <p:cNvSpPr>
            <a:spLocks/>
          </p:cNvSpPr>
          <p:nvPr userDrawn="1"/>
        </p:nvSpPr>
        <p:spPr bwMode="auto">
          <a:xfrm>
            <a:off x="7445375" y="138113"/>
            <a:ext cx="36513" cy="34925"/>
          </a:xfrm>
          <a:custGeom>
            <a:avLst/>
            <a:gdLst>
              <a:gd name="T0" fmla="*/ 2147483647 w 68"/>
              <a:gd name="T1" fmla="*/ 2147483647 h 68"/>
              <a:gd name="T2" fmla="*/ 2147483647 w 68"/>
              <a:gd name="T3" fmla="*/ 2147483647 h 68"/>
              <a:gd name="T4" fmla="*/ 2147483647 w 68"/>
              <a:gd name="T5" fmla="*/ 2147483647 h 68"/>
              <a:gd name="T6" fmla="*/ 2147483647 w 68"/>
              <a:gd name="T7" fmla="*/ 2147483647 h 68"/>
              <a:gd name="T8" fmla="*/ 2147483647 w 68"/>
              <a:gd name="T9" fmla="*/ 2147483647 h 68"/>
              <a:gd name="T10" fmla="*/ 2147483647 w 68"/>
              <a:gd name="T11" fmla="*/ 2147483647 h 68"/>
              <a:gd name="T12" fmla="*/ 2147483647 w 68"/>
              <a:gd name="T13" fmla="*/ 2147483647 h 68"/>
              <a:gd name="T14" fmla="*/ 2147483647 w 68"/>
              <a:gd name="T15" fmla="*/ 2147483647 h 68"/>
              <a:gd name="T16" fmla="*/ 2147483647 w 68"/>
              <a:gd name="T17" fmla="*/ 2147483647 h 68"/>
              <a:gd name="T18" fmla="*/ 2147483647 w 68"/>
              <a:gd name="T19" fmla="*/ 2147483647 h 68"/>
              <a:gd name="T20" fmla="*/ 2147483647 w 68"/>
              <a:gd name="T21" fmla="*/ 2147483647 h 68"/>
              <a:gd name="T22" fmla="*/ 2147483647 w 68"/>
              <a:gd name="T23" fmla="*/ 2147483647 h 68"/>
              <a:gd name="T24" fmla="*/ 2147483647 w 68"/>
              <a:gd name="T25" fmla="*/ 2147483647 h 68"/>
              <a:gd name="T26" fmla="*/ 2147483647 w 68"/>
              <a:gd name="T27" fmla="*/ 2147483647 h 68"/>
              <a:gd name="T28" fmla="*/ 2147483647 w 68"/>
              <a:gd name="T29" fmla="*/ 2147483647 h 68"/>
              <a:gd name="T30" fmla="*/ 2147483647 w 68"/>
              <a:gd name="T31" fmla="*/ 2147483647 h 68"/>
              <a:gd name="T32" fmla="*/ 2147483647 w 68"/>
              <a:gd name="T33" fmla="*/ 0 h 68"/>
              <a:gd name="T34" fmla="*/ 2147483647 w 68"/>
              <a:gd name="T35" fmla="*/ 2147483647 h 68"/>
              <a:gd name="T36" fmla="*/ 2147483647 w 68"/>
              <a:gd name="T37" fmla="*/ 2147483647 h 68"/>
              <a:gd name="T38" fmla="*/ 2147483647 w 68"/>
              <a:gd name="T39" fmla="*/ 2147483647 h 68"/>
              <a:gd name="T40" fmla="*/ 2147483647 w 68"/>
              <a:gd name="T41" fmla="*/ 2147483647 h 68"/>
              <a:gd name="T42" fmla="*/ 2147483647 w 68"/>
              <a:gd name="T43" fmla="*/ 2147483647 h 68"/>
              <a:gd name="T44" fmla="*/ 2147483647 w 68"/>
              <a:gd name="T45" fmla="*/ 2147483647 h 68"/>
              <a:gd name="T46" fmla="*/ 2147483647 w 68"/>
              <a:gd name="T47" fmla="*/ 2147483647 h 68"/>
              <a:gd name="T48" fmla="*/ 0 w 68"/>
              <a:gd name="T49" fmla="*/ 2147483647 h 68"/>
              <a:gd name="T50" fmla="*/ 2147483647 w 68"/>
              <a:gd name="T51" fmla="*/ 2147483647 h 68"/>
              <a:gd name="T52" fmla="*/ 2147483647 w 68"/>
              <a:gd name="T53" fmla="*/ 2147483647 h 68"/>
              <a:gd name="T54" fmla="*/ 2147483647 w 68"/>
              <a:gd name="T55" fmla="*/ 2147483647 h 68"/>
              <a:gd name="T56" fmla="*/ 2147483647 w 68"/>
              <a:gd name="T57" fmla="*/ 2147483647 h 68"/>
              <a:gd name="T58" fmla="*/ 2147483647 w 68"/>
              <a:gd name="T59" fmla="*/ 2147483647 h 68"/>
              <a:gd name="T60" fmla="*/ 2147483647 w 68"/>
              <a:gd name="T61" fmla="*/ 2147483647 h 68"/>
              <a:gd name="T62" fmla="*/ 2147483647 w 68"/>
              <a:gd name="T63" fmla="*/ 2147483647 h 68"/>
              <a:gd name="T64" fmla="*/ 2147483647 w 68"/>
              <a:gd name="T65" fmla="*/ 2147483647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8" h="68">
                <a:moveTo>
                  <a:pt x="35" y="68"/>
                </a:moveTo>
                <a:lnTo>
                  <a:pt x="41" y="67"/>
                </a:lnTo>
                <a:lnTo>
                  <a:pt x="48" y="66"/>
                </a:lnTo>
                <a:lnTo>
                  <a:pt x="53" y="63"/>
                </a:lnTo>
                <a:lnTo>
                  <a:pt x="58" y="59"/>
                </a:lnTo>
                <a:lnTo>
                  <a:pt x="63" y="53"/>
                </a:lnTo>
                <a:lnTo>
                  <a:pt x="66" y="48"/>
                </a:lnTo>
                <a:lnTo>
                  <a:pt x="67" y="41"/>
                </a:lnTo>
                <a:lnTo>
                  <a:pt x="68" y="35"/>
                </a:lnTo>
                <a:lnTo>
                  <a:pt x="67" y="27"/>
                </a:lnTo>
                <a:lnTo>
                  <a:pt x="66" y="21"/>
                </a:lnTo>
                <a:lnTo>
                  <a:pt x="63" y="15"/>
                </a:lnTo>
                <a:lnTo>
                  <a:pt x="58" y="10"/>
                </a:lnTo>
                <a:lnTo>
                  <a:pt x="53" y="6"/>
                </a:lnTo>
                <a:lnTo>
                  <a:pt x="48" y="4"/>
                </a:lnTo>
                <a:lnTo>
                  <a:pt x="41" y="1"/>
                </a:lnTo>
                <a:lnTo>
                  <a:pt x="35" y="0"/>
                </a:lnTo>
                <a:lnTo>
                  <a:pt x="27" y="1"/>
                </a:lnTo>
                <a:lnTo>
                  <a:pt x="20" y="4"/>
                </a:lnTo>
                <a:lnTo>
                  <a:pt x="15" y="6"/>
                </a:lnTo>
                <a:lnTo>
                  <a:pt x="10" y="10"/>
                </a:lnTo>
                <a:lnTo>
                  <a:pt x="6" y="15"/>
                </a:lnTo>
                <a:lnTo>
                  <a:pt x="3" y="21"/>
                </a:lnTo>
                <a:lnTo>
                  <a:pt x="1" y="27"/>
                </a:lnTo>
                <a:lnTo>
                  <a:pt x="0" y="35"/>
                </a:lnTo>
                <a:lnTo>
                  <a:pt x="1" y="41"/>
                </a:lnTo>
                <a:lnTo>
                  <a:pt x="3" y="48"/>
                </a:lnTo>
                <a:lnTo>
                  <a:pt x="6" y="53"/>
                </a:lnTo>
                <a:lnTo>
                  <a:pt x="10" y="59"/>
                </a:lnTo>
                <a:lnTo>
                  <a:pt x="15" y="63"/>
                </a:lnTo>
                <a:lnTo>
                  <a:pt x="20" y="66"/>
                </a:lnTo>
                <a:lnTo>
                  <a:pt x="27" y="67"/>
                </a:lnTo>
                <a:lnTo>
                  <a:pt x="35" y="68"/>
                </a:lnTo>
                <a:close/>
              </a:path>
            </a:pathLst>
          </a:custGeom>
          <a:solidFill>
            <a:srgbClr val="FFFFFF"/>
          </a:solidFill>
          <a:ln w="9525">
            <a:noFill/>
            <a:round/>
            <a:headEnd/>
            <a:tailEnd/>
          </a:ln>
        </p:spPr>
        <p:txBody>
          <a:bodyPr/>
          <a:lstStyle/>
          <a:p>
            <a:endParaRPr lang="en-US">
              <a:solidFill>
                <a:srgbClr val="000000"/>
              </a:solidFill>
            </a:endParaRPr>
          </a:p>
        </p:txBody>
      </p:sp>
      <p:sp>
        <p:nvSpPr>
          <p:cNvPr id="1085" name="Freeform 90"/>
          <p:cNvSpPr>
            <a:spLocks/>
          </p:cNvSpPr>
          <p:nvPr userDrawn="1"/>
        </p:nvSpPr>
        <p:spPr bwMode="auto">
          <a:xfrm>
            <a:off x="7542213" y="138113"/>
            <a:ext cx="36512" cy="34925"/>
          </a:xfrm>
          <a:custGeom>
            <a:avLst/>
            <a:gdLst>
              <a:gd name="T0" fmla="*/ 2147483647 w 69"/>
              <a:gd name="T1" fmla="*/ 2147483647 h 68"/>
              <a:gd name="T2" fmla="*/ 2147483647 w 69"/>
              <a:gd name="T3" fmla="*/ 2147483647 h 68"/>
              <a:gd name="T4" fmla="*/ 2147483647 w 69"/>
              <a:gd name="T5" fmla="*/ 2147483647 h 68"/>
              <a:gd name="T6" fmla="*/ 2147483647 w 69"/>
              <a:gd name="T7" fmla="*/ 2147483647 h 68"/>
              <a:gd name="T8" fmla="*/ 2147483647 w 69"/>
              <a:gd name="T9" fmla="*/ 2147483647 h 68"/>
              <a:gd name="T10" fmla="*/ 2147483647 w 69"/>
              <a:gd name="T11" fmla="*/ 2147483647 h 68"/>
              <a:gd name="T12" fmla="*/ 2147483647 w 69"/>
              <a:gd name="T13" fmla="*/ 2147483647 h 68"/>
              <a:gd name="T14" fmla="*/ 2147483647 w 69"/>
              <a:gd name="T15" fmla="*/ 2147483647 h 68"/>
              <a:gd name="T16" fmla="*/ 2147483647 w 69"/>
              <a:gd name="T17" fmla="*/ 2147483647 h 68"/>
              <a:gd name="T18" fmla="*/ 2147483647 w 69"/>
              <a:gd name="T19" fmla="*/ 2147483647 h 68"/>
              <a:gd name="T20" fmla="*/ 2147483647 w 69"/>
              <a:gd name="T21" fmla="*/ 2147483647 h 68"/>
              <a:gd name="T22" fmla="*/ 2147483647 w 69"/>
              <a:gd name="T23" fmla="*/ 2147483647 h 68"/>
              <a:gd name="T24" fmla="*/ 2147483647 w 69"/>
              <a:gd name="T25" fmla="*/ 2147483647 h 68"/>
              <a:gd name="T26" fmla="*/ 2147483647 w 69"/>
              <a:gd name="T27" fmla="*/ 2147483647 h 68"/>
              <a:gd name="T28" fmla="*/ 2147483647 w 69"/>
              <a:gd name="T29" fmla="*/ 2147483647 h 68"/>
              <a:gd name="T30" fmla="*/ 2147483647 w 69"/>
              <a:gd name="T31" fmla="*/ 2147483647 h 68"/>
              <a:gd name="T32" fmla="*/ 2147483647 w 69"/>
              <a:gd name="T33" fmla="*/ 0 h 68"/>
              <a:gd name="T34" fmla="*/ 2147483647 w 69"/>
              <a:gd name="T35" fmla="*/ 2147483647 h 68"/>
              <a:gd name="T36" fmla="*/ 2147483647 w 69"/>
              <a:gd name="T37" fmla="*/ 2147483647 h 68"/>
              <a:gd name="T38" fmla="*/ 2147483647 w 69"/>
              <a:gd name="T39" fmla="*/ 2147483647 h 68"/>
              <a:gd name="T40" fmla="*/ 2147483647 w 69"/>
              <a:gd name="T41" fmla="*/ 2147483647 h 68"/>
              <a:gd name="T42" fmla="*/ 2147483647 w 69"/>
              <a:gd name="T43" fmla="*/ 2147483647 h 68"/>
              <a:gd name="T44" fmla="*/ 2147483647 w 69"/>
              <a:gd name="T45" fmla="*/ 2147483647 h 68"/>
              <a:gd name="T46" fmla="*/ 2147483647 w 69"/>
              <a:gd name="T47" fmla="*/ 2147483647 h 68"/>
              <a:gd name="T48" fmla="*/ 0 w 69"/>
              <a:gd name="T49" fmla="*/ 2147483647 h 68"/>
              <a:gd name="T50" fmla="*/ 2147483647 w 69"/>
              <a:gd name="T51" fmla="*/ 2147483647 h 68"/>
              <a:gd name="T52" fmla="*/ 2147483647 w 69"/>
              <a:gd name="T53" fmla="*/ 2147483647 h 68"/>
              <a:gd name="T54" fmla="*/ 2147483647 w 69"/>
              <a:gd name="T55" fmla="*/ 2147483647 h 68"/>
              <a:gd name="T56" fmla="*/ 2147483647 w 69"/>
              <a:gd name="T57" fmla="*/ 2147483647 h 68"/>
              <a:gd name="T58" fmla="*/ 2147483647 w 69"/>
              <a:gd name="T59" fmla="*/ 2147483647 h 68"/>
              <a:gd name="T60" fmla="*/ 2147483647 w 69"/>
              <a:gd name="T61" fmla="*/ 2147483647 h 68"/>
              <a:gd name="T62" fmla="*/ 2147483647 w 69"/>
              <a:gd name="T63" fmla="*/ 2147483647 h 68"/>
              <a:gd name="T64" fmla="*/ 2147483647 w 69"/>
              <a:gd name="T65" fmla="*/ 2147483647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9" h="68">
                <a:moveTo>
                  <a:pt x="34" y="68"/>
                </a:moveTo>
                <a:lnTo>
                  <a:pt x="42" y="67"/>
                </a:lnTo>
                <a:lnTo>
                  <a:pt x="48" y="66"/>
                </a:lnTo>
                <a:lnTo>
                  <a:pt x="54" y="63"/>
                </a:lnTo>
                <a:lnTo>
                  <a:pt x="59" y="59"/>
                </a:lnTo>
                <a:lnTo>
                  <a:pt x="62" y="53"/>
                </a:lnTo>
                <a:lnTo>
                  <a:pt x="65" y="48"/>
                </a:lnTo>
                <a:lnTo>
                  <a:pt x="68" y="41"/>
                </a:lnTo>
                <a:lnTo>
                  <a:pt x="69" y="35"/>
                </a:lnTo>
                <a:lnTo>
                  <a:pt x="68" y="27"/>
                </a:lnTo>
                <a:lnTo>
                  <a:pt x="65" y="21"/>
                </a:lnTo>
                <a:lnTo>
                  <a:pt x="62" y="15"/>
                </a:lnTo>
                <a:lnTo>
                  <a:pt x="59" y="10"/>
                </a:lnTo>
                <a:lnTo>
                  <a:pt x="54" y="6"/>
                </a:lnTo>
                <a:lnTo>
                  <a:pt x="48" y="4"/>
                </a:lnTo>
                <a:lnTo>
                  <a:pt x="42" y="1"/>
                </a:lnTo>
                <a:lnTo>
                  <a:pt x="34" y="0"/>
                </a:lnTo>
                <a:lnTo>
                  <a:pt x="27" y="1"/>
                </a:lnTo>
                <a:lnTo>
                  <a:pt x="21" y="4"/>
                </a:lnTo>
                <a:lnTo>
                  <a:pt x="16" y="6"/>
                </a:lnTo>
                <a:lnTo>
                  <a:pt x="10" y="10"/>
                </a:lnTo>
                <a:lnTo>
                  <a:pt x="6" y="15"/>
                </a:lnTo>
                <a:lnTo>
                  <a:pt x="3" y="21"/>
                </a:lnTo>
                <a:lnTo>
                  <a:pt x="1" y="27"/>
                </a:lnTo>
                <a:lnTo>
                  <a:pt x="0" y="35"/>
                </a:lnTo>
                <a:lnTo>
                  <a:pt x="1" y="41"/>
                </a:lnTo>
                <a:lnTo>
                  <a:pt x="3" y="48"/>
                </a:lnTo>
                <a:lnTo>
                  <a:pt x="6" y="53"/>
                </a:lnTo>
                <a:lnTo>
                  <a:pt x="10" y="59"/>
                </a:lnTo>
                <a:lnTo>
                  <a:pt x="16" y="63"/>
                </a:lnTo>
                <a:lnTo>
                  <a:pt x="21" y="66"/>
                </a:lnTo>
                <a:lnTo>
                  <a:pt x="27" y="67"/>
                </a:lnTo>
                <a:lnTo>
                  <a:pt x="34" y="68"/>
                </a:lnTo>
                <a:close/>
              </a:path>
            </a:pathLst>
          </a:custGeom>
          <a:solidFill>
            <a:srgbClr val="FFFFFF"/>
          </a:solidFill>
          <a:ln w="9525">
            <a:noFill/>
            <a:round/>
            <a:headEnd/>
            <a:tailEnd/>
          </a:ln>
        </p:spPr>
        <p:txBody>
          <a:bodyPr/>
          <a:lstStyle/>
          <a:p>
            <a:endParaRPr lang="en-US">
              <a:solidFill>
                <a:srgbClr val="000000"/>
              </a:solidFill>
            </a:endParaRPr>
          </a:p>
        </p:txBody>
      </p:sp>
      <p:sp>
        <p:nvSpPr>
          <p:cNvPr id="1086" name="Freeform 91"/>
          <p:cNvSpPr>
            <a:spLocks/>
          </p:cNvSpPr>
          <p:nvPr userDrawn="1"/>
        </p:nvSpPr>
        <p:spPr bwMode="auto">
          <a:xfrm>
            <a:off x="7640638" y="138113"/>
            <a:ext cx="36512" cy="34925"/>
          </a:xfrm>
          <a:custGeom>
            <a:avLst/>
            <a:gdLst>
              <a:gd name="T0" fmla="*/ 2147483647 w 68"/>
              <a:gd name="T1" fmla="*/ 2147483647 h 68"/>
              <a:gd name="T2" fmla="*/ 2147483647 w 68"/>
              <a:gd name="T3" fmla="*/ 2147483647 h 68"/>
              <a:gd name="T4" fmla="*/ 2147483647 w 68"/>
              <a:gd name="T5" fmla="*/ 2147483647 h 68"/>
              <a:gd name="T6" fmla="*/ 2147483647 w 68"/>
              <a:gd name="T7" fmla="*/ 2147483647 h 68"/>
              <a:gd name="T8" fmla="*/ 2147483647 w 68"/>
              <a:gd name="T9" fmla="*/ 2147483647 h 68"/>
              <a:gd name="T10" fmla="*/ 2147483647 w 68"/>
              <a:gd name="T11" fmla="*/ 2147483647 h 68"/>
              <a:gd name="T12" fmla="*/ 2147483647 w 68"/>
              <a:gd name="T13" fmla="*/ 2147483647 h 68"/>
              <a:gd name="T14" fmla="*/ 2147483647 w 68"/>
              <a:gd name="T15" fmla="*/ 2147483647 h 68"/>
              <a:gd name="T16" fmla="*/ 2147483647 w 68"/>
              <a:gd name="T17" fmla="*/ 2147483647 h 68"/>
              <a:gd name="T18" fmla="*/ 2147483647 w 68"/>
              <a:gd name="T19" fmla="*/ 2147483647 h 68"/>
              <a:gd name="T20" fmla="*/ 2147483647 w 68"/>
              <a:gd name="T21" fmla="*/ 2147483647 h 68"/>
              <a:gd name="T22" fmla="*/ 2147483647 w 68"/>
              <a:gd name="T23" fmla="*/ 2147483647 h 68"/>
              <a:gd name="T24" fmla="*/ 2147483647 w 68"/>
              <a:gd name="T25" fmla="*/ 2147483647 h 68"/>
              <a:gd name="T26" fmla="*/ 2147483647 w 68"/>
              <a:gd name="T27" fmla="*/ 2147483647 h 68"/>
              <a:gd name="T28" fmla="*/ 2147483647 w 68"/>
              <a:gd name="T29" fmla="*/ 2147483647 h 68"/>
              <a:gd name="T30" fmla="*/ 2147483647 w 68"/>
              <a:gd name="T31" fmla="*/ 2147483647 h 68"/>
              <a:gd name="T32" fmla="*/ 2147483647 w 68"/>
              <a:gd name="T33" fmla="*/ 0 h 68"/>
              <a:gd name="T34" fmla="*/ 2147483647 w 68"/>
              <a:gd name="T35" fmla="*/ 2147483647 h 68"/>
              <a:gd name="T36" fmla="*/ 2147483647 w 68"/>
              <a:gd name="T37" fmla="*/ 2147483647 h 68"/>
              <a:gd name="T38" fmla="*/ 2147483647 w 68"/>
              <a:gd name="T39" fmla="*/ 2147483647 h 68"/>
              <a:gd name="T40" fmla="*/ 2147483647 w 68"/>
              <a:gd name="T41" fmla="*/ 2147483647 h 68"/>
              <a:gd name="T42" fmla="*/ 2147483647 w 68"/>
              <a:gd name="T43" fmla="*/ 2147483647 h 68"/>
              <a:gd name="T44" fmla="*/ 2147483647 w 68"/>
              <a:gd name="T45" fmla="*/ 2147483647 h 68"/>
              <a:gd name="T46" fmla="*/ 0 w 68"/>
              <a:gd name="T47" fmla="*/ 2147483647 h 68"/>
              <a:gd name="T48" fmla="*/ 0 w 68"/>
              <a:gd name="T49" fmla="*/ 2147483647 h 68"/>
              <a:gd name="T50" fmla="*/ 0 w 68"/>
              <a:gd name="T51" fmla="*/ 2147483647 h 68"/>
              <a:gd name="T52" fmla="*/ 2147483647 w 68"/>
              <a:gd name="T53" fmla="*/ 2147483647 h 68"/>
              <a:gd name="T54" fmla="*/ 2147483647 w 68"/>
              <a:gd name="T55" fmla="*/ 2147483647 h 68"/>
              <a:gd name="T56" fmla="*/ 2147483647 w 68"/>
              <a:gd name="T57" fmla="*/ 2147483647 h 68"/>
              <a:gd name="T58" fmla="*/ 2147483647 w 68"/>
              <a:gd name="T59" fmla="*/ 2147483647 h 68"/>
              <a:gd name="T60" fmla="*/ 2147483647 w 68"/>
              <a:gd name="T61" fmla="*/ 2147483647 h 68"/>
              <a:gd name="T62" fmla="*/ 2147483647 w 68"/>
              <a:gd name="T63" fmla="*/ 2147483647 h 68"/>
              <a:gd name="T64" fmla="*/ 2147483647 w 68"/>
              <a:gd name="T65" fmla="*/ 2147483647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8" h="68">
                <a:moveTo>
                  <a:pt x="33" y="68"/>
                </a:moveTo>
                <a:lnTo>
                  <a:pt x="40" y="67"/>
                </a:lnTo>
                <a:lnTo>
                  <a:pt x="46" y="66"/>
                </a:lnTo>
                <a:lnTo>
                  <a:pt x="53" y="63"/>
                </a:lnTo>
                <a:lnTo>
                  <a:pt x="57" y="59"/>
                </a:lnTo>
                <a:lnTo>
                  <a:pt x="62" y="53"/>
                </a:lnTo>
                <a:lnTo>
                  <a:pt x="65" y="48"/>
                </a:lnTo>
                <a:lnTo>
                  <a:pt x="67" y="41"/>
                </a:lnTo>
                <a:lnTo>
                  <a:pt x="68" y="35"/>
                </a:lnTo>
                <a:lnTo>
                  <a:pt x="67" y="27"/>
                </a:lnTo>
                <a:lnTo>
                  <a:pt x="65" y="21"/>
                </a:lnTo>
                <a:lnTo>
                  <a:pt x="62" y="15"/>
                </a:lnTo>
                <a:lnTo>
                  <a:pt x="57" y="10"/>
                </a:lnTo>
                <a:lnTo>
                  <a:pt x="53" y="6"/>
                </a:lnTo>
                <a:lnTo>
                  <a:pt x="46" y="4"/>
                </a:lnTo>
                <a:lnTo>
                  <a:pt x="40" y="1"/>
                </a:lnTo>
                <a:lnTo>
                  <a:pt x="33" y="0"/>
                </a:lnTo>
                <a:lnTo>
                  <a:pt x="27" y="1"/>
                </a:lnTo>
                <a:lnTo>
                  <a:pt x="20" y="4"/>
                </a:lnTo>
                <a:lnTo>
                  <a:pt x="15" y="6"/>
                </a:lnTo>
                <a:lnTo>
                  <a:pt x="10" y="10"/>
                </a:lnTo>
                <a:lnTo>
                  <a:pt x="5" y="15"/>
                </a:lnTo>
                <a:lnTo>
                  <a:pt x="2" y="21"/>
                </a:lnTo>
                <a:lnTo>
                  <a:pt x="0" y="27"/>
                </a:lnTo>
                <a:lnTo>
                  <a:pt x="0" y="35"/>
                </a:lnTo>
                <a:lnTo>
                  <a:pt x="0" y="41"/>
                </a:lnTo>
                <a:lnTo>
                  <a:pt x="2" y="48"/>
                </a:lnTo>
                <a:lnTo>
                  <a:pt x="5" y="53"/>
                </a:lnTo>
                <a:lnTo>
                  <a:pt x="10" y="59"/>
                </a:lnTo>
                <a:lnTo>
                  <a:pt x="15" y="63"/>
                </a:lnTo>
                <a:lnTo>
                  <a:pt x="20" y="66"/>
                </a:lnTo>
                <a:lnTo>
                  <a:pt x="27" y="67"/>
                </a:lnTo>
                <a:lnTo>
                  <a:pt x="33" y="68"/>
                </a:lnTo>
                <a:close/>
              </a:path>
            </a:pathLst>
          </a:custGeom>
          <a:solidFill>
            <a:srgbClr val="FFFFFF"/>
          </a:solidFill>
          <a:ln w="9525">
            <a:noFill/>
            <a:round/>
            <a:headEnd/>
            <a:tailEnd/>
          </a:ln>
        </p:spPr>
        <p:txBody>
          <a:bodyPr/>
          <a:lstStyle/>
          <a:p>
            <a:endParaRPr lang="en-US">
              <a:solidFill>
                <a:srgbClr val="000000"/>
              </a:solidFill>
            </a:endParaRPr>
          </a:p>
        </p:txBody>
      </p:sp>
      <p:sp>
        <p:nvSpPr>
          <p:cNvPr id="1087" name="Freeform 92"/>
          <p:cNvSpPr>
            <a:spLocks/>
          </p:cNvSpPr>
          <p:nvPr userDrawn="1"/>
        </p:nvSpPr>
        <p:spPr bwMode="auto">
          <a:xfrm>
            <a:off x="7737475" y="138113"/>
            <a:ext cx="36513" cy="34925"/>
          </a:xfrm>
          <a:custGeom>
            <a:avLst/>
            <a:gdLst>
              <a:gd name="T0" fmla="*/ 2147483647 w 69"/>
              <a:gd name="T1" fmla="*/ 2147483647 h 68"/>
              <a:gd name="T2" fmla="*/ 2147483647 w 69"/>
              <a:gd name="T3" fmla="*/ 2147483647 h 68"/>
              <a:gd name="T4" fmla="*/ 2147483647 w 69"/>
              <a:gd name="T5" fmla="*/ 2147483647 h 68"/>
              <a:gd name="T6" fmla="*/ 2147483647 w 69"/>
              <a:gd name="T7" fmla="*/ 2147483647 h 68"/>
              <a:gd name="T8" fmla="*/ 2147483647 w 69"/>
              <a:gd name="T9" fmla="*/ 2147483647 h 68"/>
              <a:gd name="T10" fmla="*/ 2147483647 w 69"/>
              <a:gd name="T11" fmla="*/ 2147483647 h 68"/>
              <a:gd name="T12" fmla="*/ 2147483647 w 69"/>
              <a:gd name="T13" fmla="*/ 2147483647 h 68"/>
              <a:gd name="T14" fmla="*/ 2147483647 w 69"/>
              <a:gd name="T15" fmla="*/ 2147483647 h 68"/>
              <a:gd name="T16" fmla="*/ 2147483647 w 69"/>
              <a:gd name="T17" fmla="*/ 2147483647 h 68"/>
              <a:gd name="T18" fmla="*/ 2147483647 w 69"/>
              <a:gd name="T19" fmla="*/ 2147483647 h 68"/>
              <a:gd name="T20" fmla="*/ 2147483647 w 69"/>
              <a:gd name="T21" fmla="*/ 2147483647 h 68"/>
              <a:gd name="T22" fmla="*/ 2147483647 w 69"/>
              <a:gd name="T23" fmla="*/ 2147483647 h 68"/>
              <a:gd name="T24" fmla="*/ 2147483647 w 69"/>
              <a:gd name="T25" fmla="*/ 2147483647 h 68"/>
              <a:gd name="T26" fmla="*/ 2147483647 w 69"/>
              <a:gd name="T27" fmla="*/ 2147483647 h 68"/>
              <a:gd name="T28" fmla="*/ 2147483647 w 69"/>
              <a:gd name="T29" fmla="*/ 2147483647 h 68"/>
              <a:gd name="T30" fmla="*/ 2147483647 w 69"/>
              <a:gd name="T31" fmla="*/ 2147483647 h 68"/>
              <a:gd name="T32" fmla="*/ 2147483647 w 69"/>
              <a:gd name="T33" fmla="*/ 0 h 68"/>
              <a:gd name="T34" fmla="*/ 2147483647 w 69"/>
              <a:gd name="T35" fmla="*/ 2147483647 h 68"/>
              <a:gd name="T36" fmla="*/ 2147483647 w 69"/>
              <a:gd name="T37" fmla="*/ 2147483647 h 68"/>
              <a:gd name="T38" fmla="*/ 2147483647 w 69"/>
              <a:gd name="T39" fmla="*/ 2147483647 h 68"/>
              <a:gd name="T40" fmla="*/ 2147483647 w 69"/>
              <a:gd name="T41" fmla="*/ 2147483647 h 68"/>
              <a:gd name="T42" fmla="*/ 2147483647 w 69"/>
              <a:gd name="T43" fmla="*/ 2147483647 h 68"/>
              <a:gd name="T44" fmla="*/ 2147483647 w 69"/>
              <a:gd name="T45" fmla="*/ 2147483647 h 68"/>
              <a:gd name="T46" fmla="*/ 2147483647 w 69"/>
              <a:gd name="T47" fmla="*/ 2147483647 h 68"/>
              <a:gd name="T48" fmla="*/ 0 w 69"/>
              <a:gd name="T49" fmla="*/ 2147483647 h 68"/>
              <a:gd name="T50" fmla="*/ 2147483647 w 69"/>
              <a:gd name="T51" fmla="*/ 2147483647 h 68"/>
              <a:gd name="T52" fmla="*/ 2147483647 w 69"/>
              <a:gd name="T53" fmla="*/ 2147483647 h 68"/>
              <a:gd name="T54" fmla="*/ 2147483647 w 69"/>
              <a:gd name="T55" fmla="*/ 2147483647 h 68"/>
              <a:gd name="T56" fmla="*/ 2147483647 w 69"/>
              <a:gd name="T57" fmla="*/ 2147483647 h 68"/>
              <a:gd name="T58" fmla="*/ 2147483647 w 69"/>
              <a:gd name="T59" fmla="*/ 2147483647 h 68"/>
              <a:gd name="T60" fmla="*/ 2147483647 w 69"/>
              <a:gd name="T61" fmla="*/ 2147483647 h 68"/>
              <a:gd name="T62" fmla="*/ 2147483647 w 69"/>
              <a:gd name="T63" fmla="*/ 2147483647 h 68"/>
              <a:gd name="T64" fmla="*/ 2147483647 w 69"/>
              <a:gd name="T65" fmla="*/ 2147483647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9" h="68">
                <a:moveTo>
                  <a:pt x="35" y="68"/>
                </a:moveTo>
                <a:lnTo>
                  <a:pt x="41" y="67"/>
                </a:lnTo>
                <a:lnTo>
                  <a:pt x="48" y="66"/>
                </a:lnTo>
                <a:lnTo>
                  <a:pt x="53" y="63"/>
                </a:lnTo>
                <a:lnTo>
                  <a:pt x="59" y="59"/>
                </a:lnTo>
                <a:lnTo>
                  <a:pt x="63" y="53"/>
                </a:lnTo>
                <a:lnTo>
                  <a:pt x="66" y="48"/>
                </a:lnTo>
                <a:lnTo>
                  <a:pt x="69" y="41"/>
                </a:lnTo>
                <a:lnTo>
                  <a:pt x="69" y="35"/>
                </a:lnTo>
                <a:lnTo>
                  <a:pt x="69" y="27"/>
                </a:lnTo>
                <a:lnTo>
                  <a:pt x="66" y="21"/>
                </a:lnTo>
                <a:lnTo>
                  <a:pt x="63" y="15"/>
                </a:lnTo>
                <a:lnTo>
                  <a:pt x="59" y="10"/>
                </a:lnTo>
                <a:lnTo>
                  <a:pt x="53" y="6"/>
                </a:lnTo>
                <a:lnTo>
                  <a:pt x="48" y="4"/>
                </a:lnTo>
                <a:lnTo>
                  <a:pt x="41" y="1"/>
                </a:lnTo>
                <a:lnTo>
                  <a:pt x="35" y="0"/>
                </a:lnTo>
                <a:lnTo>
                  <a:pt x="28" y="1"/>
                </a:lnTo>
                <a:lnTo>
                  <a:pt x="22" y="4"/>
                </a:lnTo>
                <a:lnTo>
                  <a:pt x="15" y="6"/>
                </a:lnTo>
                <a:lnTo>
                  <a:pt x="11" y="10"/>
                </a:lnTo>
                <a:lnTo>
                  <a:pt x="7" y="15"/>
                </a:lnTo>
                <a:lnTo>
                  <a:pt x="3" y="21"/>
                </a:lnTo>
                <a:lnTo>
                  <a:pt x="1" y="27"/>
                </a:lnTo>
                <a:lnTo>
                  <a:pt x="0" y="35"/>
                </a:lnTo>
                <a:lnTo>
                  <a:pt x="1" y="41"/>
                </a:lnTo>
                <a:lnTo>
                  <a:pt x="3" y="48"/>
                </a:lnTo>
                <a:lnTo>
                  <a:pt x="7" y="53"/>
                </a:lnTo>
                <a:lnTo>
                  <a:pt x="11" y="59"/>
                </a:lnTo>
                <a:lnTo>
                  <a:pt x="15" y="63"/>
                </a:lnTo>
                <a:lnTo>
                  <a:pt x="22" y="66"/>
                </a:lnTo>
                <a:lnTo>
                  <a:pt x="28" y="67"/>
                </a:lnTo>
                <a:lnTo>
                  <a:pt x="35" y="68"/>
                </a:lnTo>
                <a:close/>
              </a:path>
            </a:pathLst>
          </a:custGeom>
          <a:solidFill>
            <a:srgbClr val="FFFFFF"/>
          </a:solidFill>
          <a:ln w="9525">
            <a:noFill/>
            <a:round/>
            <a:headEnd/>
            <a:tailEnd/>
          </a:ln>
        </p:spPr>
        <p:txBody>
          <a:bodyPr/>
          <a:lstStyle/>
          <a:p>
            <a:endParaRPr lang="en-US">
              <a:solidFill>
                <a:srgbClr val="000000"/>
              </a:solidFill>
            </a:endParaRPr>
          </a:p>
        </p:txBody>
      </p:sp>
      <p:sp>
        <p:nvSpPr>
          <p:cNvPr id="1088" name="Freeform 93"/>
          <p:cNvSpPr>
            <a:spLocks/>
          </p:cNvSpPr>
          <p:nvPr userDrawn="1"/>
        </p:nvSpPr>
        <p:spPr bwMode="auto">
          <a:xfrm>
            <a:off x="6373813" y="138113"/>
            <a:ext cx="34925" cy="34925"/>
          </a:xfrm>
          <a:custGeom>
            <a:avLst/>
            <a:gdLst>
              <a:gd name="T0" fmla="*/ 2147483647 w 68"/>
              <a:gd name="T1" fmla="*/ 2147483647 h 68"/>
              <a:gd name="T2" fmla="*/ 2147483647 w 68"/>
              <a:gd name="T3" fmla="*/ 2147483647 h 68"/>
              <a:gd name="T4" fmla="*/ 2147483647 w 68"/>
              <a:gd name="T5" fmla="*/ 2147483647 h 68"/>
              <a:gd name="T6" fmla="*/ 2147483647 w 68"/>
              <a:gd name="T7" fmla="*/ 2147483647 h 68"/>
              <a:gd name="T8" fmla="*/ 2147483647 w 68"/>
              <a:gd name="T9" fmla="*/ 2147483647 h 68"/>
              <a:gd name="T10" fmla="*/ 2147483647 w 68"/>
              <a:gd name="T11" fmla="*/ 2147483647 h 68"/>
              <a:gd name="T12" fmla="*/ 2147483647 w 68"/>
              <a:gd name="T13" fmla="*/ 2147483647 h 68"/>
              <a:gd name="T14" fmla="*/ 2147483647 w 68"/>
              <a:gd name="T15" fmla="*/ 2147483647 h 68"/>
              <a:gd name="T16" fmla="*/ 2147483647 w 68"/>
              <a:gd name="T17" fmla="*/ 2147483647 h 68"/>
              <a:gd name="T18" fmla="*/ 2147483647 w 68"/>
              <a:gd name="T19" fmla="*/ 2147483647 h 68"/>
              <a:gd name="T20" fmla="*/ 2147483647 w 68"/>
              <a:gd name="T21" fmla="*/ 2147483647 h 68"/>
              <a:gd name="T22" fmla="*/ 2147483647 w 68"/>
              <a:gd name="T23" fmla="*/ 2147483647 h 68"/>
              <a:gd name="T24" fmla="*/ 2147483647 w 68"/>
              <a:gd name="T25" fmla="*/ 2147483647 h 68"/>
              <a:gd name="T26" fmla="*/ 2147483647 w 68"/>
              <a:gd name="T27" fmla="*/ 2147483647 h 68"/>
              <a:gd name="T28" fmla="*/ 2147483647 w 68"/>
              <a:gd name="T29" fmla="*/ 2147483647 h 68"/>
              <a:gd name="T30" fmla="*/ 2147483647 w 68"/>
              <a:gd name="T31" fmla="*/ 2147483647 h 68"/>
              <a:gd name="T32" fmla="*/ 2147483647 w 68"/>
              <a:gd name="T33" fmla="*/ 0 h 68"/>
              <a:gd name="T34" fmla="*/ 2147483647 w 68"/>
              <a:gd name="T35" fmla="*/ 2147483647 h 68"/>
              <a:gd name="T36" fmla="*/ 2147483647 w 68"/>
              <a:gd name="T37" fmla="*/ 2147483647 h 68"/>
              <a:gd name="T38" fmla="*/ 2147483647 w 68"/>
              <a:gd name="T39" fmla="*/ 2147483647 h 68"/>
              <a:gd name="T40" fmla="*/ 2147483647 w 68"/>
              <a:gd name="T41" fmla="*/ 2147483647 h 68"/>
              <a:gd name="T42" fmla="*/ 2147483647 w 68"/>
              <a:gd name="T43" fmla="*/ 2147483647 h 68"/>
              <a:gd name="T44" fmla="*/ 2147483647 w 68"/>
              <a:gd name="T45" fmla="*/ 2147483647 h 68"/>
              <a:gd name="T46" fmla="*/ 2147483647 w 68"/>
              <a:gd name="T47" fmla="*/ 2147483647 h 68"/>
              <a:gd name="T48" fmla="*/ 0 w 68"/>
              <a:gd name="T49" fmla="*/ 2147483647 h 68"/>
              <a:gd name="T50" fmla="*/ 2147483647 w 68"/>
              <a:gd name="T51" fmla="*/ 2147483647 h 68"/>
              <a:gd name="T52" fmla="*/ 2147483647 w 68"/>
              <a:gd name="T53" fmla="*/ 2147483647 h 68"/>
              <a:gd name="T54" fmla="*/ 2147483647 w 68"/>
              <a:gd name="T55" fmla="*/ 2147483647 h 68"/>
              <a:gd name="T56" fmla="*/ 2147483647 w 68"/>
              <a:gd name="T57" fmla="*/ 2147483647 h 68"/>
              <a:gd name="T58" fmla="*/ 2147483647 w 68"/>
              <a:gd name="T59" fmla="*/ 2147483647 h 68"/>
              <a:gd name="T60" fmla="*/ 2147483647 w 68"/>
              <a:gd name="T61" fmla="*/ 2147483647 h 68"/>
              <a:gd name="T62" fmla="*/ 2147483647 w 68"/>
              <a:gd name="T63" fmla="*/ 2147483647 h 68"/>
              <a:gd name="T64" fmla="*/ 2147483647 w 68"/>
              <a:gd name="T65" fmla="*/ 2147483647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8" h="68">
                <a:moveTo>
                  <a:pt x="34" y="68"/>
                </a:moveTo>
                <a:lnTo>
                  <a:pt x="41" y="67"/>
                </a:lnTo>
                <a:lnTo>
                  <a:pt x="48" y="66"/>
                </a:lnTo>
                <a:lnTo>
                  <a:pt x="53" y="63"/>
                </a:lnTo>
                <a:lnTo>
                  <a:pt x="59" y="59"/>
                </a:lnTo>
                <a:lnTo>
                  <a:pt x="63" y="53"/>
                </a:lnTo>
                <a:lnTo>
                  <a:pt x="65" y="48"/>
                </a:lnTo>
                <a:lnTo>
                  <a:pt x="67" y="41"/>
                </a:lnTo>
                <a:lnTo>
                  <a:pt x="68" y="35"/>
                </a:lnTo>
                <a:lnTo>
                  <a:pt x="67" y="27"/>
                </a:lnTo>
                <a:lnTo>
                  <a:pt x="65" y="21"/>
                </a:lnTo>
                <a:lnTo>
                  <a:pt x="63" y="15"/>
                </a:lnTo>
                <a:lnTo>
                  <a:pt x="59" y="10"/>
                </a:lnTo>
                <a:lnTo>
                  <a:pt x="53" y="6"/>
                </a:lnTo>
                <a:lnTo>
                  <a:pt x="48" y="4"/>
                </a:lnTo>
                <a:lnTo>
                  <a:pt x="41" y="1"/>
                </a:lnTo>
                <a:lnTo>
                  <a:pt x="34" y="0"/>
                </a:lnTo>
                <a:lnTo>
                  <a:pt x="27" y="1"/>
                </a:lnTo>
                <a:lnTo>
                  <a:pt x="21" y="4"/>
                </a:lnTo>
                <a:lnTo>
                  <a:pt x="15" y="6"/>
                </a:lnTo>
                <a:lnTo>
                  <a:pt x="10" y="10"/>
                </a:lnTo>
                <a:lnTo>
                  <a:pt x="5" y="15"/>
                </a:lnTo>
                <a:lnTo>
                  <a:pt x="2" y="21"/>
                </a:lnTo>
                <a:lnTo>
                  <a:pt x="1" y="27"/>
                </a:lnTo>
                <a:lnTo>
                  <a:pt x="0" y="35"/>
                </a:lnTo>
                <a:lnTo>
                  <a:pt x="1" y="41"/>
                </a:lnTo>
                <a:lnTo>
                  <a:pt x="2" y="48"/>
                </a:lnTo>
                <a:lnTo>
                  <a:pt x="5" y="53"/>
                </a:lnTo>
                <a:lnTo>
                  <a:pt x="10" y="59"/>
                </a:lnTo>
                <a:lnTo>
                  <a:pt x="15" y="63"/>
                </a:lnTo>
                <a:lnTo>
                  <a:pt x="21" y="66"/>
                </a:lnTo>
                <a:lnTo>
                  <a:pt x="27" y="67"/>
                </a:lnTo>
                <a:lnTo>
                  <a:pt x="34" y="68"/>
                </a:lnTo>
                <a:close/>
              </a:path>
            </a:pathLst>
          </a:custGeom>
          <a:solidFill>
            <a:srgbClr val="FFFFFF"/>
          </a:solidFill>
          <a:ln w="9525">
            <a:noFill/>
            <a:round/>
            <a:headEnd/>
            <a:tailEnd/>
          </a:ln>
        </p:spPr>
        <p:txBody>
          <a:bodyPr/>
          <a:lstStyle/>
          <a:p>
            <a:endParaRPr lang="en-US">
              <a:solidFill>
                <a:srgbClr val="000000"/>
              </a:solidFill>
            </a:endParaRPr>
          </a:p>
        </p:txBody>
      </p:sp>
      <p:sp>
        <p:nvSpPr>
          <p:cNvPr id="1089" name="Freeform 94"/>
          <p:cNvSpPr>
            <a:spLocks/>
          </p:cNvSpPr>
          <p:nvPr userDrawn="1"/>
        </p:nvSpPr>
        <p:spPr bwMode="auto">
          <a:xfrm>
            <a:off x="6470650" y="138113"/>
            <a:ext cx="36513" cy="34925"/>
          </a:xfrm>
          <a:custGeom>
            <a:avLst/>
            <a:gdLst>
              <a:gd name="T0" fmla="*/ 2147483647 w 68"/>
              <a:gd name="T1" fmla="*/ 2147483647 h 68"/>
              <a:gd name="T2" fmla="*/ 2147483647 w 68"/>
              <a:gd name="T3" fmla="*/ 2147483647 h 68"/>
              <a:gd name="T4" fmla="*/ 2147483647 w 68"/>
              <a:gd name="T5" fmla="*/ 2147483647 h 68"/>
              <a:gd name="T6" fmla="*/ 2147483647 w 68"/>
              <a:gd name="T7" fmla="*/ 2147483647 h 68"/>
              <a:gd name="T8" fmla="*/ 2147483647 w 68"/>
              <a:gd name="T9" fmla="*/ 2147483647 h 68"/>
              <a:gd name="T10" fmla="*/ 2147483647 w 68"/>
              <a:gd name="T11" fmla="*/ 2147483647 h 68"/>
              <a:gd name="T12" fmla="*/ 2147483647 w 68"/>
              <a:gd name="T13" fmla="*/ 2147483647 h 68"/>
              <a:gd name="T14" fmla="*/ 2147483647 w 68"/>
              <a:gd name="T15" fmla="*/ 2147483647 h 68"/>
              <a:gd name="T16" fmla="*/ 2147483647 w 68"/>
              <a:gd name="T17" fmla="*/ 2147483647 h 68"/>
              <a:gd name="T18" fmla="*/ 2147483647 w 68"/>
              <a:gd name="T19" fmla="*/ 2147483647 h 68"/>
              <a:gd name="T20" fmla="*/ 2147483647 w 68"/>
              <a:gd name="T21" fmla="*/ 2147483647 h 68"/>
              <a:gd name="T22" fmla="*/ 2147483647 w 68"/>
              <a:gd name="T23" fmla="*/ 2147483647 h 68"/>
              <a:gd name="T24" fmla="*/ 2147483647 w 68"/>
              <a:gd name="T25" fmla="*/ 2147483647 h 68"/>
              <a:gd name="T26" fmla="*/ 2147483647 w 68"/>
              <a:gd name="T27" fmla="*/ 2147483647 h 68"/>
              <a:gd name="T28" fmla="*/ 2147483647 w 68"/>
              <a:gd name="T29" fmla="*/ 2147483647 h 68"/>
              <a:gd name="T30" fmla="*/ 2147483647 w 68"/>
              <a:gd name="T31" fmla="*/ 2147483647 h 68"/>
              <a:gd name="T32" fmla="*/ 2147483647 w 68"/>
              <a:gd name="T33" fmla="*/ 0 h 68"/>
              <a:gd name="T34" fmla="*/ 2147483647 w 68"/>
              <a:gd name="T35" fmla="*/ 2147483647 h 68"/>
              <a:gd name="T36" fmla="*/ 2147483647 w 68"/>
              <a:gd name="T37" fmla="*/ 2147483647 h 68"/>
              <a:gd name="T38" fmla="*/ 2147483647 w 68"/>
              <a:gd name="T39" fmla="*/ 2147483647 h 68"/>
              <a:gd name="T40" fmla="*/ 2147483647 w 68"/>
              <a:gd name="T41" fmla="*/ 2147483647 h 68"/>
              <a:gd name="T42" fmla="*/ 2147483647 w 68"/>
              <a:gd name="T43" fmla="*/ 2147483647 h 68"/>
              <a:gd name="T44" fmla="*/ 2147483647 w 68"/>
              <a:gd name="T45" fmla="*/ 2147483647 h 68"/>
              <a:gd name="T46" fmla="*/ 0 w 68"/>
              <a:gd name="T47" fmla="*/ 2147483647 h 68"/>
              <a:gd name="T48" fmla="*/ 0 w 68"/>
              <a:gd name="T49" fmla="*/ 2147483647 h 68"/>
              <a:gd name="T50" fmla="*/ 0 w 68"/>
              <a:gd name="T51" fmla="*/ 2147483647 h 68"/>
              <a:gd name="T52" fmla="*/ 2147483647 w 68"/>
              <a:gd name="T53" fmla="*/ 2147483647 h 68"/>
              <a:gd name="T54" fmla="*/ 2147483647 w 68"/>
              <a:gd name="T55" fmla="*/ 2147483647 h 68"/>
              <a:gd name="T56" fmla="*/ 2147483647 w 68"/>
              <a:gd name="T57" fmla="*/ 2147483647 h 68"/>
              <a:gd name="T58" fmla="*/ 2147483647 w 68"/>
              <a:gd name="T59" fmla="*/ 2147483647 h 68"/>
              <a:gd name="T60" fmla="*/ 2147483647 w 68"/>
              <a:gd name="T61" fmla="*/ 2147483647 h 68"/>
              <a:gd name="T62" fmla="*/ 2147483647 w 68"/>
              <a:gd name="T63" fmla="*/ 2147483647 h 68"/>
              <a:gd name="T64" fmla="*/ 2147483647 w 68"/>
              <a:gd name="T65" fmla="*/ 2147483647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8" h="68">
                <a:moveTo>
                  <a:pt x="33" y="68"/>
                </a:moveTo>
                <a:lnTo>
                  <a:pt x="41" y="67"/>
                </a:lnTo>
                <a:lnTo>
                  <a:pt x="46" y="66"/>
                </a:lnTo>
                <a:lnTo>
                  <a:pt x="53" y="63"/>
                </a:lnTo>
                <a:lnTo>
                  <a:pt x="57" y="59"/>
                </a:lnTo>
                <a:lnTo>
                  <a:pt x="61" y="53"/>
                </a:lnTo>
                <a:lnTo>
                  <a:pt x="65" y="48"/>
                </a:lnTo>
                <a:lnTo>
                  <a:pt x="67" y="41"/>
                </a:lnTo>
                <a:lnTo>
                  <a:pt x="68" y="35"/>
                </a:lnTo>
                <a:lnTo>
                  <a:pt x="67" y="27"/>
                </a:lnTo>
                <a:lnTo>
                  <a:pt x="65" y="21"/>
                </a:lnTo>
                <a:lnTo>
                  <a:pt x="61" y="15"/>
                </a:lnTo>
                <a:lnTo>
                  <a:pt x="57" y="10"/>
                </a:lnTo>
                <a:lnTo>
                  <a:pt x="53" y="6"/>
                </a:lnTo>
                <a:lnTo>
                  <a:pt x="46" y="4"/>
                </a:lnTo>
                <a:lnTo>
                  <a:pt x="41" y="1"/>
                </a:lnTo>
                <a:lnTo>
                  <a:pt x="33" y="0"/>
                </a:lnTo>
                <a:lnTo>
                  <a:pt x="27" y="1"/>
                </a:lnTo>
                <a:lnTo>
                  <a:pt x="20" y="4"/>
                </a:lnTo>
                <a:lnTo>
                  <a:pt x="15" y="6"/>
                </a:lnTo>
                <a:lnTo>
                  <a:pt x="9" y="10"/>
                </a:lnTo>
                <a:lnTo>
                  <a:pt x="5" y="15"/>
                </a:lnTo>
                <a:lnTo>
                  <a:pt x="2" y="21"/>
                </a:lnTo>
                <a:lnTo>
                  <a:pt x="0" y="27"/>
                </a:lnTo>
                <a:lnTo>
                  <a:pt x="0" y="35"/>
                </a:lnTo>
                <a:lnTo>
                  <a:pt x="0" y="41"/>
                </a:lnTo>
                <a:lnTo>
                  <a:pt x="2" y="48"/>
                </a:lnTo>
                <a:lnTo>
                  <a:pt x="5" y="53"/>
                </a:lnTo>
                <a:lnTo>
                  <a:pt x="9" y="59"/>
                </a:lnTo>
                <a:lnTo>
                  <a:pt x="15" y="63"/>
                </a:lnTo>
                <a:lnTo>
                  <a:pt x="20" y="66"/>
                </a:lnTo>
                <a:lnTo>
                  <a:pt x="27" y="67"/>
                </a:lnTo>
                <a:lnTo>
                  <a:pt x="33" y="68"/>
                </a:lnTo>
                <a:close/>
              </a:path>
            </a:pathLst>
          </a:custGeom>
          <a:solidFill>
            <a:srgbClr val="FFFFFF"/>
          </a:solidFill>
          <a:ln w="9525">
            <a:noFill/>
            <a:round/>
            <a:headEnd/>
            <a:tailEnd/>
          </a:ln>
        </p:spPr>
        <p:txBody>
          <a:bodyPr/>
          <a:lstStyle/>
          <a:p>
            <a:endParaRPr lang="en-US">
              <a:solidFill>
                <a:srgbClr val="000000"/>
              </a:solidFill>
            </a:endParaRPr>
          </a:p>
        </p:txBody>
      </p:sp>
      <p:sp>
        <p:nvSpPr>
          <p:cNvPr id="1090" name="Freeform 95"/>
          <p:cNvSpPr>
            <a:spLocks/>
          </p:cNvSpPr>
          <p:nvPr userDrawn="1"/>
        </p:nvSpPr>
        <p:spPr bwMode="auto">
          <a:xfrm>
            <a:off x="6569075" y="138113"/>
            <a:ext cx="34925" cy="34925"/>
          </a:xfrm>
          <a:custGeom>
            <a:avLst/>
            <a:gdLst>
              <a:gd name="T0" fmla="*/ 2147483647 w 67"/>
              <a:gd name="T1" fmla="*/ 2147483647 h 68"/>
              <a:gd name="T2" fmla="*/ 2147483647 w 67"/>
              <a:gd name="T3" fmla="*/ 2147483647 h 68"/>
              <a:gd name="T4" fmla="*/ 2147483647 w 67"/>
              <a:gd name="T5" fmla="*/ 2147483647 h 68"/>
              <a:gd name="T6" fmla="*/ 2147483647 w 67"/>
              <a:gd name="T7" fmla="*/ 2147483647 h 68"/>
              <a:gd name="T8" fmla="*/ 2147483647 w 67"/>
              <a:gd name="T9" fmla="*/ 2147483647 h 68"/>
              <a:gd name="T10" fmla="*/ 2147483647 w 67"/>
              <a:gd name="T11" fmla="*/ 2147483647 h 68"/>
              <a:gd name="T12" fmla="*/ 2147483647 w 67"/>
              <a:gd name="T13" fmla="*/ 2147483647 h 68"/>
              <a:gd name="T14" fmla="*/ 2147483647 w 67"/>
              <a:gd name="T15" fmla="*/ 2147483647 h 68"/>
              <a:gd name="T16" fmla="*/ 2147483647 w 67"/>
              <a:gd name="T17" fmla="*/ 2147483647 h 68"/>
              <a:gd name="T18" fmla="*/ 2147483647 w 67"/>
              <a:gd name="T19" fmla="*/ 2147483647 h 68"/>
              <a:gd name="T20" fmla="*/ 2147483647 w 67"/>
              <a:gd name="T21" fmla="*/ 2147483647 h 68"/>
              <a:gd name="T22" fmla="*/ 2147483647 w 67"/>
              <a:gd name="T23" fmla="*/ 2147483647 h 68"/>
              <a:gd name="T24" fmla="*/ 2147483647 w 67"/>
              <a:gd name="T25" fmla="*/ 2147483647 h 68"/>
              <a:gd name="T26" fmla="*/ 2147483647 w 67"/>
              <a:gd name="T27" fmla="*/ 2147483647 h 68"/>
              <a:gd name="T28" fmla="*/ 2147483647 w 67"/>
              <a:gd name="T29" fmla="*/ 2147483647 h 68"/>
              <a:gd name="T30" fmla="*/ 2147483647 w 67"/>
              <a:gd name="T31" fmla="*/ 2147483647 h 68"/>
              <a:gd name="T32" fmla="*/ 2147483647 w 67"/>
              <a:gd name="T33" fmla="*/ 0 h 68"/>
              <a:gd name="T34" fmla="*/ 2147483647 w 67"/>
              <a:gd name="T35" fmla="*/ 2147483647 h 68"/>
              <a:gd name="T36" fmla="*/ 2147483647 w 67"/>
              <a:gd name="T37" fmla="*/ 2147483647 h 68"/>
              <a:gd name="T38" fmla="*/ 2147483647 w 67"/>
              <a:gd name="T39" fmla="*/ 2147483647 h 68"/>
              <a:gd name="T40" fmla="*/ 2147483647 w 67"/>
              <a:gd name="T41" fmla="*/ 2147483647 h 68"/>
              <a:gd name="T42" fmla="*/ 2147483647 w 67"/>
              <a:gd name="T43" fmla="*/ 2147483647 h 68"/>
              <a:gd name="T44" fmla="*/ 2147483647 w 67"/>
              <a:gd name="T45" fmla="*/ 2147483647 h 68"/>
              <a:gd name="T46" fmla="*/ 0 w 67"/>
              <a:gd name="T47" fmla="*/ 2147483647 h 68"/>
              <a:gd name="T48" fmla="*/ 0 w 67"/>
              <a:gd name="T49" fmla="*/ 2147483647 h 68"/>
              <a:gd name="T50" fmla="*/ 0 w 67"/>
              <a:gd name="T51" fmla="*/ 2147483647 h 68"/>
              <a:gd name="T52" fmla="*/ 2147483647 w 67"/>
              <a:gd name="T53" fmla="*/ 2147483647 h 68"/>
              <a:gd name="T54" fmla="*/ 2147483647 w 67"/>
              <a:gd name="T55" fmla="*/ 2147483647 h 68"/>
              <a:gd name="T56" fmla="*/ 2147483647 w 67"/>
              <a:gd name="T57" fmla="*/ 2147483647 h 68"/>
              <a:gd name="T58" fmla="*/ 2147483647 w 67"/>
              <a:gd name="T59" fmla="*/ 2147483647 h 68"/>
              <a:gd name="T60" fmla="*/ 2147483647 w 67"/>
              <a:gd name="T61" fmla="*/ 2147483647 h 68"/>
              <a:gd name="T62" fmla="*/ 2147483647 w 67"/>
              <a:gd name="T63" fmla="*/ 2147483647 h 68"/>
              <a:gd name="T64" fmla="*/ 2147483647 w 67"/>
              <a:gd name="T65" fmla="*/ 2147483647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7" h="68">
                <a:moveTo>
                  <a:pt x="34" y="68"/>
                </a:moveTo>
                <a:lnTo>
                  <a:pt x="40" y="67"/>
                </a:lnTo>
                <a:lnTo>
                  <a:pt x="47" y="66"/>
                </a:lnTo>
                <a:lnTo>
                  <a:pt x="53" y="63"/>
                </a:lnTo>
                <a:lnTo>
                  <a:pt x="57" y="59"/>
                </a:lnTo>
                <a:lnTo>
                  <a:pt x="62" y="53"/>
                </a:lnTo>
                <a:lnTo>
                  <a:pt x="65" y="48"/>
                </a:lnTo>
                <a:lnTo>
                  <a:pt x="67" y="41"/>
                </a:lnTo>
                <a:lnTo>
                  <a:pt x="67" y="35"/>
                </a:lnTo>
                <a:lnTo>
                  <a:pt x="67" y="27"/>
                </a:lnTo>
                <a:lnTo>
                  <a:pt x="65" y="21"/>
                </a:lnTo>
                <a:lnTo>
                  <a:pt x="62" y="15"/>
                </a:lnTo>
                <a:lnTo>
                  <a:pt x="57" y="10"/>
                </a:lnTo>
                <a:lnTo>
                  <a:pt x="53" y="6"/>
                </a:lnTo>
                <a:lnTo>
                  <a:pt x="47" y="4"/>
                </a:lnTo>
                <a:lnTo>
                  <a:pt x="40" y="1"/>
                </a:lnTo>
                <a:lnTo>
                  <a:pt x="34" y="0"/>
                </a:lnTo>
                <a:lnTo>
                  <a:pt x="27" y="1"/>
                </a:lnTo>
                <a:lnTo>
                  <a:pt x="21" y="4"/>
                </a:lnTo>
                <a:lnTo>
                  <a:pt x="14" y="6"/>
                </a:lnTo>
                <a:lnTo>
                  <a:pt x="10" y="10"/>
                </a:lnTo>
                <a:lnTo>
                  <a:pt x="5" y="15"/>
                </a:lnTo>
                <a:lnTo>
                  <a:pt x="2" y="21"/>
                </a:lnTo>
                <a:lnTo>
                  <a:pt x="0" y="27"/>
                </a:lnTo>
                <a:lnTo>
                  <a:pt x="0" y="35"/>
                </a:lnTo>
                <a:lnTo>
                  <a:pt x="0" y="41"/>
                </a:lnTo>
                <a:lnTo>
                  <a:pt x="2" y="48"/>
                </a:lnTo>
                <a:lnTo>
                  <a:pt x="5" y="53"/>
                </a:lnTo>
                <a:lnTo>
                  <a:pt x="10" y="59"/>
                </a:lnTo>
                <a:lnTo>
                  <a:pt x="14" y="63"/>
                </a:lnTo>
                <a:lnTo>
                  <a:pt x="21" y="66"/>
                </a:lnTo>
                <a:lnTo>
                  <a:pt x="27" y="67"/>
                </a:lnTo>
                <a:lnTo>
                  <a:pt x="34" y="68"/>
                </a:lnTo>
                <a:close/>
              </a:path>
            </a:pathLst>
          </a:custGeom>
          <a:solidFill>
            <a:srgbClr val="FFFFFF"/>
          </a:solidFill>
          <a:ln w="9525">
            <a:noFill/>
            <a:round/>
            <a:headEnd/>
            <a:tailEnd/>
          </a:ln>
        </p:spPr>
        <p:txBody>
          <a:bodyPr/>
          <a:lstStyle/>
          <a:p>
            <a:endParaRPr lang="en-US">
              <a:solidFill>
                <a:srgbClr val="000000"/>
              </a:solidFill>
            </a:endParaRPr>
          </a:p>
        </p:txBody>
      </p:sp>
      <p:sp>
        <p:nvSpPr>
          <p:cNvPr id="1091" name="Freeform 96"/>
          <p:cNvSpPr>
            <a:spLocks/>
          </p:cNvSpPr>
          <p:nvPr userDrawn="1"/>
        </p:nvSpPr>
        <p:spPr bwMode="auto">
          <a:xfrm>
            <a:off x="6665913" y="138113"/>
            <a:ext cx="36512" cy="34925"/>
          </a:xfrm>
          <a:custGeom>
            <a:avLst/>
            <a:gdLst>
              <a:gd name="T0" fmla="*/ 2147483647 w 69"/>
              <a:gd name="T1" fmla="*/ 2147483647 h 68"/>
              <a:gd name="T2" fmla="*/ 2147483647 w 69"/>
              <a:gd name="T3" fmla="*/ 2147483647 h 68"/>
              <a:gd name="T4" fmla="*/ 2147483647 w 69"/>
              <a:gd name="T5" fmla="*/ 2147483647 h 68"/>
              <a:gd name="T6" fmla="*/ 2147483647 w 69"/>
              <a:gd name="T7" fmla="*/ 2147483647 h 68"/>
              <a:gd name="T8" fmla="*/ 2147483647 w 69"/>
              <a:gd name="T9" fmla="*/ 2147483647 h 68"/>
              <a:gd name="T10" fmla="*/ 2147483647 w 69"/>
              <a:gd name="T11" fmla="*/ 2147483647 h 68"/>
              <a:gd name="T12" fmla="*/ 2147483647 w 69"/>
              <a:gd name="T13" fmla="*/ 2147483647 h 68"/>
              <a:gd name="T14" fmla="*/ 2147483647 w 69"/>
              <a:gd name="T15" fmla="*/ 2147483647 h 68"/>
              <a:gd name="T16" fmla="*/ 2147483647 w 69"/>
              <a:gd name="T17" fmla="*/ 2147483647 h 68"/>
              <a:gd name="T18" fmla="*/ 2147483647 w 69"/>
              <a:gd name="T19" fmla="*/ 2147483647 h 68"/>
              <a:gd name="T20" fmla="*/ 2147483647 w 69"/>
              <a:gd name="T21" fmla="*/ 2147483647 h 68"/>
              <a:gd name="T22" fmla="*/ 2147483647 w 69"/>
              <a:gd name="T23" fmla="*/ 2147483647 h 68"/>
              <a:gd name="T24" fmla="*/ 2147483647 w 69"/>
              <a:gd name="T25" fmla="*/ 2147483647 h 68"/>
              <a:gd name="T26" fmla="*/ 2147483647 w 69"/>
              <a:gd name="T27" fmla="*/ 2147483647 h 68"/>
              <a:gd name="T28" fmla="*/ 2147483647 w 69"/>
              <a:gd name="T29" fmla="*/ 2147483647 h 68"/>
              <a:gd name="T30" fmla="*/ 2147483647 w 69"/>
              <a:gd name="T31" fmla="*/ 2147483647 h 68"/>
              <a:gd name="T32" fmla="*/ 2147483647 w 69"/>
              <a:gd name="T33" fmla="*/ 0 h 68"/>
              <a:gd name="T34" fmla="*/ 2147483647 w 69"/>
              <a:gd name="T35" fmla="*/ 2147483647 h 68"/>
              <a:gd name="T36" fmla="*/ 2147483647 w 69"/>
              <a:gd name="T37" fmla="*/ 2147483647 h 68"/>
              <a:gd name="T38" fmla="*/ 2147483647 w 69"/>
              <a:gd name="T39" fmla="*/ 2147483647 h 68"/>
              <a:gd name="T40" fmla="*/ 2147483647 w 69"/>
              <a:gd name="T41" fmla="*/ 2147483647 h 68"/>
              <a:gd name="T42" fmla="*/ 2147483647 w 69"/>
              <a:gd name="T43" fmla="*/ 2147483647 h 68"/>
              <a:gd name="T44" fmla="*/ 2147483647 w 69"/>
              <a:gd name="T45" fmla="*/ 2147483647 h 68"/>
              <a:gd name="T46" fmla="*/ 2147483647 w 69"/>
              <a:gd name="T47" fmla="*/ 2147483647 h 68"/>
              <a:gd name="T48" fmla="*/ 0 w 69"/>
              <a:gd name="T49" fmla="*/ 2147483647 h 68"/>
              <a:gd name="T50" fmla="*/ 2147483647 w 69"/>
              <a:gd name="T51" fmla="*/ 2147483647 h 68"/>
              <a:gd name="T52" fmla="*/ 2147483647 w 69"/>
              <a:gd name="T53" fmla="*/ 2147483647 h 68"/>
              <a:gd name="T54" fmla="*/ 2147483647 w 69"/>
              <a:gd name="T55" fmla="*/ 2147483647 h 68"/>
              <a:gd name="T56" fmla="*/ 2147483647 w 69"/>
              <a:gd name="T57" fmla="*/ 2147483647 h 68"/>
              <a:gd name="T58" fmla="*/ 2147483647 w 69"/>
              <a:gd name="T59" fmla="*/ 2147483647 h 68"/>
              <a:gd name="T60" fmla="*/ 2147483647 w 69"/>
              <a:gd name="T61" fmla="*/ 2147483647 h 68"/>
              <a:gd name="T62" fmla="*/ 2147483647 w 69"/>
              <a:gd name="T63" fmla="*/ 2147483647 h 68"/>
              <a:gd name="T64" fmla="*/ 2147483647 w 69"/>
              <a:gd name="T65" fmla="*/ 2147483647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9" h="68">
                <a:moveTo>
                  <a:pt x="35" y="68"/>
                </a:moveTo>
                <a:lnTo>
                  <a:pt x="42" y="67"/>
                </a:lnTo>
                <a:lnTo>
                  <a:pt x="48" y="66"/>
                </a:lnTo>
                <a:lnTo>
                  <a:pt x="54" y="63"/>
                </a:lnTo>
                <a:lnTo>
                  <a:pt x="59" y="59"/>
                </a:lnTo>
                <a:lnTo>
                  <a:pt x="63" y="53"/>
                </a:lnTo>
                <a:lnTo>
                  <a:pt x="67" y="48"/>
                </a:lnTo>
                <a:lnTo>
                  <a:pt x="69" y="41"/>
                </a:lnTo>
                <a:lnTo>
                  <a:pt x="69" y="35"/>
                </a:lnTo>
                <a:lnTo>
                  <a:pt x="69" y="27"/>
                </a:lnTo>
                <a:lnTo>
                  <a:pt x="67" y="21"/>
                </a:lnTo>
                <a:lnTo>
                  <a:pt x="63" y="15"/>
                </a:lnTo>
                <a:lnTo>
                  <a:pt x="59" y="10"/>
                </a:lnTo>
                <a:lnTo>
                  <a:pt x="54" y="6"/>
                </a:lnTo>
                <a:lnTo>
                  <a:pt x="48" y="4"/>
                </a:lnTo>
                <a:lnTo>
                  <a:pt x="42" y="1"/>
                </a:lnTo>
                <a:lnTo>
                  <a:pt x="35" y="0"/>
                </a:lnTo>
                <a:lnTo>
                  <a:pt x="27" y="1"/>
                </a:lnTo>
                <a:lnTo>
                  <a:pt x="21" y="4"/>
                </a:lnTo>
                <a:lnTo>
                  <a:pt x="16" y="6"/>
                </a:lnTo>
                <a:lnTo>
                  <a:pt x="10" y="10"/>
                </a:lnTo>
                <a:lnTo>
                  <a:pt x="7" y="15"/>
                </a:lnTo>
                <a:lnTo>
                  <a:pt x="4" y="21"/>
                </a:lnTo>
                <a:lnTo>
                  <a:pt x="1" y="27"/>
                </a:lnTo>
                <a:lnTo>
                  <a:pt x="0" y="35"/>
                </a:lnTo>
                <a:lnTo>
                  <a:pt x="1" y="41"/>
                </a:lnTo>
                <a:lnTo>
                  <a:pt x="4" y="48"/>
                </a:lnTo>
                <a:lnTo>
                  <a:pt x="7" y="53"/>
                </a:lnTo>
                <a:lnTo>
                  <a:pt x="10" y="59"/>
                </a:lnTo>
                <a:lnTo>
                  <a:pt x="16" y="63"/>
                </a:lnTo>
                <a:lnTo>
                  <a:pt x="21" y="66"/>
                </a:lnTo>
                <a:lnTo>
                  <a:pt x="27" y="67"/>
                </a:lnTo>
                <a:lnTo>
                  <a:pt x="35" y="68"/>
                </a:lnTo>
                <a:close/>
              </a:path>
            </a:pathLst>
          </a:custGeom>
          <a:solidFill>
            <a:srgbClr val="FFFFFF"/>
          </a:solidFill>
          <a:ln w="9525">
            <a:noFill/>
            <a:round/>
            <a:headEnd/>
            <a:tailEnd/>
          </a:ln>
        </p:spPr>
        <p:txBody>
          <a:bodyPr/>
          <a:lstStyle/>
          <a:p>
            <a:endParaRPr lang="en-US">
              <a:solidFill>
                <a:srgbClr val="000000"/>
              </a:solidFill>
            </a:endParaRPr>
          </a:p>
        </p:txBody>
      </p:sp>
      <p:sp>
        <p:nvSpPr>
          <p:cNvPr id="1092" name="Freeform 97"/>
          <p:cNvSpPr>
            <a:spLocks/>
          </p:cNvSpPr>
          <p:nvPr userDrawn="1"/>
        </p:nvSpPr>
        <p:spPr bwMode="auto">
          <a:xfrm>
            <a:off x="6762750" y="138113"/>
            <a:ext cx="36513" cy="34925"/>
          </a:xfrm>
          <a:custGeom>
            <a:avLst/>
            <a:gdLst>
              <a:gd name="T0" fmla="*/ 2147483647 w 68"/>
              <a:gd name="T1" fmla="*/ 2147483647 h 68"/>
              <a:gd name="T2" fmla="*/ 2147483647 w 68"/>
              <a:gd name="T3" fmla="*/ 2147483647 h 68"/>
              <a:gd name="T4" fmla="*/ 2147483647 w 68"/>
              <a:gd name="T5" fmla="*/ 2147483647 h 68"/>
              <a:gd name="T6" fmla="*/ 2147483647 w 68"/>
              <a:gd name="T7" fmla="*/ 2147483647 h 68"/>
              <a:gd name="T8" fmla="*/ 2147483647 w 68"/>
              <a:gd name="T9" fmla="*/ 2147483647 h 68"/>
              <a:gd name="T10" fmla="*/ 2147483647 w 68"/>
              <a:gd name="T11" fmla="*/ 2147483647 h 68"/>
              <a:gd name="T12" fmla="*/ 2147483647 w 68"/>
              <a:gd name="T13" fmla="*/ 2147483647 h 68"/>
              <a:gd name="T14" fmla="*/ 2147483647 w 68"/>
              <a:gd name="T15" fmla="*/ 2147483647 h 68"/>
              <a:gd name="T16" fmla="*/ 2147483647 w 68"/>
              <a:gd name="T17" fmla="*/ 2147483647 h 68"/>
              <a:gd name="T18" fmla="*/ 2147483647 w 68"/>
              <a:gd name="T19" fmla="*/ 2147483647 h 68"/>
              <a:gd name="T20" fmla="*/ 2147483647 w 68"/>
              <a:gd name="T21" fmla="*/ 2147483647 h 68"/>
              <a:gd name="T22" fmla="*/ 2147483647 w 68"/>
              <a:gd name="T23" fmla="*/ 2147483647 h 68"/>
              <a:gd name="T24" fmla="*/ 2147483647 w 68"/>
              <a:gd name="T25" fmla="*/ 2147483647 h 68"/>
              <a:gd name="T26" fmla="*/ 2147483647 w 68"/>
              <a:gd name="T27" fmla="*/ 2147483647 h 68"/>
              <a:gd name="T28" fmla="*/ 2147483647 w 68"/>
              <a:gd name="T29" fmla="*/ 2147483647 h 68"/>
              <a:gd name="T30" fmla="*/ 2147483647 w 68"/>
              <a:gd name="T31" fmla="*/ 2147483647 h 68"/>
              <a:gd name="T32" fmla="*/ 2147483647 w 68"/>
              <a:gd name="T33" fmla="*/ 0 h 68"/>
              <a:gd name="T34" fmla="*/ 2147483647 w 68"/>
              <a:gd name="T35" fmla="*/ 2147483647 h 68"/>
              <a:gd name="T36" fmla="*/ 2147483647 w 68"/>
              <a:gd name="T37" fmla="*/ 2147483647 h 68"/>
              <a:gd name="T38" fmla="*/ 2147483647 w 68"/>
              <a:gd name="T39" fmla="*/ 2147483647 h 68"/>
              <a:gd name="T40" fmla="*/ 2147483647 w 68"/>
              <a:gd name="T41" fmla="*/ 2147483647 h 68"/>
              <a:gd name="T42" fmla="*/ 2147483647 w 68"/>
              <a:gd name="T43" fmla="*/ 2147483647 h 68"/>
              <a:gd name="T44" fmla="*/ 2147483647 w 68"/>
              <a:gd name="T45" fmla="*/ 2147483647 h 68"/>
              <a:gd name="T46" fmla="*/ 2147483647 w 68"/>
              <a:gd name="T47" fmla="*/ 2147483647 h 68"/>
              <a:gd name="T48" fmla="*/ 0 w 68"/>
              <a:gd name="T49" fmla="*/ 2147483647 h 68"/>
              <a:gd name="T50" fmla="*/ 2147483647 w 68"/>
              <a:gd name="T51" fmla="*/ 2147483647 h 68"/>
              <a:gd name="T52" fmla="*/ 2147483647 w 68"/>
              <a:gd name="T53" fmla="*/ 2147483647 h 68"/>
              <a:gd name="T54" fmla="*/ 2147483647 w 68"/>
              <a:gd name="T55" fmla="*/ 2147483647 h 68"/>
              <a:gd name="T56" fmla="*/ 2147483647 w 68"/>
              <a:gd name="T57" fmla="*/ 2147483647 h 68"/>
              <a:gd name="T58" fmla="*/ 2147483647 w 68"/>
              <a:gd name="T59" fmla="*/ 2147483647 h 68"/>
              <a:gd name="T60" fmla="*/ 2147483647 w 68"/>
              <a:gd name="T61" fmla="*/ 2147483647 h 68"/>
              <a:gd name="T62" fmla="*/ 2147483647 w 68"/>
              <a:gd name="T63" fmla="*/ 2147483647 h 68"/>
              <a:gd name="T64" fmla="*/ 2147483647 w 68"/>
              <a:gd name="T65" fmla="*/ 2147483647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8" h="68">
                <a:moveTo>
                  <a:pt x="33" y="68"/>
                </a:moveTo>
                <a:lnTo>
                  <a:pt x="41" y="67"/>
                </a:lnTo>
                <a:lnTo>
                  <a:pt x="48" y="66"/>
                </a:lnTo>
                <a:lnTo>
                  <a:pt x="53" y="63"/>
                </a:lnTo>
                <a:lnTo>
                  <a:pt x="58" y="59"/>
                </a:lnTo>
                <a:lnTo>
                  <a:pt x="63" y="53"/>
                </a:lnTo>
                <a:lnTo>
                  <a:pt x="65" y="48"/>
                </a:lnTo>
                <a:lnTo>
                  <a:pt x="67" y="41"/>
                </a:lnTo>
                <a:lnTo>
                  <a:pt x="68" y="35"/>
                </a:lnTo>
                <a:lnTo>
                  <a:pt x="67" y="27"/>
                </a:lnTo>
                <a:lnTo>
                  <a:pt x="65" y="21"/>
                </a:lnTo>
                <a:lnTo>
                  <a:pt x="63" y="15"/>
                </a:lnTo>
                <a:lnTo>
                  <a:pt x="58" y="10"/>
                </a:lnTo>
                <a:lnTo>
                  <a:pt x="53" y="6"/>
                </a:lnTo>
                <a:lnTo>
                  <a:pt x="48" y="4"/>
                </a:lnTo>
                <a:lnTo>
                  <a:pt x="41" y="1"/>
                </a:lnTo>
                <a:lnTo>
                  <a:pt x="33" y="0"/>
                </a:lnTo>
                <a:lnTo>
                  <a:pt x="27" y="1"/>
                </a:lnTo>
                <a:lnTo>
                  <a:pt x="20" y="4"/>
                </a:lnTo>
                <a:lnTo>
                  <a:pt x="15" y="6"/>
                </a:lnTo>
                <a:lnTo>
                  <a:pt x="10" y="10"/>
                </a:lnTo>
                <a:lnTo>
                  <a:pt x="5" y="15"/>
                </a:lnTo>
                <a:lnTo>
                  <a:pt x="2" y="21"/>
                </a:lnTo>
                <a:lnTo>
                  <a:pt x="1" y="27"/>
                </a:lnTo>
                <a:lnTo>
                  <a:pt x="0" y="35"/>
                </a:lnTo>
                <a:lnTo>
                  <a:pt x="1" y="41"/>
                </a:lnTo>
                <a:lnTo>
                  <a:pt x="2" y="48"/>
                </a:lnTo>
                <a:lnTo>
                  <a:pt x="5" y="53"/>
                </a:lnTo>
                <a:lnTo>
                  <a:pt x="10" y="59"/>
                </a:lnTo>
                <a:lnTo>
                  <a:pt x="15" y="63"/>
                </a:lnTo>
                <a:lnTo>
                  <a:pt x="20" y="66"/>
                </a:lnTo>
                <a:lnTo>
                  <a:pt x="27" y="67"/>
                </a:lnTo>
                <a:lnTo>
                  <a:pt x="33" y="68"/>
                </a:lnTo>
                <a:close/>
              </a:path>
            </a:pathLst>
          </a:custGeom>
          <a:solidFill>
            <a:srgbClr val="FFFFFF"/>
          </a:solidFill>
          <a:ln w="9525">
            <a:noFill/>
            <a:round/>
            <a:headEnd/>
            <a:tailEnd/>
          </a:ln>
        </p:spPr>
        <p:txBody>
          <a:bodyPr/>
          <a:lstStyle/>
          <a:p>
            <a:endParaRPr lang="en-US">
              <a:solidFill>
                <a:srgbClr val="000000"/>
              </a:solidFill>
            </a:endParaRPr>
          </a:p>
        </p:txBody>
      </p:sp>
      <p:sp>
        <p:nvSpPr>
          <p:cNvPr id="1093" name="Freeform 98"/>
          <p:cNvSpPr>
            <a:spLocks/>
          </p:cNvSpPr>
          <p:nvPr userDrawn="1"/>
        </p:nvSpPr>
        <p:spPr bwMode="auto">
          <a:xfrm>
            <a:off x="5691188" y="138113"/>
            <a:ext cx="36512" cy="34925"/>
          </a:xfrm>
          <a:custGeom>
            <a:avLst/>
            <a:gdLst>
              <a:gd name="T0" fmla="*/ 2147483647 w 68"/>
              <a:gd name="T1" fmla="*/ 2147483647 h 68"/>
              <a:gd name="T2" fmla="*/ 2147483647 w 68"/>
              <a:gd name="T3" fmla="*/ 2147483647 h 68"/>
              <a:gd name="T4" fmla="*/ 2147483647 w 68"/>
              <a:gd name="T5" fmla="*/ 2147483647 h 68"/>
              <a:gd name="T6" fmla="*/ 2147483647 w 68"/>
              <a:gd name="T7" fmla="*/ 2147483647 h 68"/>
              <a:gd name="T8" fmla="*/ 2147483647 w 68"/>
              <a:gd name="T9" fmla="*/ 2147483647 h 68"/>
              <a:gd name="T10" fmla="*/ 2147483647 w 68"/>
              <a:gd name="T11" fmla="*/ 2147483647 h 68"/>
              <a:gd name="T12" fmla="*/ 2147483647 w 68"/>
              <a:gd name="T13" fmla="*/ 2147483647 h 68"/>
              <a:gd name="T14" fmla="*/ 2147483647 w 68"/>
              <a:gd name="T15" fmla="*/ 2147483647 h 68"/>
              <a:gd name="T16" fmla="*/ 2147483647 w 68"/>
              <a:gd name="T17" fmla="*/ 2147483647 h 68"/>
              <a:gd name="T18" fmla="*/ 2147483647 w 68"/>
              <a:gd name="T19" fmla="*/ 2147483647 h 68"/>
              <a:gd name="T20" fmla="*/ 2147483647 w 68"/>
              <a:gd name="T21" fmla="*/ 2147483647 h 68"/>
              <a:gd name="T22" fmla="*/ 2147483647 w 68"/>
              <a:gd name="T23" fmla="*/ 2147483647 h 68"/>
              <a:gd name="T24" fmla="*/ 2147483647 w 68"/>
              <a:gd name="T25" fmla="*/ 2147483647 h 68"/>
              <a:gd name="T26" fmla="*/ 2147483647 w 68"/>
              <a:gd name="T27" fmla="*/ 2147483647 h 68"/>
              <a:gd name="T28" fmla="*/ 2147483647 w 68"/>
              <a:gd name="T29" fmla="*/ 2147483647 h 68"/>
              <a:gd name="T30" fmla="*/ 2147483647 w 68"/>
              <a:gd name="T31" fmla="*/ 2147483647 h 68"/>
              <a:gd name="T32" fmla="*/ 2147483647 w 68"/>
              <a:gd name="T33" fmla="*/ 0 h 68"/>
              <a:gd name="T34" fmla="*/ 2147483647 w 68"/>
              <a:gd name="T35" fmla="*/ 2147483647 h 68"/>
              <a:gd name="T36" fmla="*/ 2147483647 w 68"/>
              <a:gd name="T37" fmla="*/ 2147483647 h 68"/>
              <a:gd name="T38" fmla="*/ 2147483647 w 68"/>
              <a:gd name="T39" fmla="*/ 2147483647 h 68"/>
              <a:gd name="T40" fmla="*/ 2147483647 w 68"/>
              <a:gd name="T41" fmla="*/ 2147483647 h 68"/>
              <a:gd name="T42" fmla="*/ 2147483647 w 68"/>
              <a:gd name="T43" fmla="*/ 2147483647 h 68"/>
              <a:gd name="T44" fmla="*/ 2147483647 w 68"/>
              <a:gd name="T45" fmla="*/ 2147483647 h 68"/>
              <a:gd name="T46" fmla="*/ 0 w 68"/>
              <a:gd name="T47" fmla="*/ 2147483647 h 68"/>
              <a:gd name="T48" fmla="*/ 0 w 68"/>
              <a:gd name="T49" fmla="*/ 2147483647 h 68"/>
              <a:gd name="T50" fmla="*/ 0 w 68"/>
              <a:gd name="T51" fmla="*/ 2147483647 h 68"/>
              <a:gd name="T52" fmla="*/ 2147483647 w 68"/>
              <a:gd name="T53" fmla="*/ 2147483647 h 68"/>
              <a:gd name="T54" fmla="*/ 2147483647 w 68"/>
              <a:gd name="T55" fmla="*/ 2147483647 h 68"/>
              <a:gd name="T56" fmla="*/ 2147483647 w 68"/>
              <a:gd name="T57" fmla="*/ 2147483647 h 68"/>
              <a:gd name="T58" fmla="*/ 2147483647 w 68"/>
              <a:gd name="T59" fmla="*/ 2147483647 h 68"/>
              <a:gd name="T60" fmla="*/ 2147483647 w 68"/>
              <a:gd name="T61" fmla="*/ 2147483647 h 68"/>
              <a:gd name="T62" fmla="*/ 2147483647 w 68"/>
              <a:gd name="T63" fmla="*/ 2147483647 h 68"/>
              <a:gd name="T64" fmla="*/ 2147483647 w 68"/>
              <a:gd name="T65" fmla="*/ 2147483647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8" h="68">
                <a:moveTo>
                  <a:pt x="34" y="68"/>
                </a:moveTo>
                <a:lnTo>
                  <a:pt x="41" y="67"/>
                </a:lnTo>
                <a:lnTo>
                  <a:pt x="48" y="66"/>
                </a:lnTo>
                <a:lnTo>
                  <a:pt x="53" y="63"/>
                </a:lnTo>
                <a:lnTo>
                  <a:pt x="59" y="59"/>
                </a:lnTo>
                <a:lnTo>
                  <a:pt x="62" y="53"/>
                </a:lnTo>
                <a:lnTo>
                  <a:pt x="65" y="48"/>
                </a:lnTo>
                <a:lnTo>
                  <a:pt x="67" y="41"/>
                </a:lnTo>
                <a:lnTo>
                  <a:pt x="68" y="35"/>
                </a:lnTo>
                <a:lnTo>
                  <a:pt x="67" y="27"/>
                </a:lnTo>
                <a:lnTo>
                  <a:pt x="65" y="21"/>
                </a:lnTo>
                <a:lnTo>
                  <a:pt x="62" y="15"/>
                </a:lnTo>
                <a:lnTo>
                  <a:pt x="59" y="10"/>
                </a:lnTo>
                <a:lnTo>
                  <a:pt x="53" y="6"/>
                </a:lnTo>
                <a:lnTo>
                  <a:pt x="48" y="4"/>
                </a:lnTo>
                <a:lnTo>
                  <a:pt x="41" y="1"/>
                </a:lnTo>
                <a:lnTo>
                  <a:pt x="34" y="0"/>
                </a:lnTo>
                <a:lnTo>
                  <a:pt x="27" y="1"/>
                </a:lnTo>
                <a:lnTo>
                  <a:pt x="21" y="4"/>
                </a:lnTo>
                <a:lnTo>
                  <a:pt x="15" y="6"/>
                </a:lnTo>
                <a:lnTo>
                  <a:pt x="10" y="10"/>
                </a:lnTo>
                <a:lnTo>
                  <a:pt x="5" y="15"/>
                </a:lnTo>
                <a:lnTo>
                  <a:pt x="2" y="21"/>
                </a:lnTo>
                <a:lnTo>
                  <a:pt x="0" y="27"/>
                </a:lnTo>
                <a:lnTo>
                  <a:pt x="0" y="35"/>
                </a:lnTo>
                <a:lnTo>
                  <a:pt x="0" y="41"/>
                </a:lnTo>
                <a:lnTo>
                  <a:pt x="2" y="48"/>
                </a:lnTo>
                <a:lnTo>
                  <a:pt x="5" y="53"/>
                </a:lnTo>
                <a:lnTo>
                  <a:pt x="10" y="59"/>
                </a:lnTo>
                <a:lnTo>
                  <a:pt x="15" y="63"/>
                </a:lnTo>
                <a:lnTo>
                  <a:pt x="21" y="66"/>
                </a:lnTo>
                <a:lnTo>
                  <a:pt x="27" y="67"/>
                </a:lnTo>
                <a:lnTo>
                  <a:pt x="34" y="68"/>
                </a:lnTo>
                <a:close/>
              </a:path>
            </a:pathLst>
          </a:custGeom>
          <a:solidFill>
            <a:srgbClr val="FFFFFF"/>
          </a:solidFill>
          <a:ln w="9525">
            <a:noFill/>
            <a:round/>
            <a:headEnd/>
            <a:tailEnd/>
          </a:ln>
        </p:spPr>
        <p:txBody>
          <a:bodyPr/>
          <a:lstStyle/>
          <a:p>
            <a:endParaRPr lang="en-US">
              <a:solidFill>
                <a:srgbClr val="000000"/>
              </a:solidFill>
            </a:endParaRPr>
          </a:p>
        </p:txBody>
      </p:sp>
      <p:sp>
        <p:nvSpPr>
          <p:cNvPr id="1094" name="Freeform 99"/>
          <p:cNvSpPr>
            <a:spLocks/>
          </p:cNvSpPr>
          <p:nvPr userDrawn="1"/>
        </p:nvSpPr>
        <p:spPr bwMode="auto">
          <a:xfrm>
            <a:off x="5788025" y="138113"/>
            <a:ext cx="36513" cy="34925"/>
          </a:xfrm>
          <a:custGeom>
            <a:avLst/>
            <a:gdLst>
              <a:gd name="T0" fmla="*/ 2147483647 w 69"/>
              <a:gd name="T1" fmla="*/ 2147483647 h 68"/>
              <a:gd name="T2" fmla="*/ 2147483647 w 69"/>
              <a:gd name="T3" fmla="*/ 2147483647 h 68"/>
              <a:gd name="T4" fmla="*/ 2147483647 w 69"/>
              <a:gd name="T5" fmla="*/ 2147483647 h 68"/>
              <a:gd name="T6" fmla="*/ 2147483647 w 69"/>
              <a:gd name="T7" fmla="*/ 2147483647 h 68"/>
              <a:gd name="T8" fmla="*/ 2147483647 w 69"/>
              <a:gd name="T9" fmla="*/ 2147483647 h 68"/>
              <a:gd name="T10" fmla="*/ 2147483647 w 69"/>
              <a:gd name="T11" fmla="*/ 2147483647 h 68"/>
              <a:gd name="T12" fmla="*/ 2147483647 w 69"/>
              <a:gd name="T13" fmla="*/ 2147483647 h 68"/>
              <a:gd name="T14" fmla="*/ 2147483647 w 69"/>
              <a:gd name="T15" fmla="*/ 2147483647 h 68"/>
              <a:gd name="T16" fmla="*/ 2147483647 w 69"/>
              <a:gd name="T17" fmla="*/ 2147483647 h 68"/>
              <a:gd name="T18" fmla="*/ 2147483647 w 69"/>
              <a:gd name="T19" fmla="*/ 2147483647 h 68"/>
              <a:gd name="T20" fmla="*/ 2147483647 w 69"/>
              <a:gd name="T21" fmla="*/ 2147483647 h 68"/>
              <a:gd name="T22" fmla="*/ 2147483647 w 69"/>
              <a:gd name="T23" fmla="*/ 2147483647 h 68"/>
              <a:gd name="T24" fmla="*/ 2147483647 w 69"/>
              <a:gd name="T25" fmla="*/ 2147483647 h 68"/>
              <a:gd name="T26" fmla="*/ 2147483647 w 69"/>
              <a:gd name="T27" fmla="*/ 2147483647 h 68"/>
              <a:gd name="T28" fmla="*/ 2147483647 w 69"/>
              <a:gd name="T29" fmla="*/ 2147483647 h 68"/>
              <a:gd name="T30" fmla="*/ 2147483647 w 69"/>
              <a:gd name="T31" fmla="*/ 2147483647 h 68"/>
              <a:gd name="T32" fmla="*/ 2147483647 w 69"/>
              <a:gd name="T33" fmla="*/ 0 h 68"/>
              <a:gd name="T34" fmla="*/ 2147483647 w 69"/>
              <a:gd name="T35" fmla="*/ 2147483647 h 68"/>
              <a:gd name="T36" fmla="*/ 2147483647 w 69"/>
              <a:gd name="T37" fmla="*/ 2147483647 h 68"/>
              <a:gd name="T38" fmla="*/ 2147483647 w 69"/>
              <a:gd name="T39" fmla="*/ 2147483647 h 68"/>
              <a:gd name="T40" fmla="*/ 2147483647 w 69"/>
              <a:gd name="T41" fmla="*/ 2147483647 h 68"/>
              <a:gd name="T42" fmla="*/ 2147483647 w 69"/>
              <a:gd name="T43" fmla="*/ 2147483647 h 68"/>
              <a:gd name="T44" fmla="*/ 2147483647 w 69"/>
              <a:gd name="T45" fmla="*/ 2147483647 h 68"/>
              <a:gd name="T46" fmla="*/ 0 w 69"/>
              <a:gd name="T47" fmla="*/ 2147483647 h 68"/>
              <a:gd name="T48" fmla="*/ 0 w 69"/>
              <a:gd name="T49" fmla="*/ 2147483647 h 68"/>
              <a:gd name="T50" fmla="*/ 0 w 69"/>
              <a:gd name="T51" fmla="*/ 2147483647 h 68"/>
              <a:gd name="T52" fmla="*/ 2147483647 w 69"/>
              <a:gd name="T53" fmla="*/ 2147483647 h 68"/>
              <a:gd name="T54" fmla="*/ 2147483647 w 69"/>
              <a:gd name="T55" fmla="*/ 2147483647 h 68"/>
              <a:gd name="T56" fmla="*/ 2147483647 w 69"/>
              <a:gd name="T57" fmla="*/ 2147483647 h 68"/>
              <a:gd name="T58" fmla="*/ 2147483647 w 69"/>
              <a:gd name="T59" fmla="*/ 2147483647 h 68"/>
              <a:gd name="T60" fmla="*/ 2147483647 w 69"/>
              <a:gd name="T61" fmla="*/ 2147483647 h 68"/>
              <a:gd name="T62" fmla="*/ 2147483647 w 69"/>
              <a:gd name="T63" fmla="*/ 2147483647 h 68"/>
              <a:gd name="T64" fmla="*/ 2147483647 w 69"/>
              <a:gd name="T65" fmla="*/ 2147483647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9" h="68">
                <a:moveTo>
                  <a:pt x="34" y="68"/>
                </a:moveTo>
                <a:lnTo>
                  <a:pt x="41" y="67"/>
                </a:lnTo>
                <a:lnTo>
                  <a:pt x="47" y="66"/>
                </a:lnTo>
                <a:lnTo>
                  <a:pt x="54" y="63"/>
                </a:lnTo>
                <a:lnTo>
                  <a:pt x="58" y="59"/>
                </a:lnTo>
                <a:lnTo>
                  <a:pt x="62" y="53"/>
                </a:lnTo>
                <a:lnTo>
                  <a:pt x="66" y="48"/>
                </a:lnTo>
                <a:lnTo>
                  <a:pt x="68" y="41"/>
                </a:lnTo>
                <a:lnTo>
                  <a:pt x="69" y="35"/>
                </a:lnTo>
                <a:lnTo>
                  <a:pt x="68" y="27"/>
                </a:lnTo>
                <a:lnTo>
                  <a:pt x="66" y="21"/>
                </a:lnTo>
                <a:lnTo>
                  <a:pt x="62" y="15"/>
                </a:lnTo>
                <a:lnTo>
                  <a:pt x="58" y="10"/>
                </a:lnTo>
                <a:lnTo>
                  <a:pt x="54" y="6"/>
                </a:lnTo>
                <a:lnTo>
                  <a:pt x="47" y="4"/>
                </a:lnTo>
                <a:lnTo>
                  <a:pt x="41" y="1"/>
                </a:lnTo>
                <a:lnTo>
                  <a:pt x="34" y="0"/>
                </a:lnTo>
                <a:lnTo>
                  <a:pt x="28" y="1"/>
                </a:lnTo>
                <a:lnTo>
                  <a:pt x="21" y="4"/>
                </a:lnTo>
                <a:lnTo>
                  <a:pt x="15" y="6"/>
                </a:lnTo>
                <a:lnTo>
                  <a:pt x="10" y="10"/>
                </a:lnTo>
                <a:lnTo>
                  <a:pt x="6" y="15"/>
                </a:lnTo>
                <a:lnTo>
                  <a:pt x="3" y="21"/>
                </a:lnTo>
                <a:lnTo>
                  <a:pt x="0" y="27"/>
                </a:lnTo>
                <a:lnTo>
                  <a:pt x="0" y="35"/>
                </a:lnTo>
                <a:lnTo>
                  <a:pt x="0" y="41"/>
                </a:lnTo>
                <a:lnTo>
                  <a:pt x="3" y="48"/>
                </a:lnTo>
                <a:lnTo>
                  <a:pt x="6" y="53"/>
                </a:lnTo>
                <a:lnTo>
                  <a:pt x="10" y="59"/>
                </a:lnTo>
                <a:lnTo>
                  <a:pt x="15" y="63"/>
                </a:lnTo>
                <a:lnTo>
                  <a:pt x="21" y="66"/>
                </a:lnTo>
                <a:lnTo>
                  <a:pt x="28" y="67"/>
                </a:lnTo>
                <a:lnTo>
                  <a:pt x="34" y="68"/>
                </a:lnTo>
                <a:close/>
              </a:path>
            </a:pathLst>
          </a:custGeom>
          <a:solidFill>
            <a:srgbClr val="FFFFFF"/>
          </a:solidFill>
          <a:ln w="9525">
            <a:noFill/>
            <a:round/>
            <a:headEnd/>
            <a:tailEnd/>
          </a:ln>
        </p:spPr>
        <p:txBody>
          <a:bodyPr/>
          <a:lstStyle/>
          <a:p>
            <a:endParaRPr lang="en-US">
              <a:solidFill>
                <a:srgbClr val="000000"/>
              </a:solidFill>
            </a:endParaRPr>
          </a:p>
        </p:txBody>
      </p:sp>
      <p:sp>
        <p:nvSpPr>
          <p:cNvPr id="1095" name="Freeform 100"/>
          <p:cNvSpPr>
            <a:spLocks/>
          </p:cNvSpPr>
          <p:nvPr userDrawn="1"/>
        </p:nvSpPr>
        <p:spPr bwMode="auto">
          <a:xfrm>
            <a:off x="5886450" y="138113"/>
            <a:ext cx="34925" cy="34925"/>
          </a:xfrm>
          <a:custGeom>
            <a:avLst/>
            <a:gdLst>
              <a:gd name="T0" fmla="*/ 2147483647 w 68"/>
              <a:gd name="T1" fmla="*/ 2147483647 h 68"/>
              <a:gd name="T2" fmla="*/ 2147483647 w 68"/>
              <a:gd name="T3" fmla="*/ 2147483647 h 68"/>
              <a:gd name="T4" fmla="*/ 2147483647 w 68"/>
              <a:gd name="T5" fmla="*/ 2147483647 h 68"/>
              <a:gd name="T6" fmla="*/ 2147483647 w 68"/>
              <a:gd name="T7" fmla="*/ 2147483647 h 68"/>
              <a:gd name="T8" fmla="*/ 2147483647 w 68"/>
              <a:gd name="T9" fmla="*/ 2147483647 h 68"/>
              <a:gd name="T10" fmla="*/ 2147483647 w 68"/>
              <a:gd name="T11" fmla="*/ 2147483647 h 68"/>
              <a:gd name="T12" fmla="*/ 2147483647 w 68"/>
              <a:gd name="T13" fmla="*/ 2147483647 h 68"/>
              <a:gd name="T14" fmla="*/ 2147483647 w 68"/>
              <a:gd name="T15" fmla="*/ 2147483647 h 68"/>
              <a:gd name="T16" fmla="*/ 2147483647 w 68"/>
              <a:gd name="T17" fmla="*/ 2147483647 h 68"/>
              <a:gd name="T18" fmla="*/ 2147483647 w 68"/>
              <a:gd name="T19" fmla="*/ 2147483647 h 68"/>
              <a:gd name="T20" fmla="*/ 2147483647 w 68"/>
              <a:gd name="T21" fmla="*/ 2147483647 h 68"/>
              <a:gd name="T22" fmla="*/ 2147483647 w 68"/>
              <a:gd name="T23" fmla="*/ 2147483647 h 68"/>
              <a:gd name="T24" fmla="*/ 2147483647 w 68"/>
              <a:gd name="T25" fmla="*/ 2147483647 h 68"/>
              <a:gd name="T26" fmla="*/ 2147483647 w 68"/>
              <a:gd name="T27" fmla="*/ 2147483647 h 68"/>
              <a:gd name="T28" fmla="*/ 2147483647 w 68"/>
              <a:gd name="T29" fmla="*/ 2147483647 h 68"/>
              <a:gd name="T30" fmla="*/ 2147483647 w 68"/>
              <a:gd name="T31" fmla="*/ 2147483647 h 68"/>
              <a:gd name="T32" fmla="*/ 2147483647 w 68"/>
              <a:gd name="T33" fmla="*/ 0 h 68"/>
              <a:gd name="T34" fmla="*/ 2147483647 w 68"/>
              <a:gd name="T35" fmla="*/ 2147483647 h 68"/>
              <a:gd name="T36" fmla="*/ 2147483647 w 68"/>
              <a:gd name="T37" fmla="*/ 2147483647 h 68"/>
              <a:gd name="T38" fmla="*/ 2147483647 w 68"/>
              <a:gd name="T39" fmla="*/ 2147483647 h 68"/>
              <a:gd name="T40" fmla="*/ 2147483647 w 68"/>
              <a:gd name="T41" fmla="*/ 2147483647 h 68"/>
              <a:gd name="T42" fmla="*/ 2147483647 w 68"/>
              <a:gd name="T43" fmla="*/ 2147483647 h 68"/>
              <a:gd name="T44" fmla="*/ 2147483647 w 68"/>
              <a:gd name="T45" fmla="*/ 2147483647 h 68"/>
              <a:gd name="T46" fmla="*/ 2147483647 w 68"/>
              <a:gd name="T47" fmla="*/ 2147483647 h 68"/>
              <a:gd name="T48" fmla="*/ 0 w 68"/>
              <a:gd name="T49" fmla="*/ 2147483647 h 68"/>
              <a:gd name="T50" fmla="*/ 2147483647 w 68"/>
              <a:gd name="T51" fmla="*/ 2147483647 h 68"/>
              <a:gd name="T52" fmla="*/ 2147483647 w 68"/>
              <a:gd name="T53" fmla="*/ 2147483647 h 68"/>
              <a:gd name="T54" fmla="*/ 2147483647 w 68"/>
              <a:gd name="T55" fmla="*/ 2147483647 h 68"/>
              <a:gd name="T56" fmla="*/ 2147483647 w 68"/>
              <a:gd name="T57" fmla="*/ 2147483647 h 68"/>
              <a:gd name="T58" fmla="*/ 2147483647 w 68"/>
              <a:gd name="T59" fmla="*/ 2147483647 h 68"/>
              <a:gd name="T60" fmla="*/ 2147483647 w 68"/>
              <a:gd name="T61" fmla="*/ 2147483647 h 68"/>
              <a:gd name="T62" fmla="*/ 2147483647 w 68"/>
              <a:gd name="T63" fmla="*/ 2147483647 h 68"/>
              <a:gd name="T64" fmla="*/ 2147483647 w 68"/>
              <a:gd name="T65" fmla="*/ 2147483647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8" h="68">
                <a:moveTo>
                  <a:pt x="35" y="68"/>
                </a:moveTo>
                <a:lnTo>
                  <a:pt x="41" y="67"/>
                </a:lnTo>
                <a:lnTo>
                  <a:pt x="48" y="66"/>
                </a:lnTo>
                <a:lnTo>
                  <a:pt x="53" y="63"/>
                </a:lnTo>
                <a:lnTo>
                  <a:pt x="58" y="59"/>
                </a:lnTo>
                <a:lnTo>
                  <a:pt x="63" y="53"/>
                </a:lnTo>
                <a:lnTo>
                  <a:pt x="66" y="48"/>
                </a:lnTo>
                <a:lnTo>
                  <a:pt x="68" y="41"/>
                </a:lnTo>
                <a:lnTo>
                  <a:pt x="68" y="35"/>
                </a:lnTo>
                <a:lnTo>
                  <a:pt x="68" y="27"/>
                </a:lnTo>
                <a:lnTo>
                  <a:pt x="66" y="21"/>
                </a:lnTo>
                <a:lnTo>
                  <a:pt x="63" y="15"/>
                </a:lnTo>
                <a:lnTo>
                  <a:pt x="58" y="10"/>
                </a:lnTo>
                <a:lnTo>
                  <a:pt x="53" y="6"/>
                </a:lnTo>
                <a:lnTo>
                  <a:pt x="48" y="4"/>
                </a:lnTo>
                <a:lnTo>
                  <a:pt x="41" y="1"/>
                </a:lnTo>
                <a:lnTo>
                  <a:pt x="35" y="0"/>
                </a:lnTo>
                <a:lnTo>
                  <a:pt x="27" y="1"/>
                </a:lnTo>
                <a:lnTo>
                  <a:pt x="22" y="4"/>
                </a:lnTo>
                <a:lnTo>
                  <a:pt x="15" y="6"/>
                </a:lnTo>
                <a:lnTo>
                  <a:pt x="11" y="10"/>
                </a:lnTo>
                <a:lnTo>
                  <a:pt x="6" y="15"/>
                </a:lnTo>
                <a:lnTo>
                  <a:pt x="3" y="21"/>
                </a:lnTo>
                <a:lnTo>
                  <a:pt x="1" y="27"/>
                </a:lnTo>
                <a:lnTo>
                  <a:pt x="0" y="35"/>
                </a:lnTo>
                <a:lnTo>
                  <a:pt x="1" y="41"/>
                </a:lnTo>
                <a:lnTo>
                  <a:pt x="3" y="48"/>
                </a:lnTo>
                <a:lnTo>
                  <a:pt x="6" y="53"/>
                </a:lnTo>
                <a:lnTo>
                  <a:pt x="11" y="59"/>
                </a:lnTo>
                <a:lnTo>
                  <a:pt x="15" y="63"/>
                </a:lnTo>
                <a:lnTo>
                  <a:pt x="22" y="66"/>
                </a:lnTo>
                <a:lnTo>
                  <a:pt x="27" y="67"/>
                </a:lnTo>
                <a:lnTo>
                  <a:pt x="35" y="68"/>
                </a:lnTo>
                <a:close/>
              </a:path>
            </a:pathLst>
          </a:custGeom>
          <a:solidFill>
            <a:srgbClr val="FFFFFF"/>
          </a:solidFill>
          <a:ln w="9525">
            <a:noFill/>
            <a:round/>
            <a:headEnd/>
            <a:tailEnd/>
          </a:ln>
        </p:spPr>
        <p:txBody>
          <a:bodyPr/>
          <a:lstStyle/>
          <a:p>
            <a:endParaRPr lang="en-US">
              <a:solidFill>
                <a:srgbClr val="000000"/>
              </a:solidFill>
            </a:endParaRPr>
          </a:p>
        </p:txBody>
      </p:sp>
      <p:sp>
        <p:nvSpPr>
          <p:cNvPr id="1096" name="Freeform 101"/>
          <p:cNvSpPr>
            <a:spLocks/>
          </p:cNvSpPr>
          <p:nvPr userDrawn="1"/>
        </p:nvSpPr>
        <p:spPr bwMode="auto">
          <a:xfrm>
            <a:off x="5983288" y="138113"/>
            <a:ext cx="36512" cy="34925"/>
          </a:xfrm>
          <a:custGeom>
            <a:avLst/>
            <a:gdLst>
              <a:gd name="T0" fmla="*/ 2147483647 w 69"/>
              <a:gd name="T1" fmla="*/ 2147483647 h 68"/>
              <a:gd name="T2" fmla="*/ 2147483647 w 69"/>
              <a:gd name="T3" fmla="*/ 2147483647 h 68"/>
              <a:gd name="T4" fmla="*/ 2147483647 w 69"/>
              <a:gd name="T5" fmla="*/ 2147483647 h 68"/>
              <a:gd name="T6" fmla="*/ 2147483647 w 69"/>
              <a:gd name="T7" fmla="*/ 2147483647 h 68"/>
              <a:gd name="T8" fmla="*/ 2147483647 w 69"/>
              <a:gd name="T9" fmla="*/ 2147483647 h 68"/>
              <a:gd name="T10" fmla="*/ 2147483647 w 69"/>
              <a:gd name="T11" fmla="*/ 2147483647 h 68"/>
              <a:gd name="T12" fmla="*/ 2147483647 w 69"/>
              <a:gd name="T13" fmla="*/ 2147483647 h 68"/>
              <a:gd name="T14" fmla="*/ 2147483647 w 69"/>
              <a:gd name="T15" fmla="*/ 2147483647 h 68"/>
              <a:gd name="T16" fmla="*/ 2147483647 w 69"/>
              <a:gd name="T17" fmla="*/ 2147483647 h 68"/>
              <a:gd name="T18" fmla="*/ 2147483647 w 69"/>
              <a:gd name="T19" fmla="*/ 2147483647 h 68"/>
              <a:gd name="T20" fmla="*/ 2147483647 w 69"/>
              <a:gd name="T21" fmla="*/ 2147483647 h 68"/>
              <a:gd name="T22" fmla="*/ 2147483647 w 69"/>
              <a:gd name="T23" fmla="*/ 2147483647 h 68"/>
              <a:gd name="T24" fmla="*/ 2147483647 w 69"/>
              <a:gd name="T25" fmla="*/ 2147483647 h 68"/>
              <a:gd name="T26" fmla="*/ 2147483647 w 69"/>
              <a:gd name="T27" fmla="*/ 2147483647 h 68"/>
              <a:gd name="T28" fmla="*/ 2147483647 w 69"/>
              <a:gd name="T29" fmla="*/ 2147483647 h 68"/>
              <a:gd name="T30" fmla="*/ 2147483647 w 69"/>
              <a:gd name="T31" fmla="*/ 2147483647 h 68"/>
              <a:gd name="T32" fmla="*/ 2147483647 w 69"/>
              <a:gd name="T33" fmla="*/ 0 h 68"/>
              <a:gd name="T34" fmla="*/ 2147483647 w 69"/>
              <a:gd name="T35" fmla="*/ 2147483647 h 68"/>
              <a:gd name="T36" fmla="*/ 2147483647 w 69"/>
              <a:gd name="T37" fmla="*/ 2147483647 h 68"/>
              <a:gd name="T38" fmla="*/ 2147483647 w 69"/>
              <a:gd name="T39" fmla="*/ 2147483647 h 68"/>
              <a:gd name="T40" fmla="*/ 2147483647 w 69"/>
              <a:gd name="T41" fmla="*/ 2147483647 h 68"/>
              <a:gd name="T42" fmla="*/ 2147483647 w 69"/>
              <a:gd name="T43" fmla="*/ 2147483647 h 68"/>
              <a:gd name="T44" fmla="*/ 2147483647 w 69"/>
              <a:gd name="T45" fmla="*/ 2147483647 h 68"/>
              <a:gd name="T46" fmla="*/ 2147483647 w 69"/>
              <a:gd name="T47" fmla="*/ 2147483647 h 68"/>
              <a:gd name="T48" fmla="*/ 0 w 69"/>
              <a:gd name="T49" fmla="*/ 2147483647 h 68"/>
              <a:gd name="T50" fmla="*/ 2147483647 w 69"/>
              <a:gd name="T51" fmla="*/ 2147483647 h 68"/>
              <a:gd name="T52" fmla="*/ 2147483647 w 69"/>
              <a:gd name="T53" fmla="*/ 2147483647 h 68"/>
              <a:gd name="T54" fmla="*/ 2147483647 w 69"/>
              <a:gd name="T55" fmla="*/ 2147483647 h 68"/>
              <a:gd name="T56" fmla="*/ 2147483647 w 69"/>
              <a:gd name="T57" fmla="*/ 2147483647 h 68"/>
              <a:gd name="T58" fmla="*/ 2147483647 w 69"/>
              <a:gd name="T59" fmla="*/ 2147483647 h 68"/>
              <a:gd name="T60" fmla="*/ 2147483647 w 69"/>
              <a:gd name="T61" fmla="*/ 2147483647 h 68"/>
              <a:gd name="T62" fmla="*/ 2147483647 w 69"/>
              <a:gd name="T63" fmla="*/ 2147483647 h 68"/>
              <a:gd name="T64" fmla="*/ 2147483647 w 69"/>
              <a:gd name="T65" fmla="*/ 2147483647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9" h="68">
                <a:moveTo>
                  <a:pt x="35" y="68"/>
                </a:moveTo>
                <a:lnTo>
                  <a:pt x="42" y="67"/>
                </a:lnTo>
                <a:lnTo>
                  <a:pt x="48" y="66"/>
                </a:lnTo>
                <a:lnTo>
                  <a:pt x="53" y="63"/>
                </a:lnTo>
                <a:lnTo>
                  <a:pt x="59" y="59"/>
                </a:lnTo>
                <a:lnTo>
                  <a:pt x="63" y="53"/>
                </a:lnTo>
                <a:lnTo>
                  <a:pt x="66" y="48"/>
                </a:lnTo>
                <a:lnTo>
                  <a:pt x="68" y="41"/>
                </a:lnTo>
                <a:lnTo>
                  <a:pt x="69" y="35"/>
                </a:lnTo>
                <a:lnTo>
                  <a:pt x="68" y="27"/>
                </a:lnTo>
                <a:lnTo>
                  <a:pt x="66" y="21"/>
                </a:lnTo>
                <a:lnTo>
                  <a:pt x="63" y="15"/>
                </a:lnTo>
                <a:lnTo>
                  <a:pt x="59" y="10"/>
                </a:lnTo>
                <a:lnTo>
                  <a:pt x="53" y="6"/>
                </a:lnTo>
                <a:lnTo>
                  <a:pt x="48" y="4"/>
                </a:lnTo>
                <a:lnTo>
                  <a:pt x="42" y="1"/>
                </a:lnTo>
                <a:lnTo>
                  <a:pt x="35" y="0"/>
                </a:lnTo>
                <a:lnTo>
                  <a:pt x="27" y="1"/>
                </a:lnTo>
                <a:lnTo>
                  <a:pt x="21" y="4"/>
                </a:lnTo>
                <a:lnTo>
                  <a:pt x="15" y="6"/>
                </a:lnTo>
                <a:lnTo>
                  <a:pt x="10" y="10"/>
                </a:lnTo>
                <a:lnTo>
                  <a:pt x="6" y="15"/>
                </a:lnTo>
                <a:lnTo>
                  <a:pt x="4" y="21"/>
                </a:lnTo>
                <a:lnTo>
                  <a:pt x="1" y="27"/>
                </a:lnTo>
                <a:lnTo>
                  <a:pt x="0" y="35"/>
                </a:lnTo>
                <a:lnTo>
                  <a:pt x="1" y="41"/>
                </a:lnTo>
                <a:lnTo>
                  <a:pt x="4" y="48"/>
                </a:lnTo>
                <a:lnTo>
                  <a:pt x="6" y="53"/>
                </a:lnTo>
                <a:lnTo>
                  <a:pt x="10" y="59"/>
                </a:lnTo>
                <a:lnTo>
                  <a:pt x="15" y="63"/>
                </a:lnTo>
                <a:lnTo>
                  <a:pt x="21" y="66"/>
                </a:lnTo>
                <a:lnTo>
                  <a:pt x="27" y="67"/>
                </a:lnTo>
                <a:lnTo>
                  <a:pt x="35" y="68"/>
                </a:lnTo>
                <a:close/>
              </a:path>
            </a:pathLst>
          </a:custGeom>
          <a:solidFill>
            <a:srgbClr val="FFFFFF"/>
          </a:solidFill>
          <a:ln w="9525">
            <a:noFill/>
            <a:round/>
            <a:headEnd/>
            <a:tailEnd/>
          </a:ln>
        </p:spPr>
        <p:txBody>
          <a:bodyPr/>
          <a:lstStyle/>
          <a:p>
            <a:endParaRPr lang="en-US">
              <a:solidFill>
                <a:srgbClr val="000000"/>
              </a:solidFill>
            </a:endParaRPr>
          </a:p>
        </p:txBody>
      </p:sp>
      <p:sp>
        <p:nvSpPr>
          <p:cNvPr id="1097" name="Freeform 102"/>
          <p:cNvSpPr>
            <a:spLocks/>
          </p:cNvSpPr>
          <p:nvPr userDrawn="1"/>
        </p:nvSpPr>
        <p:spPr bwMode="auto">
          <a:xfrm>
            <a:off x="6081713" y="138113"/>
            <a:ext cx="34925" cy="34925"/>
          </a:xfrm>
          <a:custGeom>
            <a:avLst/>
            <a:gdLst>
              <a:gd name="T0" fmla="*/ 2147483647 w 68"/>
              <a:gd name="T1" fmla="*/ 2147483647 h 68"/>
              <a:gd name="T2" fmla="*/ 2147483647 w 68"/>
              <a:gd name="T3" fmla="*/ 2147483647 h 68"/>
              <a:gd name="T4" fmla="*/ 2147483647 w 68"/>
              <a:gd name="T5" fmla="*/ 2147483647 h 68"/>
              <a:gd name="T6" fmla="*/ 2147483647 w 68"/>
              <a:gd name="T7" fmla="*/ 2147483647 h 68"/>
              <a:gd name="T8" fmla="*/ 2147483647 w 68"/>
              <a:gd name="T9" fmla="*/ 2147483647 h 68"/>
              <a:gd name="T10" fmla="*/ 2147483647 w 68"/>
              <a:gd name="T11" fmla="*/ 2147483647 h 68"/>
              <a:gd name="T12" fmla="*/ 2147483647 w 68"/>
              <a:gd name="T13" fmla="*/ 2147483647 h 68"/>
              <a:gd name="T14" fmla="*/ 2147483647 w 68"/>
              <a:gd name="T15" fmla="*/ 2147483647 h 68"/>
              <a:gd name="T16" fmla="*/ 2147483647 w 68"/>
              <a:gd name="T17" fmla="*/ 2147483647 h 68"/>
              <a:gd name="T18" fmla="*/ 2147483647 w 68"/>
              <a:gd name="T19" fmla="*/ 2147483647 h 68"/>
              <a:gd name="T20" fmla="*/ 2147483647 w 68"/>
              <a:gd name="T21" fmla="*/ 2147483647 h 68"/>
              <a:gd name="T22" fmla="*/ 2147483647 w 68"/>
              <a:gd name="T23" fmla="*/ 2147483647 h 68"/>
              <a:gd name="T24" fmla="*/ 2147483647 w 68"/>
              <a:gd name="T25" fmla="*/ 2147483647 h 68"/>
              <a:gd name="T26" fmla="*/ 2147483647 w 68"/>
              <a:gd name="T27" fmla="*/ 2147483647 h 68"/>
              <a:gd name="T28" fmla="*/ 2147483647 w 68"/>
              <a:gd name="T29" fmla="*/ 2147483647 h 68"/>
              <a:gd name="T30" fmla="*/ 2147483647 w 68"/>
              <a:gd name="T31" fmla="*/ 2147483647 h 68"/>
              <a:gd name="T32" fmla="*/ 2147483647 w 68"/>
              <a:gd name="T33" fmla="*/ 0 h 68"/>
              <a:gd name="T34" fmla="*/ 2147483647 w 68"/>
              <a:gd name="T35" fmla="*/ 2147483647 h 68"/>
              <a:gd name="T36" fmla="*/ 2147483647 w 68"/>
              <a:gd name="T37" fmla="*/ 2147483647 h 68"/>
              <a:gd name="T38" fmla="*/ 2147483647 w 68"/>
              <a:gd name="T39" fmla="*/ 2147483647 h 68"/>
              <a:gd name="T40" fmla="*/ 2147483647 w 68"/>
              <a:gd name="T41" fmla="*/ 2147483647 h 68"/>
              <a:gd name="T42" fmla="*/ 2147483647 w 68"/>
              <a:gd name="T43" fmla="*/ 2147483647 h 68"/>
              <a:gd name="T44" fmla="*/ 2147483647 w 68"/>
              <a:gd name="T45" fmla="*/ 2147483647 h 68"/>
              <a:gd name="T46" fmla="*/ 0 w 68"/>
              <a:gd name="T47" fmla="*/ 2147483647 h 68"/>
              <a:gd name="T48" fmla="*/ 0 w 68"/>
              <a:gd name="T49" fmla="*/ 2147483647 h 68"/>
              <a:gd name="T50" fmla="*/ 0 w 68"/>
              <a:gd name="T51" fmla="*/ 2147483647 h 68"/>
              <a:gd name="T52" fmla="*/ 2147483647 w 68"/>
              <a:gd name="T53" fmla="*/ 2147483647 h 68"/>
              <a:gd name="T54" fmla="*/ 2147483647 w 68"/>
              <a:gd name="T55" fmla="*/ 2147483647 h 68"/>
              <a:gd name="T56" fmla="*/ 2147483647 w 68"/>
              <a:gd name="T57" fmla="*/ 2147483647 h 68"/>
              <a:gd name="T58" fmla="*/ 2147483647 w 68"/>
              <a:gd name="T59" fmla="*/ 2147483647 h 68"/>
              <a:gd name="T60" fmla="*/ 2147483647 w 68"/>
              <a:gd name="T61" fmla="*/ 2147483647 h 68"/>
              <a:gd name="T62" fmla="*/ 2147483647 w 68"/>
              <a:gd name="T63" fmla="*/ 2147483647 h 68"/>
              <a:gd name="T64" fmla="*/ 2147483647 w 68"/>
              <a:gd name="T65" fmla="*/ 2147483647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8" h="68">
                <a:moveTo>
                  <a:pt x="33" y="68"/>
                </a:moveTo>
                <a:lnTo>
                  <a:pt x="41" y="67"/>
                </a:lnTo>
                <a:lnTo>
                  <a:pt x="48" y="66"/>
                </a:lnTo>
                <a:lnTo>
                  <a:pt x="53" y="63"/>
                </a:lnTo>
                <a:lnTo>
                  <a:pt x="58" y="59"/>
                </a:lnTo>
                <a:lnTo>
                  <a:pt x="62" y="53"/>
                </a:lnTo>
                <a:lnTo>
                  <a:pt x="65" y="48"/>
                </a:lnTo>
                <a:lnTo>
                  <a:pt x="67" y="41"/>
                </a:lnTo>
                <a:lnTo>
                  <a:pt x="68" y="35"/>
                </a:lnTo>
                <a:lnTo>
                  <a:pt x="67" y="27"/>
                </a:lnTo>
                <a:lnTo>
                  <a:pt x="65" y="21"/>
                </a:lnTo>
                <a:lnTo>
                  <a:pt x="62" y="15"/>
                </a:lnTo>
                <a:lnTo>
                  <a:pt x="58" y="10"/>
                </a:lnTo>
                <a:lnTo>
                  <a:pt x="53" y="6"/>
                </a:lnTo>
                <a:lnTo>
                  <a:pt x="48" y="4"/>
                </a:lnTo>
                <a:lnTo>
                  <a:pt x="41" y="1"/>
                </a:lnTo>
                <a:lnTo>
                  <a:pt x="33" y="0"/>
                </a:lnTo>
                <a:lnTo>
                  <a:pt x="27" y="1"/>
                </a:lnTo>
                <a:lnTo>
                  <a:pt x="20" y="4"/>
                </a:lnTo>
                <a:lnTo>
                  <a:pt x="15" y="6"/>
                </a:lnTo>
                <a:lnTo>
                  <a:pt x="10" y="10"/>
                </a:lnTo>
                <a:lnTo>
                  <a:pt x="5" y="15"/>
                </a:lnTo>
                <a:lnTo>
                  <a:pt x="2" y="21"/>
                </a:lnTo>
                <a:lnTo>
                  <a:pt x="0" y="27"/>
                </a:lnTo>
                <a:lnTo>
                  <a:pt x="0" y="35"/>
                </a:lnTo>
                <a:lnTo>
                  <a:pt x="0" y="41"/>
                </a:lnTo>
                <a:lnTo>
                  <a:pt x="2" y="48"/>
                </a:lnTo>
                <a:lnTo>
                  <a:pt x="5" y="53"/>
                </a:lnTo>
                <a:lnTo>
                  <a:pt x="10" y="59"/>
                </a:lnTo>
                <a:lnTo>
                  <a:pt x="15" y="63"/>
                </a:lnTo>
                <a:lnTo>
                  <a:pt x="20" y="66"/>
                </a:lnTo>
                <a:lnTo>
                  <a:pt x="27" y="67"/>
                </a:lnTo>
                <a:lnTo>
                  <a:pt x="33" y="68"/>
                </a:lnTo>
                <a:close/>
              </a:path>
            </a:pathLst>
          </a:custGeom>
          <a:solidFill>
            <a:srgbClr val="FFFFFF"/>
          </a:solidFill>
          <a:ln w="9525">
            <a:noFill/>
            <a:round/>
            <a:headEnd/>
            <a:tailEnd/>
          </a:ln>
        </p:spPr>
        <p:txBody>
          <a:bodyPr/>
          <a:lstStyle/>
          <a:p>
            <a:endParaRPr lang="en-US">
              <a:solidFill>
                <a:srgbClr val="000000"/>
              </a:solidFill>
            </a:endParaRPr>
          </a:p>
        </p:txBody>
      </p:sp>
      <p:sp>
        <p:nvSpPr>
          <p:cNvPr id="1098" name="Freeform 103"/>
          <p:cNvSpPr>
            <a:spLocks/>
          </p:cNvSpPr>
          <p:nvPr userDrawn="1"/>
        </p:nvSpPr>
        <p:spPr bwMode="auto">
          <a:xfrm>
            <a:off x="6178550" y="138113"/>
            <a:ext cx="36513" cy="34925"/>
          </a:xfrm>
          <a:custGeom>
            <a:avLst/>
            <a:gdLst>
              <a:gd name="T0" fmla="*/ 2147483647 w 68"/>
              <a:gd name="T1" fmla="*/ 2147483647 h 68"/>
              <a:gd name="T2" fmla="*/ 2147483647 w 68"/>
              <a:gd name="T3" fmla="*/ 2147483647 h 68"/>
              <a:gd name="T4" fmla="*/ 2147483647 w 68"/>
              <a:gd name="T5" fmla="*/ 2147483647 h 68"/>
              <a:gd name="T6" fmla="*/ 2147483647 w 68"/>
              <a:gd name="T7" fmla="*/ 2147483647 h 68"/>
              <a:gd name="T8" fmla="*/ 2147483647 w 68"/>
              <a:gd name="T9" fmla="*/ 2147483647 h 68"/>
              <a:gd name="T10" fmla="*/ 2147483647 w 68"/>
              <a:gd name="T11" fmla="*/ 2147483647 h 68"/>
              <a:gd name="T12" fmla="*/ 2147483647 w 68"/>
              <a:gd name="T13" fmla="*/ 2147483647 h 68"/>
              <a:gd name="T14" fmla="*/ 2147483647 w 68"/>
              <a:gd name="T15" fmla="*/ 2147483647 h 68"/>
              <a:gd name="T16" fmla="*/ 2147483647 w 68"/>
              <a:gd name="T17" fmla="*/ 2147483647 h 68"/>
              <a:gd name="T18" fmla="*/ 2147483647 w 68"/>
              <a:gd name="T19" fmla="*/ 2147483647 h 68"/>
              <a:gd name="T20" fmla="*/ 2147483647 w 68"/>
              <a:gd name="T21" fmla="*/ 2147483647 h 68"/>
              <a:gd name="T22" fmla="*/ 2147483647 w 68"/>
              <a:gd name="T23" fmla="*/ 2147483647 h 68"/>
              <a:gd name="T24" fmla="*/ 2147483647 w 68"/>
              <a:gd name="T25" fmla="*/ 2147483647 h 68"/>
              <a:gd name="T26" fmla="*/ 2147483647 w 68"/>
              <a:gd name="T27" fmla="*/ 2147483647 h 68"/>
              <a:gd name="T28" fmla="*/ 2147483647 w 68"/>
              <a:gd name="T29" fmla="*/ 2147483647 h 68"/>
              <a:gd name="T30" fmla="*/ 2147483647 w 68"/>
              <a:gd name="T31" fmla="*/ 2147483647 h 68"/>
              <a:gd name="T32" fmla="*/ 2147483647 w 68"/>
              <a:gd name="T33" fmla="*/ 0 h 68"/>
              <a:gd name="T34" fmla="*/ 2147483647 w 68"/>
              <a:gd name="T35" fmla="*/ 2147483647 h 68"/>
              <a:gd name="T36" fmla="*/ 2147483647 w 68"/>
              <a:gd name="T37" fmla="*/ 2147483647 h 68"/>
              <a:gd name="T38" fmla="*/ 2147483647 w 68"/>
              <a:gd name="T39" fmla="*/ 2147483647 h 68"/>
              <a:gd name="T40" fmla="*/ 2147483647 w 68"/>
              <a:gd name="T41" fmla="*/ 2147483647 h 68"/>
              <a:gd name="T42" fmla="*/ 2147483647 w 68"/>
              <a:gd name="T43" fmla="*/ 2147483647 h 68"/>
              <a:gd name="T44" fmla="*/ 2147483647 w 68"/>
              <a:gd name="T45" fmla="*/ 2147483647 h 68"/>
              <a:gd name="T46" fmla="*/ 0 w 68"/>
              <a:gd name="T47" fmla="*/ 2147483647 h 68"/>
              <a:gd name="T48" fmla="*/ 0 w 68"/>
              <a:gd name="T49" fmla="*/ 2147483647 h 68"/>
              <a:gd name="T50" fmla="*/ 0 w 68"/>
              <a:gd name="T51" fmla="*/ 2147483647 h 68"/>
              <a:gd name="T52" fmla="*/ 2147483647 w 68"/>
              <a:gd name="T53" fmla="*/ 2147483647 h 68"/>
              <a:gd name="T54" fmla="*/ 2147483647 w 68"/>
              <a:gd name="T55" fmla="*/ 2147483647 h 68"/>
              <a:gd name="T56" fmla="*/ 2147483647 w 68"/>
              <a:gd name="T57" fmla="*/ 2147483647 h 68"/>
              <a:gd name="T58" fmla="*/ 2147483647 w 68"/>
              <a:gd name="T59" fmla="*/ 2147483647 h 68"/>
              <a:gd name="T60" fmla="*/ 2147483647 w 68"/>
              <a:gd name="T61" fmla="*/ 2147483647 h 68"/>
              <a:gd name="T62" fmla="*/ 2147483647 w 68"/>
              <a:gd name="T63" fmla="*/ 2147483647 h 68"/>
              <a:gd name="T64" fmla="*/ 2147483647 w 68"/>
              <a:gd name="T65" fmla="*/ 2147483647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8" h="68">
                <a:moveTo>
                  <a:pt x="34" y="68"/>
                </a:moveTo>
                <a:lnTo>
                  <a:pt x="40" y="67"/>
                </a:lnTo>
                <a:lnTo>
                  <a:pt x="47" y="66"/>
                </a:lnTo>
                <a:lnTo>
                  <a:pt x="53" y="63"/>
                </a:lnTo>
                <a:lnTo>
                  <a:pt x="58" y="59"/>
                </a:lnTo>
                <a:lnTo>
                  <a:pt x="62" y="53"/>
                </a:lnTo>
                <a:lnTo>
                  <a:pt x="65" y="48"/>
                </a:lnTo>
                <a:lnTo>
                  <a:pt x="68" y="41"/>
                </a:lnTo>
                <a:lnTo>
                  <a:pt x="68" y="35"/>
                </a:lnTo>
                <a:lnTo>
                  <a:pt x="68" y="27"/>
                </a:lnTo>
                <a:lnTo>
                  <a:pt x="65" y="21"/>
                </a:lnTo>
                <a:lnTo>
                  <a:pt x="62" y="15"/>
                </a:lnTo>
                <a:lnTo>
                  <a:pt x="58" y="10"/>
                </a:lnTo>
                <a:lnTo>
                  <a:pt x="53" y="6"/>
                </a:lnTo>
                <a:lnTo>
                  <a:pt x="47" y="4"/>
                </a:lnTo>
                <a:lnTo>
                  <a:pt x="40" y="1"/>
                </a:lnTo>
                <a:lnTo>
                  <a:pt x="34" y="0"/>
                </a:lnTo>
                <a:lnTo>
                  <a:pt x="27" y="1"/>
                </a:lnTo>
                <a:lnTo>
                  <a:pt x="21" y="4"/>
                </a:lnTo>
                <a:lnTo>
                  <a:pt x="14" y="6"/>
                </a:lnTo>
                <a:lnTo>
                  <a:pt x="10" y="10"/>
                </a:lnTo>
                <a:lnTo>
                  <a:pt x="6" y="15"/>
                </a:lnTo>
                <a:lnTo>
                  <a:pt x="2" y="21"/>
                </a:lnTo>
                <a:lnTo>
                  <a:pt x="0" y="27"/>
                </a:lnTo>
                <a:lnTo>
                  <a:pt x="0" y="35"/>
                </a:lnTo>
                <a:lnTo>
                  <a:pt x="0" y="41"/>
                </a:lnTo>
                <a:lnTo>
                  <a:pt x="2" y="48"/>
                </a:lnTo>
                <a:lnTo>
                  <a:pt x="6" y="53"/>
                </a:lnTo>
                <a:lnTo>
                  <a:pt x="10" y="59"/>
                </a:lnTo>
                <a:lnTo>
                  <a:pt x="14" y="63"/>
                </a:lnTo>
                <a:lnTo>
                  <a:pt x="21" y="66"/>
                </a:lnTo>
                <a:lnTo>
                  <a:pt x="27" y="67"/>
                </a:lnTo>
                <a:lnTo>
                  <a:pt x="34" y="68"/>
                </a:lnTo>
                <a:close/>
              </a:path>
            </a:pathLst>
          </a:custGeom>
          <a:solidFill>
            <a:srgbClr val="FFFFFF"/>
          </a:solidFill>
          <a:ln w="9525">
            <a:noFill/>
            <a:round/>
            <a:headEnd/>
            <a:tailEnd/>
          </a:ln>
        </p:spPr>
        <p:txBody>
          <a:bodyPr/>
          <a:lstStyle/>
          <a:p>
            <a:endParaRPr lang="en-US">
              <a:solidFill>
                <a:srgbClr val="000000"/>
              </a:solidFill>
            </a:endParaRPr>
          </a:p>
        </p:txBody>
      </p:sp>
      <p:sp>
        <p:nvSpPr>
          <p:cNvPr id="1099" name="Freeform 104"/>
          <p:cNvSpPr>
            <a:spLocks/>
          </p:cNvSpPr>
          <p:nvPr userDrawn="1"/>
        </p:nvSpPr>
        <p:spPr bwMode="auto">
          <a:xfrm>
            <a:off x="6275388" y="138113"/>
            <a:ext cx="36512" cy="34925"/>
          </a:xfrm>
          <a:custGeom>
            <a:avLst/>
            <a:gdLst>
              <a:gd name="T0" fmla="*/ 2147483647 w 68"/>
              <a:gd name="T1" fmla="*/ 2147483647 h 68"/>
              <a:gd name="T2" fmla="*/ 2147483647 w 68"/>
              <a:gd name="T3" fmla="*/ 2147483647 h 68"/>
              <a:gd name="T4" fmla="*/ 2147483647 w 68"/>
              <a:gd name="T5" fmla="*/ 2147483647 h 68"/>
              <a:gd name="T6" fmla="*/ 2147483647 w 68"/>
              <a:gd name="T7" fmla="*/ 2147483647 h 68"/>
              <a:gd name="T8" fmla="*/ 2147483647 w 68"/>
              <a:gd name="T9" fmla="*/ 2147483647 h 68"/>
              <a:gd name="T10" fmla="*/ 2147483647 w 68"/>
              <a:gd name="T11" fmla="*/ 2147483647 h 68"/>
              <a:gd name="T12" fmla="*/ 2147483647 w 68"/>
              <a:gd name="T13" fmla="*/ 2147483647 h 68"/>
              <a:gd name="T14" fmla="*/ 2147483647 w 68"/>
              <a:gd name="T15" fmla="*/ 2147483647 h 68"/>
              <a:gd name="T16" fmla="*/ 2147483647 w 68"/>
              <a:gd name="T17" fmla="*/ 2147483647 h 68"/>
              <a:gd name="T18" fmla="*/ 2147483647 w 68"/>
              <a:gd name="T19" fmla="*/ 2147483647 h 68"/>
              <a:gd name="T20" fmla="*/ 2147483647 w 68"/>
              <a:gd name="T21" fmla="*/ 2147483647 h 68"/>
              <a:gd name="T22" fmla="*/ 2147483647 w 68"/>
              <a:gd name="T23" fmla="*/ 2147483647 h 68"/>
              <a:gd name="T24" fmla="*/ 2147483647 w 68"/>
              <a:gd name="T25" fmla="*/ 2147483647 h 68"/>
              <a:gd name="T26" fmla="*/ 2147483647 w 68"/>
              <a:gd name="T27" fmla="*/ 2147483647 h 68"/>
              <a:gd name="T28" fmla="*/ 2147483647 w 68"/>
              <a:gd name="T29" fmla="*/ 2147483647 h 68"/>
              <a:gd name="T30" fmla="*/ 2147483647 w 68"/>
              <a:gd name="T31" fmla="*/ 2147483647 h 68"/>
              <a:gd name="T32" fmla="*/ 2147483647 w 68"/>
              <a:gd name="T33" fmla="*/ 0 h 68"/>
              <a:gd name="T34" fmla="*/ 2147483647 w 68"/>
              <a:gd name="T35" fmla="*/ 2147483647 h 68"/>
              <a:gd name="T36" fmla="*/ 2147483647 w 68"/>
              <a:gd name="T37" fmla="*/ 2147483647 h 68"/>
              <a:gd name="T38" fmla="*/ 2147483647 w 68"/>
              <a:gd name="T39" fmla="*/ 2147483647 h 68"/>
              <a:gd name="T40" fmla="*/ 2147483647 w 68"/>
              <a:gd name="T41" fmla="*/ 2147483647 h 68"/>
              <a:gd name="T42" fmla="*/ 2147483647 w 68"/>
              <a:gd name="T43" fmla="*/ 2147483647 h 68"/>
              <a:gd name="T44" fmla="*/ 2147483647 w 68"/>
              <a:gd name="T45" fmla="*/ 2147483647 h 68"/>
              <a:gd name="T46" fmla="*/ 2147483647 w 68"/>
              <a:gd name="T47" fmla="*/ 2147483647 h 68"/>
              <a:gd name="T48" fmla="*/ 0 w 68"/>
              <a:gd name="T49" fmla="*/ 2147483647 h 68"/>
              <a:gd name="T50" fmla="*/ 2147483647 w 68"/>
              <a:gd name="T51" fmla="*/ 2147483647 h 68"/>
              <a:gd name="T52" fmla="*/ 2147483647 w 68"/>
              <a:gd name="T53" fmla="*/ 2147483647 h 68"/>
              <a:gd name="T54" fmla="*/ 2147483647 w 68"/>
              <a:gd name="T55" fmla="*/ 2147483647 h 68"/>
              <a:gd name="T56" fmla="*/ 2147483647 w 68"/>
              <a:gd name="T57" fmla="*/ 2147483647 h 68"/>
              <a:gd name="T58" fmla="*/ 2147483647 w 68"/>
              <a:gd name="T59" fmla="*/ 2147483647 h 68"/>
              <a:gd name="T60" fmla="*/ 2147483647 w 68"/>
              <a:gd name="T61" fmla="*/ 2147483647 h 68"/>
              <a:gd name="T62" fmla="*/ 2147483647 w 68"/>
              <a:gd name="T63" fmla="*/ 2147483647 h 68"/>
              <a:gd name="T64" fmla="*/ 2147483647 w 68"/>
              <a:gd name="T65" fmla="*/ 2147483647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8" h="68">
                <a:moveTo>
                  <a:pt x="34" y="68"/>
                </a:moveTo>
                <a:lnTo>
                  <a:pt x="41" y="67"/>
                </a:lnTo>
                <a:lnTo>
                  <a:pt x="47" y="66"/>
                </a:lnTo>
                <a:lnTo>
                  <a:pt x="53" y="63"/>
                </a:lnTo>
                <a:lnTo>
                  <a:pt x="58" y="59"/>
                </a:lnTo>
                <a:lnTo>
                  <a:pt x="63" y="53"/>
                </a:lnTo>
                <a:lnTo>
                  <a:pt x="66" y="48"/>
                </a:lnTo>
                <a:lnTo>
                  <a:pt x="68" y="41"/>
                </a:lnTo>
                <a:lnTo>
                  <a:pt x="68" y="35"/>
                </a:lnTo>
                <a:lnTo>
                  <a:pt x="68" y="27"/>
                </a:lnTo>
                <a:lnTo>
                  <a:pt x="66" y="21"/>
                </a:lnTo>
                <a:lnTo>
                  <a:pt x="63" y="15"/>
                </a:lnTo>
                <a:lnTo>
                  <a:pt x="58" y="10"/>
                </a:lnTo>
                <a:lnTo>
                  <a:pt x="53" y="6"/>
                </a:lnTo>
                <a:lnTo>
                  <a:pt x="47" y="4"/>
                </a:lnTo>
                <a:lnTo>
                  <a:pt x="41" y="1"/>
                </a:lnTo>
                <a:lnTo>
                  <a:pt x="34" y="0"/>
                </a:lnTo>
                <a:lnTo>
                  <a:pt x="27" y="1"/>
                </a:lnTo>
                <a:lnTo>
                  <a:pt x="20" y="4"/>
                </a:lnTo>
                <a:lnTo>
                  <a:pt x="15" y="6"/>
                </a:lnTo>
                <a:lnTo>
                  <a:pt x="9" y="10"/>
                </a:lnTo>
                <a:lnTo>
                  <a:pt x="6" y="15"/>
                </a:lnTo>
                <a:lnTo>
                  <a:pt x="3" y="21"/>
                </a:lnTo>
                <a:lnTo>
                  <a:pt x="1" y="27"/>
                </a:lnTo>
                <a:lnTo>
                  <a:pt x="0" y="35"/>
                </a:lnTo>
                <a:lnTo>
                  <a:pt x="1" y="41"/>
                </a:lnTo>
                <a:lnTo>
                  <a:pt x="3" y="48"/>
                </a:lnTo>
                <a:lnTo>
                  <a:pt x="6" y="53"/>
                </a:lnTo>
                <a:lnTo>
                  <a:pt x="9" y="59"/>
                </a:lnTo>
                <a:lnTo>
                  <a:pt x="15" y="63"/>
                </a:lnTo>
                <a:lnTo>
                  <a:pt x="20" y="66"/>
                </a:lnTo>
                <a:lnTo>
                  <a:pt x="27" y="67"/>
                </a:lnTo>
                <a:lnTo>
                  <a:pt x="34" y="68"/>
                </a:lnTo>
                <a:close/>
              </a:path>
            </a:pathLst>
          </a:custGeom>
          <a:solidFill>
            <a:srgbClr val="FFFFFF"/>
          </a:solidFill>
          <a:ln w="9525">
            <a:noFill/>
            <a:round/>
            <a:headEnd/>
            <a:tailEnd/>
          </a:ln>
        </p:spPr>
        <p:txBody>
          <a:bodyPr/>
          <a:lstStyle/>
          <a:p>
            <a:endParaRPr lang="en-US">
              <a:solidFill>
                <a:srgbClr val="000000"/>
              </a:solidFill>
            </a:endParaRPr>
          </a:p>
        </p:txBody>
      </p:sp>
      <p:sp>
        <p:nvSpPr>
          <p:cNvPr id="1100" name="Freeform 105"/>
          <p:cNvSpPr>
            <a:spLocks/>
          </p:cNvSpPr>
          <p:nvPr userDrawn="1"/>
        </p:nvSpPr>
        <p:spPr bwMode="auto">
          <a:xfrm>
            <a:off x="1403350" y="138113"/>
            <a:ext cx="34925" cy="34925"/>
          </a:xfrm>
          <a:custGeom>
            <a:avLst/>
            <a:gdLst>
              <a:gd name="T0" fmla="*/ 2147483647 w 68"/>
              <a:gd name="T1" fmla="*/ 2147483647 h 68"/>
              <a:gd name="T2" fmla="*/ 2147483647 w 68"/>
              <a:gd name="T3" fmla="*/ 2147483647 h 68"/>
              <a:gd name="T4" fmla="*/ 2147483647 w 68"/>
              <a:gd name="T5" fmla="*/ 2147483647 h 68"/>
              <a:gd name="T6" fmla="*/ 2147483647 w 68"/>
              <a:gd name="T7" fmla="*/ 2147483647 h 68"/>
              <a:gd name="T8" fmla="*/ 2147483647 w 68"/>
              <a:gd name="T9" fmla="*/ 2147483647 h 68"/>
              <a:gd name="T10" fmla="*/ 2147483647 w 68"/>
              <a:gd name="T11" fmla="*/ 2147483647 h 68"/>
              <a:gd name="T12" fmla="*/ 2147483647 w 68"/>
              <a:gd name="T13" fmla="*/ 2147483647 h 68"/>
              <a:gd name="T14" fmla="*/ 2147483647 w 68"/>
              <a:gd name="T15" fmla="*/ 2147483647 h 68"/>
              <a:gd name="T16" fmla="*/ 2147483647 w 68"/>
              <a:gd name="T17" fmla="*/ 2147483647 h 68"/>
              <a:gd name="T18" fmla="*/ 2147483647 w 68"/>
              <a:gd name="T19" fmla="*/ 2147483647 h 68"/>
              <a:gd name="T20" fmla="*/ 2147483647 w 68"/>
              <a:gd name="T21" fmla="*/ 2147483647 h 68"/>
              <a:gd name="T22" fmla="*/ 2147483647 w 68"/>
              <a:gd name="T23" fmla="*/ 2147483647 h 68"/>
              <a:gd name="T24" fmla="*/ 2147483647 w 68"/>
              <a:gd name="T25" fmla="*/ 2147483647 h 68"/>
              <a:gd name="T26" fmla="*/ 2147483647 w 68"/>
              <a:gd name="T27" fmla="*/ 2147483647 h 68"/>
              <a:gd name="T28" fmla="*/ 2147483647 w 68"/>
              <a:gd name="T29" fmla="*/ 2147483647 h 68"/>
              <a:gd name="T30" fmla="*/ 2147483647 w 68"/>
              <a:gd name="T31" fmla="*/ 2147483647 h 68"/>
              <a:gd name="T32" fmla="*/ 2147483647 w 68"/>
              <a:gd name="T33" fmla="*/ 0 h 68"/>
              <a:gd name="T34" fmla="*/ 2147483647 w 68"/>
              <a:gd name="T35" fmla="*/ 2147483647 h 68"/>
              <a:gd name="T36" fmla="*/ 2147483647 w 68"/>
              <a:gd name="T37" fmla="*/ 2147483647 h 68"/>
              <a:gd name="T38" fmla="*/ 2147483647 w 68"/>
              <a:gd name="T39" fmla="*/ 2147483647 h 68"/>
              <a:gd name="T40" fmla="*/ 2147483647 w 68"/>
              <a:gd name="T41" fmla="*/ 2147483647 h 68"/>
              <a:gd name="T42" fmla="*/ 2147483647 w 68"/>
              <a:gd name="T43" fmla="*/ 2147483647 h 68"/>
              <a:gd name="T44" fmla="*/ 2147483647 w 68"/>
              <a:gd name="T45" fmla="*/ 2147483647 h 68"/>
              <a:gd name="T46" fmla="*/ 2147483647 w 68"/>
              <a:gd name="T47" fmla="*/ 2147483647 h 68"/>
              <a:gd name="T48" fmla="*/ 0 w 68"/>
              <a:gd name="T49" fmla="*/ 2147483647 h 68"/>
              <a:gd name="T50" fmla="*/ 2147483647 w 68"/>
              <a:gd name="T51" fmla="*/ 2147483647 h 68"/>
              <a:gd name="T52" fmla="*/ 2147483647 w 68"/>
              <a:gd name="T53" fmla="*/ 2147483647 h 68"/>
              <a:gd name="T54" fmla="*/ 2147483647 w 68"/>
              <a:gd name="T55" fmla="*/ 2147483647 h 68"/>
              <a:gd name="T56" fmla="*/ 2147483647 w 68"/>
              <a:gd name="T57" fmla="*/ 2147483647 h 68"/>
              <a:gd name="T58" fmla="*/ 2147483647 w 68"/>
              <a:gd name="T59" fmla="*/ 2147483647 h 68"/>
              <a:gd name="T60" fmla="*/ 2147483647 w 68"/>
              <a:gd name="T61" fmla="*/ 2147483647 h 68"/>
              <a:gd name="T62" fmla="*/ 2147483647 w 68"/>
              <a:gd name="T63" fmla="*/ 2147483647 h 68"/>
              <a:gd name="T64" fmla="*/ 2147483647 w 68"/>
              <a:gd name="T65" fmla="*/ 2147483647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8" h="68">
                <a:moveTo>
                  <a:pt x="34" y="68"/>
                </a:moveTo>
                <a:lnTo>
                  <a:pt x="41" y="67"/>
                </a:lnTo>
                <a:lnTo>
                  <a:pt x="47" y="66"/>
                </a:lnTo>
                <a:lnTo>
                  <a:pt x="53" y="63"/>
                </a:lnTo>
                <a:lnTo>
                  <a:pt x="58" y="59"/>
                </a:lnTo>
                <a:lnTo>
                  <a:pt x="63" y="53"/>
                </a:lnTo>
                <a:lnTo>
                  <a:pt x="66" y="48"/>
                </a:lnTo>
                <a:lnTo>
                  <a:pt x="68" y="41"/>
                </a:lnTo>
                <a:lnTo>
                  <a:pt x="68" y="35"/>
                </a:lnTo>
                <a:lnTo>
                  <a:pt x="68" y="27"/>
                </a:lnTo>
                <a:lnTo>
                  <a:pt x="66" y="21"/>
                </a:lnTo>
                <a:lnTo>
                  <a:pt x="63" y="15"/>
                </a:lnTo>
                <a:lnTo>
                  <a:pt x="58" y="10"/>
                </a:lnTo>
                <a:lnTo>
                  <a:pt x="53" y="6"/>
                </a:lnTo>
                <a:lnTo>
                  <a:pt x="47" y="4"/>
                </a:lnTo>
                <a:lnTo>
                  <a:pt x="41" y="1"/>
                </a:lnTo>
                <a:lnTo>
                  <a:pt x="34" y="0"/>
                </a:lnTo>
                <a:lnTo>
                  <a:pt x="27" y="1"/>
                </a:lnTo>
                <a:lnTo>
                  <a:pt x="20" y="4"/>
                </a:lnTo>
                <a:lnTo>
                  <a:pt x="15" y="6"/>
                </a:lnTo>
                <a:lnTo>
                  <a:pt x="9" y="10"/>
                </a:lnTo>
                <a:lnTo>
                  <a:pt x="6" y="15"/>
                </a:lnTo>
                <a:lnTo>
                  <a:pt x="3" y="21"/>
                </a:lnTo>
                <a:lnTo>
                  <a:pt x="1" y="27"/>
                </a:lnTo>
                <a:lnTo>
                  <a:pt x="0" y="35"/>
                </a:lnTo>
                <a:lnTo>
                  <a:pt x="1" y="41"/>
                </a:lnTo>
                <a:lnTo>
                  <a:pt x="3" y="48"/>
                </a:lnTo>
                <a:lnTo>
                  <a:pt x="6" y="53"/>
                </a:lnTo>
                <a:lnTo>
                  <a:pt x="9" y="59"/>
                </a:lnTo>
                <a:lnTo>
                  <a:pt x="15" y="63"/>
                </a:lnTo>
                <a:lnTo>
                  <a:pt x="20" y="66"/>
                </a:lnTo>
                <a:lnTo>
                  <a:pt x="27" y="67"/>
                </a:lnTo>
                <a:lnTo>
                  <a:pt x="34" y="68"/>
                </a:lnTo>
                <a:close/>
              </a:path>
            </a:pathLst>
          </a:custGeom>
          <a:solidFill>
            <a:srgbClr val="FFFFFF"/>
          </a:solidFill>
          <a:ln w="9525">
            <a:noFill/>
            <a:round/>
            <a:headEnd/>
            <a:tailEnd/>
          </a:ln>
        </p:spPr>
        <p:txBody>
          <a:bodyPr/>
          <a:lstStyle/>
          <a:p>
            <a:endParaRPr lang="en-US">
              <a:solidFill>
                <a:srgbClr val="000000"/>
              </a:solidFill>
            </a:endParaRPr>
          </a:p>
        </p:txBody>
      </p:sp>
      <p:sp>
        <p:nvSpPr>
          <p:cNvPr id="1101" name="Freeform 106"/>
          <p:cNvSpPr>
            <a:spLocks/>
          </p:cNvSpPr>
          <p:nvPr userDrawn="1"/>
        </p:nvSpPr>
        <p:spPr bwMode="auto">
          <a:xfrm>
            <a:off x="1500188" y="138113"/>
            <a:ext cx="36512" cy="34925"/>
          </a:xfrm>
          <a:custGeom>
            <a:avLst/>
            <a:gdLst>
              <a:gd name="T0" fmla="*/ 2147483647 w 68"/>
              <a:gd name="T1" fmla="*/ 2147483647 h 68"/>
              <a:gd name="T2" fmla="*/ 2147483647 w 68"/>
              <a:gd name="T3" fmla="*/ 2147483647 h 68"/>
              <a:gd name="T4" fmla="*/ 2147483647 w 68"/>
              <a:gd name="T5" fmla="*/ 2147483647 h 68"/>
              <a:gd name="T6" fmla="*/ 2147483647 w 68"/>
              <a:gd name="T7" fmla="*/ 2147483647 h 68"/>
              <a:gd name="T8" fmla="*/ 2147483647 w 68"/>
              <a:gd name="T9" fmla="*/ 2147483647 h 68"/>
              <a:gd name="T10" fmla="*/ 2147483647 w 68"/>
              <a:gd name="T11" fmla="*/ 2147483647 h 68"/>
              <a:gd name="T12" fmla="*/ 2147483647 w 68"/>
              <a:gd name="T13" fmla="*/ 2147483647 h 68"/>
              <a:gd name="T14" fmla="*/ 2147483647 w 68"/>
              <a:gd name="T15" fmla="*/ 2147483647 h 68"/>
              <a:gd name="T16" fmla="*/ 2147483647 w 68"/>
              <a:gd name="T17" fmla="*/ 2147483647 h 68"/>
              <a:gd name="T18" fmla="*/ 2147483647 w 68"/>
              <a:gd name="T19" fmla="*/ 2147483647 h 68"/>
              <a:gd name="T20" fmla="*/ 2147483647 w 68"/>
              <a:gd name="T21" fmla="*/ 2147483647 h 68"/>
              <a:gd name="T22" fmla="*/ 2147483647 w 68"/>
              <a:gd name="T23" fmla="*/ 2147483647 h 68"/>
              <a:gd name="T24" fmla="*/ 2147483647 w 68"/>
              <a:gd name="T25" fmla="*/ 2147483647 h 68"/>
              <a:gd name="T26" fmla="*/ 2147483647 w 68"/>
              <a:gd name="T27" fmla="*/ 2147483647 h 68"/>
              <a:gd name="T28" fmla="*/ 2147483647 w 68"/>
              <a:gd name="T29" fmla="*/ 2147483647 h 68"/>
              <a:gd name="T30" fmla="*/ 2147483647 w 68"/>
              <a:gd name="T31" fmla="*/ 2147483647 h 68"/>
              <a:gd name="T32" fmla="*/ 2147483647 w 68"/>
              <a:gd name="T33" fmla="*/ 0 h 68"/>
              <a:gd name="T34" fmla="*/ 2147483647 w 68"/>
              <a:gd name="T35" fmla="*/ 2147483647 h 68"/>
              <a:gd name="T36" fmla="*/ 2147483647 w 68"/>
              <a:gd name="T37" fmla="*/ 2147483647 h 68"/>
              <a:gd name="T38" fmla="*/ 2147483647 w 68"/>
              <a:gd name="T39" fmla="*/ 2147483647 h 68"/>
              <a:gd name="T40" fmla="*/ 2147483647 w 68"/>
              <a:gd name="T41" fmla="*/ 2147483647 h 68"/>
              <a:gd name="T42" fmla="*/ 2147483647 w 68"/>
              <a:gd name="T43" fmla="*/ 2147483647 h 68"/>
              <a:gd name="T44" fmla="*/ 2147483647 w 68"/>
              <a:gd name="T45" fmla="*/ 2147483647 h 68"/>
              <a:gd name="T46" fmla="*/ 2147483647 w 68"/>
              <a:gd name="T47" fmla="*/ 2147483647 h 68"/>
              <a:gd name="T48" fmla="*/ 0 w 68"/>
              <a:gd name="T49" fmla="*/ 2147483647 h 68"/>
              <a:gd name="T50" fmla="*/ 2147483647 w 68"/>
              <a:gd name="T51" fmla="*/ 2147483647 h 68"/>
              <a:gd name="T52" fmla="*/ 2147483647 w 68"/>
              <a:gd name="T53" fmla="*/ 2147483647 h 68"/>
              <a:gd name="T54" fmla="*/ 2147483647 w 68"/>
              <a:gd name="T55" fmla="*/ 2147483647 h 68"/>
              <a:gd name="T56" fmla="*/ 2147483647 w 68"/>
              <a:gd name="T57" fmla="*/ 2147483647 h 68"/>
              <a:gd name="T58" fmla="*/ 2147483647 w 68"/>
              <a:gd name="T59" fmla="*/ 2147483647 h 68"/>
              <a:gd name="T60" fmla="*/ 2147483647 w 68"/>
              <a:gd name="T61" fmla="*/ 2147483647 h 68"/>
              <a:gd name="T62" fmla="*/ 2147483647 w 68"/>
              <a:gd name="T63" fmla="*/ 2147483647 h 68"/>
              <a:gd name="T64" fmla="*/ 2147483647 w 68"/>
              <a:gd name="T65" fmla="*/ 2147483647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8" h="68">
                <a:moveTo>
                  <a:pt x="34" y="68"/>
                </a:moveTo>
                <a:lnTo>
                  <a:pt x="41" y="67"/>
                </a:lnTo>
                <a:lnTo>
                  <a:pt x="48" y="66"/>
                </a:lnTo>
                <a:lnTo>
                  <a:pt x="53" y="63"/>
                </a:lnTo>
                <a:lnTo>
                  <a:pt x="59" y="59"/>
                </a:lnTo>
                <a:lnTo>
                  <a:pt x="63" y="53"/>
                </a:lnTo>
                <a:lnTo>
                  <a:pt x="65" y="48"/>
                </a:lnTo>
                <a:lnTo>
                  <a:pt x="67" y="41"/>
                </a:lnTo>
                <a:lnTo>
                  <a:pt x="68" y="35"/>
                </a:lnTo>
                <a:lnTo>
                  <a:pt x="67" y="27"/>
                </a:lnTo>
                <a:lnTo>
                  <a:pt x="65" y="21"/>
                </a:lnTo>
                <a:lnTo>
                  <a:pt x="63" y="15"/>
                </a:lnTo>
                <a:lnTo>
                  <a:pt x="59" y="10"/>
                </a:lnTo>
                <a:lnTo>
                  <a:pt x="53" y="6"/>
                </a:lnTo>
                <a:lnTo>
                  <a:pt x="48" y="4"/>
                </a:lnTo>
                <a:lnTo>
                  <a:pt x="41" y="1"/>
                </a:lnTo>
                <a:lnTo>
                  <a:pt x="34" y="0"/>
                </a:lnTo>
                <a:lnTo>
                  <a:pt x="27" y="1"/>
                </a:lnTo>
                <a:lnTo>
                  <a:pt x="21" y="4"/>
                </a:lnTo>
                <a:lnTo>
                  <a:pt x="15" y="6"/>
                </a:lnTo>
                <a:lnTo>
                  <a:pt x="10" y="10"/>
                </a:lnTo>
                <a:lnTo>
                  <a:pt x="6" y="15"/>
                </a:lnTo>
                <a:lnTo>
                  <a:pt x="2" y="21"/>
                </a:lnTo>
                <a:lnTo>
                  <a:pt x="1" y="27"/>
                </a:lnTo>
                <a:lnTo>
                  <a:pt x="0" y="35"/>
                </a:lnTo>
                <a:lnTo>
                  <a:pt x="1" y="41"/>
                </a:lnTo>
                <a:lnTo>
                  <a:pt x="2" y="48"/>
                </a:lnTo>
                <a:lnTo>
                  <a:pt x="6" y="53"/>
                </a:lnTo>
                <a:lnTo>
                  <a:pt x="10" y="59"/>
                </a:lnTo>
                <a:lnTo>
                  <a:pt x="15" y="63"/>
                </a:lnTo>
                <a:lnTo>
                  <a:pt x="21" y="66"/>
                </a:lnTo>
                <a:lnTo>
                  <a:pt x="27" y="67"/>
                </a:lnTo>
                <a:lnTo>
                  <a:pt x="34" y="68"/>
                </a:lnTo>
                <a:close/>
              </a:path>
            </a:pathLst>
          </a:custGeom>
          <a:solidFill>
            <a:srgbClr val="FFFFFF"/>
          </a:solidFill>
          <a:ln w="9525">
            <a:noFill/>
            <a:round/>
            <a:headEnd/>
            <a:tailEnd/>
          </a:ln>
        </p:spPr>
        <p:txBody>
          <a:bodyPr/>
          <a:lstStyle/>
          <a:p>
            <a:endParaRPr lang="en-US">
              <a:solidFill>
                <a:srgbClr val="000000"/>
              </a:solidFill>
            </a:endParaRPr>
          </a:p>
        </p:txBody>
      </p:sp>
      <p:sp>
        <p:nvSpPr>
          <p:cNvPr id="1102" name="Freeform 107"/>
          <p:cNvSpPr>
            <a:spLocks/>
          </p:cNvSpPr>
          <p:nvPr userDrawn="1"/>
        </p:nvSpPr>
        <p:spPr bwMode="auto">
          <a:xfrm>
            <a:off x="1598613" y="138113"/>
            <a:ext cx="34925" cy="34925"/>
          </a:xfrm>
          <a:custGeom>
            <a:avLst/>
            <a:gdLst>
              <a:gd name="T0" fmla="*/ 2147483647 w 68"/>
              <a:gd name="T1" fmla="*/ 2147483647 h 68"/>
              <a:gd name="T2" fmla="*/ 2147483647 w 68"/>
              <a:gd name="T3" fmla="*/ 2147483647 h 68"/>
              <a:gd name="T4" fmla="*/ 2147483647 w 68"/>
              <a:gd name="T5" fmla="*/ 2147483647 h 68"/>
              <a:gd name="T6" fmla="*/ 2147483647 w 68"/>
              <a:gd name="T7" fmla="*/ 2147483647 h 68"/>
              <a:gd name="T8" fmla="*/ 2147483647 w 68"/>
              <a:gd name="T9" fmla="*/ 2147483647 h 68"/>
              <a:gd name="T10" fmla="*/ 2147483647 w 68"/>
              <a:gd name="T11" fmla="*/ 2147483647 h 68"/>
              <a:gd name="T12" fmla="*/ 2147483647 w 68"/>
              <a:gd name="T13" fmla="*/ 2147483647 h 68"/>
              <a:gd name="T14" fmla="*/ 2147483647 w 68"/>
              <a:gd name="T15" fmla="*/ 2147483647 h 68"/>
              <a:gd name="T16" fmla="*/ 2147483647 w 68"/>
              <a:gd name="T17" fmla="*/ 2147483647 h 68"/>
              <a:gd name="T18" fmla="*/ 2147483647 w 68"/>
              <a:gd name="T19" fmla="*/ 2147483647 h 68"/>
              <a:gd name="T20" fmla="*/ 2147483647 w 68"/>
              <a:gd name="T21" fmla="*/ 2147483647 h 68"/>
              <a:gd name="T22" fmla="*/ 2147483647 w 68"/>
              <a:gd name="T23" fmla="*/ 2147483647 h 68"/>
              <a:gd name="T24" fmla="*/ 2147483647 w 68"/>
              <a:gd name="T25" fmla="*/ 2147483647 h 68"/>
              <a:gd name="T26" fmla="*/ 2147483647 w 68"/>
              <a:gd name="T27" fmla="*/ 2147483647 h 68"/>
              <a:gd name="T28" fmla="*/ 2147483647 w 68"/>
              <a:gd name="T29" fmla="*/ 2147483647 h 68"/>
              <a:gd name="T30" fmla="*/ 2147483647 w 68"/>
              <a:gd name="T31" fmla="*/ 2147483647 h 68"/>
              <a:gd name="T32" fmla="*/ 2147483647 w 68"/>
              <a:gd name="T33" fmla="*/ 0 h 68"/>
              <a:gd name="T34" fmla="*/ 2147483647 w 68"/>
              <a:gd name="T35" fmla="*/ 2147483647 h 68"/>
              <a:gd name="T36" fmla="*/ 2147483647 w 68"/>
              <a:gd name="T37" fmla="*/ 2147483647 h 68"/>
              <a:gd name="T38" fmla="*/ 2147483647 w 68"/>
              <a:gd name="T39" fmla="*/ 2147483647 h 68"/>
              <a:gd name="T40" fmla="*/ 2147483647 w 68"/>
              <a:gd name="T41" fmla="*/ 2147483647 h 68"/>
              <a:gd name="T42" fmla="*/ 2147483647 w 68"/>
              <a:gd name="T43" fmla="*/ 2147483647 h 68"/>
              <a:gd name="T44" fmla="*/ 2147483647 w 68"/>
              <a:gd name="T45" fmla="*/ 2147483647 h 68"/>
              <a:gd name="T46" fmla="*/ 0 w 68"/>
              <a:gd name="T47" fmla="*/ 2147483647 h 68"/>
              <a:gd name="T48" fmla="*/ 0 w 68"/>
              <a:gd name="T49" fmla="*/ 2147483647 h 68"/>
              <a:gd name="T50" fmla="*/ 0 w 68"/>
              <a:gd name="T51" fmla="*/ 2147483647 h 68"/>
              <a:gd name="T52" fmla="*/ 2147483647 w 68"/>
              <a:gd name="T53" fmla="*/ 2147483647 h 68"/>
              <a:gd name="T54" fmla="*/ 2147483647 w 68"/>
              <a:gd name="T55" fmla="*/ 2147483647 h 68"/>
              <a:gd name="T56" fmla="*/ 2147483647 w 68"/>
              <a:gd name="T57" fmla="*/ 2147483647 h 68"/>
              <a:gd name="T58" fmla="*/ 2147483647 w 68"/>
              <a:gd name="T59" fmla="*/ 2147483647 h 68"/>
              <a:gd name="T60" fmla="*/ 2147483647 w 68"/>
              <a:gd name="T61" fmla="*/ 2147483647 h 68"/>
              <a:gd name="T62" fmla="*/ 2147483647 w 68"/>
              <a:gd name="T63" fmla="*/ 2147483647 h 68"/>
              <a:gd name="T64" fmla="*/ 2147483647 w 68"/>
              <a:gd name="T65" fmla="*/ 2147483647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8" h="68">
                <a:moveTo>
                  <a:pt x="33" y="68"/>
                </a:moveTo>
                <a:lnTo>
                  <a:pt x="41" y="67"/>
                </a:lnTo>
                <a:lnTo>
                  <a:pt x="46" y="66"/>
                </a:lnTo>
                <a:lnTo>
                  <a:pt x="53" y="63"/>
                </a:lnTo>
                <a:lnTo>
                  <a:pt x="57" y="59"/>
                </a:lnTo>
                <a:lnTo>
                  <a:pt x="61" y="53"/>
                </a:lnTo>
                <a:lnTo>
                  <a:pt x="65" y="48"/>
                </a:lnTo>
                <a:lnTo>
                  <a:pt x="67" y="41"/>
                </a:lnTo>
                <a:lnTo>
                  <a:pt x="68" y="35"/>
                </a:lnTo>
                <a:lnTo>
                  <a:pt x="67" y="27"/>
                </a:lnTo>
                <a:lnTo>
                  <a:pt x="65" y="21"/>
                </a:lnTo>
                <a:lnTo>
                  <a:pt x="61" y="15"/>
                </a:lnTo>
                <a:lnTo>
                  <a:pt x="57" y="10"/>
                </a:lnTo>
                <a:lnTo>
                  <a:pt x="53" y="6"/>
                </a:lnTo>
                <a:lnTo>
                  <a:pt x="46" y="4"/>
                </a:lnTo>
                <a:lnTo>
                  <a:pt x="41" y="1"/>
                </a:lnTo>
                <a:lnTo>
                  <a:pt x="33" y="0"/>
                </a:lnTo>
                <a:lnTo>
                  <a:pt x="27" y="1"/>
                </a:lnTo>
                <a:lnTo>
                  <a:pt x="20" y="4"/>
                </a:lnTo>
                <a:lnTo>
                  <a:pt x="15" y="6"/>
                </a:lnTo>
                <a:lnTo>
                  <a:pt x="9" y="10"/>
                </a:lnTo>
                <a:lnTo>
                  <a:pt x="5" y="15"/>
                </a:lnTo>
                <a:lnTo>
                  <a:pt x="2" y="21"/>
                </a:lnTo>
                <a:lnTo>
                  <a:pt x="0" y="27"/>
                </a:lnTo>
                <a:lnTo>
                  <a:pt x="0" y="35"/>
                </a:lnTo>
                <a:lnTo>
                  <a:pt x="0" y="41"/>
                </a:lnTo>
                <a:lnTo>
                  <a:pt x="2" y="48"/>
                </a:lnTo>
                <a:lnTo>
                  <a:pt x="5" y="53"/>
                </a:lnTo>
                <a:lnTo>
                  <a:pt x="9" y="59"/>
                </a:lnTo>
                <a:lnTo>
                  <a:pt x="15" y="63"/>
                </a:lnTo>
                <a:lnTo>
                  <a:pt x="20" y="66"/>
                </a:lnTo>
                <a:lnTo>
                  <a:pt x="27" y="67"/>
                </a:lnTo>
                <a:lnTo>
                  <a:pt x="33" y="68"/>
                </a:lnTo>
                <a:close/>
              </a:path>
            </a:pathLst>
          </a:custGeom>
          <a:solidFill>
            <a:srgbClr val="FFFFFF"/>
          </a:solidFill>
          <a:ln w="9525">
            <a:noFill/>
            <a:round/>
            <a:headEnd/>
            <a:tailEnd/>
          </a:ln>
        </p:spPr>
        <p:txBody>
          <a:bodyPr/>
          <a:lstStyle/>
          <a:p>
            <a:endParaRPr lang="en-US">
              <a:solidFill>
                <a:srgbClr val="000000"/>
              </a:solidFill>
            </a:endParaRPr>
          </a:p>
        </p:txBody>
      </p:sp>
      <p:sp>
        <p:nvSpPr>
          <p:cNvPr id="1103" name="Freeform 108"/>
          <p:cNvSpPr>
            <a:spLocks/>
          </p:cNvSpPr>
          <p:nvPr userDrawn="1"/>
        </p:nvSpPr>
        <p:spPr bwMode="auto">
          <a:xfrm>
            <a:off x="1695450" y="138113"/>
            <a:ext cx="34925" cy="34925"/>
          </a:xfrm>
          <a:custGeom>
            <a:avLst/>
            <a:gdLst>
              <a:gd name="T0" fmla="*/ 2147483647 w 68"/>
              <a:gd name="T1" fmla="*/ 2147483647 h 68"/>
              <a:gd name="T2" fmla="*/ 2147483647 w 68"/>
              <a:gd name="T3" fmla="*/ 2147483647 h 68"/>
              <a:gd name="T4" fmla="*/ 2147483647 w 68"/>
              <a:gd name="T5" fmla="*/ 2147483647 h 68"/>
              <a:gd name="T6" fmla="*/ 2147483647 w 68"/>
              <a:gd name="T7" fmla="*/ 2147483647 h 68"/>
              <a:gd name="T8" fmla="*/ 2147483647 w 68"/>
              <a:gd name="T9" fmla="*/ 2147483647 h 68"/>
              <a:gd name="T10" fmla="*/ 2147483647 w 68"/>
              <a:gd name="T11" fmla="*/ 2147483647 h 68"/>
              <a:gd name="T12" fmla="*/ 2147483647 w 68"/>
              <a:gd name="T13" fmla="*/ 2147483647 h 68"/>
              <a:gd name="T14" fmla="*/ 2147483647 w 68"/>
              <a:gd name="T15" fmla="*/ 2147483647 h 68"/>
              <a:gd name="T16" fmla="*/ 2147483647 w 68"/>
              <a:gd name="T17" fmla="*/ 2147483647 h 68"/>
              <a:gd name="T18" fmla="*/ 2147483647 w 68"/>
              <a:gd name="T19" fmla="*/ 2147483647 h 68"/>
              <a:gd name="T20" fmla="*/ 2147483647 w 68"/>
              <a:gd name="T21" fmla="*/ 2147483647 h 68"/>
              <a:gd name="T22" fmla="*/ 2147483647 w 68"/>
              <a:gd name="T23" fmla="*/ 2147483647 h 68"/>
              <a:gd name="T24" fmla="*/ 2147483647 w 68"/>
              <a:gd name="T25" fmla="*/ 2147483647 h 68"/>
              <a:gd name="T26" fmla="*/ 2147483647 w 68"/>
              <a:gd name="T27" fmla="*/ 2147483647 h 68"/>
              <a:gd name="T28" fmla="*/ 2147483647 w 68"/>
              <a:gd name="T29" fmla="*/ 2147483647 h 68"/>
              <a:gd name="T30" fmla="*/ 2147483647 w 68"/>
              <a:gd name="T31" fmla="*/ 2147483647 h 68"/>
              <a:gd name="T32" fmla="*/ 2147483647 w 68"/>
              <a:gd name="T33" fmla="*/ 0 h 68"/>
              <a:gd name="T34" fmla="*/ 2147483647 w 68"/>
              <a:gd name="T35" fmla="*/ 2147483647 h 68"/>
              <a:gd name="T36" fmla="*/ 2147483647 w 68"/>
              <a:gd name="T37" fmla="*/ 2147483647 h 68"/>
              <a:gd name="T38" fmla="*/ 2147483647 w 68"/>
              <a:gd name="T39" fmla="*/ 2147483647 h 68"/>
              <a:gd name="T40" fmla="*/ 2147483647 w 68"/>
              <a:gd name="T41" fmla="*/ 2147483647 h 68"/>
              <a:gd name="T42" fmla="*/ 2147483647 w 68"/>
              <a:gd name="T43" fmla="*/ 2147483647 h 68"/>
              <a:gd name="T44" fmla="*/ 2147483647 w 68"/>
              <a:gd name="T45" fmla="*/ 2147483647 h 68"/>
              <a:gd name="T46" fmla="*/ 2147483647 w 68"/>
              <a:gd name="T47" fmla="*/ 2147483647 h 68"/>
              <a:gd name="T48" fmla="*/ 0 w 68"/>
              <a:gd name="T49" fmla="*/ 2147483647 h 68"/>
              <a:gd name="T50" fmla="*/ 2147483647 w 68"/>
              <a:gd name="T51" fmla="*/ 2147483647 h 68"/>
              <a:gd name="T52" fmla="*/ 2147483647 w 68"/>
              <a:gd name="T53" fmla="*/ 2147483647 h 68"/>
              <a:gd name="T54" fmla="*/ 2147483647 w 68"/>
              <a:gd name="T55" fmla="*/ 2147483647 h 68"/>
              <a:gd name="T56" fmla="*/ 2147483647 w 68"/>
              <a:gd name="T57" fmla="*/ 2147483647 h 68"/>
              <a:gd name="T58" fmla="*/ 2147483647 w 68"/>
              <a:gd name="T59" fmla="*/ 2147483647 h 68"/>
              <a:gd name="T60" fmla="*/ 2147483647 w 68"/>
              <a:gd name="T61" fmla="*/ 2147483647 h 68"/>
              <a:gd name="T62" fmla="*/ 2147483647 w 68"/>
              <a:gd name="T63" fmla="*/ 2147483647 h 68"/>
              <a:gd name="T64" fmla="*/ 2147483647 w 68"/>
              <a:gd name="T65" fmla="*/ 2147483647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8" h="68">
                <a:moveTo>
                  <a:pt x="35" y="68"/>
                </a:moveTo>
                <a:lnTo>
                  <a:pt x="41" y="67"/>
                </a:lnTo>
                <a:lnTo>
                  <a:pt x="48" y="66"/>
                </a:lnTo>
                <a:lnTo>
                  <a:pt x="53" y="63"/>
                </a:lnTo>
                <a:lnTo>
                  <a:pt x="59" y="59"/>
                </a:lnTo>
                <a:lnTo>
                  <a:pt x="63" y="53"/>
                </a:lnTo>
                <a:lnTo>
                  <a:pt x="66" y="48"/>
                </a:lnTo>
                <a:lnTo>
                  <a:pt x="68" y="41"/>
                </a:lnTo>
                <a:lnTo>
                  <a:pt x="68" y="35"/>
                </a:lnTo>
                <a:lnTo>
                  <a:pt x="68" y="27"/>
                </a:lnTo>
                <a:lnTo>
                  <a:pt x="66" y="21"/>
                </a:lnTo>
                <a:lnTo>
                  <a:pt x="63" y="15"/>
                </a:lnTo>
                <a:lnTo>
                  <a:pt x="59" y="10"/>
                </a:lnTo>
                <a:lnTo>
                  <a:pt x="53" y="6"/>
                </a:lnTo>
                <a:lnTo>
                  <a:pt x="48" y="4"/>
                </a:lnTo>
                <a:lnTo>
                  <a:pt x="41" y="1"/>
                </a:lnTo>
                <a:lnTo>
                  <a:pt x="35" y="0"/>
                </a:lnTo>
                <a:lnTo>
                  <a:pt x="28" y="1"/>
                </a:lnTo>
                <a:lnTo>
                  <a:pt x="22" y="4"/>
                </a:lnTo>
                <a:lnTo>
                  <a:pt x="15" y="6"/>
                </a:lnTo>
                <a:lnTo>
                  <a:pt x="11" y="10"/>
                </a:lnTo>
                <a:lnTo>
                  <a:pt x="6" y="15"/>
                </a:lnTo>
                <a:lnTo>
                  <a:pt x="3" y="21"/>
                </a:lnTo>
                <a:lnTo>
                  <a:pt x="1" y="27"/>
                </a:lnTo>
                <a:lnTo>
                  <a:pt x="0" y="35"/>
                </a:lnTo>
                <a:lnTo>
                  <a:pt x="1" y="41"/>
                </a:lnTo>
                <a:lnTo>
                  <a:pt x="3" y="48"/>
                </a:lnTo>
                <a:lnTo>
                  <a:pt x="6" y="53"/>
                </a:lnTo>
                <a:lnTo>
                  <a:pt x="11" y="59"/>
                </a:lnTo>
                <a:lnTo>
                  <a:pt x="15" y="63"/>
                </a:lnTo>
                <a:lnTo>
                  <a:pt x="22" y="66"/>
                </a:lnTo>
                <a:lnTo>
                  <a:pt x="28" y="67"/>
                </a:lnTo>
                <a:lnTo>
                  <a:pt x="35" y="68"/>
                </a:lnTo>
                <a:close/>
              </a:path>
            </a:pathLst>
          </a:custGeom>
          <a:solidFill>
            <a:srgbClr val="FFFFFF"/>
          </a:solidFill>
          <a:ln w="9525">
            <a:noFill/>
            <a:round/>
            <a:headEnd/>
            <a:tailEnd/>
          </a:ln>
        </p:spPr>
        <p:txBody>
          <a:bodyPr/>
          <a:lstStyle/>
          <a:p>
            <a:endParaRPr lang="en-US">
              <a:solidFill>
                <a:srgbClr val="000000"/>
              </a:solidFill>
            </a:endParaRPr>
          </a:p>
        </p:txBody>
      </p:sp>
      <p:sp>
        <p:nvSpPr>
          <p:cNvPr id="1104" name="Freeform 109"/>
          <p:cNvSpPr>
            <a:spLocks/>
          </p:cNvSpPr>
          <p:nvPr userDrawn="1"/>
        </p:nvSpPr>
        <p:spPr bwMode="auto">
          <a:xfrm>
            <a:off x="1792288" y="138113"/>
            <a:ext cx="36512" cy="34925"/>
          </a:xfrm>
          <a:custGeom>
            <a:avLst/>
            <a:gdLst>
              <a:gd name="T0" fmla="*/ 2147483647 w 69"/>
              <a:gd name="T1" fmla="*/ 2147483647 h 68"/>
              <a:gd name="T2" fmla="*/ 2147483647 w 69"/>
              <a:gd name="T3" fmla="*/ 2147483647 h 68"/>
              <a:gd name="T4" fmla="*/ 2147483647 w 69"/>
              <a:gd name="T5" fmla="*/ 2147483647 h 68"/>
              <a:gd name="T6" fmla="*/ 2147483647 w 69"/>
              <a:gd name="T7" fmla="*/ 2147483647 h 68"/>
              <a:gd name="T8" fmla="*/ 2147483647 w 69"/>
              <a:gd name="T9" fmla="*/ 2147483647 h 68"/>
              <a:gd name="T10" fmla="*/ 2147483647 w 69"/>
              <a:gd name="T11" fmla="*/ 2147483647 h 68"/>
              <a:gd name="T12" fmla="*/ 2147483647 w 69"/>
              <a:gd name="T13" fmla="*/ 2147483647 h 68"/>
              <a:gd name="T14" fmla="*/ 2147483647 w 69"/>
              <a:gd name="T15" fmla="*/ 2147483647 h 68"/>
              <a:gd name="T16" fmla="*/ 2147483647 w 69"/>
              <a:gd name="T17" fmla="*/ 2147483647 h 68"/>
              <a:gd name="T18" fmla="*/ 2147483647 w 69"/>
              <a:gd name="T19" fmla="*/ 2147483647 h 68"/>
              <a:gd name="T20" fmla="*/ 2147483647 w 69"/>
              <a:gd name="T21" fmla="*/ 2147483647 h 68"/>
              <a:gd name="T22" fmla="*/ 2147483647 w 69"/>
              <a:gd name="T23" fmla="*/ 2147483647 h 68"/>
              <a:gd name="T24" fmla="*/ 2147483647 w 69"/>
              <a:gd name="T25" fmla="*/ 2147483647 h 68"/>
              <a:gd name="T26" fmla="*/ 2147483647 w 69"/>
              <a:gd name="T27" fmla="*/ 2147483647 h 68"/>
              <a:gd name="T28" fmla="*/ 2147483647 w 69"/>
              <a:gd name="T29" fmla="*/ 2147483647 h 68"/>
              <a:gd name="T30" fmla="*/ 2147483647 w 69"/>
              <a:gd name="T31" fmla="*/ 2147483647 h 68"/>
              <a:gd name="T32" fmla="*/ 2147483647 w 69"/>
              <a:gd name="T33" fmla="*/ 0 h 68"/>
              <a:gd name="T34" fmla="*/ 2147483647 w 69"/>
              <a:gd name="T35" fmla="*/ 2147483647 h 68"/>
              <a:gd name="T36" fmla="*/ 2147483647 w 69"/>
              <a:gd name="T37" fmla="*/ 2147483647 h 68"/>
              <a:gd name="T38" fmla="*/ 2147483647 w 69"/>
              <a:gd name="T39" fmla="*/ 2147483647 h 68"/>
              <a:gd name="T40" fmla="*/ 2147483647 w 69"/>
              <a:gd name="T41" fmla="*/ 2147483647 h 68"/>
              <a:gd name="T42" fmla="*/ 2147483647 w 69"/>
              <a:gd name="T43" fmla="*/ 2147483647 h 68"/>
              <a:gd name="T44" fmla="*/ 2147483647 w 69"/>
              <a:gd name="T45" fmla="*/ 2147483647 h 68"/>
              <a:gd name="T46" fmla="*/ 2147483647 w 69"/>
              <a:gd name="T47" fmla="*/ 2147483647 h 68"/>
              <a:gd name="T48" fmla="*/ 0 w 69"/>
              <a:gd name="T49" fmla="*/ 2147483647 h 68"/>
              <a:gd name="T50" fmla="*/ 2147483647 w 69"/>
              <a:gd name="T51" fmla="*/ 2147483647 h 68"/>
              <a:gd name="T52" fmla="*/ 2147483647 w 69"/>
              <a:gd name="T53" fmla="*/ 2147483647 h 68"/>
              <a:gd name="T54" fmla="*/ 2147483647 w 69"/>
              <a:gd name="T55" fmla="*/ 2147483647 h 68"/>
              <a:gd name="T56" fmla="*/ 2147483647 w 69"/>
              <a:gd name="T57" fmla="*/ 2147483647 h 68"/>
              <a:gd name="T58" fmla="*/ 2147483647 w 69"/>
              <a:gd name="T59" fmla="*/ 2147483647 h 68"/>
              <a:gd name="T60" fmla="*/ 2147483647 w 69"/>
              <a:gd name="T61" fmla="*/ 2147483647 h 68"/>
              <a:gd name="T62" fmla="*/ 2147483647 w 69"/>
              <a:gd name="T63" fmla="*/ 2147483647 h 68"/>
              <a:gd name="T64" fmla="*/ 2147483647 w 69"/>
              <a:gd name="T65" fmla="*/ 2147483647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9" h="68">
                <a:moveTo>
                  <a:pt x="35" y="68"/>
                </a:moveTo>
                <a:lnTo>
                  <a:pt x="42" y="67"/>
                </a:lnTo>
                <a:lnTo>
                  <a:pt x="48" y="66"/>
                </a:lnTo>
                <a:lnTo>
                  <a:pt x="54" y="63"/>
                </a:lnTo>
                <a:lnTo>
                  <a:pt x="59" y="59"/>
                </a:lnTo>
                <a:lnTo>
                  <a:pt x="63" y="53"/>
                </a:lnTo>
                <a:lnTo>
                  <a:pt x="67" y="48"/>
                </a:lnTo>
                <a:lnTo>
                  <a:pt x="68" y="41"/>
                </a:lnTo>
                <a:lnTo>
                  <a:pt x="69" y="35"/>
                </a:lnTo>
                <a:lnTo>
                  <a:pt x="68" y="27"/>
                </a:lnTo>
                <a:lnTo>
                  <a:pt x="67" y="21"/>
                </a:lnTo>
                <a:lnTo>
                  <a:pt x="63" y="15"/>
                </a:lnTo>
                <a:lnTo>
                  <a:pt x="59" y="10"/>
                </a:lnTo>
                <a:lnTo>
                  <a:pt x="54" y="6"/>
                </a:lnTo>
                <a:lnTo>
                  <a:pt x="48" y="4"/>
                </a:lnTo>
                <a:lnTo>
                  <a:pt x="42" y="1"/>
                </a:lnTo>
                <a:lnTo>
                  <a:pt x="35" y="0"/>
                </a:lnTo>
                <a:lnTo>
                  <a:pt x="28" y="1"/>
                </a:lnTo>
                <a:lnTo>
                  <a:pt x="21" y="4"/>
                </a:lnTo>
                <a:lnTo>
                  <a:pt x="16" y="6"/>
                </a:lnTo>
                <a:lnTo>
                  <a:pt x="10" y="10"/>
                </a:lnTo>
                <a:lnTo>
                  <a:pt x="7" y="15"/>
                </a:lnTo>
                <a:lnTo>
                  <a:pt x="4" y="21"/>
                </a:lnTo>
                <a:lnTo>
                  <a:pt x="2" y="27"/>
                </a:lnTo>
                <a:lnTo>
                  <a:pt x="0" y="35"/>
                </a:lnTo>
                <a:lnTo>
                  <a:pt x="2" y="41"/>
                </a:lnTo>
                <a:lnTo>
                  <a:pt x="4" y="48"/>
                </a:lnTo>
                <a:lnTo>
                  <a:pt x="7" y="53"/>
                </a:lnTo>
                <a:lnTo>
                  <a:pt x="10" y="59"/>
                </a:lnTo>
                <a:lnTo>
                  <a:pt x="16" y="63"/>
                </a:lnTo>
                <a:lnTo>
                  <a:pt x="21" y="66"/>
                </a:lnTo>
                <a:lnTo>
                  <a:pt x="28" y="67"/>
                </a:lnTo>
                <a:lnTo>
                  <a:pt x="35" y="68"/>
                </a:lnTo>
                <a:close/>
              </a:path>
            </a:pathLst>
          </a:custGeom>
          <a:solidFill>
            <a:srgbClr val="FFFFFF"/>
          </a:solidFill>
          <a:ln w="9525">
            <a:noFill/>
            <a:round/>
            <a:headEnd/>
            <a:tailEnd/>
          </a:ln>
        </p:spPr>
        <p:txBody>
          <a:bodyPr/>
          <a:lstStyle/>
          <a:p>
            <a:endParaRPr lang="en-US">
              <a:solidFill>
                <a:srgbClr val="000000"/>
              </a:solidFill>
            </a:endParaRPr>
          </a:p>
        </p:txBody>
      </p:sp>
      <p:sp>
        <p:nvSpPr>
          <p:cNvPr id="1105" name="Freeform 110"/>
          <p:cNvSpPr>
            <a:spLocks/>
          </p:cNvSpPr>
          <p:nvPr userDrawn="1"/>
        </p:nvSpPr>
        <p:spPr bwMode="auto">
          <a:xfrm>
            <a:off x="1890713" y="138113"/>
            <a:ext cx="34925" cy="34925"/>
          </a:xfrm>
          <a:custGeom>
            <a:avLst/>
            <a:gdLst>
              <a:gd name="T0" fmla="*/ 2147483647 w 68"/>
              <a:gd name="T1" fmla="*/ 2147483647 h 68"/>
              <a:gd name="T2" fmla="*/ 2147483647 w 68"/>
              <a:gd name="T3" fmla="*/ 2147483647 h 68"/>
              <a:gd name="T4" fmla="*/ 2147483647 w 68"/>
              <a:gd name="T5" fmla="*/ 2147483647 h 68"/>
              <a:gd name="T6" fmla="*/ 2147483647 w 68"/>
              <a:gd name="T7" fmla="*/ 2147483647 h 68"/>
              <a:gd name="T8" fmla="*/ 2147483647 w 68"/>
              <a:gd name="T9" fmla="*/ 2147483647 h 68"/>
              <a:gd name="T10" fmla="*/ 2147483647 w 68"/>
              <a:gd name="T11" fmla="*/ 2147483647 h 68"/>
              <a:gd name="T12" fmla="*/ 2147483647 w 68"/>
              <a:gd name="T13" fmla="*/ 2147483647 h 68"/>
              <a:gd name="T14" fmla="*/ 2147483647 w 68"/>
              <a:gd name="T15" fmla="*/ 2147483647 h 68"/>
              <a:gd name="T16" fmla="*/ 2147483647 w 68"/>
              <a:gd name="T17" fmla="*/ 2147483647 h 68"/>
              <a:gd name="T18" fmla="*/ 2147483647 w 68"/>
              <a:gd name="T19" fmla="*/ 2147483647 h 68"/>
              <a:gd name="T20" fmla="*/ 2147483647 w 68"/>
              <a:gd name="T21" fmla="*/ 2147483647 h 68"/>
              <a:gd name="T22" fmla="*/ 2147483647 w 68"/>
              <a:gd name="T23" fmla="*/ 2147483647 h 68"/>
              <a:gd name="T24" fmla="*/ 2147483647 w 68"/>
              <a:gd name="T25" fmla="*/ 2147483647 h 68"/>
              <a:gd name="T26" fmla="*/ 2147483647 w 68"/>
              <a:gd name="T27" fmla="*/ 2147483647 h 68"/>
              <a:gd name="T28" fmla="*/ 2147483647 w 68"/>
              <a:gd name="T29" fmla="*/ 2147483647 h 68"/>
              <a:gd name="T30" fmla="*/ 2147483647 w 68"/>
              <a:gd name="T31" fmla="*/ 2147483647 h 68"/>
              <a:gd name="T32" fmla="*/ 2147483647 w 68"/>
              <a:gd name="T33" fmla="*/ 0 h 68"/>
              <a:gd name="T34" fmla="*/ 2147483647 w 68"/>
              <a:gd name="T35" fmla="*/ 2147483647 h 68"/>
              <a:gd name="T36" fmla="*/ 2147483647 w 68"/>
              <a:gd name="T37" fmla="*/ 2147483647 h 68"/>
              <a:gd name="T38" fmla="*/ 2147483647 w 68"/>
              <a:gd name="T39" fmla="*/ 2147483647 h 68"/>
              <a:gd name="T40" fmla="*/ 2147483647 w 68"/>
              <a:gd name="T41" fmla="*/ 2147483647 h 68"/>
              <a:gd name="T42" fmla="*/ 2147483647 w 68"/>
              <a:gd name="T43" fmla="*/ 2147483647 h 68"/>
              <a:gd name="T44" fmla="*/ 2147483647 w 68"/>
              <a:gd name="T45" fmla="*/ 2147483647 h 68"/>
              <a:gd name="T46" fmla="*/ 2147483647 w 68"/>
              <a:gd name="T47" fmla="*/ 2147483647 h 68"/>
              <a:gd name="T48" fmla="*/ 0 w 68"/>
              <a:gd name="T49" fmla="*/ 2147483647 h 68"/>
              <a:gd name="T50" fmla="*/ 2147483647 w 68"/>
              <a:gd name="T51" fmla="*/ 2147483647 h 68"/>
              <a:gd name="T52" fmla="*/ 2147483647 w 68"/>
              <a:gd name="T53" fmla="*/ 2147483647 h 68"/>
              <a:gd name="T54" fmla="*/ 2147483647 w 68"/>
              <a:gd name="T55" fmla="*/ 2147483647 h 68"/>
              <a:gd name="T56" fmla="*/ 2147483647 w 68"/>
              <a:gd name="T57" fmla="*/ 2147483647 h 68"/>
              <a:gd name="T58" fmla="*/ 2147483647 w 68"/>
              <a:gd name="T59" fmla="*/ 2147483647 h 68"/>
              <a:gd name="T60" fmla="*/ 2147483647 w 68"/>
              <a:gd name="T61" fmla="*/ 2147483647 h 68"/>
              <a:gd name="T62" fmla="*/ 2147483647 w 68"/>
              <a:gd name="T63" fmla="*/ 2147483647 h 68"/>
              <a:gd name="T64" fmla="*/ 2147483647 w 68"/>
              <a:gd name="T65" fmla="*/ 2147483647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8" h="68">
                <a:moveTo>
                  <a:pt x="34" y="68"/>
                </a:moveTo>
                <a:lnTo>
                  <a:pt x="41" y="67"/>
                </a:lnTo>
                <a:lnTo>
                  <a:pt x="48" y="66"/>
                </a:lnTo>
                <a:lnTo>
                  <a:pt x="53" y="63"/>
                </a:lnTo>
                <a:lnTo>
                  <a:pt x="58" y="59"/>
                </a:lnTo>
                <a:lnTo>
                  <a:pt x="62" y="53"/>
                </a:lnTo>
                <a:lnTo>
                  <a:pt x="65" y="48"/>
                </a:lnTo>
                <a:lnTo>
                  <a:pt x="67" y="41"/>
                </a:lnTo>
                <a:lnTo>
                  <a:pt x="68" y="35"/>
                </a:lnTo>
                <a:lnTo>
                  <a:pt x="67" y="27"/>
                </a:lnTo>
                <a:lnTo>
                  <a:pt x="65" y="21"/>
                </a:lnTo>
                <a:lnTo>
                  <a:pt x="62" y="15"/>
                </a:lnTo>
                <a:lnTo>
                  <a:pt x="58" y="10"/>
                </a:lnTo>
                <a:lnTo>
                  <a:pt x="53" y="6"/>
                </a:lnTo>
                <a:lnTo>
                  <a:pt x="48" y="4"/>
                </a:lnTo>
                <a:lnTo>
                  <a:pt x="41" y="1"/>
                </a:lnTo>
                <a:lnTo>
                  <a:pt x="34" y="0"/>
                </a:lnTo>
                <a:lnTo>
                  <a:pt x="27" y="1"/>
                </a:lnTo>
                <a:lnTo>
                  <a:pt x="21" y="4"/>
                </a:lnTo>
                <a:lnTo>
                  <a:pt x="15" y="6"/>
                </a:lnTo>
                <a:lnTo>
                  <a:pt x="10" y="10"/>
                </a:lnTo>
                <a:lnTo>
                  <a:pt x="5" y="15"/>
                </a:lnTo>
                <a:lnTo>
                  <a:pt x="2" y="21"/>
                </a:lnTo>
                <a:lnTo>
                  <a:pt x="1" y="27"/>
                </a:lnTo>
                <a:lnTo>
                  <a:pt x="0" y="35"/>
                </a:lnTo>
                <a:lnTo>
                  <a:pt x="1" y="41"/>
                </a:lnTo>
                <a:lnTo>
                  <a:pt x="2" y="48"/>
                </a:lnTo>
                <a:lnTo>
                  <a:pt x="5" y="53"/>
                </a:lnTo>
                <a:lnTo>
                  <a:pt x="10" y="59"/>
                </a:lnTo>
                <a:lnTo>
                  <a:pt x="15" y="63"/>
                </a:lnTo>
                <a:lnTo>
                  <a:pt x="21" y="66"/>
                </a:lnTo>
                <a:lnTo>
                  <a:pt x="27" y="67"/>
                </a:lnTo>
                <a:lnTo>
                  <a:pt x="34" y="68"/>
                </a:lnTo>
                <a:close/>
              </a:path>
            </a:pathLst>
          </a:custGeom>
          <a:solidFill>
            <a:srgbClr val="FFFFFF"/>
          </a:solidFill>
          <a:ln w="9525">
            <a:noFill/>
            <a:round/>
            <a:headEnd/>
            <a:tailEnd/>
          </a:ln>
        </p:spPr>
        <p:txBody>
          <a:bodyPr/>
          <a:lstStyle/>
          <a:p>
            <a:endParaRPr lang="en-US">
              <a:solidFill>
                <a:srgbClr val="000000"/>
              </a:solidFill>
            </a:endParaRPr>
          </a:p>
        </p:txBody>
      </p:sp>
      <p:sp>
        <p:nvSpPr>
          <p:cNvPr id="1106" name="Freeform 111"/>
          <p:cNvSpPr>
            <a:spLocks/>
          </p:cNvSpPr>
          <p:nvPr userDrawn="1"/>
        </p:nvSpPr>
        <p:spPr bwMode="auto">
          <a:xfrm>
            <a:off x="1987550" y="138113"/>
            <a:ext cx="36513" cy="34925"/>
          </a:xfrm>
          <a:custGeom>
            <a:avLst/>
            <a:gdLst>
              <a:gd name="T0" fmla="*/ 2147483647 w 69"/>
              <a:gd name="T1" fmla="*/ 2147483647 h 68"/>
              <a:gd name="T2" fmla="*/ 2147483647 w 69"/>
              <a:gd name="T3" fmla="*/ 2147483647 h 68"/>
              <a:gd name="T4" fmla="*/ 2147483647 w 69"/>
              <a:gd name="T5" fmla="*/ 2147483647 h 68"/>
              <a:gd name="T6" fmla="*/ 2147483647 w 69"/>
              <a:gd name="T7" fmla="*/ 2147483647 h 68"/>
              <a:gd name="T8" fmla="*/ 2147483647 w 69"/>
              <a:gd name="T9" fmla="*/ 2147483647 h 68"/>
              <a:gd name="T10" fmla="*/ 2147483647 w 69"/>
              <a:gd name="T11" fmla="*/ 2147483647 h 68"/>
              <a:gd name="T12" fmla="*/ 2147483647 w 69"/>
              <a:gd name="T13" fmla="*/ 2147483647 h 68"/>
              <a:gd name="T14" fmla="*/ 2147483647 w 69"/>
              <a:gd name="T15" fmla="*/ 2147483647 h 68"/>
              <a:gd name="T16" fmla="*/ 2147483647 w 69"/>
              <a:gd name="T17" fmla="*/ 2147483647 h 68"/>
              <a:gd name="T18" fmla="*/ 2147483647 w 69"/>
              <a:gd name="T19" fmla="*/ 2147483647 h 68"/>
              <a:gd name="T20" fmla="*/ 2147483647 w 69"/>
              <a:gd name="T21" fmla="*/ 2147483647 h 68"/>
              <a:gd name="T22" fmla="*/ 2147483647 w 69"/>
              <a:gd name="T23" fmla="*/ 2147483647 h 68"/>
              <a:gd name="T24" fmla="*/ 2147483647 w 69"/>
              <a:gd name="T25" fmla="*/ 2147483647 h 68"/>
              <a:gd name="T26" fmla="*/ 2147483647 w 69"/>
              <a:gd name="T27" fmla="*/ 2147483647 h 68"/>
              <a:gd name="T28" fmla="*/ 2147483647 w 69"/>
              <a:gd name="T29" fmla="*/ 2147483647 h 68"/>
              <a:gd name="T30" fmla="*/ 2147483647 w 69"/>
              <a:gd name="T31" fmla="*/ 2147483647 h 68"/>
              <a:gd name="T32" fmla="*/ 2147483647 w 69"/>
              <a:gd name="T33" fmla="*/ 0 h 68"/>
              <a:gd name="T34" fmla="*/ 2147483647 w 69"/>
              <a:gd name="T35" fmla="*/ 2147483647 h 68"/>
              <a:gd name="T36" fmla="*/ 2147483647 w 69"/>
              <a:gd name="T37" fmla="*/ 2147483647 h 68"/>
              <a:gd name="T38" fmla="*/ 2147483647 w 69"/>
              <a:gd name="T39" fmla="*/ 2147483647 h 68"/>
              <a:gd name="T40" fmla="*/ 2147483647 w 69"/>
              <a:gd name="T41" fmla="*/ 2147483647 h 68"/>
              <a:gd name="T42" fmla="*/ 2147483647 w 69"/>
              <a:gd name="T43" fmla="*/ 2147483647 h 68"/>
              <a:gd name="T44" fmla="*/ 2147483647 w 69"/>
              <a:gd name="T45" fmla="*/ 2147483647 h 68"/>
              <a:gd name="T46" fmla="*/ 0 w 69"/>
              <a:gd name="T47" fmla="*/ 2147483647 h 68"/>
              <a:gd name="T48" fmla="*/ 0 w 69"/>
              <a:gd name="T49" fmla="*/ 2147483647 h 68"/>
              <a:gd name="T50" fmla="*/ 0 w 69"/>
              <a:gd name="T51" fmla="*/ 2147483647 h 68"/>
              <a:gd name="T52" fmla="*/ 2147483647 w 69"/>
              <a:gd name="T53" fmla="*/ 2147483647 h 68"/>
              <a:gd name="T54" fmla="*/ 2147483647 w 69"/>
              <a:gd name="T55" fmla="*/ 2147483647 h 68"/>
              <a:gd name="T56" fmla="*/ 2147483647 w 69"/>
              <a:gd name="T57" fmla="*/ 2147483647 h 68"/>
              <a:gd name="T58" fmla="*/ 2147483647 w 69"/>
              <a:gd name="T59" fmla="*/ 2147483647 h 68"/>
              <a:gd name="T60" fmla="*/ 2147483647 w 69"/>
              <a:gd name="T61" fmla="*/ 2147483647 h 68"/>
              <a:gd name="T62" fmla="*/ 2147483647 w 69"/>
              <a:gd name="T63" fmla="*/ 2147483647 h 68"/>
              <a:gd name="T64" fmla="*/ 2147483647 w 69"/>
              <a:gd name="T65" fmla="*/ 2147483647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9" h="68">
                <a:moveTo>
                  <a:pt x="34" y="68"/>
                </a:moveTo>
                <a:lnTo>
                  <a:pt x="41" y="67"/>
                </a:lnTo>
                <a:lnTo>
                  <a:pt x="47" y="66"/>
                </a:lnTo>
                <a:lnTo>
                  <a:pt x="54" y="63"/>
                </a:lnTo>
                <a:lnTo>
                  <a:pt x="58" y="59"/>
                </a:lnTo>
                <a:lnTo>
                  <a:pt x="62" y="53"/>
                </a:lnTo>
                <a:lnTo>
                  <a:pt x="65" y="48"/>
                </a:lnTo>
                <a:lnTo>
                  <a:pt x="68" y="41"/>
                </a:lnTo>
                <a:lnTo>
                  <a:pt x="69" y="35"/>
                </a:lnTo>
                <a:lnTo>
                  <a:pt x="68" y="27"/>
                </a:lnTo>
                <a:lnTo>
                  <a:pt x="65" y="21"/>
                </a:lnTo>
                <a:lnTo>
                  <a:pt x="62" y="15"/>
                </a:lnTo>
                <a:lnTo>
                  <a:pt x="58" y="10"/>
                </a:lnTo>
                <a:lnTo>
                  <a:pt x="54" y="6"/>
                </a:lnTo>
                <a:lnTo>
                  <a:pt x="47" y="4"/>
                </a:lnTo>
                <a:lnTo>
                  <a:pt x="41" y="1"/>
                </a:lnTo>
                <a:lnTo>
                  <a:pt x="34" y="0"/>
                </a:lnTo>
                <a:lnTo>
                  <a:pt x="27" y="1"/>
                </a:lnTo>
                <a:lnTo>
                  <a:pt x="21" y="4"/>
                </a:lnTo>
                <a:lnTo>
                  <a:pt x="16" y="6"/>
                </a:lnTo>
                <a:lnTo>
                  <a:pt x="10" y="10"/>
                </a:lnTo>
                <a:lnTo>
                  <a:pt x="6" y="15"/>
                </a:lnTo>
                <a:lnTo>
                  <a:pt x="3" y="21"/>
                </a:lnTo>
                <a:lnTo>
                  <a:pt x="0" y="27"/>
                </a:lnTo>
                <a:lnTo>
                  <a:pt x="0" y="35"/>
                </a:lnTo>
                <a:lnTo>
                  <a:pt x="0" y="41"/>
                </a:lnTo>
                <a:lnTo>
                  <a:pt x="3" y="48"/>
                </a:lnTo>
                <a:lnTo>
                  <a:pt x="6" y="53"/>
                </a:lnTo>
                <a:lnTo>
                  <a:pt x="10" y="59"/>
                </a:lnTo>
                <a:lnTo>
                  <a:pt x="16" y="63"/>
                </a:lnTo>
                <a:lnTo>
                  <a:pt x="21" y="66"/>
                </a:lnTo>
                <a:lnTo>
                  <a:pt x="27" y="67"/>
                </a:lnTo>
                <a:lnTo>
                  <a:pt x="34" y="68"/>
                </a:lnTo>
                <a:close/>
              </a:path>
            </a:pathLst>
          </a:custGeom>
          <a:solidFill>
            <a:srgbClr val="FFFFFF"/>
          </a:solidFill>
          <a:ln w="9525">
            <a:noFill/>
            <a:round/>
            <a:headEnd/>
            <a:tailEnd/>
          </a:ln>
        </p:spPr>
        <p:txBody>
          <a:bodyPr/>
          <a:lstStyle/>
          <a:p>
            <a:endParaRPr lang="en-US">
              <a:solidFill>
                <a:srgbClr val="000000"/>
              </a:solidFill>
            </a:endParaRPr>
          </a:p>
        </p:txBody>
      </p:sp>
      <p:sp>
        <p:nvSpPr>
          <p:cNvPr id="1107" name="Freeform 112"/>
          <p:cNvSpPr>
            <a:spLocks/>
          </p:cNvSpPr>
          <p:nvPr userDrawn="1"/>
        </p:nvSpPr>
        <p:spPr bwMode="auto">
          <a:xfrm>
            <a:off x="2084388" y="138113"/>
            <a:ext cx="36512" cy="34925"/>
          </a:xfrm>
          <a:custGeom>
            <a:avLst/>
            <a:gdLst>
              <a:gd name="T0" fmla="*/ 2147483647 w 68"/>
              <a:gd name="T1" fmla="*/ 2147483647 h 68"/>
              <a:gd name="T2" fmla="*/ 2147483647 w 68"/>
              <a:gd name="T3" fmla="*/ 2147483647 h 68"/>
              <a:gd name="T4" fmla="*/ 2147483647 w 68"/>
              <a:gd name="T5" fmla="*/ 2147483647 h 68"/>
              <a:gd name="T6" fmla="*/ 2147483647 w 68"/>
              <a:gd name="T7" fmla="*/ 2147483647 h 68"/>
              <a:gd name="T8" fmla="*/ 2147483647 w 68"/>
              <a:gd name="T9" fmla="*/ 2147483647 h 68"/>
              <a:gd name="T10" fmla="*/ 2147483647 w 68"/>
              <a:gd name="T11" fmla="*/ 2147483647 h 68"/>
              <a:gd name="T12" fmla="*/ 2147483647 w 68"/>
              <a:gd name="T13" fmla="*/ 2147483647 h 68"/>
              <a:gd name="T14" fmla="*/ 2147483647 w 68"/>
              <a:gd name="T15" fmla="*/ 2147483647 h 68"/>
              <a:gd name="T16" fmla="*/ 2147483647 w 68"/>
              <a:gd name="T17" fmla="*/ 2147483647 h 68"/>
              <a:gd name="T18" fmla="*/ 2147483647 w 68"/>
              <a:gd name="T19" fmla="*/ 2147483647 h 68"/>
              <a:gd name="T20" fmla="*/ 2147483647 w 68"/>
              <a:gd name="T21" fmla="*/ 2147483647 h 68"/>
              <a:gd name="T22" fmla="*/ 2147483647 w 68"/>
              <a:gd name="T23" fmla="*/ 2147483647 h 68"/>
              <a:gd name="T24" fmla="*/ 2147483647 w 68"/>
              <a:gd name="T25" fmla="*/ 2147483647 h 68"/>
              <a:gd name="T26" fmla="*/ 2147483647 w 68"/>
              <a:gd name="T27" fmla="*/ 2147483647 h 68"/>
              <a:gd name="T28" fmla="*/ 2147483647 w 68"/>
              <a:gd name="T29" fmla="*/ 2147483647 h 68"/>
              <a:gd name="T30" fmla="*/ 2147483647 w 68"/>
              <a:gd name="T31" fmla="*/ 2147483647 h 68"/>
              <a:gd name="T32" fmla="*/ 2147483647 w 68"/>
              <a:gd name="T33" fmla="*/ 0 h 68"/>
              <a:gd name="T34" fmla="*/ 2147483647 w 68"/>
              <a:gd name="T35" fmla="*/ 2147483647 h 68"/>
              <a:gd name="T36" fmla="*/ 2147483647 w 68"/>
              <a:gd name="T37" fmla="*/ 2147483647 h 68"/>
              <a:gd name="T38" fmla="*/ 2147483647 w 68"/>
              <a:gd name="T39" fmla="*/ 2147483647 h 68"/>
              <a:gd name="T40" fmla="*/ 2147483647 w 68"/>
              <a:gd name="T41" fmla="*/ 2147483647 h 68"/>
              <a:gd name="T42" fmla="*/ 2147483647 w 68"/>
              <a:gd name="T43" fmla="*/ 2147483647 h 68"/>
              <a:gd name="T44" fmla="*/ 2147483647 w 68"/>
              <a:gd name="T45" fmla="*/ 2147483647 h 68"/>
              <a:gd name="T46" fmla="*/ 2147483647 w 68"/>
              <a:gd name="T47" fmla="*/ 2147483647 h 68"/>
              <a:gd name="T48" fmla="*/ 0 w 68"/>
              <a:gd name="T49" fmla="*/ 2147483647 h 68"/>
              <a:gd name="T50" fmla="*/ 2147483647 w 68"/>
              <a:gd name="T51" fmla="*/ 2147483647 h 68"/>
              <a:gd name="T52" fmla="*/ 2147483647 w 68"/>
              <a:gd name="T53" fmla="*/ 2147483647 h 68"/>
              <a:gd name="T54" fmla="*/ 2147483647 w 68"/>
              <a:gd name="T55" fmla="*/ 2147483647 h 68"/>
              <a:gd name="T56" fmla="*/ 2147483647 w 68"/>
              <a:gd name="T57" fmla="*/ 2147483647 h 68"/>
              <a:gd name="T58" fmla="*/ 2147483647 w 68"/>
              <a:gd name="T59" fmla="*/ 2147483647 h 68"/>
              <a:gd name="T60" fmla="*/ 2147483647 w 68"/>
              <a:gd name="T61" fmla="*/ 2147483647 h 68"/>
              <a:gd name="T62" fmla="*/ 2147483647 w 68"/>
              <a:gd name="T63" fmla="*/ 2147483647 h 68"/>
              <a:gd name="T64" fmla="*/ 2147483647 w 68"/>
              <a:gd name="T65" fmla="*/ 2147483647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8" h="68">
                <a:moveTo>
                  <a:pt x="34" y="68"/>
                </a:moveTo>
                <a:lnTo>
                  <a:pt x="41" y="67"/>
                </a:lnTo>
                <a:lnTo>
                  <a:pt x="47" y="66"/>
                </a:lnTo>
                <a:lnTo>
                  <a:pt x="53" y="63"/>
                </a:lnTo>
                <a:lnTo>
                  <a:pt x="58" y="59"/>
                </a:lnTo>
                <a:lnTo>
                  <a:pt x="63" y="53"/>
                </a:lnTo>
                <a:lnTo>
                  <a:pt x="66" y="48"/>
                </a:lnTo>
                <a:lnTo>
                  <a:pt x="68" y="41"/>
                </a:lnTo>
                <a:lnTo>
                  <a:pt x="68" y="35"/>
                </a:lnTo>
                <a:lnTo>
                  <a:pt x="68" y="27"/>
                </a:lnTo>
                <a:lnTo>
                  <a:pt x="66" y="21"/>
                </a:lnTo>
                <a:lnTo>
                  <a:pt x="63" y="15"/>
                </a:lnTo>
                <a:lnTo>
                  <a:pt x="58" y="10"/>
                </a:lnTo>
                <a:lnTo>
                  <a:pt x="53" y="6"/>
                </a:lnTo>
                <a:lnTo>
                  <a:pt x="47" y="4"/>
                </a:lnTo>
                <a:lnTo>
                  <a:pt x="41" y="1"/>
                </a:lnTo>
                <a:lnTo>
                  <a:pt x="34" y="0"/>
                </a:lnTo>
                <a:lnTo>
                  <a:pt x="28" y="1"/>
                </a:lnTo>
                <a:lnTo>
                  <a:pt x="21" y="4"/>
                </a:lnTo>
                <a:lnTo>
                  <a:pt x="15" y="6"/>
                </a:lnTo>
                <a:lnTo>
                  <a:pt x="11" y="10"/>
                </a:lnTo>
                <a:lnTo>
                  <a:pt x="6" y="15"/>
                </a:lnTo>
                <a:lnTo>
                  <a:pt x="3" y="21"/>
                </a:lnTo>
                <a:lnTo>
                  <a:pt x="1" y="27"/>
                </a:lnTo>
                <a:lnTo>
                  <a:pt x="0" y="35"/>
                </a:lnTo>
                <a:lnTo>
                  <a:pt x="1" y="41"/>
                </a:lnTo>
                <a:lnTo>
                  <a:pt x="3" y="48"/>
                </a:lnTo>
                <a:lnTo>
                  <a:pt x="6" y="53"/>
                </a:lnTo>
                <a:lnTo>
                  <a:pt x="11" y="59"/>
                </a:lnTo>
                <a:lnTo>
                  <a:pt x="15" y="63"/>
                </a:lnTo>
                <a:lnTo>
                  <a:pt x="21" y="66"/>
                </a:lnTo>
                <a:lnTo>
                  <a:pt x="28" y="67"/>
                </a:lnTo>
                <a:lnTo>
                  <a:pt x="34" y="68"/>
                </a:lnTo>
                <a:close/>
              </a:path>
            </a:pathLst>
          </a:custGeom>
          <a:solidFill>
            <a:srgbClr val="FFFFFF"/>
          </a:solidFill>
          <a:ln w="9525">
            <a:noFill/>
            <a:round/>
            <a:headEnd/>
            <a:tailEnd/>
          </a:ln>
        </p:spPr>
        <p:txBody>
          <a:bodyPr/>
          <a:lstStyle/>
          <a:p>
            <a:endParaRPr lang="en-US">
              <a:solidFill>
                <a:srgbClr val="000000"/>
              </a:solidFill>
            </a:endParaRPr>
          </a:p>
        </p:txBody>
      </p:sp>
      <p:sp>
        <p:nvSpPr>
          <p:cNvPr id="1108" name="Freeform 113"/>
          <p:cNvSpPr>
            <a:spLocks/>
          </p:cNvSpPr>
          <p:nvPr userDrawn="1"/>
        </p:nvSpPr>
        <p:spPr bwMode="auto">
          <a:xfrm>
            <a:off x="720725" y="138113"/>
            <a:ext cx="36513" cy="34925"/>
          </a:xfrm>
          <a:custGeom>
            <a:avLst/>
            <a:gdLst>
              <a:gd name="T0" fmla="*/ 2147483647 w 68"/>
              <a:gd name="T1" fmla="*/ 2147483647 h 68"/>
              <a:gd name="T2" fmla="*/ 2147483647 w 68"/>
              <a:gd name="T3" fmla="*/ 2147483647 h 68"/>
              <a:gd name="T4" fmla="*/ 2147483647 w 68"/>
              <a:gd name="T5" fmla="*/ 2147483647 h 68"/>
              <a:gd name="T6" fmla="*/ 2147483647 w 68"/>
              <a:gd name="T7" fmla="*/ 2147483647 h 68"/>
              <a:gd name="T8" fmla="*/ 2147483647 w 68"/>
              <a:gd name="T9" fmla="*/ 2147483647 h 68"/>
              <a:gd name="T10" fmla="*/ 2147483647 w 68"/>
              <a:gd name="T11" fmla="*/ 2147483647 h 68"/>
              <a:gd name="T12" fmla="*/ 2147483647 w 68"/>
              <a:gd name="T13" fmla="*/ 2147483647 h 68"/>
              <a:gd name="T14" fmla="*/ 2147483647 w 68"/>
              <a:gd name="T15" fmla="*/ 2147483647 h 68"/>
              <a:gd name="T16" fmla="*/ 2147483647 w 68"/>
              <a:gd name="T17" fmla="*/ 2147483647 h 68"/>
              <a:gd name="T18" fmla="*/ 2147483647 w 68"/>
              <a:gd name="T19" fmla="*/ 2147483647 h 68"/>
              <a:gd name="T20" fmla="*/ 2147483647 w 68"/>
              <a:gd name="T21" fmla="*/ 2147483647 h 68"/>
              <a:gd name="T22" fmla="*/ 2147483647 w 68"/>
              <a:gd name="T23" fmla="*/ 2147483647 h 68"/>
              <a:gd name="T24" fmla="*/ 2147483647 w 68"/>
              <a:gd name="T25" fmla="*/ 2147483647 h 68"/>
              <a:gd name="T26" fmla="*/ 2147483647 w 68"/>
              <a:gd name="T27" fmla="*/ 2147483647 h 68"/>
              <a:gd name="T28" fmla="*/ 2147483647 w 68"/>
              <a:gd name="T29" fmla="*/ 2147483647 h 68"/>
              <a:gd name="T30" fmla="*/ 2147483647 w 68"/>
              <a:gd name="T31" fmla="*/ 2147483647 h 68"/>
              <a:gd name="T32" fmla="*/ 2147483647 w 68"/>
              <a:gd name="T33" fmla="*/ 0 h 68"/>
              <a:gd name="T34" fmla="*/ 2147483647 w 68"/>
              <a:gd name="T35" fmla="*/ 2147483647 h 68"/>
              <a:gd name="T36" fmla="*/ 2147483647 w 68"/>
              <a:gd name="T37" fmla="*/ 2147483647 h 68"/>
              <a:gd name="T38" fmla="*/ 2147483647 w 68"/>
              <a:gd name="T39" fmla="*/ 2147483647 h 68"/>
              <a:gd name="T40" fmla="*/ 2147483647 w 68"/>
              <a:gd name="T41" fmla="*/ 2147483647 h 68"/>
              <a:gd name="T42" fmla="*/ 2147483647 w 68"/>
              <a:gd name="T43" fmla="*/ 2147483647 h 68"/>
              <a:gd name="T44" fmla="*/ 2147483647 w 68"/>
              <a:gd name="T45" fmla="*/ 2147483647 h 68"/>
              <a:gd name="T46" fmla="*/ 2147483647 w 68"/>
              <a:gd name="T47" fmla="*/ 2147483647 h 68"/>
              <a:gd name="T48" fmla="*/ 0 w 68"/>
              <a:gd name="T49" fmla="*/ 2147483647 h 68"/>
              <a:gd name="T50" fmla="*/ 2147483647 w 68"/>
              <a:gd name="T51" fmla="*/ 2147483647 h 68"/>
              <a:gd name="T52" fmla="*/ 2147483647 w 68"/>
              <a:gd name="T53" fmla="*/ 2147483647 h 68"/>
              <a:gd name="T54" fmla="*/ 2147483647 w 68"/>
              <a:gd name="T55" fmla="*/ 2147483647 h 68"/>
              <a:gd name="T56" fmla="*/ 2147483647 w 68"/>
              <a:gd name="T57" fmla="*/ 2147483647 h 68"/>
              <a:gd name="T58" fmla="*/ 2147483647 w 68"/>
              <a:gd name="T59" fmla="*/ 2147483647 h 68"/>
              <a:gd name="T60" fmla="*/ 2147483647 w 68"/>
              <a:gd name="T61" fmla="*/ 2147483647 h 68"/>
              <a:gd name="T62" fmla="*/ 2147483647 w 68"/>
              <a:gd name="T63" fmla="*/ 2147483647 h 68"/>
              <a:gd name="T64" fmla="*/ 2147483647 w 68"/>
              <a:gd name="T65" fmla="*/ 2147483647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8" h="68">
                <a:moveTo>
                  <a:pt x="34" y="68"/>
                </a:moveTo>
                <a:lnTo>
                  <a:pt x="41" y="67"/>
                </a:lnTo>
                <a:lnTo>
                  <a:pt x="47" y="66"/>
                </a:lnTo>
                <a:lnTo>
                  <a:pt x="53" y="63"/>
                </a:lnTo>
                <a:lnTo>
                  <a:pt x="58" y="59"/>
                </a:lnTo>
                <a:lnTo>
                  <a:pt x="63" y="53"/>
                </a:lnTo>
                <a:lnTo>
                  <a:pt x="65" y="48"/>
                </a:lnTo>
                <a:lnTo>
                  <a:pt x="67" y="41"/>
                </a:lnTo>
                <a:lnTo>
                  <a:pt x="68" y="35"/>
                </a:lnTo>
                <a:lnTo>
                  <a:pt x="67" y="27"/>
                </a:lnTo>
                <a:lnTo>
                  <a:pt x="65" y="21"/>
                </a:lnTo>
                <a:lnTo>
                  <a:pt x="63" y="15"/>
                </a:lnTo>
                <a:lnTo>
                  <a:pt x="58" y="10"/>
                </a:lnTo>
                <a:lnTo>
                  <a:pt x="53" y="6"/>
                </a:lnTo>
                <a:lnTo>
                  <a:pt x="47" y="4"/>
                </a:lnTo>
                <a:lnTo>
                  <a:pt x="41" y="1"/>
                </a:lnTo>
                <a:lnTo>
                  <a:pt x="34" y="0"/>
                </a:lnTo>
                <a:lnTo>
                  <a:pt x="27" y="1"/>
                </a:lnTo>
                <a:lnTo>
                  <a:pt x="20" y="4"/>
                </a:lnTo>
                <a:lnTo>
                  <a:pt x="15" y="6"/>
                </a:lnTo>
                <a:lnTo>
                  <a:pt x="9" y="10"/>
                </a:lnTo>
                <a:lnTo>
                  <a:pt x="5" y="15"/>
                </a:lnTo>
                <a:lnTo>
                  <a:pt x="2" y="21"/>
                </a:lnTo>
                <a:lnTo>
                  <a:pt x="1" y="27"/>
                </a:lnTo>
                <a:lnTo>
                  <a:pt x="0" y="35"/>
                </a:lnTo>
                <a:lnTo>
                  <a:pt x="1" y="41"/>
                </a:lnTo>
                <a:lnTo>
                  <a:pt x="2" y="48"/>
                </a:lnTo>
                <a:lnTo>
                  <a:pt x="5" y="53"/>
                </a:lnTo>
                <a:lnTo>
                  <a:pt x="9" y="59"/>
                </a:lnTo>
                <a:lnTo>
                  <a:pt x="15" y="63"/>
                </a:lnTo>
                <a:lnTo>
                  <a:pt x="20" y="66"/>
                </a:lnTo>
                <a:lnTo>
                  <a:pt x="27" y="67"/>
                </a:lnTo>
                <a:lnTo>
                  <a:pt x="34" y="68"/>
                </a:lnTo>
                <a:close/>
              </a:path>
            </a:pathLst>
          </a:custGeom>
          <a:solidFill>
            <a:srgbClr val="FFFFFF"/>
          </a:solidFill>
          <a:ln w="9525">
            <a:noFill/>
            <a:round/>
            <a:headEnd/>
            <a:tailEnd/>
          </a:ln>
        </p:spPr>
        <p:txBody>
          <a:bodyPr/>
          <a:lstStyle/>
          <a:p>
            <a:endParaRPr lang="en-US">
              <a:solidFill>
                <a:srgbClr val="000000"/>
              </a:solidFill>
            </a:endParaRPr>
          </a:p>
        </p:txBody>
      </p:sp>
      <p:sp>
        <p:nvSpPr>
          <p:cNvPr id="1109" name="Freeform 114"/>
          <p:cNvSpPr>
            <a:spLocks/>
          </p:cNvSpPr>
          <p:nvPr userDrawn="1"/>
        </p:nvSpPr>
        <p:spPr bwMode="auto">
          <a:xfrm>
            <a:off x="817563" y="138113"/>
            <a:ext cx="36512" cy="34925"/>
          </a:xfrm>
          <a:custGeom>
            <a:avLst/>
            <a:gdLst>
              <a:gd name="T0" fmla="*/ 2147483647 w 68"/>
              <a:gd name="T1" fmla="*/ 2147483647 h 68"/>
              <a:gd name="T2" fmla="*/ 2147483647 w 68"/>
              <a:gd name="T3" fmla="*/ 2147483647 h 68"/>
              <a:gd name="T4" fmla="*/ 2147483647 w 68"/>
              <a:gd name="T5" fmla="*/ 2147483647 h 68"/>
              <a:gd name="T6" fmla="*/ 2147483647 w 68"/>
              <a:gd name="T7" fmla="*/ 2147483647 h 68"/>
              <a:gd name="T8" fmla="*/ 2147483647 w 68"/>
              <a:gd name="T9" fmla="*/ 2147483647 h 68"/>
              <a:gd name="T10" fmla="*/ 2147483647 w 68"/>
              <a:gd name="T11" fmla="*/ 2147483647 h 68"/>
              <a:gd name="T12" fmla="*/ 2147483647 w 68"/>
              <a:gd name="T13" fmla="*/ 2147483647 h 68"/>
              <a:gd name="T14" fmla="*/ 2147483647 w 68"/>
              <a:gd name="T15" fmla="*/ 2147483647 h 68"/>
              <a:gd name="T16" fmla="*/ 2147483647 w 68"/>
              <a:gd name="T17" fmla="*/ 2147483647 h 68"/>
              <a:gd name="T18" fmla="*/ 2147483647 w 68"/>
              <a:gd name="T19" fmla="*/ 2147483647 h 68"/>
              <a:gd name="T20" fmla="*/ 2147483647 w 68"/>
              <a:gd name="T21" fmla="*/ 2147483647 h 68"/>
              <a:gd name="T22" fmla="*/ 2147483647 w 68"/>
              <a:gd name="T23" fmla="*/ 2147483647 h 68"/>
              <a:gd name="T24" fmla="*/ 2147483647 w 68"/>
              <a:gd name="T25" fmla="*/ 2147483647 h 68"/>
              <a:gd name="T26" fmla="*/ 2147483647 w 68"/>
              <a:gd name="T27" fmla="*/ 2147483647 h 68"/>
              <a:gd name="T28" fmla="*/ 2147483647 w 68"/>
              <a:gd name="T29" fmla="*/ 2147483647 h 68"/>
              <a:gd name="T30" fmla="*/ 2147483647 w 68"/>
              <a:gd name="T31" fmla="*/ 2147483647 h 68"/>
              <a:gd name="T32" fmla="*/ 2147483647 w 68"/>
              <a:gd name="T33" fmla="*/ 0 h 68"/>
              <a:gd name="T34" fmla="*/ 2147483647 w 68"/>
              <a:gd name="T35" fmla="*/ 2147483647 h 68"/>
              <a:gd name="T36" fmla="*/ 2147483647 w 68"/>
              <a:gd name="T37" fmla="*/ 2147483647 h 68"/>
              <a:gd name="T38" fmla="*/ 2147483647 w 68"/>
              <a:gd name="T39" fmla="*/ 2147483647 h 68"/>
              <a:gd name="T40" fmla="*/ 2147483647 w 68"/>
              <a:gd name="T41" fmla="*/ 2147483647 h 68"/>
              <a:gd name="T42" fmla="*/ 2147483647 w 68"/>
              <a:gd name="T43" fmla="*/ 2147483647 h 68"/>
              <a:gd name="T44" fmla="*/ 2147483647 w 68"/>
              <a:gd name="T45" fmla="*/ 2147483647 h 68"/>
              <a:gd name="T46" fmla="*/ 0 w 68"/>
              <a:gd name="T47" fmla="*/ 2147483647 h 68"/>
              <a:gd name="T48" fmla="*/ 0 w 68"/>
              <a:gd name="T49" fmla="*/ 2147483647 h 68"/>
              <a:gd name="T50" fmla="*/ 0 w 68"/>
              <a:gd name="T51" fmla="*/ 2147483647 h 68"/>
              <a:gd name="T52" fmla="*/ 2147483647 w 68"/>
              <a:gd name="T53" fmla="*/ 2147483647 h 68"/>
              <a:gd name="T54" fmla="*/ 2147483647 w 68"/>
              <a:gd name="T55" fmla="*/ 2147483647 h 68"/>
              <a:gd name="T56" fmla="*/ 2147483647 w 68"/>
              <a:gd name="T57" fmla="*/ 2147483647 h 68"/>
              <a:gd name="T58" fmla="*/ 2147483647 w 68"/>
              <a:gd name="T59" fmla="*/ 2147483647 h 68"/>
              <a:gd name="T60" fmla="*/ 2147483647 w 68"/>
              <a:gd name="T61" fmla="*/ 2147483647 h 68"/>
              <a:gd name="T62" fmla="*/ 2147483647 w 68"/>
              <a:gd name="T63" fmla="*/ 2147483647 h 68"/>
              <a:gd name="T64" fmla="*/ 2147483647 w 68"/>
              <a:gd name="T65" fmla="*/ 2147483647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8" h="68">
                <a:moveTo>
                  <a:pt x="34" y="68"/>
                </a:moveTo>
                <a:lnTo>
                  <a:pt x="41" y="67"/>
                </a:lnTo>
                <a:lnTo>
                  <a:pt x="47" y="66"/>
                </a:lnTo>
                <a:lnTo>
                  <a:pt x="53" y="63"/>
                </a:lnTo>
                <a:lnTo>
                  <a:pt x="58" y="59"/>
                </a:lnTo>
                <a:lnTo>
                  <a:pt x="62" y="53"/>
                </a:lnTo>
                <a:lnTo>
                  <a:pt x="65" y="48"/>
                </a:lnTo>
                <a:lnTo>
                  <a:pt x="67" y="41"/>
                </a:lnTo>
                <a:lnTo>
                  <a:pt x="68" y="35"/>
                </a:lnTo>
                <a:lnTo>
                  <a:pt x="67" y="27"/>
                </a:lnTo>
                <a:lnTo>
                  <a:pt x="65" y="21"/>
                </a:lnTo>
                <a:lnTo>
                  <a:pt x="62" y="15"/>
                </a:lnTo>
                <a:lnTo>
                  <a:pt x="58" y="10"/>
                </a:lnTo>
                <a:lnTo>
                  <a:pt x="53" y="6"/>
                </a:lnTo>
                <a:lnTo>
                  <a:pt x="47" y="4"/>
                </a:lnTo>
                <a:lnTo>
                  <a:pt x="41" y="1"/>
                </a:lnTo>
                <a:lnTo>
                  <a:pt x="34" y="0"/>
                </a:lnTo>
                <a:lnTo>
                  <a:pt x="27" y="1"/>
                </a:lnTo>
                <a:lnTo>
                  <a:pt x="21" y="4"/>
                </a:lnTo>
                <a:lnTo>
                  <a:pt x="15" y="6"/>
                </a:lnTo>
                <a:lnTo>
                  <a:pt x="10" y="10"/>
                </a:lnTo>
                <a:lnTo>
                  <a:pt x="6" y="15"/>
                </a:lnTo>
                <a:lnTo>
                  <a:pt x="2" y="21"/>
                </a:lnTo>
                <a:lnTo>
                  <a:pt x="0" y="27"/>
                </a:lnTo>
                <a:lnTo>
                  <a:pt x="0" y="35"/>
                </a:lnTo>
                <a:lnTo>
                  <a:pt x="0" y="41"/>
                </a:lnTo>
                <a:lnTo>
                  <a:pt x="2" y="48"/>
                </a:lnTo>
                <a:lnTo>
                  <a:pt x="6" y="53"/>
                </a:lnTo>
                <a:lnTo>
                  <a:pt x="10" y="59"/>
                </a:lnTo>
                <a:lnTo>
                  <a:pt x="15" y="63"/>
                </a:lnTo>
                <a:lnTo>
                  <a:pt x="21" y="66"/>
                </a:lnTo>
                <a:lnTo>
                  <a:pt x="27" y="67"/>
                </a:lnTo>
                <a:lnTo>
                  <a:pt x="34" y="68"/>
                </a:lnTo>
                <a:close/>
              </a:path>
            </a:pathLst>
          </a:custGeom>
          <a:solidFill>
            <a:srgbClr val="FFFFFF"/>
          </a:solidFill>
          <a:ln w="9525">
            <a:noFill/>
            <a:round/>
            <a:headEnd/>
            <a:tailEnd/>
          </a:ln>
        </p:spPr>
        <p:txBody>
          <a:bodyPr/>
          <a:lstStyle/>
          <a:p>
            <a:endParaRPr lang="en-US">
              <a:solidFill>
                <a:srgbClr val="000000"/>
              </a:solidFill>
            </a:endParaRPr>
          </a:p>
        </p:txBody>
      </p:sp>
      <p:sp>
        <p:nvSpPr>
          <p:cNvPr id="1110" name="Freeform 115"/>
          <p:cNvSpPr>
            <a:spLocks/>
          </p:cNvSpPr>
          <p:nvPr userDrawn="1"/>
        </p:nvSpPr>
        <p:spPr bwMode="auto">
          <a:xfrm>
            <a:off x="915988" y="138113"/>
            <a:ext cx="34925" cy="34925"/>
          </a:xfrm>
          <a:custGeom>
            <a:avLst/>
            <a:gdLst>
              <a:gd name="T0" fmla="*/ 2147483647 w 67"/>
              <a:gd name="T1" fmla="*/ 2147483647 h 68"/>
              <a:gd name="T2" fmla="*/ 2147483647 w 67"/>
              <a:gd name="T3" fmla="*/ 2147483647 h 68"/>
              <a:gd name="T4" fmla="*/ 2147483647 w 67"/>
              <a:gd name="T5" fmla="*/ 2147483647 h 68"/>
              <a:gd name="T6" fmla="*/ 2147483647 w 67"/>
              <a:gd name="T7" fmla="*/ 2147483647 h 68"/>
              <a:gd name="T8" fmla="*/ 2147483647 w 67"/>
              <a:gd name="T9" fmla="*/ 2147483647 h 68"/>
              <a:gd name="T10" fmla="*/ 2147483647 w 67"/>
              <a:gd name="T11" fmla="*/ 2147483647 h 68"/>
              <a:gd name="T12" fmla="*/ 2147483647 w 67"/>
              <a:gd name="T13" fmla="*/ 2147483647 h 68"/>
              <a:gd name="T14" fmla="*/ 2147483647 w 67"/>
              <a:gd name="T15" fmla="*/ 2147483647 h 68"/>
              <a:gd name="T16" fmla="*/ 2147483647 w 67"/>
              <a:gd name="T17" fmla="*/ 2147483647 h 68"/>
              <a:gd name="T18" fmla="*/ 2147483647 w 67"/>
              <a:gd name="T19" fmla="*/ 2147483647 h 68"/>
              <a:gd name="T20" fmla="*/ 2147483647 w 67"/>
              <a:gd name="T21" fmla="*/ 2147483647 h 68"/>
              <a:gd name="T22" fmla="*/ 2147483647 w 67"/>
              <a:gd name="T23" fmla="*/ 2147483647 h 68"/>
              <a:gd name="T24" fmla="*/ 2147483647 w 67"/>
              <a:gd name="T25" fmla="*/ 2147483647 h 68"/>
              <a:gd name="T26" fmla="*/ 2147483647 w 67"/>
              <a:gd name="T27" fmla="*/ 2147483647 h 68"/>
              <a:gd name="T28" fmla="*/ 2147483647 w 67"/>
              <a:gd name="T29" fmla="*/ 2147483647 h 68"/>
              <a:gd name="T30" fmla="*/ 2147483647 w 67"/>
              <a:gd name="T31" fmla="*/ 2147483647 h 68"/>
              <a:gd name="T32" fmla="*/ 2147483647 w 67"/>
              <a:gd name="T33" fmla="*/ 0 h 68"/>
              <a:gd name="T34" fmla="*/ 2147483647 w 67"/>
              <a:gd name="T35" fmla="*/ 2147483647 h 68"/>
              <a:gd name="T36" fmla="*/ 2147483647 w 67"/>
              <a:gd name="T37" fmla="*/ 2147483647 h 68"/>
              <a:gd name="T38" fmla="*/ 2147483647 w 67"/>
              <a:gd name="T39" fmla="*/ 2147483647 h 68"/>
              <a:gd name="T40" fmla="*/ 2147483647 w 67"/>
              <a:gd name="T41" fmla="*/ 2147483647 h 68"/>
              <a:gd name="T42" fmla="*/ 2147483647 w 67"/>
              <a:gd name="T43" fmla="*/ 2147483647 h 68"/>
              <a:gd name="T44" fmla="*/ 2147483647 w 67"/>
              <a:gd name="T45" fmla="*/ 2147483647 h 68"/>
              <a:gd name="T46" fmla="*/ 0 w 67"/>
              <a:gd name="T47" fmla="*/ 2147483647 h 68"/>
              <a:gd name="T48" fmla="*/ 0 w 67"/>
              <a:gd name="T49" fmla="*/ 2147483647 h 68"/>
              <a:gd name="T50" fmla="*/ 0 w 67"/>
              <a:gd name="T51" fmla="*/ 2147483647 h 68"/>
              <a:gd name="T52" fmla="*/ 2147483647 w 67"/>
              <a:gd name="T53" fmla="*/ 2147483647 h 68"/>
              <a:gd name="T54" fmla="*/ 2147483647 w 67"/>
              <a:gd name="T55" fmla="*/ 2147483647 h 68"/>
              <a:gd name="T56" fmla="*/ 2147483647 w 67"/>
              <a:gd name="T57" fmla="*/ 2147483647 h 68"/>
              <a:gd name="T58" fmla="*/ 2147483647 w 67"/>
              <a:gd name="T59" fmla="*/ 2147483647 h 68"/>
              <a:gd name="T60" fmla="*/ 2147483647 w 67"/>
              <a:gd name="T61" fmla="*/ 2147483647 h 68"/>
              <a:gd name="T62" fmla="*/ 2147483647 w 67"/>
              <a:gd name="T63" fmla="*/ 2147483647 h 68"/>
              <a:gd name="T64" fmla="*/ 2147483647 w 67"/>
              <a:gd name="T65" fmla="*/ 2147483647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7" h="68">
                <a:moveTo>
                  <a:pt x="33" y="68"/>
                </a:moveTo>
                <a:lnTo>
                  <a:pt x="40" y="67"/>
                </a:lnTo>
                <a:lnTo>
                  <a:pt x="46" y="66"/>
                </a:lnTo>
                <a:lnTo>
                  <a:pt x="53" y="63"/>
                </a:lnTo>
                <a:lnTo>
                  <a:pt x="57" y="59"/>
                </a:lnTo>
                <a:lnTo>
                  <a:pt x="61" y="53"/>
                </a:lnTo>
                <a:lnTo>
                  <a:pt x="65" y="48"/>
                </a:lnTo>
                <a:lnTo>
                  <a:pt x="67" y="41"/>
                </a:lnTo>
                <a:lnTo>
                  <a:pt x="67" y="35"/>
                </a:lnTo>
                <a:lnTo>
                  <a:pt x="67" y="27"/>
                </a:lnTo>
                <a:lnTo>
                  <a:pt x="65" y="21"/>
                </a:lnTo>
                <a:lnTo>
                  <a:pt x="61" y="15"/>
                </a:lnTo>
                <a:lnTo>
                  <a:pt x="57" y="10"/>
                </a:lnTo>
                <a:lnTo>
                  <a:pt x="53" y="6"/>
                </a:lnTo>
                <a:lnTo>
                  <a:pt x="46" y="4"/>
                </a:lnTo>
                <a:lnTo>
                  <a:pt x="40" y="1"/>
                </a:lnTo>
                <a:lnTo>
                  <a:pt x="33" y="0"/>
                </a:lnTo>
                <a:lnTo>
                  <a:pt x="27" y="1"/>
                </a:lnTo>
                <a:lnTo>
                  <a:pt x="20" y="4"/>
                </a:lnTo>
                <a:lnTo>
                  <a:pt x="14" y="6"/>
                </a:lnTo>
                <a:lnTo>
                  <a:pt x="9" y="10"/>
                </a:lnTo>
                <a:lnTo>
                  <a:pt x="5" y="15"/>
                </a:lnTo>
                <a:lnTo>
                  <a:pt x="2" y="21"/>
                </a:lnTo>
                <a:lnTo>
                  <a:pt x="0" y="27"/>
                </a:lnTo>
                <a:lnTo>
                  <a:pt x="0" y="35"/>
                </a:lnTo>
                <a:lnTo>
                  <a:pt x="0" y="41"/>
                </a:lnTo>
                <a:lnTo>
                  <a:pt x="2" y="48"/>
                </a:lnTo>
                <a:lnTo>
                  <a:pt x="5" y="53"/>
                </a:lnTo>
                <a:lnTo>
                  <a:pt x="9" y="59"/>
                </a:lnTo>
                <a:lnTo>
                  <a:pt x="14" y="63"/>
                </a:lnTo>
                <a:lnTo>
                  <a:pt x="20" y="66"/>
                </a:lnTo>
                <a:lnTo>
                  <a:pt x="27" y="67"/>
                </a:lnTo>
                <a:lnTo>
                  <a:pt x="33" y="68"/>
                </a:lnTo>
                <a:close/>
              </a:path>
            </a:pathLst>
          </a:custGeom>
          <a:solidFill>
            <a:srgbClr val="FFFFFF"/>
          </a:solidFill>
          <a:ln w="9525">
            <a:noFill/>
            <a:round/>
            <a:headEnd/>
            <a:tailEnd/>
          </a:ln>
        </p:spPr>
        <p:txBody>
          <a:bodyPr/>
          <a:lstStyle/>
          <a:p>
            <a:endParaRPr lang="en-US">
              <a:solidFill>
                <a:srgbClr val="000000"/>
              </a:solidFill>
            </a:endParaRPr>
          </a:p>
        </p:txBody>
      </p:sp>
      <p:sp>
        <p:nvSpPr>
          <p:cNvPr id="1111" name="Freeform 116"/>
          <p:cNvSpPr>
            <a:spLocks/>
          </p:cNvSpPr>
          <p:nvPr userDrawn="1"/>
        </p:nvSpPr>
        <p:spPr bwMode="auto">
          <a:xfrm>
            <a:off x="1012825" y="138113"/>
            <a:ext cx="36513" cy="34925"/>
          </a:xfrm>
          <a:custGeom>
            <a:avLst/>
            <a:gdLst>
              <a:gd name="T0" fmla="*/ 2147483647 w 68"/>
              <a:gd name="T1" fmla="*/ 2147483647 h 68"/>
              <a:gd name="T2" fmla="*/ 2147483647 w 68"/>
              <a:gd name="T3" fmla="*/ 2147483647 h 68"/>
              <a:gd name="T4" fmla="*/ 2147483647 w 68"/>
              <a:gd name="T5" fmla="*/ 2147483647 h 68"/>
              <a:gd name="T6" fmla="*/ 2147483647 w 68"/>
              <a:gd name="T7" fmla="*/ 2147483647 h 68"/>
              <a:gd name="T8" fmla="*/ 2147483647 w 68"/>
              <a:gd name="T9" fmla="*/ 2147483647 h 68"/>
              <a:gd name="T10" fmla="*/ 2147483647 w 68"/>
              <a:gd name="T11" fmla="*/ 2147483647 h 68"/>
              <a:gd name="T12" fmla="*/ 2147483647 w 68"/>
              <a:gd name="T13" fmla="*/ 2147483647 h 68"/>
              <a:gd name="T14" fmla="*/ 2147483647 w 68"/>
              <a:gd name="T15" fmla="*/ 2147483647 h 68"/>
              <a:gd name="T16" fmla="*/ 2147483647 w 68"/>
              <a:gd name="T17" fmla="*/ 2147483647 h 68"/>
              <a:gd name="T18" fmla="*/ 2147483647 w 68"/>
              <a:gd name="T19" fmla="*/ 2147483647 h 68"/>
              <a:gd name="T20" fmla="*/ 2147483647 w 68"/>
              <a:gd name="T21" fmla="*/ 2147483647 h 68"/>
              <a:gd name="T22" fmla="*/ 2147483647 w 68"/>
              <a:gd name="T23" fmla="*/ 2147483647 h 68"/>
              <a:gd name="T24" fmla="*/ 2147483647 w 68"/>
              <a:gd name="T25" fmla="*/ 2147483647 h 68"/>
              <a:gd name="T26" fmla="*/ 2147483647 w 68"/>
              <a:gd name="T27" fmla="*/ 2147483647 h 68"/>
              <a:gd name="T28" fmla="*/ 2147483647 w 68"/>
              <a:gd name="T29" fmla="*/ 2147483647 h 68"/>
              <a:gd name="T30" fmla="*/ 2147483647 w 68"/>
              <a:gd name="T31" fmla="*/ 2147483647 h 68"/>
              <a:gd name="T32" fmla="*/ 2147483647 w 68"/>
              <a:gd name="T33" fmla="*/ 0 h 68"/>
              <a:gd name="T34" fmla="*/ 2147483647 w 68"/>
              <a:gd name="T35" fmla="*/ 2147483647 h 68"/>
              <a:gd name="T36" fmla="*/ 2147483647 w 68"/>
              <a:gd name="T37" fmla="*/ 2147483647 h 68"/>
              <a:gd name="T38" fmla="*/ 2147483647 w 68"/>
              <a:gd name="T39" fmla="*/ 2147483647 h 68"/>
              <a:gd name="T40" fmla="*/ 2147483647 w 68"/>
              <a:gd name="T41" fmla="*/ 2147483647 h 68"/>
              <a:gd name="T42" fmla="*/ 2147483647 w 68"/>
              <a:gd name="T43" fmla="*/ 2147483647 h 68"/>
              <a:gd name="T44" fmla="*/ 2147483647 w 68"/>
              <a:gd name="T45" fmla="*/ 2147483647 h 68"/>
              <a:gd name="T46" fmla="*/ 2147483647 w 68"/>
              <a:gd name="T47" fmla="*/ 2147483647 h 68"/>
              <a:gd name="T48" fmla="*/ 0 w 68"/>
              <a:gd name="T49" fmla="*/ 2147483647 h 68"/>
              <a:gd name="T50" fmla="*/ 2147483647 w 68"/>
              <a:gd name="T51" fmla="*/ 2147483647 h 68"/>
              <a:gd name="T52" fmla="*/ 2147483647 w 68"/>
              <a:gd name="T53" fmla="*/ 2147483647 h 68"/>
              <a:gd name="T54" fmla="*/ 2147483647 w 68"/>
              <a:gd name="T55" fmla="*/ 2147483647 h 68"/>
              <a:gd name="T56" fmla="*/ 2147483647 w 68"/>
              <a:gd name="T57" fmla="*/ 2147483647 h 68"/>
              <a:gd name="T58" fmla="*/ 2147483647 w 68"/>
              <a:gd name="T59" fmla="*/ 2147483647 h 68"/>
              <a:gd name="T60" fmla="*/ 2147483647 w 68"/>
              <a:gd name="T61" fmla="*/ 2147483647 h 68"/>
              <a:gd name="T62" fmla="*/ 2147483647 w 68"/>
              <a:gd name="T63" fmla="*/ 2147483647 h 68"/>
              <a:gd name="T64" fmla="*/ 2147483647 w 68"/>
              <a:gd name="T65" fmla="*/ 2147483647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8" h="68">
                <a:moveTo>
                  <a:pt x="35" y="68"/>
                </a:moveTo>
                <a:lnTo>
                  <a:pt x="41" y="67"/>
                </a:lnTo>
                <a:lnTo>
                  <a:pt x="48" y="66"/>
                </a:lnTo>
                <a:lnTo>
                  <a:pt x="53" y="63"/>
                </a:lnTo>
                <a:lnTo>
                  <a:pt x="59" y="59"/>
                </a:lnTo>
                <a:lnTo>
                  <a:pt x="63" y="53"/>
                </a:lnTo>
                <a:lnTo>
                  <a:pt x="66" y="48"/>
                </a:lnTo>
                <a:lnTo>
                  <a:pt x="68" y="41"/>
                </a:lnTo>
                <a:lnTo>
                  <a:pt x="68" y="35"/>
                </a:lnTo>
                <a:lnTo>
                  <a:pt x="68" y="27"/>
                </a:lnTo>
                <a:lnTo>
                  <a:pt x="66" y="21"/>
                </a:lnTo>
                <a:lnTo>
                  <a:pt x="63" y="15"/>
                </a:lnTo>
                <a:lnTo>
                  <a:pt x="59" y="10"/>
                </a:lnTo>
                <a:lnTo>
                  <a:pt x="53" y="6"/>
                </a:lnTo>
                <a:lnTo>
                  <a:pt x="48" y="4"/>
                </a:lnTo>
                <a:lnTo>
                  <a:pt x="41" y="1"/>
                </a:lnTo>
                <a:lnTo>
                  <a:pt x="35" y="0"/>
                </a:lnTo>
                <a:lnTo>
                  <a:pt x="27" y="1"/>
                </a:lnTo>
                <a:lnTo>
                  <a:pt x="21" y="4"/>
                </a:lnTo>
                <a:lnTo>
                  <a:pt x="15" y="6"/>
                </a:lnTo>
                <a:lnTo>
                  <a:pt x="10" y="10"/>
                </a:lnTo>
                <a:lnTo>
                  <a:pt x="6" y="15"/>
                </a:lnTo>
                <a:lnTo>
                  <a:pt x="3" y="21"/>
                </a:lnTo>
                <a:lnTo>
                  <a:pt x="1" y="27"/>
                </a:lnTo>
                <a:lnTo>
                  <a:pt x="0" y="35"/>
                </a:lnTo>
                <a:lnTo>
                  <a:pt x="1" y="41"/>
                </a:lnTo>
                <a:lnTo>
                  <a:pt x="3" y="48"/>
                </a:lnTo>
                <a:lnTo>
                  <a:pt x="6" y="53"/>
                </a:lnTo>
                <a:lnTo>
                  <a:pt x="10" y="59"/>
                </a:lnTo>
                <a:lnTo>
                  <a:pt x="15" y="63"/>
                </a:lnTo>
                <a:lnTo>
                  <a:pt x="21" y="66"/>
                </a:lnTo>
                <a:lnTo>
                  <a:pt x="27" y="67"/>
                </a:lnTo>
                <a:lnTo>
                  <a:pt x="35" y="68"/>
                </a:lnTo>
                <a:close/>
              </a:path>
            </a:pathLst>
          </a:custGeom>
          <a:solidFill>
            <a:srgbClr val="FFFFFF"/>
          </a:solidFill>
          <a:ln w="9525">
            <a:noFill/>
            <a:round/>
            <a:headEnd/>
            <a:tailEnd/>
          </a:ln>
        </p:spPr>
        <p:txBody>
          <a:bodyPr/>
          <a:lstStyle/>
          <a:p>
            <a:endParaRPr lang="en-US">
              <a:solidFill>
                <a:srgbClr val="000000"/>
              </a:solidFill>
            </a:endParaRPr>
          </a:p>
        </p:txBody>
      </p:sp>
      <p:sp>
        <p:nvSpPr>
          <p:cNvPr id="1112" name="Freeform 117"/>
          <p:cNvSpPr>
            <a:spLocks/>
          </p:cNvSpPr>
          <p:nvPr userDrawn="1"/>
        </p:nvSpPr>
        <p:spPr bwMode="auto">
          <a:xfrm>
            <a:off x="1109663" y="138113"/>
            <a:ext cx="36512" cy="34925"/>
          </a:xfrm>
          <a:custGeom>
            <a:avLst/>
            <a:gdLst>
              <a:gd name="T0" fmla="*/ 2147483647 w 69"/>
              <a:gd name="T1" fmla="*/ 2147483647 h 68"/>
              <a:gd name="T2" fmla="*/ 2147483647 w 69"/>
              <a:gd name="T3" fmla="*/ 2147483647 h 68"/>
              <a:gd name="T4" fmla="*/ 2147483647 w 69"/>
              <a:gd name="T5" fmla="*/ 2147483647 h 68"/>
              <a:gd name="T6" fmla="*/ 2147483647 w 69"/>
              <a:gd name="T7" fmla="*/ 2147483647 h 68"/>
              <a:gd name="T8" fmla="*/ 2147483647 w 69"/>
              <a:gd name="T9" fmla="*/ 2147483647 h 68"/>
              <a:gd name="T10" fmla="*/ 2147483647 w 69"/>
              <a:gd name="T11" fmla="*/ 2147483647 h 68"/>
              <a:gd name="T12" fmla="*/ 2147483647 w 69"/>
              <a:gd name="T13" fmla="*/ 2147483647 h 68"/>
              <a:gd name="T14" fmla="*/ 2147483647 w 69"/>
              <a:gd name="T15" fmla="*/ 2147483647 h 68"/>
              <a:gd name="T16" fmla="*/ 2147483647 w 69"/>
              <a:gd name="T17" fmla="*/ 2147483647 h 68"/>
              <a:gd name="T18" fmla="*/ 2147483647 w 69"/>
              <a:gd name="T19" fmla="*/ 2147483647 h 68"/>
              <a:gd name="T20" fmla="*/ 2147483647 w 69"/>
              <a:gd name="T21" fmla="*/ 2147483647 h 68"/>
              <a:gd name="T22" fmla="*/ 2147483647 w 69"/>
              <a:gd name="T23" fmla="*/ 2147483647 h 68"/>
              <a:gd name="T24" fmla="*/ 2147483647 w 69"/>
              <a:gd name="T25" fmla="*/ 2147483647 h 68"/>
              <a:gd name="T26" fmla="*/ 2147483647 w 69"/>
              <a:gd name="T27" fmla="*/ 2147483647 h 68"/>
              <a:gd name="T28" fmla="*/ 2147483647 w 69"/>
              <a:gd name="T29" fmla="*/ 2147483647 h 68"/>
              <a:gd name="T30" fmla="*/ 2147483647 w 69"/>
              <a:gd name="T31" fmla="*/ 2147483647 h 68"/>
              <a:gd name="T32" fmla="*/ 2147483647 w 69"/>
              <a:gd name="T33" fmla="*/ 0 h 68"/>
              <a:gd name="T34" fmla="*/ 2147483647 w 69"/>
              <a:gd name="T35" fmla="*/ 2147483647 h 68"/>
              <a:gd name="T36" fmla="*/ 2147483647 w 69"/>
              <a:gd name="T37" fmla="*/ 2147483647 h 68"/>
              <a:gd name="T38" fmla="*/ 2147483647 w 69"/>
              <a:gd name="T39" fmla="*/ 2147483647 h 68"/>
              <a:gd name="T40" fmla="*/ 2147483647 w 69"/>
              <a:gd name="T41" fmla="*/ 2147483647 h 68"/>
              <a:gd name="T42" fmla="*/ 2147483647 w 69"/>
              <a:gd name="T43" fmla="*/ 2147483647 h 68"/>
              <a:gd name="T44" fmla="*/ 2147483647 w 69"/>
              <a:gd name="T45" fmla="*/ 2147483647 h 68"/>
              <a:gd name="T46" fmla="*/ 2147483647 w 69"/>
              <a:gd name="T47" fmla="*/ 2147483647 h 68"/>
              <a:gd name="T48" fmla="*/ 0 w 69"/>
              <a:gd name="T49" fmla="*/ 2147483647 h 68"/>
              <a:gd name="T50" fmla="*/ 2147483647 w 69"/>
              <a:gd name="T51" fmla="*/ 2147483647 h 68"/>
              <a:gd name="T52" fmla="*/ 2147483647 w 69"/>
              <a:gd name="T53" fmla="*/ 2147483647 h 68"/>
              <a:gd name="T54" fmla="*/ 2147483647 w 69"/>
              <a:gd name="T55" fmla="*/ 2147483647 h 68"/>
              <a:gd name="T56" fmla="*/ 2147483647 w 69"/>
              <a:gd name="T57" fmla="*/ 2147483647 h 68"/>
              <a:gd name="T58" fmla="*/ 2147483647 w 69"/>
              <a:gd name="T59" fmla="*/ 2147483647 h 68"/>
              <a:gd name="T60" fmla="*/ 2147483647 w 69"/>
              <a:gd name="T61" fmla="*/ 2147483647 h 68"/>
              <a:gd name="T62" fmla="*/ 2147483647 w 69"/>
              <a:gd name="T63" fmla="*/ 2147483647 h 68"/>
              <a:gd name="T64" fmla="*/ 2147483647 w 69"/>
              <a:gd name="T65" fmla="*/ 2147483647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9" h="68">
                <a:moveTo>
                  <a:pt x="34" y="68"/>
                </a:moveTo>
                <a:lnTo>
                  <a:pt x="42" y="67"/>
                </a:lnTo>
                <a:lnTo>
                  <a:pt x="48" y="66"/>
                </a:lnTo>
                <a:lnTo>
                  <a:pt x="54" y="63"/>
                </a:lnTo>
                <a:lnTo>
                  <a:pt x="59" y="59"/>
                </a:lnTo>
                <a:lnTo>
                  <a:pt x="63" y="53"/>
                </a:lnTo>
                <a:lnTo>
                  <a:pt x="65" y="48"/>
                </a:lnTo>
                <a:lnTo>
                  <a:pt x="68" y="41"/>
                </a:lnTo>
                <a:lnTo>
                  <a:pt x="69" y="35"/>
                </a:lnTo>
                <a:lnTo>
                  <a:pt x="68" y="27"/>
                </a:lnTo>
                <a:lnTo>
                  <a:pt x="65" y="21"/>
                </a:lnTo>
                <a:lnTo>
                  <a:pt x="63" y="15"/>
                </a:lnTo>
                <a:lnTo>
                  <a:pt x="59" y="10"/>
                </a:lnTo>
                <a:lnTo>
                  <a:pt x="54" y="6"/>
                </a:lnTo>
                <a:lnTo>
                  <a:pt x="48" y="4"/>
                </a:lnTo>
                <a:lnTo>
                  <a:pt x="42" y="1"/>
                </a:lnTo>
                <a:lnTo>
                  <a:pt x="34" y="0"/>
                </a:lnTo>
                <a:lnTo>
                  <a:pt x="28" y="1"/>
                </a:lnTo>
                <a:lnTo>
                  <a:pt x="21" y="4"/>
                </a:lnTo>
                <a:lnTo>
                  <a:pt x="16" y="6"/>
                </a:lnTo>
                <a:lnTo>
                  <a:pt x="10" y="10"/>
                </a:lnTo>
                <a:lnTo>
                  <a:pt x="6" y="15"/>
                </a:lnTo>
                <a:lnTo>
                  <a:pt x="3" y="21"/>
                </a:lnTo>
                <a:lnTo>
                  <a:pt x="1" y="27"/>
                </a:lnTo>
                <a:lnTo>
                  <a:pt x="0" y="35"/>
                </a:lnTo>
                <a:lnTo>
                  <a:pt x="1" y="41"/>
                </a:lnTo>
                <a:lnTo>
                  <a:pt x="3" y="48"/>
                </a:lnTo>
                <a:lnTo>
                  <a:pt x="6" y="53"/>
                </a:lnTo>
                <a:lnTo>
                  <a:pt x="10" y="59"/>
                </a:lnTo>
                <a:lnTo>
                  <a:pt x="16" y="63"/>
                </a:lnTo>
                <a:lnTo>
                  <a:pt x="21" y="66"/>
                </a:lnTo>
                <a:lnTo>
                  <a:pt x="28" y="67"/>
                </a:lnTo>
                <a:lnTo>
                  <a:pt x="34" y="68"/>
                </a:lnTo>
                <a:close/>
              </a:path>
            </a:pathLst>
          </a:custGeom>
          <a:solidFill>
            <a:srgbClr val="FFFFFF"/>
          </a:solidFill>
          <a:ln w="9525">
            <a:noFill/>
            <a:round/>
            <a:headEnd/>
            <a:tailEnd/>
          </a:ln>
        </p:spPr>
        <p:txBody>
          <a:bodyPr/>
          <a:lstStyle/>
          <a:p>
            <a:endParaRPr lang="en-US">
              <a:solidFill>
                <a:srgbClr val="000000"/>
              </a:solidFill>
            </a:endParaRPr>
          </a:p>
        </p:txBody>
      </p:sp>
      <p:sp>
        <p:nvSpPr>
          <p:cNvPr id="1113" name="Freeform 118"/>
          <p:cNvSpPr>
            <a:spLocks/>
          </p:cNvSpPr>
          <p:nvPr userDrawn="1"/>
        </p:nvSpPr>
        <p:spPr bwMode="auto">
          <a:xfrm>
            <a:off x="1208088" y="138113"/>
            <a:ext cx="36512" cy="34925"/>
          </a:xfrm>
          <a:custGeom>
            <a:avLst/>
            <a:gdLst>
              <a:gd name="T0" fmla="*/ 2147483647 w 68"/>
              <a:gd name="T1" fmla="*/ 2147483647 h 68"/>
              <a:gd name="T2" fmla="*/ 2147483647 w 68"/>
              <a:gd name="T3" fmla="*/ 2147483647 h 68"/>
              <a:gd name="T4" fmla="*/ 2147483647 w 68"/>
              <a:gd name="T5" fmla="*/ 2147483647 h 68"/>
              <a:gd name="T6" fmla="*/ 2147483647 w 68"/>
              <a:gd name="T7" fmla="*/ 2147483647 h 68"/>
              <a:gd name="T8" fmla="*/ 2147483647 w 68"/>
              <a:gd name="T9" fmla="*/ 2147483647 h 68"/>
              <a:gd name="T10" fmla="*/ 2147483647 w 68"/>
              <a:gd name="T11" fmla="*/ 2147483647 h 68"/>
              <a:gd name="T12" fmla="*/ 2147483647 w 68"/>
              <a:gd name="T13" fmla="*/ 2147483647 h 68"/>
              <a:gd name="T14" fmla="*/ 2147483647 w 68"/>
              <a:gd name="T15" fmla="*/ 2147483647 h 68"/>
              <a:gd name="T16" fmla="*/ 2147483647 w 68"/>
              <a:gd name="T17" fmla="*/ 2147483647 h 68"/>
              <a:gd name="T18" fmla="*/ 2147483647 w 68"/>
              <a:gd name="T19" fmla="*/ 2147483647 h 68"/>
              <a:gd name="T20" fmla="*/ 2147483647 w 68"/>
              <a:gd name="T21" fmla="*/ 2147483647 h 68"/>
              <a:gd name="T22" fmla="*/ 2147483647 w 68"/>
              <a:gd name="T23" fmla="*/ 2147483647 h 68"/>
              <a:gd name="T24" fmla="*/ 2147483647 w 68"/>
              <a:gd name="T25" fmla="*/ 2147483647 h 68"/>
              <a:gd name="T26" fmla="*/ 2147483647 w 68"/>
              <a:gd name="T27" fmla="*/ 2147483647 h 68"/>
              <a:gd name="T28" fmla="*/ 2147483647 w 68"/>
              <a:gd name="T29" fmla="*/ 2147483647 h 68"/>
              <a:gd name="T30" fmla="*/ 2147483647 w 68"/>
              <a:gd name="T31" fmla="*/ 2147483647 h 68"/>
              <a:gd name="T32" fmla="*/ 2147483647 w 68"/>
              <a:gd name="T33" fmla="*/ 0 h 68"/>
              <a:gd name="T34" fmla="*/ 2147483647 w 68"/>
              <a:gd name="T35" fmla="*/ 2147483647 h 68"/>
              <a:gd name="T36" fmla="*/ 2147483647 w 68"/>
              <a:gd name="T37" fmla="*/ 2147483647 h 68"/>
              <a:gd name="T38" fmla="*/ 2147483647 w 68"/>
              <a:gd name="T39" fmla="*/ 2147483647 h 68"/>
              <a:gd name="T40" fmla="*/ 2147483647 w 68"/>
              <a:gd name="T41" fmla="*/ 2147483647 h 68"/>
              <a:gd name="T42" fmla="*/ 2147483647 w 68"/>
              <a:gd name="T43" fmla="*/ 2147483647 h 68"/>
              <a:gd name="T44" fmla="*/ 2147483647 w 68"/>
              <a:gd name="T45" fmla="*/ 2147483647 h 68"/>
              <a:gd name="T46" fmla="*/ 0 w 68"/>
              <a:gd name="T47" fmla="*/ 2147483647 h 68"/>
              <a:gd name="T48" fmla="*/ 0 w 68"/>
              <a:gd name="T49" fmla="*/ 2147483647 h 68"/>
              <a:gd name="T50" fmla="*/ 0 w 68"/>
              <a:gd name="T51" fmla="*/ 2147483647 h 68"/>
              <a:gd name="T52" fmla="*/ 2147483647 w 68"/>
              <a:gd name="T53" fmla="*/ 2147483647 h 68"/>
              <a:gd name="T54" fmla="*/ 2147483647 w 68"/>
              <a:gd name="T55" fmla="*/ 2147483647 h 68"/>
              <a:gd name="T56" fmla="*/ 2147483647 w 68"/>
              <a:gd name="T57" fmla="*/ 2147483647 h 68"/>
              <a:gd name="T58" fmla="*/ 2147483647 w 68"/>
              <a:gd name="T59" fmla="*/ 2147483647 h 68"/>
              <a:gd name="T60" fmla="*/ 2147483647 w 68"/>
              <a:gd name="T61" fmla="*/ 2147483647 h 68"/>
              <a:gd name="T62" fmla="*/ 2147483647 w 68"/>
              <a:gd name="T63" fmla="*/ 2147483647 h 68"/>
              <a:gd name="T64" fmla="*/ 2147483647 w 68"/>
              <a:gd name="T65" fmla="*/ 2147483647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8" h="68">
                <a:moveTo>
                  <a:pt x="33" y="68"/>
                </a:moveTo>
                <a:lnTo>
                  <a:pt x="41" y="67"/>
                </a:lnTo>
                <a:lnTo>
                  <a:pt x="47" y="66"/>
                </a:lnTo>
                <a:lnTo>
                  <a:pt x="53" y="63"/>
                </a:lnTo>
                <a:lnTo>
                  <a:pt x="57" y="59"/>
                </a:lnTo>
                <a:lnTo>
                  <a:pt x="62" y="53"/>
                </a:lnTo>
                <a:lnTo>
                  <a:pt x="65" y="48"/>
                </a:lnTo>
                <a:lnTo>
                  <a:pt x="67" y="41"/>
                </a:lnTo>
                <a:lnTo>
                  <a:pt x="68" y="35"/>
                </a:lnTo>
                <a:lnTo>
                  <a:pt x="67" y="27"/>
                </a:lnTo>
                <a:lnTo>
                  <a:pt x="65" y="21"/>
                </a:lnTo>
                <a:lnTo>
                  <a:pt x="62" y="15"/>
                </a:lnTo>
                <a:lnTo>
                  <a:pt x="57" y="10"/>
                </a:lnTo>
                <a:lnTo>
                  <a:pt x="53" y="6"/>
                </a:lnTo>
                <a:lnTo>
                  <a:pt x="47" y="4"/>
                </a:lnTo>
                <a:lnTo>
                  <a:pt x="41" y="1"/>
                </a:lnTo>
                <a:lnTo>
                  <a:pt x="33" y="0"/>
                </a:lnTo>
                <a:lnTo>
                  <a:pt x="27" y="1"/>
                </a:lnTo>
                <a:lnTo>
                  <a:pt x="20" y="4"/>
                </a:lnTo>
                <a:lnTo>
                  <a:pt x="15" y="6"/>
                </a:lnTo>
                <a:lnTo>
                  <a:pt x="10" y="10"/>
                </a:lnTo>
                <a:lnTo>
                  <a:pt x="5" y="15"/>
                </a:lnTo>
                <a:lnTo>
                  <a:pt x="2" y="21"/>
                </a:lnTo>
                <a:lnTo>
                  <a:pt x="0" y="27"/>
                </a:lnTo>
                <a:lnTo>
                  <a:pt x="0" y="35"/>
                </a:lnTo>
                <a:lnTo>
                  <a:pt x="0" y="41"/>
                </a:lnTo>
                <a:lnTo>
                  <a:pt x="2" y="48"/>
                </a:lnTo>
                <a:lnTo>
                  <a:pt x="5" y="53"/>
                </a:lnTo>
                <a:lnTo>
                  <a:pt x="10" y="59"/>
                </a:lnTo>
                <a:lnTo>
                  <a:pt x="15" y="63"/>
                </a:lnTo>
                <a:lnTo>
                  <a:pt x="20" y="66"/>
                </a:lnTo>
                <a:lnTo>
                  <a:pt x="27" y="67"/>
                </a:lnTo>
                <a:lnTo>
                  <a:pt x="33" y="68"/>
                </a:lnTo>
                <a:close/>
              </a:path>
            </a:pathLst>
          </a:custGeom>
          <a:solidFill>
            <a:srgbClr val="FFFFFF"/>
          </a:solidFill>
          <a:ln w="9525">
            <a:noFill/>
            <a:round/>
            <a:headEnd/>
            <a:tailEnd/>
          </a:ln>
        </p:spPr>
        <p:txBody>
          <a:bodyPr/>
          <a:lstStyle/>
          <a:p>
            <a:endParaRPr lang="en-US">
              <a:solidFill>
                <a:srgbClr val="000000"/>
              </a:solidFill>
            </a:endParaRPr>
          </a:p>
        </p:txBody>
      </p:sp>
      <p:sp>
        <p:nvSpPr>
          <p:cNvPr id="1114" name="Freeform 119"/>
          <p:cNvSpPr>
            <a:spLocks/>
          </p:cNvSpPr>
          <p:nvPr userDrawn="1"/>
        </p:nvSpPr>
        <p:spPr bwMode="auto">
          <a:xfrm>
            <a:off x="1304925" y="138113"/>
            <a:ext cx="36513" cy="34925"/>
          </a:xfrm>
          <a:custGeom>
            <a:avLst/>
            <a:gdLst>
              <a:gd name="T0" fmla="*/ 2147483647 w 69"/>
              <a:gd name="T1" fmla="*/ 2147483647 h 68"/>
              <a:gd name="T2" fmla="*/ 2147483647 w 69"/>
              <a:gd name="T3" fmla="*/ 2147483647 h 68"/>
              <a:gd name="T4" fmla="*/ 2147483647 w 69"/>
              <a:gd name="T5" fmla="*/ 2147483647 h 68"/>
              <a:gd name="T6" fmla="*/ 2147483647 w 69"/>
              <a:gd name="T7" fmla="*/ 2147483647 h 68"/>
              <a:gd name="T8" fmla="*/ 2147483647 w 69"/>
              <a:gd name="T9" fmla="*/ 2147483647 h 68"/>
              <a:gd name="T10" fmla="*/ 2147483647 w 69"/>
              <a:gd name="T11" fmla="*/ 2147483647 h 68"/>
              <a:gd name="T12" fmla="*/ 2147483647 w 69"/>
              <a:gd name="T13" fmla="*/ 2147483647 h 68"/>
              <a:gd name="T14" fmla="*/ 2147483647 w 69"/>
              <a:gd name="T15" fmla="*/ 2147483647 h 68"/>
              <a:gd name="T16" fmla="*/ 2147483647 w 69"/>
              <a:gd name="T17" fmla="*/ 2147483647 h 68"/>
              <a:gd name="T18" fmla="*/ 2147483647 w 69"/>
              <a:gd name="T19" fmla="*/ 2147483647 h 68"/>
              <a:gd name="T20" fmla="*/ 2147483647 w 69"/>
              <a:gd name="T21" fmla="*/ 2147483647 h 68"/>
              <a:gd name="T22" fmla="*/ 2147483647 w 69"/>
              <a:gd name="T23" fmla="*/ 2147483647 h 68"/>
              <a:gd name="T24" fmla="*/ 2147483647 w 69"/>
              <a:gd name="T25" fmla="*/ 2147483647 h 68"/>
              <a:gd name="T26" fmla="*/ 2147483647 w 69"/>
              <a:gd name="T27" fmla="*/ 2147483647 h 68"/>
              <a:gd name="T28" fmla="*/ 2147483647 w 69"/>
              <a:gd name="T29" fmla="*/ 2147483647 h 68"/>
              <a:gd name="T30" fmla="*/ 2147483647 w 69"/>
              <a:gd name="T31" fmla="*/ 2147483647 h 68"/>
              <a:gd name="T32" fmla="*/ 2147483647 w 69"/>
              <a:gd name="T33" fmla="*/ 0 h 68"/>
              <a:gd name="T34" fmla="*/ 2147483647 w 69"/>
              <a:gd name="T35" fmla="*/ 2147483647 h 68"/>
              <a:gd name="T36" fmla="*/ 2147483647 w 69"/>
              <a:gd name="T37" fmla="*/ 2147483647 h 68"/>
              <a:gd name="T38" fmla="*/ 2147483647 w 69"/>
              <a:gd name="T39" fmla="*/ 2147483647 h 68"/>
              <a:gd name="T40" fmla="*/ 2147483647 w 69"/>
              <a:gd name="T41" fmla="*/ 2147483647 h 68"/>
              <a:gd name="T42" fmla="*/ 2147483647 w 69"/>
              <a:gd name="T43" fmla="*/ 2147483647 h 68"/>
              <a:gd name="T44" fmla="*/ 2147483647 w 69"/>
              <a:gd name="T45" fmla="*/ 2147483647 h 68"/>
              <a:gd name="T46" fmla="*/ 2147483647 w 69"/>
              <a:gd name="T47" fmla="*/ 2147483647 h 68"/>
              <a:gd name="T48" fmla="*/ 0 w 69"/>
              <a:gd name="T49" fmla="*/ 2147483647 h 68"/>
              <a:gd name="T50" fmla="*/ 2147483647 w 69"/>
              <a:gd name="T51" fmla="*/ 2147483647 h 68"/>
              <a:gd name="T52" fmla="*/ 2147483647 w 69"/>
              <a:gd name="T53" fmla="*/ 2147483647 h 68"/>
              <a:gd name="T54" fmla="*/ 2147483647 w 69"/>
              <a:gd name="T55" fmla="*/ 2147483647 h 68"/>
              <a:gd name="T56" fmla="*/ 2147483647 w 69"/>
              <a:gd name="T57" fmla="*/ 2147483647 h 68"/>
              <a:gd name="T58" fmla="*/ 2147483647 w 69"/>
              <a:gd name="T59" fmla="*/ 2147483647 h 68"/>
              <a:gd name="T60" fmla="*/ 2147483647 w 69"/>
              <a:gd name="T61" fmla="*/ 2147483647 h 68"/>
              <a:gd name="T62" fmla="*/ 2147483647 w 69"/>
              <a:gd name="T63" fmla="*/ 2147483647 h 68"/>
              <a:gd name="T64" fmla="*/ 2147483647 w 69"/>
              <a:gd name="T65" fmla="*/ 2147483647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9" h="68">
                <a:moveTo>
                  <a:pt x="35" y="68"/>
                </a:moveTo>
                <a:lnTo>
                  <a:pt x="41" y="67"/>
                </a:lnTo>
                <a:lnTo>
                  <a:pt x="48" y="66"/>
                </a:lnTo>
                <a:lnTo>
                  <a:pt x="54" y="63"/>
                </a:lnTo>
                <a:lnTo>
                  <a:pt x="59" y="59"/>
                </a:lnTo>
                <a:lnTo>
                  <a:pt x="63" y="53"/>
                </a:lnTo>
                <a:lnTo>
                  <a:pt x="66" y="48"/>
                </a:lnTo>
                <a:lnTo>
                  <a:pt x="69" y="41"/>
                </a:lnTo>
                <a:lnTo>
                  <a:pt x="69" y="35"/>
                </a:lnTo>
                <a:lnTo>
                  <a:pt x="69" y="27"/>
                </a:lnTo>
                <a:lnTo>
                  <a:pt x="66" y="21"/>
                </a:lnTo>
                <a:lnTo>
                  <a:pt x="63" y="15"/>
                </a:lnTo>
                <a:lnTo>
                  <a:pt x="59" y="10"/>
                </a:lnTo>
                <a:lnTo>
                  <a:pt x="54" y="6"/>
                </a:lnTo>
                <a:lnTo>
                  <a:pt x="48" y="4"/>
                </a:lnTo>
                <a:lnTo>
                  <a:pt x="41" y="1"/>
                </a:lnTo>
                <a:lnTo>
                  <a:pt x="35" y="0"/>
                </a:lnTo>
                <a:lnTo>
                  <a:pt x="28" y="1"/>
                </a:lnTo>
                <a:lnTo>
                  <a:pt x="22" y="4"/>
                </a:lnTo>
                <a:lnTo>
                  <a:pt x="15" y="6"/>
                </a:lnTo>
                <a:lnTo>
                  <a:pt x="11" y="10"/>
                </a:lnTo>
                <a:lnTo>
                  <a:pt x="7" y="15"/>
                </a:lnTo>
                <a:lnTo>
                  <a:pt x="3" y="21"/>
                </a:lnTo>
                <a:lnTo>
                  <a:pt x="1" y="27"/>
                </a:lnTo>
                <a:lnTo>
                  <a:pt x="0" y="35"/>
                </a:lnTo>
                <a:lnTo>
                  <a:pt x="1" y="41"/>
                </a:lnTo>
                <a:lnTo>
                  <a:pt x="3" y="48"/>
                </a:lnTo>
                <a:lnTo>
                  <a:pt x="7" y="53"/>
                </a:lnTo>
                <a:lnTo>
                  <a:pt x="11" y="59"/>
                </a:lnTo>
                <a:lnTo>
                  <a:pt x="15" y="63"/>
                </a:lnTo>
                <a:lnTo>
                  <a:pt x="22" y="66"/>
                </a:lnTo>
                <a:lnTo>
                  <a:pt x="28" y="67"/>
                </a:lnTo>
                <a:lnTo>
                  <a:pt x="35" y="68"/>
                </a:lnTo>
                <a:close/>
              </a:path>
            </a:pathLst>
          </a:custGeom>
          <a:solidFill>
            <a:srgbClr val="FFFFFF"/>
          </a:solidFill>
          <a:ln w="9525">
            <a:noFill/>
            <a:round/>
            <a:headEnd/>
            <a:tailEnd/>
          </a:ln>
        </p:spPr>
        <p:txBody>
          <a:bodyPr/>
          <a:lstStyle/>
          <a:p>
            <a:endParaRPr lang="en-US">
              <a:solidFill>
                <a:srgbClr val="000000"/>
              </a:solidFill>
            </a:endParaRPr>
          </a:p>
        </p:txBody>
      </p:sp>
      <p:sp>
        <p:nvSpPr>
          <p:cNvPr id="1115" name="Freeform 120"/>
          <p:cNvSpPr>
            <a:spLocks/>
          </p:cNvSpPr>
          <p:nvPr userDrawn="1"/>
        </p:nvSpPr>
        <p:spPr bwMode="auto">
          <a:xfrm>
            <a:off x="136525" y="138113"/>
            <a:ext cx="34925" cy="34925"/>
          </a:xfrm>
          <a:custGeom>
            <a:avLst/>
            <a:gdLst>
              <a:gd name="T0" fmla="*/ 2147483647 w 68"/>
              <a:gd name="T1" fmla="*/ 2147483647 h 68"/>
              <a:gd name="T2" fmla="*/ 2147483647 w 68"/>
              <a:gd name="T3" fmla="*/ 2147483647 h 68"/>
              <a:gd name="T4" fmla="*/ 2147483647 w 68"/>
              <a:gd name="T5" fmla="*/ 2147483647 h 68"/>
              <a:gd name="T6" fmla="*/ 2147483647 w 68"/>
              <a:gd name="T7" fmla="*/ 2147483647 h 68"/>
              <a:gd name="T8" fmla="*/ 2147483647 w 68"/>
              <a:gd name="T9" fmla="*/ 2147483647 h 68"/>
              <a:gd name="T10" fmla="*/ 2147483647 w 68"/>
              <a:gd name="T11" fmla="*/ 2147483647 h 68"/>
              <a:gd name="T12" fmla="*/ 2147483647 w 68"/>
              <a:gd name="T13" fmla="*/ 2147483647 h 68"/>
              <a:gd name="T14" fmla="*/ 2147483647 w 68"/>
              <a:gd name="T15" fmla="*/ 2147483647 h 68"/>
              <a:gd name="T16" fmla="*/ 2147483647 w 68"/>
              <a:gd name="T17" fmla="*/ 2147483647 h 68"/>
              <a:gd name="T18" fmla="*/ 2147483647 w 68"/>
              <a:gd name="T19" fmla="*/ 2147483647 h 68"/>
              <a:gd name="T20" fmla="*/ 2147483647 w 68"/>
              <a:gd name="T21" fmla="*/ 2147483647 h 68"/>
              <a:gd name="T22" fmla="*/ 2147483647 w 68"/>
              <a:gd name="T23" fmla="*/ 2147483647 h 68"/>
              <a:gd name="T24" fmla="*/ 2147483647 w 68"/>
              <a:gd name="T25" fmla="*/ 2147483647 h 68"/>
              <a:gd name="T26" fmla="*/ 2147483647 w 68"/>
              <a:gd name="T27" fmla="*/ 2147483647 h 68"/>
              <a:gd name="T28" fmla="*/ 2147483647 w 68"/>
              <a:gd name="T29" fmla="*/ 2147483647 h 68"/>
              <a:gd name="T30" fmla="*/ 2147483647 w 68"/>
              <a:gd name="T31" fmla="*/ 2147483647 h 68"/>
              <a:gd name="T32" fmla="*/ 2147483647 w 68"/>
              <a:gd name="T33" fmla="*/ 0 h 68"/>
              <a:gd name="T34" fmla="*/ 2147483647 w 68"/>
              <a:gd name="T35" fmla="*/ 2147483647 h 68"/>
              <a:gd name="T36" fmla="*/ 2147483647 w 68"/>
              <a:gd name="T37" fmla="*/ 2147483647 h 68"/>
              <a:gd name="T38" fmla="*/ 2147483647 w 68"/>
              <a:gd name="T39" fmla="*/ 2147483647 h 68"/>
              <a:gd name="T40" fmla="*/ 2147483647 w 68"/>
              <a:gd name="T41" fmla="*/ 2147483647 h 68"/>
              <a:gd name="T42" fmla="*/ 2147483647 w 68"/>
              <a:gd name="T43" fmla="*/ 2147483647 h 68"/>
              <a:gd name="T44" fmla="*/ 2147483647 w 68"/>
              <a:gd name="T45" fmla="*/ 2147483647 h 68"/>
              <a:gd name="T46" fmla="*/ 0 w 68"/>
              <a:gd name="T47" fmla="*/ 2147483647 h 68"/>
              <a:gd name="T48" fmla="*/ 0 w 68"/>
              <a:gd name="T49" fmla="*/ 2147483647 h 68"/>
              <a:gd name="T50" fmla="*/ 0 w 68"/>
              <a:gd name="T51" fmla="*/ 2147483647 h 68"/>
              <a:gd name="T52" fmla="*/ 2147483647 w 68"/>
              <a:gd name="T53" fmla="*/ 2147483647 h 68"/>
              <a:gd name="T54" fmla="*/ 2147483647 w 68"/>
              <a:gd name="T55" fmla="*/ 2147483647 h 68"/>
              <a:gd name="T56" fmla="*/ 2147483647 w 68"/>
              <a:gd name="T57" fmla="*/ 2147483647 h 68"/>
              <a:gd name="T58" fmla="*/ 2147483647 w 68"/>
              <a:gd name="T59" fmla="*/ 2147483647 h 68"/>
              <a:gd name="T60" fmla="*/ 2147483647 w 68"/>
              <a:gd name="T61" fmla="*/ 2147483647 h 68"/>
              <a:gd name="T62" fmla="*/ 2147483647 w 68"/>
              <a:gd name="T63" fmla="*/ 2147483647 h 68"/>
              <a:gd name="T64" fmla="*/ 2147483647 w 68"/>
              <a:gd name="T65" fmla="*/ 2147483647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8" h="68">
                <a:moveTo>
                  <a:pt x="34" y="68"/>
                </a:moveTo>
                <a:lnTo>
                  <a:pt x="40" y="67"/>
                </a:lnTo>
                <a:lnTo>
                  <a:pt x="47" y="66"/>
                </a:lnTo>
                <a:lnTo>
                  <a:pt x="53" y="63"/>
                </a:lnTo>
                <a:lnTo>
                  <a:pt x="58" y="59"/>
                </a:lnTo>
                <a:lnTo>
                  <a:pt x="62" y="53"/>
                </a:lnTo>
                <a:lnTo>
                  <a:pt x="65" y="48"/>
                </a:lnTo>
                <a:lnTo>
                  <a:pt x="67" y="41"/>
                </a:lnTo>
                <a:lnTo>
                  <a:pt x="68" y="35"/>
                </a:lnTo>
                <a:lnTo>
                  <a:pt x="67" y="27"/>
                </a:lnTo>
                <a:lnTo>
                  <a:pt x="65" y="21"/>
                </a:lnTo>
                <a:lnTo>
                  <a:pt x="62" y="15"/>
                </a:lnTo>
                <a:lnTo>
                  <a:pt x="58" y="10"/>
                </a:lnTo>
                <a:lnTo>
                  <a:pt x="53" y="6"/>
                </a:lnTo>
                <a:lnTo>
                  <a:pt x="47" y="4"/>
                </a:lnTo>
                <a:lnTo>
                  <a:pt x="40" y="1"/>
                </a:lnTo>
                <a:lnTo>
                  <a:pt x="34" y="0"/>
                </a:lnTo>
                <a:lnTo>
                  <a:pt x="27" y="1"/>
                </a:lnTo>
                <a:lnTo>
                  <a:pt x="21" y="4"/>
                </a:lnTo>
                <a:lnTo>
                  <a:pt x="14" y="6"/>
                </a:lnTo>
                <a:lnTo>
                  <a:pt x="10" y="10"/>
                </a:lnTo>
                <a:lnTo>
                  <a:pt x="5" y="15"/>
                </a:lnTo>
                <a:lnTo>
                  <a:pt x="2" y="21"/>
                </a:lnTo>
                <a:lnTo>
                  <a:pt x="0" y="27"/>
                </a:lnTo>
                <a:lnTo>
                  <a:pt x="0" y="35"/>
                </a:lnTo>
                <a:lnTo>
                  <a:pt x="0" y="41"/>
                </a:lnTo>
                <a:lnTo>
                  <a:pt x="2" y="48"/>
                </a:lnTo>
                <a:lnTo>
                  <a:pt x="5" y="53"/>
                </a:lnTo>
                <a:lnTo>
                  <a:pt x="10" y="59"/>
                </a:lnTo>
                <a:lnTo>
                  <a:pt x="14" y="63"/>
                </a:lnTo>
                <a:lnTo>
                  <a:pt x="21" y="66"/>
                </a:lnTo>
                <a:lnTo>
                  <a:pt x="27" y="67"/>
                </a:lnTo>
                <a:lnTo>
                  <a:pt x="34" y="68"/>
                </a:lnTo>
                <a:close/>
              </a:path>
            </a:pathLst>
          </a:custGeom>
          <a:solidFill>
            <a:srgbClr val="FFFFFF"/>
          </a:solidFill>
          <a:ln w="9525">
            <a:noFill/>
            <a:round/>
            <a:headEnd/>
            <a:tailEnd/>
          </a:ln>
        </p:spPr>
        <p:txBody>
          <a:bodyPr/>
          <a:lstStyle/>
          <a:p>
            <a:endParaRPr lang="en-US">
              <a:solidFill>
                <a:srgbClr val="000000"/>
              </a:solidFill>
            </a:endParaRPr>
          </a:p>
        </p:txBody>
      </p:sp>
      <p:sp>
        <p:nvSpPr>
          <p:cNvPr id="1116" name="Freeform 121"/>
          <p:cNvSpPr>
            <a:spLocks/>
          </p:cNvSpPr>
          <p:nvPr userDrawn="1"/>
        </p:nvSpPr>
        <p:spPr bwMode="auto">
          <a:xfrm>
            <a:off x="233363" y="138113"/>
            <a:ext cx="36512" cy="34925"/>
          </a:xfrm>
          <a:custGeom>
            <a:avLst/>
            <a:gdLst>
              <a:gd name="T0" fmla="*/ 2147483647 w 69"/>
              <a:gd name="T1" fmla="*/ 2147483647 h 68"/>
              <a:gd name="T2" fmla="*/ 2147483647 w 69"/>
              <a:gd name="T3" fmla="*/ 2147483647 h 68"/>
              <a:gd name="T4" fmla="*/ 2147483647 w 69"/>
              <a:gd name="T5" fmla="*/ 2147483647 h 68"/>
              <a:gd name="T6" fmla="*/ 2147483647 w 69"/>
              <a:gd name="T7" fmla="*/ 2147483647 h 68"/>
              <a:gd name="T8" fmla="*/ 2147483647 w 69"/>
              <a:gd name="T9" fmla="*/ 2147483647 h 68"/>
              <a:gd name="T10" fmla="*/ 2147483647 w 69"/>
              <a:gd name="T11" fmla="*/ 2147483647 h 68"/>
              <a:gd name="T12" fmla="*/ 2147483647 w 69"/>
              <a:gd name="T13" fmla="*/ 2147483647 h 68"/>
              <a:gd name="T14" fmla="*/ 2147483647 w 69"/>
              <a:gd name="T15" fmla="*/ 2147483647 h 68"/>
              <a:gd name="T16" fmla="*/ 2147483647 w 69"/>
              <a:gd name="T17" fmla="*/ 2147483647 h 68"/>
              <a:gd name="T18" fmla="*/ 2147483647 w 69"/>
              <a:gd name="T19" fmla="*/ 2147483647 h 68"/>
              <a:gd name="T20" fmla="*/ 2147483647 w 69"/>
              <a:gd name="T21" fmla="*/ 2147483647 h 68"/>
              <a:gd name="T22" fmla="*/ 2147483647 w 69"/>
              <a:gd name="T23" fmla="*/ 2147483647 h 68"/>
              <a:gd name="T24" fmla="*/ 2147483647 w 69"/>
              <a:gd name="T25" fmla="*/ 2147483647 h 68"/>
              <a:gd name="T26" fmla="*/ 2147483647 w 69"/>
              <a:gd name="T27" fmla="*/ 2147483647 h 68"/>
              <a:gd name="T28" fmla="*/ 2147483647 w 69"/>
              <a:gd name="T29" fmla="*/ 2147483647 h 68"/>
              <a:gd name="T30" fmla="*/ 2147483647 w 69"/>
              <a:gd name="T31" fmla="*/ 2147483647 h 68"/>
              <a:gd name="T32" fmla="*/ 2147483647 w 69"/>
              <a:gd name="T33" fmla="*/ 0 h 68"/>
              <a:gd name="T34" fmla="*/ 2147483647 w 69"/>
              <a:gd name="T35" fmla="*/ 2147483647 h 68"/>
              <a:gd name="T36" fmla="*/ 2147483647 w 69"/>
              <a:gd name="T37" fmla="*/ 2147483647 h 68"/>
              <a:gd name="T38" fmla="*/ 2147483647 w 69"/>
              <a:gd name="T39" fmla="*/ 2147483647 h 68"/>
              <a:gd name="T40" fmla="*/ 2147483647 w 69"/>
              <a:gd name="T41" fmla="*/ 2147483647 h 68"/>
              <a:gd name="T42" fmla="*/ 2147483647 w 69"/>
              <a:gd name="T43" fmla="*/ 2147483647 h 68"/>
              <a:gd name="T44" fmla="*/ 2147483647 w 69"/>
              <a:gd name="T45" fmla="*/ 2147483647 h 68"/>
              <a:gd name="T46" fmla="*/ 2147483647 w 69"/>
              <a:gd name="T47" fmla="*/ 2147483647 h 68"/>
              <a:gd name="T48" fmla="*/ 0 w 69"/>
              <a:gd name="T49" fmla="*/ 2147483647 h 68"/>
              <a:gd name="T50" fmla="*/ 2147483647 w 69"/>
              <a:gd name="T51" fmla="*/ 2147483647 h 68"/>
              <a:gd name="T52" fmla="*/ 2147483647 w 69"/>
              <a:gd name="T53" fmla="*/ 2147483647 h 68"/>
              <a:gd name="T54" fmla="*/ 2147483647 w 69"/>
              <a:gd name="T55" fmla="*/ 2147483647 h 68"/>
              <a:gd name="T56" fmla="*/ 2147483647 w 69"/>
              <a:gd name="T57" fmla="*/ 2147483647 h 68"/>
              <a:gd name="T58" fmla="*/ 2147483647 w 69"/>
              <a:gd name="T59" fmla="*/ 2147483647 h 68"/>
              <a:gd name="T60" fmla="*/ 2147483647 w 69"/>
              <a:gd name="T61" fmla="*/ 2147483647 h 68"/>
              <a:gd name="T62" fmla="*/ 2147483647 w 69"/>
              <a:gd name="T63" fmla="*/ 2147483647 h 68"/>
              <a:gd name="T64" fmla="*/ 2147483647 w 69"/>
              <a:gd name="T65" fmla="*/ 2147483647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9" h="68">
                <a:moveTo>
                  <a:pt x="35" y="68"/>
                </a:moveTo>
                <a:lnTo>
                  <a:pt x="42" y="67"/>
                </a:lnTo>
                <a:lnTo>
                  <a:pt x="48" y="66"/>
                </a:lnTo>
                <a:lnTo>
                  <a:pt x="54" y="63"/>
                </a:lnTo>
                <a:lnTo>
                  <a:pt x="59" y="59"/>
                </a:lnTo>
                <a:lnTo>
                  <a:pt x="63" y="53"/>
                </a:lnTo>
                <a:lnTo>
                  <a:pt x="67" y="48"/>
                </a:lnTo>
                <a:lnTo>
                  <a:pt x="69" y="41"/>
                </a:lnTo>
                <a:lnTo>
                  <a:pt x="69" y="35"/>
                </a:lnTo>
                <a:lnTo>
                  <a:pt x="69" y="27"/>
                </a:lnTo>
                <a:lnTo>
                  <a:pt x="67" y="21"/>
                </a:lnTo>
                <a:lnTo>
                  <a:pt x="63" y="15"/>
                </a:lnTo>
                <a:lnTo>
                  <a:pt x="59" y="10"/>
                </a:lnTo>
                <a:lnTo>
                  <a:pt x="54" y="6"/>
                </a:lnTo>
                <a:lnTo>
                  <a:pt x="48" y="4"/>
                </a:lnTo>
                <a:lnTo>
                  <a:pt x="42" y="1"/>
                </a:lnTo>
                <a:lnTo>
                  <a:pt x="35" y="0"/>
                </a:lnTo>
                <a:lnTo>
                  <a:pt x="28" y="1"/>
                </a:lnTo>
                <a:lnTo>
                  <a:pt x="22" y="4"/>
                </a:lnTo>
                <a:lnTo>
                  <a:pt x="16" y="6"/>
                </a:lnTo>
                <a:lnTo>
                  <a:pt x="11" y="10"/>
                </a:lnTo>
                <a:lnTo>
                  <a:pt x="7" y="15"/>
                </a:lnTo>
                <a:lnTo>
                  <a:pt x="4" y="21"/>
                </a:lnTo>
                <a:lnTo>
                  <a:pt x="1" y="27"/>
                </a:lnTo>
                <a:lnTo>
                  <a:pt x="0" y="35"/>
                </a:lnTo>
                <a:lnTo>
                  <a:pt x="1" y="41"/>
                </a:lnTo>
                <a:lnTo>
                  <a:pt x="4" y="48"/>
                </a:lnTo>
                <a:lnTo>
                  <a:pt x="7" y="53"/>
                </a:lnTo>
                <a:lnTo>
                  <a:pt x="11" y="59"/>
                </a:lnTo>
                <a:lnTo>
                  <a:pt x="16" y="63"/>
                </a:lnTo>
                <a:lnTo>
                  <a:pt x="22" y="66"/>
                </a:lnTo>
                <a:lnTo>
                  <a:pt x="28" y="67"/>
                </a:lnTo>
                <a:lnTo>
                  <a:pt x="35" y="68"/>
                </a:lnTo>
                <a:close/>
              </a:path>
            </a:pathLst>
          </a:custGeom>
          <a:solidFill>
            <a:srgbClr val="FFFFFF"/>
          </a:solidFill>
          <a:ln w="9525">
            <a:noFill/>
            <a:round/>
            <a:headEnd/>
            <a:tailEnd/>
          </a:ln>
        </p:spPr>
        <p:txBody>
          <a:bodyPr/>
          <a:lstStyle/>
          <a:p>
            <a:endParaRPr lang="en-US">
              <a:solidFill>
                <a:srgbClr val="000000"/>
              </a:solidFill>
            </a:endParaRPr>
          </a:p>
        </p:txBody>
      </p:sp>
      <p:sp>
        <p:nvSpPr>
          <p:cNvPr id="1117" name="Freeform 122"/>
          <p:cNvSpPr>
            <a:spLocks/>
          </p:cNvSpPr>
          <p:nvPr userDrawn="1"/>
        </p:nvSpPr>
        <p:spPr bwMode="auto">
          <a:xfrm>
            <a:off x="330200" y="138113"/>
            <a:ext cx="36513" cy="34925"/>
          </a:xfrm>
          <a:custGeom>
            <a:avLst/>
            <a:gdLst>
              <a:gd name="T0" fmla="*/ 2147483647 w 68"/>
              <a:gd name="T1" fmla="*/ 2147483647 h 68"/>
              <a:gd name="T2" fmla="*/ 2147483647 w 68"/>
              <a:gd name="T3" fmla="*/ 2147483647 h 68"/>
              <a:gd name="T4" fmla="*/ 2147483647 w 68"/>
              <a:gd name="T5" fmla="*/ 2147483647 h 68"/>
              <a:gd name="T6" fmla="*/ 2147483647 w 68"/>
              <a:gd name="T7" fmla="*/ 2147483647 h 68"/>
              <a:gd name="T8" fmla="*/ 2147483647 w 68"/>
              <a:gd name="T9" fmla="*/ 2147483647 h 68"/>
              <a:gd name="T10" fmla="*/ 2147483647 w 68"/>
              <a:gd name="T11" fmla="*/ 2147483647 h 68"/>
              <a:gd name="T12" fmla="*/ 2147483647 w 68"/>
              <a:gd name="T13" fmla="*/ 2147483647 h 68"/>
              <a:gd name="T14" fmla="*/ 2147483647 w 68"/>
              <a:gd name="T15" fmla="*/ 2147483647 h 68"/>
              <a:gd name="T16" fmla="*/ 2147483647 w 68"/>
              <a:gd name="T17" fmla="*/ 2147483647 h 68"/>
              <a:gd name="T18" fmla="*/ 2147483647 w 68"/>
              <a:gd name="T19" fmla="*/ 2147483647 h 68"/>
              <a:gd name="T20" fmla="*/ 2147483647 w 68"/>
              <a:gd name="T21" fmla="*/ 2147483647 h 68"/>
              <a:gd name="T22" fmla="*/ 2147483647 w 68"/>
              <a:gd name="T23" fmla="*/ 2147483647 h 68"/>
              <a:gd name="T24" fmla="*/ 2147483647 w 68"/>
              <a:gd name="T25" fmla="*/ 2147483647 h 68"/>
              <a:gd name="T26" fmla="*/ 2147483647 w 68"/>
              <a:gd name="T27" fmla="*/ 2147483647 h 68"/>
              <a:gd name="T28" fmla="*/ 2147483647 w 68"/>
              <a:gd name="T29" fmla="*/ 2147483647 h 68"/>
              <a:gd name="T30" fmla="*/ 2147483647 w 68"/>
              <a:gd name="T31" fmla="*/ 2147483647 h 68"/>
              <a:gd name="T32" fmla="*/ 2147483647 w 68"/>
              <a:gd name="T33" fmla="*/ 0 h 68"/>
              <a:gd name="T34" fmla="*/ 2147483647 w 68"/>
              <a:gd name="T35" fmla="*/ 2147483647 h 68"/>
              <a:gd name="T36" fmla="*/ 2147483647 w 68"/>
              <a:gd name="T37" fmla="*/ 2147483647 h 68"/>
              <a:gd name="T38" fmla="*/ 2147483647 w 68"/>
              <a:gd name="T39" fmla="*/ 2147483647 h 68"/>
              <a:gd name="T40" fmla="*/ 2147483647 w 68"/>
              <a:gd name="T41" fmla="*/ 2147483647 h 68"/>
              <a:gd name="T42" fmla="*/ 2147483647 w 68"/>
              <a:gd name="T43" fmla="*/ 2147483647 h 68"/>
              <a:gd name="T44" fmla="*/ 2147483647 w 68"/>
              <a:gd name="T45" fmla="*/ 2147483647 h 68"/>
              <a:gd name="T46" fmla="*/ 2147483647 w 68"/>
              <a:gd name="T47" fmla="*/ 2147483647 h 68"/>
              <a:gd name="T48" fmla="*/ 0 w 68"/>
              <a:gd name="T49" fmla="*/ 2147483647 h 68"/>
              <a:gd name="T50" fmla="*/ 2147483647 w 68"/>
              <a:gd name="T51" fmla="*/ 2147483647 h 68"/>
              <a:gd name="T52" fmla="*/ 2147483647 w 68"/>
              <a:gd name="T53" fmla="*/ 2147483647 h 68"/>
              <a:gd name="T54" fmla="*/ 2147483647 w 68"/>
              <a:gd name="T55" fmla="*/ 2147483647 h 68"/>
              <a:gd name="T56" fmla="*/ 2147483647 w 68"/>
              <a:gd name="T57" fmla="*/ 2147483647 h 68"/>
              <a:gd name="T58" fmla="*/ 2147483647 w 68"/>
              <a:gd name="T59" fmla="*/ 2147483647 h 68"/>
              <a:gd name="T60" fmla="*/ 2147483647 w 68"/>
              <a:gd name="T61" fmla="*/ 2147483647 h 68"/>
              <a:gd name="T62" fmla="*/ 2147483647 w 68"/>
              <a:gd name="T63" fmla="*/ 2147483647 h 68"/>
              <a:gd name="T64" fmla="*/ 2147483647 w 68"/>
              <a:gd name="T65" fmla="*/ 2147483647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8" h="68">
                <a:moveTo>
                  <a:pt x="35" y="68"/>
                </a:moveTo>
                <a:lnTo>
                  <a:pt x="41" y="67"/>
                </a:lnTo>
                <a:lnTo>
                  <a:pt x="48" y="66"/>
                </a:lnTo>
                <a:lnTo>
                  <a:pt x="53" y="63"/>
                </a:lnTo>
                <a:lnTo>
                  <a:pt x="58" y="59"/>
                </a:lnTo>
                <a:lnTo>
                  <a:pt x="63" y="53"/>
                </a:lnTo>
                <a:lnTo>
                  <a:pt x="66" y="48"/>
                </a:lnTo>
                <a:lnTo>
                  <a:pt x="67" y="41"/>
                </a:lnTo>
                <a:lnTo>
                  <a:pt x="68" y="35"/>
                </a:lnTo>
                <a:lnTo>
                  <a:pt x="67" y="27"/>
                </a:lnTo>
                <a:lnTo>
                  <a:pt x="66" y="21"/>
                </a:lnTo>
                <a:lnTo>
                  <a:pt x="63" y="15"/>
                </a:lnTo>
                <a:lnTo>
                  <a:pt x="58" y="10"/>
                </a:lnTo>
                <a:lnTo>
                  <a:pt x="53" y="6"/>
                </a:lnTo>
                <a:lnTo>
                  <a:pt x="48" y="4"/>
                </a:lnTo>
                <a:lnTo>
                  <a:pt x="41" y="1"/>
                </a:lnTo>
                <a:lnTo>
                  <a:pt x="35" y="0"/>
                </a:lnTo>
                <a:lnTo>
                  <a:pt x="27" y="1"/>
                </a:lnTo>
                <a:lnTo>
                  <a:pt x="20" y="4"/>
                </a:lnTo>
                <a:lnTo>
                  <a:pt x="15" y="6"/>
                </a:lnTo>
                <a:lnTo>
                  <a:pt x="10" y="10"/>
                </a:lnTo>
                <a:lnTo>
                  <a:pt x="5" y="15"/>
                </a:lnTo>
                <a:lnTo>
                  <a:pt x="3" y="21"/>
                </a:lnTo>
                <a:lnTo>
                  <a:pt x="1" y="27"/>
                </a:lnTo>
                <a:lnTo>
                  <a:pt x="0" y="35"/>
                </a:lnTo>
                <a:lnTo>
                  <a:pt x="1" y="41"/>
                </a:lnTo>
                <a:lnTo>
                  <a:pt x="3" y="48"/>
                </a:lnTo>
                <a:lnTo>
                  <a:pt x="5" y="53"/>
                </a:lnTo>
                <a:lnTo>
                  <a:pt x="10" y="59"/>
                </a:lnTo>
                <a:lnTo>
                  <a:pt x="15" y="63"/>
                </a:lnTo>
                <a:lnTo>
                  <a:pt x="20" y="66"/>
                </a:lnTo>
                <a:lnTo>
                  <a:pt x="27" y="67"/>
                </a:lnTo>
                <a:lnTo>
                  <a:pt x="35" y="68"/>
                </a:lnTo>
                <a:close/>
              </a:path>
            </a:pathLst>
          </a:custGeom>
          <a:solidFill>
            <a:srgbClr val="FFFFFF"/>
          </a:solidFill>
          <a:ln w="9525">
            <a:noFill/>
            <a:round/>
            <a:headEnd/>
            <a:tailEnd/>
          </a:ln>
        </p:spPr>
        <p:txBody>
          <a:bodyPr/>
          <a:lstStyle/>
          <a:p>
            <a:endParaRPr lang="en-US">
              <a:solidFill>
                <a:srgbClr val="000000"/>
              </a:solidFill>
            </a:endParaRPr>
          </a:p>
        </p:txBody>
      </p:sp>
      <p:sp>
        <p:nvSpPr>
          <p:cNvPr id="1118" name="Freeform 123"/>
          <p:cNvSpPr>
            <a:spLocks/>
          </p:cNvSpPr>
          <p:nvPr userDrawn="1"/>
        </p:nvSpPr>
        <p:spPr bwMode="auto">
          <a:xfrm>
            <a:off x="428625" y="138113"/>
            <a:ext cx="36513" cy="34925"/>
          </a:xfrm>
          <a:custGeom>
            <a:avLst/>
            <a:gdLst>
              <a:gd name="T0" fmla="*/ 2147483647 w 69"/>
              <a:gd name="T1" fmla="*/ 2147483647 h 68"/>
              <a:gd name="T2" fmla="*/ 2147483647 w 69"/>
              <a:gd name="T3" fmla="*/ 2147483647 h 68"/>
              <a:gd name="T4" fmla="*/ 2147483647 w 69"/>
              <a:gd name="T5" fmla="*/ 2147483647 h 68"/>
              <a:gd name="T6" fmla="*/ 2147483647 w 69"/>
              <a:gd name="T7" fmla="*/ 2147483647 h 68"/>
              <a:gd name="T8" fmla="*/ 2147483647 w 69"/>
              <a:gd name="T9" fmla="*/ 2147483647 h 68"/>
              <a:gd name="T10" fmla="*/ 2147483647 w 69"/>
              <a:gd name="T11" fmla="*/ 2147483647 h 68"/>
              <a:gd name="T12" fmla="*/ 2147483647 w 69"/>
              <a:gd name="T13" fmla="*/ 2147483647 h 68"/>
              <a:gd name="T14" fmla="*/ 2147483647 w 69"/>
              <a:gd name="T15" fmla="*/ 2147483647 h 68"/>
              <a:gd name="T16" fmla="*/ 2147483647 w 69"/>
              <a:gd name="T17" fmla="*/ 2147483647 h 68"/>
              <a:gd name="T18" fmla="*/ 2147483647 w 69"/>
              <a:gd name="T19" fmla="*/ 2147483647 h 68"/>
              <a:gd name="T20" fmla="*/ 2147483647 w 69"/>
              <a:gd name="T21" fmla="*/ 2147483647 h 68"/>
              <a:gd name="T22" fmla="*/ 2147483647 w 69"/>
              <a:gd name="T23" fmla="*/ 2147483647 h 68"/>
              <a:gd name="T24" fmla="*/ 2147483647 w 69"/>
              <a:gd name="T25" fmla="*/ 2147483647 h 68"/>
              <a:gd name="T26" fmla="*/ 2147483647 w 69"/>
              <a:gd name="T27" fmla="*/ 2147483647 h 68"/>
              <a:gd name="T28" fmla="*/ 2147483647 w 69"/>
              <a:gd name="T29" fmla="*/ 2147483647 h 68"/>
              <a:gd name="T30" fmla="*/ 2147483647 w 69"/>
              <a:gd name="T31" fmla="*/ 2147483647 h 68"/>
              <a:gd name="T32" fmla="*/ 2147483647 w 69"/>
              <a:gd name="T33" fmla="*/ 0 h 68"/>
              <a:gd name="T34" fmla="*/ 2147483647 w 69"/>
              <a:gd name="T35" fmla="*/ 2147483647 h 68"/>
              <a:gd name="T36" fmla="*/ 2147483647 w 69"/>
              <a:gd name="T37" fmla="*/ 2147483647 h 68"/>
              <a:gd name="T38" fmla="*/ 2147483647 w 69"/>
              <a:gd name="T39" fmla="*/ 2147483647 h 68"/>
              <a:gd name="T40" fmla="*/ 2147483647 w 69"/>
              <a:gd name="T41" fmla="*/ 2147483647 h 68"/>
              <a:gd name="T42" fmla="*/ 2147483647 w 69"/>
              <a:gd name="T43" fmla="*/ 2147483647 h 68"/>
              <a:gd name="T44" fmla="*/ 2147483647 w 69"/>
              <a:gd name="T45" fmla="*/ 2147483647 h 68"/>
              <a:gd name="T46" fmla="*/ 0 w 69"/>
              <a:gd name="T47" fmla="*/ 2147483647 h 68"/>
              <a:gd name="T48" fmla="*/ 0 w 69"/>
              <a:gd name="T49" fmla="*/ 2147483647 h 68"/>
              <a:gd name="T50" fmla="*/ 0 w 69"/>
              <a:gd name="T51" fmla="*/ 2147483647 h 68"/>
              <a:gd name="T52" fmla="*/ 2147483647 w 69"/>
              <a:gd name="T53" fmla="*/ 2147483647 h 68"/>
              <a:gd name="T54" fmla="*/ 2147483647 w 69"/>
              <a:gd name="T55" fmla="*/ 2147483647 h 68"/>
              <a:gd name="T56" fmla="*/ 2147483647 w 69"/>
              <a:gd name="T57" fmla="*/ 2147483647 h 68"/>
              <a:gd name="T58" fmla="*/ 2147483647 w 69"/>
              <a:gd name="T59" fmla="*/ 2147483647 h 68"/>
              <a:gd name="T60" fmla="*/ 2147483647 w 69"/>
              <a:gd name="T61" fmla="*/ 2147483647 h 68"/>
              <a:gd name="T62" fmla="*/ 2147483647 w 69"/>
              <a:gd name="T63" fmla="*/ 2147483647 h 68"/>
              <a:gd name="T64" fmla="*/ 2147483647 w 69"/>
              <a:gd name="T65" fmla="*/ 2147483647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9" h="68">
                <a:moveTo>
                  <a:pt x="34" y="68"/>
                </a:moveTo>
                <a:lnTo>
                  <a:pt x="42" y="67"/>
                </a:lnTo>
                <a:lnTo>
                  <a:pt x="48" y="66"/>
                </a:lnTo>
                <a:lnTo>
                  <a:pt x="53" y="63"/>
                </a:lnTo>
                <a:lnTo>
                  <a:pt x="59" y="59"/>
                </a:lnTo>
                <a:lnTo>
                  <a:pt x="62" y="53"/>
                </a:lnTo>
                <a:lnTo>
                  <a:pt x="65" y="48"/>
                </a:lnTo>
                <a:lnTo>
                  <a:pt x="68" y="41"/>
                </a:lnTo>
                <a:lnTo>
                  <a:pt x="69" y="35"/>
                </a:lnTo>
                <a:lnTo>
                  <a:pt x="68" y="27"/>
                </a:lnTo>
                <a:lnTo>
                  <a:pt x="65" y="21"/>
                </a:lnTo>
                <a:lnTo>
                  <a:pt x="62" y="15"/>
                </a:lnTo>
                <a:lnTo>
                  <a:pt x="59" y="10"/>
                </a:lnTo>
                <a:lnTo>
                  <a:pt x="53" y="6"/>
                </a:lnTo>
                <a:lnTo>
                  <a:pt x="48" y="4"/>
                </a:lnTo>
                <a:lnTo>
                  <a:pt x="42" y="1"/>
                </a:lnTo>
                <a:lnTo>
                  <a:pt x="34" y="0"/>
                </a:lnTo>
                <a:lnTo>
                  <a:pt x="27" y="1"/>
                </a:lnTo>
                <a:lnTo>
                  <a:pt x="21" y="4"/>
                </a:lnTo>
                <a:lnTo>
                  <a:pt x="16" y="6"/>
                </a:lnTo>
                <a:lnTo>
                  <a:pt x="10" y="10"/>
                </a:lnTo>
                <a:lnTo>
                  <a:pt x="6" y="15"/>
                </a:lnTo>
                <a:lnTo>
                  <a:pt x="2" y="21"/>
                </a:lnTo>
                <a:lnTo>
                  <a:pt x="0" y="27"/>
                </a:lnTo>
                <a:lnTo>
                  <a:pt x="0" y="35"/>
                </a:lnTo>
                <a:lnTo>
                  <a:pt x="0" y="41"/>
                </a:lnTo>
                <a:lnTo>
                  <a:pt x="2" y="48"/>
                </a:lnTo>
                <a:lnTo>
                  <a:pt x="6" y="53"/>
                </a:lnTo>
                <a:lnTo>
                  <a:pt x="10" y="59"/>
                </a:lnTo>
                <a:lnTo>
                  <a:pt x="16" y="63"/>
                </a:lnTo>
                <a:lnTo>
                  <a:pt x="21" y="66"/>
                </a:lnTo>
                <a:lnTo>
                  <a:pt x="27" y="67"/>
                </a:lnTo>
                <a:lnTo>
                  <a:pt x="34" y="68"/>
                </a:lnTo>
                <a:close/>
              </a:path>
            </a:pathLst>
          </a:custGeom>
          <a:solidFill>
            <a:srgbClr val="FFFFFF"/>
          </a:solidFill>
          <a:ln w="9525">
            <a:noFill/>
            <a:round/>
            <a:headEnd/>
            <a:tailEnd/>
          </a:ln>
        </p:spPr>
        <p:txBody>
          <a:bodyPr/>
          <a:lstStyle/>
          <a:p>
            <a:endParaRPr lang="en-US">
              <a:solidFill>
                <a:srgbClr val="000000"/>
              </a:solidFill>
            </a:endParaRPr>
          </a:p>
        </p:txBody>
      </p:sp>
      <p:sp>
        <p:nvSpPr>
          <p:cNvPr id="1119" name="Freeform 124"/>
          <p:cNvSpPr>
            <a:spLocks/>
          </p:cNvSpPr>
          <p:nvPr userDrawn="1"/>
        </p:nvSpPr>
        <p:spPr bwMode="auto">
          <a:xfrm>
            <a:off x="525463" y="138113"/>
            <a:ext cx="36512" cy="34925"/>
          </a:xfrm>
          <a:custGeom>
            <a:avLst/>
            <a:gdLst>
              <a:gd name="T0" fmla="*/ 2147483647 w 67"/>
              <a:gd name="T1" fmla="*/ 2147483647 h 68"/>
              <a:gd name="T2" fmla="*/ 2147483647 w 67"/>
              <a:gd name="T3" fmla="*/ 2147483647 h 68"/>
              <a:gd name="T4" fmla="*/ 2147483647 w 67"/>
              <a:gd name="T5" fmla="*/ 2147483647 h 68"/>
              <a:gd name="T6" fmla="*/ 2147483647 w 67"/>
              <a:gd name="T7" fmla="*/ 2147483647 h 68"/>
              <a:gd name="T8" fmla="*/ 2147483647 w 67"/>
              <a:gd name="T9" fmla="*/ 2147483647 h 68"/>
              <a:gd name="T10" fmla="*/ 2147483647 w 67"/>
              <a:gd name="T11" fmla="*/ 2147483647 h 68"/>
              <a:gd name="T12" fmla="*/ 2147483647 w 67"/>
              <a:gd name="T13" fmla="*/ 2147483647 h 68"/>
              <a:gd name="T14" fmla="*/ 2147483647 w 67"/>
              <a:gd name="T15" fmla="*/ 2147483647 h 68"/>
              <a:gd name="T16" fmla="*/ 2147483647 w 67"/>
              <a:gd name="T17" fmla="*/ 2147483647 h 68"/>
              <a:gd name="T18" fmla="*/ 2147483647 w 67"/>
              <a:gd name="T19" fmla="*/ 2147483647 h 68"/>
              <a:gd name="T20" fmla="*/ 2147483647 w 67"/>
              <a:gd name="T21" fmla="*/ 2147483647 h 68"/>
              <a:gd name="T22" fmla="*/ 2147483647 w 67"/>
              <a:gd name="T23" fmla="*/ 2147483647 h 68"/>
              <a:gd name="T24" fmla="*/ 2147483647 w 67"/>
              <a:gd name="T25" fmla="*/ 2147483647 h 68"/>
              <a:gd name="T26" fmla="*/ 2147483647 w 67"/>
              <a:gd name="T27" fmla="*/ 2147483647 h 68"/>
              <a:gd name="T28" fmla="*/ 2147483647 w 67"/>
              <a:gd name="T29" fmla="*/ 2147483647 h 68"/>
              <a:gd name="T30" fmla="*/ 2147483647 w 67"/>
              <a:gd name="T31" fmla="*/ 2147483647 h 68"/>
              <a:gd name="T32" fmla="*/ 2147483647 w 67"/>
              <a:gd name="T33" fmla="*/ 0 h 68"/>
              <a:gd name="T34" fmla="*/ 2147483647 w 67"/>
              <a:gd name="T35" fmla="*/ 2147483647 h 68"/>
              <a:gd name="T36" fmla="*/ 2147483647 w 67"/>
              <a:gd name="T37" fmla="*/ 2147483647 h 68"/>
              <a:gd name="T38" fmla="*/ 2147483647 w 67"/>
              <a:gd name="T39" fmla="*/ 2147483647 h 68"/>
              <a:gd name="T40" fmla="*/ 2147483647 w 67"/>
              <a:gd name="T41" fmla="*/ 2147483647 h 68"/>
              <a:gd name="T42" fmla="*/ 2147483647 w 67"/>
              <a:gd name="T43" fmla="*/ 2147483647 h 68"/>
              <a:gd name="T44" fmla="*/ 2147483647 w 67"/>
              <a:gd name="T45" fmla="*/ 2147483647 h 68"/>
              <a:gd name="T46" fmla="*/ 0 w 67"/>
              <a:gd name="T47" fmla="*/ 2147483647 h 68"/>
              <a:gd name="T48" fmla="*/ 0 w 67"/>
              <a:gd name="T49" fmla="*/ 2147483647 h 68"/>
              <a:gd name="T50" fmla="*/ 0 w 67"/>
              <a:gd name="T51" fmla="*/ 2147483647 h 68"/>
              <a:gd name="T52" fmla="*/ 2147483647 w 67"/>
              <a:gd name="T53" fmla="*/ 2147483647 h 68"/>
              <a:gd name="T54" fmla="*/ 2147483647 w 67"/>
              <a:gd name="T55" fmla="*/ 2147483647 h 68"/>
              <a:gd name="T56" fmla="*/ 2147483647 w 67"/>
              <a:gd name="T57" fmla="*/ 2147483647 h 68"/>
              <a:gd name="T58" fmla="*/ 2147483647 w 67"/>
              <a:gd name="T59" fmla="*/ 2147483647 h 68"/>
              <a:gd name="T60" fmla="*/ 2147483647 w 67"/>
              <a:gd name="T61" fmla="*/ 2147483647 h 68"/>
              <a:gd name="T62" fmla="*/ 2147483647 w 67"/>
              <a:gd name="T63" fmla="*/ 2147483647 h 68"/>
              <a:gd name="T64" fmla="*/ 2147483647 w 67"/>
              <a:gd name="T65" fmla="*/ 2147483647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7" h="68">
                <a:moveTo>
                  <a:pt x="33" y="68"/>
                </a:moveTo>
                <a:lnTo>
                  <a:pt x="40" y="67"/>
                </a:lnTo>
                <a:lnTo>
                  <a:pt x="46" y="66"/>
                </a:lnTo>
                <a:lnTo>
                  <a:pt x="53" y="63"/>
                </a:lnTo>
                <a:lnTo>
                  <a:pt x="57" y="59"/>
                </a:lnTo>
                <a:lnTo>
                  <a:pt x="62" y="53"/>
                </a:lnTo>
                <a:lnTo>
                  <a:pt x="65" y="48"/>
                </a:lnTo>
                <a:lnTo>
                  <a:pt x="67" y="41"/>
                </a:lnTo>
                <a:lnTo>
                  <a:pt x="67" y="35"/>
                </a:lnTo>
                <a:lnTo>
                  <a:pt x="67" y="27"/>
                </a:lnTo>
                <a:lnTo>
                  <a:pt x="65" y="21"/>
                </a:lnTo>
                <a:lnTo>
                  <a:pt x="62" y="15"/>
                </a:lnTo>
                <a:lnTo>
                  <a:pt x="57" y="10"/>
                </a:lnTo>
                <a:lnTo>
                  <a:pt x="53" y="6"/>
                </a:lnTo>
                <a:lnTo>
                  <a:pt x="46" y="4"/>
                </a:lnTo>
                <a:lnTo>
                  <a:pt x="40" y="1"/>
                </a:lnTo>
                <a:lnTo>
                  <a:pt x="33" y="0"/>
                </a:lnTo>
                <a:lnTo>
                  <a:pt x="27" y="1"/>
                </a:lnTo>
                <a:lnTo>
                  <a:pt x="20" y="4"/>
                </a:lnTo>
                <a:lnTo>
                  <a:pt x="14" y="6"/>
                </a:lnTo>
                <a:lnTo>
                  <a:pt x="10" y="10"/>
                </a:lnTo>
                <a:lnTo>
                  <a:pt x="5" y="15"/>
                </a:lnTo>
                <a:lnTo>
                  <a:pt x="2" y="21"/>
                </a:lnTo>
                <a:lnTo>
                  <a:pt x="0" y="27"/>
                </a:lnTo>
                <a:lnTo>
                  <a:pt x="0" y="35"/>
                </a:lnTo>
                <a:lnTo>
                  <a:pt x="0" y="41"/>
                </a:lnTo>
                <a:lnTo>
                  <a:pt x="2" y="48"/>
                </a:lnTo>
                <a:lnTo>
                  <a:pt x="5" y="53"/>
                </a:lnTo>
                <a:lnTo>
                  <a:pt x="10" y="59"/>
                </a:lnTo>
                <a:lnTo>
                  <a:pt x="14" y="63"/>
                </a:lnTo>
                <a:lnTo>
                  <a:pt x="20" y="66"/>
                </a:lnTo>
                <a:lnTo>
                  <a:pt x="27" y="67"/>
                </a:lnTo>
                <a:lnTo>
                  <a:pt x="33" y="68"/>
                </a:lnTo>
                <a:close/>
              </a:path>
            </a:pathLst>
          </a:custGeom>
          <a:solidFill>
            <a:srgbClr val="FFFFFF"/>
          </a:solidFill>
          <a:ln w="9525">
            <a:noFill/>
            <a:round/>
            <a:headEnd/>
            <a:tailEnd/>
          </a:ln>
        </p:spPr>
        <p:txBody>
          <a:bodyPr/>
          <a:lstStyle/>
          <a:p>
            <a:endParaRPr lang="en-US">
              <a:solidFill>
                <a:srgbClr val="000000"/>
              </a:solidFill>
            </a:endParaRPr>
          </a:p>
        </p:txBody>
      </p:sp>
      <p:sp>
        <p:nvSpPr>
          <p:cNvPr id="1120" name="Freeform 125"/>
          <p:cNvSpPr>
            <a:spLocks/>
          </p:cNvSpPr>
          <p:nvPr userDrawn="1"/>
        </p:nvSpPr>
        <p:spPr bwMode="auto">
          <a:xfrm>
            <a:off x="622300" y="138113"/>
            <a:ext cx="36513" cy="34925"/>
          </a:xfrm>
          <a:custGeom>
            <a:avLst/>
            <a:gdLst>
              <a:gd name="T0" fmla="*/ 2147483647 w 69"/>
              <a:gd name="T1" fmla="*/ 2147483647 h 68"/>
              <a:gd name="T2" fmla="*/ 2147483647 w 69"/>
              <a:gd name="T3" fmla="*/ 2147483647 h 68"/>
              <a:gd name="T4" fmla="*/ 2147483647 w 69"/>
              <a:gd name="T5" fmla="*/ 2147483647 h 68"/>
              <a:gd name="T6" fmla="*/ 2147483647 w 69"/>
              <a:gd name="T7" fmla="*/ 2147483647 h 68"/>
              <a:gd name="T8" fmla="*/ 2147483647 w 69"/>
              <a:gd name="T9" fmla="*/ 2147483647 h 68"/>
              <a:gd name="T10" fmla="*/ 2147483647 w 69"/>
              <a:gd name="T11" fmla="*/ 2147483647 h 68"/>
              <a:gd name="T12" fmla="*/ 2147483647 w 69"/>
              <a:gd name="T13" fmla="*/ 2147483647 h 68"/>
              <a:gd name="T14" fmla="*/ 2147483647 w 69"/>
              <a:gd name="T15" fmla="*/ 2147483647 h 68"/>
              <a:gd name="T16" fmla="*/ 2147483647 w 69"/>
              <a:gd name="T17" fmla="*/ 2147483647 h 68"/>
              <a:gd name="T18" fmla="*/ 2147483647 w 69"/>
              <a:gd name="T19" fmla="*/ 2147483647 h 68"/>
              <a:gd name="T20" fmla="*/ 2147483647 w 69"/>
              <a:gd name="T21" fmla="*/ 2147483647 h 68"/>
              <a:gd name="T22" fmla="*/ 2147483647 w 69"/>
              <a:gd name="T23" fmla="*/ 2147483647 h 68"/>
              <a:gd name="T24" fmla="*/ 2147483647 w 69"/>
              <a:gd name="T25" fmla="*/ 2147483647 h 68"/>
              <a:gd name="T26" fmla="*/ 2147483647 w 69"/>
              <a:gd name="T27" fmla="*/ 2147483647 h 68"/>
              <a:gd name="T28" fmla="*/ 2147483647 w 69"/>
              <a:gd name="T29" fmla="*/ 2147483647 h 68"/>
              <a:gd name="T30" fmla="*/ 2147483647 w 69"/>
              <a:gd name="T31" fmla="*/ 2147483647 h 68"/>
              <a:gd name="T32" fmla="*/ 2147483647 w 69"/>
              <a:gd name="T33" fmla="*/ 0 h 68"/>
              <a:gd name="T34" fmla="*/ 2147483647 w 69"/>
              <a:gd name="T35" fmla="*/ 2147483647 h 68"/>
              <a:gd name="T36" fmla="*/ 2147483647 w 69"/>
              <a:gd name="T37" fmla="*/ 2147483647 h 68"/>
              <a:gd name="T38" fmla="*/ 2147483647 w 69"/>
              <a:gd name="T39" fmla="*/ 2147483647 h 68"/>
              <a:gd name="T40" fmla="*/ 2147483647 w 69"/>
              <a:gd name="T41" fmla="*/ 2147483647 h 68"/>
              <a:gd name="T42" fmla="*/ 2147483647 w 69"/>
              <a:gd name="T43" fmla="*/ 2147483647 h 68"/>
              <a:gd name="T44" fmla="*/ 2147483647 w 69"/>
              <a:gd name="T45" fmla="*/ 2147483647 h 68"/>
              <a:gd name="T46" fmla="*/ 2147483647 w 69"/>
              <a:gd name="T47" fmla="*/ 2147483647 h 68"/>
              <a:gd name="T48" fmla="*/ 0 w 69"/>
              <a:gd name="T49" fmla="*/ 2147483647 h 68"/>
              <a:gd name="T50" fmla="*/ 2147483647 w 69"/>
              <a:gd name="T51" fmla="*/ 2147483647 h 68"/>
              <a:gd name="T52" fmla="*/ 2147483647 w 69"/>
              <a:gd name="T53" fmla="*/ 2147483647 h 68"/>
              <a:gd name="T54" fmla="*/ 2147483647 w 69"/>
              <a:gd name="T55" fmla="*/ 2147483647 h 68"/>
              <a:gd name="T56" fmla="*/ 2147483647 w 69"/>
              <a:gd name="T57" fmla="*/ 2147483647 h 68"/>
              <a:gd name="T58" fmla="*/ 2147483647 w 69"/>
              <a:gd name="T59" fmla="*/ 2147483647 h 68"/>
              <a:gd name="T60" fmla="*/ 2147483647 w 69"/>
              <a:gd name="T61" fmla="*/ 2147483647 h 68"/>
              <a:gd name="T62" fmla="*/ 2147483647 w 69"/>
              <a:gd name="T63" fmla="*/ 2147483647 h 68"/>
              <a:gd name="T64" fmla="*/ 2147483647 w 69"/>
              <a:gd name="T65" fmla="*/ 2147483647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9" h="68">
                <a:moveTo>
                  <a:pt x="35" y="68"/>
                </a:moveTo>
                <a:lnTo>
                  <a:pt x="41" y="67"/>
                </a:lnTo>
                <a:lnTo>
                  <a:pt x="48" y="66"/>
                </a:lnTo>
                <a:lnTo>
                  <a:pt x="53" y="63"/>
                </a:lnTo>
                <a:lnTo>
                  <a:pt x="59" y="59"/>
                </a:lnTo>
                <a:lnTo>
                  <a:pt x="63" y="53"/>
                </a:lnTo>
                <a:lnTo>
                  <a:pt x="66" y="48"/>
                </a:lnTo>
                <a:lnTo>
                  <a:pt x="69" y="41"/>
                </a:lnTo>
                <a:lnTo>
                  <a:pt x="69" y="35"/>
                </a:lnTo>
                <a:lnTo>
                  <a:pt x="69" y="27"/>
                </a:lnTo>
                <a:lnTo>
                  <a:pt x="66" y="21"/>
                </a:lnTo>
                <a:lnTo>
                  <a:pt x="63" y="15"/>
                </a:lnTo>
                <a:lnTo>
                  <a:pt x="59" y="10"/>
                </a:lnTo>
                <a:lnTo>
                  <a:pt x="53" y="6"/>
                </a:lnTo>
                <a:lnTo>
                  <a:pt x="48" y="4"/>
                </a:lnTo>
                <a:lnTo>
                  <a:pt x="41" y="1"/>
                </a:lnTo>
                <a:lnTo>
                  <a:pt x="35" y="0"/>
                </a:lnTo>
                <a:lnTo>
                  <a:pt x="27" y="1"/>
                </a:lnTo>
                <a:lnTo>
                  <a:pt x="22" y="4"/>
                </a:lnTo>
                <a:lnTo>
                  <a:pt x="15" y="6"/>
                </a:lnTo>
                <a:lnTo>
                  <a:pt x="11" y="10"/>
                </a:lnTo>
                <a:lnTo>
                  <a:pt x="7" y="15"/>
                </a:lnTo>
                <a:lnTo>
                  <a:pt x="3" y="21"/>
                </a:lnTo>
                <a:lnTo>
                  <a:pt x="1" y="27"/>
                </a:lnTo>
                <a:lnTo>
                  <a:pt x="0" y="35"/>
                </a:lnTo>
                <a:lnTo>
                  <a:pt x="1" y="41"/>
                </a:lnTo>
                <a:lnTo>
                  <a:pt x="3" y="48"/>
                </a:lnTo>
                <a:lnTo>
                  <a:pt x="7" y="53"/>
                </a:lnTo>
                <a:lnTo>
                  <a:pt x="11" y="59"/>
                </a:lnTo>
                <a:lnTo>
                  <a:pt x="15" y="63"/>
                </a:lnTo>
                <a:lnTo>
                  <a:pt x="22" y="66"/>
                </a:lnTo>
                <a:lnTo>
                  <a:pt x="27" y="67"/>
                </a:lnTo>
                <a:lnTo>
                  <a:pt x="35" y="68"/>
                </a:lnTo>
                <a:close/>
              </a:path>
            </a:pathLst>
          </a:custGeom>
          <a:solidFill>
            <a:srgbClr val="FFFFFF"/>
          </a:solidFill>
          <a:ln w="9525">
            <a:noFill/>
            <a:round/>
            <a:headEnd/>
            <a:tailEnd/>
          </a:ln>
        </p:spPr>
        <p:txBody>
          <a:bodyPr/>
          <a:lstStyle/>
          <a:p>
            <a:endParaRPr lang="en-US">
              <a:solidFill>
                <a:srgbClr val="000000"/>
              </a:solidFill>
            </a:endParaRPr>
          </a:p>
        </p:txBody>
      </p:sp>
      <p:sp>
        <p:nvSpPr>
          <p:cNvPr id="1121" name="Line 126"/>
          <p:cNvSpPr>
            <a:spLocks noChangeShapeType="1"/>
          </p:cNvSpPr>
          <p:nvPr userDrawn="1"/>
        </p:nvSpPr>
        <p:spPr bwMode="auto">
          <a:xfrm>
            <a:off x="-12700" y="155575"/>
            <a:ext cx="9186863" cy="1588"/>
          </a:xfrm>
          <a:prstGeom prst="line">
            <a:avLst/>
          </a:prstGeom>
          <a:noFill/>
          <a:ln w="9525">
            <a:solidFill>
              <a:srgbClr val="FFFFFF"/>
            </a:solidFill>
            <a:round/>
            <a:headEnd/>
            <a:tailEnd/>
          </a:ln>
        </p:spPr>
        <p:txBody>
          <a:bodyPr/>
          <a:lstStyle/>
          <a:p>
            <a:pPr>
              <a:defRPr/>
            </a:pPr>
            <a:endParaRPr lang="en-US" dirty="0">
              <a:solidFill>
                <a:srgbClr val="000000"/>
              </a:solidFill>
              <a:latin typeface="+mn-lt"/>
              <a:ea typeface="+mn-ea"/>
            </a:endParaRPr>
          </a:p>
        </p:txBody>
      </p:sp>
      <p:sp>
        <p:nvSpPr>
          <p:cNvPr id="1122" name="Freeform 127"/>
          <p:cNvSpPr>
            <a:spLocks/>
          </p:cNvSpPr>
          <p:nvPr userDrawn="1"/>
        </p:nvSpPr>
        <p:spPr bwMode="auto">
          <a:xfrm>
            <a:off x="33338" y="138113"/>
            <a:ext cx="36512" cy="34925"/>
          </a:xfrm>
          <a:custGeom>
            <a:avLst/>
            <a:gdLst>
              <a:gd name="T0" fmla="*/ 2147483647 w 68"/>
              <a:gd name="T1" fmla="*/ 2147483647 h 68"/>
              <a:gd name="T2" fmla="*/ 2147483647 w 68"/>
              <a:gd name="T3" fmla="*/ 2147483647 h 68"/>
              <a:gd name="T4" fmla="*/ 2147483647 w 68"/>
              <a:gd name="T5" fmla="*/ 2147483647 h 68"/>
              <a:gd name="T6" fmla="*/ 2147483647 w 68"/>
              <a:gd name="T7" fmla="*/ 2147483647 h 68"/>
              <a:gd name="T8" fmla="*/ 2147483647 w 68"/>
              <a:gd name="T9" fmla="*/ 2147483647 h 68"/>
              <a:gd name="T10" fmla="*/ 2147483647 w 68"/>
              <a:gd name="T11" fmla="*/ 2147483647 h 68"/>
              <a:gd name="T12" fmla="*/ 2147483647 w 68"/>
              <a:gd name="T13" fmla="*/ 2147483647 h 68"/>
              <a:gd name="T14" fmla="*/ 2147483647 w 68"/>
              <a:gd name="T15" fmla="*/ 2147483647 h 68"/>
              <a:gd name="T16" fmla="*/ 2147483647 w 68"/>
              <a:gd name="T17" fmla="*/ 2147483647 h 68"/>
              <a:gd name="T18" fmla="*/ 2147483647 w 68"/>
              <a:gd name="T19" fmla="*/ 2147483647 h 68"/>
              <a:gd name="T20" fmla="*/ 2147483647 w 68"/>
              <a:gd name="T21" fmla="*/ 2147483647 h 68"/>
              <a:gd name="T22" fmla="*/ 2147483647 w 68"/>
              <a:gd name="T23" fmla="*/ 2147483647 h 68"/>
              <a:gd name="T24" fmla="*/ 2147483647 w 68"/>
              <a:gd name="T25" fmla="*/ 2147483647 h 68"/>
              <a:gd name="T26" fmla="*/ 2147483647 w 68"/>
              <a:gd name="T27" fmla="*/ 2147483647 h 68"/>
              <a:gd name="T28" fmla="*/ 2147483647 w 68"/>
              <a:gd name="T29" fmla="*/ 2147483647 h 68"/>
              <a:gd name="T30" fmla="*/ 2147483647 w 68"/>
              <a:gd name="T31" fmla="*/ 2147483647 h 68"/>
              <a:gd name="T32" fmla="*/ 2147483647 w 68"/>
              <a:gd name="T33" fmla="*/ 0 h 68"/>
              <a:gd name="T34" fmla="*/ 2147483647 w 68"/>
              <a:gd name="T35" fmla="*/ 2147483647 h 68"/>
              <a:gd name="T36" fmla="*/ 2147483647 w 68"/>
              <a:gd name="T37" fmla="*/ 2147483647 h 68"/>
              <a:gd name="T38" fmla="*/ 2147483647 w 68"/>
              <a:gd name="T39" fmla="*/ 2147483647 h 68"/>
              <a:gd name="T40" fmla="*/ 2147483647 w 68"/>
              <a:gd name="T41" fmla="*/ 2147483647 h 68"/>
              <a:gd name="T42" fmla="*/ 2147483647 w 68"/>
              <a:gd name="T43" fmla="*/ 2147483647 h 68"/>
              <a:gd name="T44" fmla="*/ 2147483647 w 68"/>
              <a:gd name="T45" fmla="*/ 2147483647 h 68"/>
              <a:gd name="T46" fmla="*/ 0 w 68"/>
              <a:gd name="T47" fmla="*/ 2147483647 h 68"/>
              <a:gd name="T48" fmla="*/ 0 w 68"/>
              <a:gd name="T49" fmla="*/ 2147483647 h 68"/>
              <a:gd name="T50" fmla="*/ 0 w 68"/>
              <a:gd name="T51" fmla="*/ 2147483647 h 68"/>
              <a:gd name="T52" fmla="*/ 2147483647 w 68"/>
              <a:gd name="T53" fmla="*/ 2147483647 h 68"/>
              <a:gd name="T54" fmla="*/ 2147483647 w 68"/>
              <a:gd name="T55" fmla="*/ 2147483647 h 68"/>
              <a:gd name="T56" fmla="*/ 2147483647 w 68"/>
              <a:gd name="T57" fmla="*/ 2147483647 h 68"/>
              <a:gd name="T58" fmla="*/ 2147483647 w 68"/>
              <a:gd name="T59" fmla="*/ 2147483647 h 68"/>
              <a:gd name="T60" fmla="*/ 2147483647 w 68"/>
              <a:gd name="T61" fmla="*/ 2147483647 h 68"/>
              <a:gd name="T62" fmla="*/ 2147483647 w 68"/>
              <a:gd name="T63" fmla="*/ 2147483647 h 68"/>
              <a:gd name="T64" fmla="*/ 2147483647 w 68"/>
              <a:gd name="T65" fmla="*/ 2147483647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8" h="68">
                <a:moveTo>
                  <a:pt x="34" y="68"/>
                </a:moveTo>
                <a:lnTo>
                  <a:pt x="41" y="67"/>
                </a:lnTo>
                <a:lnTo>
                  <a:pt x="48" y="66"/>
                </a:lnTo>
                <a:lnTo>
                  <a:pt x="53" y="63"/>
                </a:lnTo>
                <a:lnTo>
                  <a:pt x="58" y="59"/>
                </a:lnTo>
                <a:lnTo>
                  <a:pt x="62" y="53"/>
                </a:lnTo>
                <a:lnTo>
                  <a:pt x="65" y="48"/>
                </a:lnTo>
                <a:lnTo>
                  <a:pt x="67" y="41"/>
                </a:lnTo>
                <a:lnTo>
                  <a:pt x="68" y="35"/>
                </a:lnTo>
                <a:lnTo>
                  <a:pt x="67" y="27"/>
                </a:lnTo>
                <a:lnTo>
                  <a:pt x="65" y="21"/>
                </a:lnTo>
                <a:lnTo>
                  <a:pt x="62" y="15"/>
                </a:lnTo>
                <a:lnTo>
                  <a:pt x="58" y="10"/>
                </a:lnTo>
                <a:lnTo>
                  <a:pt x="53" y="6"/>
                </a:lnTo>
                <a:lnTo>
                  <a:pt x="48" y="4"/>
                </a:lnTo>
                <a:lnTo>
                  <a:pt x="41" y="1"/>
                </a:lnTo>
                <a:lnTo>
                  <a:pt x="34" y="0"/>
                </a:lnTo>
                <a:lnTo>
                  <a:pt x="27" y="1"/>
                </a:lnTo>
                <a:lnTo>
                  <a:pt x="21" y="4"/>
                </a:lnTo>
                <a:lnTo>
                  <a:pt x="15" y="6"/>
                </a:lnTo>
                <a:lnTo>
                  <a:pt x="10" y="10"/>
                </a:lnTo>
                <a:lnTo>
                  <a:pt x="5" y="15"/>
                </a:lnTo>
                <a:lnTo>
                  <a:pt x="2" y="21"/>
                </a:lnTo>
                <a:lnTo>
                  <a:pt x="0" y="27"/>
                </a:lnTo>
                <a:lnTo>
                  <a:pt x="0" y="35"/>
                </a:lnTo>
                <a:lnTo>
                  <a:pt x="0" y="41"/>
                </a:lnTo>
                <a:lnTo>
                  <a:pt x="2" y="48"/>
                </a:lnTo>
                <a:lnTo>
                  <a:pt x="5" y="53"/>
                </a:lnTo>
                <a:lnTo>
                  <a:pt x="10" y="59"/>
                </a:lnTo>
                <a:lnTo>
                  <a:pt x="15" y="63"/>
                </a:lnTo>
                <a:lnTo>
                  <a:pt x="21" y="66"/>
                </a:lnTo>
                <a:lnTo>
                  <a:pt x="27" y="67"/>
                </a:lnTo>
                <a:lnTo>
                  <a:pt x="34" y="68"/>
                </a:lnTo>
                <a:close/>
              </a:path>
            </a:pathLst>
          </a:custGeom>
          <a:solidFill>
            <a:srgbClr val="FFFFFF"/>
          </a:solidFill>
          <a:ln w="9525">
            <a:noFill/>
            <a:round/>
            <a:headEnd/>
            <a:tailEnd/>
          </a:ln>
        </p:spPr>
        <p:txBody>
          <a:bodyPr/>
          <a:lstStyle/>
          <a:p>
            <a:endParaRPr lang="en-US">
              <a:solidFill>
                <a:srgbClr val="000000"/>
              </a:solidFill>
            </a:endParaRPr>
          </a:p>
        </p:txBody>
      </p:sp>
      <p:sp>
        <p:nvSpPr>
          <p:cNvPr id="1123" name="Freeform 128"/>
          <p:cNvSpPr>
            <a:spLocks/>
          </p:cNvSpPr>
          <p:nvPr userDrawn="1"/>
        </p:nvSpPr>
        <p:spPr bwMode="auto">
          <a:xfrm>
            <a:off x="869950" y="-15875"/>
            <a:ext cx="1727200" cy="1631950"/>
          </a:xfrm>
          <a:custGeom>
            <a:avLst/>
            <a:gdLst>
              <a:gd name="T0" fmla="*/ 2147483647 w 3265"/>
              <a:gd name="T1" fmla="*/ 0 h 3086"/>
              <a:gd name="T2" fmla="*/ 2147483647 w 3265"/>
              <a:gd name="T3" fmla="*/ 2147483647 h 3086"/>
              <a:gd name="T4" fmla="*/ 2147483647 w 3265"/>
              <a:gd name="T5" fmla="*/ 2147483647 h 3086"/>
              <a:gd name="T6" fmla="*/ 2147483647 w 3265"/>
              <a:gd name="T7" fmla="*/ 2147483647 h 3086"/>
              <a:gd name="T8" fmla="*/ 2147483647 w 3265"/>
              <a:gd name="T9" fmla="*/ 2147483647 h 3086"/>
              <a:gd name="T10" fmla="*/ 2147483647 w 3265"/>
              <a:gd name="T11" fmla="*/ 2147483647 h 3086"/>
              <a:gd name="T12" fmla="*/ 2147483647 w 3265"/>
              <a:gd name="T13" fmla="*/ 2147483647 h 3086"/>
              <a:gd name="T14" fmla="*/ 2147483647 w 3265"/>
              <a:gd name="T15" fmla="*/ 2147483647 h 3086"/>
              <a:gd name="T16" fmla="*/ 2147483647 w 3265"/>
              <a:gd name="T17" fmla="*/ 2147483647 h 3086"/>
              <a:gd name="T18" fmla="*/ 2147483647 w 3265"/>
              <a:gd name="T19" fmla="*/ 2147483647 h 3086"/>
              <a:gd name="T20" fmla="*/ 2147483647 w 3265"/>
              <a:gd name="T21" fmla="*/ 2147483647 h 3086"/>
              <a:gd name="T22" fmla="*/ 2147483647 w 3265"/>
              <a:gd name="T23" fmla="*/ 2147483647 h 3086"/>
              <a:gd name="T24" fmla="*/ 2147483647 w 3265"/>
              <a:gd name="T25" fmla="*/ 2147483647 h 3086"/>
              <a:gd name="T26" fmla="*/ 2147483647 w 3265"/>
              <a:gd name="T27" fmla="*/ 2147483647 h 3086"/>
              <a:gd name="T28" fmla="*/ 2147483647 w 3265"/>
              <a:gd name="T29" fmla="*/ 2147483647 h 3086"/>
              <a:gd name="T30" fmla="*/ 2147483647 w 3265"/>
              <a:gd name="T31" fmla="*/ 2147483647 h 3086"/>
              <a:gd name="T32" fmla="*/ 2147483647 w 3265"/>
              <a:gd name="T33" fmla="*/ 2147483647 h 3086"/>
              <a:gd name="T34" fmla="*/ 2147483647 w 3265"/>
              <a:gd name="T35" fmla="*/ 2147483647 h 3086"/>
              <a:gd name="T36" fmla="*/ 2147483647 w 3265"/>
              <a:gd name="T37" fmla="*/ 2147483647 h 3086"/>
              <a:gd name="T38" fmla="*/ 2147483647 w 3265"/>
              <a:gd name="T39" fmla="*/ 2147483647 h 3086"/>
              <a:gd name="T40" fmla="*/ 2147483647 w 3265"/>
              <a:gd name="T41" fmla="*/ 2147483647 h 3086"/>
              <a:gd name="T42" fmla="*/ 2147483647 w 3265"/>
              <a:gd name="T43" fmla="*/ 2147483647 h 3086"/>
              <a:gd name="T44" fmla="*/ 2147483647 w 3265"/>
              <a:gd name="T45" fmla="*/ 2147483647 h 3086"/>
              <a:gd name="T46" fmla="*/ 2147483647 w 3265"/>
              <a:gd name="T47" fmla="*/ 2147483647 h 3086"/>
              <a:gd name="T48" fmla="*/ 2147483647 w 3265"/>
              <a:gd name="T49" fmla="*/ 2147483647 h 3086"/>
              <a:gd name="T50" fmla="*/ 2147483647 w 3265"/>
              <a:gd name="T51" fmla="*/ 2147483647 h 3086"/>
              <a:gd name="T52" fmla="*/ 2147483647 w 3265"/>
              <a:gd name="T53" fmla="*/ 2147483647 h 3086"/>
              <a:gd name="T54" fmla="*/ 2147483647 w 3265"/>
              <a:gd name="T55" fmla="*/ 2147483647 h 3086"/>
              <a:gd name="T56" fmla="*/ 2147483647 w 3265"/>
              <a:gd name="T57" fmla="*/ 2147483647 h 3086"/>
              <a:gd name="T58" fmla="*/ 2147483647 w 3265"/>
              <a:gd name="T59" fmla="*/ 2147483647 h 3086"/>
              <a:gd name="T60" fmla="*/ 2147483647 w 3265"/>
              <a:gd name="T61" fmla="*/ 2147483647 h 3086"/>
              <a:gd name="T62" fmla="*/ 2147483647 w 3265"/>
              <a:gd name="T63" fmla="*/ 2147483647 h 3086"/>
              <a:gd name="T64" fmla="*/ 0 w 3265"/>
              <a:gd name="T65" fmla="*/ 2147483647 h 30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265" h="3086">
                <a:moveTo>
                  <a:pt x="3265" y="0"/>
                </a:moveTo>
                <a:lnTo>
                  <a:pt x="3147" y="56"/>
                </a:lnTo>
                <a:lnTo>
                  <a:pt x="3030" y="115"/>
                </a:lnTo>
                <a:lnTo>
                  <a:pt x="2912" y="177"/>
                </a:lnTo>
                <a:lnTo>
                  <a:pt x="2794" y="241"/>
                </a:lnTo>
                <a:lnTo>
                  <a:pt x="2675" y="309"/>
                </a:lnTo>
                <a:lnTo>
                  <a:pt x="2557" y="378"/>
                </a:lnTo>
                <a:lnTo>
                  <a:pt x="2440" y="451"/>
                </a:lnTo>
                <a:lnTo>
                  <a:pt x="2323" y="526"/>
                </a:lnTo>
                <a:lnTo>
                  <a:pt x="2206" y="604"/>
                </a:lnTo>
                <a:lnTo>
                  <a:pt x="2089" y="684"/>
                </a:lnTo>
                <a:lnTo>
                  <a:pt x="1974" y="767"/>
                </a:lnTo>
                <a:lnTo>
                  <a:pt x="1861" y="854"/>
                </a:lnTo>
                <a:lnTo>
                  <a:pt x="1748" y="942"/>
                </a:lnTo>
                <a:lnTo>
                  <a:pt x="1635" y="1033"/>
                </a:lnTo>
                <a:lnTo>
                  <a:pt x="1525" y="1127"/>
                </a:lnTo>
                <a:lnTo>
                  <a:pt x="1416" y="1223"/>
                </a:lnTo>
                <a:lnTo>
                  <a:pt x="1309" y="1321"/>
                </a:lnTo>
                <a:lnTo>
                  <a:pt x="1204" y="1423"/>
                </a:lnTo>
                <a:lnTo>
                  <a:pt x="1100" y="1525"/>
                </a:lnTo>
                <a:lnTo>
                  <a:pt x="999" y="1632"/>
                </a:lnTo>
                <a:lnTo>
                  <a:pt x="900" y="1740"/>
                </a:lnTo>
                <a:lnTo>
                  <a:pt x="804" y="1850"/>
                </a:lnTo>
                <a:lnTo>
                  <a:pt x="709" y="1964"/>
                </a:lnTo>
                <a:lnTo>
                  <a:pt x="618" y="2079"/>
                </a:lnTo>
                <a:lnTo>
                  <a:pt x="529" y="2197"/>
                </a:lnTo>
                <a:lnTo>
                  <a:pt x="443" y="2318"/>
                </a:lnTo>
                <a:lnTo>
                  <a:pt x="361" y="2440"/>
                </a:lnTo>
                <a:lnTo>
                  <a:pt x="282" y="2565"/>
                </a:lnTo>
                <a:lnTo>
                  <a:pt x="206" y="2692"/>
                </a:lnTo>
                <a:lnTo>
                  <a:pt x="133" y="2821"/>
                </a:lnTo>
                <a:lnTo>
                  <a:pt x="65" y="2953"/>
                </a:lnTo>
                <a:lnTo>
                  <a:pt x="0" y="3086"/>
                </a:lnTo>
              </a:path>
            </a:pathLst>
          </a:custGeom>
          <a:noFill/>
          <a:ln w="12700">
            <a:solidFill>
              <a:srgbClr val="E6947C"/>
            </a:solidFill>
            <a:prstDash val="solid"/>
            <a:round/>
            <a:headEnd/>
            <a:tailEnd/>
          </a:ln>
        </p:spPr>
        <p:txBody>
          <a:bodyPr/>
          <a:lstStyle/>
          <a:p>
            <a:endParaRPr lang="en-US">
              <a:solidFill>
                <a:srgbClr val="000000"/>
              </a:solidFill>
            </a:endParaRPr>
          </a:p>
        </p:txBody>
      </p:sp>
      <p:sp>
        <p:nvSpPr>
          <p:cNvPr id="1124" name="Freeform 129"/>
          <p:cNvSpPr>
            <a:spLocks/>
          </p:cNvSpPr>
          <p:nvPr userDrawn="1"/>
        </p:nvSpPr>
        <p:spPr bwMode="auto">
          <a:xfrm>
            <a:off x="2365375" y="-15875"/>
            <a:ext cx="2119313" cy="1631950"/>
          </a:xfrm>
          <a:custGeom>
            <a:avLst/>
            <a:gdLst>
              <a:gd name="T0" fmla="*/ 2147483647 w 4006"/>
              <a:gd name="T1" fmla="*/ 0 h 3086"/>
              <a:gd name="T2" fmla="*/ 2147483647 w 4006"/>
              <a:gd name="T3" fmla="*/ 2147483647 h 3086"/>
              <a:gd name="T4" fmla="*/ 2147483647 w 4006"/>
              <a:gd name="T5" fmla="*/ 2147483647 h 3086"/>
              <a:gd name="T6" fmla="*/ 2147483647 w 4006"/>
              <a:gd name="T7" fmla="*/ 2147483647 h 3086"/>
              <a:gd name="T8" fmla="*/ 2147483647 w 4006"/>
              <a:gd name="T9" fmla="*/ 2147483647 h 3086"/>
              <a:gd name="T10" fmla="*/ 2147483647 w 4006"/>
              <a:gd name="T11" fmla="*/ 2147483647 h 3086"/>
              <a:gd name="T12" fmla="*/ 2147483647 w 4006"/>
              <a:gd name="T13" fmla="*/ 2147483647 h 3086"/>
              <a:gd name="T14" fmla="*/ 2147483647 w 4006"/>
              <a:gd name="T15" fmla="*/ 2147483647 h 3086"/>
              <a:gd name="T16" fmla="*/ 2147483647 w 4006"/>
              <a:gd name="T17" fmla="*/ 2147483647 h 3086"/>
              <a:gd name="T18" fmla="*/ 2147483647 w 4006"/>
              <a:gd name="T19" fmla="*/ 2147483647 h 3086"/>
              <a:gd name="T20" fmla="*/ 2147483647 w 4006"/>
              <a:gd name="T21" fmla="*/ 2147483647 h 3086"/>
              <a:gd name="T22" fmla="*/ 2147483647 w 4006"/>
              <a:gd name="T23" fmla="*/ 2147483647 h 3086"/>
              <a:gd name="T24" fmla="*/ 2147483647 w 4006"/>
              <a:gd name="T25" fmla="*/ 2147483647 h 3086"/>
              <a:gd name="T26" fmla="*/ 2147483647 w 4006"/>
              <a:gd name="T27" fmla="*/ 2147483647 h 3086"/>
              <a:gd name="T28" fmla="*/ 2147483647 w 4006"/>
              <a:gd name="T29" fmla="*/ 2147483647 h 3086"/>
              <a:gd name="T30" fmla="*/ 2147483647 w 4006"/>
              <a:gd name="T31" fmla="*/ 2147483647 h 3086"/>
              <a:gd name="T32" fmla="*/ 2147483647 w 4006"/>
              <a:gd name="T33" fmla="*/ 2147483647 h 3086"/>
              <a:gd name="T34" fmla="*/ 2147483647 w 4006"/>
              <a:gd name="T35" fmla="*/ 2147483647 h 3086"/>
              <a:gd name="T36" fmla="*/ 2147483647 w 4006"/>
              <a:gd name="T37" fmla="*/ 2147483647 h 3086"/>
              <a:gd name="T38" fmla="*/ 2147483647 w 4006"/>
              <a:gd name="T39" fmla="*/ 2147483647 h 3086"/>
              <a:gd name="T40" fmla="*/ 2147483647 w 4006"/>
              <a:gd name="T41" fmla="*/ 2147483647 h 3086"/>
              <a:gd name="T42" fmla="*/ 2147483647 w 4006"/>
              <a:gd name="T43" fmla="*/ 2147483647 h 3086"/>
              <a:gd name="T44" fmla="*/ 2147483647 w 4006"/>
              <a:gd name="T45" fmla="*/ 2147483647 h 3086"/>
              <a:gd name="T46" fmla="*/ 2147483647 w 4006"/>
              <a:gd name="T47" fmla="*/ 2147483647 h 3086"/>
              <a:gd name="T48" fmla="*/ 2147483647 w 4006"/>
              <a:gd name="T49" fmla="*/ 2147483647 h 3086"/>
              <a:gd name="T50" fmla="*/ 2147483647 w 4006"/>
              <a:gd name="T51" fmla="*/ 2147483647 h 3086"/>
              <a:gd name="T52" fmla="*/ 2147483647 w 4006"/>
              <a:gd name="T53" fmla="*/ 2147483647 h 3086"/>
              <a:gd name="T54" fmla="*/ 2147483647 w 4006"/>
              <a:gd name="T55" fmla="*/ 2147483647 h 3086"/>
              <a:gd name="T56" fmla="*/ 2147483647 w 4006"/>
              <a:gd name="T57" fmla="*/ 2147483647 h 3086"/>
              <a:gd name="T58" fmla="*/ 2147483647 w 4006"/>
              <a:gd name="T59" fmla="*/ 2147483647 h 3086"/>
              <a:gd name="T60" fmla="*/ 2147483647 w 4006"/>
              <a:gd name="T61" fmla="*/ 2147483647 h 3086"/>
              <a:gd name="T62" fmla="*/ 2147483647 w 4006"/>
              <a:gd name="T63" fmla="*/ 2147483647 h 3086"/>
              <a:gd name="T64" fmla="*/ 0 w 4006"/>
              <a:gd name="T65" fmla="*/ 2147483647 h 30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006" h="3086">
                <a:moveTo>
                  <a:pt x="4006" y="0"/>
                </a:moveTo>
                <a:lnTo>
                  <a:pt x="3900" y="37"/>
                </a:lnTo>
                <a:lnTo>
                  <a:pt x="3786" y="76"/>
                </a:lnTo>
                <a:lnTo>
                  <a:pt x="3666" y="121"/>
                </a:lnTo>
                <a:lnTo>
                  <a:pt x="3540" y="168"/>
                </a:lnTo>
                <a:lnTo>
                  <a:pt x="3410" y="219"/>
                </a:lnTo>
                <a:lnTo>
                  <a:pt x="3274" y="274"/>
                </a:lnTo>
                <a:lnTo>
                  <a:pt x="3134" y="333"/>
                </a:lnTo>
                <a:lnTo>
                  <a:pt x="2991" y="396"/>
                </a:lnTo>
                <a:lnTo>
                  <a:pt x="2844" y="463"/>
                </a:lnTo>
                <a:lnTo>
                  <a:pt x="2696" y="533"/>
                </a:lnTo>
                <a:lnTo>
                  <a:pt x="2545" y="608"/>
                </a:lnTo>
                <a:lnTo>
                  <a:pt x="2394" y="685"/>
                </a:lnTo>
                <a:lnTo>
                  <a:pt x="2241" y="767"/>
                </a:lnTo>
                <a:lnTo>
                  <a:pt x="2089" y="853"/>
                </a:lnTo>
                <a:lnTo>
                  <a:pt x="1937" y="942"/>
                </a:lnTo>
                <a:lnTo>
                  <a:pt x="1787" y="1036"/>
                </a:lnTo>
                <a:lnTo>
                  <a:pt x="1638" y="1135"/>
                </a:lnTo>
                <a:lnTo>
                  <a:pt x="1491" y="1236"/>
                </a:lnTo>
                <a:lnTo>
                  <a:pt x="1348" y="1342"/>
                </a:lnTo>
                <a:lnTo>
                  <a:pt x="1208" y="1451"/>
                </a:lnTo>
                <a:lnTo>
                  <a:pt x="1071" y="1565"/>
                </a:lnTo>
                <a:lnTo>
                  <a:pt x="939" y="1683"/>
                </a:lnTo>
                <a:lnTo>
                  <a:pt x="813" y="1804"/>
                </a:lnTo>
                <a:lnTo>
                  <a:pt x="692" y="1930"/>
                </a:lnTo>
                <a:lnTo>
                  <a:pt x="578" y="2060"/>
                </a:lnTo>
                <a:lnTo>
                  <a:pt x="469" y="2194"/>
                </a:lnTo>
                <a:lnTo>
                  <a:pt x="369" y="2332"/>
                </a:lnTo>
                <a:lnTo>
                  <a:pt x="277" y="2474"/>
                </a:lnTo>
                <a:lnTo>
                  <a:pt x="193" y="2621"/>
                </a:lnTo>
                <a:lnTo>
                  <a:pt x="120" y="2772"/>
                </a:lnTo>
                <a:lnTo>
                  <a:pt x="55" y="2927"/>
                </a:lnTo>
                <a:lnTo>
                  <a:pt x="0" y="3086"/>
                </a:lnTo>
              </a:path>
            </a:pathLst>
          </a:custGeom>
          <a:noFill/>
          <a:ln w="12700">
            <a:solidFill>
              <a:srgbClr val="E6947C"/>
            </a:solidFill>
            <a:prstDash val="solid"/>
            <a:round/>
            <a:headEnd/>
            <a:tailEnd/>
          </a:ln>
        </p:spPr>
        <p:txBody>
          <a:bodyPr/>
          <a:lstStyle/>
          <a:p>
            <a:endParaRPr lang="en-US">
              <a:solidFill>
                <a:srgbClr val="000000"/>
              </a:solidFill>
            </a:endParaRPr>
          </a:p>
        </p:txBody>
      </p:sp>
      <p:sp>
        <p:nvSpPr>
          <p:cNvPr id="1125" name="Freeform 130"/>
          <p:cNvSpPr>
            <a:spLocks/>
          </p:cNvSpPr>
          <p:nvPr userDrawn="1"/>
        </p:nvSpPr>
        <p:spPr bwMode="auto">
          <a:xfrm>
            <a:off x="4997450" y="-12700"/>
            <a:ext cx="1462088" cy="1628775"/>
          </a:xfrm>
          <a:custGeom>
            <a:avLst/>
            <a:gdLst>
              <a:gd name="T0" fmla="*/ 2147483647 w 2764"/>
              <a:gd name="T1" fmla="*/ 0 h 3080"/>
              <a:gd name="T2" fmla="*/ 2147483647 w 2764"/>
              <a:gd name="T3" fmla="*/ 2147483647 h 3080"/>
              <a:gd name="T4" fmla="*/ 2147483647 w 2764"/>
              <a:gd name="T5" fmla="*/ 2147483647 h 3080"/>
              <a:gd name="T6" fmla="*/ 2147483647 w 2764"/>
              <a:gd name="T7" fmla="*/ 2147483647 h 3080"/>
              <a:gd name="T8" fmla="*/ 2147483647 w 2764"/>
              <a:gd name="T9" fmla="*/ 2147483647 h 3080"/>
              <a:gd name="T10" fmla="*/ 2147483647 w 2764"/>
              <a:gd name="T11" fmla="*/ 2147483647 h 3080"/>
              <a:gd name="T12" fmla="*/ 2147483647 w 2764"/>
              <a:gd name="T13" fmla="*/ 2147483647 h 3080"/>
              <a:gd name="T14" fmla="*/ 2147483647 w 2764"/>
              <a:gd name="T15" fmla="*/ 2147483647 h 3080"/>
              <a:gd name="T16" fmla="*/ 2147483647 w 2764"/>
              <a:gd name="T17" fmla="*/ 2147483647 h 3080"/>
              <a:gd name="T18" fmla="*/ 2147483647 w 2764"/>
              <a:gd name="T19" fmla="*/ 2147483647 h 3080"/>
              <a:gd name="T20" fmla="*/ 2147483647 w 2764"/>
              <a:gd name="T21" fmla="*/ 2147483647 h 3080"/>
              <a:gd name="T22" fmla="*/ 2147483647 w 2764"/>
              <a:gd name="T23" fmla="*/ 2147483647 h 3080"/>
              <a:gd name="T24" fmla="*/ 2147483647 w 2764"/>
              <a:gd name="T25" fmla="*/ 2147483647 h 3080"/>
              <a:gd name="T26" fmla="*/ 2147483647 w 2764"/>
              <a:gd name="T27" fmla="*/ 2147483647 h 3080"/>
              <a:gd name="T28" fmla="*/ 2147483647 w 2764"/>
              <a:gd name="T29" fmla="*/ 2147483647 h 3080"/>
              <a:gd name="T30" fmla="*/ 2147483647 w 2764"/>
              <a:gd name="T31" fmla="*/ 2147483647 h 3080"/>
              <a:gd name="T32" fmla="*/ 2147483647 w 2764"/>
              <a:gd name="T33" fmla="*/ 2147483647 h 3080"/>
              <a:gd name="T34" fmla="*/ 2147483647 w 2764"/>
              <a:gd name="T35" fmla="*/ 2147483647 h 3080"/>
              <a:gd name="T36" fmla="*/ 2147483647 w 2764"/>
              <a:gd name="T37" fmla="*/ 2147483647 h 3080"/>
              <a:gd name="T38" fmla="*/ 2147483647 w 2764"/>
              <a:gd name="T39" fmla="*/ 2147483647 h 3080"/>
              <a:gd name="T40" fmla="*/ 2147483647 w 2764"/>
              <a:gd name="T41" fmla="*/ 2147483647 h 3080"/>
              <a:gd name="T42" fmla="*/ 2147483647 w 2764"/>
              <a:gd name="T43" fmla="*/ 2147483647 h 3080"/>
              <a:gd name="T44" fmla="*/ 2147483647 w 2764"/>
              <a:gd name="T45" fmla="*/ 2147483647 h 3080"/>
              <a:gd name="T46" fmla="*/ 2147483647 w 2764"/>
              <a:gd name="T47" fmla="*/ 2147483647 h 3080"/>
              <a:gd name="T48" fmla="*/ 2147483647 w 2764"/>
              <a:gd name="T49" fmla="*/ 2147483647 h 3080"/>
              <a:gd name="T50" fmla="*/ 2147483647 w 2764"/>
              <a:gd name="T51" fmla="*/ 2147483647 h 3080"/>
              <a:gd name="T52" fmla="*/ 2147483647 w 2764"/>
              <a:gd name="T53" fmla="*/ 2147483647 h 3080"/>
              <a:gd name="T54" fmla="*/ 2147483647 w 2764"/>
              <a:gd name="T55" fmla="*/ 2147483647 h 3080"/>
              <a:gd name="T56" fmla="*/ 2147483647 w 2764"/>
              <a:gd name="T57" fmla="*/ 2147483647 h 3080"/>
              <a:gd name="T58" fmla="*/ 2147483647 w 2764"/>
              <a:gd name="T59" fmla="*/ 2147483647 h 3080"/>
              <a:gd name="T60" fmla="*/ 2147483647 w 2764"/>
              <a:gd name="T61" fmla="*/ 2147483647 h 3080"/>
              <a:gd name="T62" fmla="*/ 2147483647 w 2764"/>
              <a:gd name="T63" fmla="*/ 2147483647 h 3080"/>
              <a:gd name="T64" fmla="*/ 0 w 2764"/>
              <a:gd name="T65" fmla="*/ 2147483647 h 30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764" h="3080">
                <a:moveTo>
                  <a:pt x="2764" y="0"/>
                </a:moveTo>
                <a:lnTo>
                  <a:pt x="2656" y="55"/>
                </a:lnTo>
                <a:lnTo>
                  <a:pt x="2549" y="113"/>
                </a:lnTo>
                <a:lnTo>
                  <a:pt x="2439" y="173"/>
                </a:lnTo>
                <a:lnTo>
                  <a:pt x="2329" y="237"/>
                </a:lnTo>
                <a:lnTo>
                  <a:pt x="2219" y="302"/>
                </a:lnTo>
                <a:lnTo>
                  <a:pt x="2107" y="371"/>
                </a:lnTo>
                <a:lnTo>
                  <a:pt x="1997" y="442"/>
                </a:lnTo>
                <a:lnTo>
                  <a:pt x="1886" y="515"/>
                </a:lnTo>
                <a:lnTo>
                  <a:pt x="1776" y="592"/>
                </a:lnTo>
                <a:lnTo>
                  <a:pt x="1667" y="672"/>
                </a:lnTo>
                <a:lnTo>
                  <a:pt x="1558" y="754"/>
                </a:lnTo>
                <a:lnTo>
                  <a:pt x="1452" y="838"/>
                </a:lnTo>
                <a:lnTo>
                  <a:pt x="1347" y="926"/>
                </a:lnTo>
                <a:lnTo>
                  <a:pt x="1243" y="1015"/>
                </a:lnTo>
                <a:lnTo>
                  <a:pt x="1142" y="1108"/>
                </a:lnTo>
                <a:lnTo>
                  <a:pt x="1043" y="1204"/>
                </a:lnTo>
                <a:lnTo>
                  <a:pt x="946" y="1301"/>
                </a:lnTo>
                <a:lnTo>
                  <a:pt x="853" y="1402"/>
                </a:lnTo>
                <a:lnTo>
                  <a:pt x="763" y="1505"/>
                </a:lnTo>
                <a:lnTo>
                  <a:pt x="676" y="1611"/>
                </a:lnTo>
                <a:lnTo>
                  <a:pt x="593" y="1719"/>
                </a:lnTo>
                <a:lnTo>
                  <a:pt x="514" y="1830"/>
                </a:lnTo>
                <a:lnTo>
                  <a:pt x="440" y="1944"/>
                </a:lnTo>
                <a:lnTo>
                  <a:pt x="369" y="2060"/>
                </a:lnTo>
                <a:lnTo>
                  <a:pt x="303" y="2179"/>
                </a:lnTo>
                <a:lnTo>
                  <a:pt x="243" y="2300"/>
                </a:lnTo>
                <a:lnTo>
                  <a:pt x="188" y="2423"/>
                </a:lnTo>
                <a:lnTo>
                  <a:pt x="138" y="2549"/>
                </a:lnTo>
                <a:lnTo>
                  <a:pt x="93" y="2679"/>
                </a:lnTo>
                <a:lnTo>
                  <a:pt x="57" y="2810"/>
                </a:lnTo>
                <a:lnTo>
                  <a:pt x="25" y="2944"/>
                </a:lnTo>
                <a:lnTo>
                  <a:pt x="0" y="3080"/>
                </a:lnTo>
              </a:path>
            </a:pathLst>
          </a:custGeom>
          <a:noFill/>
          <a:ln w="12700">
            <a:solidFill>
              <a:srgbClr val="E6947C"/>
            </a:solidFill>
            <a:prstDash val="solid"/>
            <a:round/>
            <a:headEnd/>
            <a:tailEnd/>
          </a:ln>
        </p:spPr>
        <p:txBody>
          <a:bodyPr/>
          <a:lstStyle/>
          <a:p>
            <a:endParaRPr lang="en-US">
              <a:solidFill>
                <a:srgbClr val="000000"/>
              </a:solidFill>
            </a:endParaRPr>
          </a:p>
        </p:txBody>
      </p:sp>
      <p:sp>
        <p:nvSpPr>
          <p:cNvPr id="1126" name="Freeform 131"/>
          <p:cNvSpPr>
            <a:spLocks/>
          </p:cNvSpPr>
          <p:nvPr userDrawn="1"/>
        </p:nvSpPr>
        <p:spPr bwMode="auto">
          <a:xfrm>
            <a:off x="5927725" y="-12700"/>
            <a:ext cx="1589088" cy="1628775"/>
          </a:xfrm>
          <a:custGeom>
            <a:avLst/>
            <a:gdLst>
              <a:gd name="T0" fmla="*/ 2147483647 w 3005"/>
              <a:gd name="T1" fmla="*/ 0 h 3080"/>
              <a:gd name="T2" fmla="*/ 2147483647 w 3005"/>
              <a:gd name="T3" fmla="*/ 2147483647 h 3080"/>
              <a:gd name="T4" fmla="*/ 2147483647 w 3005"/>
              <a:gd name="T5" fmla="*/ 2147483647 h 3080"/>
              <a:gd name="T6" fmla="*/ 2147483647 w 3005"/>
              <a:gd name="T7" fmla="*/ 2147483647 h 3080"/>
              <a:gd name="T8" fmla="*/ 2147483647 w 3005"/>
              <a:gd name="T9" fmla="*/ 2147483647 h 3080"/>
              <a:gd name="T10" fmla="*/ 2147483647 w 3005"/>
              <a:gd name="T11" fmla="*/ 2147483647 h 3080"/>
              <a:gd name="T12" fmla="*/ 2147483647 w 3005"/>
              <a:gd name="T13" fmla="*/ 2147483647 h 3080"/>
              <a:gd name="T14" fmla="*/ 2147483647 w 3005"/>
              <a:gd name="T15" fmla="*/ 2147483647 h 3080"/>
              <a:gd name="T16" fmla="*/ 2147483647 w 3005"/>
              <a:gd name="T17" fmla="*/ 2147483647 h 3080"/>
              <a:gd name="T18" fmla="*/ 2147483647 w 3005"/>
              <a:gd name="T19" fmla="*/ 2147483647 h 3080"/>
              <a:gd name="T20" fmla="*/ 2147483647 w 3005"/>
              <a:gd name="T21" fmla="*/ 2147483647 h 3080"/>
              <a:gd name="T22" fmla="*/ 2147483647 w 3005"/>
              <a:gd name="T23" fmla="*/ 2147483647 h 3080"/>
              <a:gd name="T24" fmla="*/ 2147483647 w 3005"/>
              <a:gd name="T25" fmla="*/ 2147483647 h 3080"/>
              <a:gd name="T26" fmla="*/ 2147483647 w 3005"/>
              <a:gd name="T27" fmla="*/ 2147483647 h 3080"/>
              <a:gd name="T28" fmla="*/ 2147483647 w 3005"/>
              <a:gd name="T29" fmla="*/ 2147483647 h 3080"/>
              <a:gd name="T30" fmla="*/ 2147483647 w 3005"/>
              <a:gd name="T31" fmla="*/ 2147483647 h 3080"/>
              <a:gd name="T32" fmla="*/ 2147483647 w 3005"/>
              <a:gd name="T33" fmla="*/ 2147483647 h 3080"/>
              <a:gd name="T34" fmla="*/ 2147483647 w 3005"/>
              <a:gd name="T35" fmla="*/ 2147483647 h 3080"/>
              <a:gd name="T36" fmla="*/ 2147483647 w 3005"/>
              <a:gd name="T37" fmla="*/ 2147483647 h 3080"/>
              <a:gd name="T38" fmla="*/ 2147483647 w 3005"/>
              <a:gd name="T39" fmla="*/ 2147483647 h 3080"/>
              <a:gd name="T40" fmla="*/ 2147483647 w 3005"/>
              <a:gd name="T41" fmla="*/ 2147483647 h 3080"/>
              <a:gd name="T42" fmla="*/ 2147483647 w 3005"/>
              <a:gd name="T43" fmla="*/ 2147483647 h 3080"/>
              <a:gd name="T44" fmla="*/ 2147483647 w 3005"/>
              <a:gd name="T45" fmla="*/ 2147483647 h 3080"/>
              <a:gd name="T46" fmla="*/ 2147483647 w 3005"/>
              <a:gd name="T47" fmla="*/ 2147483647 h 3080"/>
              <a:gd name="T48" fmla="*/ 2147483647 w 3005"/>
              <a:gd name="T49" fmla="*/ 2147483647 h 3080"/>
              <a:gd name="T50" fmla="*/ 2147483647 w 3005"/>
              <a:gd name="T51" fmla="*/ 2147483647 h 3080"/>
              <a:gd name="T52" fmla="*/ 2147483647 w 3005"/>
              <a:gd name="T53" fmla="*/ 2147483647 h 3080"/>
              <a:gd name="T54" fmla="*/ 2147483647 w 3005"/>
              <a:gd name="T55" fmla="*/ 2147483647 h 3080"/>
              <a:gd name="T56" fmla="*/ 2147483647 w 3005"/>
              <a:gd name="T57" fmla="*/ 2147483647 h 3080"/>
              <a:gd name="T58" fmla="*/ 2147483647 w 3005"/>
              <a:gd name="T59" fmla="*/ 2147483647 h 3080"/>
              <a:gd name="T60" fmla="*/ 2147483647 w 3005"/>
              <a:gd name="T61" fmla="*/ 2147483647 h 3080"/>
              <a:gd name="T62" fmla="*/ 2147483647 w 3005"/>
              <a:gd name="T63" fmla="*/ 2147483647 h 3080"/>
              <a:gd name="T64" fmla="*/ 0 w 3005"/>
              <a:gd name="T65" fmla="*/ 2147483647 h 30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05" h="3080">
                <a:moveTo>
                  <a:pt x="3005" y="0"/>
                </a:moveTo>
                <a:lnTo>
                  <a:pt x="2909" y="55"/>
                </a:lnTo>
                <a:lnTo>
                  <a:pt x="2811" y="113"/>
                </a:lnTo>
                <a:lnTo>
                  <a:pt x="2710" y="173"/>
                </a:lnTo>
                <a:lnTo>
                  <a:pt x="2607" y="237"/>
                </a:lnTo>
                <a:lnTo>
                  <a:pt x="2501" y="302"/>
                </a:lnTo>
                <a:lnTo>
                  <a:pt x="2394" y="371"/>
                </a:lnTo>
                <a:lnTo>
                  <a:pt x="2284" y="442"/>
                </a:lnTo>
                <a:lnTo>
                  <a:pt x="2173" y="515"/>
                </a:lnTo>
                <a:lnTo>
                  <a:pt x="2063" y="592"/>
                </a:lnTo>
                <a:lnTo>
                  <a:pt x="1950" y="672"/>
                </a:lnTo>
                <a:lnTo>
                  <a:pt x="1838" y="754"/>
                </a:lnTo>
                <a:lnTo>
                  <a:pt x="1725" y="838"/>
                </a:lnTo>
                <a:lnTo>
                  <a:pt x="1613" y="926"/>
                </a:lnTo>
                <a:lnTo>
                  <a:pt x="1502" y="1015"/>
                </a:lnTo>
                <a:lnTo>
                  <a:pt x="1392" y="1108"/>
                </a:lnTo>
                <a:lnTo>
                  <a:pt x="1284" y="1204"/>
                </a:lnTo>
                <a:lnTo>
                  <a:pt x="1176" y="1301"/>
                </a:lnTo>
                <a:lnTo>
                  <a:pt x="1071" y="1402"/>
                </a:lnTo>
                <a:lnTo>
                  <a:pt x="969" y="1505"/>
                </a:lnTo>
                <a:lnTo>
                  <a:pt x="868" y="1611"/>
                </a:lnTo>
                <a:lnTo>
                  <a:pt x="771" y="1719"/>
                </a:lnTo>
                <a:lnTo>
                  <a:pt x="678" y="1830"/>
                </a:lnTo>
                <a:lnTo>
                  <a:pt x="588" y="1944"/>
                </a:lnTo>
                <a:lnTo>
                  <a:pt x="502" y="2060"/>
                </a:lnTo>
                <a:lnTo>
                  <a:pt x="421" y="2179"/>
                </a:lnTo>
                <a:lnTo>
                  <a:pt x="344" y="2300"/>
                </a:lnTo>
                <a:lnTo>
                  <a:pt x="272" y="2423"/>
                </a:lnTo>
                <a:lnTo>
                  <a:pt x="206" y="2549"/>
                </a:lnTo>
                <a:lnTo>
                  <a:pt x="145" y="2679"/>
                </a:lnTo>
                <a:lnTo>
                  <a:pt x="90" y="2810"/>
                </a:lnTo>
                <a:lnTo>
                  <a:pt x="42" y="2944"/>
                </a:lnTo>
                <a:lnTo>
                  <a:pt x="0" y="3080"/>
                </a:lnTo>
              </a:path>
            </a:pathLst>
          </a:custGeom>
          <a:noFill/>
          <a:ln w="12700">
            <a:solidFill>
              <a:srgbClr val="E6947C"/>
            </a:solidFill>
            <a:prstDash val="solid"/>
            <a:round/>
            <a:headEnd/>
            <a:tailEnd/>
          </a:ln>
        </p:spPr>
        <p:txBody>
          <a:bodyPr/>
          <a:lstStyle/>
          <a:p>
            <a:endParaRPr lang="en-US">
              <a:solidFill>
                <a:srgbClr val="000000"/>
              </a:solidFill>
            </a:endParaRPr>
          </a:p>
        </p:txBody>
      </p:sp>
      <p:sp>
        <p:nvSpPr>
          <p:cNvPr id="1127" name="Freeform 132"/>
          <p:cNvSpPr>
            <a:spLocks/>
          </p:cNvSpPr>
          <p:nvPr userDrawn="1"/>
        </p:nvSpPr>
        <p:spPr bwMode="auto">
          <a:xfrm>
            <a:off x="6507163" y="-12700"/>
            <a:ext cx="1539875" cy="1628775"/>
          </a:xfrm>
          <a:custGeom>
            <a:avLst/>
            <a:gdLst>
              <a:gd name="T0" fmla="*/ 2147483647 w 2911"/>
              <a:gd name="T1" fmla="*/ 0 h 3080"/>
              <a:gd name="T2" fmla="*/ 2147483647 w 2911"/>
              <a:gd name="T3" fmla="*/ 2147483647 h 3080"/>
              <a:gd name="T4" fmla="*/ 2147483647 w 2911"/>
              <a:gd name="T5" fmla="*/ 2147483647 h 3080"/>
              <a:gd name="T6" fmla="*/ 2147483647 w 2911"/>
              <a:gd name="T7" fmla="*/ 2147483647 h 3080"/>
              <a:gd name="T8" fmla="*/ 2147483647 w 2911"/>
              <a:gd name="T9" fmla="*/ 2147483647 h 3080"/>
              <a:gd name="T10" fmla="*/ 2147483647 w 2911"/>
              <a:gd name="T11" fmla="*/ 2147483647 h 3080"/>
              <a:gd name="T12" fmla="*/ 2147483647 w 2911"/>
              <a:gd name="T13" fmla="*/ 2147483647 h 3080"/>
              <a:gd name="T14" fmla="*/ 2147483647 w 2911"/>
              <a:gd name="T15" fmla="*/ 2147483647 h 3080"/>
              <a:gd name="T16" fmla="*/ 2147483647 w 2911"/>
              <a:gd name="T17" fmla="*/ 2147483647 h 3080"/>
              <a:gd name="T18" fmla="*/ 2147483647 w 2911"/>
              <a:gd name="T19" fmla="*/ 2147483647 h 3080"/>
              <a:gd name="T20" fmla="*/ 2147483647 w 2911"/>
              <a:gd name="T21" fmla="*/ 2147483647 h 3080"/>
              <a:gd name="T22" fmla="*/ 2147483647 w 2911"/>
              <a:gd name="T23" fmla="*/ 2147483647 h 3080"/>
              <a:gd name="T24" fmla="*/ 2147483647 w 2911"/>
              <a:gd name="T25" fmla="*/ 2147483647 h 3080"/>
              <a:gd name="T26" fmla="*/ 2147483647 w 2911"/>
              <a:gd name="T27" fmla="*/ 2147483647 h 3080"/>
              <a:gd name="T28" fmla="*/ 2147483647 w 2911"/>
              <a:gd name="T29" fmla="*/ 2147483647 h 3080"/>
              <a:gd name="T30" fmla="*/ 2147483647 w 2911"/>
              <a:gd name="T31" fmla="*/ 2147483647 h 3080"/>
              <a:gd name="T32" fmla="*/ 2147483647 w 2911"/>
              <a:gd name="T33" fmla="*/ 2147483647 h 3080"/>
              <a:gd name="T34" fmla="*/ 2147483647 w 2911"/>
              <a:gd name="T35" fmla="*/ 2147483647 h 3080"/>
              <a:gd name="T36" fmla="*/ 2147483647 w 2911"/>
              <a:gd name="T37" fmla="*/ 2147483647 h 3080"/>
              <a:gd name="T38" fmla="*/ 2147483647 w 2911"/>
              <a:gd name="T39" fmla="*/ 2147483647 h 3080"/>
              <a:gd name="T40" fmla="*/ 2147483647 w 2911"/>
              <a:gd name="T41" fmla="*/ 2147483647 h 3080"/>
              <a:gd name="T42" fmla="*/ 2147483647 w 2911"/>
              <a:gd name="T43" fmla="*/ 2147483647 h 3080"/>
              <a:gd name="T44" fmla="*/ 2147483647 w 2911"/>
              <a:gd name="T45" fmla="*/ 2147483647 h 3080"/>
              <a:gd name="T46" fmla="*/ 2147483647 w 2911"/>
              <a:gd name="T47" fmla="*/ 2147483647 h 3080"/>
              <a:gd name="T48" fmla="*/ 2147483647 w 2911"/>
              <a:gd name="T49" fmla="*/ 2147483647 h 3080"/>
              <a:gd name="T50" fmla="*/ 2147483647 w 2911"/>
              <a:gd name="T51" fmla="*/ 2147483647 h 3080"/>
              <a:gd name="T52" fmla="*/ 2147483647 w 2911"/>
              <a:gd name="T53" fmla="*/ 2147483647 h 3080"/>
              <a:gd name="T54" fmla="*/ 2147483647 w 2911"/>
              <a:gd name="T55" fmla="*/ 2147483647 h 3080"/>
              <a:gd name="T56" fmla="*/ 2147483647 w 2911"/>
              <a:gd name="T57" fmla="*/ 2147483647 h 3080"/>
              <a:gd name="T58" fmla="*/ 2147483647 w 2911"/>
              <a:gd name="T59" fmla="*/ 2147483647 h 3080"/>
              <a:gd name="T60" fmla="*/ 2147483647 w 2911"/>
              <a:gd name="T61" fmla="*/ 2147483647 h 3080"/>
              <a:gd name="T62" fmla="*/ 2147483647 w 2911"/>
              <a:gd name="T63" fmla="*/ 2147483647 h 3080"/>
              <a:gd name="T64" fmla="*/ 0 w 2911"/>
              <a:gd name="T65" fmla="*/ 2147483647 h 30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911" h="3080">
                <a:moveTo>
                  <a:pt x="2911" y="0"/>
                </a:moveTo>
                <a:lnTo>
                  <a:pt x="2797" y="79"/>
                </a:lnTo>
                <a:lnTo>
                  <a:pt x="2683" y="159"/>
                </a:lnTo>
                <a:lnTo>
                  <a:pt x="2567" y="240"/>
                </a:lnTo>
                <a:lnTo>
                  <a:pt x="2450" y="323"/>
                </a:lnTo>
                <a:lnTo>
                  <a:pt x="2332" y="407"/>
                </a:lnTo>
                <a:lnTo>
                  <a:pt x="2214" y="494"/>
                </a:lnTo>
                <a:lnTo>
                  <a:pt x="2096" y="580"/>
                </a:lnTo>
                <a:lnTo>
                  <a:pt x="1978" y="669"/>
                </a:lnTo>
                <a:lnTo>
                  <a:pt x="1861" y="759"/>
                </a:lnTo>
                <a:lnTo>
                  <a:pt x="1745" y="850"/>
                </a:lnTo>
                <a:lnTo>
                  <a:pt x="1630" y="943"/>
                </a:lnTo>
                <a:lnTo>
                  <a:pt x="1516" y="1036"/>
                </a:lnTo>
                <a:lnTo>
                  <a:pt x="1403" y="1131"/>
                </a:lnTo>
                <a:lnTo>
                  <a:pt x="1293" y="1226"/>
                </a:lnTo>
                <a:lnTo>
                  <a:pt x="1186" y="1323"/>
                </a:lnTo>
                <a:lnTo>
                  <a:pt x="1081" y="1420"/>
                </a:lnTo>
                <a:lnTo>
                  <a:pt x="979" y="1519"/>
                </a:lnTo>
                <a:lnTo>
                  <a:pt x="880" y="1619"/>
                </a:lnTo>
                <a:lnTo>
                  <a:pt x="784" y="1719"/>
                </a:lnTo>
                <a:lnTo>
                  <a:pt x="692" y="1821"/>
                </a:lnTo>
                <a:lnTo>
                  <a:pt x="605" y="1922"/>
                </a:lnTo>
                <a:lnTo>
                  <a:pt x="522" y="2025"/>
                </a:lnTo>
                <a:lnTo>
                  <a:pt x="444" y="2128"/>
                </a:lnTo>
                <a:lnTo>
                  <a:pt x="370" y="2232"/>
                </a:lnTo>
                <a:lnTo>
                  <a:pt x="303" y="2337"/>
                </a:lnTo>
                <a:lnTo>
                  <a:pt x="240" y="2441"/>
                </a:lnTo>
                <a:lnTo>
                  <a:pt x="183" y="2547"/>
                </a:lnTo>
                <a:lnTo>
                  <a:pt x="133" y="2653"/>
                </a:lnTo>
                <a:lnTo>
                  <a:pt x="90" y="2759"/>
                </a:lnTo>
                <a:lnTo>
                  <a:pt x="53" y="2866"/>
                </a:lnTo>
                <a:lnTo>
                  <a:pt x="23" y="2973"/>
                </a:lnTo>
                <a:lnTo>
                  <a:pt x="0" y="3080"/>
                </a:lnTo>
              </a:path>
            </a:pathLst>
          </a:custGeom>
          <a:noFill/>
          <a:ln w="12700">
            <a:solidFill>
              <a:srgbClr val="E6947C"/>
            </a:solidFill>
            <a:prstDash val="solid"/>
            <a:round/>
            <a:headEnd/>
            <a:tailEnd/>
          </a:ln>
        </p:spPr>
        <p:txBody>
          <a:bodyPr/>
          <a:lstStyle/>
          <a:p>
            <a:endParaRPr lang="en-US">
              <a:solidFill>
                <a:srgbClr val="000000"/>
              </a:solidFill>
            </a:endParaRPr>
          </a:p>
        </p:txBody>
      </p:sp>
      <p:sp>
        <p:nvSpPr>
          <p:cNvPr id="26728" name="Rectangle 6"/>
          <p:cNvSpPr>
            <a:spLocks noGrp="1" noChangeArrowheads="1"/>
          </p:cNvSpPr>
          <p:nvPr>
            <p:ph type="body" idx="1"/>
          </p:nvPr>
        </p:nvSpPr>
        <p:spPr bwMode="auto">
          <a:xfrm>
            <a:off x="2028825" y="1971675"/>
            <a:ext cx="6581775" cy="4154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27" name="Rectangle 7"/>
          <p:cNvSpPr>
            <a:spLocks noGrp="1" noChangeArrowheads="1"/>
          </p:cNvSpPr>
          <p:nvPr>
            <p:ph type="sldNum" sz="quarter" idx="4"/>
          </p:nvPr>
        </p:nvSpPr>
        <p:spPr bwMode="auto">
          <a:xfrm>
            <a:off x="7010400" y="661987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rgbClr val="000000"/>
                </a:solidFill>
              </a:defRPr>
            </a:lvl1pPr>
          </a:lstStyle>
          <a:p>
            <a:fld id="{8282C242-034F-4274-95E5-AC0D8CCB8315}" type="slidenum">
              <a:rPr lang="en-US"/>
              <a:pPr/>
              <a:t>‹#›</a:t>
            </a:fld>
            <a:endParaRPr lang="en-US"/>
          </a:p>
        </p:txBody>
      </p:sp>
      <p:sp>
        <p:nvSpPr>
          <p:cNvPr id="26730" name="Rectangle 9"/>
          <p:cNvSpPr>
            <a:spLocks noGrp="1" noChangeArrowheads="1"/>
          </p:cNvSpPr>
          <p:nvPr>
            <p:ph type="title"/>
          </p:nvPr>
        </p:nvSpPr>
        <p:spPr bwMode="auto">
          <a:xfrm>
            <a:off x="457200" y="725488"/>
            <a:ext cx="8229600" cy="7588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4054" r:id="rId1"/>
  </p:sldLayoutIdLst>
  <p:timing>
    <p:tnLst>
      <p:par>
        <p:cTn id="1" dur="indefinite" restart="never" nodeType="tmRoot"/>
      </p:par>
    </p:tnLst>
  </p:timing>
  <p:hf hdr="0" ftr="0" dt="0"/>
  <p:txStyles>
    <p:titleStyle>
      <a:lvl1pPr algn="l" rtl="0" eaLnBrk="0" fontAlgn="base" hangingPunct="0">
        <a:spcBef>
          <a:spcPct val="0"/>
        </a:spcBef>
        <a:spcAft>
          <a:spcPct val="0"/>
        </a:spcAft>
        <a:defRPr sz="2800" b="1">
          <a:solidFill>
            <a:schemeClr val="bg1"/>
          </a:solidFill>
          <a:latin typeface="+mj-lt"/>
          <a:ea typeface="ＭＳ Ｐゴシック" charset="-128"/>
          <a:cs typeface="ＭＳ Ｐゴシック" charset="-128"/>
        </a:defRPr>
      </a:lvl1pPr>
      <a:lvl2pPr algn="l" rtl="0" eaLnBrk="0" fontAlgn="base" hangingPunct="0">
        <a:spcBef>
          <a:spcPct val="0"/>
        </a:spcBef>
        <a:spcAft>
          <a:spcPct val="0"/>
        </a:spcAft>
        <a:defRPr sz="2800" b="1">
          <a:solidFill>
            <a:schemeClr val="bg1"/>
          </a:solidFill>
          <a:latin typeface="Arial" charset="0"/>
          <a:ea typeface="ＭＳ Ｐゴシック" charset="-128"/>
          <a:cs typeface="ＭＳ Ｐゴシック" charset="-128"/>
        </a:defRPr>
      </a:lvl2pPr>
      <a:lvl3pPr algn="l" rtl="0" eaLnBrk="0" fontAlgn="base" hangingPunct="0">
        <a:spcBef>
          <a:spcPct val="0"/>
        </a:spcBef>
        <a:spcAft>
          <a:spcPct val="0"/>
        </a:spcAft>
        <a:defRPr sz="2800" b="1">
          <a:solidFill>
            <a:schemeClr val="bg1"/>
          </a:solidFill>
          <a:latin typeface="Arial" charset="0"/>
          <a:ea typeface="ＭＳ Ｐゴシック" charset="-128"/>
          <a:cs typeface="ＭＳ Ｐゴシック" charset="-128"/>
        </a:defRPr>
      </a:lvl3pPr>
      <a:lvl4pPr algn="l" rtl="0" eaLnBrk="0" fontAlgn="base" hangingPunct="0">
        <a:spcBef>
          <a:spcPct val="0"/>
        </a:spcBef>
        <a:spcAft>
          <a:spcPct val="0"/>
        </a:spcAft>
        <a:defRPr sz="2800" b="1">
          <a:solidFill>
            <a:schemeClr val="bg1"/>
          </a:solidFill>
          <a:latin typeface="Arial" charset="0"/>
          <a:ea typeface="ＭＳ Ｐゴシック" charset="-128"/>
          <a:cs typeface="ＭＳ Ｐゴシック" charset="-128"/>
        </a:defRPr>
      </a:lvl4pPr>
      <a:lvl5pPr algn="l" rtl="0" eaLnBrk="0" fontAlgn="base" hangingPunct="0">
        <a:spcBef>
          <a:spcPct val="0"/>
        </a:spcBef>
        <a:spcAft>
          <a:spcPct val="0"/>
        </a:spcAft>
        <a:defRPr sz="2800" b="1">
          <a:solidFill>
            <a:schemeClr val="bg1"/>
          </a:solidFill>
          <a:latin typeface="Arial" charset="0"/>
          <a:ea typeface="ＭＳ Ｐゴシック" charset="-128"/>
          <a:cs typeface="ＭＳ Ｐゴシック" charset="-128"/>
        </a:defRPr>
      </a:lvl5pPr>
      <a:lvl6pPr marL="457200" algn="l" rtl="0" fontAlgn="base">
        <a:spcBef>
          <a:spcPct val="0"/>
        </a:spcBef>
        <a:spcAft>
          <a:spcPct val="0"/>
        </a:spcAft>
        <a:defRPr sz="2800" b="1">
          <a:solidFill>
            <a:schemeClr val="bg1"/>
          </a:solidFill>
          <a:latin typeface="Arial" charset="0"/>
        </a:defRPr>
      </a:lvl6pPr>
      <a:lvl7pPr marL="914400" algn="l" rtl="0" fontAlgn="base">
        <a:spcBef>
          <a:spcPct val="0"/>
        </a:spcBef>
        <a:spcAft>
          <a:spcPct val="0"/>
        </a:spcAft>
        <a:defRPr sz="2800" b="1">
          <a:solidFill>
            <a:schemeClr val="bg1"/>
          </a:solidFill>
          <a:latin typeface="Arial" charset="0"/>
        </a:defRPr>
      </a:lvl7pPr>
      <a:lvl8pPr marL="1371600" algn="l" rtl="0" fontAlgn="base">
        <a:spcBef>
          <a:spcPct val="0"/>
        </a:spcBef>
        <a:spcAft>
          <a:spcPct val="0"/>
        </a:spcAft>
        <a:defRPr sz="2800" b="1">
          <a:solidFill>
            <a:schemeClr val="bg1"/>
          </a:solidFill>
          <a:latin typeface="Arial" charset="0"/>
        </a:defRPr>
      </a:lvl8pPr>
      <a:lvl9pPr marL="1828800" algn="l" rtl="0" fontAlgn="base">
        <a:spcBef>
          <a:spcPct val="0"/>
        </a:spcBef>
        <a:spcAft>
          <a:spcPct val="0"/>
        </a:spcAft>
        <a:defRPr sz="2800" b="1">
          <a:solidFill>
            <a:schemeClr val="bg1"/>
          </a:solidFill>
          <a:latin typeface="Arial" charset="0"/>
        </a:defRPr>
      </a:lvl9pPr>
    </p:titleStyle>
    <p:bodyStyle>
      <a:lvl1pPr marL="111125" indent="-111125" algn="l" rtl="0" eaLnBrk="0" fontAlgn="base" hangingPunct="0">
        <a:spcBef>
          <a:spcPct val="20000"/>
        </a:spcBef>
        <a:spcAft>
          <a:spcPct val="0"/>
        </a:spcAft>
        <a:buChar char="•"/>
        <a:defRPr sz="2400" b="1">
          <a:solidFill>
            <a:srgbClr val="234162"/>
          </a:solidFill>
          <a:latin typeface="+mn-lt"/>
          <a:ea typeface="ＭＳ Ｐゴシック" charset="-128"/>
          <a:cs typeface="ＭＳ Ｐゴシック" charset="-128"/>
        </a:defRPr>
      </a:lvl1pPr>
      <a:lvl2pPr marL="568325" indent="-222250" algn="l" rtl="0" eaLnBrk="0" fontAlgn="base" hangingPunct="0">
        <a:spcBef>
          <a:spcPct val="20000"/>
        </a:spcBef>
        <a:spcAft>
          <a:spcPct val="0"/>
        </a:spcAft>
        <a:buChar char="•"/>
        <a:defRPr sz="2200">
          <a:solidFill>
            <a:schemeClr val="tx1"/>
          </a:solidFill>
          <a:latin typeface="+mn-lt"/>
          <a:ea typeface="ＭＳ Ｐゴシック" charset="-128"/>
        </a:defRPr>
      </a:lvl2pPr>
      <a:lvl3pPr marL="1025525" indent="-222250" algn="l" rtl="0" eaLnBrk="0" fontAlgn="base" hangingPunct="0">
        <a:spcBef>
          <a:spcPct val="20000"/>
        </a:spcBef>
        <a:spcAft>
          <a:spcPct val="0"/>
        </a:spcAft>
        <a:buChar char="o"/>
        <a:defRPr sz="2000">
          <a:solidFill>
            <a:schemeClr val="tx1"/>
          </a:solidFill>
          <a:latin typeface="+mn-lt"/>
          <a:ea typeface="ＭＳ Ｐゴシック" charset="-128"/>
        </a:defRPr>
      </a:lvl3pPr>
      <a:lvl4pPr marL="1482725" indent="-222250" algn="l" rtl="0" eaLnBrk="0" fontAlgn="base" hangingPunct="0">
        <a:spcBef>
          <a:spcPct val="20000"/>
        </a:spcBef>
        <a:spcAft>
          <a:spcPct val="0"/>
        </a:spcAft>
        <a:buChar char="–"/>
        <a:defRPr sz="2000">
          <a:solidFill>
            <a:schemeClr val="tx1"/>
          </a:solidFill>
          <a:latin typeface="+mn-lt"/>
          <a:ea typeface="ＭＳ Ｐゴシック" charset="-128"/>
        </a:defRPr>
      </a:lvl4pPr>
      <a:lvl5pPr marL="1939925" indent="-222250" algn="l" rtl="0" eaLnBrk="0" fontAlgn="base" hangingPunct="0">
        <a:spcBef>
          <a:spcPct val="20000"/>
        </a:spcBef>
        <a:spcAft>
          <a:spcPct val="0"/>
        </a:spcAft>
        <a:buChar char="»"/>
        <a:defRPr sz="2000">
          <a:solidFill>
            <a:schemeClr val="tx1"/>
          </a:solidFill>
          <a:latin typeface="+mn-lt"/>
          <a:ea typeface="ＭＳ Ｐゴシック" charset="-128"/>
        </a:defRPr>
      </a:lvl5pPr>
      <a:lvl6pPr marL="2397125" indent="-222250" algn="l" rtl="0" fontAlgn="base">
        <a:spcBef>
          <a:spcPct val="20000"/>
        </a:spcBef>
        <a:spcAft>
          <a:spcPct val="0"/>
        </a:spcAft>
        <a:defRPr>
          <a:solidFill>
            <a:schemeClr val="tx1"/>
          </a:solidFill>
          <a:latin typeface="+mn-lt"/>
        </a:defRPr>
      </a:lvl6pPr>
      <a:lvl7pPr marL="2854325" indent="-222250" algn="l" rtl="0" fontAlgn="base">
        <a:spcBef>
          <a:spcPct val="20000"/>
        </a:spcBef>
        <a:spcAft>
          <a:spcPct val="0"/>
        </a:spcAft>
        <a:defRPr>
          <a:solidFill>
            <a:schemeClr val="tx1"/>
          </a:solidFill>
          <a:latin typeface="+mn-lt"/>
        </a:defRPr>
      </a:lvl7pPr>
      <a:lvl8pPr marL="3311525" indent="-222250" algn="l" rtl="0" fontAlgn="base">
        <a:spcBef>
          <a:spcPct val="20000"/>
        </a:spcBef>
        <a:spcAft>
          <a:spcPct val="0"/>
        </a:spcAft>
        <a:defRPr>
          <a:solidFill>
            <a:schemeClr val="tx1"/>
          </a:solidFill>
          <a:latin typeface="+mn-lt"/>
        </a:defRPr>
      </a:lvl8pPr>
      <a:lvl9pPr marL="3768725" indent="-222250" algn="l" rtl="0" fontAlgn="base">
        <a:spcBef>
          <a:spcPct val="20000"/>
        </a:spcBef>
        <a:spcAft>
          <a:spcPct val="0"/>
        </a:spcAft>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6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86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6F68ABC8-8792-4502-B6B9-EE6766666FDD}" type="datetime1">
              <a:rPr lang="en-US"/>
              <a:pPr/>
              <a:t>12/2/2014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6FA4675B-3353-453C-8767-27EF97FF0DE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24" r:id="rId5"/>
    <p:sldLayoutId id="2147484025" r:id="rId6"/>
    <p:sldLayoutId id="2147484026" r:id="rId7"/>
    <p:sldLayoutId id="2147484027" r:id="rId8"/>
    <p:sldLayoutId id="2147484028" r:id="rId9"/>
    <p:sldLayoutId id="2147484029" r:id="rId10"/>
    <p:sldLayoutId id="2147484030" r:id="rId11"/>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6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02" tIns="45702" rIns="91402" bIns="45702" numCol="1" anchor="ctr" anchorCtr="0" compatLnSpc="1">
            <a:prstTxWarp prst="textNoShape">
              <a:avLst/>
            </a:prstTxWarp>
          </a:bodyPr>
          <a:lstStyle/>
          <a:p>
            <a:pPr lvl="0"/>
            <a:r>
              <a:rPr lang="en-US" smtClean="0"/>
              <a:t>Click to edit Master title style</a:t>
            </a:r>
          </a:p>
        </p:txBody>
      </p:sp>
      <p:sp>
        <p:nvSpPr>
          <p:cNvPr id="4096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02" tIns="45702" rIns="91402" bIns="45702" numCol="1" anchor="ctr" anchorCtr="0" compatLnSpc="1">
            <a:prstTxWarp prst="textNoShape">
              <a:avLst/>
            </a:prstTxWarp>
          </a:bodyPr>
          <a:lstStyle>
            <a:lvl1pPr>
              <a:defRPr sz="1200">
                <a:solidFill>
                  <a:srgbClr val="FFFFFF"/>
                </a:solidFill>
                <a:latin typeface="Calibri" charset="0"/>
              </a:defRPr>
            </a:lvl1pPr>
          </a:lstStyle>
          <a:p>
            <a:fld id="{645DA6D0-0206-4E02-A9DD-AC30B01EF5FB}" type="datetime1">
              <a:rPr lang="en-US"/>
              <a:pPr/>
              <a:t>12/2/2014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02" tIns="45702" rIns="91402" bIns="45702" numCol="1" anchor="ctr" anchorCtr="0" compatLnSpc="1">
            <a:prstTxWarp prst="textNoShape">
              <a:avLst/>
            </a:prstTxWarp>
          </a:bodyPr>
          <a:lstStyle>
            <a:lvl1pPr algn="ctr">
              <a:defRPr sz="1200">
                <a:solidFill>
                  <a:srgbClr val="FFFFFF"/>
                </a:solidFill>
                <a:latin typeface="Calibri"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02" tIns="45702" rIns="91402" bIns="45702" numCol="1" anchor="ctr" anchorCtr="0" compatLnSpc="1">
            <a:prstTxWarp prst="textNoShape">
              <a:avLst/>
            </a:prstTxWarp>
          </a:bodyPr>
          <a:lstStyle>
            <a:lvl1pPr algn="r">
              <a:defRPr sz="1200">
                <a:solidFill>
                  <a:srgbClr val="FFFFFF"/>
                </a:solidFill>
                <a:latin typeface="Calibri" charset="0"/>
              </a:defRPr>
            </a:lvl1pPr>
          </a:lstStyle>
          <a:p>
            <a:fld id="{F9F42ACA-365D-4F69-B5BE-B928DA1AA101}" type="slidenum">
              <a:rPr lang="en-US"/>
              <a:pPr/>
              <a:t>‹#›</a:t>
            </a:fld>
            <a:endParaRPr lang="en-US"/>
          </a:p>
        </p:txBody>
      </p:sp>
    </p:spTree>
  </p:cSld>
  <p:clrMap bg1="dk1" tx1="lt1" bg2="dk2" tx2="lt2" accent1="accent1" accent2="accent2" accent3="accent3" accent4="accent4" accent5="accent5" accent6="accent6" hlink="hlink" folHlink="folHlink"/>
  <p:sldLayoutIdLst>
    <p:sldLayoutId id="2147484055" r:id="rId1"/>
    <p:sldLayoutId id="2147484056" r:id="rId2"/>
    <p:sldLayoutId id="2147484057" r:id="rId3"/>
    <p:sldLayoutId id="2147484058" r:id="rId4"/>
    <p:sldLayoutId id="2147484059" r:id="rId5"/>
    <p:sldLayoutId id="2147484060" r:id="rId6"/>
    <p:sldLayoutId id="2147484061" r:id="rId7"/>
    <p:sldLayoutId id="2147484062" r:id="rId8"/>
    <p:sldLayoutId id="2147484063" r:id="rId9"/>
    <p:sldLayoutId id="2147484064" r:id="rId10"/>
    <p:sldLayoutId id="2147484065" r:id="rId11"/>
  </p:sldLayoutIdLst>
  <p:hf hdr="0" ftr="0" dt="0"/>
  <p:txStyles>
    <p:titleStyle>
      <a:lvl1pPr algn="ctr" defTabSz="912813"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912813"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912813"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912813"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912813"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912813"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912813"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912813"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912813"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1313" indent="-341313" algn="l" defTabSz="912813"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1363" indent="-284163" algn="l" defTabSz="912813"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1413" indent="-227013" algn="l" defTabSz="912813"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598613" indent="-227013" algn="l" defTabSz="912813"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5813" indent="-227013" algn="l" defTabSz="912813"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3573" indent="-228505" algn="l" defTabSz="91402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584" indent="-228505" algn="l" defTabSz="91402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598" indent="-228505" algn="l" defTabSz="91402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609" indent="-228505" algn="l" defTabSz="91402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screen"/>
          <a:srcRect/>
          <a:stretch>
            <a:fillRect/>
          </a:stretch>
        </a:blip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bwMode="auto">
          <a:xfrm>
            <a:off x="685800" y="4572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532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eaLnBrk="0" hangingPunct="0">
              <a:spcBef>
                <a:spcPct val="50000"/>
              </a:spcBef>
              <a:defRPr sz="1400">
                <a:solidFill>
                  <a:srgbClr val="578963"/>
                </a:solidFill>
                <a:latin typeface="Times New Roman" charset="0"/>
              </a:defRPr>
            </a:lvl1pPr>
          </a:lstStyle>
          <a:p>
            <a:fld id="{935B9EAA-2F04-4CF1-953A-553662C3EE46}" type="datetime1">
              <a:rPr lang="en-US" altLang="en-US"/>
              <a:pPr/>
              <a:t>12/2/2014</a:t>
            </a:fld>
            <a:endParaRPr lang="en-US" altLang="en-US"/>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algn="ctr" eaLnBrk="0" hangingPunct="0">
              <a:spcBef>
                <a:spcPct val="50000"/>
              </a:spcBef>
              <a:defRPr sz="1400">
                <a:solidFill>
                  <a:srgbClr val="578963"/>
                </a:solidFill>
                <a:latin typeface="Times New Roman" charset="0"/>
              </a:defRPr>
            </a:lvl1pPr>
          </a:lstStyle>
          <a:p>
            <a:endParaRPr lang="en-US" altLang="en-US"/>
          </a:p>
        </p:txBody>
      </p:sp>
      <p:sp>
        <p:nvSpPr>
          <p:cNvPr id="5126"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algn="r" eaLnBrk="0" hangingPunct="0">
              <a:spcBef>
                <a:spcPct val="50000"/>
              </a:spcBef>
              <a:defRPr sz="1400">
                <a:solidFill>
                  <a:srgbClr val="578963"/>
                </a:solidFill>
                <a:latin typeface="Times New Roman" charset="0"/>
              </a:defRPr>
            </a:lvl1pPr>
          </a:lstStyle>
          <a:p>
            <a:fld id="{146E1315-9AB6-40A7-8807-4AB4372B9F4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 id="2147484076" r:id="rId11"/>
  </p:sldLayoutIdLst>
  <p:hf hdr="0" ftr="0" dt="0"/>
  <p:txStyles>
    <p:titleStyle>
      <a:lvl1pPr algn="l" rtl="0" eaLnBrk="0" fontAlgn="base" hangingPunct="0">
        <a:spcBef>
          <a:spcPct val="0"/>
        </a:spcBef>
        <a:spcAft>
          <a:spcPct val="0"/>
        </a:spcAft>
        <a:defRPr kumimoji="1" sz="44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kumimoji="1" sz="4400">
          <a:solidFill>
            <a:schemeClr val="tx2"/>
          </a:solidFill>
          <a:latin typeface="Times New Roman" pitchFamily="18" charset="0"/>
          <a:ea typeface="ＭＳ Ｐゴシック" charset="-128"/>
          <a:cs typeface="ＭＳ Ｐゴシック" charset="-128"/>
        </a:defRPr>
      </a:lvl2pPr>
      <a:lvl3pPr algn="l" rtl="0" eaLnBrk="0" fontAlgn="base" hangingPunct="0">
        <a:spcBef>
          <a:spcPct val="0"/>
        </a:spcBef>
        <a:spcAft>
          <a:spcPct val="0"/>
        </a:spcAft>
        <a:defRPr kumimoji="1" sz="4400">
          <a:solidFill>
            <a:schemeClr val="tx2"/>
          </a:solidFill>
          <a:latin typeface="Times New Roman" pitchFamily="18" charset="0"/>
          <a:ea typeface="ＭＳ Ｐゴシック" charset="-128"/>
          <a:cs typeface="ＭＳ Ｐゴシック" charset="-128"/>
        </a:defRPr>
      </a:lvl3pPr>
      <a:lvl4pPr algn="l" rtl="0" eaLnBrk="0" fontAlgn="base" hangingPunct="0">
        <a:spcBef>
          <a:spcPct val="0"/>
        </a:spcBef>
        <a:spcAft>
          <a:spcPct val="0"/>
        </a:spcAft>
        <a:defRPr kumimoji="1" sz="4400">
          <a:solidFill>
            <a:schemeClr val="tx2"/>
          </a:solidFill>
          <a:latin typeface="Times New Roman" pitchFamily="18" charset="0"/>
          <a:ea typeface="ＭＳ Ｐゴシック" charset="-128"/>
          <a:cs typeface="ＭＳ Ｐゴシック" charset="-128"/>
        </a:defRPr>
      </a:lvl4pPr>
      <a:lvl5pPr algn="l" rtl="0" eaLnBrk="0" fontAlgn="base" hangingPunct="0">
        <a:spcBef>
          <a:spcPct val="0"/>
        </a:spcBef>
        <a:spcAft>
          <a:spcPct val="0"/>
        </a:spcAft>
        <a:defRPr kumimoji="1" sz="4400">
          <a:solidFill>
            <a:schemeClr val="tx2"/>
          </a:solidFill>
          <a:latin typeface="Times New Roman" pitchFamily="18" charset="0"/>
          <a:ea typeface="ＭＳ Ｐゴシック" charset="-128"/>
          <a:cs typeface="ＭＳ Ｐゴシック" charset="-128"/>
        </a:defRPr>
      </a:lvl5pPr>
      <a:lvl6pPr marL="457200" algn="l" rtl="0" eaLnBrk="0" fontAlgn="base" hangingPunct="0">
        <a:spcBef>
          <a:spcPct val="0"/>
        </a:spcBef>
        <a:spcAft>
          <a:spcPct val="0"/>
        </a:spcAft>
        <a:defRPr kumimoji="1" sz="4400">
          <a:solidFill>
            <a:schemeClr val="tx2"/>
          </a:solidFill>
          <a:latin typeface="Times New Roman" pitchFamily="18" charset="0"/>
        </a:defRPr>
      </a:lvl6pPr>
      <a:lvl7pPr marL="914400" algn="l" rtl="0" eaLnBrk="0" fontAlgn="base" hangingPunct="0">
        <a:spcBef>
          <a:spcPct val="0"/>
        </a:spcBef>
        <a:spcAft>
          <a:spcPct val="0"/>
        </a:spcAft>
        <a:defRPr kumimoji="1" sz="4400">
          <a:solidFill>
            <a:schemeClr val="tx2"/>
          </a:solidFill>
          <a:latin typeface="Times New Roman" pitchFamily="18" charset="0"/>
        </a:defRPr>
      </a:lvl7pPr>
      <a:lvl8pPr marL="1371600" algn="l" rtl="0" eaLnBrk="0" fontAlgn="base" hangingPunct="0">
        <a:spcBef>
          <a:spcPct val="0"/>
        </a:spcBef>
        <a:spcAft>
          <a:spcPct val="0"/>
        </a:spcAft>
        <a:defRPr kumimoji="1" sz="4400">
          <a:solidFill>
            <a:schemeClr val="tx2"/>
          </a:solidFill>
          <a:latin typeface="Times New Roman" pitchFamily="18" charset="0"/>
        </a:defRPr>
      </a:lvl8pPr>
      <a:lvl9pPr marL="1828800" algn="l"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bg2"/>
        </a:buClr>
        <a:buFont typeface="Monotype Sorts" charset="2"/>
        <a:buChar char="§"/>
        <a:defRPr kumimoji="1"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bg2"/>
        </a:buClr>
        <a:buSzPct val="50000"/>
        <a:buFont typeface="Monotype Sorts" charset="2"/>
        <a:buChar char="l"/>
        <a:defRPr kumimoji="1"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kumimoji="1"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kumimoji="1"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kumimoji="1" sz="2000">
          <a:solidFill>
            <a:schemeClr val="tx1"/>
          </a:solidFill>
          <a:latin typeface="+mn-lt"/>
          <a:ea typeface="ＭＳ Ｐゴシック" charset="-128"/>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a typeface="ＭＳ Ｐゴシック" charset="-128"/>
            </a:endParaRPr>
          </a:p>
        </p:txBody>
      </p:sp>
      <p:sp>
        <p:nvSpPr>
          <p:cNvPr id="29" name="Rectangle 28"/>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a typeface="ＭＳ Ｐゴシック" charset="-128"/>
            </a:endParaRPr>
          </a:p>
        </p:txBody>
      </p:sp>
      <p:sp>
        <p:nvSpPr>
          <p:cNvPr id="30" name="Rectangle 29"/>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a typeface="ＭＳ Ｐゴシック" charset="-128"/>
            </a:endParaRPr>
          </a:p>
        </p:txBody>
      </p:sp>
      <p:sp>
        <p:nvSpPr>
          <p:cNvPr id="31" name="Rectangle 30"/>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a typeface="ＭＳ Ｐゴシック" charset="-128"/>
            </a:endParaRPr>
          </a:p>
        </p:txBody>
      </p:sp>
      <p:sp>
        <p:nvSpPr>
          <p:cNvPr id="32" name="Rectangle 31"/>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a typeface="ＭＳ Ｐゴシック" charset="-128"/>
            </a:endParaRPr>
          </a:p>
        </p:txBody>
      </p:sp>
      <p:sp useBgFill="1">
        <p:nvSpPr>
          <p:cNvPr id="33" name="Rounded Rectangle 32"/>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a typeface="ＭＳ Ｐゴシック" charset="-128"/>
            </a:endParaRPr>
          </a:p>
        </p:txBody>
      </p:sp>
      <p:sp useBgFill="1">
        <p:nvSpPr>
          <p:cNvPr id="34" name="Rounded Rectangle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a typeface="ＭＳ Ｐゴシック" charset="-128"/>
            </a:endParaRPr>
          </a:p>
        </p:txBody>
      </p:sp>
      <p:sp>
        <p:nvSpPr>
          <p:cNvPr id="35" name="Rectangle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a typeface="ＭＳ Ｐゴシック" charset="-128"/>
            </a:endParaRPr>
          </a:p>
        </p:txBody>
      </p:sp>
      <p:sp>
        <p:nvSpPr>
          <p:cNvPr id="36" name="Rectangle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a typeface="ＭＳ Ｐゴシック" charset="-128"/>
            </a:endParaRPr>
          </a:p>
        </p:txBody>
      </p:sp>
      <p:sp>
        <p:nvSpPr>
          <p:cNvPr id="37" name="Rectangle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a typeface="ＭＳ Ｐゴシック" charset="-128"/>
            </a:endParaRPr>
          </a:p>
        </p:txBody>
      </p:sp>
      <p:sp>
        <p:nvSpPr>
          <p:cNvPr id="38" name="Rectangle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a typeface="ＭＳ Ｐゴシック" charset="-128"/>
            </a:endParaRPr>
          </a:p>
        </p:txBody>
      </p:sp>
      <p:sp>
        <p:nvSpPr>
          <p:cNvPr id="39" name="Rectangle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a typeface="ＭＳ Ｐゴシック" charset="-128"/>
            </a:endParaRPr>
          </a:p>
        </p:txBody>
      </p:sp>
      <p:sp>
        <p:nvSpPr>
          <p:cNvPr id="40" name="Rectangle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a typeface="ＭＳ Ｐゴシック" charset="-128"/>
            </a:endParaRPr>
          </a:p>
        </p:txBody>
      </p:sp>
      <p:sp>
        <p:nvSpPr>
          <p:cNvPr id="65551" name="Title Placeholder 21"/>
          <p:cNvSpPr>
            <a:spLocks noGrp="1"/>
          </p:cNvSpPr>
          <p:nvPr>
            <p:ph type="title"/>
          </p:nvPr>
        </p:nvSpPr>
        <p:spPr bwMode="auto">
          <a:xfrm>
            <a:off x="457200" y="114300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5552" name="Text Placeholder 12"/>
          <p:cNvSpPr>
            <a:spLocks noGrp="1"/>
          </p:cNvSpPr>
          <p:nvPr>
            <p:ph type="body" idx="1"/>
          </p:nvPr>
        </p:nvSpPr>
        <p:spPr bwMode="auto">
          <a:xfrm>
            <a:off x="457200" y="2249488"/>
            <a:ext cx="82296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586538" y="612775"/>
            <a:ext cx="957262" cy="457200"/>
          </a:xfrm>
          <a:prstGeom prst="rect">
            <a:avLst/>
          </a:prstGeom>
        </p:spPr>
        <p:txBody>
          <a:bodyPr vert="horz" wrap="square" lIns="91440" tIns="45720" rIns="91440" bIns="45720" numCol="1" anchor="t" anchorCtr="0" compatLnSpc="1">
            <a:prstTxWarp prst="textNoShape">
              <a:avLst/>
            </a:prstTxWarp>
          </a:bodyPr>
          <a:lstStyle>
            <a:lvl1pPr>
              <a:defRPr sz="800">
                <a:solidFill>
                  <a:srgbClr val="438086"/>
                </a:solidFill>
              </a:defRPr>
            </a:lvl1pPr>
          </a:lstStyle>
          <a:p>
            <a:fld id="{33A081A9-5888-480A-ADC5-6A4EF2BE6616}" type="datetime1">
              <a:rPr lang="en-US"/>
              <a:pPr/>
              <a:t>12/2/2014</a:t>
            </a:fld>
            <a:endParaRPr lang="en-US"/>
          </a:p>
        </p:txBody>
      </p:sp>
      <p:sp>
        <p:nvSpPr>
          <p:cNvPr id="3" name="Footer Placeholder 2"/>
          <p:cNvSpPr>
            <a:spLocks noGrp="1"/>
          </p:cNvSpPr>
          <p:nvPr>
            <p:ph type="ftr" sz="quarter" idx="3"/>
          </p:nvPr>
        </p:nvSpPr>
        <p:spPr>
          <a:xfrm>
            <a:off x="5257800" y="612775"/>
            <a:ext cx="1325563" cy="457200"/>
          </a:xfrm>
          <a:prstGeom prst="rect">
            <a:avLst/>
          </a:prstGeom>
        </p:spPr>
        <p:txBody>
          <a:bodyPr vert="horz" wrap="square" lIns="91440" tIns="45720" rIns="91440" bIns="45720" numCol="1" anchor="t" anchorCtr="0" compatLnSpc="1">
            <a:prstTxWarp prst="textNoShape">
              <a:avLst/>
            </a:prstTxWarp>
          </a:bodyPr>
          <a:lstStyle>
            <a:lvl1pPr algn="r">
              <a:defRPr sz="800">
                <a:solidFill>
                  <a:srgbClr val="438086"/>
                </a:solidFill>
              </a:defRPr>
            </a:lvl1pPr>
          </a:lstStyle>
          <a:p>
            <a:endParaRPr lang="en-US"/>
          </a:p>
        </p:txBody>
      </p:sp>
      <p:sp>
        <p:nvSpPr>
          <p:cNvPr id="23" name="Slide Number Placeholder 22"/>
          <p:cNvSpPr>
            <a:spLocks noGrp="1"/>
          </p:cNvSpPr>
          <p:nvPr>
            <p:ph type="sldNum" sz="quarter" idx="4"/>
          </p:nvPr>
        </p:nvSpPr>
        <p:spPr>
          <a:xfrm>
            <a:off x="8174038" y="1588"/>
            <a:ext cx="762000" cy="366712"/>
          </a:xfrm>
          <a:prstGeom prst="rect">
            <a:avLst/>
          </a:prstGeom>
        </p:spPr>
        <p:txBody>
          <a:bodyPr vert="horz" wrap="square" lIns="91440" tIns="45720" rIns="91440" bIns="45720" numCol="1" anchor="b" anchorCtr="0" compatLnSpc="1">
            <a:prstTxWarp prst="textNoShape">
              <a:avLst/>
            </a:prstTxWarp>
          </a:bodyPr>
          <a:lstStyle>
            <a:lvl1pPr algn="r">
              <a:defRPr>
                <a:solidFill>
                  <a:srgbClr val="FFFFFF"/>
                </a:solidFill>
              </a:defRPr>
            </a:lvl1pPr>
          </a:lstStyle>
          <a:p>
            <a:fld id="{F1CEA01D-3E5D-43DA-9FF8-EBAF7BC93D8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 id="2147484083" r:id="rId7"/>
    <p:sldLayoutId id="2147484084" r:id="rId8"/>
    <p:sldLayoutId id="2147484085" r:id="rId9"/>
    <p:sldLayoutId id="2147484086" r:id="rId10"/>
    <p:sldLayoutId id="2147484087" r:id="rId11"/>
  </p:sldLayoutIdLst>
  <p:hf hdr="0" ftr="0" dt="0"/>
  <p:txStyles>
    <p:titleStyle>
      <a:lvl1pPr algn="l" rtl="0" eaLnBrk="0" fontAlgn="base" hangingPunct="0">
        <a:spcBef>
          <a:spcPct val="0"/>
        </a:spcBef>
        <a:spcAft>
          <a:spcPct val="0"/>
        </a:spcAft>
        <a:defRPr sz="4000" kern="12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4000">
          <a:solidFill>
            <a:schemeClr val="tx2"/>
          </a:solidFill>
          <a:latin typeface="Trebuchet MS" pitchFamily="34" charset="0"/>
          <a:ea typeface="ＭＳ Ｐゴシック" charset="-128"/>
          <a:cs typeface="ＭＳ Ｐゴシック" charset="-128"/>
        </a:defRPr>
      </a:lvl2pPr>
      <a:lvl3pPr algn="l" rtl="0" eaLnBrk="0" fontAlgn="base" hangingPunct="0">
        <a:spcBef>
          <a:spcPct val="0"/>
        </a:spcBef>
        <a:spcAft>
          <a:spcPct val="0"/>
        </a:spcAft>
        <a:defRPr sz="4000">
          <a:solidFill>
            <a:schemeClr val="tx2"/>
          </a:solidFill>
          <a:latin typeface="Trebuchet MS" pitchFamily="34" charset="0"/>
          <a:ea typeface="ＭＳ Ｐゴシック" charset="-128"/>
          <a:cs typeface="ＭＳ Ｐゴシック" charset="-128"/>
        </a:defRPr>
      </a:lvl3pPr>
      <a:lvl4pPr algn="l" rtl="0" eaLnBrk="0" fontAlgn="base" hangingPunct="0">
        <a:spcBef>
          <a:spcPct val="0"/>
        </a:spcBef>
        <a:spcAft>
          <a:spcPct val="0"/>
        </a:spcAft>
        <a:defRPr sz="4000">
          <a:solidFill>
            <a:schemeClr val="tx2"/>
          </a:solidFill>
          <a:latin typeface="Trebuchet MS" pitchFamily="34" charset="0"/>
          <a:ea typeface="ＭＳ Ｐゴシック" charset="-128"/>
          <a:cs typeface="ＭＳ Ｐゴシック" charset="-128"/>
        </a:defRPr>
      </a:lvl4pPr>
      <a:lvl5pPr algn="l" rtl="0" eaLnBrk="0" fontAlgn="base" hangingPunct="0">
        <a:spcBef>
          <a:spcPct val="0"/>
        </a:spcBef>
        <a:spcAft>
          <a:spcPct val="0"/>
        </a:spcAft>
        <a:defRPr sz="4000">
          <a:solidFill>
            <a:schemeClr val="tx2"/>
          </a:solidFill>
          <a:latin typeface="Trebuchet MS" pitchFamily="34" charset="0"/>
          <a:ea typeface="ＭＳ Ｐゴシック" charset="-128"/>
          <a:cs typeface="ＭＳ Ｐゴシック" charset="-128"/>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rgbClr val="A04DA3"/>
        </a:buClr>
        <a:buFont typeface="Georgia" charset="0"/>
        <a:buChar char="•"/>
        <a:defRPr sz="2800" kern="1200">
          <a:solidFill>
            <a:schemeClr val="tx1"/>
          </a:solidFill>
          <a:latin typeface="+mn-lt"/>
          <a:ea typeface="ＭＳ Ｐゴシック" charset="-128"/>
          <a:cs typeface="ＭＳ Ｐゴシック" charset="-128"/>
        </a:defRPr>
      </a:lvl1pPr>
      <a:lvl2pPr marL="657225" indent="-246063" algn="l" rtl="0" eaLnBrk="0" fontAlgn="base" hangingPunct="0">
        <a:spcBef>
          <a:spcPts val="300"/>
        </a:spcBef>
        <a:spcAft>
          <a:spcPct val="0"/>
        </a:spcAft>
        <a:buClr>
          <a:schemeClr val="accent2"/>
        </a:buClr>
        <a:buFont typeface="Georgia" charset="0"/>
        <a:buChar char="▫"/>
        <a:defRPr sz="2600" kern="1200">
          <a:solidFill>
            <a:schemeClr val="accent2"/>
          </a:solidFill>
          <a:latin typeface="+mn-lt"/>
          <a:ea typeface="ＭＳ Ｐゴシック" charset="-128"/>
          <a:cs typeface="+mn-cs"/>
        </a:defRPr>
      </a:lvl2pPr>
      <a:lvl3pPr marL="922338" indent="-219075" algn="l" rtl="0" eaLnBrk="0" fontAlgn="base" hangingPunct="0">
        <a:spcBef>
          <a:spcPts val="300"/>
        </a:spcBef>
        <a:spcAft>
          <a:spcPct val="0"/>
        </a:spcAft>
        <a:buClr>
          <a:schemeClr val="accent1"/>
        </a:buClr>
        <a:buFont typeface="Wingdings 2" charset="2"/>
        <a:buChar char=""/>
        <a:defRPr sz="2400" kern="1200">
          <a:solidFill>
            <a:schemeClr val="accent1"/>
          </a:solidFill>
          <a:latin typeface="+mn-lt"/>
          <a:ea typeface="ＭＳ Ｐゴシック" charset="-128"/>
          <a:cs typeface="+mn-cs"/>
        </a:defRPr>
      </a:lvl3pPr>
      <a:lvl4pPr marL="1179513" indent="-200025" algn="l" rtl="0" eaLnBrk="0" fontAlgn="base" hangingPunct="0">
        <a:spcBef>
          <a:spcPts val="300"/>
        </a:spcBef>
        <a:spcAft>
          <a:spcPct val="0"/>
        </a:spcAft>
        <a:buClr>
          <a:schemeClr val="accent1"/>
        </a:buClr>
        <a:buFont typeface="Wingdings 2" charset="2"/>
        <a:buChar char=""/>
        <a:defRPr sz="2200" kern="1200">
          <a:solidFill>
            <a:schemeClr val="accent1"/>
          </a:solidFill>
          <a:latin typeface="+mn-lt"/>
          <a:ea typeface="ＭＳ Ｐゴシック" charset="-128"/>
          <a:cs typeface="+mn-cs"/>
        </a:defRPr>
      </a:lvl4pPr>
      <a:lvl5pPr marL="1389063" indent="-182563" algn="l" rtl="0" eaLnBrk="0" fontAlgn="base" hangingPunct="0">
        <a:spcBef>
          <a:spcPts val="300"/>
        </a:spcBef>
        <a:spcAft>
          <a:spcPct val="0"/>
        </a:spcAft>
        <a:buClr>
          <a:srgbClr val="A04DA3"/>
        </a:buClr>
        <a:buFont typeface="Georgia" charset="0"/>
        <a:buChar char="▫"/>
        <a:defRPr sz="2000" kern="1200">
          <a:solidFill>
            <a:srgbClr val="A04DA3"/>
          </a:solidFill>
          <a:latin typeface="+mn-lt"/>
          <a:ea typeface="ＭＳ Ｐゴシック" charset="-128"/>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notesSlide" Target="../notesSlides/notesSlide6.xml"/><Relationship Id="rId1" Type="http://schemas.openxmlformats.org/officeDocument/2006/relationships/slideLayout" Target="../slideLayouts/slideLayout59.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4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9.xml"/><Relationship Id="rId5" Type="http://schemas.openxmlformats.org/officeDocument/2006/relationships/image" Target="../media/image55.png"/><Relationship Id="rId4" Type="http://schemas.openxmlformats.org/officeDocument/2006/relationships/image" Target="../media/image5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9.xml"/><Relationship Id="rId5" Type="http://schemas.openxmlformats.org/officeDocument/2006/relationships/image" Target="../media/image10.jpeg"/><Relationship Id="rId4" Type="http://schemas.openxmlformats.org/officeDocument/2006/relationships/image" Target="../media/image9.jpeg"/></Relationships>
</file>

<file path=ppt/slides/_rels/slide6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9.xml"/><Relationship Id="rId5" Type="http://schemas.openxmlformats.org/officeDocument/2006/relationships/image" Target="../media/image68.png"/><Relationship Id="rId4" Type="http://schemas.openxmlformats.org/officeDocument/2006/relationships/image" Target="../media/image67.png"/></Relationships>
</file>

<file path=ppt/slides/_rels/slide61.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19.xml"/></Relationships>
</file>

<file path=ppt/slides/_rels/slide6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9.xml"/></Relationships>
</file>

<file path=ppt/slides/_rels/slide6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5.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5.png"/><Relationship Id="rId2" Type="http://schemas.openxmlformats.org/officeDocument/2006/relationships/slideLayout" Target="../slideLayouts/slideLayout37.xml"/><Relationship Id="rId1" Type="http://schemas.openxmlformats.org/officeDocument/2006/relationships/vmlDrawing" Target="../drawings/vmlDrawing1.vml"/><Relationship Id="rId6" Type="http://schemas.openxmlformats.org/officeDocument/2006/relationships/oleObject" Target="../embeddings/Microsoft_Office_Excel_97-2003_Worksheet3.xls"/><Relationship Id="rId5" Type="http://schemas.openxmlformats.org/officeDocument/2006/relationships/oleObject" Target="../embeddings/Microsoft_Office_Excel_97-2003_Worksheet2.xls"/><Relationship Id="rId4" Type="http://schemas.openxmlformats.org/officeDocument/2006/relationships/oleObject" Target="../embeddings/Microsoft_Office_Excel_97-2003_Worksheet1.xls"/></Relationships>
</file>

<file path=ppt/slides/_rels/slide9.xml.rels><?xml version="1.0" encoding="UTF-8" standalone="yes"?>
<Relationships xmlns="http://schemas.openxmlformats.org/package/2006/relationships"><Relationship Id="rId3" Type="http://schemas.openxmlformats.org/officeDocument/2006/relationships/oleObject" Target="../embeddings/Microsoft_Office_Excel_97-2003_Worksheet4.xls"/><Relationship Id="rId2" Type="http://schemas.openxmlformats.org/officeDocument/2006/relationships/slideLayout" Target="../slideLayouts/slideLayout37.xml"/><Relationship Id="rId1" Type="http://schemas.openxmlformats.org/officeDocument/2006/relationships/vmlDrawing" Target="../drawings/vmlDrawing2.v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5E9EFF"/>
            </a:gs>
            <a:gs pos="39999">
              <a:srgbClr val="85C2FF"/>
            </a:gs>
            <a:gs pos="70000">
              <a:srgbClr val="C4D6EB"/>
            </a:gs>
            <a:gs pos="100000">
              <a:srgbClr val="FFEBFA"/>
            </a:gs>
          </a:gsLst>
          <a:lin ang="5400000"/>
        </a:gradFill>
        <a:effectLst/>
      </p:bgPr>
    </p:bg>
    <p:spTree>
      <p:nvGrpSpPr>
        <p:cNvPr id="1" name=""/>
        <p:cNvGrpSpPr/>
        <p:nvPr/>
      </p:nvGrpSpPr>
      <p:grpSpPr>
        <a:xfrm>
          <a:off x="0" y="0"/>
          <a:ext cx="0" cy="0"/>
          <a:chOff x="0" y="0"/>
          <a:chExt cx="0" cy="0"/>
        </a:xfrm>
      </p:grpSpPr>
      <p:sp>
        <p:nvSpPr>
          <p:cNvPr id="79874" name="AutoShape 2" descr="data:image/jpeg;base64,/9j/4AAQSkZJRgABAQAAAQABAAD/2wCEAAkGBxMSERIUEhQWFhUXFxcXFRQYFRcVGxcXGBYYGB8YGBUYHSggGholHRcWITEhJSktLy4uFx8zODMtNygtLiwBCgoKBQUFDgUFDisZExkrKysrKysrKysrKysrKysrKysrKysrKysrKysrKysrKysrKysrKysrKysrKysrKysrK//AABEIAG4BygMBIgACEQEDEQH/xAAcAAEBAQADAQEBAAAAAAAAAAAACAcDBAYFAgH/xABTEAABAwIBBQURCwsFAAMAAAABAAIDBBEFBgcSITEIE0FRYRQVIiMyNVNUcXJ0gZGTsbPRFxgzUmKCkpSy0tMWJCU0ZXOho6TD40JDg6LBZMLh/8QAFAEBAAAAAAAAAAAAAAAAAAAAAP/EABQRAQAAAAAAAAAAAAAAAAAAAAD/2gAMAwEAAhEDEQA/ANxREQEREBERAREQEREBSLVZfYnpv/PqjqiPhHDYeRV0ohq/hH9870lB9yTLrEztrqrxTvHoKrugcTFGSbksaSeM6IURq28O+Bi7xv2Qg7CIiAiIgIiICIiAiIgIiICIiAiIgLCc+eVdbSYjFHTVMkTDTMcWtNgXGSUX7tgPIt2U4bozrpD4LH62ZB5UZxsV7dm+kPYtzzF43UVlBNJUyuleKlzA5xuQ0RRG3cu4nxqYlRu5w62T+Fv9TCg1ZERAREQEREBERAREQEREBERAREQEREBERARdDHcUbS08s7wSGDU0bXuJDWsb8pzi1o5XBeKxWltJTtr4Ja+pqRK4U7JGNp4RGGOLGxSyMY6weBpuu52idgs0BoiLwGFUzTv5w6OSjqaYtEtDI4GGTSaHtaWMe6Noc3ZJGQQdtwLH0VBlbSSRRyGUML2NcY3mzmaTQdFw4HC9iOMIPuoi4qmobGxz5HBrGNLnOcbBrWi5JJ2AAIOVcc0zWC73Bo4yQB5Sp7y8z01Ez3RYeTDCCRv1umSDjFx0tvFbotmsbBldbWyTPL5pHyPO173F7j85xugs/nvT9ni84z2pz3p+zxecZ7VFKILW570/Z4vOM9qc96fs8XnGe1RSiC1ue9P2eLzjPanPen7PF5xntUUogtbnvT9ni84z2qLqrq398fSuJEBWfh+LQCKPp0XUN/3GfFHKowRBa3Pen7PF5xntX7ixKFxDWyxknYA9pJ7gBUTL12aU/pmh/eH7DkFZSytaLucGjZckD0ri5ui7Iz6bfas23RI/RUfhMfq5VNqC2+bouyM+m32pzdF2Rn02+1RIiC3GVkZNg9hPEHA/+rnUOL0WT2W9fRFvM9TIGi3SnHTjI4t7dcDiuLHlQWCuJ9QwGxc0HiLgF4fNlnJixRpje0RVTG3dGD0LxwvjvrtxtOsX2nas03ReDb3WwVLRYTx6LrDbJEQLk946MfMQUFzXH8dv0guVjgRcEEcY1qHVSW56xffcNdAT0VPK4AfIk6YCfnGQeJBqKIiD8veALkgDjJsuPmuP47fpBZPujsY0KOnpgbGaQvdysiGw/Oew/MU9ILfZUMJsHNJ4gQVOm6M66Q+Cx+tmX1Nzdg+lNV1ThqYxsLDwFzzpOtygMZ9NfL3RnXSHwWP1syDK1Ru5w62T+Fv9TCpyVG7nDrZP4W/1MKDVkRZ1nfzgjDoN5gcOa5R0PDvTDqMhHHtDQeHXrAsQ9rNjlKxxa+oha5ps5rpWAgjgIJ1FcP5T0PblN5+L7yjSSQuJc4kuJJJJuSTrJJO0r+NFzYazwBBaFPlBSSOaxlTA97jZrWzRucTxBoNyvpLMszmbvmCLmmpb+dSN1NP+ww/6R8s/6jwbBw301AX8c4AXOocayvOFnjhpHOgog2ecanPJ6VGeK41yOHECAOO4IWGZQ5WVtc4mqqHyDboX0WDuRts0d210FWVeWOHxEtkraZrhtaZ47jui9wv5S5Z4dIQGVtMSdjd/jBPcBNyo5RBcTHAgEEEHYRrX9UZ4DlPWUTr0tRJFw6IN2E/KjddrvGFuGb/PRFUubBXhsMp1NmGqJ54A656WeW+idfU6gg1xERB16iuijNnyMabXs57Wm3HYnZqK4ue9P2eLzjPap93RvXSHwSP106ytBa3Pen7PF5xntTnvT9ni84z2qKUQW5BWxv6iRju9c13oK51DrTY3GojYV7XJTOliNE4dNM8V9cUxLxb5Lz0TDbZY25CgozLtp5jLwCRDLT1D2gXJjgqI5X6uHoGONuRfKyqo+acQwnQfK1hZVu36B1rAxxFvTACAHfxX2cjsqYMSpmzwH5MkZ6qN9tbXf+HhC4GZPz09xQVDY4iSRTTRGaJl9Z3ktex8bfk3LRwAIOlkkwUkmKMmc4tilbMamY3c+J8DXXfKdTgzRewcQYAsoqs1FbWPfVMcGMqHGdrHanMbKdMNcNLUQHWtyLZDk9NUFvN87ZWNIdzPDEYYXEG430Oe98oB16JcG8bTZekQFj+6JyjdFTw0cZsZyXy27GwizTyOcb/8fKtgU4bo0/pSHwWP1syDK1+4oy4gNBJOwAXJ7gC/Conc6UMAoJZmgGZ0zmSOt0TWhrC1gPxdel3SeLUGBc6ajsMvm3+xOdNR2GXzb/YrXRBFHOmo7DL5t/sTnTUdhl82/wBitdEEUc6ajsMvm3+xOdNR2GXzb/YrXRBFHOmo7DL5t/sXTKuNRDV/CP753pKDiXcGFT9hl8272Lpq28O+Bi7xv2QgjDnTUdhl82/2L1eavDpm4vROdFI0CTWSxwA6B20kKrEQZfuietUfhMfq5VNipPdED9FM8Jj+xKpsQfuKJzjZrS48QBJ8gXNzvm7FJ9B3sXv8wHXdv7mX0BU2giKamezW9jmjlaR6Vwq3qqmZIxzJGtexwIcxwDmuB4C06iFIGXuEMpMRq4Ivg2SHQGs2a4Bwbc6zYOtfkQfPwLFpKSoiqITaSJwc3l42n5JFwRxEqhc8NM3EMCbVRAnQEVSzj0Hizge42TSPeKa1VmbilbUYBTRSa2yQPjd3pL2W8iCU1qW56xjecSfAT0NREQBxyR9GP+u+eVZriFI6GWSJ+p8b3McPlMcWn+IK7WTeKmkq6eoF+lSseQNpaHDSb4xceNBaKL8xvDgCDcEAg8YPCuKuq2wxSSvNmRsc9x4mtaXE+QFBM+ffF9/xaRgPQwMZENerStpuNuO79E96s7XZxOtdPNLM/qpZHyO757i4/wASuXBMOdU1MEDeqlkZGDa9tJwF+4L38SCnMy2D8zYRT3FnTXndy751J82I1lO6N66Q+Cx+tmVF08DY2NYwWa1oa0cQAsB5Ap03RvXSHwSP10yDK1Ru5w62T+Fv9TCpyW85lsehoMDq6id1mMqn6h1T3GGGzGDhcT7TYAlBoOcPLSLC6UyPs6V92wRX1vcOE8Og24JPKBtIUoYriUtTNJPO8vkkcXPceEni4gBYADUAAAvo5Y5TzYlVPqJja+pjAbiNg2Mb5bk8JJK+GgLccx+bq+hiNWz5VLG4eSYg/wDX6XxSvN5nM3Zr5RU1LfzSM6gf994/0j5A/wBR4dnHalWiwsNQ4Ag/qxjPhnEdDpYfSOIeR+cSg62hw1RNPA4jWTwAgcJtp+V2ONoaKoqXWO9sJaDsc89CxvjcWjxqOqupfLI+SRxc97nPe47XOcSST3SSg4UX6jYXEBoJJIAAFySeADhKovNjmlhpY2T1zGy1Js4ROs5kPELbHycZOoHZs0iGFYVkrXVIDoKWeRp2PbE7RPz7aP8AFfvE8ka+naXTUk7GgXLzE7RA5XgWHlVjgL+oIcRUznHzUU9cx8tK1sNUASNHoWSnbZ7RqDj8ca9eu/BNdTA6N72PaWvY4tc06i1zTYgjjBBCDbMxucRxczDqp976qWRx1iw+BJ4rDob978UDclD8MrmOa5pLXNIc1wNiCDcEEbCCrByDyg5voKep1aT22kA1WkadF9hwDSBI5CEGIbo7rpB4JH66dZUtV3R3XSDwSP106ypBz09FJICWRvcBqJa0u1+ILl501HYZfNv9i3nc2/qNV4R/bYteQRBPTvYbPa5p22cC027hXGrBy/wKGsoKiOZoNo3vjcRrjka0lr2naDca+MXB1FR8g9/mUykdR4nHGT0qpIhkHBpE9Ld3Q82vxPcqkUV4C4iqpiNRE0ZB5dMK1EBERAWH7pHA3EUtY0XDQYJTxXJezxXMgvxkca3BdHG8Kiq4JaedulHI3RcP4gg8DgQCDwEBBFS+rk/lHVUL3PpJnxFwAdo2IcBs0muBabXNrjVcr72Xmbirw17iWmWnv0NQ0XFuKQDqHd3UeAleMQe0OdbGO3Heah+4nurYx247zcP3F4tEHtPdWxjtx3m4fuIM6+MduO81D9xeLRBqWCZ88QiI5oZFUN4bt3p57jmdCPolbRkRl5SYow7w4tlaLvgfYPaL20hY2c29tY4xexNlIq72B4tLSVEVRA7RkjdpNPAeNpHC0i4I4QSgtVRDV/CP753pKsvJrGmVtJBUx9TKwOte+i7Y5pPG1wLfEo0q/hH9870lBxK28O+Bi7xv2QokVt4d8DF3jfshB2EREGZboXrSPCI/syKaVS26F60jwiP7MimlBpGYDru39zL6AqbUyZgOu7f3MvoCptAU15zMicQnxWslhpJXxueC17W6iNBo1eMFUoiCRPc7xXtKf6KpPNlQyQYVSRTMcyRjHBzHCxB03HWO4QvUIgl7Ppg/M+LSPAs2djZhq1XPQO18ekwu+cFnqoXdHYPvlHT1LRcwyFjjxMlG09xzGD56npBWOaLGOasIpXE9FG3eX6764joi/KWBh+cunnwxjmbCJmg2dO5sDe467neLQa8eNeK3NmMa6ykJ+LOwfy3n1S6W6QxjSqaWlB1RxmV3FpSHRAPKAy/z0GOLTMwGD79im+kdDTxuffg039LaD4nPPzVmao7c74PvWHyVBHRVEpseOOK7B/331BqqnDdG9dIfBI/XTKj1OG6N66Q+CR+umQZWuw6tkMQh0zvQe6QM4NNzWtLrcdmNHi5SuuiAi/QjOiXWOiCAXW1Am5Avx6j5CvygsDN7ikFTh1NJTMbHGGBu9N2RvbqczXrNjfWdZBB4V6NTbmHyv5lrOZZXWhqSA2+xk+xp5NIdAeM6HEqSQZPuja8sw+CIG2+zgu5WsY42+kWHxKdFvO6XiJioHcAfM091zYyPslYMg+pkxjHMdVFUCJkrojpNY++jpW1ONtd2nWOUBaV7vtZ2tT/zPvLIUQa47P5W8FPTeSU//dfz3fK7tem8kv4iyREGt+75Xdr03kl/EWfZXZQuxCqdUvijje8NDxHpAOLRbSs4nXaw8S+KiAt/3NeIF1NWQG/S5WSD/laW2Hmv4rAFt+5mHRYieSn9M3sQfF3R3XSDwSP106ypavujx+kqc/8AxWeumWUIKF3Nv6jVeEf22LXlkO5t/Uarwj+2xa8g6eMxl1PO1ou50UgAHCSwgBSr7mmLdpS/9faq2RBKeE5ucUZPC51HKGtkYSeh1AOBJ2qrERAREQEWKV2fze5ZI+YL6D3NvzVa+iSL23nVsXD74T9n/wBV/hQbgQvNYpm/wyoJMtHDc6y5jTESeMujLSSs098J+z/6r/CnvhP2f/Vf4UHt/chwbtT+fUfiL+jNFg3an8+o/EXh/fCfs/8Aqv8ACnvhP2f/AFX+FB7n3I8G7T/n1H4iHNFg3an8+o/EXhvfCfs/+q/wr+e+E/Z/9V/hQeFzt5HR4ZWtZCXGGVm+MDjcs6IgsvwgW1E8BG0i58Qvv5bZVzYnVGomDW6gyNjdjGAkhtzrJuSSeEk7BYD4CCk9zvUufhT2nZHUyNbyAsjf9p7vKpyq/hH9870lUtmCw10OENc6/TpZJQDq1dDGPEd7v41P+W+GmmxGshItozSaPeOcXNPjaWnxoPhq28O+Bi7xv2QokW05K5895po4qqndI+NrWCRjwNMNFgXNdsdYC5ub6zqQb0ixz3f6btSb6bF9DJ/PVBV1UFO2mla6V7WBxeyw0ja5sg5t0IP0SPCIvsvU0ql90H1p/wCeL0PU0INIzAdd2/uZfQFTamTMB13b+5l9AVNoCIiAiIg+Hlvg/NmH1VPa7nxO0AeyN6Jn/drVHCuNSJnNwfmTFKyICzTIZGarDQl6YAOQaWj81B2M0uL8y4tSOvZr37y/lEvQC/IHFrvmro5w8X5rxOsmBu0ylrDtuyPpbT42tB8a88DbWF/EH6Y0kgAEkmwA1kk8ACs3JfChSUdNTj/aiYwkcLgOiPjdc+NTBmlwfmrFqRpF2sdvz+QRDTF+QuDG/OVZoCnDdG9dIfBI/XTKj1OG6N66Q+CR+umQZWvpZO4HNXVEdPTt0nvPDqDRwvceBoGs/wDp1L5qoPc3YfGKOpn0RvrpzEX8O9tjjcGjiGk9xNtuq+wIPS1WbOm50Ow+MC9tNsxGs1AGqU8V+ptwNJCl2rpnxSPjkaWvY5zHtO1rmkgg8oIKt1YHuhMkNCRmIRN6GQiOoAGx4HQv5A4DRJ42jhcgxlriCCDYjWCOAqss1mVoxKgZI49Pj6XOPlgan9xws7ivpDgUmL2mabK7ndXsc82gltHPxAE9DJ81xvf4pcOFBtOfrCDPhLntBJgkZLq+LrY7xAP0vmqYlbtXTMmjfG8BzJGuY5vA5rhYjuEFR/ltk1Jh1ZLTSXIB0o3/AB4iTou8gseIgjgQcmQWLQUtdDJVRMlgJ0JWvjbIAx2rTDXA62mztWvURwqpYslMNc0ObRUZaQCCKeEgg6wQQ3WFHK03NpnZkw9raepa6amHUkHpkQ4m31Ob8kkWvqPAg3v8kMP7RpPq0P3U/JDD+0aT6tD91dDDc42FztDm1sLeSR28keKSy7v5Z4b2/SfWYfvIP1+SGH9o0n1aH7qfkhh/aNJ9Wh+6vz+WeG9v0f1mH7y5qXKmhle1kdZTPe42axlRE5zjxBodclBx/khh/aNJ9Wh+6u9huE09OHCngihDrFwjjZHpEbCdEC67qIJ03SHXGn8Fb66VZOtY3SHXGn8Fb66VZOgoXc2/qNV4R/bYteWQ7m39RqvCP7bFryAiIgIiICIiCKsc/Waj97J9srorcq7MLJJLI/m1o03udbeCbaRJtfT5Vwe99k7eZ5g/iIMURbX732Tt5nmD+InvfZO3meYP4iDFEW2jc+v7fb9XP4ie98f2+36ufxUGJItt974/t9v1c/ir++98d2+36ufxUGIr1Gb/ACLmxSpbGwOELSDPNbUxvECdRedgHj2AlbHgmYiijINTNLUEbWi0LD3Q0l3kcFp2GYbDTxtigjZFG3YxjQ0d2w2k8J4UHJRUjIY2RRtDWMa1jGjYGtFgPIFjmfzId8tsQp2lzmNDahjRclg2S2Gs6I1O4gGnYCVtKIIcRU7lfmdoa1zpIr0spuSYwCxxPC6I2F+9Lb3N14abMBUA9BVwkcZY9p8gv6UGNr0ubTrtQeER+le79wGr7ag+jJ7F9bJXMtU0lbTVDqiFzYpGvLQH3Iab2FxtQeh3QfWn/ni9D1NCrjOVkq/E6LmeN7Y3b4x+k4Eizb8A4dayn3AKntuH6D0HxcwHXdv7mX0BU2snzb5qZ8NrRUyTxyNDHs0WtcD0QGvX3FrCAiIgIuGsqWxRvkebMY1z3GxNmtBJNhrOoHYvE+7Bg/bR8xP9xB7xYPuksGtJSVYHVNdA88rTps8ZDpPor3nuwYP2yfMT/cXiM7+cPDa7D94p3mWUyMc0729gj0b3dd4GstLm6vjIMPREQblubMH/AFyrI+LAw+SR49UtxXk81mBmjwulicLPc3fZBax0pDpWPKAWt+avWICnDdG9dIfBI/XTKj1h+e7IuurcQilpad0rBTsYXBzBZwklJHROB2OHlQYYqN3OHWyfwt/qYVknuWYv2m/6cX31tuY/AKmioJoqqIxPdUOeGktN2mKJt7tJG1p8iDRF0ccwqOrp5aeYXjlaWu5OJw5QbEHjAXeRBF2UeDSUVVNTS9XE4tJ+MNrXDkc0tcOQr5qozPlkJJWsiqqWMvnjtG9jdr4ydRA4S1x8jjxLHPc6xXtKf6P/AOoNuzF5X82UXM8rrz0wDde18OxjvF1B7jSdq+/nGyHixWn0DZkzLmGW3Uk7Wu42Gwv4jwLD8iMnsYw6thqWUU5DTaRgb1cTuqbt221jiIB4FTbHXAOvWL6xY+MHYgjDKDA56Kd0FTGWSN4Dsc3gc12xzTY6xxHiXzVZ2UWTtNXRb1VRNkbtbfU5p42PGtp7h1rHcoswbwS6hqGuHBHONEj/AJGAhx+aEGJovb1WaXF2EjmUuHxmSxOB7g07+ULr+5ji3aUnlZ95B5BeqzWdd6D98PQVy+5ji3aUnlZ95ehzfZAYlT4nRyzUsjI2SgvcSywFjrNnIKTREQTtukOuFN4MPWyrJVTGc7NlJitTFMyoZEGRCPRcwuJIe917gj4w8i8d73+bt2PzTvvIPvbm39RqvCP7bFry8ZmvyKfhUE0T5Wy75JpgtaW26ENtYk8S9mgIiICIiAiIgIiICIiAiIgIiICIiAiIgIiICIiAiIgIiICIiD5WVn6hW+Dz+qcoxVnZVj8xrPB5vVOUdCidxj+PsQdZF2uYncY/j7F+4MNe5zWgtuSALk8PiQdJe/zPZEuxCsbJI381gcHSEjU9wsWxC+2+on5PFcL1GR2Y50mhLWzt3s6xHDpEuHE57wNHxA90LcMJwuGlhZDTxtjjYLNY3g5SdpJ2knWTtQdxERAREQEREBERAREQEREBERAREQEREBERAREQEREBERAREQEREH//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Times" charset="0"/>
            </a:endParaRPr>
          </a:p>
        </p:txBody>
      </p:sp>
      <p:sp>
        <p:nvSpPr>
          <p:cNvPr id="79875" name="AutoShape 4" descr="data:image/jpeg;base64,/9j/4AAQSkZJRgABAQAAAQABAAD/2wCEAAkGBxMSERIUEhQWFhUXFxcXFRQYFRcVGxcXGBYYGB8YGBUYHSggGholHRcWITEhJSktLy4uFx8zODMtNygtLiwBCgoKBQUFDgUFDisZExkrKysrKysrKysrKysrKysrKysrKysrKysrKysrKysrKysrKysrKysrKysrKysrKysrK//AABEIAG4BygMBIgACEQEDEQH/xAAcAAEBAQADAQEBAAAAAAAAAAAACAcDBAYFAgH/xABTEAABAwIBBQURCwsFAAMAAAABAAIDBBEFBgcSITEIE0FRYRQVIiMyNVNUcXJ0gZGTsbPRFxgzUmKCkpSy0tMWJCU0ZXOho6TD40JDg6LBZMLh/8QAFAEBAAAAAAAAAAAAAAAAAAAAAP/EABQRAQAAAAAAAAAAAAAAAAAAAAD/2gAMAwEAAhEDEQA/ANxREQEREBERAREQEREBSLVZfYnpv/PqjqiPhHDYeRV0ohq/hH9870lB9yTLrEztrqrxTvHoKrugcTFGSbksaSeM6IURq28O+Bi7xv2Qg7CIiAiIgIiICIiAiIgIiICIiAiIgLCc+eVdbSYjFHTVMkTDTMcWtNgXGSUX7tgPIt2U4bozrpD4LH62ZB5UZxsV7dm+kPYtzzF43UVlBNJUyuleKlzA5xuQ0RRG3cu4nxqYlRu5w62T+Fv9TCg1ZERAREQEREBERAREQEREBERAREQEREBERARdDHcUbS08s7wSGDU0bXuJDWsb8pzi1o5XBeKxWltJTtr4Ja+pqRK4U7JGNp4RGGOLGxSyMY6weBpuu52idgs0BoiLwGFUzTv5w6OSjqaYtEtDI4GGTSaHtaWMe6Noc3ZJGQQdtwLH0VBlbSSRRyGUML2NcY3mzmaTQdFw4HC9iOMIPuoi4qmobGxz5HBrGNLnOcbBrWi5JJ2AAIOVcc0zWC73Bo4yQB5Sp7y8z01Ez3RYeTDCCRv1umSDjFx0tvFbotmsbBldbWyTPL5pHyPO173F7j85xugs/nvT9ni84z2pz3p+zxecZ7VFKILW570/Z4vOM9qc96fs8XnGe1RSiC1ue9P2eLzjPanPen7PF5xntUUogtbnvT9ni84z2qLqrq398fSuJEBWfh+LQCKPp0XUN/3GfFHKowRBa3Pen7PF5xntX7ixKFxDWyxknYA9pJ7gBUTL12aU/pmh/eH7DkFZSytaLucGjZckD0ri5ui7Iz6bfas23RI/RUfhMfq5VNqC2+bouyM+m32pzdF2Rn02+1RIiC3GVkZNg9hPEHA/+rnUOL0WT2W9fRFvM9TIGi3SnHTjI4t7dcDiuLHlQWCuJ9QwGxc0HiLgF4fNlnJixRpje0RVTG3dGD0LxwvjvrtxtOsX2nas03ReDb3WwVLRYTx6LrDbJEQLk946MfMQUFzXH8dv0guVjgRcEEcY1qHVSW56xffcNdAT0VPK4AfIk6YCfnGQeJBqKIiD8veALkgDjJsuPmuP47fpBZPujsY0KOnpgbGaQvdysiGw/Oew/MU9ILfZUMJsHNJ4gQVOm6M66Q+Cx+tmX1Nzdg+lNV1ThqYxsLDwFzzpOtygMZ9NfL3RnXSHwWP1syDK1Ru5w62T+Fv9TCpyVG7nDrZP4W/1MKDVkRZ1nfzgjDoN5gcOa5R0PDvTDqMhHHtDQeHXrAsQ9rNjlKxxa+oha5ps5rpWAgjgIJ1FcP5T0PblN5+L7yjSSQuJc4kuJJJJuSTrJJO0r+NFzYazwBBaFPlBSSOaxlTA97jZrWzRucTxBoNyvpLMszmbvmCLmmpb+dSN1NP+ww/6R8s/6jwbBw301AX8c4AXOocayvOFnjhpHOgog2ecanPJ6VGeK41yOHECAOO4IWGZQ5WVtc4mqqHyDboX0WDuRts0d210FWVeWOHxEtkraZrhtaZ47jui9wv5S5Z4dIQGVtMSdjd/jBPcBNyo5RBcTHAgEEEHYRrX9UZ4DlPWUTr0tRJFw6IN2E/KjddrvGFuGb/PRFUubBXhsMp1NmGqJ54A656WeW+idfU6gg1xERB16iuijNnyMabXs57Wm3HYnZqK4ue9P2eLzjPap93RvXSHwSP106ytBa3Pen7PF5xntTnvT9ni84z2qKUQW5BWxv6iRju9c13oK51DrTY3GojYV7XJTOliNE4dNM8V9cUxLxb5Lz0TDbZY25CgozLtp5jLwCRDLT1D2gXJjgqI5X6uHoGONuRfKyqo+acQwnQfK1hZVu36B1rAxxFvTACAHfxX2cjsqYMSpmzwH5MkZ6qN9tbXf+HhC4GZPz09xQVDY4iSRTTRGaJl9Z3ktex8bfk3LRwAIOlkkwUkmKMmc4tilbMamY3c+J8DXXfKdTgzRewcQYAsoqs1FbWPfVMcGMqHGdrHanMbKdMNcNLUQHWtyLZDk9NUFvN87ZWNIdzPDEYYXEG430Oe98oB16JcG8bTZekQFj+6JyjdFTw0cZsZyXy27GwizTyOcb/8fKtgU4bo0/pSHwWP1syDK1+4oy4gNBJOwAXJ7gC/Conc6UMAoJZmgGZ0zmSOt0TWhrC1gPxdel3SeLUGBc6ajsMvm3+xOdNR2GXzb/YrXRBFHOmo7DL5t/sTnTUdhl82/wBitdEEUc6ajsMvm3+xOdNR2GXzb/YrXRBFHOmo7DL5t/sXTKuNRDV/CP753pKDiXcGFT9hl8272Lpq28O+Bi7xv2QgjDnTUdhl82/2L1eavDpm4vROdFI0CTWSxwA6B20kKrEQZfuietUfhMfq5VNipPdED9FM8Jj+xKpsQfuKJzjZrS48QBJ8gXNzvm7FJ9B3sXv8wHXdv7mX0BU2giKamezW9jmjlaR6Vwq3qqmZIxzJGtexwIcxwDmuB4C06iFIGXuEMpMRq4Ivg2SHQGs2a4Bwbc6zYOtfkQfPwLFpKSoiqITaSJwc3l42n5JFwRxEqhc8NM3EMCbVRAnQEVSzj0Hizge42TSPeKa1VmbilbUYBTRSa2yQPjd3pL2W8iCU1qW56xjecSfAT0NREQBxyR9GP+u+eVZriFI6GWSJ+p8b3McPlMcWn+IK7WTeKmkq6eoF+lSseQNpaHDSb4xceNBaKL8xvDgCDcEAg8YPCuKuq2wxSSvNmRsc9x4mtaXE+QFBM+ffF9/xaRgPQwMZENerStpuNuO79E96s7XZxOtdPNLM/qpZHyO757i4/wASuXBMOdU1MEDeqlkZGDa9tJwF+4L38SCnMy2D8zYRT3FnTXndy751J82I1lO6N66Q+Cx+tmVF08DY2NYwWa1oa0cQAsB5Ap03RvXSHwSP10yDK1Ru5w62T+Fv9TCpyW85lsehoMDq6id1mMqn6h1T3GGGzGDhcT7TYAlBoOcPLSLC6UyPs6V92wRX1vcOE8Og24JPKBtIUoYriUtTNJPO8vkkcXPceEni4gBYADUAAAvo5Y5TzYlVPqJja+pjAbiNg2Mb5bk8JJK+GgLccx+bq+hiNWz5VLG4eSYg/wDX6XxSvN5nM3Zr5RU1LfzSM6gf994/0j5A/wBR4dnHalWiwsNQ4Ag/qxjPhnEdDpYfSOIeR+cSg62hw1RNPA4jWTwAgcJtp+V2ONoaKoqXWO9sJaDsc89CxvjcWjxqOqupfLI+SRxc97nPe47XOcSST3SSg4UX6jYXEBoJJIAAFySeADhKovNjmlhpY2T1zGy1Js4ROs5kPELbHycZOoHZs0iGFYVkrXVIDoKWeRp2PbE7RPz7aP8AFfvE8ka+naXTUk7GgXLzE7RA5XgWHlVjgL+oIcRUznHzUU9cx8tK1sNUASNHoWSnbZ7RqDj8ca9eu/BNdTA6N72PaWvY4tc06i1zTYgjjBBCDbMxucRxczDqp976qWRx1iw+BJ4rDob978UDclD8MrmOa5pLXNIc1wNiCDcEEbCCrByDyg5voKep1aT22kA1WkadF9hwDSBI5CEGIbo7rpB4JH66dZUtV3R3XSDwSP106ypBz09FJICWRvcBqJa0u1+ILl501HYZfNv9i3nc2/qNV4R/bYteQRBPTvYbPa5p22cC027hXGrBy/wKGsoKiOZoNo3vjcRrjka0lr2naDca+MXB1FR8g9/mUykdR4nHGT0qpIhkHBpE9Ld3Q82vxPcqkUV4C4iqpiNRE0ZB5dMK1EBERAWH7pHA3EUtY0XDQYJTxXJezxXMgvxkca3BdHG8Kiq4JaedulHI3RcP4gg8DgQCDwEBBFS+rk/lHVUL3PpJnxFwAdo2IcBs0muBabXNrjVcr72Xmbirw17iWmWnv0NQ0XFuKQDqHd3UeAleMQe0OdbGO3Heah+4nurYx247zcP3F4tEHtPdWxjtx3m4fuIM6+MduO81D9xeLRBqWCZ88QiI5oZFUN4bt3p57jmdCPolbRkRl5SYow7w4tlaLvgfYPaL20hY2c29tY4xexNlIq72B4tLSVEVRA7RkjdpNPAeNpHC0i4I4QSgtVRDV/CP753pKsvJrGmVtJBUx9TKwOte+i7Y5pPG1wLfEo0q/hH9870lBxK28O+Bi7xv2QokVt4d8DF3jfshB2EREGZboXrSPCI/syKaVS26F60jwiP7MimlBpGYDru39zL6AqbUyZgOu7f3MvoCptAU15zMicQnxWslhpJXxueC17W6iNBo1eMFUoiCRPc7xXtKf6KpPNlQyQYVSRTMcyRjHBzHCxB03HWO4QvUIgl7Ppg/M+LSPAs2djZhq1XPQO18ekwu+cFnqoXdHYPvlHT1LRcwyFjjxMlG09xzGD56npBWOaLGOasIpXE9FG3eX6764joi/KWBh+cunnwxjmbCJmg2dO5sDe467neLQa8eNeK3NmMa6ykJ+LOwfy3n1S6W6QxjSqaWlB1RxmV3FpSHRAPKAy/z0GOLTMwGD79im+kdDTxuffg039LaD4nPPzVmao7c74PvWHyVBHRVEpseOOK7B/331BqqnDdG9dIfBI/XTKj1OG6N66Q+CR+umQZWuw6tkMQh0zvQe6QM4NNzWtLrcdmNHi5SuuiAi/QjOiXWOiCAXW1Am5Avx6j5CvygsDN7ikFTh1NJTMbHGGBu9N2RvbqczXrNjfWdZBB4V6NTbmHyv5lrOZZXWhqSA2+xk+xp5NIdAeM6HEqSQZPuja8sw+CIG2+zgu5WsY42+kWHxKdFvO6XiJioHcAfM091zYyPslYMg+pkxjHMdVFUCJkrojpNY++jpW1ONtd2nWOUBaV7vtZ2tT/zPvLIUQa47P5W8FPTeSU//dfz3fK7tem8kv4iyREGt+75Xdr03kl/EWfZXZQuxCqdUvijje8NDxHpAOLRbSs4nXaw8S+KiAt/3NeIF1NWQG/S5WSD/laW2Hmv4rAFt+5mHRYieSn9M3sQfF3R3XSDwSP106ypavujx+kqc/8AxWeumWUIKF3Nv6jVeEf22LXlkO5t/Uarwj+2xa8g6eMxl1PO1ou50UgAHCSwgBSr7mmLdpS/9faq2RBKeE5ucUZPC51HKGtkYSeh1AOBJ2qrERAREQEWKV2fze5ZI+YL6D3NvzVa+iSL23nVsXD74T9n/wBV/hQbgQvNYpm/wyoJMtHDc6y5jTESeMujLSSs098J+z/6r/CnvhP2f/Vf4UHt/chwbtT+fUfiL+jNFg3an8+o/EXh/fCfs/8Aqv8ACnvhP2f/AFX+FB7n3I8G7T/n1H4iHNFg3an8+o/EXhvfCfs/+q/wr+e+E/Z/9V/hQeFzt5HR4ZWtZCXGGVm+MDjcs6IgsvwgW1E8BG0i58Qvv5bZVzYnVGomDW6gyNjdjGAkhtzrJuSSeEk7BYD4CCk9zvUufhT2nZHUyNbyAsjf9p7vKpyq/hH9870lUtmCw10OENc6/TpZJQDq1dDGPEd7v41P+W+GmmxGshItozSaPeOcXNPjaWnxoPhq28O+Bi7xv2QokW05K5895po4qqndI+NrWCRjwNMNFgXNdsdYC5ub6zqQb0ixz3f6btSb6bF9DJ/PVBV1UFO2mla6V7WBxeyw0ja5sg5t0IP0SPCIvsvU0ql90H1p/wCeL0PU0INIzAdd2/uZfQFTamTMB13b+5l9AVNoCIiAiIg+Hlvg/NmH1VPa7nxO0AeyN6Jn/drVHCuNSJnNwfmTFKyICzTIZGarDQl6YAOQaWj81B2M0uL8y4tSOvZr37y/lEvQC/IHFrvmro5w8X5rxOsmBu0ylrDtuyPpbT42tB8a88DbWF/EH6Y0kgAEkmwA1kk8ACs3JfChSUdNTj/aiYwkcLgOiPjdc+NTBmlwfmrFqRpF2sdvz+QRDTF+QuDG/OVZoCnDdG9dIfBI/XTKj1OG6N66Q+CR+umQZWvpZO4HNXVEdPTt0nvPDqDRwvceBoGs/wDp1L5qoPc3YfGKOpn0RvrpzEX8O9tjjcGjiGk9xNtuq+wIPS1WbOm50Ow+MC9tNsxGs1AGqU8V+ptwNJCl2rpnxSPjkaWvY5zHtO1rmkgg8oIKt1YHuhMkNCRmIRN6GQiOoAGx4HQv5A4DRJ42jhcgxlriCCDYjWCOAqss1mVoxKgZI49Pj6XOPlgan9xws7ivpDgUmL2mabK7ndXsc82gltHPxAE9DJ81xvf4pcOFBtOfrCDPhLntBJgkZLq+LrY7xAP0vmqYlbtXTMmjfG8BzJGuY5vA5rhYjuEFR/ltk1Jh1ZLTSXIB0o3/AB4iTou8gseIgjgQcmQWLQUtdDJVRMlgJ0JWvjbIAx2rTDXA62mztWvURwqpYslMNc0ObRUZaQCCKeEgg6wQQ3WFHK03NpnZkw9raepa6amHUkHpkQ4m31Ob8kkWvqPAg3v8kMP7RpPq0P3U/JDD+0aT6tD91dDDc42FztDm1sLeSR28keKSy7v5Z4b2/SfWYfvIP1+SGH9o0n1aH7qfkhh/aNJ9Wh+6vz+WeG9v0f1mH7y5qXKmhle1kdZTPe42axlRE5zjxBodclBx/khh/aNJ9Wh+6u9huE09OHCngihDrFwjjZHpEbCdEC67qIJ03SHXGn8Fb66VZOtY3SHXGn8Fb66VZOgoXc2/qNV4R/bYteWQ7m39RqvCP7bFryAiIgIiICIiCKsc/Waj97J9srorcq7MLJJLI/m1o03udbeCbaRJtfT5Vwe99k7eZ5g/iIMURbX732Tt5nmD+InvfZO3meYP4iDFEW2jc+v7fb9XP4ie98f2+36ufxUGJItt974/t9v1c/ir++98d2+36ufxUGIr1Gb/ACLmxSpbGwOELSDPNbUxvECdRedgHj2AlbHgmYiijINTNLUEbWi0LD3Q0l3kcFp2GYbDTxtigjZFG3YxjQ0d2w2k8J4UHJRUjIY2RRtDWMa1jGjYGtFgPIFjmfzId8tsQp2lzmNDahjRclg2S2Gs6I1O4gGnYCVtKIIcRU7lfmdoa1zpIr0spuSYwCxxPC6I2F+9Lb3N14abMBUA9BVwkcZY9p8gv6UGNr0ubTrtQeER+le79wGr7ag+jJ7F9bJXMtU0lbTVDqiFzYpGvLQH3Iab2FxtQeh3QfWn/ni9D1NCrjOVkq/E6LmeN7Y3b4x+k4Eizb8A4dayn3AKntuH6D0HxcwHXdv7mX0BU2snzb5qZ8NrRUyTxyNDHs0WtcD0QGvX3FrCAiIgIuGsqWxRvkebMY1z3GxNmtBJNhrOoHYvE+7Bg/bR8xP9xB7xYPuksGtJSVYHVNdA88rTps8ZDpPor3nuwYP2yfMT/cXiM7+cPDa7D94p3mWUyMc0729gj0b3dd4GstLm6vjIMPREQblubMH/AFyrI+LAw+SR49UtxXk81mBmjwulicLPc3fZBax0pDpWPKAWt+avWICnDdG9dIfBI/XTKj1h+e7IuurcQilpad0rBTsYXBzBZwklJHROB2OHlQYYqN3OHWyfwt/qYVknuWYv2m/6cX31tuY/AKmioJoqqIxPdUOeGktN2mKJt7tJG1p8iDRF0ccwqOrp5aeYXjlaWu5OJw5QbEHjAXeRBF2UeDSUVVNTS9XE4tJ+MNrXDkc0tcOQr5qozPlkJJWsiqqWMvnjtG9jdr4ydRA4S1x8jjxLHPc6xXtKf6P/AOoNuzF5X82UXM8rrz0wDde18OxjvF1B7jSdq+/nGyHixWn0DZkzLmGW3Uk7Wu42Gwv4jwLD8iMnsYw6thqWUU5DTaRgb1cTuqbt221jiIB4FTbHXAOvWL6xY+MHYgjDKDA56Kd0FTGWSN4Dsc3gc12xzTY6xxHiXzVZ2UWTtNXRb1VRNkbtbfU5p42PGtp7h1rHcoswbwS6hqGuHBHONEj/AJGAhx+aEGJovb1WaXF2EjmUuHxmSxOB7g07+ULr+5ji3aUnlZ95B5BeqzWdd6D98PQVy+5ji3aUnlZ95ehzfZAYlT4nRyzUsjI2SgvcSywFjrNnIKTREQTtukOuFN4MPWyrJVTGc7NlJitTFMyoZEGRCPRcwuJIe917gj4w8i8d73+bt2PzTvvIPvbm39RqvCP7bFry8ZmvyKfhUE0T5Wy75JpgtaW26ENtYk8S9mgIiICIiAiIgIiICIiAiIgIiICIiAiIgIiICIiAiIgIiICIiD5WVn6hW+Dz+qcoxVnZVj8xrPB5vVOUdCidxj+PsQdZF2uYncY/j7F+4MNe5zWgtuSALk8PiQdJe/zPZEuxCsbJI381gcHSEjU9wsWxC+2+on5PFcL1GR2Y50mhLWzt3s6xHDpEuHE57wNHxA90LcMJwuGlhZDTxtjjYLNY3g5SdpJ2knWTtQdxERAREQEREBERAREQEREBERAREQEREBERAREQEREBERAREQEREH//2Q=="/>
          <p:cNvSpPr>
            <a:spLocks noChangeAspect="1" noChangeArrowheads="1"/>
          </p:cNvSpPr>
          <p:nvPr/>
        </p:nvSpPr>
        <p:spPr bwMode="auto">
          <a:xfrm>
            <a:off x="307975" y="7938"/>
            <a:ext cx="304800" cy="304800"/>
          </a:xfrm>
          <a:prstGeom prst="rect">
            <a:avLst/>
          </a:prstGeom>
          <a:noFill/>
          <a:ln w="9525">
            <a:noFill/>
            <a:miter lim="800000"/>
            <a:headEnd/>
            <a:tailEnd/>
          </a:ln>
        </p:spPr>
        <p:txBody>
          <a:bodyPr/>
          <a:lstStyle/>
          <a:p>
            <a:endParaRPr lang="en-US">
              <a:latin typeface="Times" charset="0"/>
            </a:endParaRPr>
          </a:p>
        </p:txBody>
      </p:sp>
      <p:sp>
        <p:nvSpPr>
          <p:cNvPr id="79876" name="Rectangle 5"/>
          <p:cNvSpPr>
            <a:spLocks noChangeArrowheads="1"/>
          </p:cNvSpPr>
          <p:nvPr/>
        </p:nvSpPr>
        <p:spPr bwMode="auto">
          <a:xfrm>
            <a:off x="228600" y="228600"/>
            <a:ext cx="8915400" cy="892175"/>
          </a:xfrm>
          <a:prstGeom prst="rect">
            <a:avLst/>
          </a:prstGeom>
          <a:noFill/>
          <a:ln w="9525">
            <a:noFill/>
            <a:miter lim="800000"/>
            <a:headEnd/>
            <a:tailEnd/>
          </a:ln>
        </p:spPr>
        <p:txBody>
          <a:bodyPr>
            <a:spAutoFit/>
          </a:bodyPr>
          <a:lstStyle/>
          <a:p>
            <a:r>
              <a:rPr lang="en-US" sz="2600" b="1">
                <a:solidFill>
                  <a:srgbClr val="0000D5"/>
                </a:solidFill>
                <a:latin typeface="Calibri" charset="0"/>
              </a:rPr>
              <a:t>New perspectives on an old nemesis:</a:t>
            </a:r>
            <a:br>
              <a:rPr lang="en-US" sz="2600" b="1">
                <a:solidFill>
                  <a:srgbClr val="0000D5"/>
                </a:solidFill>
                <a:latin typeface="Calibri" charset="0"/>
              </a:rPr>
            </a:br>
            <a:r>
              <a:rPr lang="en-US" sz="2600" b="1">
                <a:solidFill>
                  <a:srgbClr val="0000D5"/>
                </a:solidFill>
                <a:latin typeface="Calibri" charset="0"/>
              </a:rPr>
              <a:t>Chemotherapy - Health, safety, and waste management issues</a:t>
            </a:r>
          </a:p>
        </p:txBody>
      </p:sp>
      <p:sp>
        <p:nvSpPr>
          <p:cNvPr id="79877" name="AutoShape 4" descr="data:image/jpeg;base64,/9j/4AAQSkZJRgABAQAAAQABAAD/2wCEAAkGBxAPEBQPDQ8PDw8PEA8PDw8QDw8PDw8QFBQWFhUUFRQYHCghGBolHRQVITYkJSkrLi4uFx8zODMsNygtLisBCgoKDg0OGBAQFywkHCQsLCwsLCwsLCwsLCwsLCwsLCwsLCwsLCwsLCwsLCwsLCwsLCwsLCwsLCwsLCwsLCwsLP/AABEIAKIBNwMBEQACEQEDEQH/xAAbAAACAgMBAAAAAAAAAAAAAAACAwEFAAQGB//EAD8QAAIBAgQDBQUFBgUFAQAAAAECAAMRBBIhMQVBUQYTYXGBIiMykbEUQlKhwQdicqLC0TNTc4KDQ0RjhPAW/8QAGQEBAQEBAQEAAAAAAAAAAAAAAQACBAMF/8QALREBAAICAQMDAwMEAwEAAAAAAAECAxEEEiExEzJBIlFxQmGhFFKBkSMzsQX/2gAMAwEAAhEDEQA/APNQJ9HThEFjoCCx0JkQWQ2ILEJCy0NiyyG2ZYrYgstLacsdDbAstLYgstLbMstBmWWknLLSZllpbZllpMyyTMsijLDS2jLLS22k4ViGF1w9YjqKT2+ktHbWrUGQ5aisjdGUqfkYLYLSISIFFpJFoaSCJIJECgiB2AiC2EiSQRBoJECEiSCRAoIgWCSEBJNsLOh5CCxAgsgILHQ2ILHQ2ILEbTlkE5I6AgsltOWS2nJJbZlkNpyyW05JJmWS2zLJMyySMsltmWS2jLA7dt+ymjSOKqPVVGZKQNMuAcrFtbX52nhyJmKxp78eItadvROId0SToD1uLzljJp1zjcz22KPgKikBsmRkJ9plIYag8uc9ceTd4h5ZKapMvJys63IjLBbQVlo7Dlho7CRBIIkQkQQSIEJEEEiGjsJEjsJECAiBCRApAkkgRG2+Fnu8hBY6GxhY6GxBYgQWITlkBBZAWWISFlpbSEkk5IpISSTlktsywW2ZZLbMsVtmWS2jLJlmWC2jLLR26z9ngHeVgf8ALU6Am1m6es8M8TqHRx57y6nFLTyIzOvxPcHMCbHSc9a732dNp1pocWs2BrlQWGRh8LADUW33mqV+uGbz/wAc7eaFZ2OPaMsFsOWGjtBWWiErBbARA7CRIhIgQkQQCIIJEDsJECEwICINQwCSGBELELOjTyEFiBhYjYgstM7FlipkQSQEEiBZJIQWI2nLIbZllobTllpbTllpbZllpbZllpbZllpbZlkdoyy0ztGWS22eG0qZqr34Y0VOaqF+LuxvaYvMxWdN01NoiXrOGwncU89KhSBqWWiqoAgQ/Ccy7m3PnOWsxMd7TLqyVtE/TER9lDiK2KZAiV6l1ZlCpoQxPMsD421mq+lXfVGv5/8ADb1ba13/AI/9bmAxNZKRFVLjXOWBIIGhs99DKIrb2z2/dm+411efjTiu1poVGz0UyMLd5plvfkRzbQ6iemO827TDGTHFe8S5y09dPLaCsNHYSIHYSJaWwEQISIaOwEQISIEDCCARAhIgdgIgYCRBpgEkICIWoE6HiILEbGFjEAQWIGFkhhZAQWI2nLIbTliE5ZJOWQZlktpCyG2ZZLabSW0ZZLbMstLbMskjLJArXCORoQjEEbiwmbR9Mt0nVodhhMRXydz3z913FGpkOq2ZAbW5C858NKzWJ13dWa8xaY+FTVqtdijVEDbgVX26HXWdkU1Ditk3Pg7DMwCMHqXZmBJcnQDTeeWSu9vfFPiXM06jO9XMSf8AD3PMlrzwwR3l7cie0MKzocoSsjsJEDsJEDsBEDEhIgQFYEBECAiBCRBFsIEBEDASINMAkhARZW4E6HlMjCxAwsUMLIDCxGxBYs7EFkk5ZBIWISFkBZIhmWSTlkNsyyO2ZZBOWRQVgtsyyW0ZZIrEL7D/AOm/0mbeJbp7odXht/8A08MP5Jz8f/rj8uvPH1z+FO87nzm1RNqSnozn+Uzxv5dGOe0OWwY9usOndf1Tnwe6zoz+yp5E6HIErAgKyQSIEBEmgkQIGECAiZJbCR2BhAlkTJCRBFkQlpIEoQwIsrgLOh5mBYgYEQILIDCxAgsQsuFcLNY+02ROtrk+CiYtbpbx4+r8OiTs7hrad4D+LMG/l2nnHItHxD2txaW+ZiXL9paLYJg1RL0WNlq075b9Cp+FvDnPaMtLx2jUuf8ApstJ1vcf6a9GorqGQhlOoI2M0857TqTcsgzLIMIA3NoxEz4E2iPMgNVfxCa9O32Y9Sv3W3Z/hC4xsoxOHpa2s7jvG/hTczxy2mke2Ze+KkZP1RDucN2IwdMe8WpVPNndkB9FnHPIvPh3RxsceY22h2ZwI/7VPVqh/WXq5Pu16OP+0mt2UwDf9DL/AA1Ki/rGM14+WZw45+FZiuw2HP8AhVatM8gwWoP0M3Ge3zDE8avxKnfspVoOWqFKlALUzOp1Hsm11Ou9pv1YtDFcNq238Lmpw8PhadWmPbSgoNt3S1z6ieGG3TMxPzLpzV6o3H2cU8+k+S2G0UAf+X6Tys6KuZwQ97XHQUf6pzYPdZ08j21bJWdLjCVggESISIHYCsiWRA7CRAgIg0WwhKLImWgEQICIEsiBhgEkYBELtROh5yMCLIwIgYWQGBESx2C2vzNgOpjEbZmV7wyvYXOg0F9hc6ACeN4ddJXtPFW33nhMPeJaXHKlOtSajVGZHGVh9CPEQiNTszLzbs/npV3w9wyXf7w0ZfvAeI3nRjt305uRWJr1fLprT3cQazhRc+g6marXbF7dMKuviLG7az16oh4dM3atTiKDe/ylOWIbjjWlq1uKD7im/U8p52zfZ0U40x5lacJ7W46lbJi61l2DuXW3Szcp5RSlvNYetrXr4l67wjjlStg6OKqJlNS+dNgQDbOvQHecdqVi80264tbo6pW1PEhgCOc85jT0idoapAtDiVQPTamDq6lR5xidStbDw5u6oKrfElNQfMDWYmfl6a+HE8Zw4V86CyVG2GwbmB9Z38fL111PmHzOTh9O248S1cW1kv0L/nPSRVznDzetiPKj/VObB7rOjk+yrcKzpcgSIIsiSCRAgIgQESUSBhBqJLIg0AiZJbCRAwmSWwgS2hJYokjAIheAToeZiiQGBEDVYsjCxEqrFYjNU01VTYDr1/Oe0V1DytPdcYPFKcqudT7SjoU1v6TnvDrx37LReIcjodbfveU8Zq9etU8T4luAb+P9oxRTdyGIZaNTDVKVy7LdlHNw9go63BnjFprkes168b2/hfYlAofF1DcqGFJPZCki9nY78tBbzmr8qZ9sPGnE/un/AEouI9g8QWLLi8K2ptfNSAHQDW09452OI1MTH+nhf/595ne1LiuwuL/zcIf+cf2hPMxT8mvByVaD9g8R96vg1869/oJieVi+73jjZPsbh+wIJ95jsOvgiVKh+gExPLxx4huONeXQ8K7J8Nw5D1WfFuLELUsKV/8ASX4vUzxty7W7Vh6Rxqx3mXTVKr19ApSmBpewJA6D7oExT6Z67z3avHVHRWOzmO1PbqjhFNDCMtauNCwJNKj5kfE3gPWeWTLNp7PXHiiPJnZXtyuOy4fEIMNiyLUyD7nEkchzR/A78pmuWWpxwuMbW7tGqPcBLFvDWxj1iKB4bxBcR3ndnMlNsit+IZQb/WUz20dd9tbjOGvQPVGV/wC/1ntxL6yx+/Zz8ynVin9u7nsaPYI8Wn0pfOhz3Cl97X8qP9U58Hus6OT7KrAidLjAVkiysiAiCARBAYQJZEiAiDWyyINFmBLYTKgBg0WwhJYBKEYBEbXoE93mYoiDFEQMCTIMVUyIzcwNPPlNVjciVAk93lLdo4i1jtbw2mJqYvpsnGjlub3vy8p5zR7VvtR1a/3b/AbD+Hl+U83pPfu6b9mnBqOKr/aK9RrYGrTqJSyXWpUNyt3OgtvYa7Tmy13PZ1Ut017vX/tKb5RrzOp/OeXoR9mpzSFsQnRfkI+jH2Hqz9ynqIfur8hL0o+y9W33a706R3RfkIejX7H1bfcmpRpAXFNL8r6C8JxxEdoMZZnzLheP/tETCVGoJgqvfLyqKKKb2B5sw8ROe17R28PeKRPfy5HG9rcbjbrXqCnSYEijR9hDr97m3qZ5dW5eutQqsLhjVqCnSRncEWpIuZj6DaPkbdxwT9ndeoVqY2p9nUFXFOkQ9e4IIu3wp+ZjrS277j2Eath6yD43SwPVtN4JVdheHtSw16lw9U5mU/csMoHnGUteIAd2y9UI/KaxTq9fzDGSN0tH7S4/EfB6tPtXfHp8KHhw99X8qP8AVOXj+6XRyvbDeInW4gEQIGEkWwkgEQRbCBARAlkSJZEJaLYTLQCIEthMkthIsAkjFEhK+E6GJGsQYBJkYiy0uMtamB1cfQmboJVAno8kkyWgNUtPO0vSsNKrd2su56DYczOa9orG3XjrNpdBwnimIwqCnhK1PuwS3dsoXMx3Oo1J85zxln4l0WxRPe0S6LhvbGsW7vEULMLXKGx+Rj/U1j3QzPGmfbLpcJxJaouhPipFiJ6VvW3iXlbHevmDTiOpjOhGynx1vhnna8Q9a0mWpVrO25nhbI9q41Tx3gyYyl3dT2WGtKqBdqbXv6qeYnjb6o7vasdM9lDwPsI2bNjaoABNqVA3zDqznYeWs8orEd3pNtvQeDcPo4ZcmGpJRU75R7TfxMdTHY0uqSgQKMQRaw8JJr4HRfH2pJo8QqWU/wAJnpijeSv5Yyzqlvw5XFH2fVp9mz41fhQcLPvsR5Uv6pzcfzLo5PiFiZ1OIBkQGBA0kUwkgEQJZggNAlmDUFtBqC2gS2mZJbQaYskasWV4s92TFizJgkyNYhXcd+BD+/8AoZuq0qc03t56VGLx7itlX4QbZdrnnefPz57ep0Vl9HBgr6fVMN2s692HUsDqMp3B6GFL5NTNp7QbUx7iKx3JocSFKqmUEIcq1XbR2vzA+6t+U48mab/h1UxRV1LYf2rWBzajTnPHb1WfdZbFvacDfkPCBdDwFA9E1QVJFVqLBbHuyACA3Qm89Mdoju87xNo03Gw+bz6/pPT1WYxQlML1nnNm4qaMLM7a0F8LDaJy5ZFt0KnT5mCb1JuuskivU0+UkThG006tJOb4txmj332RXDVyAWUahB0J2zeE6uHTeSJmfH8uXl3mMeojz/Cuxmw83n058S+ZHmHP8IPv8R/xfVpzcf3TDp5PshZmdbiAYIJkS2gi2kSzBFmBA0DBZg1BbQagtoItpmWoKaDSVkjFjDEr1Z7gwRZkwSA1iGpxijnom26Wcem/5XjCjy5svN7WlTjF98rfiInz81dZYl9DDb/imGzjXJIA0QGxYmwvPPlZP0QeNj/XLTxeW2VCGZsqgLrc336zidj1GhQ9qiD8QXXzsIJwnaTtJXerUpUXNOkrsgygrUaxscx3+Ukf2H7RNwzEB6rF8LiLJi6JuSVJ0cD8a/FfzEtiJ290GFAOhDKbFWGzKRdWHmCJEw4cSSGUAayTSxNXpp4n+0kqar666+MkdRrdJJu1MUlJc9Zwi+O58lGp9I1rNp1EM2tFY3Mqav2kDuqUktTLoGqP8RGYbDZfznRPHmtJtMvCOTFrxWsdvuRxXjT02XCYf/HqK7vU/wAilqAR++eXznM6XDcMUUq6W3FQAkm7MSbEk8zPfj21lq8ORG8VnUY74b+LT7EvkR8S5zgJ97X/ANn1M5cHvs6eT7KrgzqcYDBAaSA0CWZEtoEDQRZgSzBotoNQWYEppmTBbQaSskYsYZlegz3ZMEhI1iyMRDZwSI1RFqkrTZ1VyLXCE2J18ITMxEzHk1iJmNud7ScHOGxNXD5O7akxy07ls1M/Cyk/ELTzw5uuv7vfLimlv2c/iMMxtZWLZgFVVLMTvoBqZnPrpiZ+G8MzM9MDpOVJpVqRQj4qdVSrG/MqeU+Xa3VMy+hWNRELbguCw4qBqdIZ7ixY3Vb8wOsy079MPbEIvQMPlYwTzftlwt8NjqiIoUVj3yMBd3zfEB5HpDQ02OE9n6xGaoBTU831cjy/vEvYeyVYNgqQzF+5zYcsdzkOl/QiBWNarbaSaVWp6nqZBW4uv0ilTWqhdXYKOV9z5DnNVrNp1DNrRWNy1qvGWGlFcv77at6DYfnOqnF+bS48nK+KR/lXVXZzmqMzsebEkzqisV8Q5ZtNp3aSq9MurKt72vpuLa3HlPPNMRSXrgjeSGtwPvXbvKlRqlSopzNa7sBoDpoBYT535fSj9mtT4dVFRWyMFzg3IPWeuKv1x2l5Zp+i0b+F9iiRTJqXADHUKcgvzPSfXtad/H+HyK07eZ/yo+A0G73EkC4UUmJGosSdR+U58E/VZ08iJ6IWZnU4QmBAYEtpIBg0W0kW0EWYEswaLaDUFkwRbTLUFtBpiyRixZleqZ7MmKYgamIkYMmRiKdXguK4LGCnT4tRQ1KK93SxWXZDplfmOWo6cp8/JhtS02xu/HnravTkdZwDgGEwV6mFGdqm2IZldsnJUYaBfLecuTLe/udVMda+CO1nZ7D4+netQpVa1Me7Z1BJHNC29p5vR5EvZ40KrdxU9kMLJVvdRocuYa9d5J2K5nxC1FsFU3IN8xuAJJa8RwFPFAGmUGJpg5M1tQd1vyknPvwipf34bMDqhBCg/rJOp4Zh/s+CpgixqVqrjS3s2A/SBgtqsA1MXiFQZqjBAdr7nyG59JutZtOohm1orG5lz2O4xe4orlH42Azeg2H5zrx8X++f8OTJy/7I/wAgwHA8XirvRo1KoO7nRT/uY2M6Jtjx9vDmimTJ38sr8BxdNxTfDVQxFwAha4G9iLgxjJSY3sTivE66WlUpMhKupVhoVYEEeYm/Phie3ladnMmdlcXLKMgBCuSDqEJ0vY7He05+RE9p+HTxpjvHyVVpdxVqUsNiaVNLM1Q1kfDVSx2V7j2fC1gdZxxufHl2zqPPhylCniVq3OKqUxc5nS1QW8FN7zsxY80W92ocWfJgtX27n4+P5XvDcRiy+RcStekx9pXw7K7Abiw0M9r2tE99Wj/U/wC3ljpWY+ndZ/O/4XHC8OmDSrZTkfMbMAqUmbW3V2N7AC9udpz1tue3y6L1iI+r4UJn0HywGRCYGC2kSzAgMEW0EWZNaLaBLaBLJhJLaZbgtoFKyQxFmV4DPZkxTFDBkyMGIGDIFkncbwaWXDOLV8Prh6rIDqV+JD5qdDPHJirfzD2pltXxLpcH255Yijr+OibfyN+hnJbiT+mXVXlx+qFX2lqYTEEYijWyNcd7TKMtRh1VdifIzx9K8dph7RmxzG9j4fSevmTBNSbJlGavU7kvf8KnU+O0JxzWfqjRjJFo+mYdDiOz6lEavQ7pqYuXp1XVabdVqf3md9M9v5a11R3/AIORqmHUlsRUrIV91Sr00Lr+/n3K8hfeFrRPxo1rMfO1fi+IbPXqADlmNh5Ko39IVrNu0QbWisbmVHjOPE6Ydbcu8cAt6LsPW868fF+by4snL+KCodl8fiB3ppN7WzVXCM2umjG9p7erip2j+Hj6OW/ef5b/AA3sRV7wHFvTp0lPtBXDu4B1VbbX6mFuRGvp8tV41t/V4dzX4itNQlMBUUBVVRYKBsJxzEfLujasbirfeJy73BsR4zG9eGtKDtUwrIWexemAyPzKX1F+Y+k6ePk1bXxLm5OOJpM/MOOIn0dPl7b+E41iFN+8LkKUtUVKoydLsCbes8ZwY7eYe8cjJWPIftlG+Y4HDZgb5stZdfIPKvGrE7iZhW5d5jUxBtXjdTKVppSpA3v3dPX5sTPWce/dMy8oy69sRC77L9mlxdP7Vi6jPmZlp0wxGimxLHca8hOa+TonppDppj9SOq87dB/+fwqiy0KY8wWP5mefq2n5e8YaR+lr4jgGFYa0U9LqfyMYy2+4thpP6XHdqeBJhgtSkxKMxUo2pU2voeYnTjydU6lyZsPRG48ObaerwAYEDSRbQJbGBLYwJbGBLaDRbTLUFsYFiyRgiJXYM9mRgxBgMQMGQGDFlkElDaDWzIaOyahvttLS2y3SGlts4fHVqZBSowysGAvdbjUHKdD6iYtirbzDdctq+JblTjuKe5eqHLbs1NC3znj/AEtHr/V3/ZoVKjOczsWJ5kkme9aRXtEPC15tO5l2/wCz3hdPK+MqAMyMKdIHXK1rlrddres5OVk19Ls4mPf1uup1KlQkgDKDuec4YmZd0wDGYUlbj+48h085qJ0NKZwdvnGZUQ1K9ZUmS5TGY3MCgOgZh6b2nXw8fVbc/Di5mXpp0x8tEmfUfJBT0hDaGMWUXkXofYasDglA+7UqqfO+b6GfK5PbJL63F744W9Z7Tn6pdOoaFasZdcnpcn20r3RF5lyfkJ18LveZ/Zxc72RH7uPJn0HzYATAlsYIDGRLJg0Wxgi2MCWTMtQAmDRbQksUyRgMUuQZ7MSYDIDBiBgxAwZAV4hIgkyTLSSQJLabSW2CBEJaD0PsHWDYVqZb4K121c5VbnqLDyBPWfM5lZ631OHb6HUVa4p0tFIAuFF73HUzk8Q69bknDY0PlUkEveyAEBRbnKJn5UwoeL1QhbkB5AD/AO8ZoOG4rxku2WlryzWYD6TdcOS3irytmx18y0qYsN78yepn1sGGMddPk8jNOW+/j4STPZ4IU7eUIICYhF4SYd72FrqcLlG61agfzNiD8rfKfL5W/UfW4kx6a6xFScsupWVagvrtAuU7Y1Vsiqbm5Ppad3CjvaXDzpjprHy5ZjO984DGCLYyJbGBATAlsYEtjCSAzLUFsZEtpkwxTJSYDNBcKZ6gwGIGDIDBiBAxAwZAQMgIGQTFJBkkyTIJN5Jb9m+MHC1dbtSe61F1Oh/CLgBtALnYXnPnw+pXt5dHHzenPfw9G4dSVvapuHpvsQ19tD566T5XRNZ1L63VFo3Da+z06F3BzMQba7dYa0dvL+1vGRXqFKTA01OrDZ28OoH1vPocbDqOq0d/h8/k5tz01n8qBZ2OI1GmoYkZMWUKdB5QaCTEIBhJhvdn+OnBu10z06mXOt7MCt7FT11M5s+H1Py6sGb0/wAOjbtdhWG9VfBqd/oZxTxsn2d0cnH92hiu01D7veN4BQv1Mq8XJP7K3Kxx95c1xLHmu+YqFA0VRrYeJ5md+HFGOunz8+WclttJjPV4lsZIDGCLJg0WxkgEwMFtMy1ACYNFsYIsmDUJBkJGpiFsGnrCMUxAwYsyINJDDRAg0gMNICDSAg0Qm8km8km8km8km8t6B+E4jWon3VV0va4B0Nr2uPUzyvjrf3Q9seW9PbI8dxjE1lyVazshtddAp23A325zFcGOveIbvyMlu0yrQJ7PAYkBLNQEkySFOgg0BjFhGaDUEGZluAGRDIIvESFmgCyZEBMCWTBFkyICYGAEzLQGMiWTMmILJhLTFMoRgMWZWonqpGJpkwSA1iBCQGJAQihCQEJBIkBSSZJkUmEqAwSZIMkyKEJJBikLsJk/AWmmUQMEmZbAZBBigmSLMEWYIJgSzIlmEoJg3BbQIGmSWYGAGEmGCSkYiH//2Q=="/>
          <p:cNvSpPr>
            <a:spLocks noChangeAspect="1" noChangeArrowheads="1"/>
          </p:cNvSpPr>
          <p:nvPr/>
        </p:nvSpPr>
        <p:spPr bwMode="auto">
          <a:xfrm>
            <a:off x="460375" y="160338"/>
            <a:ext cx="304800" cy="304800"/>
          </a:xfrm>
          <a:prstGeom prst="rect">
            <a:avLst/>
          </a:prstGeom>
          <a:noFill/>
          <a:ln w="9525">
            <a:noFill/>
            <a:miter lim="800000"/>
            <a:headEnd/>
            <a:tailEnd/>
          </a:ln>
        </p:spPr>
        <p:txBody>
          <a:bodyPr/>
          <a:lstStyle/>
          <a:p>
            <a:endParaRPr lang="en-US">
              <a:latin typeface="Times" charset="0"/>
            </a:endParaRPr>
          </a:p>
        </p:txBody>
      </p:sp>
      <p:pic>
        <p:nvPicPr>
          <p:cNvPr id="79878" name="Picture 5"/>
          <p:cNvPicPr>
            <a:picLocks noChangeAspect="1" noChangeArrowheads="1"/>
          </p:cNvPicPr>
          <p:nvPr/>
        </p:nvPicPr>
        <p:blipFill>
          <a:blip r:embed="rId3" cstate="screen"/>
          <a:srcRect/>
          <a:stretch>
            <a:fillRect/>
          </a:stretch>
        </p:blipFill>
        <p:spPr bwMode="auto">
          <a:xfrm>
            <a:off x="1228725" y="2514600"/>
            <a:ext cx="2962275" cy="1543050"/>
          </a:xfrm>
          <a:prstGeom prst="rect">
            <a:avLst/>
          </a:prstGeom>
          <a:noFill/>
          <a:ln w="9525">
            <a:noFill/>
            <a:miter lim="800000"/>
            <a:headEnd/>
            <a:tailEnd/>
          </a:ln>
        </p:spPr>
      </p:pic>
      <p:pic>
        <p:nvPicPr>
          <p:cNvPr id="79879" name="Picture 7" descr="The Pharma-Cycle Cytotoxic Safety Kit is a Surprisingly Simple Way to Protect Your Family and the Environment."/>
          <p:cNvPicPr>
            <a:picLocks noChangeAspect="1" noChangeArrowheads="1"/>
          </p:cNvPicPr>
          <p:nvPr/>
        </p:nvPicPr>
        <p:blipFill>
          <a:blip r:embed="rId4" cstate="screen"/>
          <a:srcRect/>
          <a:stretch>
            <a:fillRect/>
          </a:stretch>
        </p:blipFill>
        <p:spPr bwMode="auto">
          <a:xfrm>
            <a:off x="6248400" y="3957638"/>
            <a:ext cx="2506663" cy="1681162"/>
          </a:xfrm>
          <a:prstGeom prst="rect">
            <a:avLst/>
          </a:prstGeom>
          <a:noFill/>
          <a:ln w="9525">
            <a:noFill/>
            <a:miter lim="800000"/>
            <a:headEnd/>
            <a:tailEnd/>
          </a:ln>
        </p:spPr>
      </p:pic>
      <p:pic>
        <p:nvPicPr>
          <p:cNvPr id="79880" name="Picture 2" descr="https://encrypted-tbn3.gstatic.com/images?q=tbn:ANd9GcTgTxfuB__I4YmYdSy9iiUNudjqePy1Qm3O2PkZRO8n8xeBy73TEA"/>
          <p:cNvPicPr>
            <a:picLocks noChangeAspect="1" noChangeArrowheads="1"/>
          </p:cNvPicPr>
          <p:nvPr/>
        </p:nvPicPr>
        <p:blipFill>
          <a:blip r:embed="rId5" cstate="screen"/>
          <a:srcRect/>
          <a:stretch>
            <a:fillRect/>
          </a:stretch>
        </p:blipFill>
        <p:spPr bwMode="auto">
          <a:xfrm>
            <a:off x="603250" y="4356100"/>
            <a:ext cx="2520950" cy="1708150"/>
          </a:xfrm>
          <a:prstGeom prst="rect">
            <a:avLst/>
          </a:prstGeom>
          <a:noFill/>
          <a:ln w="9525">
            <a:noFill/>
            <a:miter lim="800000"/>
            <a:headEnd/>
            <a:tailEnd/>
          </a:ln>
        </p:spPr>
      </p:pic>
      <p:sp>
        <p:nvSpPr>
          <p:cNvPr id="79881" name="TextBox 1"/>
          <p:cNvSpPr txBox="1">
            <a:spLocks noChangeArrowheads="1"/>
          </p:cNvSpPr>
          <p:nvPr/>
        </p:nvSpPr>
        <p:spPr bwMode="auto">
          <a:xfrm>
            <a:off x="673100" y="5988050"/>
            <a:ext cx="2374900" cy="260350"/>
          </a:xfrm>
          <a:prstGeom prst="rect">
            <a:avLst/>
          </a:prstGeom>
          <a:solidFill>
            <a:schemeClr val="bg1"/>
          </a:solidFill>
          <a:ln w="9525">
            <a:noFill/>
            <a:miter lim="800000"/>
            <a:headEnd/>
            <a:tailEnd/>
          </a:ln>
        </p:spPr>
        <p:txBody>
          <a:bodyPr>
            <a:spAutoFit/>
          </a:bodyPr>
          <a:lstStyle/>
          <a:p>
            <a:pPr algn="ctr"/>
            <a:r>
              <a:rPr lang="en-US" sz="1100">
                <a:solidFill>
                  <a:srgbClr val="FFFF00"/>
                </a:solidFill>
                <a:latin typeface="Times" charset="0"/>
              </a:rPr>
              <a:t>New York Cancer Hospital 1884</a:t>
            </a:r>
          </a:p>
        </p:txBody>
      </p:sp>
      <p:sp>
        <p:nvSpPr>
          <p:cNvPr id="79882" name="TextBox 10"/>
          <p:cNvSpPr txBox="1">
            <a:spLocks noChangeArrowheads="1"/>
          </p:cNvSpPr>
          <p:nvPr/>
        </p:nvSpPr>
        <p:spPr bwMode="auto">
          <a:xfrm>
            <a:off x="3124200" y="6519863"/>
            <a:ext cx="2662238" cy="338137"/>
          </a:xfrm>
          <a:prstGeom prst="rect">
            <a:avLst/>
          </a:prstGeom>
          <a:noFill/>
          <a:ln w="9525">
            <a:noFill/>
            <a:miter lim="800000"/>
            <a:headEnd/>
            <a:tailEnd/>
          </a:ln>
        </p:spPr>
        <p:txBody>
          <a:bodyPr wrap="none">
            <a:spAutoFit/>
          </a:bodyPr>
          <a:lstStyle/>
          <a:p>
            <a:pPr algn="ctr"/>
            <a:r>
              <a:rPr lang="en-US" sz="1600" b="1">
                <a:solidFill>
                  <a:schemeClr val="bg2"/>
                </a:solidFill>
              </a:rPr>
              <a:t>www.webbertraining.com</a:t>
            </a:r>
          </a:p>
        </p:txBody>
      </p:sp>
      <p:sp>
        <p:nvSpPr>
          <p:cNvPr id="79883" name="TextBox 11"/>
          <p:cNvSpPr txBox="1">
            <a:spLocks noChangeArrowheads="1"/>
          </p:cNvSpPr>
          <p:nvPr/>
        </p:nvSpPr>
        <p:spPr bwMode="auto">
          <a:xfrm>
            <a:off x="7224713" y="6553200"/>
            <a:ext cx="1919287" cy="338138"/>
          </a:xfrm>
          <a:prstGeom prst="rect">
            <a:avLst/>
          </a:prstGeom>
          <a:noFill/>
          <a:ln w="9525">
            <a:noFill/>
            <a:miter lim="800000"/>
            <a:headEnd/>
            <a:tailEnd/>
          </a:ln>
        </p:spPr>
        <p:txBody>
          <a:bodyPr wrap="none">
            <a:spAutoFit/>
          </a:bodyPr>
          <a:lstStyle/>
          <a:p>
            <a:pPr algn="r"/>
            <a:r>
              <a:rPr lang="en-US" sz="1600" b="1">
                <a:solidFill>
                  <a:schemeClr val="bg2"/>
                </a:solidFill>
              </a:rPr>
              <a:t>December 4, 2014</a:t>
            </a:r>
          </a:p>
        </p:txBody>
      </p:sp>
      <p:sp>
        <p:nvSpPr>
          <p:cNvPr id="13" name="Rectangle 12"/>
          <p:cNvSpPr/>
          <p:nvPr/>
        </p:nvSpPr>
        <p:spPr>
          <a:xfrm>
            <a:off x="1219200" y="1363663"/>
            <a:ext cx="7924800" cy="769937"/>
          </a:xfrm>
          <a:prstGeom prst="rect">
            <a:avLst/>
          </a:prstGeom>
          <a:solidFill>
            <a:schemeClr val="bg1">
              <a:lumMod val="75000"/>
            </a:schemeClr>
          </a:solidFill>
          <a:ln>
            <a:solidFill>
              <a:schemeClr val="bg1">
                <a:lumMod val="50000"/>
              </a:schemeClr>
            </a:solidFill>
          </a:ln>
        </p:spPr>
        <p:txBody>
          <a:bodyPr>
            <a:spAutoFit/>
          </a:bodyPr>
          <a:lstStyle/>
          <a:p>
            <a:r>
              <a:rPr lang="en-US" sz="2400" b="1">
                <a:solidFill>
                  <a:srgbClr val="D9D9D9"/>
                </a:solidFill>
                <a:latin typeface="Calibri" charset="0"/>
              </a:rPr>
              <a:t>Ed Krisiunas</a:t>
            </a:r>
            <a:r>
              <a:rPr lang="en-US" sz="2000" b="1">
                <a:solidFill>
                  <a:srgbClr val="D9D9D9"/>
                </a:solidFill>
                <a:latin typeface="Calibri" charset="0"/>
              </a:rPr>
              <a:t/>
            </a:r>
            <a:br>
              <a:rPr lang="en-US" sz="2000" b="1">
                <a:solidFill>
                  <a:srgbClr val="D9D9D9"/>
                </a:solidFill>
                <a:latin typeface="Calibri" charset="0"/>
              </a:rPr>
            </a:br>
            <a:r>
              <a:rPr lang="en-US" sz="2000" b="1">
                <a:solidFill>
                  <a:srgbClr val="D9D9D9"/>
                </a:solidFill>
                <a:latin typeface="Calibri" charset="0"/>
              </a:rPr>
              <a:t>WNWN International Inc.</a:t>
            </a:r>
          </a:p>
        </p:txBody>
      </p:sp>
      <p:pic>
        <p:nvPicPr>
          <p:cNvPr id="79885" name="Picture 2"/>
          <p:cNvPicPr>
            <a:picLocks noChangeAspect="1" noChangeArrowheads="1"/>
          </p:cNvPicPr>
          <p:nvPr/>
        </p:nvPicPr>
        <p:blipFill>
          <a:blip r:embed="rId6" cstate="screen"/>
          <a:srcRect/>
          <a:stretch>
            <a:fillRect/>
          </a:stretch>
        </p:blipFill>
        <p:spPr bwMode="auto">
          <a:xfrm>
            <a:off x="5638800" y="1662113"/>
            <a:ext cx="2922588" cy="2093912"/>
          </a:xfrm>
          <a:prstGeom prst="rect">
            <a:avLst/>
          </a:prstGeom>
          <a:noFill/>
          <a:ln w="9525">
            <a:noFill/>
            <a:miter lim="800000"/>
            <a:headEnd/>
            <a:tailEnd/>
          </a:ln>
        </p:spPr>
      </p:pic>
      <p:sp>
        <p:nvSpPr>
          <p:cNvPr id="79886" name="Rectangle 13"/>
          <p:cNvSpPr>
            <a:spLocks noChangeArrowheads="1"/>
          </p:cNvSpPr>
          <p:nvPr/>
        </p:nvSpPr>
        <p:spPr bwMode="auto">
          <a:xfrm>
            <a:off x="3048000" y="4808538"/>
            <a:ext cx="3429000" cy="677862"/>
          </a:xfrm>
          <a:prstGeom prst="rect">
            <a:avLst/>
          </a:prstGeom>
          <a:noFill/>
          <a:ln w="9525">
            <a:noFill/>
            <a:miter lim="800000"/>
            <a:headEnd/>
            <a:tailEnd/>
          </a:ln>
        </p:spPr>
        <p:txBody>
          <a:bodyPr>
            <a:spAutoFit/>
          </a:bodyPr>
          <a:lstStyle/>
          <a:p>
            <a:pPr algn="ctr"/>
            <a:r>
              <a:rPr lang="en-US" sz="2000" b="1">
                <a:solidFill>
                  <a:schemeClr val="bg2"/>
                </a:solidFill>
                <a:latin typeface="Calibri" charset="0"/>
              </a:rPr>
              <a:t>Hosted by Paul Webber</a:t>
            </a:r>
            <a:br>
              <a:rPr lang="en-US" sz="2000" b="1">
                <a:solidFill>
                  <a:schemeClr val="bg2"/>
                </a:solidFill>
                <a:latin typeface="Calibri" charset="0"/>
              </a:rPr>
            </a:br>
            <a:r>
              <a:rPr lang="en-US" b="1">
                <a:solidFill>
                  <a:schemeClr val="bg2"/>
                </a:solidFill>
                <a:latin typeface="Calibri" charset="0"/>
              </a:rPr>
              <a:t>paul@webbertraining.com</a:t>
            </a:r>
          </a:p>
        </p:txBody>
      </p:sp>
    </p:spTree>
  </p:cSld>
  <p:clrMapOvr>
    <a:masterClrMapping/>
  </p:clrMapOvr>
  <p:transition spd="slow">
    <p:sndAc>
      <p:end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Box 1"/>
          <p:cNvSpPr txBox="1">
            <a:spLocks noChangeArrowheads="1"/>
          </p:cNvSpPr>
          <p:nvPr/>
        </p:nvSpPr>
        <p:spPr bwMode="auto">
          <a:xfrm>
            <a:off x="495300" y="6253163"/>
            <a:ext cx="6324600" cy="368300"/>
          </a:xfrm>
          <a:prstGeom prst="rect">
            <a:avLst/>
          </a:prstGeom>
          <a:noFill/>
          <a:ln w="9525">
            <a:noFill/>
            <a:miter lim="800000"/>
            <a:headEnd/>
            <a:tailEnd/>
          </a:ln>
        </p:spPr>
        <p:txBody>
          <a:bodyPr>
            <a:spAutoFit/>
          </a:bodyPr>
          <a:lstStyle/>
          <a:p>
            <a:r>
              <a:rPr lang="en-US">
                <a:latin typeface="Calibri" charset="0"/>
              </a:rPr>
              <a:t>http://en.wikipedia.org/wiki/Gassed_%28painting%29</a:t>
            </a:r>
          </a:p>
        </p:txBody>
      </p:sp>
      <p:pic>
        <p:nvPicPr>
          <p:cNvPr id="92163" name="Picture 7" descr="http://upload.wikimedia.org/wikipedia/commons/thumb/6/6b/John_Singer_Sargent_-_autoportrait_1906.jpg/170px-John_Singer_Sargent_-_autoportrait_1906.jpg"/>
          <p:cNvPicPr>
            <a:picLocks noChangeAspect="1" noChangeArrowheads="1"/>
          </p:cNvPicPr>
          <p:nvPr/>
        </p:nvPicPr>
        <p:blipFill>
          <a:blip r:embed="rId2" cstate="screen"/>
          <a:srcRect/>
          <a:stretch>
            <a:fillRect/>
          </a:stretch>
        </p:blipFill>
        <p:spPr bwMode="auto">
          <a:xfrm>
            <a:off x="4781550" y="3797300"/>
            <a:ext cx="1619250" cy="2235200"/>
          </a:xfrm>
          <a:prstGeom prst="rect">
            <a:avLst/>
          </a:prstGeom>
          <a:noFill/>
          <a:ln w="9525">
            <a:noFill/>
            <a:miter lim="800000"/>
            <a:headEnd/>
            <a:tailEnd/>
          </a:ln>
        </p:spPr>
      </p:pic>
      <p:pic>
        <p:nvPicPr>
          <p:cNvPr id="92164" name="Picture 8"/>
          <p:cNvPicPr>
            <a:picLocks noChangeAspect="1" noChangeArrowheads="1"/>
          </p:cNvPicPr>
          <p:nvPr/>
        </p:nvPicPr>
        <p:blipFill>
          <a:blip r:embed="rId3" cstate="screen"/>
          <a:srcRect/>
          <a:stretch>
            <a:fillRect/>
          </a:stretch>
        </p:blipFill>
        <p:spPr bwMode="auto">
          <a:xfrm>
            <a:off x="12700" y="12700"/>
            <a:ext cx="9118600" cy="3498850"/>
          </a:xfrm>
          <a:prstGeom prst="rect">
            <a:avLst/>
          </a:prstGeom>
          <a:noFill/>
          <a:ln w="9525">
            <a:noFill/>
            <a:miter lim="800000"/>
            <a:headEnd/>
            <a:tailEnd/>
          </a:ln>
        </p:spPr>
      </p:pic>
      <p:sp>
        <p:nvSpPr>
          <p:cNvPr id="92165" name="TextBox 5"/>
          <p:cNvSpPr txBox="1">
            <a:spLocks noChangeArrowheads="1"/>
          </p:cNvSpPr>
          <p:nvPr/>
        </p:nvSpPr>
        <p:spPr bwMode="auto">
          <a:xfrm>
            <a:off x="6400800" y="4208463"/>
            <a:ext cx="2603500" cy="400050"/>
          </a:xfrm>
          <a:prstGeom prst="rect">
            <a:avLst/>
          </a:prstGeom>
          <a:noFill/>
          <a:ln w="9525">
            <a:noFill/>
            <a:miter lim="800000"/>
            <a:headEnd/>
            <a:tailEnd/>
          </a:ln>
        </p:spPr>
        <p:txBody>
          <a:bodyPr>
            <a:spAutoFit/>
          </a:bodyPr>
          <a:lstStyle/>
          <a:p>
            <a:pPr algn="r"/>
            <a:r>
              <a:rPr lang="en-US" sz="2000" b="1">
                <a:solidFill>
                  <a:srgbClr val="FFFF00"/>
                </a:solidFill>
                <a:latin typeface="Calibri" charset="0"/>
              </a:rPr>
              <a:t>John Singer Sargent</a:t>
            </a:r>
            <a:r>
              <a:rPr lang="en-US">
                <a:solidFill>
                  <a:srgbClr val="FFFF00"/>
                </a:solidFill>
                <a:latin typeface="Calibri" charset="0"/>
              </a:rPr>
              <a:t>. </a:t>
            </a:r>
          </a:p>
        </p:txBody>
      </p:sp>
      <p:sp>
        <p:nvSpPr>
          <p:cNvPr id="92166" name="TextBox 6"/>
          <p:cNvSpPr txBox="1">
            <a:spLocks noChangeArrowheads="1"/>
          </p:cNvSpPr>
          <p:nvPr/>
        </p:nvSpPr>
        <p:spPr bwMode="auto">
          <a:xfrm>
            <a:off x="1219200" y="3916363"/>
            <a:ext cx="3048000" cy="2062162"/>
          </a:xfrm>
          <a:prstGeom prst="rect">
            <a:avLst/>
          </a:prstGeom>
          <a:noFill/>
          <a:ln w="9525">
            <a:noFill/>
            <a:miter lim="800000"/>
            <a:headEnd/>
            <a:tailEnd/>
          </a:ln>
        </p:spPr>
        <p:txBody>
          <a:bodyPr>
            <a:spAutoFit/>
          </a:bodyPr>
          <a:lstStyle/>
          <a:p>
            <a:r>
              <a:rPr lang="en-US" sz="3200" b="1">
                <a:solidFill>
                  <a:srgbClr val="FFFF00"/>
                </a:solidFill>
                <a:latin typeface="Calibri" charset="0"/>
              </a:rPr>
              <a:t>“Gassed”</a:t>
            </a:r>
          </a:p>
          <a:p>
            <a:r>
              <a:rPr lang="en-US" sz="3200" b="1">
                <a:solidFill>
                  <a:srgbClr val="FFFF00"/>
                </a:solidFill>
                <a:latin typeface="Calibri" charset="0"/>
              </a:rPr>
              <a:t>1919</a:t>
            </a:r>
          </a:p>
          <a:p>
            <a:endParaRPr lang="en-US" sz="3200" b="1">
              <a:solidFill>
                <a:srgbClr val="FFFF00"/>
              </a:solidFill>
              <a:latin typeface="Calibri" charset="0"/>
            </a:endParaRPr>
          </a:p>
          <a:p>
            <a:r>
              <a:rPr lang="en-US" sz="3200" b="1" i="1">
                <a:solidFill>
                  <a:srgbClr val="FFFF00"/>
                </a:solidFill>
                <a:latin typeface="Calibri" charset="0"/>
              </a:rPr>
              <a:t>Mustard gas</a:t>
            </a:r>
          </a:p>
        </p:txBody>
      </p:sp>
      <p:sp>
        <p:nvSpPr>
          <p:cNvPr id="92167" name="Slide Number Placeholder 7"/>
          <p:cNvSpPr>
            <a:spLocks noGrp="1"/>
          </p:cNvSpPr>
          <p:nvPr>
            <p:ph type="sldNum" sz="quarter" idx="12"/>
          </p:nvPr>
        </p:nvSpPr>
        <p:spPr bwMode="auto">
          <a:noFill/>
          <a:ln>
            <a:miter lim="800000"/>
            <a:headEnd/>
            <a:tailEnd/>
          </a:ln>
        </p:spPr>
        <p:txBody>
          <a:bodyPr/>
          <a:lstStyle/>
          <a:p>
            <a:fld id="{B7EFD589-5D3D-48C2-BF31-A635D0140E4B}" type="slidenum">
              <a:rPr lang="en-US"/>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Box 2"/>
          <p:cNvSpPr txBox="1">
            <a:spLocks noChangeArrowheads="1"/>
          </p:cNvSpPr>
          <p:nvPr/>
        </p:nvSpPr>
        <p:spPr bwMode="auto">
          <a:xfrm>
            <a:off x="762000" y="914400"/>
            <a:ext cx="7239000" cy="5570538"/>
          </a:xfrm>
          <a:prstGeom prst="rect">
            <a:avLst/>
          </a:prstGeom>
          <a:noFill/>
          <a:ln w="9525">
            <a:noFill/>
            <a:miter lim="800000"/>
            <a:headEnd/>
            <a:tailEnd/>
          </a:ln>
        </p:spPr>
        <p:txBody>
          <a:bodyPr>
            <a:spAutoFit/>
          </a:bodyPr>
          <a:lstStyle/>
          <a:p>
            <a:r>
              <a:rPr lang="en-US" sz="2800" i="1">
                <a:solidFill>
                  <a:srgbClr val="FFFF00"/>
                </a:solidFill>
                <a:latin typeface="Calibri" charset="0"/>
              </a:rPr>
              <a:t>An Accidental Discovery:</a:t>
            </a:r>
          </a:p>
          <a:p>
            <a:endParaRPr lang="en-US" sz="2800" i="1">
              <a:solidFill>
                <a:srgbClr val="FFFF00"/>
              </a:solidFill>
              <a:latin typeface="Calibri" charset="0"/>
            </a:endParaRPr>
          </a:p>
          <a:p>
            <a:r>
              <a:rPr lang="en-US" sz="2800" i="1">
                <a:solidFill>
                  <a:srgbClr val="FFFF00"/>
                </a:solidFill>
                <a:latin typeface="Calibri" charset="0"/>
              </a:rPr>
              <a:t>From Warfare to Mainstay: Mustard Derivatives</a:t>
            </a:r>
          </a:p>
          <a:p>
            <a:r>
              <a:rPr lang="en-US" sz="2800" i="1">
                <a:solidFill>
                  <a:srgbClr val="FFFF00"/>
                </a:solidFill>
                <a:latin typeface="Calibri" charset="0"/>
              </a:rPr>
              <a:t>Play Evolving Role in Cancer Therapy – November 2011</a:t>
            </a:r>
          </a:p>
          <a:p>
            <a:endParaRPr lang="en-US" sz="2400">
              <a:solidFill>
                <a:srgbClr val="FFFF00"/>
              </a:solidFill>
              <a:latin typeface="Calibri" charset="0"/>
            </a:endParaRPr>
          </a:p>
          <a:p>
            <a:r>
              <a:rPr lang="en-US" sz="2400">
                <a:solidFill>
                  <a:srgbClr val="FFFF00"/>
                </a:solidFill>
                <a:latin typeface="Calibri" charset="0"/>
              </a:rPr>
              <a:t>The discovery of nitrogen mustard’s potential in cancer therapy could easily have taken place in 1919. Edward Bell Krumbhaar, MD, PhD, who would go on to become a leading pathologist and cardiac physician in Philadelphia, Pennsylvania, was a medical officer with the American forces in France when he studied the effects of mustard gas on soldiers and noted its tendency to kill bone marrow and suppress white blood cell production.</a:t>
            </a:r>
          </a:p>
        </p:txBody>
      </p:sp>
      <p:sp>
        <p:nvSpPr>
          <p:cNvPr id="93187" name="Slide Number Placeholder 3"/>
          <p:cNvSpPr>
            <a:spLocks noGrp="1"/>
          </p:cNvSpPr>
          <p:nvPr>
            <p:ph type="sldNum" sz="quarter" idx="12"/>
          </p:nvPr>
        </p:nvSpPr>
        <p:spPr bwMode="auto">
          <a:noFill/>
          <a:ln>
            <a:miter lim="800000"/>
            <a:headEnd/>
            <a:tailEnd/>
          </a:ln>
        </p:spPr>
        <p:txBody>
          <a:bodyPr/>
          <a:lstStyle/>
          <a:p>
            <a:fld id="{1BAF3876-8E47-4353-9A3E-3E2A8C1046D1}" type="slidenum">
              <a:rPr lang="en-US"/>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Box 1"/>
          <p:cNvSpPr txBox="1">
            <a:spLocks noChangeArrowheads="1"/>
          </p:cNvSpPr>
          <p:nvPr/>
        </p:nvSpPr>
        <p:spPr bwMode="auto">
          <a:xfrm>
            <a:off x="990600" y="533400"/>
            <a:ext cx="7162800" cy="5262563"/>
          </a:xfrm>
          <a:prstGeom prst="rect">
            <a:avLst/>
          </a:prstGeom>
          <a:noFill/>
          <a:ln w="9525">
            <a:noFill/>
            <a:miter lim="800000"/>
            <a:headEnd/>
            <a:tailEnd/>
          </a:ln>
        </p:spPr>
        <p:txBody>
          <a:bodyPr>
            <a:spAutoFit/>
          </a:bodyPr>
          <a:lstStyle/>
          <a:p>
            <a:r>
              <a:rPr lang="en-US" sz="2400">
                <a:solidFill>
                  <a:srgbClr val="FFFF00"/>
                </a:solidFill>
                <a:latin typeface="Calibri" charset="0"/>
              </a:rPr>
              <a:t>The breakthrough realization about the potential for using nitrogen mustard in cancer treatment, however, did not come until World War II, when the US government asked researchers at Yale School of Medicine in New Haven, Connecticut, to study potential antidotes to mustard gas as a weapon. They realized the agent’s promise as a treatment for lymphoid malignancies and began developing a mouse model for</a:t>
            </a:r>
          </a:p>
          <a:p>
            <a:r>
              <a:rPr lang="en-US" sz="2400">
                <a:solidFill>
                  <a:srgbClr val="FFFF00"/>
                </a:solidFill>
                <a:latin typeface="Calibri" charset="0"/>
              </a:rPr>
              <a:t>testing.</a:t>
            </a:r>
          </a:p>
          <a:p>
            <a:endParaRPr lang="en-US" sz="2400">
              <a:solidFill>
                <a:srgbClr val="FFFF00"/>
              </a:solidFill>
              <a:latin typeface="Calibri" charset="0"/>
            </a:endParaRPr>
          </a:p>
          <a:p>
            <a:endParaRPr lang="en-US" sz="2400">
              <a:solidFill>
                <a:srgbClr val="FFFF00"/>
              </a:solidFill>
              <a:latin typeface="Calibri" charset="0"/>
            </a:endParaRPr>
          </a:p>
          <a:p>
            <a:r>
              <a:rPr lang="en-US">
                <a:solidFill>
                  <a:srgbClr val="FFFF00"/>
                </a:solidFill>
                <a:latin typeface="Calibri" charset="0"/>
              </a:rPr>
              <a:t>Reference : http://www.onclive.com/print.php?url=/publications/Oncology-live/2011/november-2011/From-Warfare-to-Mainstay-Mustard-Derivatives-Play-Evolving-Role-in-Cancer-Therapy</a:t>
            </a:r>
          </a:p>
        </p:txBody>
      </p:sp>
      <p:sp>
        <p:nvSpPr>
          <p:cNvPr id="94211" name="Slide Number Placeholder 2"/>
          <p:cNvSpPr>
            <a:spLocks noGrp="1"/>
          </p:cNvSpPr>
          <p:nvPr>
            <p:ph type="sldNum" sz="quarter" idx="12"/>
          </p:nvPr>
        </p:nvSpPr>
        <p:spPr bwMode="auto">
          <a:noFill/>
          <a:ln>
            <a:miter lim="800000"/>
            <a:headEnd/>
            <a:tailEnd/>
          </a:ln>
        </p:spPr>
        <p:txBody>
          <a:bodyPr/>
          <a:lstStyle/>
          <a:p>
            <a:fld id="{D615507B-BF56-4993-AEDF-2341854BD9B2}" type="slidenum">
              <a:rPr lang="en-US"/>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Box 1"/>
          <p:cNvSpPr txBox="1">
            <a:spLocks noChangeArrowheads="1"/>
          </p:cNvSpPr>
          <p:nvPr/>
        </p:nvSpPr>
        <p:spPr bwMode="auto">
          <a:xfrm flipH="1">
            <a:off x="304800" y="635000"/>
            <a:ext cx="8610600" cy="5324475"/>
          </a:xfrm>
          <a:prstGeom prst="rect">
            <a:avLst/>
          </a:prstGeom>
          <a:noFill/>
          <a:ln w="9525">
            <a:noFill/>
            <a:miter lim="800000"/>
            <a:headEnd/>
            <a:tailEnd/>
          </a:ln>
        </p:spPr>
        <p:txBody>
          <a:bodyPr>
            <a:spAutoFit/>
          </a:bodyPr>
          <a:lstStyle/>
          <a:p>
            <a:r>
              <a:rPr lang="en-US" sz="2000">
                <a:solidFill>
                  <a:srgbClr val="FFFF00"/>
                </a:solidFill>
                <a:latin typeface="Calibri" charset="0"/>
              </a:rPr>
              <a:t>Mustard derivatives (also known as alkylating agents) include the following:</a:t>
            </a:r>
          </a:p>
          <a:p>
            <a:endParaRPr lang="en-US" sz="2000">
              <a:solidFill>
                <a:srgbClr val="FFFF00"/>
              </a:solidFill>
              <a:latin typeface="Calibri" charset="0"/>
            </a:endParaRPr>
          </a:p>
          <a:p>
            <a:pPr>
              <a:buFont typeface="Arial" charset="0"/>
              <a:buChar char="•"/>
            </a:pPr>
            <a:r>
              <a:rPr lang="en-US" sz="2000">
                <a:solidFill>
                  <a:srgbClr val="FFFF00"/>
                </a:solidFill>
                <a:latin typeface="Calibri" charset="0"/>
              </a:rPr>
              <a:t>Mustragen – 1949</a:t>
            </a:r>
          </a:p>
          <a:p>
            <a:endParaRPr lang="en-US" sz="2000">
              <a:solidFill>
                <a:srgbClr val="FFFF00"/>
              </a:solidFill>
              <a:latin typeface="Calibri" charset="0"/>
            </a:endParaRPr>
          </a:p>
          <a:p>
            <a:pPr>
              <a:buFont typeface="Arial" charset="0"/>
              <a:buChar char="•"/>
            </a:pPr>
            <a:r>
              <a:rPr lang="en-US" sz="2000">
                <a:solidFill>
                  <a:srgbClr val="FFFF00"/>
                </a:solidFill>
                <a:latin typeface="Calibri" charset="0"/>
              </a:rPr>
              <a:t>Chlorambucil ( Leukeran) – 1957</a:t>
            </a:r>
          </a:p>
          <a:p>
            <a:pPr>
              <a:buFont typeface="Arial" charset="0"/>
              <a:buChar char="•"/>
            </a:pPr>
            <a:endParaRPr lang="en-US" sz="2000">
              <a:solidFill>
                <a:srgbClr val="FFFF00"/>
              </a:solidFill>
              <a:latin typeface="Calibri" charset="0"/>
            </a:endParaRPr>
          </a:p>
          <a:p>
            <a:pPr>
              <a:buFont typeface="Arial" charset="0"/>
              <a:buChar char="•"/>
            </a:pPr>
            <a:r>
              <a:rPr lang="en-US" sz="2000">
                <a:solidFill>
                  <a:srgbClr val="FFFF00"/>
                </a:solidFill>
                <a:latin typeface="Calibri" charset="0"/>
              </a:rPr>
              <a:t>Cyclophosphamide (Cytoxan) – 1959</a:t>
            </a:r>
          </a:p>
          <a:p>
            <a:pPr>
              <a:buFont typeface="Arial" charset="0"/>
              <a:buChar char="•"/>
            </a:pPr>
            <a:endParaRPr lang="en-US" sz="2000">
              <a:solidFill>
                <a:srgbClr val="FFFF00"/>
              </a:solidFill>
              <a:latin typeface="Calibri" charset="0"/>
            </a:endParaRPr>
          </a:p>
          <a:p>
            <a:pPr>
              <a:buFont typeface="Arial" charset="0"/>
              <a:buChar char="•"/>
            </a:pPr>
            <a:r>
              <a:rPr lang="en-US" sz="2000">
                <a:solidFill>
                  <a:srgbClr val="FFFF00"/>
                </a:solidFill>
                <a:latin typeface="Calibri" charset="0"/>
              </a:rPr>
              <a:t>Melphalan ( Alkeran) – 1964</a:t>
            </a:r>
          </a:p>
          <a:p>
            <a:pPr>
              <a:buFont typeface="Arial" charset="0"/>
              <a:buChar char="•"/>
            </a:pPr>
            <a:endParaRPr lang="en-US" sz="2000">
              <a:solidFill>
                <a:srgbClr val="FFFF00"/>
              </a:solidFill>
              <a:latin typeface="Calibri" charset="0"/>
            </a:endParaRPr>
          </a:p>
          <a:p>
            <a:pPr>
              <a:buFont typeface="Arial" charset="0"/>
              <a:buChar char="•"/>
            </a:pPr>
            <a:r>
              <a:rPr lang="en-US" sz="2000">
                <a:solidFill>
                  <a:srgbClr val="FFFF00"/>
                </a:solidFill>
                <a:latin typeface="Calibri" charset="0"/>
              </a:rPr>
              <a:t>Ifosfamide  (Ifex) – 1988</a:t>
            </a:r>
          </a:p>
          <a:p>
            <a:pPr>
              <a:buFont typeface="Arial" charset="0"/>
              <a:buChar char="•"/>
            </a:pPr>
            <a:endParaRPr lang="en-US" sz="2000">
              <a:solidFill>
                <a:srgbClr val="FFFF00"/>
              </a:solidFill>
              <a:latin typeface="Calibri" charset="0"/>
            </a:endParaRPr>
          </a:p>
          <a:p>
            <a:pPr>
              <a:buFont typeface="Arial" charset="0"/>
              <a:buChar char="•"/>
            </a:pPr>
            <a:r>
              <a:rPr lang="en-US" sz="2000">
                <a:solidFill>
                  <a:srgbClr val="FFFF00"/>
                </a:solidFill>
                <a:latin typeface="Calibri" charset="0"/>
              </a:rPr>
              <a:t>Treanda – 2008</a:t>
            </a:r>
          </a:p>
          <a:p>
            <a:pPr>
              <a:buFont typeface="Arial" charset="0"/>
              <a:buChar char="•"/>
            </a:pPr>
            <a:endParaRPr lang="en-US" sz="2000">
              <a:solidFill>
                <a:srgbClr val="FFFF00"/>
              </a:solidFill>
              <a:latin typeface="Calibri" charset="0"/>
            </a:endParaRPr>
          </a:p>
          <a:p>
            <a:r>
              <a:rPr lang="en-US" sz="2000">
                <a:solidFill>
                  <a:srgbClr val="FFFF00"/>
                </a:solidFill>
                <a:latin typeface="Calibri" charset="0"/>
              </a:rPr>
              <a:t>Reference : http://www.onclive.com/print.php?url=/publications/Oncology-live/2011/november-2011/From-Warfare-to-Mainstay-Mustard-Derivatives-Play-Evolving-Role-in-Cancer-Therapy</a:t>
            </a:r>
            <a:endParaRPr lang="en-US">
              <a:latin typeface="Calibri" charset="0"/>
            </a:endParaRPr>
          </a:p>
        </p:txBody>
      </p:sp>
      <p:pic>
        <p:nvPicPr>
          <p:cNvPr id="95235" name="Picture 58"/>
          <p:cNvPicPr>
            <a:picLocks noChangeAspect="1" noChangeArrowheads="1"/>
          </p:cNvPicPr>
          <p:nvPr/>
        </p:nvPicPr>
        <p:blipFill>
          <a:blip r:embed="rId2" cstate="screen"/>
          <a:srcRect/>
          <a:stretch>
            <a:fillRect/>
          </a:stretch>
        </p:blipFill>
        <p:spPr bwMode="auto">
          <a:xfrm>
            <a:off x="5181600" y="1416050"/>
            <a:ext cx="3276600" cy="3330575"/>
          </a:xfrm>
          <a:prstGeom prst="rect">
            <a:avLst/>
          </a:prstGeom>
          <a:noFill/>
          <a:ln w="9525">
            <a:noFill/>
            <a:miter lim="800000"/>
            <a:headEnd/>
            <a:tailEnd/>
          </a:ln>
        </p:spPr>
      </p:pic>
      <p:sp>
        <p:nvSpPr>
          <p:cNvPr id="95236" name="Slide Number Placeholder 3"/>
          <p:cNvSpPr>
            <a:spLocks noGrp="1"/>
          </p:cNvSpPr>
          <p:nvPr>
            <p:ph type="sldNum" sz="quarter" idx="12"/>
          </p:nvPr>
        </p:nvSpPr>
        <p:spPr bwMode="auto">
          <a:noFill/>
          <a:ln>
            <a:miter lim="800000"/>
            <a:headEnd/>
            <a:tailEnd/>
          </a:ln>
        </p:spPr>
        <p:txBody>
          <a:bodyPr/>
          <a:lstStyle/>
          <a:p>
            <a:fld id="{57A3B872-F419-4400-BB04-429CF71B5B9D}" type="slidenum">
              <a:rPr lang="en-US"/>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Box 1"/>
          <p:cNvSpPr txBox="1">
            <a:spLocks noChangeArrowheads="1"/>
          </p:cNvSpPr>
          <p:nvPr/>
        </p:nvSpPr>
        <p:spPr bwMode="auto">
          <a:xfrm>
            <a:off x="1143000" y="914400"/>
            <a:ext cx="7010400" cy="4894263"/>
          </a:xfrm>
          <a:prstGeom prst="rect">
            <a:avLst/>
          </a:prstGeom>
          <a:noFill/>
          <a:ln w="9525">
            <a:noFill/>
            <a:miter lim="800000"/>
            <a:headEnd/>
            <a:tailEnd/>
          </a:ln>
        </p:spPr>
        <p:txBody>
          <a:bodyPr>
            <a:spAutoFit/>
          </a:bodyPr>
          <a:lstStyle/>
          <a:p>
            <a:r>
              <a:rPr lang="en-US" sz="2400">
                <a:solidFill>
                  <a:srgbClr val="FFFF00"/>
                </a:solidFill>
                <a:latin typeface="Calibri" charset="0"/>
              </a:rPr>
              <a:t>Surgery and radiation therapy were the primary treatments for cancer in the 1950s. The National Chemotherapy Program, a federal program funded in 1955, supported the development of new chemotherapy agents. Due to advances in science, chemotherapy is now commonly administered for the treatment of cancer in patients with both solid tumors and hematologic malignancies. The United States Food and Drug Administration (FDA) approved 85 drugs used in the treatment of cancer between the years of 1949 and 1992, 85 drugs in the next eight years (1993-2000), and 34 drugs during the three-year period from 2001 to 2004 (FDA, 2004).</a:t>
            </a:r>
          </a:p>
        </p:txBody>
      </p:sp>
      <p:sp>
        <p:nvSpPr>
          <p:cNvPr id="96259" name="Slide Number Placeholder 2"/>
          <p:cNvSpPr>
            <a:spLocks noGrp="1"/>
          </p:cNvSpPr>
          <p:nvPr>
            <p:ph type="sldNum" sz="quarter" idx="12"/>
          </p:nvPr>
        </p:nvSpPr>
        <p:spPr bwMode="auto">
          <a:noFill/>
          <a:ln>
            <a:miter lim="800000"/>
            <a:headEnd/>
            <a:tailEnd/>
          </a:ln>
        </p:spPr>
        <p:txBody>
          <a:bodyPr/>
          <a:lstStyle/>
          <a:p>
            <a:fld id="{5E0060FB-5658-45DC-A0B0-92C5386A29C9}" type="slidenum">
              <a:rPr lang="en-US"/>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descr="Chemotherapy and the war on cancer"/>
          <p:cNvPicPr>
            <a:picLocks noChangeAspect="1" noChangeArrowheads="1"/>
          </p:cNvPicPr>
          <p:nvPr/>
        </p:nvPicPr>
        <p:blipFill>
          <a:blip r:embed="rId2" cstate="screen"/>
          <a:srcRect/>
          <a:stretch>
            <a:fillRect/>
          </a:stretch>
        </p:blipFill>
        <p:spPr bwMode="auto">
          <a:xfrm>
            <a:off x="228600" y="685800"/>
            <a:ext cx="8775700" cy="4557713"/>
          </a:xfrm>
          <a:prstGeom prst="rect">
            <a:avLst/>
          </a:prstGeom>
          <a:noFill/>
          <a:ln w="9525">
            <a:noFill/>
            <a:miter lim="800000"/>
            <a:headEnd/>
            <a:tailEnd/>
          </a:ln>
        </p:spPr>
      </p:pic>
      <p:sp>
        <p:nvSpPr>
          <p:cNvPr id="97283" name="TextBox 1"/>
          <p:cNvSpPr txBox="1">
            <a:spLocks noChangeArrowheads="1"/>
          </p:cNvSpPr>
          <p:nvPr/>
        </p:nvSpPr>
        <p:spPr bwMode="auto">
          <a:xfrm>
            <a:off x="1219200" y="5759450"/>
            <a:ext cx="6599238" cy="368300"/>
          </a:xfrm>
          <a:prstGeom prst="rect">
            <a:avLst/>
          </a:prstGeom>
          <a:noFill/>
          <a:ln w="9525">
            <a:noFill/>
            <a:miter lim="800000"/>
            <a:headEnd/>
            <a:tailEnd/>
          </a:ln>
        </p:spPr>
        <p:txBody>
          <a:bodyPr wrap="none">
            <a:spAutoFit/>
          </a:bodyPr>
          <a:lstStyle/>
          <a:p>
            <a:r>
              <a:rPr lang="en-US">
                <a:latin typeface="Calibri" charset="0"/>
              </a:rPr>
              <a:t>http://www.nature.com/nrc/journal/v5/n1/fig_tab/nrc1529_I1.html</a:t>
            </a:r>
          </a:p>
        </p:txBody>
      </p:sp>
      <p:sp>
        <p:nvSpPr>
          <p:cNvPr id="97284" name="Slide Number Placeholder 3"/>
          <p:cNvSpPr>
            <a:spLocks noGrp="1"/>
          </p:cNvSpPr>
          <p:nvPr>
            <p:ph type="sldNum" sz="quarter" idx="12"/>
          </p:nvPr>
        </p:nvSpPr>
        <p:spPr bwMode="auto">
          <a:noFill/>
          <a:ln>
            <a:miter lim="800000"/>
            <a:headEnd/>
            <a:tailEnd/>
          </a:ln>
        </p:spPr>
        <p:txBody>
          <a:bodyPr/>
          <a:lstStyle/>
          <a:p>
            <a:fld id="{04C741B7-877C-4823-BB7C-D563A7274A2E}" type="slidenum">
              <a:rPr lang="en-US"/>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Chemotherapy and the war on cancer"/>
          <p:cNvPicPr>
            <a:picLocks noChangeAspect="1" noChangeArrowheads="1"/>
          </p:cNvPicPr>
          <p:nvPr/>
        </p:nvPicPr>
        <p:blipFill>
          <a:blip r:embed="rId2" cstate="screen"/>
          <a:srcRect/>
          <a:stretch>
            <a:fillRect/>
          </a:stretch>
        </p:blipFill>
        <p:spPr bwMode="auto">
          <a:xfrm>
            <a:off x="228600" y="685800"/>
            <a:ext cx="8775700" cy="4557713"/>
          </a:xfrm>
          <a:prstGeom prst="rect">
            <a:avLst/>
          </a:prstGeom>
          <a:noFill/>
          <a:ln w="9525">
            <a:noFill/>
            <a:miter lim="800000"/>
            <a:headEnd/>
            <a:tailEnd/>
          </a:ln>
        </p:spPr>
      </p:pic>
      <p:sp>
        <p:nvSpPr>
          <p:cNvPr id="98307" name="TextBox 2"/>
          <p:cNvSpPr txBox="1">
            <a:spLocks noChangeArrowheads="1"/>
          </p:cNvSpPr>
          <p:nvPr/>
        </p:nvSpPr>
        <p:spPr bwMode="auto">
          <a:xfrm>
            <a:off x="5029200" y="1524000"/>
            <a:ext cx="2514600" cy="923925"/>
          </a:xfrm>
          <a:prstGeom prst="rect">
            <a:avLst/>
          </a:prstGeom>
          <a:solidFill>
            <a:srgbClr val="0070C0"/>
          </a:solidFill>
          <a:ln w="9525">
            <a:noFill/>
            <a:miter lim="800000"/>
            <a:headEnd/>
            <a:tailEnd/>
          </a:ln>
        </p:spPr>
        <p:txBody>
          <a:bodyPr>
            <a:spAutoFit/>
          </a:bodyPr>
          <a:lstStyle/>
          <a:p>
            <a:r>
              <a:rPr lang="en-US">
                <a:solidFill>
                  <a:srgbClr val="FFFF00"/>
                </a:solidFill>
                <a:latin typeface="Calibri" charset="0"/>
              </a:rPr>
              <a:t>Health and Safety Issues begin to be recognized..</a:t>
            </a:r>
          </a:p>
          <a:p>
            <a:r>
              <a:rPr lang="en-US">
                <a:solidFill>
                  <a:srgbClr val="FFFF00"/>
                </a:solidFill>
                <a:latin typeface="Calibri" charset="0"/>
              </a:rPr>
              <a:t>1970’s</a:t>
            </a:r>
          </a:p>
        </p:txBody>
      </p:sp>
      <p:cxnSp>
        <p:nvCxnSpPr>
          <p:cNvPr id="5" name="Straight Arrow Connector 4"/>
          <p:cNvCxnSpPr/>
          <p:nvPr/>
        </p:nvCxnSpPr>
        <p:spPr>
          <a:xfrm flipH="1">
            <a:off x="4724400" y="2447925"/>
            <a:ext cx="457200" cy="295275"/>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98309" name="Slide Number Placeholder 5"/>
          <p:cNvSpPr>
            <a:spLocks noGrp="1"/>
          </p:cNvSpPr>
          <p:nvPr>
            <p:ph type="sldNum" sz="quarter" idx="12"/>
          </p:nvPr>
        </p:nvSpPr>
        <p:spPr bwMode="auto">
          <a:noFill/>
          <a:ln>
            <a:miter lim="800000"/>
            <a:headEnd/>
            <a:tailEnd/>
          </a:ln>
        </p:spPr>
        <p:txBody>
          <a:bodyPr/>
          <a:lstStyle/>
          <a:p>
            <a:fld id="{5D767D11-D442-4060-9747-C030E2B848FB}" type="slidenum">
              <a:rPr lang="en-US"/>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1"/>
          <p:cNvSpPr>
            <a:spLocks noChangeArrowheads="1"/>
          </p:cNvSpPr>
          <p:nvPr/>
        </p:nvSpPr>
        <p:spPr bwMode="auto">
          <a:xfrm>
            <a:off x="1057275" y="685800"/>
            <a:ext cx="7315200" cy="5324475"/>
          </a:xfrm>
          <a:prstGeom prst="rect">
            <a:avLst/>
          </a:prstGeom>
          <a:noFill/>
          <a:ln w="9525">
            <a:noFill/>
            <a:miter lim="800000"/>
            <a:headEnd/>
            <a:tailEnd/>
          </a:ln>
        </p:spPr>
        <p:txBody>
          <a:bodyPr>
            <a:spAutoFit/>
          </a:bodyPr>
          <a:lstStyle/>
          <a:p>
            <a:r>
              <a:rPr lang="en-US" sz="2000">
                <a:solidFill>
                  <a:srgbClr val="FFFF00"/>
                </a:solidFill>
                <a:latin typeface="Calibri" charset="0"/>
              </a:rPr>
              <a:t>In the 1970s, several chemotherapy agents were linked to secondary leukemia and other cancers in treated patients. This information was accompanied by the notion that health risks might extend to persons occupationally exposed to the drugs (Donner, 1978; Ng, 1970). Lancet published the first convincing evidence in a letter to the editor by Falck, et al in 1979. </a:t>
            </a:r>
          </a:p>
          <a:p>
            <a:endParaRPr lang="en-US" sz="2000">
              <a:solidFill>
                <a:srgbClr val="FFFF00"/>
              </a:solidFill>
              <a:latin typeface="Calibri" charset="0"/>
            </a:endParaRPr>
          </a:p>
          <a:p>
            <a:r>
              <a:rPr lang="en-US" sz="2000">
                <a:solidFill>
                  <a:srgbClr val="FFFF00"/>
                </a:solidFill>
                <a:latin typeface="Calibri" charset="0"/>
              </a:rPr>
              <a:t>In a small, but controlled study, mutagenic activity (as measured by the Ames test) was found in the urine of patients who received chemotherapy as well as nurses who administered chemotherapy. The Ames test measures genetic mutations in bacteria after exposure to compounds. Ninety percent of known carcinogens test positive on this test. The test is reliable during drug excretion in the urine, which is usually within 48 hours of exposure. It has neither high sensitivity nor specificity (Polovich 2003). Several other studies followed that demonstrated risks from occupational exposure to chemotherapy.</a:t>
            </a:r>
          </a:p>
        </p:txBody>
      </p:sp>
      <p:sp>
        <p:nvSpPr>
          <p:cNvPr id="99331" name="Slide Number Placeholder 2"/>
          <p:cNvSpPr>
            <a:spLocks noGrp="1"/>
          </p:cNvSpPr>
          <p:nvPr>
            <p:ph type="sldNum" sz="quarter" idx="12"/>
          </p:nvPr>
        </p:nvSpPr>
        <p:spPr bwMode="auto">
          <a:noFill/>
          <a:ln>
            <a:miter lim="800000"/>
            <a:headEnd/>
            <a:tailEnd/>
          </a:ln>
        </p:spPr>
        <p:txBody>
          <a:bodyPr/>
          <a:lstStyle/>
          <a:p>
            <a:fld id="{FB339625-C8EF-453C-ABF9-59257FBA420E}" type="slidenum">
              <a:rPr lang="en-US"/>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1"/>
          <p:cNvSpPr>
            <a:spLocks noChangeArrowheads="1"/>
          </p:cNvSpPr>
          <p:nvPr/>
        </p:nvSpPr>
        <p:spPr bwMode="auto">
          <a:xfrm>
            <a:off x="1143000" y="533400"/>
            <a:ext cx="7162800" cy="6046788"/>
          </a:xfrm>
          <a:prstGeom prst="rect">
            <a:avLst/>
          </a:prstGeom>
          <a:noFill/>
          <a:ln w="9525">
            <a:noFill/>
            <a:miter lim="800000"/>
            <a:headEnd/>
            <a:tailEnd/>
          </a:ln>
        </p:spPr>
        <p:txBody>
          <a:bodyPr>
            <a:spAutoFit/>
          </a:bodyPr>
          <a:lstStyle/>
          <a:p>
            <a:pPr>
              <a:lnSpc>
                <a:spcPct val="150000"/>
              </a:lnSpc>
            </a:pPr>
            <a:r>
              <a:rPr lang="en-US" sz="2000">
                <a:solidFill>
                  <a:srgbClr val="FFFF00"/>
                </a:solidFill>
                <a:latin typeface="Calibri" charset="0"/>
              </a:rPr>
              <a:t>In the 1970s and 1980s it was common practice for nurses to perform drug preparation activities in medication rooms on nursing units (Stolar 1988).The main route of exposure to hazardous drugs was thought to be inhalation of drug aerosols generated during preparation. To reduce this risk, OSHA guidelines state that cytotoxic drug preparation must be performed in a biological safety cabinet (BSC) in a designated area, usually a pharmacy. A BSC has vertical airflow that moves away from the worker, as opposed to horizontal airflow that moves away from the product toward the worker. Vertical airflow protects the worker, while horizontal airflow is designed to protect the sterile product from contamination. Air leaving a BSC is filtered through a HEPA (high efficiency particulate air) filter.</a:t>
            </a:r>
          </a:p>
        </p:txBody>
      </p:sp>
      <p:sp>
        <p:nvSpPr>
          <p:cNvPr id="100355" name="Slide Number Placeholder 2"/>
          <p:cNvSpPr>
            <a:spLocks noGrp="1"/>
          </p:cNvSpPr>
          <p:nvPr>
            <p:ph type="sldNum" sz="quarter" idx="12"/>
          </p:nvPr>
        </p:nvSpPr>
        <p:spPr bwMode="auto">
          <a:noFill/>
          <a:ln>
            <a:miter lim="800000"/>
            <a:headEnd/>
            <a:tailEnd/>
          </a:ln>
        </p:spPr>
        <p:txBody>
          <a:bodyPr/>
          <a:lstStyle/>
          <a:p>
            <a:fld id="{D2D0F946-B92B-4D7E-81DD-96902C396917}" type="slidenum">
              <a:rPr lang="en-US"/>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p:cNvPicPr>
            <a:picLocks noChangeAspect="1" noChangeArrowheads="1"/>
          </p:cNvPicPr>
          <p:nvPr/>
        </p:nvPicPr>
        <p:blipFill>
          <a:blip r:embed="rId2" cstate="screen"/>
          <a:srcRect/>
          <a:stretch>
            <a:fillRect/>
          </a:stretch>
        </p:blipFill>
        <p:spPr bwMode="auto">
          <a:xfrm>
            <a:off x="317500" y="1550988"/>
            <a:ext cx="8445500" cy="1579562"/>
          </a:xfrm>
          <a:prstGeom prst="rect">
            <a:avLst/>
          </a:prstGeom>
          <a:noFill/>
          <a:ln w="9525">
            <a:noFill/>
            <a:miter lim="800000"/>
            <a:headEnd/>
            <a:tailEnd/>
          </a:ln>
        </p:spPr>
      </p:pic>
      <p:pic>
        <p:nvPicPr>
          <p:cNvPr id="101379" name="Picture 3"/>
          <p:cNvPicPr>
            <a:picLocks noChangeAspect="1" noChangeArrowheads="1"/>
          </p:cNvPicPr>
          <p:nvPr/>
        </p:nvPicPr>
        <p:blipFill>
          <a:blip r:embed="rId3" cstate="screen"/>
          <a:srcRect/>
          <a:stretch>
            <a:fillRect/>
          </a:stretch>
        </p:blipFill>
        <p:spPr bwMode="auto">
          <a:xfrm>
            <a:off x="1071563" y="3733800"/>
            <a:ext cx="7081837" cy="2819400"/>
          </a:xfrm>
          <a:prstGeom prst="rect">
            <a:avLst/>
          </a:prstGeom>
          <a:noFill/>
          <a:ln w="9525">
            <a:noFill/>
            <a:miter lim="800000"/>
            <a:headEnd/>
            <a:tailEnd/>
          </a:ln>
        </p:spPr>
      </p:pic>
      <p:sp>
        <p:nvSpPr>
          <p:cNvPr id="101380" name="Slide Number Placeholder 3"/>
          <p:cNvSpPr>
            <a:spLocks noGrp="1"/>
          </p:cNvSpPr>
          <p:nvPr>
            <p:ph type="sldNum" sz="quarter" idx="12"/>
          </p:nvPr>
        </p:nvSpPr>
        <p:spPr bwMode="auto">
          <a:noFill/>
          <a:ln>
            <a:miter lim="800000"/>
            <a:headEnd/>
            <a:tailEnd/>
          </a:ln>
        </p:spPr>
        <p:txBody>
          <a:bodyPr/>
          <a:lstStyle/>
          <a:p>
            <a:fld id="{660F121B-9753-40BE-A07B-E81CF830B569}" type="slidenum">
              <a:rPr lang="en-US"/>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ChangeArrowheads="1"/>
          </p:cNvSpPr>
          <p:nvPr/>
        </p:nvSpPr>
        <p:spPr bwMode="auto">
          <a:xfrm>
            <a:off x="914400" y="914400"/>
            <a:ext cx="7315200" cy="4826000"/>
          </a:xfrm>
          <a:prstGeom prst="rect">
            <a:avLst/>
          </a:prstGeom>
          <a:noFill/>
          <a:ln w="12700">
            <a:noFill/>
            <a:miter lim="800000"/>
            <a:headEnd/>
            <a:tailEnd/>
          </a:ln>
        </p:spPr>
        <p:txBody>
          <a:bodyPr lIns="85725" tIns="42862" rIns="85725" bIns="42862">
            <a:spAutoFit/>
          </a:bodyPr>
          <a:lstStyle/>
          <a:p>
            <a:pPr algn="ctr" defTabSz="852488" eaLnBrk="0" hangingPunct="0"/>
            <a:r>
              <a:rPr lang="en-US" sz="2800" b="1">
                <a:solidFill>
                  <a:srgbClr val="FAFD00"/>
                </a:solidFill>
                <a:cs typeface="Arial" charset="0"/>
              </a:rPr>
              <a:t>Ed Krisiunas, MT (ASCP), MPH</a:t>
            </a:r>
          </a:p>
          <a:p>
            <a:pPr algn="ctr" defTabSz="852488" eaLnBrk="0" hangingPunct="0"/>
            <a:r>
              <a:rPr lang="en-US" sz="2800" b="1">
                <a:solidFill>
                  <a:srgbClr val="FAFD00"/>
                </a:solidFill>
                <a:cs typeface="Arial" charset="0"/>
              </a:rPr>
              <a:t>WNWN International, Inc.</a:t>
            </a:r>
            <a:endParaRPr lang="en-US" sz="2800">
              <a:solidFill>
                <a:srgbClr val="FAFD00"/>
              </a:solidFill>
              <a:cs typeface="Arial" charset="0"/>
            </a:endParaRPr>
          </a:p>
          <a:p>
            <a:pPr algn="ctr" defTabSz="852488" eaLnBrk="0" hangingPunct="0"/>
            <a:r>
              <a:rPr lang="en-US" sz="2800" b="1">
                <a:solidFill>
                  <a:srgbClr val="FAFD00"/>
                </a:solidFill>
                <a:cs typeface="Arial" charset="0"/>
              </a:rPr>
              <a:t>PO Box 1164</a:t>
            </a:r>
          </a:p>
          <a:p>
            <a:pPr algn="ctr" defTabSz="852488" eaLnBrk="0" hangingPunct="0"/>
            <a:r>
              <a:rPr lang="en-US" sz="2800" b="1">
                <a:solidFill>
                  <a:srgbClr val="FAFD00"/>
                </a:solidFill>
                <a:cs typeface="Arial" charset="0"/>
              </a:rPr>
              <a:t>Burlington, Connecticut 06013</a:t>
            </a:r>
          </a:p>
          <a:p>
            <a:pPr algn="ctr" defTabSz="852488" eaLnBrk="0" hangingPunct="0"/>
            <a:r>
              <a:rPr lang="en-US" sz="2800" b="1">
                <a:solidFill>
                  <a:srgbClr val="FAFD00"/>
                </a:solidFill>
                <a:cs typeface="Arial" charset="0"/>
              </a:rPr>
              <a:t>USA</a:t>
            </a:r>
          </a:p>
          <a:p>
            <a:pPr algn="ctr" defTabSz="852488" eaLnBrk="0" hangingPunct="0"/>
            <a:r>
              <a:rPr lang="en-US" sz="2800" b="1">
                <a:solidFill>
                  <a:srgbClr val="FAFD00"/>
                </a:solidFill>
                <a:cs typeface="Arial" charset="0"/>
              </a:rPr>
              <a:t>860-675-1217</a:t>
            </a:r>
          </a:p>
          <a:p>
            <a:pPr algn="ctr" defTabSz="852488" eaLnBrk="0" hangingPunct="0"/>
            <a:r>
              <a:rPr lang="en-US" sz="2800" b="1">
                <a:solidFill>
                  <a:srgbClr val="FAFD00"/>
                </a:solidFill>
                <a:cs typeface="Arial" charset="0"/>
              </a:rPr>
              <a:t>860-675-1311(fax)</a:t>
            </a:r>
          </a:p>
          <a:p>
            <a:pPr algn="ctr" defTabSz="852488" eaLnBrk="0" hangingPunct="0"/>
            <a:r>
              <a:rPr lang="en-US" sz="2800" b="1">
                <a:solidFill>
                  <a:srgbClr val="FAFD00"/>
                </a:solidFill>
                <a:cs typeface="Arial" charset="0"/>
              </a:rPr>
              <a:t>860-839-3993 (mobile)</a:t>
            </a:r>
          </a:p>
          <a:p>
            <a:pPr algn="ctr" defTabSz="852488" eaLnBrk="0" hangingPunct="0"/>
            <a:r>
              <a:rPr lang="en-US" sz="2800" b="1">
                <a:solidFill>
                  <a:srgbClr val="FAFD00"/>
                </a:solidFill>
                <a:cs typeface="Arial" charset="0"/>
              </a:rPr>
              <a:t>ekrisiunas@gmail.com</a:t>
            </a:r>
          </a:p>
          <a:p>
            <a:pPr algn="ctr" defTabSz="852488" eaLnBrk="0" hangingPunct="0"/>
            <a:r>
              <a:rPr lang="en-US" sz="2800" b="1">
                <a:solidFill>
                  <a:srgbClr val="FAFD00"/>
                </a:solidFill>
                <a:cs typeface="Arial" charset="0"/>
              </a:rPr>
              <a:t>ekrisiunas@wnwnintl.com</a:t>
            </a:r>
          </a:p>
          <a:p>
            <a:pPr algn="ctr" defTabSz="852488" eaLnBrk="0" hangingPunct="0"/>
            <a:r>
              <a:rPr lang="en-US" sz="2800" b="1">
                <a:solidFill>
                  <a:srgbClr val="FAFD00"/>
                </a:solidFill>
                <a:cs typeface="Arial" charset="0"/>
              </a:rPr>
              <a:t>SKYPE: boutiquewaste</a:t>
            </a:r>
          </a:p>
        </p:txBody>
      </p:sp>
      <p:sp>
        <p:nvSpPr>
          <p:cNvPr id="81923" name="Slide Number Placeholder 2"/>
          <p:cNvSpPr>
            <a:spLocks noGrp="1"/>
          </p:cNvSpPr>
          <p:nvPr>
            <p:ph type="sldNum" sz="quarter" idx="12"/>
          </p:nvPr>
        </p:nvSpPr>
        <p:spPr>
          <a:noFill/>
        </p:spPr>
        <p:txBody>
          <a:bodyPr/>
          <a:lstStyle/>
          <a:p>
            <a:fld id="{113AD463-0213-4F42-9ADD-9497C3F4E6A7}" type="slidenum">
              <a:rPr lang="en-US"/>
              <a:pPr/>
              <a:t>2</a:t>
            </a:fld>
            <a:endParaRPr lang="en-US"/>
          </a:p>
        </p:txBody>
      </p:sp>
    </p:spTree>
  </p:cSld>
  <p:clrMapOvr>
    <a:masterClrMapping/>
  </p:clrMapOvr>
  <p:transition spd="slow">
    <p:sndAc>
      <p:end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p:cNvPicPr>
            <a:picLocks noChangeAspect="1" noChangeArrowheads="1"/>
          </p:cNvPicPr>
          <p:nvPr/>
        </p:nvPicPr>
        <p:blipFill>
          <a:blip r:embed="rId3" cstate="screen"/>
          <a:srcRect/>
          <a:stretch>
            <a:fillRect/>
          </a:stretch>
        </p:blipFill>
        <p:spPr bwMode="auto">
          <a:xfrm>
            <a:off x="457200" y="381000"/>
            <a:ext cx="5581650" cy="5956300"/>
          </a:xfrm>
          <a:prstGeom prst="rect">
            <a:avLst/>
          </a:prstGeom>
          <a:noFill/>
          <a:ln w="9525">
            <a:noFill/>
            <a:miter lim="800000"/>
            <a:headEnd/>
            <a:tailEnd/>
          </a:ln>
        </p:spPr>
      </p:pic>
      <p:sp>
        <p:nvSpPr>
          <p:cNvPr id="102403" name="TextBox 3"/>
          <p:cNvSpPr txBox="1">
            <a:spLocks noChangeArrowheads="1"/>
          </p:cNvSpPr>
          <p:nvPr/>
        </p:nvSpPr>
        <p:spPr bwMode="auto">
          <a:xfrm>
            <a:off x="6172200" y="1851025"/>
            <a:ext cx="2590800" cy="2032000"/>
          </a:xfrm>
          <a:prstGeom prst="rect">
            <a:avLst/>
          </a:prstGeom>
          <a:noFill/>
          <a:ln w="9525">
            <a:noFill/>
            <a:miter lim="800000"/>
            <a:headEnd/>
            <a:tailEnd/>
          </a:ln>
        </p:spPr>
        <p:txBody>
          <a:bodyPr>
            <a:spAutoFit/>
          </a:bodyPr>
          <a:lstStyle/>
          <a:p>
            <a:pPr algn="ctr"/>
            <a:r>
              <a:rPr lang="en-US" b="1">
                <a:solidFill>
                  <a:srgbClr val="FFFF00"/>
                </a:solidFill>
                <a:latin typeface="Calibri" charset="0"/>
              </a:rPr>
              <a:t>US Dept. of Labor</a:t>
            </a:r>
          </a:p>
          <a:p>
            <a:pPr algn="ctr"/>
            <a:r>
              <a:rPr lang="en-US" b="1">
                <a:solidFill>
                  <a:srgbClr val="FFFF00"/>
                </a:solidFill>
                <a:latin typeface="Calibri" charset="0"/>
              </a:rPr>
              <a:t>OSHA</a:t>
            </a:r>
          </a:p>
          <a:p>
            <a:pPr algn="ctr"/>
            <a:r>
              <a:rPr lang="en-US" b="1">
                <a:solidFill>
                  <a:srgbClr val="FFFF00"/>
                </a:solidFill>
                <a:latin typeface="Calibri" charset="0"/>
              </a:rPr>
              <a:t>STD 01-23-001</a:t>
            </a:r>
          </a:p>
          <a:p>
            <a:pPr algn="ctr"/>
            <a:r>
              <a:rPr lang="en-US" b="1">
                <a:solidFill>
                  <a:srgbClr val="FFFF00"/>
                </a:solidFill>
                <a:latin typeface="Calibri" charset="0"/>
              </a:rPr>
              <a:t>Guidelines for cytotoxic (Antineoplastic) Drugs</a:t>
            </a:r>
          </a:p>
          <a:p>
            <a:pPr algn="ctr"/>
            <a:endParaRPr lang="en-US" b="1">
              <a:solidFill>
                <a:srgbClr val="FFFF00"/>
              </a:solidFill>
              <a:latin typeface="Calibri" charset="0"/>
            </a:endParaRPr>
          </a:p>
          <a:p>
            <a:pPr algn="ctr"/>
            <a:r>
              <a:rPr lang="en-US" b="1">
                <a:solidFill>
                  <a:srgbClr val="FFFF00"/>
                </a:solidFill>
                <a:latin typeface="Calibri" charset="0"/>
              </a:rPr>
              <a:t>January 29, 1986</a:t>
            </a:r>
          </a:p>
        </p:txBody>
      </p:sp>
      <p:sp>
        <p:nvSpPr>
          <p:cNvPr id="102404" name="Slide Number Placeholder 3"/>
          <p:cNvSpPr>
            <a:spLocks noGrp="1"/>
          </p:cNvSpPr>
          <p:nvPr>
            <p:ph type="sldNum" sz="quarter" idx="12"/>
          </p:nvPr>
        </p:nvSpPr>
        <p:spPr>
          <a:xfrm>
            <a:off x="6553200" y="6356350"/>
            <a:ext cx="2133600" cy="365125"/>
          </a:xfrm>
          <a:noFill/>
        </p:spPr>
        <p:txBody>
          <a:bodyPr/>
          <a:lstStyle/>
          <a:p>
            <a:fld id="{5FE6BE89-9C43-4123-BA2B-DFB352957CF7}" type="slidenum">
              <a:rPr lang="en-US"/>
              <a:pPr/>
              <a:t>20</a:t>
            </a:fld>
            <a:endParaRPr lang="en-US"/>
          </a:p>
        </p:txBody>
      </p:sp>
    </p:spTree>
  </p:cSld>
  <p:clrMapOvr>
    <a:masterClrMapping/>
  </p:clrMapOvr>
  <p:transition spd="slow">
    <p:sndAc>
      <p:end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p:cNvPicPr>
            <a:picLocks noChangeAspect="1" noChangeArrowheads="1"/>
          </p:cNvPicPr>
          <p:nvPr/>
        </p:nvPicPr>
        <p:blipFill>
          <a:blip r:embed="rId2" cstate="screen"/>
          <a:srcRect/>
          <a:stretch>
            <a:fillRect/>
          </a:stretch>
        </p:blipFill>
        <p:spPr bwMode="auto">
          <a:xfrm>
            <a:off x="914400" y="298450"/>
            <a:ext cx="7543800" cy="6457950"/>
          </a:xfrm>
          <a:prstGeom prst="rect">
            <a:avLst/>
          </a:prstGeom>
          <a:noFill/>
          <a:ln w="9525">
            <a:noFill/>
            <a:miter lim="800000"/>
            <a:headEnd/>
            <a:tailEnd/>
          </a:ln>
        </p:spPr>
      </p:pic>
      <p:sp>
        <p:nvSpPr>
          <p:cNvPr id="104451" name="TextBox 3"/>
          <p:cNvSpPr txBox="1">
            <a:spLocks noChangeArrowheads="1"/>
          </p:cNvSpPr>
          <p:nvPr/>
        </p:nvSpPr>
        <p:spPr bwMode="auto">
          <a:xfrm>
            <a:off x="6134100" y="2209800"/>
            <a:ext cx="2286000" cy="1754188"/>
          </a:xfrm>
          <a:prstGeom prst="rect">
            <a:avLst/>
          </a:prstGeom>
          <a:noFill/>
          <a:ln w="9525">
            <a:noFill/>
            <a:miter lim="800000"/>
            <a:headEnd/>
            <a:tailEnd/>
          </a:ln>
        </p:spPr>
        <p:txBody>
          <a:bodyPr>
            <a:spAutoFit/>
          </a:bodyPr>
          <a:lstStyle/>
          <a:p>
            <a:pPr algn="ctr"/>
            <a:r>
              <a:rPr lang="en-US" b="1">
                <a:solidFill>
                  <a:schemeClr val="bg2"/>
                </a:solidFill>
                <a:latin typeface="Calibri" charset="0"/>
              </a:rPr>
              <a:t>STD 01-23-001</a:t>
            </a:r>
          </a:p>
          <a:p>
            <a:pPr algn="ctr"/>
            <a:r>
              <a:rPr lang="en-US" b="1">
                <a:solidFill>
                  <a:schemeClr val="bg2"/>
                </a:solidFill>
                <a:latin typeface="Calibri" charset="0"/>
              </a:rPr>
              <a:t>Guidelines for cytotoxic (Antineoplastic) Drugs</a:t>
            </a:r>
          </a:p>
          <a:p>
            <a:endParaRPr lang="en-US">
              <a:latin typeface="Times" charset="0"/>
            </a:endParaRPr>
          </a:p>
        </p:txBody>
      </p:sp>
    </p:spTree>
  </p:cSld>
  <p:clrMapOvr>
    <a:masterClrMapping/>
  </p:clrMapOvr>
  <p:transition spd="slow">
    <p:sndAc>
      <p:end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Box 3"/>
          <p:cNvSpPr txBox="1">
            <a:spLocks noChangeArrowheads="1"/>
          </p:cNvSpPr>
          <p:nvPr/>
        </p:nvSpPr>
        <p:spPr bwMode="auto">
          <a:xfrm>
            <a:off x="457200" y="322263"/>
            <a:ext cx="8382000" cy="6078537"/>
          </a:xfrm>
          <a:prstGeom prst="rect">
            <a:avLst/>
          </a:prstGeom>
          <a:noFill/>
          <a:ln w="9525">
            <a:noFill/>
            <a:miter lim="800000"/>
            <a:headEnd/>
            <a:tailEnd/>
          </a:ln>
        </p:spPr>
        <p:txBody>
          <a:bodyPr>
            <a:spAutoFit/>
          </a:bodyPr>
          <a:lstStyle/>
          <a:p>
            <a:r>
              <a:rPr lang="en-US" sz="2000">
                <a:solidFill>
                  <a:schemeClr val="tx2"/>
                </a:solidFill>
                <a:latin typeface="Calibri" charset="0"/>
              </a:rPr>
              <a:t>Studies in the ‘90s…..</a:t>
            </a:r>
          </a:p>
          <a:p>
            <a:endParaRPr lang="en-US" sz="2000">
              <a:solidFill>
                <a:schemeClr val="tx2"/>
              </a:solidFill>
              <a:latin typeface="Calibri" charset="0"/>
            </a:endParaRPr>
          </a:p>
          <a:p>
            <a:r>
              <a:rPr lang="en-US" sz="2000">
                <a:solidFill>
                  <a:schemeClr val="tx2"/>
                </a:solidFill>
                <a:latin typeface="Calibri" charset="0"/>
              </a:rPr>
              <a:t>Biological safety cabinets (BSCs) provide imperfect protection against hazardous drug exposure. Other types of ventilated cabinets may provide containment, but are not currently available in pharmacies.</a:t>
            </a:r>
            <a:endParaRPr lang="en-US" sz="1100">
              <a:solidFill>
                <a:schemeClr val="tx2"/>
              </a:solidFill>
              <a:latin typeface="Calibri" charset="0"/>
            </a:endParaRPr>
          </a:p>
          <a:p>
            <a:endParaRPr lang="en-US" sz="1100">
              <a:solidFill>
                <a:schemeClr val="tx2"/>
              </a:solidFill>
              <a:latin typeface="Calibri" charset="0"/>
            </a:endParaRPr>
          </a:p>
          <a:p>
            <a:r>
              <a:rPr lang="en-US" sz="2000">
                <a:solidFill>
                  <a:schemeClr val="tx2"/>
                </a:solidFill>
                <a:latin typeface="Calibri" charset="0"/>
              </a:rPr>
              <a:t>Routine handling activities can result in contamination of the worker and work environment.</a:t>
            </a:r>
            <a:endParaRPr lang="en-US" sz="1100">
              <a:solidFill>
                <a:schemeClr val="tx2"/>
              </a:solidFill>
              <a:latin typeface="Calibri" charset="0"/>
            </a:endParaRPr>
          </a:p>
          <a:p>
            <a:endParaRPr lang="en-US" sz="1100">
              <a:solidFill>
                <a:schemeClr val="tx2"/>
              </a:solidFill>
              <a:latin typeface="Calibri" charset="0"/>
            </a:endParaRPr>
          </a:p>
          <a:p>
            <a:r>
              <a:rPr lang="en-US" sz="2000">
                <a:solidFill>
                  <a:schemeClr val="tx2"/>
                </a:solidFill>
                <a:latin typeface="Calibri" charset="0"/>
              </a:rPr>
              <a:t>There is frequent and persistent contamination of the environment where hazardous drugs are handled.</a:t>
            </a:r>
            <a:endParaRPr lang="en-US" sz="1100">
              <a:solidFill>
                <a:schemeClr val="tx2"/>
              </a:solidFill>
              <a:latin typeface="Calibri" charset="0"/>
            </a:endParaRPr>
          </a:p>
          <a:p>
            <a:endParaRPr lang="en-US" sz="1100">
              <a:solidFill>
                <a:schemeClr val="tx2"/>
              </a:solidFill>
              <a:latin typeface="Calibri" charset="0"/>
            </a:endParaRPr>
          </a:p>
          <a:p>
            <a:r>
              <a:rPr lang="en-US" sz="2000">
                <a:solidFill>
                  <a:schemeClr val="tx2"/>
                </a:solidFill>
                <a:latin typeface="Calibri" charset="0"/>
              </a:rPr>
              <a:t>Dermal absorption of hazardous drugs as a result of contact with contaminated surfaces is another potential route of exposure.</a:t>
            </a:r>
            <a:endParaRPr lang="en-US" sz="1100">
              <a:solidFill>
                <a:schemeClr val="tx2"/>
              </a:solidFill>
              <a:latin typeface="Calibri" charset="0"/>
            </a:endParaRPr>
          </a:p>
          <a:p>
            <a:endParaRPr lang="en-US" sz="1100">
              <a:solidFill>
                <a:schemeClr val="tx2"/>
              </a:solidFill>
              <a:latin typeface="Calibri" charset="0"/>
            </a:endParaRPr>
          </a:p>
          <a:p>
            <a:r>
              <a:rPr lang="en-US" sz="2000">
                <a:solidFill>
                  <a:schemeClr val="tx2"/>
                </a:solidFill>
                <a:latin typeface="Calibri" charset="0"/>
              </a:rPr>
              <a:t>Failure to use personal protective equipment can result in inadvertent contamination of clothing.</a:t>
            </a:r>
            <a:endParaRPr lang="en-US" sz="1100">
              <a:solidFill>
                <a:schemeClr val="tx2"/>
              </a:solidFill>
              <a:latin typeface="Calibri" charset="0"/>
            </a:endParaRPr>
          </a:p>
          <a:p>
            <a:endParaRPr lang="en-US" sz="1100">
              <a:solidFill>
                <a:schemeClr val="tx2"/>
              </a:solidFill>
              <a:latin typeface="Calibri" charset="0"/>
            </a:endParaRPr>
          </a:p>
          <a:p>
            <a:r>
              <a:rPr lang="en-US" sz="2000">
                <a:solidFill>
                  <a:schemeClr val="tx2"/>
                </a:solidFill>
                <a:latin typeface="Calibri" charset="0"/>
              </a:rPr>
              <a:t>Workers who are not directly involved in activities related to hazardous drug handling are at risk for exposure.</a:t>
            </a:r>
            <a:endParaRPr lang="en-US" sz="1100">
              <a:solidFill>
                <a:schemeClr val="tx2"/>
              </a:solidFill>
              <a:latin typeface="Calibri" charset="0"/>
            </a:endParaRPr>
          </a:p>
          <a:p>
            <a:endParaRPr lang="en-US" sz="1100">
              <a:solidFill>
                <a:schemeClr val="tx2"/>
              </a:solidFill>
              <a:latin typeface="Calibri" charset="0"/>
            </a:endParaRPr>
          </a:p>
          <a:p>
            <a:r>
              <a:rPr lang="en-US" sz="2000">
                <a:solidFill>
                  <a:schemeClr val="tx2"/>
                </a:solidFill>
                <a:latin typeface="Calibri" charset="0"/>
              </a:rPr>
              <a:t>Drug exposure can result in drug absorption that can be measured.</a:t>
            </a:r>
          </a:p>
          <a:p>
            <a:endParaRPr lang="en-US" sz="2000">
              <a:latin typeface="Times" charset="0"/>
            </a:endParaRPr>
          </a:p>
        </p:txBody>
      </p:sp>
      <p:sp>
        <p:nvSpPr>
          <p:cNvPr id="105475" name="Slide Number Placeholder 3"/>
          <p:cNvSpPr>
            <a:spLocks noGrp="1"/>
          </p:cNvSpPr>
          <p:nvPr>
            <p:ph type="sldNum" sz="quarter" idx="12"/>
          </p:nvPr>
        </p:nvSpPr>
        <p:spPr>
          <a:xfrm>
            <a:off x="6553200" y="6356350"/>
            <a:ext cx="2133600" cy="365125"/>
          </a:xfrm>
          <a:noFill/>
        </p:spPr>
        <p:txBody>
          <a:bodyPr/>
          <a:lstStyle/>
          <a:p>
            <a:fld id="{91897A05-DBE2-48AE-8CC7-CE4FED1F0249}" type="slidenum">
              <a:rPr lang="en-US"/>
              <a:pPr/>
              <a:t>22</a:t>
            </a:fld>
            <a:endParaRPr lang="en-US"/>
          </a:p>
        </p:txBody>
      </p:sp>
    </p:spTree>
  </p:cSld>
  <p:clrMapOvr>
    <a:masterClrMapping/>
  </p:clrMapOvr>
  <p:transition spd="slow">
    <p:sndAc>
      <p:end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p:cNvPicPr>
            <a:picLocks noChangeAspect="1" noChangeArrowheads="1"/>
          </p:cNvPicPr>
          <p:nvPr/>
        </p:nvPicPr>
        <p:blipFill>
          <a:blip r:embed="rId3" cstate="screen"/>
          <a:srcRect/>
          <a:stretch>
            <a:fillRect/>
          </a:stretch>
        </p:blipFill>
        <p:spPr bwMode="auto">
          <a:xfrm>
            <a:off x="609600" y="547688"/>
            <a:ext cx="4410075" cy="5743575"/>
          </a:xfrm>
          <a:prstGeom prst="rect">
            <a:avLst/>
          </a:prstGeom>
          <a:noFill/>
          <a:ln w="9525">
            <a:noFill/>
            <a:miter lim="800000"/>
            <a:headEnd/>
            <a:tailEnd/>
          </a:ln>
        </p:spPr>
      </p:pic>
      <p:sp>
        <p:nvSpPr>
          <p:cNvPr id="106499" name="TextBox 2"/>
          <p:cNvSpPr txBox="1">
            <a:spLocks noChangeArrowheads="1"/>
          </p:cNvSpPr>
          <p:nvPr/>
        </p:nvSpPr>
        <p:spPr bwMode="auto">
          <a:xfrm>
            <a:off x="5486400" y="2743200"/>
            <a:ext cx="3276600" cy="1016000"/>
          </a:xfrm>
          <a:prstGeom prst="rect">
            <a:avLst/>
          </a:prstGeom>
          <a:noFill/>
          <a:ln w="9525">
            <a:noFill/>
            <a:miter lim="800000"/>
            <a:headEnd/>
            <a:tailEnd/>
          </a:ln>
        </p:spPr>
        <p:txBody>
          <a:bodyPr>
            <a:spAutoFit/>
          </a:bodyPr>
          <a:lstStyle/>
          <a:p>
            <a:r>
              <a:rPr lang="en-US" sz="2000">
                <a:solidFill>
                  <a:srgbClr val="FFFF00"/>
                </a:solidFill>
                <a:latin typeface="Calibri" charset="0"/>
              </a:rPr>
              <a:t>DHHS (NIOSH Publication Number 2004-165 </a:t>
            </a:r>
          </a:p>
          <a:p>
            <a:r>
              <a:rPr lang="en-US" sz="2000">
                <a:solidFill>
                  <a:srgbClr val="FFFF00"/>
                </a:solidFill>
                <a:latin typeface="Calibri" charset="0"/>
              </a:rPr>
              <a:t>September 2004)</a:t>
            </a:r>
          </a:p>
        </p:txBody>
      </p:sp>
      <p:sp>
        <p:nvSpPr>
          <p:cNvPr id="106500" name="Slide Number Placeholder 3"/>
          <p:cNvSpPr>
            <a:spLocks noGrp="1"/>
          </p:cNvSpPr>
          <p:nvPr>
            <p:ph type="sldNum" sz="quarter" idx="12"/>
          </p:nvPr>
        </p:nvSpPr>
        <p:spPr>
          <a:xfrm>
            <a:off x="6553200" y="6356350"/>
            <a:ext cx="2133600" cy="365125"/>
          </a:xfrm>
          <a:noFill/>
        </p:spPr>
        <p:txBody>
          <a:bodyPr/>
          <a:lstStyle/>
          <a:p>
            <a:fld id="{D8917845-8D09-4699-925B-1B9A2194CBA7}" type="slidenum">
              <a:rPr lang="en-US"/>
              <a:pPr/>
              <a:t>23</a:t>
            </a:fld>
            <a:endParaRPr lang="en-US"/>
          </a:p>
        </p:txBody>
      </p:sp>
    </p:spTree>
  </p:cSld>
  <p:clrMapOvr>
    <a:masterClrMapping/>
  </p:clrMapOvr>
  <p:transition spd="slow">
    <p:sndAc>
      <p:endSnd/>
    </p:sndAc>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extBox 5"/>
          <p:cNvSpPr txBox="1">
            <a:spLocks noChangeArrowheads="1"/>
          </p:cNvSpPr>
          <p:nvPr/>
        </p:nvSpPr>
        <p:spPr bwMode="auto">
          <a:xfrm>
            <a:off x="1143000" y="762000"/>
            <a:ext cx="7086600" cy="5016500"/>
          </a:xfrm>
          <a:prstGeom prst="rect">
            <a:avLst/>
          </a:prstGeom>
          <a:noFill/>
          <a:ln w="9525">
            <a:noFill/>
            <a:miter lim="800000"/>
            <a:headEnd/>
            <a:tailEnd/>
          </a:ln>
        </p:spPr>
        <p:txBody>
          <a:bodyPr>
            <a:spAutoFit/>
          </a:bodyPr>
          <a:lstStyle/>
          <a:p>
            <a:r>
              <a:rPr lang="en-US" sz="2000" b="1">
                <a:solidFill>
                  <a:srgbClr val="FFFF00"/>
                </a:solidFill>
                <a:latin typeface="Calibri" charset="0"/>
              </a:rPr>
              <a:t>Criteria for Defining Hazardous Drugs</a:t>
            </a:r>
          </a:p>
          <a:p>
            <a:endParaRPr lang="en-US" sz="2000" b="1">
              <a:solidFill>
                <a:srgbClr val="FFFF00"/>
              </a:solidFill>
              <a:latin typeface="Calibri" charset="0"/>
            </a:endParaRPr>
          </a:p>
          <a:p>
            <a:r>
              <a:rPr lang="en-US" sz="2000" b="1">
                <a:solidFill>
                  <a:srgbClr val="FFFF00"/>
                </a:solidFill>
                <a:latin typeface="Calibri" charset="0"/>
              </a:rPr>
              <a:t>Drugs that meet one or more of the following criteria should be handled as hazardous:</a:t>
            </a:r>
          </a:p>
          <a:p>
            <a:endParaRPr lang="en-US" sz="2000" b="1">
              <a:solidFill>
                <a:srgbClr val="FFFF00"/>
              </a:solidFill>
              <a:latin typeface="Calibri" charset="0"/>
            </a:endParaRPr>
          </a:p>
          <a:p>
            <a:r>
              <a:rPr lang="en-US" sz="2000" b="1">
                <a:solidFill>
                  <a:srgbClr val="FFFF00"/>
                </a:solidFill>
                <a:latin typeface="Calibri" charset="0"/>
              </a:rPr>
              <a:t>Carcinogenicity</a:t>
            </a:r>
          </a:p>
          <a:p>
            <a:r>
              <a:rPr lang="en-US" sz="2000" b="1">
                <a:solidFill>
                  <a:srgbClr val="FFFF00"/>
                </a:solidFill>
                <a:latin typeface="Calibri" charset="0"/>
              </a:rPr>
              <a:t>Teratogenicity or developmental toxicity</a:t>
            </a:r>
          </a:p>
          <a:p>
            <a:r>
              <a:rPr lang="en-US" sz="2000" b="1">
                <a:solidFill>
                  <a:srgbClr val="FFFF00"/>
                </a:solidFill>
                <a:latin typeface="Calibri" charset="0"/>
              </a:rPr>
              <a:t>Reproductive toxicity</a:t>
            </a:r>
          </a:p>
          <a:p>
            <a:r>
              <a:rPr lang="en-US" sz="2000" b="1">
                <a:solidFill>
                  <a:srgbClr val="FFFF00"/>
                </a:solidFill>
                <a:latin typeface="Calibri" charset="0"/>
              </a:rPr>
              <a:t>Organ toxicity at low doses</a:t>
            </a:r>
          </a:p>
          <a:p>
            <a:r>
              <a:rPr lang="en-US" sz="2000" b="1">
                <a:solidFill>
                  <a:srgbClr val="FFFF00"/>
                </a:solidFill>
                <a:latin typeface="Calibri" charset="0"/>
              </a:rPr>
              <a:t>Genotoxicity</a:t>
            </a:r>
          </a:p>
          <a:p>
            <a:r>
              <a:rPr lang="en-US" sz="2000" b="1">
                <a:solidFill>
                  <a:srgbClr val="FFFF00"/>
                </a:solidFill>
                <a:latin typeface="Calibri" charset="0"/>
              </a:rPr>
              <a:t>Structure or toxicity similar to drugs classified as hazardous using the above criteria</a:t>
            </a:r>
          </a:p>
          <a:p>
            <a:endParaRPr lang="en-US" sz="2000" b="1">
              <a:solidFill>
                <a:srgbClr val="FFFF00"/>
              </a:solidFill>
              <a:latin typeface="Calibri" charset="0"/>
            </a:endParaRPr>
          </a:p>
          <a:p>
            <a:endParaRPr lang="en-US" sz="2000" b="1">
              <a:solidFill>
                <a:srgbClr val="FFFF00"/>
              </a:solidFill>
              <a:latin typeface="Calibri" charset="0"/>
            </a:endParaRPr>
          </a:p>
          <a:p>
            <a:r>
              <a:rPr lang="en-US" sz="2000" b="1">
                <a:solidFill>
                  <a:srgbClr val="FFFF00"/>
                </a:solidFill>
                <a:latin typeface="Calibri" charset="0"/>
              </a:rPr>
              <a:t>From Preventing Occupational Exposures To Antineoplastic And Other Hazardous Drugs In Healthcare Settings. (NIOSH, 2004)</a:t>
            </a:r>
          </a:p>
        </p:txBody>
      </p:sp>
      <p:sp>
        <p:nvSpPr>
          <p:cNvPr id="108547" name="Slide Number Placeholder 2"/>
          <p:cNvSpPr>
            <a:spLocks noGrp="1"/>
          </p:cNvSpPr>
          <p:nvPr>
            <p:ph type="sldNum" sz="quarter" idx="12"/>
          </p:nvPr>
        </p:nvSpPr>
        <p:spPr bwMode="auto">
          <a:noFill/>
          <a:ln>
            <a:miter lim="800000"/>
            <a:headEnd/>
            <a:tailEnd/>
          </a:ln>
        </p:spPr>
        <p:txBody>
          <a:bodyPr/>
          <a:lstStyle/>
          <a:p>
            <a:fld id="{B57DB58C-6956-4785-987D-8A6EA64F94E3}" type="slidenum">
              <a:rPr lang="en-US"/>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extBox 1"/>
          <p:cNvSpPr txBox="1">
            <a:spLocks noChangeArrowheads="1"/>
          </p:cNvSpPr>
          <p:nvPr/>
        </p:nvSpPr>
        <p:spPr bwMode="auto">
          <a:xfrm>
            <a:off x="838200" y="838200"/>
            <a:ext cx="7391400" cy="4954588"/>
          </a:xfrm>
          <a:prstGeom prst="rect">
            <a:avLst/>
          </a:prstGeom>
          <a:noFill/>
          <a:ln w="9525">
            <a:noFill/>
            <a:miter lim="800000"/>
            <a:headEnd/>
            <a:tailEnd/>
          </a:ln>
        </p:spPr>
        <p:txBody>
          <a:bodyPr>
            <a:spAutoFit/>
          </a:bodyPr>
          <a:lstStyle/>
          <a:p>
            <a:r>
              <a:rPr lang="en-US" sz="2000" b="1">
                <a:solidFill>
                  <a:srgbClr val="FFFF00"/>
                </a:solidFill>
                <a:latin typeface="Calibri" charset="0"/>
              </a:rPr>
              <a:t>The employer responsibilities include:</a:t>
            </a:r>
          </a:p>
          <a:p>
            <a:endParaRPr lang="en-US" sz="2000" b="1">
              <a:solidFill>
                <a:srgbClr val="FFFF00"/>
              </a:solidFill>
              <a:latin typeface="Calibri" charset="0"/>
            </a:endParaRPr>
          </a:p>
          <a:p>
            <a:r>
              <a:rPr lang="en-US" sz="2000" b="1">
                <a:solidFill>
                  <a:srgbClr val="FFFF00"/>
                </a:solidFill>
                <a:latin typeface="Calibri" charset="0"/>
              </a:rPr>
              <a:t>Developing policies and procedures for the safe storage, transport, administration, and disposal of hazardous agents.</a:t>
            </a:r>
          </a:p>
          <a:p>
            <a:endParaRPr lang="en-US" sz="2000" b="1">
              <a:solidFill>
                <a:srgbClr val="FFFF00"/>
              </a:solidFill>
              <a:latin typeface="Calibri" charset="0"/>
            </a:endParaRPr>
          </a:p>
          <a:p>
            <a:r>
              <a:rPr lang="en-US" sz="2000" b="1">
                <a:solidFill>
                  <a:srgbClr val="FFFF00"/>
                </a:solidFill>
                <a:latin typeface="Calibri" charset="0"/>
              </a:rPr>
              <a:t>Identifying those hazardous drugs used in the facility and determining methods for updating the list.</a:t>
            </a:r>
          </a:p>
          <a:p>
            <a:endParaRPr lang="en-US" sz="2000" b="1">
              <a:solidFill>
                <a:srgbClr val="FFFF00"/>
              </a:solidFill>
              <a:latin typeface="Calibri" charset="0"/>
            </a:endParaRPr>
          </a:p>
          <a:p>
            <a:r>
              <a:rPr lang="en-US" sz="2000" b="1">
                <a:solidFill>
                  <a:srgbClr val="FFFF00"/>
                </a:solidFill>
                <a:latin typeface="Calibri" charset="0"/>
              </a:rPr>
              <a:t>Making guidance documents such as Material Safety Data Sheets (MSDS) available to health care workers who handle hazardous drugs.</a:t>
            </a:r>
          </a:p>
          <a:p>
            <a:endParaRPr lang="en-US" sz="2000" b="1">
              <a:solidFill>
                <a:srgbClr val="FFFF00"/>
              </a:solidFill>
              <a:latin typeface="Calibri" charset="0"/>
            </a:endParaRPr>
          </a:p>
          <a:p>
            <a:r>
              <a:rPr lang="en-US" sz="2000" b="1">
                <a:solidFill>
                  <a:srgbClr val="FFFF00"/>
                </a:solidFill>
                <a:latin typeface="Calibri" charset="0"/>
              </a:rPr>
              <a:t>Requiring that all employees who handle hazardous drugs wear personal protective equipment (PPE) designated for the purpose .</a:t>
            </a:r>
          </a:p>
          <a:p>
            <a:endParaRPr lang="en-US">
              <a:latin typeface="Calibri" charset="0"/>
            </a:endParaRPr>
          </a:p>
          <a:p>
            <a:endParaRPr lang="en-US">
              <a:latin typeface="Calibri" charset="0"/>
            </a:endParaRPr>
          </a:p>
        </p:txBody>
      </p:sp>
      <p:sp>
        <p:nvSpPr>
          <p:cNvPr id="109571" name="Slide Number Placeholder 2"/>
          <p:cNvSpPr>
            <a:spLocks noGrp="1"/>
          </p:cNvSpPr>
          <p:nvPr>
            <p:ph type="sldNum" sz="quarter" idx="12"/>
          </p:nvPr>
        </p:nvSpPr>
        <p:spPr bwMode="auto">
          <a:noFill/>
          <a:ln>
            <a:miter lim="800000"/>
            <a:headEnd/>
            <a:tailEnd/>
          </a:ln>
        </p:spPr>
        <p:txBody>
          <a:bodyPr/>
          <a:lstStyle/>
          <a:p>
            <a:fld id="{A403C6D8-D1DB-4A34-AED5-3CA576BAB263}" type="slidenum">
              <a:rPr lang="en-US"/>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1"/>
          <p:cNvSpPr>
            <a:spLocks noChangeArrowheads="1"/>
          </p:cNvSpPr>
          <p:nvPr/>
        </p:nvSpPr>
        <p:spPr bwMode="auto">
          <a:xfrm>
            <a:off x="381000" y="609600"/>
            <a:ext cx="8458200" cy="5324475"/>
          </a:xfrm>
          <a:prstGeom prst="rect">
            <a:avLst/>
          </a:prstGeom>
          <a:noFill/>
          <a:ln w="9525">
            <a:noFill/>
            <a:miter lim="800000"/>
            <a:headEnd/>
            <a:tailEnd/>
          </a:ln>
        </p:spPr>
        <p:txBody>
          <a:bodyPr>
            <a:spAutoFit/>
          </a:bodyPr>
          <a:lstStyle/>
          <a:p>
            <a:r>
              <a:rPr lang="en-US" sz="2000" b="1">
                <a:solidFill>
                  <a:srgbClr val="FFFF00"/>
                </a:solidFill>
                <a:latin typeface="Calibri" charset="0"/>
              </a:rPr>
              <a:t>Requiring a BSC for the preparation of hazardous drugs.</a:t>
            </a:r>
          </a:p>
          <a:p>
            <a:endParaRPr lang="en-US" sz="2000" b="1">
              <a:solidFill>
                <a:srgbClr val="FFFF00"/>
              </a:solidFill>
              <a:latin typeface="Calibri" charset="0"/>
            </a:endParaRPr>
          </a:p>
          <a:p>
            <a:r>
              <a:rPr lang="en-US" sz="2000" b="1">
                <a:solidFill>
                  <a:srgbClr val="FFFF00"/>
                </a:solidFill>
                <a:latin typeface="Calibri" charset="0"/>
              </a:rPr>
              <a:t>Prohibiting eating, drinking, etc. in areas where hazardous drugs are handled.</a:t>
            </a:r>
          </a:p>
          <a:p>
            <a:r>
              <a:rPr lang="en-US" sz="2000" b="1">
                <a:solidFill>
                  <a:srgbClr val="FFFF00"/>
                </a:solidFill>
                <a:latin typeface="Calibri" charset="0"/>
              </a:rPr>
              <a:t>Providing mandatory training for all employees based on their hazardous drug handling tasks.</a:t>
            </a:r>
          </a:p>
          <a:p>
            <a:endParaRPr lang="en-US" sz="2000" b="1">
              <a:solidFill>
                <a:srgbClr val="FFFF00"/>
              </a:solidFill>
              <a:latin typeface="Calibri" charset="0"/>
            </a:endParaRPr>
          </a:p>
          <a:p>
            <a:r>
              <a:rPr lang="en-US" sz="2000" b="1">
                <a:solidFill>
                  <a:srgbClr val="FFFF00"/>
                </a:solidFill>
                <a:latin typeface="Calibri" charset="0"/>
              </a:rPr>
              <a:t>Developing a hazardous-drug spill management policy and procedure.</a:t>
            </a:r>
          </a:p>
          <a:p>
            <a:endParaRPr lang="en-US" sz="2000" b="1">
              <a:solidFill>
                <a:srgbClr val="FFFF00"/>
              </a:solidFill>
              <a:latin typeface="Calibri" charset="0"/>
            </a:endParaRPr>
          </a:p>
          <a:p>
            <a:r>
              <a:rPr lang="en-US" sz="2000" b="1">
                <a:solidFill>
                  <a:srgbClr val="FFFF00"/>
                </a:solidFill>
                <a:latin typeface="Calibri" charset="0"/>
              </a:rPr>
              <a:t>Setting forth a plan for medical surveillance of personnel handling hazardous drugs.</a:t>
            </a:r>
          </a:p>
          <a:p>
            <a:endParaRPr lang="en-US" sz="2000" b="1">
              <a:solidFill>
                <a:srgbClr val="FFFF00"/>
              </a:solidFill>
              <a:latin typeface="Calibri" charset="0"/>
            </a:endParaRPr>
          </a:p>
          <a:p>
            <a:r>
              <a:rPr lang="en-US" sz="2000" b="1">
                <a:solidFill>
                  <a:srgbClr val="FFFF00"/>
                </a:solidFill>
                <a:latin typeface="Calibri" charset="0"/>
              </a:rPr>
              <a:t>Addressing in a policy workers’ hazardous drug handling during pregnancy. The Oncology Nursing Society recommends that employers provide alternate duty to employees who request other assignments due to pregnancy, the desire to conceive, or breast-feeding </a:t>
            </a:r>
          </a:p>
          <a:p>
            <a:endParaRPr lang="en-US" sz="2000" b="1">
              <a:solidFill>
                <a:srgbClr val="FFFF00"/>
              </a:solidFill>
              <a:latin typeface="Calibri" charset="0"/>
            </a:endParaRPr>
          </a:p>
          <a:p>
            <a:r>
              <a:rPr lang="en-US" sz="2000" b="1">
                <a:solidFill>
                  <a:srgbClr val="FFFF00"/>
                </a:solidFill>
                <a:latin typeface="Calibri" charset="0"/>
              </a:rPr>
              <a:t>Monitoring compliance with safe-handling policies and procedures.</a:t>
            </a:r>
          </a:p>
        </p:txBody>
      </p:sp>
      <p:sp>
        <p:nvSpPr>
          <p:cNvPr id="110595" name="Slide Number Placeholder 2"/>
          <p:cNvSpPr>
            <a:spLocks noGrp="1"/>
          </p:cNvSpPr>
          <p:nvPr>
            <p:ph type="sldNum" sz="quarter" idx="12"/>
          </p:nvPr>
        </p:nvSpPr>
        <p:spPr bwMode="auto">
          <a:noFill/>
          <a:ln>
            <a:miter lim="800000"/>
            <a:headEnd/>
            <a:tailEnd/>
          </a:ln>
        </p:spPr>
        <p:txBody>
          <a:bodyPr/>
          <a:lstStyle/>
          <a:p>
            <a:fld id="{1EFE982E-6085-48BC-A35C-B9F4033029CE}" type="slidenum">
              <a:rPr lang="en-US"/>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extBox 1"/>
          <p:cNvSpPr txBox="1">
            <a:spLocks noChangeArrowheads="1"/>
          </p:cNvSpPr>
          <p:nvPr/>
        </p:nvSpPr>
        <p:spPr bwMode="auto">
          <a:xfrm>
            <a:off x="609600" y="228600"/>
            <a:ext cx="8077200" cy="6302375"/>
          </a:xfrm>
          <a:prstGeom prst="rect">
            <a:avLst/>
          </a:prstGeom>
          <a:noFill/>
          <a:ln w="9525">
            <a:noFill/>
            <a:miter lim="800000"/>
            <a:headEnd/>
            <a:tailEnd/>
          </a:ln>
        </p:spPr>
        <p:txBody>
          <a:bodyPr>
            <a:spAutoFit/>
          </a:bodyPr>
          <a:lstStyle/>
          <a:p>
            <a:r>
              <a:rPr lang="en-US" sz="2000" b="1">
                <a:solidFill>
                  <a:srgbClr val="FFFF00"/>
                </a:solidFill>
                <a:latin typeface="Calibri" charset="0"/>
              </a:rPr>
              <a:t>The health care worker responsibilities include:</a:t>
            </a:r>
          </a:p>
          <a:p>
            <a:endParaRPr lang="en-US" sz="2000" b="1">
              <a:solidFill>
                <a:srgbClr val="FFFF00"/>
              </a:solidFill>
              <a:latin typeface="Calibri" charset="0"/>
            </a:endParaRPr>
          </a:p>
          <a:p>
            <a:r>
              <a:rPr lang="en-US" sz="2000" b="1">
                <a:solidFill>
                  <a:srgbClr val="FFFF00"/>
                </a:solidFill>
                <a:latin typeface="Calibri" charset="0"/>
              </a:rPr>
              <a:t>Participating in training before handling hazardous drugs and updating knowledge based on new information.</a:t>
            </a:r>
            <a:endParaRPr lang="en-US" sz="1000" b="1">
              <a:solidFill>
                <a:srgbClr val="FFFF00"/>
              </a:solidFill>
              <a:latin typeface="Calibri" charset="0"/>
            </a:endParaRPr>
          </a:p>
          <a:p>
            <a:endParaRPr lang="en-US" sz="1000" b="1">
              <a:solidFill>
                <a:srgbClr val="FFFF00"/>
              </a:solidFill>
              <a:latin typeface="Calibri" charset="0"/>
            </a:endParaRPr>
          </a:p>
          <a:p>
            <a:r>
              <a:rPr lang="en-US" sz="2000" b="1">
                <a:solidFill>
                  <a:srgbClr val="FFFF00"/>
                </a:solidFill>
                <a:latin typeface="Calibri" charset="0"/>
              </a:rPr>
              <a:t>Referring to guidance documents as necessary for information regarding hazardous drugs.</a:t>
            </a:r>
            <a:endParaRPr lang="en-US" sz="1000" b="1">
              <a:solidFill>
                <a:srgbClr val="FFFF00"/>
              </a:solidFill>
              <a:latin typeface="Calibri" charset="0"/>
            </a:endParaRPr>
          </a:p>
          <a:p>
            <a:endParaRPr lang="en-US" sz="1000" b="1">
              <a:solidFill>
                <a:srgbClr val="FFFF00"/>
              </a:solidFill>
              <a:latin typeface="Calibri" charset="0"/>
            </a:endParaRPr>
          </a:p>
          <a:p>
            <a:r>
              <a:rPr lang="en-US" sz="2000" b="1">
                <a:solidFill>
                  <a:srgbClr val="FFFF00"/>
                </a:solidFill>
                <a:latin typeface="Calibri" charset="0"/>
              </a:rPr>
              <a:t>Utilizing BSCs in drug preparation.</a:t>
            </a:r>
            <a:endParaRPr lang="en-US" sz="1000" b="1">
              <a:solidFill>
                <a:srgbClr val="FFFF00"/>
              </a:solidFill>
              <a:latin typeface="Calibri" charset="0"/>
            </a:endParaRPr>
          </a:p>
          <a:p>
            <a:endParaRPr lang="en-US" sz="1000" b="1">
              <a:solidFill>
                <a:srgbClr val="FFFF00"/>
              </a:solidFill>
              <a:latin typeface="Calibri" charset="0"/>
            </a:endParaRPr>
          </a:p>
          <a:p>
            <a:r>
              <a:rPr lang="en-US" sz="2000" b="1">
                <a:solidFill>
                  <a:srgbClr val="FFFF00"/>
                </a:solidFill>
                <a:latin typeface="Calibri" charset="0"/>
              </a:rPr>
              <a:t>Consistently using recommended gloves, gowns, and face and respiratory protection.</a:t>
            </a:r>
            <a:endParaRPr lang="en-US" sz="1000" b="1">
              <a:solidFill>
                <a:srgbClr val="FFFF00"/>
              </a:solidFill>
              <a:latin typeface="Calibri" charset="0"/>
            </a:endParaRPr>
          </a:p>
          <a:p>
            <a:endParaRPr lang="en-US" sz="1000" b="1">
              <a:solidFill>
                <a:srgbClr val="FFFF00"/>
              </a:solidFill>
              <a:latin typeface="Calibri" charset="0"/>
            </a:endParaRPr>
          </a:p>
          <a:p>
            <a:r>
              <a:rPr lang="en-US" sz="2000" b="1">
                <a:solidFill>
                  <a:srgbClr val="FFFF00"/>
                </a:solidFill>
                <a:latin typeface="Calibri" charset="0"/>
              </a:rPr>
              <a:t>Washing hands after drug handling activities and removal of PPE.</a:t>
            </a:r>
            <a:endParaRPr lang="en-US" sz="1000" b="1">
              <a:solidFill>
                <a:srgbClr val="FFFF00"/>
              </a:solidFill>
              <a:latin typeface="Calibri" charset="0"/>
            </a:endParaRPr>
          </a:p>
          <a:p>
            <a:endParaRPr lang="en-US" sz="1000" b="1">
              <a:solidFill>
                <a:srgbClr val="FFFF00"/>
              </a:solidFill>
              <a:latin typeface="Calibri" charset="0"/>
            </a:endParaRPr>
          </a:p>
          <a:p>
            <a:r>
              <a:rPr lang="en-US" sz="2000" b="1">
                <a:solidFill>
                  <a:srgbClr val="FFFF00"/>
                </a:solidFill>
                <a:latin typeface="Calibri" charset="0"/>
              </a:rPr>
              <a:t>Disposing of materials contaminated with hazardous drugs separately from other waste in designated containers.</a:t>
            </a:r>
            <a:endParaRPr lang="en-US" sz="1000" b="1">
              <a:solidFill>
                <a:srgbClr val="FFFF00"/>
              </a:solidFill>
              <a:latin typeface="Calibri" charset="0"/>
            </a:endParaRPr>
          </a:p>
          <a:p>
            <a:endParaRPr lang="en-US" sz="1000" b="1">
              <a:solidFill>
                <a:srgbClr val="FFFF00"/>
              </a:solidFill>
              <a:latin typeface="Calibri" charset="0"/>
            </a:endParaRPr>
          </a:p>
          <a:p>
            <a:r>
              <a:rPr lang="en-US" sz="2000" b="1">
                <a:solidFill>
                  <a:srgbClr val="FFFF00"/>
                </a:solidFill>
                <a:latin typeface="Calibri" charset="0"/>
              </a:rPr>
              <a:t>Cleaning up hazardous drug spills immediately according to recommended procedures.</a:t>
            </a:r>
            <a:endParaRPr lang="en-US" sz="1000" b="1">
              <a:solidFill>
                <a:srgbClr val="FFFF00"/>
              </a:solidFill>
              <a:latin typeface="Calibri" charset="0"/>
            </a:endParaRPr>
          </a:p>
          <a:p>
            <a:endParaRPr lang="en-US" sz="1000" b="1">
              <a:solidFill>
                <a:srgbClr val="FFFF00"/>
              </a:solidFill>
              <a:latin typeface="Calibri" charset="0"/>
            </a:endParaRPr>
          </a:p>
          <a:p>
            <a:r>
              <a:rPr lang="en-US" sz="2000" b="1">
                <a:solidFill>
                  <a:srgbClr val="FFFF00"/>
                </a:solidFill>
                <a:latin typeface="Calibri" charset="0"/>
              </a:rPr>
              <a:t>Following institutional procedures for reporting and following up on accidental exposure to hazardous drugs.</a:t>
            </a:r>
          </a:p>
          <a:p>
            <a:endParaRPr lang="en-US" sz="2000" b="1">
              <a:solidFill>
                <a:srgbClr val="FFFF00"/>
              </a:solidFill>
              <a:latin typeface="Calibri" charset="0"/>
            </a:endParaRPr>
          </a:p>
        </p:txBody>
      </p:sp>
      <p:sp>
        <p:nvSpPr>
          <p:cNvPr id="111619" name="Slide Number Placeholder 2"/>
          <p:cNvSpPr>
            <a:spLocks noGrp="1"/>
          </p:cNvSpPr>
          <p:nvPr>
            <p:ph type="sldNum" sz="quarter" idx="12"/>
          </p:nvPr>
        </p:nvSpPr>
        <p:spPr bwMode="auto">
          <a:noFill/>
          <a:ln>
            <a:miter lim="800000"/>
            <a:headEnd/>
            <a:tailEnd/>
          </a:ln>
        </p:spPr>
        <p:txBody>
          <a:bodyPr/>
          <a:lstStyle/>
          <a:p>
            <a:fld id="{F05262A6-C94E-4474-AC91-42ED757A2229}" type="slidenum">
              <a:rPr lang="en-US"/>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p:cNvPicPr>
            <a:picLocks noChangeAspect="1" noChangeArrowheads="1"/>
          </p:cNvPicPr>
          <p:nvPr/>
        </p:nvPicPr>
        <p:blipFill>
          <a:blip r:embed="rId2" cstate="screen"/>
          <a:srcRect/>
          <a:stretch>
            <a:fillRect/>
          </a:stretch>
        </p:blipFill>
        <p:spPr bwMode="auto">
          <a:xfrm>
            <a:off x="762000" y="82550"/>
            <a:ext cx="4916488" cy="6623050"/>
          </a:xfrm>
          <a:prstGeom prst="rect">
            <a:avLst/>
          </a:prstGeom>
          <a:noFill/>
          <a:ln w="9525">
            <a:noFill/>
            <a:miter lim="800000"/>
            <a:headEnd/>
            <a:tailEnd/>
          </a:ln>
        </p:spPr>
      </p:pic>
      <p:sp>
        <p:nvSpPr>
          <p:cNvPr id="112643" name="Rectangle 2"/>
          <p:cNvSpPr>
            <a:spLocks noChangeArrowheads="1"/>
          </p:cNvSpPr>
          <p:nvPr/>
        </p:nvSpPr>
        <p:spPr bwMode="auto">
          <a:xfrm>
            <a:off x="5343525" y="3521075"/>
            <a:ext cx="3425825" cy="369888"/>
          </a:xfrm>
          <a:prstGeom prst="rect">
            <a:avLst/>
          </a:prstGeom>
          <a:solidFill>
            <a:schemeClr val="bg1"/>
          </a:solidFill>
          <a:ln w="9525">
            <a:noFill/>
            <a:miter lim="800000"/>
            <a:headEnd/>
            <a:tailEnd/>
          </a:ln>
        </p:spPr>
        <p:txBody>
          <a:bodyPr wrap="none">
            <a:spAutoFit/>
          </a:bodyPr>
          <a:lstStyle/>
          <a:p>
            <a:r>
              <a:rPr lang="en-US">
                <a:latin typeface="Calibri" charset="0"/>
              </a:rPr>
              <a:t>http://www.invw.org/chemo-main</a:t>
            </a:r>
          </a:p>
        </p:txBody>
      </p:sp>
      <p:sp>
        <p:nvSpPr>
          <p:cNvPr id="112644" name="Slide Number Placeholder 3"/>
          <p:cNvSpPr>
            <a:spLocks noGrp="1"/>
          </p:cNvSpPr>
          <p:nvPr>
            <p:ph type="sldNum" sz="quarter" idx="12"/>
          </p:nvPr>
        </p:nvSpPr>
        <p:spPr bwMode="auto">
          <a:noFill/>
          <a:ln>
            <a:miter lim="800000"/>
            <a:headEnd/>
            <a:tailEnd/>
          </a:ln>
        </p:spPr>
        <p:txBody>
          <a:bodyPr/>
          <a:lstStyle/>
          <a:p>
            <a:fld id="{ED59438E-4D73-403E-8A92-C93B2FB0F43F}" type="slidenum">
              <a:rPr lang="en-US"/>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p:cNvPicPr>
            <a:picLocks noChangeAspect="1" noChangeArrowheads="1"/>
          </p:cNvPicPr>
          <p:nvPr/>
        </p:nvPicPr>
        <p:blipFill>
          <a:blip r:embed="rId2" cstate="screen"/>
          <a:srcRect/>
          <a:stretch>
            <a:fillRect/>
          </a:stretch>
        </p:blipFill>
        <p:spPr bwMode="auto">
          <a:xfrm>
            <a:off x="990600" y="261938"/>
            <a:ext cx="7086600" cy="6265862"/>
          </a:xfrm>
          <a:prstGeom prst="rect">
            <a:avLst/>
          </a:prstGeom>
          <a:noFill/>
          <a:ln w="9525">
            <a:noFill/>
            <a:miter lim="800000"/>
            <a:headEnd/>
            <a:tailEnd/>
          </a:ln>
        </p:spPr>
      </p:pic>
      <p:sp>
        <p:nvSpPr>
          <p:cNvPr id="113667" name="Slide Number Placeholder 2"/>
          <p:cNvSpPr>
            <a:spLocks noGrp="1"/>
          </p:cNvSpPr>
          <p:nvPr>
            <p:ph type="sldNum" sz="quarter" idx="12"/>
          </p:nvPr>
        </p:nvSpPr>
        <p:spPr bwMode="auto">
          <a:noFill/>
          <a:ln>
            <a:miter lim="800000"/>
            <a:headEnd/>
            <a:tailEnd/>
          </a:ln>
        </p:spPr>
        <p:txBody>
          <a:bodyPr/>
          <a:lstStyle/>
          <a:p>
            <a:fld id="{5E53CD37-1E04-47F3-B279-3276863A0A02}" type="slidenum">
              <a:rPr lang="en-US"/>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ChangeArrowheads="1"/>
          </p:cNvSpPr>
          <p:nvPr/>
        </p:nvSpPr>
        <p:spPr bwMode="auto">
          <a:xfrm>
            <a:off x="533400" y="304800"/>
            <a:ext cx="8229600" cy="5262563"/>
          </a:xfrm>
          <a:prstGeom prst="rect">
            <a:avLst/>
          </a:prstGeom>
          <a:noFill/>
          <a:ln w="9525">
            <a:noFill/>
            <a:miter lim="800000"/>
            <a:headEnd/>
            <a:tailEnd/>
          </a:ln>
        </p:spPr>
        <p:txBody>
          <a:bodyPr>
            <a:spAutoFit/>
          </a:bodyPr>
          <a:lstStyle/>
          <a:p>
            <a:r>
              <a:rPr lang="en-US" sz="2400">
                <a:solidFill>
                  <a:srgbClr val="FFFF00"/>
                </a:solidFill>
                <a:latin typeface="Calibri" charset="0"/>
              </a:rPr>
              <a:t>Objectives:</a:t>
            </a:r>
          </a:p>
          <a:p>
            <a:r>
              <a:rPr lang="en-US" sz="2400">
                <a:solidFill>
                  <a:srgbClr val="FFFF00"/>
                </a:solidFill>
                <a:latin typeface="Calibri" charset="0"/>
              </a:rPr>
              <a:t> </a:t>
            </a:r>
          </a:p>
          <a:p>
            <a:r>
              <a:rPr lang="en-US" sz="2400">
                <a:solidFill>
                  <a:srgbClr val="FFFF00"/>
                </a:solidFill>
                <a:latin typeface="Calibri" charset="0"/>
              </a:rPr>
              <a:t>At the completion of the presentation, participants will have:</a:t>
            </a:r>
          </a:p>
          <a:p>
            <a:endParaRPr lang="en-US" sz="2400">
              <a:solidFill>
                <a:srgbClr val="FFFF00"/>
              </a:solidFill>
              <a:latin typeface="Calibri" charset="0"/>
            </a:endParaRPr>
          </a:p>
          <a:p>
            <a:r>
              <a:rPr lang="en-US" sz="2400">
                <a:solidFill>
                  <a:srgbClr val="FFFF00"/>
                </a:solidFill>
                <a:latin typeface="Calibri" charset="0"/>
              </a:rPr>
              <a:t>  </a:t>
            </a:r>
          </a:p>
          <a:p>
            <a:r>
              <a:rPr lang="en-US" sz="2400">
                <a:solidFill>
                  <a:srgbClr val="FFFF00"/>
                </a:solidFill>
                <a:latin typeface="Calibri" charset="0"/>
              </a:rPr>
              <a:t>1. Knowledge of the historical perspective of health and safety standards for chemotherapy (i.e., OSHA Instruction 1986 STD 01-23-001)</a:t>
            </a:r>
          </a:p>
          <a:p>
            <a:endParaRPr lang="en-US" sz="2400">
              <a:solidFill>
                <a:srgbClr val="FFFF00"/>
              </a:solidFill>
              <a:latin typeface="Calibri" charset="0"/>
            </a:endParaRPr>
          </a:p>
          <a:p>
            <a:r>
              <a:rPr lang="en-US" sz="2400">
                <a:solidFill>
                  <a:srgbClr val="FFFF00"/>
                </a:solidFill>
                <a:latin typeface="Calibri" charset="0"/>
              </a:rPr>
              <a:t>2. Knowledge of the current guidance - NIOSH Alerts/WHO Guidance/JCAHO</a:t>
            </a:r>
          </a:p>
          <a:p>
            <a:endParaRPr lang="en-US" sz="2400">
              <a:solidFill>
                <a:srgbClr val="FFFF00"/>
              </a:solidFill>
              <a:latin typeface="Calibri" charset="0"/>
            </a:endParaRPr>
          </a:p>
          <a:p>
            <a:r>
              <a:rPr lang="en-US" sz="2400">
                <a:solidFill>
                  <a:srgbClr val="FFFF00"/>
                </a:solidFill>
                <a:latin typeface="Calibri" charset="0"/>
              </a:rPr>
              <a:t>3. Knowledge of trending issues - management of chemo waste: drugs/PPE/Sharps/patient excretions</a:t>
            </a:r>
          </a:p>
        </p:txBody>
      </p:sp>
      <p:sp>
        <p:nvSpPr>
          <p:cNvPr id="83971" name="Slide Number Placeholder 3"/>
          <p:cNvSpPr>
            <a:spLocks noGrp="1"/>
          </p:cNvSpPr>
          <p:nvPr>
            <p:ph type="sldNum" sz="quarter" idx="12"/>
          </p:nvPr>
        </p:nvSpPr>
        <p:spPr bwMode="auto">
          <a:noFill/>
          <a:ln>
            <a:miter lim="800000"/>
            <a:headEnd/>
            <a:tailEnd/>
          </a:ln>
        </p:spPr>
        <p:txBody>
          <a:bodyPr/>
          <a:lstStyle/>
          <a:p>
            <a:fld id="{6B4A686C-D952-4370-A4AB-074D99F7C5CC}" type="slidenum">
              <a:rPr lang="en-US"/>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p:cNvPicPr>
            <a:picLocks noChangeAspect="1" noChangeArrowheads="1"/>
          </p:cNvPicPr>
          <p:nvPr/>
        </p:nvPicPr>
        <p:blipFill>
          <a:blip r:embed="rId2" cstate="screen"/>
          <a:srcRect/>
          <a:stretch>
            <a:fillRect/>
          </a:stretch>
        </p:blipFill>
        <p:spPr bwMode="auto">
          <a:xfrm>
            <a:off x="2362200" y="28575"/>
            <a:ext cx="4724400" cy="6759575"/>
          </a:xfrm>
          <a:prstGeom prst="rect">
            <a:avLst/>
          </a:prstGeom>
          <a:noFill/>
          <a:ln w="9525">
            <a:noFill/>
            <a:miter lim="800000"/>
            <a:headEnd/>
            <a:tailEnd/>
          </a:ln>
        </p:spPr>
      </p:pic>
      <p:sp>
        <p:nvSpPr>
          <p:cNvPr id="114691" name="Slide Number Placeholder 2"/>
          <p:cNvSpPr>
            <a:spLocks noGrp="1"/>
          </p:cNvSpPr>
          <p:nvPr>
            <p:ph type="sldNum" sz="quarter" idx="12"/>
          </p:nvPr>
        </p:nvSpPr>
        <p:spPr bwMode="auto">
          <a:noFill/>
          <a:ln>
            <a:miter lim="800000"/>
            <a:headEnd/>
            <a:tailEnd/>
          </a:ln>
        </p:spPr>
        <p:txBody>
          <a:bodyPr/>
          <a:lstStyle/>
          <a:p>
            <a:fld id="{EDA2A48A-948B-4B2B-9037-6FF7C84E9DDE}" type="slidenum">
              <a:rPr lang="en-US"/>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p:cNvPicPr>
            <a:picLocks noChangeAspect="1" noChangeArrowheads="1"/>
          </p:cNvPicPr>
          <p:nvPr/>
        </p:nvPicPr>
        <p:blipFill>
          <a:blip r:embed="rId2" cstate="screen"/>
          <a:srcRect/>
          <a:stretch>
            <a:fillRect/>
          </a:stretch>
        </p:blipFill>
        <p:spPr bwMode="auto">
          <a:xfrm>
            <a:off x="152400" y="536575"/>
            <a:ext cx="4305300" cy="5680075"/>
          </a:xfrm>
          <a:prstGeom prst="rect">
            <a:avLst/>
          </a:prstGeom>
          <a:noFill/>
          <a:ln w="9525">
            <a:noFill/>
            <a:miter lim="800000"/>
            <a:headEnd/>
            <a:tailEnd/>
          </a:ln>
        </p:spPr>
      </p:pic>
      <p:pic>
        <p:nvPicPr>
          <p:cNvPr id="115715" name="Picture 2"/>
          <p:cNvPicPr>
            <a:picLocks noChangeAspect="1" noChangeArrowheads="1"/>
          </p:cNvPicPr>
          <p:nvPr/>
        </p:nvPicPr>
        <p:blipFill>
          <a:blip r:embed="rId3" cstate="screen"/>
          <a:srcRect/>
          <a:stretch>
            <a:fillRect/>
          </a:stretch>
        </p:blipFill>
        <p:spPr bwMode="auto">
          <a:xfrm>
            <a:off x="4622800" y="533400"/>
            <a:ext cx="4386263" cy="5686425"/>
          </a:xfrm>
          <a:prstGeom prst="rect">
            <a:avLst/>
          </a:prstGeom>
          <a:noFill/>
          <a:ln w="9525">
            <a:noFill/>
            <a:miter lim="800000"/>
            <a:headEnd/>
            <a:tailEnd/>
          </a:ln>
        </p:spPr>
      </p:pic>
      <p:sp>
        <p:nvSpPr>
          <p:cNvPr id="115716" name="Slide Number Placeholder 3"/>
          <p:cNvSpPr>
            <a:spLocks noGrp="1"/>
          </p:cNvSpPr>
          <p:nvPr>
            <p:ph type="sldNum" sz="quarter" idx="12"/>
          </p:nvPr>
        </p:nvSpPr>
        <p:spPr bwMode="auto">
          <a:noFill/>
          <a:ln>
            <a:miter lim="800000"/>
            <a:headEnd/>
            <a:tailEnd/>
          </a:ln>
        </p:spPr>
        <p:txBody>
          <a:bodyPr/>
          <a:lstStyle/>
          <a:p>
            <a:fld id="{66231F71-4812-440C-9385-7F21767C373A}" type="slidenum">
              <a:rPr lang="en-US"/>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
          <p:cNvPicPr>
            <a:picLocks noChangeAspect="1" noChangeArrowheads="1"/>
          </p:cNvPicPr>
          <p:nvPr/>
        </p:nvPicPr>
        <p:blipFill>
          <a:blip r:embed="rId2" cstate="screen"/>
          <a:srcRect/>
          <a:stretch>
            <a:fillRect/>
          </a:stretch>
        </p:blipFill>
        <p:spPr bwMode="auto">
          <a:xfrm>
            <a:off x="1890713" y="98425"/>
            <a:ext cx="5210175" cy="6727825"/>
          </a:xfrm>
          <a:prstGeom prst="rect">
            <a:avLst/>
          </a:prstGeom>
          <a:noFill/>
          <a:ln w="9525">
            <a:noFill/>
            <a:miter lim="800000"/>
            <a:headEnd/>
            <a:tailEnd/>
          </a:ln>
        </p:spPr>
      </p:pic>
      <p:sp>
        <p:nvSpPr>
          <p:cNvPr id="116739" name="Slide Number Placeholder 2"/>
          <p:cNvSpPr>
            <a:spLocks noGrp="1"/>
          </p:cNvSpPr>
          <p:nvPr>
            <p:ph type="sldNum" sz="quarter" idx="12"/>
          </p:nvPr>
        </p:nvSpPr>
        <p:spPr bwMode="auto">
          <a:noFill/>
          <a:ln>
            <a:miter lim="800000"/>
            <a:headEnd/>
            <a:tailEnd/>
          </a:ln>
        </p:spPr>
        <p:txBody>
          <a:bodyPr/>
          <a:lstStyle/>
          <a:p>
            <a:fld id="{E9841F0C-12CE-426E-8926-838B9D991A3F}" type="slidenum">
              <a:rPr lang="en-US"/>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2" descr="C:\Users\ekrisiunas\Desktop\Chemo - Webber 2014\ppp_1211_cstd_figure.png"/>
          <p:cNvPicPr>
            <a:picLocks noChangeAspect="1" noChangeArrowheads="1"/>
          </p:cNvPicPr>
          <p:nvPr/>
        </p:nvPicPr>
        <p:blipFill>
          <a:blip r:embed="rId2" cstate="screen"/>
          <a:srcRect/>
          <a:stretch>
            <a:fillRect/>
          </a:stretch>
        </p:blipFill>
        <p:spPr bwMode="auto">
          <a:xfrm>
            <a:off x="466725" y="841375"/>
            <a:ext cx="8210550" cy="5175250"/>
          </a:xfrm>
          <a:prstGeom prst="rect">
            <a:avLst/>
          </a:prstGeom>
          <a:noFill/>
          <a:ln w="9525">
            <a:noFill/>
            <a:miter lim="800000"/>
            <a:headEnd/>
            <a:tailEnd/>
          </a:ln>
        </p:spPr>
      </p:pic>
      <p:sp>
        <p:nvSpPr>
          <p:cNvPr id="117763" name="Slide Number Placeholder 2"/>
          <p:cNvSpPr>
            <a:spLocks noGrp="1"/>
          </p:cNvSpPr>
          <p:nvPr>
            <p:ph type="sldNum" sz="quarter" idx="12"/>
          </p:nvPr>
        </p:nvSpPr>
        <p:spPr bwMode="auto">
          <a:noFill/>
          <a:ln>
            <a:miter lim="800000"/>
            <a:headEnd/>
            <a:tailEnd/>
          </a:ln>
        </p:spPr>
        <p:txBody>
          <a:bodyPr/>
          <a:lstStyle/>
          <a:p>
            <a:fld id="{80123D02-3036-4FE6-AAF5-6C08C4B7879C}" type="slidenum">
              <a:rPr lang="en-US"/>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2"/>
          <p:cNvPicPr>
            <a:picLocks noChangeAspect="1" noChangeArrowheads="1"/>
          </p:cNvPicPr>
          <p:nvPr/>
        </p:nvPicPr>
        <p:blipFill>
          <a:blip r:embed="rId2" cstate="screen"/>
          <a:srcRect/>
          <a:stretch>
            <a:fillRect/>
          </a:stretch>
        </p:blipFill>
        <p:spPr bwMode="auto">
          <a:xfrm>
            <a:off x="2133600" y="334963"/>
            <a:ext cx="4800600" cy="6229350"/>
          </a:xfrm>
          <a:prstGeom prst="rect">
            <a:avLst/>
          </a:prstGeom>
          <a:noFill/>
          <a:ln w="9525">
            <a:noFill/>
            <a:miter lim="800000"/>
            <a:headEnd/>
            <a:tailEnd/>
          </a:ln>
        </p:spPr>
      </p:pic>
      <p:sp>
        <p:nvSpPr>
          <p:cNvPr id="118787" name="Slide Number Placeholder 2"/>
          <p:cNvSpPr>
            <a:spLocks noGrp="1"/>
          </p:cNvSpPr>
          <p:nvPr>
            <p:ph type="sldNum" sz="quarter" idx="12"/>
          </p:nvPr>
        </p:nvSpPr>
        <p:spPr bwMode="auto">
          <a:noFill/>
          <a:ln>
            <a:miter lim="800000"/>
            <a:headEnd/>
            <a:tailEnd/>
          </a:ln>
        </p:spPr>
        <p:txBody>
          <a:bodyPr/>
          <a:lstStyle/>
          <a:p>
            <a:fld id="{AD0555C1-867A-4BF6-BF15-63533B9B6DB3}" type="slidenum">
              <a:rPr lang="en-US"/>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p:cNvPicPr>
            <a:picLocks noChangeAspect="1" noChangeArrowheads="1"/>
          </p:cNvPicPr>
          <p:nvPr/>
        </p:nvPicPr>
        <p:blipFill>
          <a:blip r:embed="rId2" cstate="screen"/>
          <a:srcRect/>
          <a:stretch>
            <a:fillRect/>
          </a:stretch>
        </p:blipFill>
        <p:spPr bwMode="auto">
          <a:xfrm>
            <a:off x="549275" y="1071563"/>
            <a:ext cx="7815263" cy="5329237"/>
          </a:xfrm>
          <a:prstGeom prst="rect">
            <a:avLst/>
          </a:prstGeom>
          <a:noFill/>
          <a:ln w="9525">
            <a:noFill/>
            <a:miter lim="800000"/>
            <a:headEnd/>
            <a:tailEnd/>
          </a:ln>
        </p:spPr>
      </p:pic>
      <p:sp>
        <p:nvSpPr>
          <p:cNvPr id="3" name="Rectangle 2"/>
          <p:cNvSpPr/>
          <p:nvPr/>
        </p:nvSpPr>
        <p:spPr>
          <a:xfrm>
            <a:off x="5534025" y="1071563"/>
            <a:ext cx="2847975" cy="24336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ＭＳ Ｐゴシック" charset="-128"/>
            </a:endParaRPr>
          </a:p>
        </p:txBody>
      </p:sp>
      <p:sp>
        <p:nvSpPr>
          <p:cNvPr id="119812" name="Slide Number Placeholder 3"/>
          <p:cNvSpPr>
            <a:spLocks noGrp="1"/>
          </p:cNvSpPr>
          <p:nvPr>
            <p:ph type="sldNum" sz="quarter" idx="12"/>
          </p:nvPr>
        </p:nvSpPr>
        <p:spPr bwMode="auto">
          <a:noFill/>
          <a:ln>
            <a:miter lim="800000"/>
            <a:headEnd/>
            <a:tailEnd/>
          </a:ln>
        </p:spPr>
        <p:txBody>
          <a:bodyPr/>
          <a:lstStyle/>
          <a:p>
            <a:fld id="{36A284FF-1536-4A91-9359-2F2D9316301E}" type="slidenum">
              <a:rPr lang="en-US"/>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p:cNvPicPr>
            <a:picLocks noChangeAspect="1" noChangeArrowheads="1"/>
          </p:cNvPicPr>
          <p:nvPr/>
        </p:nvPicPr>
        <p:blipFill>
          <a:blip r:embed="rId2" cstate="screen"/>
          <a:srcRect/>
          <a:stretch>
            <a:fillRect/>
          </a:stretch>
        </p:blipFill>
        <p:spPr bwMode="auto">
          <a:xfrm>
            <a:off x="2286000" y="384175"/>
            <a:ext cx="4648200" cy="6088063"/>
          </a:xfrm>
          <a:prstGeom prst="rect">
            <a:avLst/>
          </a:prstGeom>
          <a:noFill/>
          <a:ln w="9525">
            <a:noFill/>
            <a:miter lim="800000"/>
            <a:headEnd/>
            <a:tailEnd/>
          </a:ln>
        </p:spPr>
      </p:pic>
      <p:sp>
        <p:nvSpPr>
          <p:cNvPr id="120835" name="Slide Number Placeholder 2"/>
          <p:cNvSpPr>
            <a:spLocks noGrp="1"/>
          </p:cNvSpPr>
          <p:nvPr>
            <p:ph type="sldNum" sz="quarter" idx="12"/>
          </p:nvPr>
        </p:nvSpPr>
        <p:spPr bwMode="auto">
          <a:noFill/>
          <a:ln>
            <a:miter lim="800000"/>
            <a:headEnd/>
            <a:tailEnd/>
          </a:ln>
        </p:spPr>
        <p:txBody>
          <a:bodyPr/>
          <a:lstStyle/>
          <a:p>
            <a:fld id="{98DC68FE-98EC-46F0-8857-F7AB7EDECE9A}" type="slidenum">
              <a:rPr lang="en-US"/>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p:cNvPicPr>
            <a:picLocks noChangeAspect="1" noChangeArrowheads="1"/>
          </p:cNvPicPr>
          <p:nvPr/>
        </p:nvPicPr>
        <p:blipFill>
          <a:blip r:embed="rId2" cstate="screen"/>
          <a:srcRect/>
          <a:stretch>
            <a:fillRect/>
          </a:stretch>
        </p:blipFill>
        <p:spPr bwMode="auto">
          <a:xfrm>
            <a:off x="200025" y="952500"/>
            <a:ext cx="8743950" cy="4953000"/>
          </a:xfrm>
          <a:prstGeom prst="rect">
            <a:avLst/>
          </a:prstGeom>
          <a:noFill/>
          <a:ln w="9525">
            <a:noFill/>
            <a:miter lim="800000"/>
            <a:headEnd/>
            <a:tailEnd/>
          </a:ln>
        </p:spPr>
      </p:pic>
      <p:sp>
        <p:nvSpPr>
          <p:cNvPr id="2" name="Rectangle 1"/>
          <p:cNvSpPr/>
          <p:nvPr/>
        </p:nvSpPr>
        <p:spPr>
          <a:xfrm>
            <a:off x="5105400" y="952500"/>
            <a:ext cx="3838575" cy="2247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ＭＳ Ｐゴシック" charset="-128"/>
            </a:endParaRPr>
          </a:p>
        </p:txBody>
      </p:sp>
      <p:sp>
        <p:nvSpPr>
          <p:cNvPr id="121860" name="Slide Number Placeholder 3"/>
          <p:cNvSpPr>
            <a:spLocks noGrp="1"/>
          </p:cNvSpPr>
          <p:nvPr>
            <p:ph type="sldNum" sz="quarter" idx="12"/>
          </p:nvPr>
        </p:nvSpPr>
        <p:spPr bwMode="auto">
          <a:noFill/>
          <a:ln>
            <a:miter lim="800000"/>
            <a:headEnd/>
            <a:tailEnd/>
          </a:ln>
        </p:spPr>
        <p:txBody>
          <a:bodyPr/>
          <a:lstStyle/>
          <a:p>
            <a:fld id="{04AE9904-3394-4A67-AA90-D754FB794E96}" type="slidenum">
              <a:rPr lang="en-US"/>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p:cNvPicPr>
            <a:picLocks noChangeAspect="1" noChangeArrowheads="1"/>
          </p:cNvPicPr>
          <p:nvPr/>
        </p:nvPicPr>
        <p:blipFill>
          <a:blip r:embed="rId2" cstate="screen"/>
          <a:srcRect/>
          <a:stretch>
            <a:fillRect/>
          </a:stretch>
        </p:blipFill>
        <p:spPr bwMode="auto">
          <a:xfrm>
            <a:off x="533400" y="609600"/>
            <a:ext cx="4446588" cy="5715000"/>
          </a:xfrm>
          <a:prstGeom prst="rect">
            <a:avLst/>
          </a:prstGeom>
          <a:noFill/>
          <a:ln w="9525">
            <a:noFill/>
            <a:miter lim="800000"/>
            <a:headEnd/>
            <a:tailEnd/>
          </a:ln>
        </p:spPr>
      </p:pic>
      <p:sp>
        <p:nvSpPr>
          <p:cNvPr id="122883" name="TextBox 1"/>
          <p:cNvSpPr txBox="1">
            <a:spLocks noChangeArrowheads="1"/>
          </p:cNvSpPr>
          <p:nvPr/>
        </p:nvSpPr>
        <p:spPr bwMode="auto">
          <a:xfrm>
            <a:off x="5638800" y="2362200"/>
            <a:ext cx="2286000" cy="1477963"/>
          </a:xfrm>
          <a:prstGeom prst="rect">
            <a:avLst/>
          </a:prstGeom>
          <a:noFill/>
          <a:ln w="9525">
            <a:noFill/>
            <a:miter lim="800000"/>
            <a:headEnd/>
            <a:tailEnd/>
          </a:ln>
        </p:spPr>
        <p:txBody>
          <a:bodyPr>
            <a:spAutoFit/>
          </a:bodyPr>
          <a:lstStyle/>
          <a:p>
            <a:r>
              <a:rPr lang="en-US" b="1">
                <a:solidFill>
                  <a:srgbClr val="FFFF00"/>
                </a:solidFill>
                <a:latin typeface="Calibri" charset="0"/>
              </a:rPr>
              <a:t>NDHHS (NIOSH) Publication Number 2014-138 (Supersedes 2012-150) </a:t>
            </a:r>
          </a:p>
          <a:p>
            <a:r>
              <a:rPr lang="en-US" b="1">
                <a:solidFill>
                  <a:srgbClr val="FFFF00"/>
                </a:solidFill>
                <a:latin typeface="Calibri" charset="0"/>
              </a:rPr>
              <a:t>September 2014</a:t>
            </a:r>
          </a:p>
        </p:txBody>
      </p:sp>
      <p:sp>
        <p:nvSpPr>
          <p:cNvPr id="122884" name="Slide Number Placeholder 3"/>
          <p:cNvSpPr>
            <a:spLocks noGrp="1"/>
          </p:cNvSpPr>
          <p:nvPr>
            <p:ph type="sldNum" sz="quarter" idx="12"/>
          </p:nvPr>
        </p:nvSpPr>
        <p:spPr bwMode="auto">
          <a:noFill/>
          <a:ln>
            <a:miter lim="800000"/>
            <a:headEnd/>
            <a:tailEnd/>
          </a:ln>
        </p:spPr>
        <p:txBody>
          <a:bodyPr/>
          <a:lstStyle/>
          <a:p>
            <a:fld id="{977D8A2A-103B-4096-A81D-A18C4390AF90}" type="slidenum">
              <a:rPr lang="en-US"/>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p:cNvPicPr>
            <a:picLocks noChangeAspect="1" noChangeArrowheads="1"/>
          </p:cNvPicPr>
          <p:nvPr/>
        </p:nvPicPr>
        <p:blipFill>
          <a:blip r:embed="rId2" cstate="screen"/>
          <a:srcRect/>
          <a:stretch>
            <a:fillRect/>
          </a:stretch>
        </p:blipFill>
        <p:spPr bwMode="auto">
          <a:xfrm>
            <a:off x="1524000" y="552450"/>
            <a:ext cx="6096000" cy="5753100"/>
          </a:xfrm>
          <a:prstGeom prst="rect">
            <a:avLst/>
          </a:prstGeom>
          <a:noFill/>
          <a:ln w="9525">
            <a:noFill/>
            <a:miter lim="800000"/>
            <a:headEnd/>
            <a:tailEnd/>
          </a:ln>
        </p:spPr>
      </p:pic>
      <p:sp>
        <p:nvSpPr>
          <p:cNvPr id="123907" name="Slide Number Placeholder 2"/>
          <p:cNvSpPr>
            <a:spLocks noGrp="1"/>
          </p:cNvSpPr>
          <p:nvPr>
            <p:ph type="sldNum" sz="quarter" idx="12"/>
          </p:nvPr>
        </p:nvSpPr>
        <p:spPr bwMode="auto">
          <a:noFill/>
          <a:ln>
            <a:miter lim="800000"/>
            <a:headEnd/>
            <a:tailEnd/>
          </a:ln>
        </p:spPr>
        <p:txBody>
          <a:bodyPr/>
          <a:lstStyle/>
          <a:p>
            <a:fld id="{A22C1CF4-B139-4718-8DAE-E7D9AF9A108D}" type="slidenum">
              <a:rPr lang="en-US"/>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Box 1"/>
          <p:cNvSpPr txBox="1">
            <a:spLocks noChangeArrowheads="1"/>
          </p:cNvSpPr>
          <p:nvPr/>
        </p:nvSpPr>
        <p:spPr bwMode="auto">
          <a:xfrm>
            <a:off x="1828800" y="1447800"/>
            <a:ext cx="5638800" cy="3416300"/>
          </a:xfrm>
          <a:prstGeom prst="rect">
            <a:avLst/>
          </a:prstGeom>
          <a:noFill/>
          <a:ln w="9525">
            <a:noFill/>
            <a:miter lim="800000"/>
            <a:headEnd/>
            <a:tailEnd/>
          </a:ln>
        </p:spPr>
        <p:txBody>
          <a:bodyPr>
            <a:spAutoFit/>
          </a:bodyPr>
          <a:lstStyle/>
          <a:p>
            <a:r>
              <a:rPr lang="en-US" sz="2400">
                <a:solidFill>
                  <a:srgbClr val="FFFF00"/>
                </a:solidFill>
                <a:latin typeface="Calibri" charset="0"/>
              </a:rPr>
              <a:t>Disclaimer:</a:t>
            </a:r>
          </a:p>
          <a:p>
            <a:endParaRPr lang="en-US" sz="2400">
              <a:solidFill>
                <a:srgbClr val="FFFF00"/>
              </a:solidFill>
              <a:latin typeface="Calibri" charset="0"/>
            </a:endParaRPr>
          </a:p>
          <a:p>
            <a:r>
              <a:rPr lang="en-US" sz="2400">
                <a:solidFill>
                  <a:srgbClr val="FFFF00"/>
                </a:solidFill>
                <a:latin typeface="Calibri" charset="0"/>
              </a:rPr>
              <a:t>The mention or photos of any products is strictly for education purposes. While I do consult to a wide range of companies in the areas of waste management, Infection Prevention, and Occupational Health and Safety, I am not employed by any of the vendors of products shown in this PPT</a:t>
            </a:r>
          </a:p>
        </p:txBody>
      </p:sp>
      <p:sp>
        <p:nvSpPr>
          <p:cNvPr id="84995" name="Slide Number Placeholder 2"/>
          <p:cNvSpPr>
            <a:spLocks noGrp="1"/>
          </p:cNvSpPr>
          <p:nvPr>
            <p:ph type="sldNum" sz="quarter" idx="12"/>
          </p:nvPr>
        </p:nvSpPr>
        <p:spPr bwMode="auto">
          <a:noFill/>
          <a:ln>
            <a:miter lim="800000"/>
            <a:headEnd/>
            <a:tailEnd/>
          </a:ln>
        </p:spPr>
        <p:txBody>
          <a:bodyPr/>
          <a:lstStyle/>
          <a:p>
            <a:fld id="{C71D9C8C-BB05-485D-BC0F-1C3A91B8615C}" type="slidenum">
              <a:rPr lang="en-US"/>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2"/>
          <p:cNvPicPr>
            <a:picLocks noChangeAspect="1" noChangeArrowheads="1"/>
          </p:cNvPicPr>
          <p:nvPr/>
        </p:nvPicPr>
        <p:blipFill>
          <a:blip r:embed="rId2" cstate="screen"/>
          <a:srcRect/>
          <a:stretch>
            <a:fillRect/>
          </a:stretch>
        </p:blipFill>
        <p:spPr bwMode="auto">
          <a:xfrm>
            <a:off x="1595438" y="319088"/>
            <a:ext cx="5953125" cy="6219825"/>
          </a:xfrm>
          <a:prstGeom prst="rect">
            <a:avLst/>
          </a:prstGeom>
          <a:noFill/>
          <a:ln w="9525">
            <a:noFill/>
            <a:miter lim="800000"/>
            <a:headEnd/>
            <a:tailEnd/>
          </a:ln>
        </p:spPr>
      </p:pic>
      <p:sp>
        <p:nvSpPr>
          <p:cNvPr id="124931" name="Slide Number Placeholder 2"/>
          <p:cNvSpPr>
            <a:spLocks noGrp="1"/>
          </p:cNvSpPr>
          <p:nvPr>
            <p:ph type="sldNum" sz="quarter" idx="12"/>
          </p:nvPr>
        </p:nvSpPr>
        <p:spPr bwMode="auto">
          <a:noFill/>
          <a:ln>
            <a:miter lim="800000"/>
            <a:headEnd/>
            <a:tailEnd/>
          </a:ln>
        </p:spPr>
        <p:txBody>
          <a:bodyPr/>
          <a:lstStyle/>
          <a:p>
            <a:fld id="{48D76DB2-50FA-4848-A759-17F673C1304D}" type="slidenum">
              <a:rPr lang="en-US"/>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2" descr="Chemotherapy and the war on cancer"/>
          <p:cNvPicPr>
            <a:picLocks noChangeAspect="1" noChangeArrowheads="1"/>
          </p:cNvPicPr>
          <p:nvPr/>
        </p:nvPicPr>
        <p:blipFill>
          <a:blip r:embed="rId2" cstate="screen"/>
          <a:srcRect/>
          <a:stretch>
            <a:fillRect/>
          </a:stretch>
        </p:blipFill>
        <p:spPr bwMode="auto">
          <a:xfrm>
            <a:off x="228600" y="685800"/>
            <a:ext cx="8775700" cy="4557713"/>
          </a:xfrm>
          <a:prstGeom prst="rect">
            <a:avLst/>
          </a:prstGeom>
          <a:noFill/>
          <a:ln w="9525">
            <a:noFill/>
            <a:miter lim="800000"/>
            <a:headEnd/>
            <a:tailEnd/>
          </a:ln>
        </p:spPr>
      </p:pic>
      <p:sp>
        <p:nvSpPr>
          <p:cNvPr id="125955" name="TextBox 1"/>
          <p:cNvSpPr txBox="1">
            <a:spLocks noChangeArrowheads="1"/>
          </p:cNvSpPr>
          <p:nvPr/>
        </p:nvSpPr>
        <p:spPr bwMode="auto">
          <a:xfrm>
            <a:off x="1219200" y="5759450"/>
            <a:ext cx="6599238" cy="368300"/>
          </a:xfrm>
          <a:prstGeom prst="rect">
            <a:avLst/>
          </a:prstGeom>
          <a:noFill/>
          <a:ln w="9525">
            <a:noFill/>
            <a:miter lim="800000"/>
            <a:headEnd/>
            <a:tailEnd/>
          </a:ln>
        </p:spPr>
        <p:txBody>
          <a:bodyPr wrap="none">
            <a:spAutoFit/>
          </a:bodyPr>
          <a:lstStyle/>
          <a:p>
            <a:r>
              <a:rPr lang="en-US">
                <a:latin typeface="Calibri" charset="0"/>
              </a:rPr>
              <a:t>http://www.nature.com/nrc/journal/v5/n1/fig_tab/nrc1529_I1.html</a:t>
            </a:r>
          </a:p>
        </p:txBody>
      </p:sp>
      <p:sp>
        <p:nvSpPr>
          <p:cNvPr id="125956" name="TextBox 2"/>
          <p:cNvSpPr txBox="1">
            <a:spLocks noChangeArrowheads="1"/>
          </p:cNvSpPr>
          <p:nvPr/>
        </p:nvSpPr>
        <p:spPr bwMode="auto">
          <a:xfrm>
            <a:off x="7239000" y="2362200"/>
            <a:ext cx="1447800" cy="369888"/>
          </a:xfrm>
          <a:prstGeom prst="rect">
            <a:avLst/>
          </a:prstGeom>
          <a:solidFill>
            <a:srgbClr val="FFFF00"/>
          </a:solidFill>
          <a:ln w="9525">
            <a:solidFill>
              <a:schemeClr val="bg1"/>
            </a:solidFill>
            <a:miter lim="800000"/>
            <a:headEnd/>
            <a:tailEnd/>
          </a:ln>
        </p:spPr>
        <p:txBody>
          <a:bodyPr>
            <a:spAutoFit/>
          </a:bodyPr>
          <a:lstStyle/>
          <a:p>
            <a:pPr algn="ctr"/>
            <a:r>
              <a:rPr lang="en-US">
                <a:solidFill>
                  <a:schemeClr val="bg2"/>
                </a:solidFill>
                <a:latin typeface="Calibri" charset="0"/>
              </a:rPr>
              <a:t>New issues</a:t>
            </a:r>
          </a:p>
        </p:txBody>
      </p:sp>
      <p:sp>
        <p:nvSpPr>
          <p:cNvPr id="125957" name="Slide Number Placeholder 4"/>
          <p:cNvSpPr>
            <a:spLocks noGrp="1"/>
          </p:cNvSpPr>
          <p:nvPr>
            <p:ph type="sldNum" sz="quarter" idx="12"/>
          </p:nvPr>
        </p:nvSpPr>
        <p:spPr bwMode="auto">
          <a:noFill/>
          <a:ln>
            <a:miter lim="800000"/>
            <a:headEnd/>
            <a:tailEnd/>
          </a:ln>
        </p:spPr>
        <p:txBody>
          <a:bodyPr/>
          <a:lstStyle/>
          <a:p>
            <a:fld id="{971DF27F-E143-4738-91B2-4C6CAA816254}" type="slidenum">
              <a:rPr lang="en-US"/>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1">
          <a:gsLst>
            <a:gs pos="0">
              <a:srgbClr val="5E9EFF"/>
            </a:gs>
            <a:gs pos="39999">
              <a:srgbClr val="85C2FF"/>
            </a:gs>
            <a:gs pos="70000">
              <a:srgbClr val="C4D6EB"/>
            </a:gs>
            <a:gs pos="100000">
              <a:srgbClr val="FFEBFA"/>
            </a:gs>
          </a:gsLst>
          <a:lin ang="5400000"/>
        </a:gradFill>
        <a:effectLst/>
      </p:bgPr>
    </p:bg>
    <p:spTree>
      <p:nvGrpSpPr>
        <p:cNvPr id="1" name=""/>
        <p:cNvGrpSpPr/>
        <p:nvPr/>
      </p:nvGrpSpPr>
      <p:grpSpPr>
        <a:xfrm>
          <a:off x="0" y="0"/>
          <a:ext cx="0" cy="0"/>
          <a:chOff x="0" y="0"/>
          <a:chExt cx="0" cy="0"/>
        </a:xfrm>
      </p:grpSpPr>
      <p:sp>
        <p:nvSpPr>
          <p:cNvPr id="126978" name="Rectangle 3"/>
          <p:cNvSpPr>
            <a:spLocks noChangeArrowheads="1"/>
          </p:cNvSpPr>
          <p:nvPr/>
        </p:nvSpPr>
        <p:spPr bwMode="auto">
          <a:xfrm>
            <a:off x="457200" y="3094038"/>
            <a:ext cx="9144000" cy="0"/>
          </a:xfrm>
          <a:prstGeom prst="rect">
            <a:avLst/>
          </a:prstGeom>
          <a:noFill/>
          <a:ln w="9525">
            <a:noFill/>
            <a:miter lim="800000"/>
            <a:headEnd/>
            <a:tailEnd/>
          </a:ln>
        </p:spPr>
        <p:txBody>
          <a:bodyPr wrap="none" anchor="ctr">
            <a:spAutoFit/>
          </a:bodyPr>
          <a:lstStyle/>
          <a:p>
            <a:endParaRPr lang="en-US">
              <a:cs typeface="Arial" charset="0"/>
            </a:endParaRPr>
          </a:p>
        </p:txBody>
      </p:sp>
      <p:pic>
        <p:nvPicPr>
          <p:cNvPr id="126979" name="Picture 4" descr="http://images.slideplayer.de/2/864499/slides/slide_17.jpg"/>
          <p:cNvPicPr>
            <a:picLocks noChangeAspect="1" noChangeArrowheads="1"/>
          </p:cNvPicPr>
          <p:nvPr/>
        </p:nvPicPr>
        <p:blipFill>
          <a:blip r:embed="rId2" cstate="screen"/>
          <a:srcRect/>
          <a:stretch>
            <a:fillRect/>
          </a:stretch>
        </p:blipFill>
        <p:spPr bwMode="auto">
          <a:xfrm>
            <a:off x="838200" y="228600"/>
            <a:ext cx="7277100" cy="5457825"/>
          </a:xfrm>
          <a:prstGeom prst="rect">
            <a:avLst/>
          </a:prstGeom>
          <a:noFill/>
          <a:ln w="9525">
            <a:noFill/>
            <a:miter lim="800000"/>
            <a:headEnd/>
            <a:tailEnd/>
          </a:ln>
        </p:spPr>
      </p:pic>
      <p:sp>
        <p:nvSpPr>
          <p:cNvPr id="126980" name="TextBox 3"/>
          <p:cNvSpPr txBox="1">
            <a:spLocks noChangeArrowheads="1"/>
          </p:cNvSpPr>
          <p:nvPr/>
        </p:nvSpPr>
        <p:spPr bwMode="auto">
          <a:xfrm>
            <a:off x="1752600" y="6172200"/>
            <a:ext cx="5637213" cy="369888"/>
          </a:xfrm>
          <a:prstGeom prst="rect">
            <a:avLst/>
          </a:prstGeom>
          <a:noFill/>
          <a:ln w="9525">
            <a:noFill/>
            <a:miter lim="800000"/>
            <a:headEnd/>
            <a:tailEnd/>
          </a:ln>
        </p:spPr>
        <p:txBody>
          <a:bodyPr wrap="none">
            <a:spAutoFit/>
          </a:bodyPr>
          <a:lstStyle/>
          <a:p>
            <a:r>
              <a:rPr lang="en-US">
                <a:solidFill>
                  <a:schemeClr val="bg1"/>
                </a:solidFill>
                <a:latin typeface="Calibri" charset="0"/>
              </a:rPr>
              <a:t>http://images.slideplayer.de/2/864499/slides/slide_17.jpg</a:t>
            </a:r>
          </a:p>
        </p:txBody>
      </p:sp>
      <p:sp>
        <p:nvSpPr>
          <p:cNvPr id="126981" name="Slide Number Placeholder 4"/>
          <p:cNvSpPr>
            <a:spLocks noGrp="1"/>
          </p:cNvSpPr>
          <p:nvPr>
            <p:ph type="sldNum" sz="quarter" idx="12"/>
          </p:nvPr>
        </p:nvSpPr>
        <p:spPr bwMode="auto">
          <a:noFill/>
          <a:ln>
            <a:miter lim="800000"/>
            <a:headEnd/>
            <a:tailEnd/>
          </a:ln>
        </p:spPr>
        <p:txBody>
          <a:bodyPr/>
          <a:lstStyle/>
          <a:p>
            <a:fld id="{AF283791-E967-42C0-AC74-AB0FECDBB2F4}" type="slidenum">
              <a:rPr lang="en-US"/>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extBox 1"/>
          <p:cNvSpPr txBox="1">
            <a:spLocks noChangeArrowheads="1"/>
          </p:cNvSpPr>
          <p:nvPr/>
        </p:nvSpPr>
        <p:spPr bwMode="auto">
          <a:xfrm>
            <a:off x="215900" y="381000"/>
            <a:ext cx="8077200" cy="6524625"/>
          </a:xfrm>
          <a:prstGeom prst="rect">
            <a:avLst/>
          </a:prstGeom>
          <a:noFill/>
          <a:ln w="9525">
            <a:noFill/>
            <a:miter lim="800000"/>
            <a:headEnd/>
            <a:tailEnd/>
          </a:ln>
        </p:spPr>
        <p:txBody>
          <a:bodyPr>
            <a:spAutoFit/>
          </a:bodyPr>
          <a:lstStyle/>
          <a:p>
            <a:r>
              <a:rPr lang="en-US" sz="2000" b="1">
                <a:solidFill>
                  <a:srgbClr val="FFFF00"/>
                </a:solidFill>
                <a:latin typeface="Calibri" charset="0"/>
              </a:rPr>
              <a:t>Preference for subcutaneous or intravenous administration of trastuzumab in patients with HER2-positive early breast cancer (PrefHer): an open-label randomised study</a:t>
            </a:r>
          </a:p>
          <a:p>
            <a:r>
              <a:rPr lang="en-US" sz="2000">
                <a:solidFill>
                  <a:srgbClr val="FFFF00"/>
                </a:solidFill>
                <a:latin typeface="Calibri" charset="0"/>
              </a:rPr>
              <a:t>Prof </a:t>
            </a:r>
            <a:r>
              <a:rPr lang="en-US" sz="2000" u="sng">
                <a:solidFill>
                  <a:srgbClr val="FFFF00"/>
                </a:solidFill>
                <a:latin typeface="Calibri" charset="0"/>
              </a:rPr>
              <a:t>Xavier Pivot</a:t>
            </a:r>
            <a:r>
              <a:rPr lang="en-US" sz="2000">
                <a:solidFill>
                  <a:srgbClr val="FFFF00"/>
                </a:solidFill>
                <a:latin typeface="Calibri" charset="0"/>
              </a:rPr>
              <a:t> MD et al</a:t>
            </a:r>
          </a:p>
          <a:p>
            <a:endParaRPr lang="en-US" sz="2000">
              <a:solidFill>
                <a:srgbClr val="FFFF00"/>
              </a:solidFill>
              <a:latin typeface="Calibri" charset="0"/>
            </a:endParaRPr>
          </a:p>
          <a:p>
            <a:r>
              <a:rPr lang="en-US" sz="2000">
                <a:solidFill>
                  <a:srgbClr val="FFFF00"/>
                </a:solidFill>
                <a:latin typeface="Calibri" charset="0"/>
              </a:rPr>
              <a:t>The Lancet Oncology, </a:t>
            </a:r>
            <a:r>
              <a:rPr lang="en-US" sz="2000" u="sng">
                <a:solidFill>
                  <a:srgbClr val="FFFF00"/>
                </a:solidFill>
                <a:latin typeface="Calibri" charset="0"/>
              </a:rPr>
              <a:t>Volume 14, Issue 10</a:t>
            </a:r>
            <a:r>
              <a:rPr lang="en-US" sz="2000">
                <a:solidFill>
                  <a:srgbClr val="FFFF00"/>
                </a:solidFill>
                <a:latin typeface="Calibri" charset="0"/>
              </a:rPr>
              <a:t>, Pages 962 - 970, September 2013</a:t>
            </a:r>
          </a:p>
          <a:p>
            <a:endParaRPr lang="en-US" sz="2000">
              <a:solidFill>
                <a:srgbClr val="FFFF00"/>
              </a:solidFill>
              <a:latin typeface="Calibri" charset="0"/>
            </a:endParaRPr>
          </a:p>
          <a:p>
            <a:endParaRPr lang="en-US" sz="2000">
              <a:solidFill>
                <a:srgbClr val="FFFF00"/>
              </a:solidFill>
              <a:latin typeface="Calibri" charset="0"/>
            </a:endParaRPr>
          </a:p>
          <a:p>
            <a:r>
              <a:rPr lang="en-US" sz="2000">
                <a:solidFill>
                  <a:srgbClr val="FFFF00"/>
                </a:solidFill>
                <a:latin typeface="Calibri" charset="0"/>
              </a:rPr>
              <a:t>Nine out of 10 (91.5 per cent) HER2-positive breast cancer patients preferred the subcutaneous (SC) injection of Herceptin (trastuzumab) – an injection in the skin – to the current practice of intravenous drip delivery. Patients reported less pain and discomfort and spent up to 80 per cent less time in the hospital chair, as a SC injection around five minutes per visit, compared with 30-90 minutes for IV treatment.</a:t>
            </a:r>
          </a:p>
          <a:p>
            <a:endParaRPr lang="en-US" sz="2000">
              <a:solidFill>
                <a:srgbClr val="FFFF00"/>
              </a:solidFill>
              <a:latin typeface="Calibri" charset="0"/>
            </a:endParaRPr>
          </a:p>
          <a:p>
            <a:r>
              <a:rPr lang="en-US" sz="2000">
                <a:solidFill>
                  <a:srgbClr val="FFFF00"/>
                </a:solidFill>
                <a:latin typeface="Calibri" charset="0"/>
              </a:rPr>
              <a:t>http://www.thelancet.com/journals/lanonc/article/PIIS1470-2045%2813%2970383-8/abstract</a:t>
            </a:r>
          </a:p>
          <a:p>
            <a:endParaRPr lang="en-US" sz="2000">
              <a:solidFill>
                <a:srgbClr val="FFFF00"/>
              </a:solidFill>
              <a:latin typeface="Calibri" charset="0"/>
            </a:endParaRPr>
          </a:p>
          <a:p>
            <a:r>
              <a:rPr lang="en-US" sz="2000">
                <a:solidFill>
                  <a:srgbClr val="FFFF00"/>
                </a:solidFill>
                <a:latin typeface="Calibri" charset="0"/>
              </a:rPr>
              <a:t>http://www.bsms.ac.uk/about/news/herceptin-by-injection-is-quicker-and-preferred-say-breast-cance/</a:t>
            </a:r>
          </a:p>
          <a:p>
            <a:endParaRPr lang="en-US" sz="2000">
              <a:solidFill>
                <a:srgbClr val="FFFF00"/>
              </a:solidFill>
              <a:latin typeface="Calibri" charset="0"/>
            </a:endParaRPr>
          </a:p>
          <a:p>
            <a:endParaRPr lang="en-US" sz="2000">
              <a:solidFill>
                <a:srgbClr val="FFFF00"/>
              </a:solidFill>
              <a:latin typeface="Calibri" charset="0"/>
            </a:endParaRPr>
          </a:p>
        </p:txBody>
      </p:sp>
      <p:sp>
        <p:nvSpPr>
          <p:cNvPr id="128003" name="Slide Number Placeholder 2"/>
          <p:cNvSpPr>
            <a:spLocks noGrp="1"/>
          </p:cNvSpPr>
          <p:nvPr>
            <p:ph type="sldNum" sz="quarter" idx="12"/>
          </p:nvPr>
        </p:nvSpPr>
        <p:spPr bwMode="auto">
          <a:noFill/>
          <a:ln>
            <a:miter lim="800000"/>
            <a:headEnd/>
            <a:tailEnd/>
          </a:ln>
        </p:spPr>
        <p:txBody>
          <a:bodyPr/>
          <a:lstStyle/>
          <a:p>
            <a:fld id="{F5FBA2D4-C0B2-439A-AF73-52121584A71E}" type="slidenum">
              <a:rPr lang="en-US"/>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2"/>
          <p:cNvPicPr>
            <a:picLocks noChangeAspect="1" noChangeArrowheads="1"/>
          </p:cNvPicPr>
          <p:nvPr/>
        </p:nvPicPr>
        <p:blipFill>
          <a:blip r:embed="rId2" cstate="screen"/>
          <a:srcRect/>
          <a:stretch>
            <a:fillRect/>
          </a:stretch>
        </p:blipFill>
        <p:spPr bwMode="auto">
          <a:xfrm>
            <a:off x="273050" y="47625"/>
            <a:ext cx="8599488" cy="1890713"/>
          </a:xfrm>
          <a:prstGeom prst="rect">
            <a:avLst/>
          </a:prstGeom>
          <a:noFill/>
          <a:ln w="9525">
            <a:noFill/>
            <a:miter lim="800000"/>
            <a:headEnd/>
            <a:tailEnd/>
          </a:ln>
        </p:spPr>
      </p:pic>
      <p:pic>
        <p:nvPicPr>
          <p:cNvPr id="129027" name="Picture 5"/>
          <p:cNvPicPr>
            <a:picLocks noChangeAspect="1" noChangeArrowheads="1"/>
          </p:cNvPicPr>
          <p:nvPr/>
        </p:nvPicPr>
        <p:blipFill>
          <a:blip r:embed="rId3" cstate="screen"/>
          <a:srcRect/>
          <a:stretch>
            <a:fillRect/>
          </a:stretch>
        </p:blipFill>
        <p:spPr bwMode="auto">
          <a:xfrm>
            <a:off x="273050" y="2068513"/>
            <a:ext cx="8597900" cy="4597400"/>
          </a:xfrm>
          <a:prstGeom prst="rect">
            <a:avLst/>
          </a:prstGeom>
          <a:noFill/>
          <a:ln w="9525">
            <a:noFill/>
            <a:miter lim="800000"/>
            <a:headEnd/>
            <a:tailEnd/>
          </a:ln>
        </p:spPr>
      </p:pic>
      <p:sp>
        <p:nvSpPr>
          <p:cNvPr id="2" name="Oval 1"/>
          <p:cNvSpPr/>
          <p:nvPr/>
        </p:nvSpPr>
        <p:spPr>
          <a:xfrm>
            <a:off x="5334000" y="304800"/>
            <a:ext cx="3124200" cy="1763713"/>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ＭＳ Ｐゴシック" charset="-128"/>
            </a:endParaRPr>
          </a:p>
        </p:txBody>
      </p:sp>
      <p:sp>
        <p:nvSpPr>
          <p:cNvPr id="8" name="Oval 7"/>
          <p:cNvSpPr/>
          <p:nvPr/>
        </p:nvSpPr>
        <p:spPr>
          <a:xfrm>
            <a:off x="6096000" y="3208338"/>
            <a:ext cx="1752600" cy="1155700"/>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ＭＳ Ｐゴシック" charset="-128"/>
            </a:endParaRPr>
          </a:p>
        </p:txBody>
      </p:sp>
      <p:sp>
        <p:nvSpPr>
          <p:cNvPr id="129030" name="Slide Number Placeholder 5"/>
          <p:cNvSpPr>
            <a:spLocks noGrp="1"/>
          </p:cNvSpPr>
          <p:nvPr>
            <p:ph type="sldNum" sz="quarter" idx="12"/>
          </p:nvPr>
        </p:nvSpPr>
        <p:spPr bwMode="auto">
          <a:noFill/>
          <a:ln>
            <a:miter lim="800000"/>
            <a:headEnd/>
            <a:tailEnd/>
          </a:ln>
        </p:spPr>
        <p:txBody>
          <a:bodyPr/>
          <a:lstStyle/>
          <a:p>
            <a:fld id="{880216F3-8D10-49C8-B77B-94D74E5DA415}" type="slidenum">
              <a:rPr lang="en-US"/>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Content Placeholder 3"/>
          <p:cNvPicPr>
            <a:picLocks noGrp="1" noChangeArrowheads="1"/>
          </p:cNvPicPr>
          <p:nvPr>
            <p:ph idx="1"/>
          </p:nvPr>
        </p:nvPicPr>
        <p:blipFill>
          <a:blip r:embed="rId2" cstate="screen"/>
          <a:srcRect/>
          <a:stretch>
            <a:fillRect/>
          </a:stretch>
        </p:blipFill>
        <p:spPr>
          <a:xfrm>
            <a:off x="457200" y="1801813"/>
            <a:ext cx="8382000" cy="4598987"/>
          </a:xfrm>
        </p:spPr>
      </p:pic>
      <p:sp>
        <p:nvSpPr>
          <p:cNvPr id="130051" name="Title 1"/>
          <p:cNvSpPr>
            <a:spLocks noGrp="1"/>
          </p:cNvSpPr>
          <p:nvPr>
            <p:ph type="title"/>
          </p:nvPr>
        </p:nvSpPr>
        <p:spPr/>
        <p:txBody>
          <a:bodyPr/>
          <a:lstStyle/>
          <a:p>
            <a:r>
              <a:rPr lang="en-US" smtClean="0"/>
              <a:t>Waste streams……..</a:t>
            </a:r>
          </a:p>
        </p:txBody>
      </p:sp>
      <p:sp>
        <p:nvSpPr>
          <p:cNvPr id="130052" name="Slide Number Placeholder 3"/>
          <p:cNvSpPr>
            <a:spLocks noGrp="1"/>
          </p:cNvSpPr>
          <p:nvPr>
            <p:ph type="sldNum" sz="quarter" idx="12"/>
          </p:nvPr>
        </p:nvSpPr>
        <p:spPr bwMode="auto">
          <a:ln>
            <a:miter lim="800000"/>
            <a:headEnd/>
            <a:tailEnd/>
          </a:ln>
        </p:spPr>
        <p:txBody>
          <a:bodyPr/>
          <a:lstStyle/>
          <a:p>
            <a:fld id="{F545C418-0F37-44EA-8F6F-86917C5B583B}" type="slidenum">
              <a:rPr lang="en-US"/>
              <a:pPr/>
              <a:t>45</a:t>
            </a:fld>
            <a:endParaRPr lang="en-US"/>
          </a:p>
        </p:txBody>
      </p:sp>
    </p:spTree>
  </p:cSld>
  <p:clrMapOvr>
    <a:masterClrMapping/>
  </p:clrMapOvr>
  <p:transition spd="slow">
    <p:circl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2" descr="https://encrypted-tbn1.gstatic.com/images?q=tbn:ANd9GcTeeQ9OsR7lV37PFM0FUl1v6TsylJGK-gkJZYJ-i7OoAEdbb9hD"/>
          <p:cNvPicPr>
            <a:picLocks noChangeAspect="1" noChangeArrowheads="1"/>
          </p:cNvPicPr>
          <p:nvPr/>
        </p:nvPicPr>
        <p:blipFill>
          <a:blip r:embed="rId2" cstate="screen"/>
          <a:srcRect/>
          <a:stretch>
            <a:fillRect/>
          </a:stretch>
        </p:blipFill>
        <p:spPr bwMode="auto">
          <a:xfrm>
            <a:off x="511175" y="866775"/>
            <a:ext cx="3954463" cy="2971800"/>
          </a:xfrm>
          <a:prstGeom prst="rect">
            <a:avLst/>
          </a:prstGeom>
          <a:noFill/>
          <a:ln w="9525">
            <a:noFill/>
            <a:miter lim="800000"/>
            <a:headEnd/>
            <a:tailEnd/>
          </a:ln>
        </p:spPr>
      </p:pic>
      <p:pic>
        <p:nvPicPr>
          <p:cNvPr id="131075" name="Picture 4" descr="http://www.impactwaste.com/gal-Containers-with-Hinged-LSS_i_LBC141700S.jpg"/>
          <p:cNvPicPr>
            <a:picLocks noChangeAspect="1" noChangeArrowheads="1"/>
          </p:cNvPicPr>
          <p:nvPr/>
        </p:nvPicPr>
        <p:blipFill>
          <a:blip r:embed="rId3" cstate="screen"/>
          <a:srcRect/>
          <a:stretch>
            <a:fillRect/>
          </a:stretch>
        </p:blipFill>
        <p:spPr bwMode="auto">
          <a:xfrm>
            <a:off x="4879975" y="3200400"/>
            <a:ext cx="3651250" cy="3035300"/>
          </a:xfrm>
          <a:prstGeom prst="rect">
            <a:avLst/>
          </a:prstGeom>
          <a:noFill/>
          <a:ln w="9525">
            <a:noFill/>
            <a:miter lim="800000"/>
            <a:headEnd/>
            <a:tailEnd/>
          </a:ln>
        </p:spPr>
      </p:pic>
      <p:sp>
        <p:nvSpPr>
          <p:cNvPr id="131076" name="Slide Number Placeholder 3"/>
          <p:cNvSpPr>
            <a:spLocks noGrp="1"/>
          </p:cNvSpPr>
          <p:nvPr>
            <p:ph type="sldNum" sz="quarter" idx="12"/>
          </p:nvPr>
        </p:nvSpPr>
        <p:spPr bwMode="auto">
          <a:noFill/>
          <a:ln>
            <a:miter lim="800000"/>
            <a:headEnd/>
            <a:tailEnd/>
          </a:ln>
        </p:spPr>
        <p:txBody>
          <a:bodyPr/>
          <a:lstStyle/>
          <a:p>
            <a:fld id="{8E086AB9-CAEA-4D95-BBBF-CD845AC8EC9D}" type="slidenum">
              <a:rPr lang="en-US"/>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a:xfrm>
            <a:off x="228600" y="762000"/>
            <a:ext cx="8610600" cy="1143000"/>
          </a:xfrm>
        </p:spPr>
        <p:txBody>
          <a:bodyPr/>
          <a:lstStyle/>
          <a:p>
            <a:r>
              <a:rPr lang="en-US" smtClean="0"/>
              <a:t>Pharmaceutical Waste and Disposal	</a:t>
            </a:r>
          </a:p>
        </p:txBody>
      </p:sp>
      <p:sp>
        <p:nvSpPr>
          <p:cNvPr id="4" name="Rectangle 3"/>
          <p:cNvSpPr>
            <a:spLocks noChangeArrowheads="1"/>
          </p:cNvSpPr>
          <p:nvPr/>
        </p:nvSpPr>
        <p:spPr bwMode="auto">
          <a:xfrm>
            <a:off x="685800" y="5181600"/>
            <a:ext cx="1066800" cy="787400"/>
          </a:xfrm>
          <a:prstGeom prst="rect">
            <a:avLst/>
          </a:prstGeom>
          <a:solidFill>
            <a:schemeClr val="tx1"/>
          </a:solidFill>
          <a:ln w="12700">
            <a:solidFill>
              <a:schemeClr val="tx1"/>
            </a:solidFill>
            <a:miter lim="800000"/>
            <a:headEnd/>
            <a:tailEnd/>
          </a:ln>
          <a:effectLst>
            <a:outerShdw blurRad="50800" dist="38100" dir="2700000" algn="tl" rotWithShape="0">
              <a:prstClr val="black">
                <a:alpha val="40000"/>
              </a:prstClr>
            </a:outerShdw>
          </a:effectLst>
        </p:spPr>
        <p:txBody>
          <a:bodyPr anchor="ctr"/>
          <a:lstStyle/>
          <a:p>
            <a:pPr algn="ctr">
              <a:defRPr/>
            </a:pPr>
            <a:r>
              <a:rPr lang="en-US" sz="1100" b="1" dirty="0">
                <a:solidFill>
                  <a:prstClr val="white"/>
                </a:solidFill>
                <a:ea typeface="+mn-ea"/>
              </a:rPr>
              <a:t>Aerosols (inhalers) </a:t>
            </a:r>
            <a:endParaRPr lang="en-US" sz="1100" b="1" strike="sngStrike" dirty="0">
              <a:solidFill>
                <a:prstClr val="white"/>
              </a:solidFill>
              <a:ea typeface="+mn-ea"/>
            </a:endParaRPr>
          </a:p>
        </p:txBody>
      </p:sp>
      <p:sp>
        <p:nvSpPr>
          <p:cNvPr id="7" name="Rectangle 14"/>
          <p:cNvSpPr>
            <a:spLocks noChangeArrowheads="1"/>
          </p:cNvSpPr>
          <p:nvPr/>
        </p:nvSpPr>
        <p:spPr bwMode="auto">
          <a:xfrm>
            <a:off x="381000" y="2133600"/>
            <a:ext cx="1676400" cy="1143000"/>
          </a:xfrm>
          <a:prstGeom prst="rect">
            <a:avLst/>
          </a:prstGeom>
          <a:solidFill>
            <a:schemeClr val="tx1"/>
          </a:solidFill>
          <a:ln w="12700">
            <a:solidFill>
              <a:schemeClr val="tx1"/>
            </a:solidFill>
            <a:miter lim="800000"/>
            <a:headEnd/>
            <a:tailEnd/>
          </a:ln>
          <a:effectLst>
            <a:outerShdw dist="38100" dir="2700000" algn="tl" rotWithShape="0">
              <a:srgbClr val="808080">
                <a:alpha val="39999"/>
              </a:srgbClr>
            </a:outerShdw>
          </a:effectLst>
        </p:spPr>
        <p:txBody>
          <a:bodyPr anchor="ctr"/>
          <a:lstStyle/>
          <a:p>
            <a:pPr algn="ctr" eaLnBrk="0" hangingPunct="0">
              <a:lnSpc>
                <a:spcPct val="90000"/>
              </a:lnSpc>
            </a:pPr>
            <a:r>
              <a:rPr lang="en-US" sz="1100" b="1">
                <a:solidFill>
                  <a:srgbClr val="FFFFFF"/>
                </a:solidFill>
              </a:rPr>
              <a:t>Hazardous Drugs,</a:t>
            </a:r>
          </a:p>
          <a:p>
            <a:pPr algn="ctr" eaLnBrk="0" hangingPunct="0">
              <a:lnSpc>
                <a:spcPct val="90000"/>
              </a:lnSpc>
            </a:pPr>
            <a:r>
              <a:rPr lang="en-US" sz="1100" b="1">
                <a:solidFill>
                  <a:srgbClr val="FFFFFF"/>
                </a:solidFill>
              </a:rPr>
              <a:t>Bulk Chemo, </a:t>
            </a:r>
          </a:p>
          <a:p>
            <a:pPr algn="ctr" eaLnBrk="0" hangingPunct="0">
              <a:lnSpc>
                <a:spcPct val="90000"/>
              </a:lnSpc>
            </a:pPr>
            <a:r>
              <a:rPr lang="en-US" sz="1100" b="1">
                <a:solidFill>
                  <a:srgbClr val="FFFFFF"/>
                </a:solidFill>
              </a:rPr>
              <a:t>&amp; </a:t>
            </a:r>
            <a:r>
              <a:rPr lang="en-US" sz="1100" b="1" u="sng">
                <a:solidFill>
                  <a:srgbClr val="FFFFFF"/>
                </a:solidFill>
              </a:rPr>
              <a:t>empty</a:t>
            </a:r>
            <a:r>
              <a:rPr lang="en-US" sz="1100" b="1">
                <a:solidFill>
                  <a:srgbClr val="FFFFFF"/>
                </a:solidFill>
              </a:rPr>
              <a:t> vials &amp; IV bags that contained Warfarin, Arsenic Trioxide and Physostigmine </a:t>
            </a:r>
            <a:endParaRPr lang="en-US" sz="1400" b="1">
              <a:solidFill>
                <a:srgbClr val="FFFFFF"/>
              </a:solidFill>
            </a:endParaRPr>
          </a:p>
        </p:txBody>
      </p:sp>
      <p:sp>
        <p:nvSpPr>
          <p:cNvPr id="8" name="Rectangle 16"/>
          <p:cNvSpPr>
            <a:spLocks noChangeArrowheads="1"/>
          </p:cNvSpPr>
          <p:nvPr/>
        </p:nvSpPr>
        <p:spPr bwMode="auto">
          <a:xfrm>
            <a:off x="4800600" y="2133600"/>
            <a:ext cx="1025525" cy="685800"/>
          </a:xfrm>
          <a:prstGeom prst="rect">
            <a:avLst/>
          </a:prstGeom>
          <a:solidFill>
            <a:srgbClr val="FFD900"/>
          </a:solidFill>
          <a:ln w="12700">
            <a:solidFill>
              <a:schemeClr val="tx1"/>
            </a:solidFill>
            <a:miter lim="800000"/>
            <a:headEnd/>
            <a:tailEnd/>
          </a:ln>
          <a:effectLst>
            <a:outerShdw dist="38100" dir="2700000" algn="tl" rotWithShape="0">
              <a:srgbClr val="808080">
                <a:alpha val="39999"/>
              </a:srgbClr>
            </a:outerShdw>
          </a:effectLst>
        </p:spPr>
        <p:txBody>
          <a:bodyPr anchor="ctr"/>
          <a:lstStyle/>
          <a:p>
            <a:pPr algn="ctr"/>
            <a:r>
              <a:rPr lang="en-US" sz="1100" b="1">
                <a:solidFill>
                  <a:srgbClr val="000000"/>
                </a:solidFill>
              </a:rPr>
              <a:t>Trace Chemo </a:t>
            </a:r>
          </a:p>
        </p:txBody>
      </p:sp>
      <p:sp>
        <p:nvSpPr>
          <p:cNvPr id="10" name="Rectangle 18"/>
          <p:cNvSpPr>
            <a:spLocks noChangeArrowheads="1"/>
          </p:cNvSpPr>
          <p:nvPr/>
        </p:nvSpPr>
        <p:spPr bwMode="auto">
          <a:xfrm>
            <a:off x="4800600" y="5181600"/>
            <a:ext cx="1025525" cy="1244600"/>
          </a:xfrm>
          <a:prstGeom prst="rect">
            <a:avLst/>
          </a:prstGeom>
          <a:solidFill>
            <a:srgbClr val="3366FF"/>
          </a:solidFill>
          <a:ln w="12700">
            <a:solidFill>
              <a:schemeClr val="tx1"/>
            </a:solidFill>
            <a:miter lim="800000"/>
            <a:headEnd/>
            <a:tailEnd/>
          </a:ln>
          <a:effectLst>
            <a:outerShdw dist="38100" dir="2700000" algn="tl" rotWithShape="0">
              <a:srgbClr val="808080">
                <a:alpha val="39999"/>
              </a:srgbClr>
            </a:outerShdw>
          </a:effectLst>
        </p:spPr>
        <p:txBody>
          <a:bodyPr anchor="ctr"/>
          <a:lstStyle/>
          <a:p>
            <a:pPr algn="ctr"/>
            <a:r>
              <a:rPr lang="en-US" sz="1100" b="1">
                <a:solidFill>
                  <a:srgbClr val="FFFFFF"/>
                </a:solidFill>
              </a:rPr>
              <a:t>All other drugs, &amp; empty containers</a:t>
            </a:r>
          </a:p>
        </p:txBody>
      </p:sp>
      <p:pic>
        <p:nvPicPr>
          <p:cNvPr id="132103" name="Picture 21" descr="Haz.jpg"/>
          <p:cNvPicPr>
            <a:picLocks noChangeAspect="1"/>
          </p:cNvPicPr>
          <p:nvPr/>
        </p:nvPicPr>
        <p:blipFill>
          <a:blip r:embed="rId3" cstate="screen"/>
          <a:srcRect/>
          <a:stretch>
            <a:fillRect/>
          </a:stretch>
        </p:blipFill>
        <p:spPr bwMode="auto">
          <a:xfrm>
            <a:off x="2667000" y="5105400"/>
            <a:ext cx="1143000" cy="1149350"/>
          </a:xfrm>
          <a:prstGeom prst="rect">
            <a:avLst/>
          </a:prstGeom>
          <a:noFill/>
          <a:ln w="9525">
            <a:noFill/>
            <a:miter lim="800000"/>
            <a:headEnd/>
            <a:tailEnd/>
          </a:ln>
        </p:spPr>
      </p:pic>
      <p:pic>
        <p:nvPicPr>
          <p:cNvPr id="132104" name="Picture 22" descr="Haz.jpg"/>
          <p:cNvPicPr>
            <a:picLocks noChangeAspect="1"/>
          </p:cNvPicPr>
          <p:nvPr/>
        </p:nvPicPr>
        <p:blipFill>
          <a:blip r:embed="rId4" cstate="screen"/>
          <a:srcRect/>
          <a:stretch>
            <a:fillRect/>
          </a:stretch>
        </p:blipFill>
        <p:spPr bwMode="auto">
          <a:xfrm>
            <a:off x="2667000" y="1905000"/>
            <a:ext cx="1295400" cy="1301750"/>
          </a:xfrm>
          <a:prstGeom prst="rect">
            <a:avLst/>
          </a:prstGeom>
          <a:noFill/>
          <a:ln w="9525">
            <a:noFill/>
            <a:miter lim="800000"/>
            <a:headEnd/>
            <a:tailEnd/>
          </a:ln>
        </p:spPr>
      </p:pic>
      <p:pic>
        <p:nvPicPr>
          <p:cNvPr id="132105" name="Picture 23" descr="Non-Haz.jpg"/>
          <p:cNvPicPr>
            <a:picLocks noChangeAspect="1"/>
          </p:cNvPicPr>
          <p:nvPr/>
        </p:nvPicPr>
        <p:blipFill>
          <a:blip r:embed="rId5" cstate="screen"/>
          <a:srcRect/>
          <a:stretch>
            <a:fillRect/>
          </a:stretch>
        </p:blipFill>
        <p:spPr bwMode="auto">
          <a:xfrm>
            <a:off x="6705600" y="4876800"/>
            <a:ext cx="1682750" cy="1809750"/>
          </a:xfrm>
          <a:prstGeom prst="rect">
            <a:avLst/>
          </a:prstGeom>
          <a:noFill/>
          <a:ln w="9525">
            <a:noFill/>
            <a:miter lim="800000"/>
            <a:headEnd/>
            <a:tailEnd/>
          </a:ln>
        </p:spPr>
      </p:pic>
      <p:pic>
        <p:nvPicPr>
          <p:cNvPr id="132106" name="Picture 25" descr="Trace-Chemo.jpg"/>
          <p:cNvPicPr>
            <a:picLocks noChangeAspect="1"/>
          </p:cNvPicPr>
          <p:nvPr/>
        </p:nvPicPr>
        <p:blipFill>
          <a:blip r:embed="rId6" cstate="screen"/>
          <a:srcRect/>
          <a:stretch>
            <a:fillRect/>
          </a:stretch>
        </p:blipFill>
        <p:spPr bwMode="auto">
          <a:xfrm>
            <a:off x="6781800" y="1905000"/>
            <a:ext cx="1174750" cy="1295400"/>
          </a:xfrm>
          <a:prstGeom prst="rect">
            <a:avLst/>
          </a:prstGeom>
          <a:noFill/>
          <a:ln w="9525">
            <a:noFill/>
            <a:miter lim="800000"/>
            <a:headEnd/>
            <a:tailEnd/>
          </a:ln>
        </p:spPr>
      </p:pic>
      <p:sp>
        <p:nvSpPr>
          <p:cNvPr id="19" name="Rectangle 18"/>
          <p:cNvSpPr>
            <a:spLocks noChangeArrowheads="1"/>
          </p:cNvSpPr>
          <p:nvPr/>
        </p:nvSpPr>
        <p:spPr bwMode="auto">
          <a:xfrm>
            <a:off x="381000" y="3810000"/>
            <a:ext cx="1524000" cy="863600"/>
          </a:xfrm>
          <a:prstGeom prst="rect">
            <a:avLst/>
          </a:prstGeom>
          <a:solidFill>
            <a:schemeClr val="tx1"/>
          </a:solidFill>
          <a:ln w="12700">
            <a:solidFill>
              <a:schemeClr val="tx1"/>
            </a:solidFill>
            <a:miter lim="800000"/>
            <a:headEnd/>
            <a:tailEnd/>
          </a:ln>
          <a:effectLst>
            <a:outerShdw blurRad="50800" dist="38100" dir="2700000" algn="tl" rotWithShape="0">
              <a:prstClr val="black">
                <a:alpha val="40000"/>
              </a:prstClr>
            </a:outerShdw>
          </a:effectLst>
        </p:spPr>
        <p:txBody>
          <a:bodyPr anchor="ctr"/>
          <a:lstStyle/>
          <a:p>
            <a:pPr algn="ctr">
              <a:defRPr/>
            </a:pPr>
            <a:r>
              <a:rPr lang="en-US" sz="1100" b="1" dirty="0">
                <a:solidFill>
                  <a:prstClr val="white"/>
                </a:solidFill>
                <a:ea typeface="+mn-ea"/>
              </a:rPr>
              <a:t>UNUSED syringes containing hazardous  drugs</a:t>
            </a:r>
            <a:endParaRPr lang="en-US" sz="1100" b="1" strike="sngStrike" dirty="0">
              <a:solidFill>
                <a:prstClr val="white"/>
              </a:solidFill>
              <a:ea typeface="+mn-ea"/>
            </a:endParaRPr>
          </a:p>
        </p:txBody>
      </p:sp>
      <p:pic>
        <p:nvPicPr>
          <p:cNvPr id="132108" name="Picture 17" descr="100_0623.JPG"/>
          <p:cNvPicPr>
            <a:picLocks noChangeAspect="1"/>
          </p:cNvPicPr>
          <p:nvPr/>
        </p:nvPicPr>
        <p:blipFill>
          <a:blip r:embed="rId7" cstate="screen"/>
          <a:srcRect/>
          <a:stretch>
            <a:fillRect/>
          </a:stretch>
        </p:blipFill>
        <p:spPr bwMode="auto">
          <a:xfrm>
            <a:off x="2667000" y="3657600"/>
            <a:ext cx="1295400" cy="1050925"/>
          </a:xfrm>
          <a:prstGeom prst="rect">
            <a:avLst/>
          </a:prstGeom>
          <a:noFill/>
          <a:ln w="9525">
            <a:noFill/>
            <a:miter lim="800000"/>
            <a:headEnd/>
            <a:tailEnd/>
          </a:ln>
        </p:spPr>
      </p:pic>
      <p:sp>
        <p:nvSpPr>
          <p:cNvPr id="20" name="Rectangle 16"/>
          <p:cNvSpPr>
            <a:spLocks noChangeArrowheads="1"/>
          </p:cNvSpPr>
          <p:nvPr/>
        </p:nvSpPr>
        <p:spPr bwMode="auto">
          <a:xfrm>
            <a:off x="4724400" y="3581400"/>
            <a:ext cx="1219200" cy="711200"/>
          </a:xfrm>
          <a:prstGeom prst="rect">
            <a:avLst/>
          </a:prstGeom>
          <a:solidFill>
            <a:srgbClr val="FF0000"/>
          </a:solidFill>
          <a:ln w="12700">
            <a:solidFill>
              <a:schemeClr val="tx1"/>
            </a:solidFill>
            <a:miter lim="800000"/>
            <a:headEnd/>
            <a:tailEnd/>
          </a:ln>
          <a:effectLst>
            <a:outerShdw dist="38100" dir="2700000" algn="tl" rotWithShape="0">
              <a:srgbClr val="808080">
                <a:alpha val="39999"/>
              </a:srgbClr>
            </a:outerShdw>
          </a:effectLst>
        </p:spPr>
        <p:txBody>
          <a:bodyPr anchor="ctr"/>
          <a:lstStyle/>
          <a:p>
            <a:pPr algn="ctr"/>
            <a:r>
              <a:rPr lang="en-US" sz="1100" b="1">
                <a:solidFill>
                  <a:srgbClr val="000000"/>
                </a:solidFill>
              </a:rPr>
              <a:t>Used or partly-used syringes and vaccines</a:t>
            </a:r>
          </a:p>
        </p:txBody>
      </p:sp>
      <p:pic>
        <p:nvPicPr>
          <p:cNvPr id="132110" name="Picture 22" descr="100_0605.JPG"/>
          <p:cNvPicPr>
            <a:picLocks noChangeAspect="1"/>
          </p:cNvPicPr>
          <p:nvPr/>
        </p:nvPicPr>
        <p:blipFill>
          <a:blip r:embed="rId8" cstate="screen">
            <a:lum bright="10000"/>
          </a:blip>
          <a:srcRect/>
          <a:stretch>
            <a:fillRect/>
          </a:stretch>
        </p:blipFill>
        <p:spPr bwMode="auto">
          <a:xfrm>
            <a:off x="6781800" y="3429000"/>
            <a:ext cx="1149350" cy="1189038"/>
          </a:xfrm>
          <a:prstGeom prst="rect">
            <a:avLst/>
          </a:prstGeom>
          <a:noFill/>
          <a:ln w="9525">
            <a:noFill/>
            <a:miter lim="800000"/>
            <a:headEnd/>
            <a:tailEnd/>
          </a:ln>
        </p:spPr>
      </p:pic>
      <p:sp>
        <p:nvSpPr>
          <p:cNvPr id="132111" name="TextBox 21"/>
          <p:cNvSpPr txBox="1">
            <a:spLocks noChangeArrowheads="1"/>
          </p:cNvSpPr>
          <p:nvPr/>
        </p:nvSpPr>
        <p:spPr bwMode="auto">
          <a:xfrm>
            <a:off x="2971800" y="5867400"/>
            <a:ext cx="685800" cy="246063"/>
          </a:xfrm>
          <a:prstGeom prst="rect">
            <a:avLst/>
          </a:prstGeom>
          <a:noFill/>
          <a:ln w="9525">
            <a:solidFill>
              <a:srgbClr val="FFFF00"/>
            </a:solidFill>
            <a:miter lim="800000"/>
            <a:headEnd/>
            <a:tailEnd/>
          </a:ln>
        </p:spPr>
        <p:txBody>
          <a:bodyPr>
            <a:spAutoFit/>
          </a:bodyPr>
          <a:lstStyle/>
          <a:p>
            <a:r>
              <a:rPr lang="en-US" sz="1000">
                <a:solidFill>
                  <a:srgbClr val="FFFFFF"/>
                </a:solidFill>
              </a:rPr>
              <a:t>Aerosol</a:t>
            </a:r>
          </a:p>
        </p:txBody>
      </p:sp>
      <p:sp>
        <p:nvSpPr>
          <p:cNvPr id="132112" name="Line 36"/>
          <p:cNvSpPr>
            <a:spLocks noChangeShapeType="1"/>
          </p:cNvSpPr>
          <p:nvPr/>
        </p:nvSpPr>
        <p:spPr bwMode="auto">
          <a:xfrm>
            <a:off x="1981200" y="2743200"/>
            <a:ext cx="457200" cy="0"/>
          </a:xfrm>
          <a:prstGeom prst="line">
            <a:avLst/>
          </a:prstGeom>
          <a:noFill/>
          <a:ln w="101600">
            <a:solidFill>
              <a:schemeClr val="tx1"/>
            </a:solidFill>
            <a:round/>
            <a:headEnd/>
            <a:tailEnd type="stealth" w="med" len="med"/>
          </a:ln>
        </p:spPr>
        <p:txBody>
          <a:bodyPr wrap="none" anchor="ctr"/>
          <a:lstStyle/>
          <a:p>
            <a:endParaRPr lang="en-CA"/>
          </a:p>
        </p:txBody>
      </p:sp>
      <p:sp>
        <p:nvSpPr>
          <p:cNvPr id="132113" name="Line 36"/>
          <p:cNvSpPr>
            <a:spLocks noChangeShapeType="1"/>
          </p:cNvSpPr>
          <p:nvPr/>
        </p:nvSpPr>
        <p:spPr bwMode="auto">
          <a:xfrm>
            <a:off x="1752600" y="4267200"/>
            <a:ext cx="762000" cy="0"/>
          </a:xfrm>
          <a:prstGeom prst="line">
            <a:avLst/>
          </a:prstGeom>
          <a:noFill/>
          <a:ln w="101600">
            <a:solidFill>
              <a:schemeClr val="tx1"/>
            </a:solidFill>
            <a:round/>
            <a:headEnd/>
            <a:tailEnd type="stealth" w="med" len="med"/>
          </a:ln>
        </p:spPr>
        <p:txBody>
          <a:bodyPr wrap="none" anchor="ctr"/>
          <a:lstStyle/>
          <a:p>
            <a:endParaRPr lang="en-CA"/>
          </a:p>
        </p:txBody>
      </p:sp>
      <p:sp>
        <p:nvSpPr>
          <p:cNvPr id="132114" name="Line 36"/>
          <p:cNvSpPr>
            <a:spLocks noChangeShapeType="1"/>
          </p:cNvSpPr>
          <p:nvPr/>
        </p:nvSpPr>
        <p:spPr bwMode="auto">
          <a:xfrm>
            <a:off x="1752600" y="5562600"/>
            <a:ext cx="685800" cy="0"/>
          </a:xfrm>
          <a:prstGeom prst="line">
            <a:avLst/>
          </a:prstGeom>
          <a:noFill/>
          <a:ln w="101600">
            <a:solidFill>
              <a:schemeClr val="tx1"/>
            </a:solidFill>
            <a:round/>
            <a:headEnd/>
            <a:tailEnd type="stealth" w="med" len="med"/>
          </a:ln>
        </p:spPr>
        <p:txBody>
          <a:bodyPr wrap="none" anchor="ctr"/>
          <a:lstStyle/>
          <a:p>
            <a:endParaRPr lang="en-CA"/>
          </a:p>
        </p:txBody>
      </p:sp>
      <p:sp>
        <p:nvSpPr>
          <p:cNvPr id="132115" name="Line 49"/>
          <p:cNvSpPr>
            <a:spLocks noChangeShapeType="1"/>
          </p:cNvSpPr>
          <p:nvPr/>
        </p:nvSpPr>
        <p:spPr bwMode="auto">
          <a:xfrm>
            <a:off x="5867400" y="5715000"/>
            <a:ext cx="609600" cy="0"/>
          </a:xfrm>
          <a:prstGeom prst="line">
            <a:avLst/>
          </a:prstGeom>
          <a:noFill/>
          <a:ln w="101600">
            <a:solidFill>
              <a:srgbClr val="3366FF"/>
            </a:solidFill>
            <a:round/>
            <a:headEnd/>
            <a:tailEnd type="stealth" w="med" len="med"/>
          </a:ln>
        </p:spPr>
        <p:txBody>
          <a:bodyPr wrap="none" anchor="ctr"/>
          <a:lstStyle/>
          <a:p>
            <a:endParaRPr lang="en-CA"/>
          </a:p>
        </p:txBody>
      </p:sp>
      <p:sp>
        <p:nvSpPr>
          <p:cNvPr id="132116" name="Line 47"/>
          <p:cNvSpPr>
            <a:spLocks noChangeShapeType="1"/>
          </p:cNvSpPr>
          <p:nvPr/>
        </p:nvSpPr>
        <p:spPr bwMode="auto">
          <a:xfrm>
            <a:off x="5867400" y="2438400"/>
            <a:ext cx="685800" cy="0"/>
          </a:xfrm>
          <a:prstGeom prst="line">
            <a:avLst/>
          </a:prstGeom>
          <a:noFill/>
          <a:ln w="101600">
            <a:solidFill>
              <a:srgbClr val="FFD900"/>
            </a:solidFill>
            <a:round/>
            <a:headEnd/>
            <a:tailEnd type="stealth" w="med" len="med"/>
          </a:ln>
        </p:spPr>
        <p:txBody>
          <a:bodyPr wrap="none" anchor="ctr"/>
          <a:lstStyle/>
          <a:p>
            <a:endParaRPr lang="en-CA"/>
          </a:p>
        </p:txBody>
      </p:sp>
      <p:sp>
        <p:nvSpPr>
          <p:cNvPr id="132117" name="Line 47"/>
          <p:cNvSpPr>
            <a:spLocks noChangeShapeType="1"/>
          </p:cNvSpPr>
          <p:nvPr/>
        </p:nvSpPr>
        <p:spPr bwMode="auto">
          <a:xfrm>
            <a:off x="5943600" y="3962400"/>
            <a:ext cx="609600" cy="0"/>
          </a:xfrm>
          <a:prstGeom prst="line">
            <a:avLst/>
          </a:prstGeom>
          <a:noFill/>
          <a:ln w="101600">
            <a:solidFill>
              <a:srgbClr val="FF0000"/>
            </a:solidFill>
            <a:round/>
            <a:headEnd/>
            <a:tailEnd type="stealth" w="med" len="med"/>
          </a:ln>
        </p:spPr>
        <p:txBody>
          <a:bodyPr wrap="none" anchor="ctr"/>
          <a:lstStyle/>
          <a:p>
            <a:endParaRPr lang="en-CA"/>
          </a:p>
        </p:txBody>
      </p:sp>
      <p:sp>
        <p:nvSpPr>
          <p:cNvPr id="132118" name="TextBox 1"/>
          <p:cNvSpPr txBox="1">
            <a:spLocks noChangeArrowheads="1"/>
          </p:cNvSpPr>
          <p:nvPr/>
        </p:nvSpPr>
        <p:spPr bwMode="auto">
          <a:xfrm>
            <a:off x="457200" y="685800"/>
            <a:ext cx="7981950" cy="230188"/>
          </a:xfrm>
          <a:prstGeom prst="rect">
            <a:avLst/>
          </a:prstGeom>
          <a:noFill/>
          <a:ln w="9525">
            <a:noFill/>
            <a:miter lim="800000"/>
            <a:headEnd/>
            <a:tailEnd/>
          </a:ln>
        </p:spPr>
        <p:txBody>
          <a:bodyPr wrap="none">
            <a:spAutoFit/>
          </a:bodyPr>
          <a:lstStyle/>
          <a:p>
            <a:r>
              <a:rPr lang="en-US" sz="900">
                <a:latin typeface="Georgia" charset="0"/>
              </a:rPr>
              <a:t>Providence Health &amp; Services (Portland Service area) https://practicegreenhealth.org/pubs/sharing/ProvidencePharmaceuticalTrainingPowerpoint.pptx</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ChangeArrowheads="1"/>
          </p:cNvSpPr>
          <p:nvPr/>
        </p:nvSpPr>
        <p:spPr bwMode="auto">
          <a:xfrm>
            <a:off x="1257300" y="2870200"/>
            <a:ext cx="1025525" cy="1066800"/>
          </a:xfrm>
          <a:prstGeom prst="rect">
            <a:avLst/>
          </a:prstGeom>
          <a:solidFill>
            <a:srgbClr val="ABC7E1"/>
          </a:solidFill>
          <a:ln w="9525">
            <a:noFill/>
            <a:miter lim="800000"/>
            <a:headEnd/>
            <a:tailEnd/>
          </a:ln>
        </p:spPr>
        <p:txBody>
          <a:bodyPr wrap="none" anchor="ctr"/>
          <a:lstStyle/>
          <a:p>
            <a:pPr eaLnBrk="0" hangingPunct="0"/>
            <a:endParaRPr lang="en-US" sz="2400">
              <a:solidFill>
                <a:srgbClr val="333333"/>
              </a:solidFill>
              <a:latin typeface="Times New Roman" charset="0"/>
            </a:endParaRPr>
          </a:p>
        </p:txBody>
      </p:sp>
      <p:sp>
        <p:nvSpPr>
          <p:cNvPr id="134147" name="Rectangle 3"/>
          <p:cNvSpPr>
            <a:spLocks noChangeArrowheads="1"/>
          </p:cNvSpPr>
          <p:nvPr/>
        </p:nvSpPr>
        <p:spPr bwMode="auto">
          <a:xfrm>
            <a:off x="3505200" y="876300"/>
            <a:ext cx="1025525" cy="635000"/>
          </a:xfrm>
          <a:prstGeom prst="rect">
            <a:avLst/>
          </a:prstGeom>
          <a:solidFill>
            <a:srgbClr val="33B5F8"/>
          </a:solidFill>
          <a:ln w="9525">
            <a:noFill/>
            <a:miter lim="800000"/>
            <a:headEnd/>
            <a:tailEnd/>
          </a:ln>
        </p:spPr>
        <p:txBody>
          <a:bodyPr wrap="none" anchor="ctr"/>
          <a:lstStyle/>
          <a:p>
            <a:pPr eaLnBrk="0" hangingPunct="0"/>
            <a:endParaRPr lang="en-US" sz="2400">
              <a:solidFill>
                <a:srgbClr val="333333"/>
              </a:solidFill>
              <a:latin typeface="Times New Roman" charset="0"/>
            </a:endParaRPr>
          </a:p>
        </p:txBody>
      </p:sp>
      <p:sp>
        <p:nvSpPr>
          <p:cNvPr id="134148" name="Rectangle 4"/>
          <p:cNvSpPr>
            <a:spLocks noChangeArrowheads="1"/>
          </p:cNvSpPr>
          <p:nvPr/>
        </p:nvSpPr>
        <p:spPr bwMode="auto">
          <a:xfrm>
            <a:off x="95250" y="889000"/>
            <a:ext cx="1025525" cy="635000"/>
          </a:xfrm>
          <a:prstGeom prst="rect">
            <a:avLst/>
          </a:prstGeom>
          <a:solidFill>
            <a:srgbClr val="FF8C00"/>
          </a:solidFill>
          <a:ln w="9525">
            <a:noFill/>
            <a:miter lim="800000"/>
            <a:headEnd/>
            <a:tailEnd/>
          </a:ln>
        </p:spPr>
        <p:txBody>
          <a:bodyPr wrap="none" anchor="ctr"/>
          <a:lstStyle/>
          <a:p>
            <a:pPr eaLnBrk="0" hangingPunct="0"/>
            <a:endParaRPr lang="en-US" sz="2400">
              <a:solidFill>
                <a:srgbClr val="333333"/>
              </a:solidFill>
              <a:latin typeface="Times New Roman" charset="0"/>
            </a:endParaRPr>
          </a:p>
        </p:txBody>
      </p:sp>
      <p:sp>
        <p:nvSpPr>
          <p:cNvPr id="134149" name="Text Box 5"/>
          <p:cNvSpPr txBox="1">
            <a:spLocks noChangeArrowheads="1"/>
          </p:cNvSpPr>
          <p:nvPr/>
        </p:nvSpPr>
        <p:spPr bwMode="auto">
          <a:xfrm>
            <a:off x="141288" y="1060450"/>
            <a:ext cx="962025" cy="260350"/>
          </a:xfrm>
          <a:prstGeom prst="rect">
            <a:avLst/>
          </a:prstGeom>
          <a:noFill/>
          <a:ln w="9525">
            <a:noFill/>
            <a:miter lim="800000"/>
            <a:headEnd/>
            <a:tailEnd/>
          </a:ln>
        </p:spPr>
        <p:txBody>
          <a:bodyPr wrap="none">
            <a:spAutoFit/>
          </a:bodyPr>
          <a:lstStyle/>
          <a:p>
            <a:pPr eaLnBrk="0" hangingPunct="0"/>
            <a:r>
              <a:rPr lang="en-US" sz="1100" b="1">
                <a:solidFill>
                  <a:srgbClr val="000000"/>
                </a:solidFill>
              </a:rPr>
              <a:t>MUNICIPAL</a:t>
            </a:r>
            <a:endParaRPr lang="en-US" sz="1100">
              <a:solidFill>
                <a:srgbClr val="000000"/>
              </a:solidFill>
              <a:latin typeface="Times" charset="0"/>
            </a:endParaRPr>
          </a:p>
        </p:txBody>
      </p:sp>
      <p:sp>
        <p:nvSpPr>
          <p:cNvPr id="134150" name="Text Box 6"/>
          <p:cNvSpPr txBox="1">
            <a:spLocks noChangeArrowheads="1"/>
          </p:cNvSpPr>
          <p:nvPr/>
        </p:nvSpPr>
        <p:spPr bwMode="auto">
          <a:xfrm>
            <a:off x="114300" y="1614488"/>
            <a:ext cx="1189038" cy="933450"/>
          </a:xfrm>
          <a:prstGeom prst="rect">
            <a:avLst/>
          </a:prstGeom>
          <a:noFill/>
          <a:ln w="9525">
            <a:noFill/>
            <a:miter lim="800000"/>
            <a:headEnd/>
            <a:tailEnd/>
          </a:ln>
        </p:spPr>
        <p:txBody>
          <a:bodyPr wrap="none">
            <a:spAutoFit/>
          </a:bodyPr>
          <a:lstStyle/>
          <a:p>
            <a:pPr eaLnBrk="0" hangingPunct="0">
              <a:lnSpc>
                <a:spcPct val="110000"/>
              </a:lnSpc>
            </a:pPr>
            <a:r>
              <a:rPr lang="en-US" sz="1000">
                <a:solidFill>
                  <a:srgbClr val="000000"/>
                </a:solidFill>
              </a:rPr>
              <a:t>• Packaging</a:t>
            </a:r>
          </a:p>
          <a:p>
            <a:pPr eaLnBrk="0" hangingPunct="0">
              <a:lnSpc>
                <a:spcPct val="110000"/>
              </a:lnSpc>
            </a:pPr>
            <a:r>
              <a:rPr lang="en-US" sz="1000">
                <a:solidFill>
                  <a:srgbClr val="000000"/>
                </a:solidFill>
              </a:rPr>
              <a:t>• Empty bottles</a:t>
            </a:r>
          </a:p>
          <a:p>
            <a:pPr eaLnBrk="0" hangingPunct="0">
              <a:lnSpc>
                <a:spcPct val="110000"/>
              </a:lnSpc>
            </a:pPr>
            <a:r>
              <a:rPr lang="en-US" sz="1000">
                <a:solidFill>
                  <a:srgbClr val="000000"/>
                </a:solidFill>
              </a:rPr>
              <a:t>• Paper</a:t>
            </a:r>
          </a:p>
          <a:p>
            <a:pPr eaLnBrk="0" hangingPunct="0">
              <a:lnSpc>
                <a:spcPct val="110000"/>
              </a:lnSpc>
            </a:pPr>
            <a:r>
              <a:rPr lang="en-US" sz="1000">
                <a:solidFill>
                  <a:srgbClr val="000000"/>
                </a:solidFill>
              </a:rPr>
              <a:t>• Plastic</a:t>
            </a:r>
          </a:p>
          <a:p>
            <a:pPr eaLnBrk="0" hangingPunct="0">
              <a:lnSpc>
                <a:spcPct val="110000"/>
              </a:lnSpc>
            </a:pPr>
            <a:r>
              <a:rPr lang="en-US" sz="1000">
                <a:solidFill>
                  <a:srgbClr val="000000"/>
                </a:solidFill>
              </a:rPr>
              <a:t>• Food waste, etc.</a:t>
            </a:r>
            <a:endParaRPr lang="en-US" sz="2400">
              <a:solidFill>
                <a:srgbClr val="000000"/>
              </a:solidFill>
              <a:latin typeface="Times" charset="0"/>
            </a:endParaRPr>
          </a:p>
        </p:txBody>
      </p:sp>
      <p:sp>
        <p:nvSpPr>
          <p:cNvPr id="134151" name="Text Box 7"/>
          <p:cNvSpPr txBox="1">
            <a:spLocks noChangeArrowheads="1"/>
          </p:cNvSpPr>
          <p:nvPr/>
        </p:nvSpPr>
        <p:spPr bwMode="auto">
          <a:xfrm>
            <a:off x="5867400" y="1600200"/>
            <a:ext cx="733425" cy="854075"/>
          </a:xfrm>
          <a:prstGeom prst="rect">
            <a:avLst/>
          </a:prstGeom>
          <a:noFill/>
          <a:ln w="9525">
            <a:noFill/>
            <a:miter lim="800000"/>
            <a:headEnd/>
            <a:tailEnd/>
          </a:ln>
        </p:spPr>
        <p:txBody>
          <a:bodyPr wrap="none">
            <a:spAutoFit/>
          </a:bodyPr>
          <a:lstStyle/>
          <a:p>
            <a:pPr eaLnBrk="0" hangingPunct="0"/>
            <a:r>
              <a:rPr lang="en-US" sz="1000">
                <a:solidFill>
                  <a:srgbClr val="000000"/>
                </a:solidFill>
              </a:rPr>
              <a:t>• Gowns</a:t>
            </a:r>
          </a:p>
          <a:p>
            <a:pPr eaLnBrk="0" hangingPunct="0"/>
            <a:r>
              <a:rPr lang="en-US" sz="1000">
                <a:solidFill>
                  <a:srgbClr val="000000"/>
                </a:solidFill>
              </a:rPr>
              <a:t>• Gloves</a:t>
            </a:r>
          </a:p>
          <a:p>
            <a:pPr eaLnBrk="0" hangingPunct="0"/>
            <a:r>
              <a:rPr lang="en-US" sz="1000">
                <a:solidFill>
                  <a:srgbClr val="000000"/>
                </a:solidFill>
              </a:rPr>
              <a:t>• Goggles</a:t>
            </a:r>
          </a:p>
          <a:p>
            <a:pPr eaLnBrk="0" hangingPunct="0"/>
            <a:r>
              <a:rPr lang="en-US" sz="1000">
                <a:solidFill>
                  <a:srgbClr val="000000"/>
                </a:solidFill>
              </a:rPr>
              <a:t>• Tubing</a:t>
            </a:r>
          </a:p>
          <a:p>
            <a:pPr eaLnBrk="0" hangingPunct="0"/>
            <a:r>
              <a:rPr lang="en-US" sz="1000">
                <a:solidFill>
                  <a:srgbClr val="000000"/>
                </a:solidFill>
              </a:rPr>
              <a:t>• Wipes</a:t>
            </a:r>
            <a:endParaRPr lang="en-US" sz="2400">
              <a:solidFill>
                <a:srgbClr val="000000"/>
              </a:solidFill>
              <a:latin typeface="Times" charset="0"/>
            </a:endParaRPr>
          </a:p>
        </p:txBody>
      </p:sp>
      <p:sp>
        <p:nvSpPr>
          <p:cNvPr id="134152" name="Text Box 8"/>
          <p:cNvSpPr txBox="1">
            <a:spLocks noChangeArrowheads="1"/>
          </p:cNvSpPr>
          <p:nvPr/>
        </p:nvSpPr>
        <p:spPr bwMode="auto">
          <a:xfrm>
            <a:off x="4724400" y="1600200"/>
            <a:ext cx="1254125" cy="1006475"/>
          </a:xfrm>
          <a:prstGeom prst="rect">
            <a:avLst/>
          </a:prstGeom>
          <a:noFill/>
          <a:ln w="9525">
            <a:noFill/>
            <a:miter lim="800000"/>
            <a:headEnd/>
            <a:tailEnd/>
          </a:ln>
        </p:spPr>
        <p:txBody>
          <a:bodyPr wrap="none">
            <a:spAutoFit/>
          </a:bodyPr>
          <a:lstStyle/>
          <a:p>
            <a:pPr marL="177800" indent="-177800" eaLnBrk="0" hangingPunct="0"/>
            <a:r>
              <a:rPr lang="en-US" sz="1000">
                <a:solidFill>
                  <a:srgbClr val="000000"/>
                </a:solidFill>
              </a:rPr>
              <a:t>• Vials</a:t>
            </a:r>
          </a:p>
          <a:p>
            <a:pPr marL="177800" indent="-177800" eaLnBrk="0" hangingPunct="0"/>
            <a:r>
              <a:rPr lang="en-US" sz="1000">
                <a:solidFill>
                  <a:srgbClr val="000000"/>
                </a:solidFill>
              </a:rPr>
              <a:t>  	- Empty</a:t>
            </a:r>
          </a:p>
          <a:p>
            <a:pPr marL="177800" indent="-177800" eaLnBrk="0" hangingPunct="0"/>
            <a:r>
              <a:rPr lang="en-US" sz="1000">
                <a:solidFill>
                  <a:srgbClr val="000000"/>
                </a:solidFill>
              </a:rPr>
              <a:t>• Syringes/Needles</a:t>
            </a:r>
          </a:p>
          <a:p>
            <a:pPr marL="177800" indent="-177800" eaLnBrk="0" hangingPunct="0"/>
            <a:r>
              <a:rPr lang="en-US" sz="1000">
                <a:solidFill>
                  <a:srgbClr val="000000"/>
                </a:solidFill>
              </a:rPr>
              <a:t>  	- Empty</a:t>
            </a:r>
          </a:p>
          <a:p>
            <a:pPr marL="177800" indent="-177800" eaLnBrk="0" hangingPunct="0"/>
            <a:r>
              <a:rPr lang="en-US" sz="1000">
                <a:solidFill>
                  <a:srgbClr val="000000"/>
                </a:solidFill>
              </a:rPr>
              <a:t>• IV’s</a:t>
            </a:r>
          </a:p>
          <a:p>
            <a:pPr marL="177800" indent="-177800" eaLnBrk="0" hangingPunct="0"/>
            <a:r>
              <a:rPr lang="en-US" sz="1000">
                <a:solidFill>
                  <a:srgbClr val="000000"/>
                </a:solidFill>
              </a:rPr>
              <a:t>  	- Empty</a:t>
            </a:r>
            <a:endParaRPr lang="en-US" sz="2400">
              <a:solidFill>
                <a:srgbClr val="000000"/>
              </a:solidFill>
              <a:latin typeface="Times" charset="0"/>
            </a:endParaRPr>
          </a:p>
        </p:txBody>
      </p:sp>
      <p:sp>
        <p:nvSpPr>
          <p:cNvPr id="134153" name="Rectangle 9"/>
          <p:cNvSpPr>
            <a:spLocks noChangeArrowheads="1"/>
          </p:cNvSpPr>
          <p:nvPr/>
        </p:nvSpPr>
        <p:spPr bwMode="auto">
          <a:xfrm>
            <a:off x="152400" y="2870200"/>
            <a:ext cx="990600" cy="1066800"/>
          </a:xfrm>
          <a:prstGeom prst="rect">
            <a:avLst/>
          </a:prstGeom>
          <a:solidFill>
            <a:srgbClr val="FFDC85"/>
          </a:solidFill>
          <a:ln w="9525">
            <a:noFill/>
            <a:miter lim="800000"/>
            <a:headEnd/>
            <a:tailEnd/>
          </a:ln>
        </p:spPr>
        <p:txBody>
          <a:bodyPr wrap="none" anchor="ctr"/>
          <a:lstStyle/>
          <a:p>
            <a:pPr eaLnBrk="0" hangingPunct="0"/>
            <a:endParaRPr lang="en-US" sz="2400">
              <a:solidFill>
                <a:srgbClr val="333333"/>
              </a:solidFill>
              <a:latin typeface="Times New Roman" charset="0"/>
            </a:endParaRPr>
          </a:p>
        </p:txBody>
      </p:sp>
      <p:sp>
        <p:nvSpPr>
          <p:cNvPr id="134154" name="Text Box 10"/>
          <p:cNvSpPr txBox="1">
            <a:spLocks noChangeArrowheads="1"/>
          </p:cNvSpPr>
          <p:nvPr/>
        </p:nvSpPr>
        <p:spPr bwMode="auto">
          <a:xfrm>
            <a:off x="88900" y="228600"/>
            <a:ext cx="9144000" cy="457200"/>
          </a:xfrm>
          <a:prstGeom prst="rect">
            <a:avLst/>
          </a:prstGeom>
          <a:noFill/>
          <a:ln w="9525">
            <a:noFill/>
            <a:miter lim="800000"/>
            <a:headEnd/>
            <a:tailEnd/>
          </a:ln>
        </p:spPr>
        <p:txBody>
          <a:bodyPr>
            <a:spAutoFit/>
          </a:bodyPr>
          <a:lstStyle/>
          <a:p>
            <a:pPr algn="ctr" eaLnBrk="0" hangingPunct="0"/>
            <a:r>
              <a:rPr lang="en-US" sz="2400" b="1">
                <a:solidFill>
                  <a:srgbClr val="004C2B"/>
                </a:solidFill>
              </a:rPr>
              <a:t>Recommended Pharmaceutical Waste Streams</a:t>
            </a:r>
            <a:endParaRPr lang="en-US" sz="2400" b="1">
              <a:solidFill>
                <a:srgbClr val="333333"/>
              </a:solidFill>
            </a:endParaRPr>
          </a:p>
        </p:txBody>
      </p:sp>
      <p:sp>
        <p:nvSpPr>
          <p:cNvPr id="134155" name="Text Box 11"/>
          <p:cNvSpPr txBox="1">
            <a:spLocks noChangeArrowheads="1"/>
          </p:cNvSpPr>
          <p:nvPr/>
        </p:nvSpPr>
        <p:spPr bwMode="auto">
          <a:xfrm>
            <a:off x="485775" y="6588125"/>
            <a:ext cx="3476625" cy="244475"/>
          </a:xfrm>
          <a:prstGeom prst="rect">
            <a:avLst/>
          </a:prstGeom>
          <a:noFill/>
          <a:ln w="9525">
            <a:noFill/>
            <a:miter lim="800000"/>
            <a:headEnd/>
            <a:tailEnd/>
          </a:ln>
        </p:spPr>
        <p:txBody>
          <a:bodyPr wrap="none">
            <a:spAutoFit/>
          </a:bodyPr>
          <a:lstStyle/>
          <a:p>
            <a:pPr eaLnBrk="0" hangingPunct="0"/>
            <a:r>
              <a:rPr lang="en-US" sz="1000" b="1">
                <a:solidFill>
                  <a:srgbClr val="004C2B"/>
                </a:solidFill>
              </a:rPr>
              <a:t>Copyright © 2002 by PharmEcology™ Associates, LLC</a:t>
            </a:r>
            <a:endParaRPr lang="en-US" sz="1000" b="1">
              <a:solidFill>
                <a:srgbClr val="FF0000"/>
              </a:solidFill>
            </a:endParaRPr>
          </a:p>
        </p:txBody>
      </p:sp>
      <p:sp>
        <p:nvSpPr>
          <p:cNvPr id="134156" name="Rectangle 12"/>
          <p:cNvSpPr>
            <a:spLocks noChangeArrowheads="1"/>
          </p:cNvSpPr>
          <p:nvPr/>
        </p:nvSpPr>
        <p:spPr bwMode="auto">
          <a:xfrm>
            <a:off x="1231900" y="889000"/>
            <a:ext cx="1025525" cy="635000"/>
          </a:xfrm>
          <a:prstGeom prst="rect">
            <a:avLst/>
          </a:prstGeom>
          <a:solidFill>
            <a:srgbClr val="333399"/>
          </a:solidFill>
          <a:ln w="9525">
            <a:noFill/>
            <a:miter lim="800000"/>
            <a:headEnd/>
            <a:tailEnd/>
          </a:ln>
        </p:spPr>
        <p:txBody>
          <a:bodyPr wrap="none" anchor="ctr"/>
          <a:lstStyle/>
          <a:p>
            <a:pPr eaLnBrk="0" hangingPunct="0"/>
            <a:endParaRPr lang="en-US" sz="2400">
              <a:solidFill>
                <a:srgbClr val="333333"/>
              </a:solidFill>
              <a:latin typeface="Times New Roman" charset="0"/>
            </a:endParaRPr>
          </a:p>
        </p:txBody>
      </p:sp>
      <p:sp>
        <p:nvSpPr>
          <p:cNvPr id="134157" name="Text Box 13"/>
          <p:cNvSpPr txBox="1">
            <a:spLocks noChangeArrowheads="1"/>
          </p:cNvSpPr>
          <p:nvPr/>
        </p:nvSpPr>
        <p:spPr bwMode="auto">
          <a:xfrm>
            <a:off x="1247775" y="990600"/>
            <a:ext cx="990600" cy="428625"/>
          </a:xfrm>
          <a:prstGeom prst="rect">
            <a:avLst/>
          </a:prstGeom>
          <a:noFill/>
          <a:ln w="9525">
            <a:noFill/>
            <a:miter lim="800000"/>
            <a:headEnd/>
            <a:tailEnd/>
          </a:ln>
        </p:spPr>
        <p:txBody>
          <a:bodyPr>
            <a:spAutoFit/>
          </a:bodyPr>
          <a:lstStyle/>
          <a:p>
            <a:pPr algn="ctr" eaLnBrk="0" hangingPunct="0"/>
            <a:r>
              <a:rPr lang="en-US" sz="1100" b="1">
                <a:solidFill>
                  <a:srgbClr val="FFFFFF"/>
                </a:solidFill>
              </a:rPr>
              <a:t>SEWER</a:t>
            </a:r>
          </a:p>
          <a:p>
            <a:pPr algn="ctr" eaLnBrk="0" hangingPunct="0"/>
            <a:r>
              <a:rPr lang="en-US" sz="1100" b="1">
                <a:solidFill>
                  <a:srgbClr val="FFFFFF"/>
                </a:solidFill>
              </a:rPr>
              <a:t> SYSTEM</a:t>
            </a:r>
            <a:endParaRPr lang="en-US" sz="1100">
              <a:solidFill>
                <a:srgbClr val="FFFFFF"/>
              </a:solidFill>
              <a:latin typeface="Times" charset="0"/>
            </a:endParaRPr>
          </a:p>
        </p:txBody>
      </p:sp>
      <p:sp>
        <p:nvSpPr>
          <p:cNvPr id="134158" name="Rectangle 14"/>
          <p:cNvSpPr>
            <a:spLocks noChangeArrowheads="1"/>
          </p:cNvSpPr>
          <p:nvPr/>
        </p:nvSpPr>
        <p:spPr bwMode="auto">
          <a:xfrm>
            <a:off x="2362200" y="876300"/>
            <a:ext cx="1025525" cy="635000"/>
          </a:xfrm>
          <a:prstGeom prst="rect">
            <a:avLst/>
          </a:prstGeom>
          <a:solidFill>
            <a:srgbClr val="33B5F8"/>
          </a:solidFill>
          <a:ln w="9525">
            <a:noFill/>
            <a:miter lim="800000"/>
            <a:headEnd/>
            <a:tailEnd/>
          </a:ln>
        </p:spPr>
        <p:txBody>
          <a:bodyPr wrap="none" anchor="ctr"/>
          <a:lstStyle/>
          <a:p>
            <a:pPr eaLnBrk="0" hangingPunct="0"/>
            <a:endParaRPr lang="en-US" sz="2400">
              <a:solidFill>
                <a:srgbClr val="333333"/>
              </a:solidFill>
              <a:latin typeface="Times New Roman" charset="0"/>
            </a:endParaRPr>
          </a:p>
        </p:txBody>
      </p:sp>
      <p:sp>
        <p:nvSpPr>
          <p:cNvPr id="134159" name="Text Box 15"/>
          <p:cNvSpPr txBox="1">
            <a:spLocks noChangeArrowheads="1"/>
          </p:cNvSpPr>
          <p:nvPr/>
        </p:nvSpPr>
        <p:spPr bwMode="auto">
          <a:xfrm>
            <a:off x="76200" y="3032125"/>
            <a:ext cx="1143000" cy="701675"/>
          </a:xfrm>
          <a:prstGeom prst="rect">
            <a:avLst/>
          </a:prstGeom>
          <a:noFill/>
          <a:ln w="9525">
            <a:noFill/>
            <a:miter lim="800000"/>
            <a:headEnd/>
            <a:tailEnd/>
          </a:ln>
        </p:spPr>
        <p:txBody>
          <a:bodyPr>
            <a:spAutoFit/>
          </a:bodyPr>
          <a:lstStyle/>
          <a:p>
            <a:pPr algn="ctr" eaLnBrk="0" hangingPunct="0"/>
            <a:r>
              <a:rPr lang="en-US" sz="1000">
                <a:solidFill>
                  <a:srgbClr val="000000"/>
                </a:solidFill>
              </a:rPr>
              <a:t>* Recycle as much paper, glass, plastic </a:t>
            </a:r>
          </a:p>
          <a:p>
            <a:pPr algn="ctr" eaLnBrk="0" hangingPunct="0"/>
            <a:r>
              <a:rPr lang="en-US" sz="1000">
                <a:solidFill>
                  <a:srgbClr val="000000"/>
                </a:solidFill>
              </a:rPr>
              <a:t>as possible</a:t>
            </a:r>
            <a:r>
              <a:rPr lang="en-US" sz="1100" b="1">
                <a:solidFill>
                  <a:srgbClr val="000000"/>
                </a:solidFill>
              </a:rPr>
              <a:t> </a:t>
            </a:r>
            <a:endParaRPr lang="en-US" sz="1100">
              <a:solidFill>
                <a:srgbClr val="000000"/>
              </a:solidFill>
              <a:latin typeface="Times" charset="0"/>
            </a:endParaRPr>
          </a:p>
        </p:txBody>
      </p:sp>
      <p:sp>
        <p:nvSpPr>
          <p:cNvPr id="134160" name="Rectangle 16"/>
          <p:cNvSpPr>
            <a:spLocks noChangeArrowheads="1"/>
          </p:cNvSpPr>
          <p:nvPr/>
        </p:nvSpPr>
        <p:spPr bwMode="auto">
          <a:xfrm>
            <a:off x="4638675" y="876300"/>
            <a:ext cx="1025525" cy="635000"/>
          </a:xfrm>
          <a:prstGeom prst="rect">
            <a:avLst/>
          </a:prstGeom>
          <a:solidFill>
            <a:srgbClr val="FFD900"/>
          </a:solidFill>
          <a:ln w="9525">
            <a:noFill/>
            <a:miter lim="800000"/>
            <a:headEnd/>
            <a:tailEnd/>
          </a:ln>
        </p:spPr>
        <p:txBody>
          <a:bodyPr wrap="none" anchor="ctr"/>
          <a:lstStyle/>
          <a:p>
            <a:pPr eaLnBrk="0" hangingPunct="0"/>
            <a:endParaRPr lang="en-US" sz="2400">
              <a:solidFill>
                <a:srgbClr val="333333"/>
              </a:solidFill>
              <a:latin typeface="Times New Roman" charset="0"/>
            </a:endParaRPr>
          </a:p>
        </p:txBody>
      </p:sp>
      <p:sp>
        <p:nvSpPr>
          <p:cNvPr id="134161" name="Rectangle 17"/>
          <p:cNvSpPr>
            <a:spLocks noChangeArrowheads="1"/>
          </p:cNvSpPr>
          <p:nvPr/>
        </p:nvSpPr>
        <p:spPr bwMode="auto">
          <a:xfrm>
            <a:off x="5765800" y="876300"/>
            <a:ext cx="1025525" cy="635000"/>
          </a:xfrm>
          <a:prstGeom prst="rect">
            <a:avLst/>
          </a:prstGeom>
          <a:solidFill>
            <a:srgbClr val="FFD900"/>
          </a:solidFill>
          <a:ln w="9525">
            <a:noFill/>
            <a:miter lim="800000"/>
            <a:headEnd/>
            <a:tailEnd/>
          </a:ln>
        </p:spPr>
        <p:txBody>
          <a:bodyPr wrap="none" anchor="ctr"/>
          <a:lstStyle/>
          <a:p>
            <a:pPr eaLnBrk="0" hangingPunct="0"/>
            <a:endParaRPr lang="en-US" sz="2400">
              <a:solidFill>
                <a:srgbClr val="333333"/>
              </a:solidFill>
              <a:latin typeface="Times New Roman" charset="0"/>
            </a:endParaRPr>
          </a:p>
        </p:txBody>
      </p:sp>
      <p:sp>
        <p:nvSpPr>
          <p:cNvPr id="134162" name="Rectangle 19"/>
          <p:cNvSpPr>
            <a:spLocks noChangeArrowheads="1"/>
          </p:cNvSpPr>
          <p:nvPr/>
        </p:nvSpPr>
        <p:spPr bwMode="auto">
          <a:xfrm>
            <a:off x="8029575" y="876300"/>
            <a:ext cx="1025525" cy="635000"/>
          </a:xfrm>
          <a:prstGeom prst="rect">
            <a:avLst/>
          </a:prstGeom>
          <a:solidFill>
            <a:srgbClr val="FF0000"/>
          </a:solidFill>
          <a:ln w="9525">
            <a:noFill/>
            <a:miter lim="800000"/>
            <a:headEnd/>
            <a:tailEnd/>
          </a:ln>
        </p:spPr>
        <p:txBody>
          <a:bodyPr wrap="none" anchor="ctr"/>
          <a:lstStyle/>
          <a:p>
            <a:pPr eaLnBrk="0" hangingPunct="0"/>
            <a:endParaRPr lang="en-US" sz="2400">
              <a:solidFill>
                <a:srgbClr val="333333"/>
              </a:solidFill>
              <a:latin typeface="Times New Roman" charset="0"/>
            </a:endParaRPr>
          </a:p>
        </p:txBody>
      </p:sp>
      <p:sp>
        <p:nvSpPr>
          <p:cNvPr id="134163" name="Text Box 20"/>
          <p:cNvSpPr txBox="1">
            <a:spLocks noChangeArrowheads="1"/>
          </p:cNvSpPr>
          <p:nvPr/>
        </p:nvSpPr>
        <p:spPr bwMode="auto">
          <a:xfrm>
            <a:off x="2273300" y="939800"/>
            <a:ext cx="1219200" cy="544513"/>
          </a:xfrm>
          <a:prstGeom prst="rect">
            <a:avLst/>
          </a:prstGeom>
          <a:noFill/>
          <a:ln w="9525">
            <a:noFill/>
            <a:miter lim="800000"/>
            <a:headEnd/>
            <a:tailEnd/>
          </a:ln>
        </p:spPr>
        <p:txBody>
          <a:bodyPr>
            <a:spAutoFit/>
          </a:bodyPr>
          <a:lstStyle/>
          <a:p>
            <a:pPr algn="ctr" eaLnBrk="0" hangingPunct="0">
              <a:lnSpc>
                <a:spcPct val="90000"/>
              </a:lnSpc>
            </a:pPr>
            <a:r>
              <a:rPr lang="en-US" sz="1100" b="1">
                <a:solidFill>
                  <a:srgbClr val="000000"/>
                </a:solidFill>
              </a:rPr>
              <a:t>HAZARDOUS WASTE </a:t>
            </a:r>
          </a:p>
          <a:p>
            <a:pPr algn="ctr" eaLnBrk="0" hangingPunct="0">
              <a:lnSpc>
                <a:spcPct val="90000"/>
              </a:lnSpc>
            </a:pPr>
            <a:r>
              <a:rPr lang="en-US" sz="1100" b="1">
                <a:solidFill>
                  <a:srgbClr val="000000"/>
                </a:solidFill>
              </a:rPr>
              <a:t>- TOXIC</a:t>
            </a:r>
          </a:p>
        </p:txBody>
      </p:sp>
      <p:sp>
        <p:nvSpPr>
          <p:cNvPr id="134164" name="Text Box 21"/>
          <p:cNvSpPr txBox="1">
            <a:spLocks noChangeArrowheads="1"/>
          </p:cNvSpPr>
          <p:nvPr/>
        </p:nvSpPr>
        <p:spPr bwMode="auto">
          <a:xfrm>
            <a:off x="3467100" y="927100"/>
            <a:ext cx="1104900" cy="544513"/>
          </a:xfrm>
          <a:prstGeom prst="rect">
            <a:avLst/>
          </a:prstGeom>
          <a:noFill/>
          <a:ln w="9525">
            <a:noFill/>
            <a:miter lim="800000"/>
            <a:headEnd/>
            <a:tailEnd/>
          </a:ln>
        </p:spPr>
        <p:txBody>
          <a:bodyPr>
            <a:spAutoFit/>
          </a:bodyPr>
          <a:lstStyle/>
          <a:p>
            <a:pPr algn="ctr" eaLnBrk="0" hangingPunct="0">
              <a:lnSpc>
                <a:spcPct val="90000"/>
              </a:lnSpc>
            </a:pPr>
            <a:r>
              <a:rPr lang="en-US" sz="1100" b="1">
                <a:solidFill>
                  <a:srgbClr val="000000"/>
                </a:solidFill>
              </a:rPr>
              <a:t>HAZARDOUS WASTE </a:t>
            </a:r>
          </a:p>
          <a:p>
            <a:pPr algn="ctr" eaLnBrk="0" hangingPunct="0">
              <a:lnSpc>
                <a:spcPct val="90000"/>
              </a:lnSpc>
            </a:pPr>
            <a:r>
              <a:rPr lang="en-US" sz="1100" b="1">
                <a:solidFill>
                  <a:srgbClr val="000000"/>
                </a:solidFill>
              </a:rPr>
              <a:t>- IGNITABLE</a:t>
            </a:r>
            <a:endParaRPr lang="en-US" sz="2400">
              <a:solidFill>
                <a:srgbClr val="000000"/>
              </a:solidFill>
              <a:latin typeface="Times" charset="0"/>
            </a:endParaRPr>
          </a:p>
        </p:txBody>
      </p:sp>
      <p:sp>
        <p:nvSpPr>
          <p:cNvPr id="134165" name="Text Box 22"/>
          <p:cNvSpPr txBox="1">
            <a:spLocks noChangeArrowheads="1"/>
          </p:cNvSpPr>
          <p:nvPr/>
        </p:nvSpPr>
        <p:spPr bwMode="auto">
          <a:xfrm>
            <a:off x="5791200" y="952500"/>
            <a:ext cx="990600" cy="544513"/>
          </a:xfrm>
          <a:prstGeom prst="rect">
            <a:avLst/>
          </a:prstGeom>
          <a:noFill/>
          <a:ln w="9525">
            <a:noFill/>
            <a:miter lim="800000"/>
            <a:headEnd/>
            <a:tailEnd/>
          </a:ln>
        </p:spPr>
        <p:txBody>
          <a:bodyPr>
            <a:spAutoFit/>
          </a:bodyPr>
          <a:lstStyle/>
          <a:p>
            <a:pPr algn="ctr" eaLnBrk="0" hangingPunct="0">
              <a:lnSpc>
                <a:spcPct val="90000"/>
              </a:lnSpc>
            </a:pPr>
            <a:r>
              <a:rPr lang="en-US" sz="1100" b="1">
                <a:solidFill>
                  <a:srgbClr val="000000"/>
                </a:solidFill>
              </a:rPr>
              <a:t>CHEMO </a:t>
            </a:r>
          </a:p>
          <a:p>
            <a:pPr algn="ctr" eaLnBrk="0" hangingPunct="0">
              <a:lnSpc>
                <a:spcPct val="90000"/>
              </a:lnSpc>
            </a:pPr>
            <a:r>
              <a:rPr lang="en-US" sz="1100" b="1">
                <a:solidFill>
                  <a:srgbClr val="000000"/>
                </a:solidFill>
              </a:rPr>
              <a:t>WASTE</a:t>
            </a:r>
          </a:p>
          <a:p>
            <a:pPr algn="ctr" eaLnBrk="0" hangingPunct="0">
              <a:lnSpc>
                <a:spcPct val="90000"/>
              </a:lnSpc>
            </a:pPr>
            <a:r>
              <a:rPr lang="en-US" sz="1100" b="1">
                <a:solidFill>
                  <a:srgbClr val="000000"/>
                </a:solidFill>
              </a:rPr>
              <a:t>- SOFT</a:t>
            </a:r>
            <a:endParaRPr lang="en-US" sz="2400">
              <a:solidFill>
                <a:srgbClr val="000000"/>
              </a:solidFill>
              <a:latin typeface="Times" charset="0"/>
            </a:endParaRPr>
          </a:p>
        </p:txBody>
      </p:sp>
      <p:sp>
        <p:nvSpPr>
          <p:cNvPr id="134166" name="Text Box 23"/>
          <p:cNvSpPr txBox="1">
            <a:spLocks noChangeArrowheads="1"/>
          </p:cNvSpPr>
          <p:nvPr/>
        </p:nvSpPr>
        <p:spPr bwMode="auto">
          <a:xfrm>
            <a:off x="4622800" y="952500"/>
            <a:ext cx="990600" cy="544513"/>
          </a:xfrm>
          <a:prstGeom prst="rect">
            <a:avLst/>
          </a:prstGeom>
          <a:noFill/>
          <a:ln w="9525">
            <a:noFill/>
            <a:miter lim="800000"/>
            <a:headEnd/>
            <a:tailEnd/>
          </a:ln>
        </p:spPr>
        <p:txBody>
          <a:bodyPr>
            <a:spAutoFit/>
          </a:bodyPr>
          <a:lstStyle/>
          <a:p>
            <a:pPr algn="ctr" eaLnBrk="0" hangingPunct="0">
              <a:lnSpc>
                <a:spcPct val="90000"/>
              </a:lnSpc>
            </a:pPr>
            <a:r>
              <a:rPr lang="en-US" sz="1100" b="1">
                <a:solidFill>
                  <a:srgbClr val="000000"/>
                </a:solidFill>
              </a:rPr>
              <a:t>CHEMO </a:t>
            </a:r>
          </a:p>
          <a:p>
            <a:pPr algn="ctr" eaLnBrk="0" hangingPunct="0">
              <a:lnSpc>
                <a:spcPct val="90000"/>
              </a:lnSpc>
            </a:pPr>
            <a:r>
              <a:rPr lang="en-US" sz="1100" b="1">
                <a:solidFill>
                  <a:srgbClr val="000000"/>
                </a:solidFill>
              </a:rPr>
              <a:t>WASTE</a:t>
            </a:r>
          </a:p>
          <a:p>
            <a:pPr algn="ctr" eaLnBrk="0" hangingPunct="0">
              <a:lnSpc>
                <a:spcPct val="90000"/>
              </a:lnSpc>
            </a:pPr>
            <a:r>
              <a:rPr lang="en-US" sz="1100" b="1">
                <a:solidFill>
                  <a:srgbClr val="000000"/>
                </a:solidFill>
              </a:rPr>
              <a:t>- SHARPS</a:t>
            </a:r>
            <a:endParaRPr lang="en-US" sz="1100">
              <a:solidFill>
                <a:srgbClr val="000000"/>
              </a:solidFill>
              <a:latin typeface="Times" charset="0"/>
            </a:endParaRPr>
          </a:p>
        </p:txBody>
      </p:sp>
      <p:sp>
        <p:nvSpPr>
          <p:cNvPr id="134167" name="Text Box 25"/>
          <p:cNvSpPr txBox="1">
            <a:spLocks noChangeArrowheads="1"/>
          </p:cNvSpPr>
          <p:nvPr/>
        </p:nvSpPr>
        <p:spPr bwMode="auto">
          <a:xfrm>
            <a:off x="8118475" y="990600"/>
            <a:ext cx="835025" cy="393700"/>
          </a:xfrm>
          <a:prstGeom prst="rect">
            <a:avLst/>
          </a:prstGeom>
          <a:noFill/>
          <a:ln w="9525">
            <a:noFill/>
            <a:miter lim="800000"/>
            <a:headEnd/>
            <a:tailEnd/>
          </a:ln>
        </p:spPr>
        <p:txBody>
          <a:bodyPr>
            <a:spAutoFit/>
          </a:bodyPr>
          <a:lstStyle/>
          <a:p>
            <a:pPr algn="ctr" eaLnBrk="0" hangingPunct="0">
              <a:lnSpc>
                <a:spcPct val="90000"/>
              </a:lnSpc>
            </a:pPr>
            <a:r>
              <a:rPr lang="en-US" sz="1100" b="1">
                <a:solidFill>
                  <a:srgbClr val="FFFFFF"/>
                </a:solidFill>
              </a:rPr>
              <a:t>RED SHARPS</a:t>
            </a:r>
            <a:endParaRPr lang="en-US" sz="2400">
              <a:solidFill>
                <a:srgbClr val="FFFFFF"/>
              </a:solidFill>
              <a:latin typeface="Times" charset="0"/>
            </a:endParaRPr>
          </a:p>
        </p:txBody>
      </p:sp>
      <p:sp>
        <p:nvSpPr>
          <p:cNvPr id="134168" name="Text Box 26"/>
          <p:cNvSpPr txBox="1">
            <a:spLocks noChangeArrowheads="1"/>
          </p:cNvSpPr>
          <p:nvPr/>
        </p:nvSpPr>
        <p:spPr bwMode="auto">
          <a:xfrm>
            <a:off x="1219200" y="1612900"/>
            <a:ext cx="1220788" cy="933450"/>
          </a:xfrm>
          <a:prstGeom prst="rect">
            <a:avLst/>
          </a:prstGeom>
          <a:noFill/>
          <a:ln w="9525">
            <a:noFill/>
            <a:miter lim="800000"/>
            <a:headEnd/>
            <a:tailEnd/>
          </a:ln>
        </p:spPr>
        <p:txBody>
          <a:bodyPr wrap="none">
            <a:spAutoFit/>
          </a:bodyPr>
          <a:lstStyle/>
          <a:p>
            <a:pPr marL="177800" indent="-177800" eaLnBrk="0" hangingPunct="0">
              <a:lnSpc>
                <a:spcPct val="110000"/>
              </a:lnSpc>
            </a:pPr>
            <a:r>
              <a:rPr lang="en-US" sz="1000">
                <a:solidFill>
                  <a:srgbClr val="000000"/>
                </a:solidFill>
              </a:rPr>
              <a:t>Maybe…</a:t>
            </a:r>
          </a:p>
          <a:p>
            <a:pPr marL="177800" indent="-177800" eaLnBrk="0" hangingPunct="0">
              <a:lnSpc>
                <a:spcPct val="110000"/>
              </a:lnSpc>
            </a:pPr>
            <a:r>
              <a:rPr lang="en-US" sz="1000">
                <a:solidFill>
                  <a:srgbClr val="000000"/>
                </a:solidFill>
              </a:rPr>
              <a:t>• IV’s</a:t>
            </a:r>
          </a:p>
          <a:p>
            <a:pPr marL="177800" indent="-177800" eaLnBrk="0" hangingPunct="0">
              <a:lnSpc>
                <a:spcPct val="110000"/>
              </a:lnSpc>
            </a:pPr>
            <a:r>
              <a:rPr lang="en-US" sz="1000">
                <a:solidFill>
                  <a:srgbClr val="000000"/>
                </a:solidFill>
              </a:rPr>
              <a:t> 	- D5W</a:t>
            </a:r>
          </a:p>
          <a:p>
            <a:pPr marL="177800" indent="-177800" eaLnBrk="0" hangingPunct="0">
              <a:lnSpc>
                <a:spcPct val="110000"/>
              </a:lnSpc>
            </a:pPr>
            <a:r>
              <a:rPr lang="en-US" sz="1000">
                <a:solidFill>
                  <a:srgbClr val="000000"/>
                </a:solidFill>
              </a:rPr>
              <a:t>	- NaCl</a:t>
            </a:r>
          </a:p>
          <a:p>
            <a:pPr marL="177800" indent="-177800" eaLnBrk="0" hangingPunct="0">
              <a:lnSpc>
                <a:spcPct val="110000"/>
              </a:lnSpc>
            </a:pPr>
            <a:r>
              <a:rPr lang="en-US" sz="1000" b="1">
                <a:solidFill>
                  <a:srgbClr val="000000"/>
                </a:solidFill>
              </a:rPr>
              <a:t>NO ANTIBIOTICS</a:t>
            </a:r>
            <a:endParaRPr lang="en-US" sz="2400">
              <a:solidFill>
                <a:srgbClr val="000000"/>
              </a:solidFill>
              <a:latin typeface="Times" charset="0"/>
            </a:endParaRPr>
          </a:p>
        </p:txBody>
      </p:sp>
      <p:sp>
        <p:nvSpPr>
          <p:cNvPr id="134169" name="Text Box 27"/>
          <p:cNvSpPr txBox="1">
            <a:spLocks noChangeArrowheads="1"/>
          </p:cNvSpPr>
          <p:nvPr/>
        </p:nvSpPr>
        <p:spPr bwMode="auto">
          <a:xfrm>
            <a:off x="2362200" y="1600200"/>
            <a:ext cx="1639888" cy="1920875"/>
          </a:xfrm>
          <a:prstGeom prst="rect">
            <a:avLst/>
          </a:prstGeom>
          <a:noFill/>
          <a:ln w="9525">
            <a:noFill/>
            <a:miter lim="800000"/>
            <a:headEnd/>
            <a:tailEnd/>
          </a:ln>
        </p:spPr>
        <p:txBody>
          <a:bodyPr wrap="none">
            <a:spAutoFit/>
          </a:bodyPr>
          <a:lstStyle/>
          <a:p>
            <a:pPr marL="177800" indent="-177800" eaLnBrk="0" hangingPunct="0"/>
            <a:r>
              <a:rPr lang="en-US" sz="1000">
                <a:solidFill>
                  <a:srgbClr val="000000"/>
                </a:solidFill>
              </a:rPr>
              <a:t>• P-listed</a:t>
            </a:r>
          </a:p>
          <a:p>
            <a:pPr marL="177800" indent="-177800" eaLnBrk="0" hangingPunct="0"/>
            <a:r>
              <a:rPr lang="en-US" sz="1000">
                <a:solidFill>
                  <a:srgbClr val="000000"/>
                </a:solidFill>
              </a:rPr>
              <a:t>• U-listed</a:t>
            </a:r>
          </a:p>
          <a:p>
            <a:pPr marL="177800" indent="-177800" eaLnBrk="0" hangingPunct="0"/>
            <a:r>
              <a:rPr lang="en-US" sz="1000">
                <a:solidFill>
                  <a:srgbClr val="000000"/>
                </a:solidFill>
              </a:rPr>
              <a:t>• D-listed</a:t>
            </a:r>
          </a:p>
          <a:p>
            <a:pPr marL="177800" indent="-177800" eaLnBrk="0" hangingPunct="0"/>
            <a:r>
              <a:rPr lang="en-US" sz="1000">
                <a:solidFill>
                  <a:srgbClr val="000000"/>
                </a:solidFill>
              </a:rPr>
              <a:t>• Toxic </a:t>
            </a:r>
          </a:p>
          <a:p>
            <a:pPr marL="177800" indent="-177800" eaLnBrk="0" hangingPunct="0"/>
            <a:r>
              <a:rPr lang="en-US" sz="1000">
                <a:solidFill>
                  <a:srgbClr val="000000"/>
                </a:solidFill>
              </a:rPr>
              <a:t>   (Heavy metals)</a:t>
            </a:r>
          </a:p>
          <a:p>
            <a:pPr marL="177800" indent="-177800" eaLnBrk="0" hangingPunct="0"/>
            <a:r>
              <a:rPr lang="en-US" sz="1000">
                <a:solidFill>
                  <a:srgbClr val="000000"/>
                </a:solidFill>
              </a:rPr>
              <a:t>• Chemo agents </a:t>
            </a:r>
          </a:p>
          <a:p>
            <a:pPr marL="177800" indent="-177800" eaLnBrk="0" hangingPunct="0"/>
            <a:r>
              <a:rPr lang="en-US" sz="1000">
                <a:solidFill>
                  <a:srgbClr val="000000"/>
                </a:solidFill>
              </a:rPr>
              <a:t>   (residue, bulk)</a:t>
            </a:r>
          </a:p>
          <a:p>
            <a:pPr marL="177800" indent="-177800" eaLnBrk="0" hangingPunct="0"/>
            <a:r>
              <a:rPr lang="en-US" sz="1000">
                <a:solidFill>
                  <a:srgbClr val="000000"/>
                </a:solidFill>
              </a:rPr>
              <a:t>• Chemo spill clean up</a:t>
            </a:r>
          </a:p>
          <a:p>
            <a:pPr marL="177800" indent="-177800" eaLnBrk="0" hangingPunct="0"/>
            <a:r>
              <a:rPr lang="en-US" sz="1000">
                <a:solidFill>
                  <a:srgbClr val="000000"/>
                </a:solidFill>
              </a:rPr>
              <a:t>• Hazardous spill clean up</a:t>
            </a:r>
          </a:p>
          <a:p>
            <a:pPr marL="177800" indent="-177800" eaLnBrk="0" hangingPunct="0"/>
            <a:r>
              <a:rPr lang="en-US" sz="1000">
                <a:solidFill>
                  <a:srgbClr val="000000"/>
                </a:solidFill>
              </a:rPr>
              <a:t>• Risk management:</a:t>
            </a:r>
          </a:p>
          <a:p>
            <a:pPr marL="177800" indent="-177800" eaLnBrk="0" hangingPunct="0"/>
            <a:r>
              <a:rPr lang="en-US" sz="1000">
                <a:solidFill>
                  <a:srgbClr val="000000"/>
                </a:solidFill>
              </a:rPr>
              <a:t>  	- Antivirals</a:t>
            </a:r>
          </a:p>
          <a:p>
            <a:pPr marL="177800" indent="-177800" eaLnBrk="0" hangingPunct="0"/>
            <a:r>
              <a:rPr lang="en-US" sz="1000">
                <a:solidFill>
                  <a:srgbClr val="000000"/>
                </a:solidFill>
              </a:rPr>
              <a:t>  	- Others</a:t>
            </a:r>
          </a:p>
        </p:txBody>
      </p:sp>
      <p:sp>
        <p:nvSpPr>
          <p:cNvPr id="134170" name="Text Box 28"/>
          <p:cNvSpPr txBox="1">
            <a:spLocks noChangeArrowheads="1"/>
          </p:cNvSpPr>
          <p:nvPr/>
        </p:nvSpPr>
        <p:spPr bwMode="auto">
          <a:xfrm>
            <a:off x="3581400" y="1600200"/>
            <a:ext cx="1055688" cy="1006475"/>
          </a:xfrm>
          <a:prstGeom prst="rect">
            <a:avLst/>
          </a:prstGeom>
          <a:noFill/>
          <a:ln w="9525">
            <a:noFill/>
            <a:miter lim="800000"/>
            <a:headEnd/>
            <a:tailEnd/>
          </a:ln>
        </p:spPr>
        <p:txBody>
          <a:bodyPr wrap="none">
            <a:spAutoFit/>
          </a:bodyPr>
          <a:lstStyle/>
          <a:p>
            <a:pPr eaLnBrk="0" hangingPunct="0"/>
            <a:r>
              <a:rPr lang="en-US" sz="1000">
                <a:solidFill>
                  <a:srgbClr val="000000"/>
                </a:solidFill>
              </a:rPr>
              <a:t>• ≥ 24% alcohol</a:t>
            </a:r>
          </a:p>
          <a:p>
            <a:pPr eaLnBrk="0" hangingPunct="0"/>
            <a:r>
              <a:rPr lang="en-US" sz="1000">
                <a:solidFill>
                  <a:srgbClr val="000000"/>
                </a:solidFill>
              </a:rPr>
              <a:t>• Collodion</a:t>
            </a:r>
          </a:p>
          <a:p>
            <a:pPr eaLnBrk="0" hangingPunct="0"/>
            <a:r>
              <a:rPr lang="en-US" sz="1000">
                <a:solidFill>
                  <a:srgbClr val="000000"/>
                </a:solidFill>
              </a:rPr>
              <a:t>• Oxidizers</a:t>
            </a:r>
          </a:p>
          <a:p>
            <a:pPr eaLnBrk="0" hangingPunct="0"/>
            <a:r>
              <a:rPr lang="en-US" sz="1000">
                <a:solidFill>
                  <a:srgbClr val="000000"/>
                </a:solidFill>
              </a:rPr>
              <a:t>• Ignitable</a:t>
            </a:r>
          </a:p>
          <a:p>
            <a:pPr eaLnBrk="0" hangingPunct="0"/>
            <a:r>
              <a:rPr lang="en-US" sz="1000">
                <a:solidFill>
                  <a:srgbClr val="000000"/>
                </a:solidFill>
              </a:rPr>
              <a:t>   compressed </a:t>
            </a:r>
          </a:p>
          <a:p>
            <a:pPr eaLnBrk="0" hangingPunct="0"/>
            <a:r>
              <a:rPr lang="en-US" sz="1000">
                <a:solidFill>
                  <a:srgbClr val="000000"/>
                </a:solidFill>
              </a:rPr>
              <a:t>   gas</a:t>
            </a:r>
          </a:p>
        </p:txBody>
      </p:sp>
      <p:sp>
        <p:nvSpPr>
          <p:cNvPr id="134171" name="Text Box 29"/>
          <p:cNvSpPr txBox="1">
            <a:spLocks noChangeArrowheads="1"/>
          </p:cNvSpPr>
          <p:nvPr/>
        </p:nvSpPr>
        <p:spPr bwMode="auto">
          <a:xfrm>
            <a:off x="7010400" y="1600200"/>
            <a:ext cx="1139825" cy="854075"/>
          </a:xfrm>
          <a:prstGeom prst="rect">
            <a:avLst/>
          </a:prstGeom>
          <a:noFill/>
          <a:ln w="9525">
            <a:noFill/>
            <a:miter lim="800000"/>
            <a:headEnd/>
            <a:tailEnd/>
          </a:ln>
        </p:spPr>
        <p:txBody>
          <a:bodyPr wrap="none">
            <a:spAutoFit/>
          </a:bodyPr>
          <a:lstStyle/>
          <a:p>
            <a:pPr eaLnBrk="0" hangingPunct="0"/>
            <a:r>
              <a:rPr lang="en-US" sz="1000">
                <a:solidFill>
                  <a:srgbClr val="000000"/>
                </a:solidFill>
              </a:rPr>
              <a:t>All  waste </a:t>
            </a:r>
          </a:p>
          <a:p>
            <a:pPr eaLnBrk="0" hangingPunct="0"/>
            <a:r>
              <a:rPr lang="en-US" sz="1000">
                <a:solidFill>
                  <a:srgbClr val="000000"/>
                </a:solidFill>
              </a:rPr>
              <a:t>pharmaceuticals </a:t>
            </a:r>
          </a:p>
          <a:p>
            <a:pPr eaLnBrk="0" hangingPunct="0"/>
            <a:r>
              <a:rPr lang="en-US" sz="1000" b="1">
                <a:solidFill>
                  <a:srgbClr val="000000"/>
                </a:solidFill>
              </a:rPr>
              <a:t>NOT </a:t>
            </a:r>
            <a:r>
              <a:rPr lang="en-US" sz="1000">
                <a:solidFill>
                  <a:srgbClr val="000000"/>
                </a:solidFill>
              </a:rPr>
              <a:t>hazardous</a:t>
            </a:r>
          </a:p>
          <a:p>
            <a:pPr eaLnBrk="0" hangingPunct="0"/>
            <a:r>
              <a:rPr lang="en-US" sz="1000">
                <a:solidFill>
                  <a:srgbClr val="000000"/>
                </a:solidFill>
              </a:rPr>
              <a:t>including</a:t>
            </a:r>
          </a:p>
          <a:p>
            <a:pPr eaLnBrk="0" hangingPunct="0"/>
            <a:r>
              <a:rPr lang="en-US" sz="1000">
                <a:solidFill>
                  <a:srgbClr val="000000"/>
                </a:solidFill>
              </a:rPr>
              <a:t>antibiotics, IV’s</a:t>
            </a:r>
            <a:endParaRPr lang="en-US" sz="2400">
              <a:solidFill>
                <a:srgbClr val="000000"/>
              </a:solidFill>
              <a:latin typeface="Times" charset="0"/>
            </a:endParaRPr>
          </a:p>
        </p:txBody>
      </p:sp>
      <p:sp>
        <p:nvSpPr>
          <p:cNvPr id="134172" name="Text Box 30"/>
          <p:cNvSpPr txBox="1">
            <a:spLocks noChangeArrowheads="1"/>
          </p:cNvSpPr>
          <p:nvPr/>
        </p:nvSpPr>
        <p:spPr bwMode="auto">
          <a:xfrm>
            <a:off x="8077200" y="1600200"/>
            <a:ext cx="952500" cy="1158875"/>
          </a:xfrm>
          <a:prstGeom prst="rect">
            <a:avLst/>
          </a:prstGeom>
          <a:noFill/>
          <a:ln w="9525">
            <a:noFill/>
            <a:miter lim="800000"/>
            <a:headEnd/>
            <a:tailEnd/>
          </a:ln>
        </p:spPr>
        <p:txBody>
          <a:bodyPr wrap="none">
            <a:spAutoFit/>
          </a:bodyPr>
          <a:lstStyle/>
          <a:p>
            <a:pPr marL="177800" indent="-177800" eaLnBrk="0" hangingPunct="0"/>
            <a:r>
              <a:rPr lang="en-US" sz="1000">
                <a:solidFill>
                  <a:srgbClr val="000000"/>
                </a:solidFill>
              </a:rPr>
              <a:t>• Non-chemo </a:t>
            </a:r>
          </a:p>
          <a:p>
            <a:pPr marL="177800" indent="-177800" eaLnBrk="0" hangingPunct="0"/>
            <a:r>
              <a:rPr lang="en-US" sz="1000">
                <a:solidFill>
                  <a:srgbClr val="000000"/>
                </a:solidFill>
              </a:rPr>
              <a:t>   vials</a:t>
            </a:r>
          </a:p>
          <a:p>
            <a:pPr marL="177800" indent="-177800" eaLnBrk="0" hangingPunct="0"/>
            <a:r>
              <a:rPr lang="en-US" sz="1000">
                <a:solidFill>
                  <a:srgbClr val="000000"/>
                </a:solidFill>
              </a:rPr>
              <a:t>  	- Empty</a:t>
            </a:r>
          </a:p>
          <a:p>
            <a:pPr marL="177800" indent="-177800" eaLnBrk="0" hangingPunct="0"/>
            <a:r>
              <a:rPr lang="en-US" sz="1000">
                <a:solidFill>
                  <a:srgbClr val="000000"/>
                </a:solidFill>
              </a:rPr>
              <a:t>• Non-chemo </a:t>
            </a:r>
          </a:p>
          <a:p>
            <a:pPr marL="177800" indent="-177800" eaLnBrk="0" hangingPunct="0"/>
            <a:r>
              <a:rPr lang="en-US" sz="1000">
                <a:solidFill>
                  <a:srgbClr val="000000"/>
                </a:solidFill>
              </a:rPr>
              <a:t>   syringes/</a:t>
            </a:r>
          </a:p>
          <a:p>
            <a:pPr marL="177800" indent="-177800" eaLnBrk="0" hangingPunct="0"/>
            <a:r>
              <a:rPr lang="en-US" sz="1000">
                <a:solidFill>
                  <a:srgbClr val="000000"/>
                </a:solidFill>
              </a:rPr>
              <a:t>   needles</a:t>
            </a:r>
          </a:p>
          <a:p>
            <a:pPr marL="177800" indent="-177800" eaLnBrk="0" hangingPunct="0"/>
            <a:r>
              <a:rPr lang="en-US" sz="1000">
                <a:solidFill>
                  <a:srgbClr val="000000"/>
                </a:solidFill>
              </a:rPr>
              <a:t>  	- Empty</a:t>
            </a:r>
          </a:p>
        </p:txBody>
      </p:sp>
      <p:sp>
        <p:nvSpPr>
          <p:cNvPr id="134173" name="Text Box 31"/>
          <p:cNvSpPr txBox="1">
            <a:spLocks noChangeArrowheads="1"/>
          </p:cNvSpPr>
          <p:nvPr/>
        </p:nvSpPr>
        <p:spPr bwMode="auto">
          <a:xfrm>
            <a:off x="1079500" y="2981325"/>
            <a:ext cx="1409700" cy="854075"/>
          </a:xfrm>
          <a:prstGeom prst="rect">
            <a:avLst/>
          </a:prstGeom>
          <a:noFill/>
          <a:ln w="9525">
            <a:noFill/>
            <a:miter lim="800000"/>
            <a:headEnd/>
            <a:tailEnd/>
          </a:ln>
        </p:spPr>
        <p:txBody>
          <a:bodyPr>
            <a:spAutoFit/>
          </a:bodyPr>
          <a:lstStyle/>
          <a:p>
            <a:pPr algn="ctr" eaLnBrk="0" hangingPunct="0"/>
            <a:r>
              <a:rPr lang="en-US" sz="1000">
                <a:solidFill>
                  <a:srgbClr val="000000"/>
                </a:solidFill>
              </a:rPr>
              <a:t>* Check with</a:t>
            </a:r>
          </a:p>
          <a:p>
            <a:pPr algn="ctr" eaLnBrk="0" hangingPunct="0"/>
            <a:r>
              <a:rPr lang="en-US" sz="1000">
                <a:solidFill>
                  <a:srgbClr val="000000"/>
                </a:solidFill>
              </a:rPr>
              <a:t>municipal water treatment plant </a:t>
            </a:r>
          </a:p>
          <a:p>
            <a:pPr algn="ctr" eaLnBrk="0" hangingPunct="0"/>
            <a:r>
              <a:rPr lang="en-US" sz="1000">
                <a:solidFill>
                  <a:srgbClr val="000000"/>
                </a:solidFill>
              </a:rPr>
              <a:t>for limits, recommendations</a:t>
            </a:r>
            <a:r>
              <a:rPr lang="en-US" sz="1100" b="1">
                <a:solidFill>
                  <a:srgbClr val="000000"/>
                </a:solidFill>
              </a:rPr>
              <a:t> </a:t>
            </a:r>
            <a:endParaRPr lang="en-US" sz="1100">
              <a:solidFill>
                <a:srgbClr val="000000"/>
              </a:solidFill>
              <a:latin typeface="Times" charset="0"/>
            </a:endParaRPr>
          </a:p>
        </p:txBody>
      </p:sp>
      <p:sp>
        <p:nvSpPr>
          <p:cNvPr id="134174" name="Text Box 32"/>
          <p:cNvSpPr txBox="1">
            <a:spLocks noChangeArrowheads="1"/>
          </p:cNvSpPr>
          <p:nvPr/>
        </p:nvSpPr>
        <p:spPr bwMode="auto">
          <a:xfrm>
            <a:off x="2743200" y="4403725"/>
            <a:ext cx="1409700" cy="854075"/>
          </a:xfrm>
          <a:prstGeom prst="rect">
            <a:avLst/>
          </a:prstGeom>
          <a:noFill/>
          <a:ln w="9525">
            <a:noFill/>
            <a:miter lim="800000"/>
            <a:headEnd/>
            <a:tailEnd/>
          </a:ln>
        </p:spPr>
        <p:txBody>
          <a:bodyPr>
            <a:spAutoFit/>
          </a:bodyPr>
          <a:lstStyle/>
          <a:p>
            <a:pPr algn="ctr" eaLnBrk="0" hangingPunct="0"/>
            <a:r>
              <a:rPr lang="en-US" sz="1000" b="1">
                <a:solidFill>
                  <a:srgbClr val="000000"/>
                </a:solidFill>
              </a:rPr>
              <a:t>Federally permitted hazardous waste incinerator</a:t>
            </a:r>
          </a:p>
          <a:p>
            <a:pPr algn="ctr" eaLnBrk="0" hangingPunct="0"/>
            <a:r>
              <a:rPr lang="en-US" sz="1000" b="1">
                <a:solidFill>
                  <a:srgbClr val="000000"/>
                </a:solidFill>
              </a:rPr>
              <a:t>(high temperature, scrubbers)</a:t>
            </a:r>
            <a:r>
              <a:rPr lang="en-US" sz="1100" b="1">
                <a:solidFill>
                  <a:srgbClr val="000000"/>
                </a:solidFill>
              </a:rPr>
              <a:t> </a:t>
            </a:r>
            <a:endParaRPr lang="en-US" sz="1100">
              <a:solidFill>
                <a:srgbClr val="000000"/>
              </a:solidFill>
              <a:latin typeface="Times" charset="0"/>
            </a:endParaRPr>
          </a:p>
        </p:txBody>
      </p:sp>
      <p:sp>
        <p:nvSpPr>
          <p:cNvPr id="134175" name="Line 33"/>
          <p:cNvSpPr>
            <a:spLocks noChangeShapeType="1"/>
          </p:cNvSpPr>
          <p:nvPr/>
        </p:nvSpPr>
        <p:spPr bwMode="auto">
          <a:xfrm>
            <a:off x="3429000" y="5314950"/>
            <a:ext cx="0" cy="552450"/>
          </a:xfrm>
          <a:prstGeom prst="line">
            <a:avLst/>
          </a:prstGeom>
          <a:noFill/>
          <a:ln w="101600">
            <a:solidFill>
              <a:srgbClr val="33B5F8"/>
            </a:solidFill>
            <a:round/>
            <a:headEnd/>
            <a:tailEnd type="stealth" w="med" len="med"/>
          </a:ln>
        </p:spPr>
        <p:txBody>
          <a:bodyPr wrap="none" anchor="ctr"/>
          <a:lstStyle/>
          <a:p>
            <a:endParaRPr lang="en-CA"/>
          </a:p>
        </p:txBody>
      </p:sp>
      <p:sp>
        <p:nvSpPr>
          <p:cNvPr id="134176" name="Text Box 34"/>
          <p:cNvSpPr txBox="1">
            <a:spLocks noChangeArrowheads="1"/>
          </p:cNvSpPr>
          <p:nvPr/>
        </p:nvSpPr>
        <p:spPr bwMode="auto">
          <a:xfrm>
            <a:off x="2705100" y="5867400"/>
            <a:ext cx="1409700" cy="396875"/>
          </a:xfrm>
          <a:prstGeom prst="rect">
            <a:avLst/>
          </a:prstGeom>
          <a:noFill/>
          <a:ln w="9525">
            <a:noFill/>
            <a:miter lim="800000"/>
            <a:headEnd/>
            <a:tailEnd/>
          </a:ln>
        </p:spPr>
        <p:txBody>
          <a:bodyPr>
            <a:spAutoFit/>
          </a:bodyPr>
          <a:lstStyle/>
          <a:p>
            <a:pPr algn="ctr" eaLnBrk="0" hangingPunct="0"/>
            <a:r>
              <a:rPr lang="en-US" sz="1000" b="1">
                <a:solidFill>
                  <a:srgbClr val="000000"/>
                </a:solidFill>
              </a:rPr>
              <a:t>Lined hazardous waste landfill</a:t>
            </a:r>
            <a:r>
              <a:rPr lang="en-US" sz="1100" b="1">
                <a:solidFill>
                  <a:srgbClr val="000000"/>
                </a:solidFill>
              </a:rPr>
              <a:t> </a:t>
            </a:r>
            <a:endParaRPr lang="en-US" sz="1100">
              <a:solidFill>
                <a:srgbClr val="000000"/>
              </a:solidFill>
              <a:latin typeface="Times" charset="0"/>
            </a:endParaRPr>
          </a:p>
        </p:txBody>
      </p:sp>
      <p:sp>
        <p:nvSpPr>
          <p:cNvPr id="134177" name="Text Box 35"/>
          <p:cNvSpPr txBox="1">
            <a:spLocks noChangeArrowheads="1"/>
          </p:cNvSpPr>
          <p:nvPr/>
        </p:nvSpPr>
        <p:spPr bwMode="auto">
          <a:xfrm>
            <a:off x="6794500" y="3314700"/>
            <a:ext cx="2286000" cy="1006475"/>
          </a:xfrm>
          <a:prstGeom prst="rect">
            <a:avLst/>
          </a:prstGeom>
          <a:noFill/>
          <a:ln w="9525">
            <a:noFill/>
            <a:miter lim="800000"/>
            <a:headEnd/>
            <a:tailEnd/>
          </a:ln>
        </p:spPr>
        <p:txBody>
          <a:bodyPr>
            <a:spAutoFit/>
          </a:bodyPr>
          <a:lstStyle/>
          <a:p>
            <a:pPr algn="ctr" eaLnBrk="0" hangingPunct="0"/>
            <a:r>
              <a:rPr lang="en-US" sz="1000" b="1">
                <a:solidFill>
                  <a:srgbClr val="000000"/>
                </a:solidFill>
              </a:rPr>
              <a:t>These may be combined IF </a:t>
            </a:r>
          </a:p>
          <a:p>
            <a:pPr algn="ctr" eaLnBrk="0" hangingPunct="0"/>
            <a:r>
              <a:rPr lang="en-US" sz="1000" b="1">
                <a:solidFill>
                  <a:srgbClr val="000000"/>
                </a:solidFill>
              </a:rPr>
              <a:t>non-infectious and approved by medical waste disposal firm. Should be incinerated, not directly landfilled. The non-hazardous ash may be landfilled.</a:t>
            </a:r>
            <a:endParaRPr lang="en-US" sz="1100" b="1">
              <a:solidFill>
                <a:srgbClr val="000000"/>
              </a:solidFill>
              <a:latin typeface="Times" charset="0"/>
            </a:endParaRPr>
          </a:p>
        </p:txBody>
      </p:sp>
      <p:sp>
        <p:nvSpPr>
          <p:cNvPr id="134178" name="Line 36"/>
          <p:cNvSpPr>
            <a:spLocks noChangeShapeType="1"/>
          </p:cNvSpPr>
          <p:nvPr/>
        </p:nvSpPr>
        <p:spPr bwMode="auto">
          <a:xfrm>
            <a:off x="7239000" y="2795588"/>
            <a:ext cx="0" cy="381000"/>
          </a:xfrm>
          <a:prstGeom prst="line">
            <a:avLst/>
          </a:prstGeom>
          <a:noFill/>
          <a:ln w="101600">
            <a:solidFill>
              <a:srgbClr val="000000"/>
            </a:solidFill>
            <a:round/>
            <a:headEnd/>
            <a:tailEnd/>
          </a:ln>
        </p:spPr>
        <p:txBody>
          <a:bodyPr wrap="none" anchor="ctr"/>
          <a:lstStyle/>
          <a:p>
            <a:endParaRPr lang="en-CA"/>
          </a:p>
        </p:txBody>
      </p:sp>
      <p:sp>
        <p:nvSpPr>
          <p:cNvPr id="134179" name="Line 37"/>
          <p:cNvSpPr>
            <a:spLocks noChangeShapeType="1"/>
          </p:cNvSpPr>
          <p:nvPr/>
        </p:nvSpPr>
        <p:spPr bwMode="auto">
          <a:xfrm>
            <a:off x="8686800" y="2795588"/>
            <a:ext cx="0" cy="381000"/>
          </a:xfrm>
          <a:prstGeom prst="line">
            <a:avLst/>
          </a:prstGeom>
          <a:noFill/>
          <a:ln w="101600">
            <a:solidFill>
              <a:srgbClr val="000000"/>
            </a:solidFill>
            <a:round/>
            <a:headEnd/>
            <a:tailEnd/>
          </a:ln>
        </p:spPr>
        <p:txBody>
          <a:bodyPr wrap="none" anchor="ctr"/>
          <a:lstStyle/>
          <a:p>
            <a:endParaRPr lang="en-CA"/>
          </a:p>
        </p:txBody>
      </p:sp>
      <p:sp>
        <p:nvSpPr>
          <p:cNvPr id="134180" name="Line 38"/>
          <p:cNvSpPr>
            <a:spLocks noChangeShapeType="1"/>
          </p:cNvSpPr>
          <p:nvPr/>
        </p:nvSpPr>
        <p:spPr bwMode="auto">
          <a:xfrm>
            <a:off x="7239000" y="3124200"/>
            <a:ext cx="1447800" cy="0"/>
          </a:xfrm>
          <a:prstGeom prst="line">
            <a:avLst/>
          </a:prstGeom>
          <a:noFill/>
          <a:ln w="101600">
            <a:solidFill>
              <a:srgbClr val="000000"/>
            </a:solidFill>
            <a:round/>
            <a:headEnd/>
            <a:tailEnd/>
          </a:ln>
        </p:spPr>
        <p:txBody>
          <a:bodyPr wrap="none" anchor="ctr"/>
          <a:lstStyle/>
          <a:p>
            <a:endParaRPr lang="en-CA"/>
          </a:p>
        </p:txBody>
      </p:sp>
      <p:sp>
        <p:nvSpPr>
          <p:cNvPr id="134181" name="Line 39"/>
          <p:cNvSpPr>
            <a:spLocks noChangeShapeType="1"/>
          </p:cNvSpPr>
          <p:nvPr/>
        </p:nvSpPr>
        <p:spPr bwMode="auto">
          <a:xfrm>
            <a:off x="7950200" y="3098800"/>
            <a:ext cx="0" cy="177800"/>
          </a:xfrm>
          <a:prstGeom prst="line">
            <a:avLst/>
          </a:prstGeom>
          <a:noFill/>
          <a:ln w="101600">
            <a:solidFill>
              <a:srgbClr val="000000"/>
            </a:solidFill>
            <a:round/>
            <a:headEnd/>
            <a:tailEnd/>
          </a:ln>
        </p:spPr>
        <p:txBody>
          <a:bodyPr wrap="none" anchor="ctr"/>
          <a:lstStyle/>
          <a:p>
            <a:endParaRPr lang="en-CA"/>
          </a:p>
        </p:txBody>
      </p:sp>
      <p:sp>
        <p:nvSpPr>
          <p:cNvPr id="134182" name="Line 40"/>
          <p:cNvSpPr>
            <a:spLocks noChangeShapeType="1"/>
          </p:cNvSpPr>
          <p:nvPr/>
        </p:nvSpPr>
        <p:spPr bwMode="auto">
          <a:xfrm>
            <a:off x="3429000" y="3911600"/>
            <a:ext cx="0" cy="476250"/>
          </a:xfrm>
          <a:prstGeom prst="line">
            <a:avLst/>
          </a:prstGeom>
          <a:noFill/>
          <a:ln w="101600">
            <a:solidFill>
              <a:srgbClr val="33B5F8"/>
            </a:solidFill>
            <a:round/>
            <a:headEnd/>
            <a:tailEnd type="stealth" w="med" len="med"/>
          </a:ln>
        </p:spPr>
        <p:txBody>
          <a:bodyPr wrap="none" anchor="ctr"/>
          <a:lstStyle/>
          <a:p>
            <a:endParaRPr lang="en-CA"/>
          </a:p>
        </p:txBody>
      </p:sp>
      <p:sp>
        <p:nvSpPr>
          <p:cNvPr id="134183" name="Line 41"/>
          <p:cNvSpPr>
            <a:spLocks noChangeShapeType="1"/>
          </p:cNvSpPr>
          <p:nvPr/>
        </p:nvSpPr>
        <p:spPr bwMode="auto">
          <a:xfrm>
            <a:off x="2794000" y="3629025"/>
            <a:ext cx="0" cy="333375"/>
          </a:xfrm>
          <a:prstGeom prst="line">
            <a:avLst/>
          </a:prstGeom>
          <a:noFill/>
          <a:ln w="101600">
            <a:solidFill>
              <a:srgbClr val="33B5F8"/>
            </a:solidFill>
            <a:round/>
            <a:headEnd/>
            <a:tailEnd/>
          </a:ln>
        </p:spPr>
        <p:txBody>
          <a:bodyPr wrap="none" anchor="ctr"/>
          <a:lstStyle/>
          <a:p>
            <a:endParaRPr lang="en-CA"/>
          </a:p>
        </p:txBody>
      </p:sp>
      <p:sp>
        <p:nvSpPr>
          <p:cNvPr id="134184" name="Line 42"/>
          <p:cNvSpPr>
            <a:spLocks noChangeShapeType="1"/>
          </p:cNvSpPr>
          <p:nvPr/>
        </p:nvSpPr>
        <p:spPr bwMode="auto">
          <a:xfrm>
            <a:off x="4064000" y="2740025"/>
            <a:ext cx="0" cy="1222375"/>
          </a:xfrm>
          <a:prstGeom prst="line">
            <a:avLst/>
          </a:prstGeom>
          <a:noFill/>
          <a:ln w="101600">
            <a:solidFill>
              <a:srgbClr val="33B5F8"/>
            </a:solidFill>
            <a:round/>
            <a:headEnd/>
            <a:tailEnd/>
          </a:ln>
        </p:spPr>
        <p:txBody>
          <a:bodyPr wrap="none" anchor="ctr"/>
          <a:lstStyle/>
          <a:p>
            <a:endParaRPr lang="en-CA"/>
          </a:p>
        </p:txBody>
      </p:sp>
      <p:sp>
        <p:nvSpPr>
          <p:cNvPr id="134185" name="Line 43"/>
          <p:cNvSpPr>
            <a:spLocks noChangeShapeType="1"/>
          </p:cNvSpPr>
          <p:nvPr/>
        </p:nvSpPr>
        <p:spPr bwMode="auto">
          <a:xfrm>
            <a:off x="2743200" y="3911600"/>
            <a:ext cx="1371600" cy="0"/>
          </a:xfrm>
          <a:prstGeom prst="line">
            <a:avLst/>
          </a:prstGeom>
          <a:noFill/>
          <a:ln w="101600">
            <a:solidFill>
              <a:srgbClr val="33B5F8"/>
            </a:solidFill>
            <a:round/>
            <a:headEnd/>
            <a:tailEnd/>
          </a:ln>
        </p:spPr>
        <p:txBody>
          <a:bodyPr wrap="none" anchor="ctr"/>
          <a:lstStyle/>
          <a:p>
            <a:endParaRPr lang="en-CA"/>
          </a:p>
        </p:txBody>
      </p:sp>
      <p:sp>
        <p:nvSpPr>
          <p:cNvPr id="134186" name="Line 44"/>
          <p:cNvSpPr>
            <a:spLocks noChangeShapeType="1"/>
          </p:cNvSpPr>
          <p:nvPr/>
        </p:nvSpPr>
        <p:spPr bwMode="auto">
          <a:xfrm>
            <a:off x="5689600" y="3962400"/>
            <a:ext cx="0" cy="857250"/>
          </a:xfrm>
          <a:prstGeom prst="line">
            <a:avLst/>
          </a:prstGeom>
          <a:noFill/>
          <a:ln w="101600">
            <a:solidFill>
              <a:srgbClr val="FFD900"/>
            </a:solidFill>
            <a:round/>
            <a:headEnd/>
            <a:tailEnd type="stealth" w="med" len="med"/>
          </a:ln>
        </p:spPr>
        <p:txBody>
          <a:bodyPr wrap="none" anchor="ctr"/>
          <a:lstStyle/>
          <a:p>
            <a:endParaRPr lang="en-CA"/>
          </a:p>
        </p:txBody>
      </p:sp>
      <p:sp>
        <p:nvSpPr>
          <p:cNvPr id="134187" name="Line 45"/>
          <p:cNvSpPr>
            <a:spLocks noChangeShapeType="1"/>
          </p:cNvSpPr>
          <p:nvPr/>
        </p:nvSpPr>
        <p:spPr bwMode="auto">
          <a:xfrm>
            <a:off x="5054600" y="2746375"/>
            <a:ext cx="0" cy="1222375"/>
          </a:xfrm>
          <a:prstGeom prst="line">
            <a:avLst/>
          </a:prstGeom>
          <a:noFill/>
          <a:ln w="101600">
            <a:solidFill>
              <a:srgbClr val="FFD900"/>
            </a:solidFill>
            <a:round/>
            <a:headEnd/>
            <a:tailEnd/>
          </a:ln>
        </p:spPr>
        <p:txBody>
          <a:bodyPr wrap="none" anchor="ctr"/>
          <a:lstStyle/>
          <a:p>
            <a:endParaRPr lang="en-CA"/>
          </a:p>
        </p:txBody>
      </p:sp>
      <p:sp>
        <p:nvSpPr>
          <p:cNvPr id="134188" name="Line 46"/>
          <p:cNvSpPr>
            <a:spLocks noChangeShapeType="1"/>
          </p:cNvSpPr>
          <p:nvPr/>
        </p:nvSpPr>
        <p:spPr bwMode="auto">
          <a:xfrm>
            <a:off x="6324600" y="2746375"/>
            <a:ext cx="0" cy="1222375"/>
          </a:xfrm>
          <a:prstGeom prst="line">
            <a:avLst/>
          </a:prstGeom>
          <a:noFill/>
          <a:ln w="101600">
            <a:solidFill>
              <a:srgbClr val="FFD900"/>
            </a:solidFill>
            <a:round/>
            <a:headEnd/>
            <a:tailEnd/>
          </a:ln>
        </p:spPr>
        <p:txBody>
          <a:bodyPr wrap="none" anchor="ctr"/>
          <a:lstStyle/>
          <a:p>
            <a:endParaRPr lang="en-CA"/>
          </a:p>
        </p:txBody>
      </p:sp>
      <p:sp>
        <p:nvSpPr>
          <p:cNvPr id="134189" name="Line 47"/>
          <p:cNvSpPr>
            <a:spLocks noChangeShapeType="1"/>
          </p:cNvSpPr>
          <p:nvPr/>
        </p:nvSpPr>
        <p:spPr bwMode="auto">
          <a:xfrm>
            <a:off x="5003800" y="3917950"/>
            <a:ext cx="1371600" cy="0"/>
          </a:xfrm>
          <a:prstGeom prst="line">
            <a:avLst/>
          </a:prstGeom>
          <a:noFill/>
          <a:ln w="101600">
            <a:solidFill>
              <a:srgbClr val="FFD900"/>
            </a:solidFill>
            <a:round/>
            <a:headEnd/>
            <a:tailEnd/>
          </a:ln>
        </p:spPr>
        <p:txBody>
          <a:bodyPr wrap="none" anchor="ctr"/>
          <a:lstStyle/>
          <a:p>
            <a:endParaRPr lang="en-CA"/>
          </a:p>
        </p:txBody>
      </p:sp>
      <p:sp>
        <p:nvSpPr>
          <p:cNvPr id="134190" name="Rectangle 48"/>
          <p:cNvSpPr>
            <a:spLocks noChangeArrowheads="1"/>
          </p:cNvSpPr>
          <p:nvPr/>
        </p:nvSpPr>
        <p:spPr bwMode="auto">
          <a:xfrm>
            <a:off x="4724400" y="4838700"/>
            <a:ext cx="4318000" cy="381000"/>
          </a:xfrm>
          <a:prstGeom prst="rect">
            <a:avLst/>
          </a:prstGeom>
          <a:solidFill>
            <a:srgbClr val="FF0000"/>
          </a:solidFill>
          <a:ln w="9525">
            <a:noFill/>
            <a:miter lim="800000"/>
            <a:headEnd/>
            <a:tailEnd/>
          </a:ln>
        </p:spPr>
        <p:txBody>
          <a:bodyPr wrap="none" anchor="ctr"/>
          <a:lstStyle/>
          <a:p>
            <a:pPr eaLnBrk="0" hangingPunct="0"/>
            <a:endParaRPr lang="en-US" sz="2400">
              <a:solidFill>
                <a:srgbClr val="333333"/>
              </a:solidFill>
              <a:latin typeface="Times New Roman" charset="0"/>
            </a:endParaRPr>
          </a:p>
        </p:txBody>
      </p:sp>
      <p:sp>
        <p:nvSpPr>
          <p:cNvPr id="134191" name="Text Box 49"/>
          <p:cNvSpPr txBox="1">
            <a:spLocks noChangeArrowheads="1"/>
          </p:cNvSpPr>
          <p:nvPr/>
        </p:nvSpPr>
        <p:spPr bwMode="auto">
          <a:xfrm>
            <a:off x="4787900" y="4919663"/>
            <a:ext cx="4191000" cy="242887"/>
          </a:xfrm>
          <a:prstGeom prst="rect">
            <a:avLst/>
          </a:prstGeom>
          <a:noFill/>
          <a:ln w="9525">
            <a:noFill/>
            <a:miter lim="800000"/>
            <a:headEnd/>
            <a:tailEnd/>
          </a:ln>
        </p:spPr>
        <p:txBody>
          <a:bodyPr>
            <a:spAutoFit/>
          </a:bodyPr>
          <a:lstStyle/>
          <a:p>
            <a:pPr algn="ctr" eaLnBrk="0" hangingPunct="0">
              <a:lnSpc>
                <a:spcPct val="90000"/>
              </a:lnSpc>
            </a:pPr>
            <a:r>
              <a:rPr lang="en-US" sz="1100" b="1">
                <a:solidFill>
                  <a:srgbClr val="FFFFFF"/>
                </a:solidFill>
              </a:rPr>
              <a:t>REGULATED MEDICAL WASTE DISPOSAL</a:t>
            </a:r>
            <a:endParaRPr lang="en-US" sz="1100">
              <a:solidFill>
                <a:srgbClr val="FFFFFF"/>
              </a:solidFill>
              <a:latin typeface="Times" charset="0"/>
            </a:endParaRPr>
          </a:p>
        </p:txBody>
      </p:sp>
      <p:sp>
        <p:nvSpPr>
          <p:cNvPr id="134192" name="Line 50"/>
          <p:cNvSpPr>
            <a:spLocks noChangeShapeType="1"/>
          </p:cNvSpPr>
          <p:nvPr/>
        </p:nvSpPr>
        <p:spPr bwMode="auto">
          <a:xfrm>
            <a:off x="7937500" y="4343400"/>
            <a:ext cx="0" cy="476250"/>
          </a:xfrm>
          <a:prstGeom prst="line">
            <a:avLst/>
          </a:prstGeom>
          <a:noFill/>
          <a:ln w="101600">
            <a:solidFill>
              <a:srgbClr val="000000"/>
            </a:solidFill>
            <a:round/>
            <a:headEnd/>
            <a:tailEnd type="stealth" w="med" len="med"/>
          </a:ln>
        </p:spPr>
        <p:txBody>
          <a:bodyPr wrap="none" anchor="ctr"/>
          <a:lstStyle/>
          <a:p>
            <a:endParaRPr lang="en-CA"/>
          </a:p>
        </p:txBody>
      </p:sp>
      <p:sp>
        <p:nvSpPr>
          <p:cNvPr id="134193" name="Line 51"/>
          <p:cNvSpPr>
            <a:spLocks noChangeShapeType="1"/>
          </p:cNvSpPr>
          <p:nvPr/>
        </p:nvSpPr>
        <p:spPr bwMode="auto">
          <a:xfrm>
            <a:off x="6934200" y="5276850"/>
            <a:ext cx="0" cy="476250"/>
          </a:xfrm>
          <a:prstGeom prst="line">
            <a:avLst/>
          </a:prstGeom>
          <a:noFill/>
          <a:ln w="101600">
            <a:solidFill>
              <a:srgbClr val="FF0000"/>
            </a:solidFill>
            <a:round/>
            <a:headEnd/>
            <a:tailEnd type="stealth" w="med" len="med"/>
          </a:ln>
        </p:spPr>
        <p:txBody>
          <a:bodyPr wrap="none" anchor="ctr"/>
          <a:lstStyle/>
          <a:p>
            <a:endParaRPr lang="en-CA"/>
          </a:p>
        </p:txBody>
      </p:sp>
      <p:sp>
        <p:nvSpPr>
          <p:cNvPr id="134194" name="Text Box 52"/>
          <p:cNvSpPr txBox="1">
            <a:spLocks noChangeArrowheads="1"/>
          </p:cNvSpPr>
          <p:nvPr/>
        </p:nvSpPr>
        <p:spPr bwMode="auto">
          <a:xfrm>
            <a:off x="5715000" y="5727700"/>
            <a:ext cx="2438400" cy="244475"/>
          </a:xfrm>
          <a:prstGeom prst="rect">
            <a:avLst/>
          </a:prstGeom>
          <a:noFill/>
          <a:ln w="9525">
            <a:noFill/>
            <a:miter lim="800000"/>
            <a:headEnd/>
            <a:tailEnd/>
          </a:ln>
        </p:spPr>
        <p:txBody>
          <a:bodyPr>
            <a:spAutoFit/>
          </a:bodyPr>
          <a:lstStyle/>
          <a:p>
            <a:pPr algn="ctr" eaLnBrk="0" hangingPunct="0"/>
            <a:r>
              <a:rPr lang="en-US" sz="1000" b="1">
                <a:solidFill>
                  <a:srgbClr val="000000"/>
                </a:solidFill>
              </a:rPr>
              <a:t>Low  temperature incinerator</a:t>
            </a:r>
            <a:r>
              <a:rPr lang="en-US" sz="1100" b="1">
                <a:solidFill>
                  <a:srgbClr val="000000"/>
                </a:solidFill>
              </a:rPr>
              <a:t> </a:t>
            </a:r>
            <a:endParaRPr lang="en-US" sz="1100">
              <a:solidFill>
                <a:srgbClr val="000000"/>
              </a:solidFill>
              <a:latin typeface="Times" charset="0"/>
            </a:endParaRPr>
          </a:p>
        </p:txBody>
      </p:sp>
      <p:sp>
        <p:nvSpPr>
          <p:cNvPr id="134195" name="Line 53"/>
          <p:cNvSpPr>
            <a:spLocks noChangeShapeType="1"/>
          </p:cNvSpPr>
          <p:nvPr/>
        </p:nvSpPr>
        <p:spPr bwMode="auto">
          <a:xfrm>
            <a:off x="6934200" y="5943600"/>
            <a:ext cx="0" cy="476250"/>
          </a:xfrm>
          <a:prstGeom prst="line">
            <a:avLst/>
          </a:prstGeom>
          <a:noFill/>
          <a:ln w="101600">
            <a:solidFill>
              <a:srgbClr val="FF8C00"/>
            </a:solidFill>
            <a:round/>
            <a:headEnd/>
            <a:tailEnd type="stealth" w="med" len="med"/>
          </a:ln>
        </p:spPr>
        <p:txBody>
          <a:bodyPr wrap="none" anchor="ctr"/>
          <a:lstStyle/>
          <a:p>
            <a:endParaRPr lang="en-CA"/>
          </a:p>
        </p:txBody>
      </p:sp>
      <p:sp>
        <p:nvSpPr>
          <p:cNvPr id="134196" name="Text Box 54"/>
          <p:cNvSpPr txBox="1">
            <a:spLocks noChangeArrowheads="1"/>
          </p:cNvSpPr>
          <p:nvPr/>
        </p:nvSpPr>
        <p:spPr bwMode="auto">
          <a:xfrm>
            <a:off x="6883400" y="6045200"/>
            <a:ext cx="838200" cy="244475"/>
          </a:xfrm>
          <a:prstGeom prst="rect">
            <a:avLst/>
          </a:prstGeom>
          <a:noFill/>
          <a:ln w="9525">
            <a:noFill/>
            <a:miter lim="800000"/>
            <a:headEnd/>
            <a:tailEnd/>
          </a:ln>
        </p:spPr>
        <p:txBody>
          <a:bodyPr>
            <a:spAutoFit/>
          </a:bodyPr>
          <a:lstStyle/>
          <a:p>
            <a:pPr algn="ctr" eaLnBrk="0" hangingPunct="0"/>
            <a:r>
              <a:rPr lang="en-US" sz="1000" b="1">
                <a:solidFill>
                  <a:srgbClr val="000000"/>
                </a:solidFill>
              </a:rPr>
              <a:t>Ash</a:t>
            </a:r>
            <a:endParaRPr lang="en-US" sz="1100">
              <a:solidFill>
                <a:srgbClr val="000000"/>
              </a:solidFill>
              <a:latin typeface="Times" charset="0"/>
            </a:endParaRPr>
          </a:p>
        </p:txBody>
      </p:sp>
      <p:sp>
        <p:nvSpPr>
          <p:cNvPr id="134197" name="Text Box 55"/>
          <p:cNvSpPr txBox="1">
            <a:spLocks noChangeArrowheads="1"/>
          </p:cNvSpPr>
          <p:nvPr/>
        </p:nvSpPr>
        <p:spPr bwMode="auto">
          <a:xfrm>
            <a:off x="6515100" y="6375400"/>
            <a:ext cx="838200" cy="244475"/>
          </a:xfrm>
          <a:prstGeom prst="rect">
            <a:avLst/>
          </a:prstGeom>
          <a:noFill/>
          <a:ln w="9525">
            <a:noFill/>
            <a:miter lim="800000"/>
            <a:headEnd/>
            <a:tailEnd/>
          </a:ln>
        </p:spPr>
        <p:txBody>
          <a:bodyPr>
            <a:spAutoFit/>
          </a:bodyPr>
          <a:lstStyle/>
          <a:p>
            <a:pPr algn="ctr" eaLnBrk="0" hangingPunct="0"/>
            <a:r>
              <a:rPr lang="en-US" sz="1000" b="1">
                <a:solidFill>
                  <a:srgbClr val="000000"/>
                </a:solidFill>
              </a:rPr>
              <a:t>Landfill</a:t>
            </a:r>
            <a:endParaRPr lang="en-US" sz="1100">
              <a:solidFill>
                <a:srgbClr val="000000"/>
              </a:solidFill>
              <a:latin typeface="Times" charset="0"/>
            </a:endParaRPr>
          </a:p>
        </p:txBody>
      </p:sp>
      <p:sp>
        <p:nvSpPr>
          <p:cNvPr id="134198" name="Rectangle 57"/>
          <p:cNvSpPr>
            <a:spLocks noChangeArrowheads="1"/>
          </p:cNvSpPr>
          <p:nvPr/>
        </p:nvSpPr>
        <p:spPr bwMode="auto">
          <a:xfrm>
            <a:off x="6896100" y="876300"/>
            <a:ext cx="1025525" cy="635000"/>
          </a:xfrm>
          <a:prstGeom prst="rect">
            <a:avLst/>
          </a:prstGeom>
          <a:solidFill>
            <a:srgbClr val="000000"/>
          </a:solidFill>
          <a:ln w="9525">
            <a:noFill/>
            <a:miter lim="800000"/>
            <a:headEnd/>
            <a:tailEnd/>
          </a:ln>
        </p:spPr>
        <p:txBody>
          <a:bodyPr wrap="none" anchor="ctr"/>
          <a:lstStyle/>
          <a:p>
            <a:pPr eaLnBrk="0" hangingPunct="0"/>
            <a:endParaRPr lang="en-US" sz="2400">
              <a:solidFill>
                <a:srgbClr val="333333"/>
              </a:solidFill>
              <a:latin typeface="Times New Roman" charset="0"/>
            </a:endParaRPr>
          </a:p>
        </p:txBody>
      </p:sp>
      <p:sp>
        <p:nvSpPr>
          <p:cNvPr id="134199" name="Text Box 24"/>
          <p:cNvSpPr txBox="1">
            <a:spLocks noChangeArrowheads="1"/>
          </p:cNvSpPr>
          <p:nvPr/>
        </p:nvSpPr>
        <p:spPr bwMode="auto">
          <a:xfrm>
            <a:off x="6781800" y="952500"/>
            <a:ext cx="1308100" cy="544513"/>
          </a:xfrm>
          <a:prstGeom prst="rect">
            <a:avLst/>
          </a:prstGeom>
          <a:noFill/>
          <a:ln w="9525">
            <a:noFill/>
            <a:miter lim="800000"/>
            <a:headEnd/>
            <a:tailEnd/>
          </a:ln>
        </p:spPr>
        <p:txBody>
          <a:bodyPr>
            <a:spAutoFit/>
          </a:bodyPr>
          <a:lstStyle/>
          <a:p>
            <a:pPr algn="ctr" eaLnBrk="0" hangingPunct="0">
              <a:lnSpc>
                <a:spcPct val="90000"/>
              </a:lnSpc>
            </a:pPr>
            <a:r>
              <a:rPr lang="en-US" sz="1100" b="1">
                <a:solidFill>
                  <a:srgbClr val="FFFFFF"/>
                </a:solidFill>
              </a:rPr>
              <a:t>NON-HAZARDOUS RX</a:t>
            </a:r>
            <a:endParaRPr lang="en-US" sz="2400">
              <a:solidFill>
                <a:srgbClr val="FFFFFF"/>
              </a:solidFill>
              <a:latin typeface="Times"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2"/>
          <p:cNvPicPr>
            <a:picLocks noChangeAspect="1" noChangeArrowheads="1"/>
          </p:cNvPicPr>
          <p:nvPr/>
        </p:nvPicPr>
        <p:blipFill>
          <a:blip r:embed="rId2" cstate="screen"/>
          <a:srcRect/>
          <a:stretch>
            <a:fillRect/>
          </a:stretch>
        </p:blipFill>
        <p:spPr bwMode="auto">
          <a:xfrm>
            <a:off x="76200" y="228600"/>
            <a:ext cx="7250113" cy="2514600"/>
          </a:xfrm>
          <a:prstGeom prst="rect">
            <a:avLst/>
          </a:prstGeom>
          <a:noFill/>
          <a:ln w="9525">
            <a:noFill/>
            <a:miter lim="800000"/>
            <a:headEnd/>
            <a:tailEnd/>
          </a:ln>
        </p:spPr>
      </p:pic>
      <p:pic>
        <p:nvPicPr>
          <p:cNvPr id="135171" name="Picture 3"/>
          <p:cNvPicPr>
            <a:picLocks noChangeAspect="1" noChangeArrowheads="1"/>
          </p:cNvPicPr>
          <p:nvPr/>
        </p:nvPicPr>
        <p:blipFill>
          <a:blip r:embed="rId3" cstate="screen"/>
          <a:srcRect/>
          <a:stretch>
            <a:fillRect/>
          </a:stretch>
        </p:blipFill>
        <p:spPr bwMode="auto">
          <a:xfrm>
            <a:off x="381000" y="3048000"/>
            <a:ext cx="5762625" cy="1123950"/>
          </a:xfrm>
          <a:prstGeom prst="rect">
            <a:avLst/>
          </a:prstGeom>
          <a:noFill/>
          <a:ln w="9525">
            <a:noFill/>
            <a:miter lim="800000"/>
            <a:headEnd/>
            <a:tailEnd/>
          </a:ln>
        </p:spPr>
      </p:pic>
      <p:pic>
        <p:nvPicPr>
          <p:cNvPr id="135172" name="Picture 4"/>
          <p:cNvPicPr>
            <a:picLocks noChangeAspect="1" noChangeArrowheads="1"/>
          </p:cNvPicPr>
          <p:nvPr/>
        </p:nvPicPr>
        <p:blipFill>
          <a:blip r:embed="rId4" cstate="screen"/>
          <a:srcRect/>
          <a:stretch>
            <a:fillRect/>
          </a:stretch>
        </p:blipFill>
        <p:spPr bwMode="auto">
          <a:xfrm>
            <a:off x="2286000" y="4419600"/>
            <a:ext cx="6438900" cy="933450"/>
          </a:xfrm>
          <a:prstGeom prst="rect">
            <a:avLst/>
          </a:prstGeom>
          <a:noFill/>
          <a:ln w="9525">
            <a:noFill/>
            <a:miter lim="800000"/>
            <a:headEnd/>
            <a:tailEnd/>
          </a:ln>
        </p:spPr>
      </p:pic>
      <p:pic>
        <p:nvPicPr>
          <p:cNvPr id="135173" name="Picture 5"/>
          <p:cNvPicPr>
            <a:picLocks noChangeAspect="1" noChangeArrowheads="1"/>
          </p:cNvPicPr>
          <p:nvPr/>
        </p:nvPicPr>
        <p:blipFill>
          <a:blip r:embed="rId5" cstate="screen"/>
          <a:srcRect/>
          <a:stretch>
            <a:fillRect/>
          </a:stretch>
        </p:blipFill>
        <p:spPr bwMode="auto">
          <a:xfrm>
            <a:off x="419100" y="5486400"/>
            <a:ext cx="6381750" cy="1038225"/>
          </a:xfrm>
          <a:prstGeom prst="rect">
            <a:avLst/>
          </a:prstGeom>
          <a:noFill/>
          <a:ln w="9525">
            <a:noFill/>
            <a:miter lim="800000"/>
            <a:headEnd/>
            <a:tailEnd/>
          </a:ln>
        </p:spPr>
      </p:pic>
      <p:sp>
        <p:nvSpPr>
          <p:cNvPr id="2" name="Rectangle 1"/>
          <p:cNvSpPr/>
          <p:nvPr/>
        </p:nvSpPr>
        <p:spPr>
          <a:xfrm>
            <a:off x="2838450" y="6324600"/>
            <a:ext cx="3886200" cy="17938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ＭＳ Ｐゴシック" charset="-128"/>
            </a:endParaRPr>
          </a:p>
        </p:txBody>
      </p:sp>
      <p:sp>
        <p:nvSpPr>
          <p:cNvPr id="135175" name="Slide Number Placeholder 6"/>
          <p:cNvSpPr>
            <a:spLocks noGrp="1"/>
          </p:cNvSpPr>
          <p:nvPr>
            <p:ph type="sldNum" sz="quarter" idx="12"/>
          </p:nvPr>
        </p:nvSpPr>
        <p:spPr bwMode="auto">
          <a:noFill/>
          <a:ln>
            <a:miter lim="800000"/>
            <a:headEnd/>
            <a:tailEnd/>
          </a:ln>
        </p:spPr>
        <p:txBody>
          <a:bodyPr/>
          <a:lstStyle/>
          <a:p>
            <a:fld id="{CDC69D5D-BA9F-4C2A-9248-E0F9264A9BF9}" type="slidenum">
              <a:rPr lang="en-US"/>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Box 1"/>
          <p:cNvSpPr txBox="1">
            <a:spLocks noChangeArrowheads="1"/>
          </p:cNvSpPr>
          <p:nvPr/>
        </p:nvSpPr>
        <p:spPr bwMode="auto">
          <a:xfrm>
            <a:off x="304800" y="76200"/>
            <a:ext cx="8458200" cy="6616700"/>
          </a:xfrm>
          <a:prstGeom prst="rect">
            <a:avLst/>
          </a:prstGeom>
          <a:noFill/>
          <a:ln w="9525">
            <a:noFill/>
            <a:miter lim="800000"/>
            <a:headEnd/>
            <a:tailEnd/>
          </a:ln>
        </p:spPr>
        <p:txBody>
          <a:bodyPr>
            <a:spAutoFit/>
          </a:bodyPr>
          <a:lstStyle/>
          <a:p>
            <a:r>
              <a:rPr lang="en-US" sz="2000">
                <a:solidFill>
                  <a:srgbClr val="FFFF00"/>
                </a:solidFill>
                <a:latin typeface="Calibri" charset="0"/>
              </a:rPr>
              <a:t>TERMS….</a:t>
            </a:r>
          </a:p>
          <a:p>
            <a:endParaRPr lang="en-US" sz="2000">
              <a:solidFill>
                <a:srgbClr val="FFFF00"/>
              </a:solidFill>
              <a:latin typeface="Calibri" charset="0"/>
            </a:endParaRPr>
          </a:p>
          <a:p>
            <a:r>
              <a:rPr lang="en-US" sz="2000">
                <a:solidFill>
                  <a:srgbClr val="FFFF00"/>
                </a:solidFill>
                <a:latin typeface="Calibri" charset="0"/>
              </a:rPr>
              <a:t>Cancer -  The disease caused by an uncontrolled division of abnormal cells in a part of the body…a malignant growth or tumor resulting from the division of abnormal cells.</a:t>
            </a:r>
            <a:r>
              <a:rPr lang="en-US" sz="1000">
                <a:solidFill>
                  <a:srgbClr val="FFFF00"/>
                </a:solidFill>
                <a:latin typeface="Calibri" charset="0"/>
              </a:rPr>
              <a:t>    </a:t>
            </a:r>
          </a:p>
          <a:p>
            <a:endParaRPr lang="en-US" sz="1000">
              <a:solidFill>
                <a:srgbClr val="FFFF00"/>
              </a:solidFill>
              <a:latin typeface="Calibri" charset="0"/>
            </a:endParaRPr>
          </a:p>
          <a:p>
            <a:r>
              <a:rPr lang="en-US" sz="2000">
                <a:solidFill>
                  <a:srgbClr val="FFFF00"/>
                </a:solidFill>
                <a:latin typeface="Calibri" charset="0"/>
              </a:rPr>
              <a:t>Chemotherapy </a:t>
            </a:r>
            <a:r>
              <a:rPr lang="en-US" sz="2000" i="1">
                <a:solidFill>
                  <a:srgbClr val="FFFF00"/>
                </a:solidFill>
                <a:latin typeface="Calibri" charset="0"/>
              </a:rPr>
              <a:t> ( Attributed to German biochemist Paul Erhlich [1854-1915]</a:t>
            </a:r>
            <a:r>
              <a:rPr lang="en-US" sz="2000">
                <a:solidFill>
                  <a:srgbClr val="FFFF00"/>
                </a:solidFill>
                <a:latin typeface="Calibri" charset="0"/>
              </a:rPr>
              <a:t> </a:t>
            </a:r>
            <a:endParaRPr lang="en-US" sz="1000">
              <a:solidFill>
                <a:srgbClr val="FFFF00"/>
              </a:solidFill>
              <a:latin typeface="Calibri" charset="0"/>
            </a:endParaRPr>
          </a:p>
          <a:p>
            <a:r>
              <a:rPr lang="en-US" sz="1000">
                <a:solidFill>
                  <a:srgbClr val="FFFF00"/>
                </a:solidFill>
                <a:latin typeface="Calibri" charset="0"/>
              </a:rPr>
              <a:t>	</a:t>
            </a:r>
          </a:p>
          <a:p>
            <a:r>
              <a:rPr lang="en-US" sz="2000">
                <a:solidFill>
                  <a:srgbClr val="FFFF00"/>
                </a:solidFill>
                <a:latin typeface="Calibri" charset="0"/>
              </a:rPr>
              <a:t>The treatment of cancer using specific chemical agents or drugs that are selectively destructive to malignant cells and tissues.</a:t>
            </a:r>
            <a:endParaRPr lang="en-US" sz="1000">
              <a:solidFill>
                <a:srgbClr val="FFFF00"/>
              </a:solidFill>
              <a:latin typeface="Calibri" charset="0"/>
            </a:endParaRPr>
          </a:p>
          <a:p>
            <a:endParaRPr lang="en-US" sz="1000">
              <a:solidFill>
                <a:srgbClr val="FFFF00"/>
              </a:solidFill>
              <a:latin typeface="Calibri" charset="0"/>
            </a:endParaRPr>
          </a:p>
          <a:p>
            <a:r>
              <a:rPr lang="en-US" sz="2000">
                <a:solidFill>
                  <a:srgbClr val="FFFF00"/>
                </a:solidFill>
                <a:latin typeface="Calibri" charset="0"/>
              </a:rPr>
              <a:t>The treatment of disease using chemical agents or drugs that are selectively toxic to the causative agent of the disease, such as a virus or other microorganism.</a:t>
            </a:r>
            <a:endParaRPr lang="en-US" sz="1000">
              <a:solidFill>
                <a:srgbClr val="FFFF00"/>
              </a:solidFill>
              <a:latin typeface="Calibri" charset="0"/>
            </a:endParaRPr>
          </a:p>
          <a:p>
            <a:endParaRPr lang="en-US" sz="1000">
              <a:solidFill>
                <a:srgbClr val="FFFF00"/>
              </a:solidFill>
              <a:latin typeface="Calibri" charset="0"/>
            </a:endParaRPr>
          </a:p>
          <a:p>
            <a:r>
              <a:rPr lang="en-US" sz="2000">
                <a:solidFill>
                  <a:srgbClr val="FFFF00"/>
                </a:solidFill>
                <a:latin typeface="Calibri" charset="0"/>
              </a:rPr>
              <a:t>Cytotoxic - Of, relating to, or producing a toxic effect on cells.</a:t>
            </a:r>
            <a:endParaRPr lang="en-US" sz="1000">
              <a:solidFill>
                <a:srgbClr val="FFFF00"/>
              </a:solidFill>
              <a:latin typeface="Calibri" charset="0"/>
            </a:endParaRPr>
          </a:p>
          <a:p>
            <a:endParaRPr lang="en-US" sz="1000">
              <a:solidFill>
                <a:srgbClr val="FFFF00"/>
              </a:solidFill>
              <a:latin typeface="Calibri" charset="0"/>
            </a:endParaRPr>
          </a:p>
          <a:p>
            <a:r>
              <a:rPr lang="en-US" sz="2000">
                <a:solidFill>
                  <a:srgbClr val="FFFF00"/>
                </a:solidFill>
                <a:latin typeface="Calibri" charset="0"/>
              </a:rPr>
              <a:t>Cytostatic - Inhibiting or suppressing cellular growth and multiplication.</a:t>
            </a:r>
            <a:endParaRPr lang="en-US" sz="1000">
              <a:solidFill>
                <a:srgbClr val="FFFF00"/>
              </a:solidFill>
              <a:latin typeface="Calibri" charset="0"/>
            </a:endParaRPr>
          </a:p>
          <a:p>
            <a:r>
              <a:rPr lang="en-US" sz="1000">
                <a:solidFill>
                  <a:srgbClr val="FFFF00"/>
                </a:solidFill>
                <a:latin typeface="Calibri" charset="0"/>
              </a:rPr>
              <a:t/>
            </a:r>
            <a:br>
              <a:rPr lang="en-US" sz="1000">
                <a:solidFill>
                  <a:srgbClr val="FFFF00"/>
                </a:solidFill>
                <a:latin typeface="Calibri" charset="0"/>
              </a:rPr>
            </a:br>
            <a:r>
              <a:rPr lang="en-US" sz="2000">
                <a:solidFill>
                  <a:srgbClr val="FFFF00"/>
                </a:solidFill>
                <a:latin typeface="Calibri" charset="0"/>
              </a:rPr>
              <a:t>poptosis - (</a:t>
            </a:r>
            <a:r>
              <a:rPr lang="en-US" sz="2000" b="1">
                <a:solidFill>
                  <a:srgbClr val="FFFF00"/>
                </a:solidFill>
                <a:latin typeface="Calibri" charset="0"/>
              </a:rPr>
              <a:t>biology</a:t>
            </a:r>
            <a:r>
              <a:rPr lang="en-US" sz="2000">
                <a:solidFill>
                  <a:srgbClr val="FFFF00"/>
                </a:solidFill>
                <a:latin typeface="Calibri" charset="0"/>
              </a:rPr>
              <a:t>) the programmed death of some of an organism's cells as part of its natural  growth and development……</a:t>
            </a:r>
            <a:r>
              <a:rPr lang="en-US" sz="2000" i="1">
                <a:solidFill>
                  <a:srgbClr val="FFFF00"/>
                </a:solidFill>
                <a:latin typeface="Calibri" charset="0"/>
              </a:rPr>
              <a:t>Also called </a:t>
            </a:r>
            <a:r>
              <a:rPr lang="en-US" sz="2000" b="1">
                <a:solidFill>
                  <a:srgbClr val="FFFF00"/>
                </a:solidFill>
                <a:latin typeface="Calibri" charset="0"/>
              </a:rPr>
              <a:t>programmed cell death</a:t>
            </a:r>
          </a:p>
          <a:p>
            <a:endParaRPr lang="en-US" sz="2000" b="1">
              <a:solidFill>
                <a:srgbClr val="FFFF00"/>
              </a:solidFill>
              <a:latin typeface="Calibri" charset="0"/>
            </a:endParaRPr>
          </a:p>
          <a:p>
            <a:r>
              <a:rPr lang="en-US" sz="2000" b="1">
                <a:solidFill>
                  <a:srgbClr val="FFFF00"/>
                </a:solidFill>
                <a:latin typeface="Calibri" charset="0"/>
              </a:rPr>
              <a:t>Reference: http://dictionary.reference.com/</a:t>
            </a:r>
            <a:endParaRPr lang="en-US" sz="2000">
              <a:solidFill>
                <a:srgbClr val="FFFF00"/>
              </a:solidFill>
              <a:latin typeface="Calibri" charset="0"/>
            </a:endParaRPr>
          </a:p>
        </p:txBody>
      </p:sp>
      <p:sp>
        <p:nvSpPr>
          <p:cNvPr id="86019" name="Slide Number Placeholder 2"/>
          <p:cNvSpPr>
            <a:spLocks noGrp="1"/>
          </p:cNvSpPr>
          <p:nvPr>
            <p:ph type="sldNum" sz="quarter" idx="12"/>
          </p:nvPr>
        </p:nvSpPr>
        <p:spPr bwMode="auto">
          <a:noFill/>
          <a:ln>
            <a:miter lim="800000"/>
            <a:headEnd/>
            <a:tailEnd/>
          </a:ln>
        </p:spPr>
        <p:txBody>
          <a:bodyPr/>
          <a:lstStyle/>
          <a:p>
            <a:fld id="{8AE13915-B9D0-4695-8ACE-684E4631CB32}" type="slidenum">
              <a:rPr lang="en-US"/>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Picture 2"/>
          <p:cNvPicPr>
            <a:picLocks noChangeAspect="1" noChangeArrowheads="1"/>
          </p:cNvPicPr>
          <p:nvPr/>
        </p:nvPicPr>
        <p:blipFill>
          <a:blip r:embed="rId2" cstate="screen"/>
          <a:srcRect/>
          <a:stretch>
            <a:fillRect/>
          </a:stretch>
        </p:blipFill>
        <p:spPr bwMode="auto">
          <a:xfrm>
            <a:off x="838200" y="533400"/>
            <a:ext cx="3848100" cy="2000250"/>
          </a:xfrm>
          <a:prstGeom prst="rect">
            <a:avLst/>
          </a:prstGeom>
          <a:noFill/>
          <a:ln w="9525">
            <a:noFill/>
            <a:miter lim="800000"/>
            <a:headEnd/>
            <a:tailEnd/>
          </a:ln>
        </p:spPr>
      </p:pic>
      <p:pic>
        <p:nvPicPr>
          <p:cNvPr id="136195" name="Picture 3"/>
          <p:cNvPicPr>
            <a:picLocks noChangeAspect="1" noChangeArrowheads="1"/>
          </p:cNvPicPr>
          <p:nvPr/>
        </p:nvPicPr>
        <p:blipFill>
          <a:blip r:embed="rId3" cstate="screen"/>
          <a:srcRect/>
          <a:stretch>
            <a:fillRect/>
          </a:stretch>
        </p:blipFill>
        <p:spPr bwMode="auto">
          <a:xfrm>
            <a:off x="3200400" y="3200400"/>
            <a:ext cx="5054600" cy="2171700"/>
          </a:xfrm>
          <a:prstGeom prst="rect">
            <a:avLst/>
          </a:prstGeom>
          <a:noFill/>
          <a:ln w="9525">
            <a:noFill/>
            <a:miter lim="800000"/>
            <a:headEnd/>
            <a:tailEnd/>
          </a:ln>
        </p:spPr>
      </p:pic>
      <p:sp>
        <p:nvSpPr>
          <p:cNvPr id="136196" name="Slide Number Placeholder 3"/>
          <p:cNvSpPr>
            <a:spLocks noGrp="1"/>
          </p:cNvSpPr>
          <p:nvPr>
            <p:ph type="sldNum" sz="quarter" idx="12"/>
          </p:nvPr>
        </p:nvSpPr>
        <p:spPr bwMode="auto">
          <a:noFill/>
          <a:ln>
            <a:miter lim="800000"/>
            <a:headEnd/>
            <a:tailEnd/>
          </a:ln>
        </p:spPr>
        <p:txBody>
          <a:bodyPr/>
          <a:lstStyle/>
          <a:p>
            <a:fld id="{809DCA13-C380-49B4-9D14-C3312BB43416}" type="slidenum">
              <a:rPr lang="en-US"/>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2"/>
          <p:cNvPicPr>
            <a:picLocks noChangeAspect="1" noChangeArrowheads="1"/>
          </p:cNvPicPr>
          <p:nvPr/>
        </p:nvPicPr>
        <p:blipFill>
          <a:blip r:embed="rId2" cstate="screen"/>
          <a:srcRect/>
          <a:stretch>
            <a:fillRect/>
          </a:stretch>
        </p:blipFill>
        <p:spPr bwMode="auto">
          <a:xfrm>
            <a:off x="581025" y="100013"/>
            <a:ext cx="7981950" cy="6657975"/>
          </a:xfrm>
          <a:prstGeom prst="rect">
            <a:avLst/>
          </a:prstGeom>
          <a:noFill/>
          <a:ln w="9525">
            <a:noFill/>
            <a:miter lim="800000"/>
            <a:headEnd/>
            <a:tailEnd/>
          </a:ln>
        </p:spPr>
      </p:pic>
      <p:sp>
        <p:nvSpPr>
          <p:cNvPr id="137219" name="Slide Number Placeholder 2"/>
          <p:cNvSpPr>
            <a:spLocks noGrp="1"/>
          </p:cNvSpPr>
          <p:nvPr>
            <p:ph type="sldNum" sz="quarter" idx="12"/>
          </p:nvPr>
        </p:nvSpPr>
        <p:spPr bwMode="auto">
          <a:noFill/>
          <a:ln>
            <a:miter lim="800000"/>
            <a:headEnd/>
            <a:tailEnd/>
          </a:ln>
        </p:spPr>
        <p:txBody>
          <a:bodyPr/>
          <a:lstStyle/>
          <a:p>
            <a:fld id="{F3663599-66F7-4ED4-A497-ACFFE0B5A16E}" type="slidenum">
              <a:rPr lang="en-US"/>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2"/>
          <p:cNvPicPr>
            <a:picLocks noChangeAspect="1" noChangeArrowheads="1"/>
          </p:cNvPicPr>
          <p:nvPr/>
        </p:nvPicPr>
        <p:blipFill>
          <a:blip r:embed="rId2" cstate="screen"/>
          <a:srcRect/>
          <a:stretch>
            <a:fillRect/>
          </a:stretch>
        </p:blipFill>
        <p:spPr bwMode="auto">
          <a:xfrm>
            <a:off x="395288" y="171450"/>
            <a:ext cx="8353425" cy="6515100"/>
          </a:xfrm>
          <a:prstGeom prst="rect">
            <a:avLst/>
          </a:prstGeom>
          <a:noFill/>
          <a:ln w="9525">
            <a:noFill/>
            <a:miter lim="800000"/>
            <a:headEnd/>
            <a:tailEnd/>
          </a:ln>
        </p:spPr>
      </p:pic>
      <p:sp>
        <p:nvSpPr>
          <p:cNvPr id="138243" name="Slide Number Placeholder 2"/>
          <p:cNvSpPr>
            <a:spLocks noGrp="1"/>
          </p:cNvSpPr>
          <p:nvPr>
            <p:ph type="sldNum" sz="quarter" idx="12"/>
          </p:nvPr>
        </p:nvSpPr>
        <p:spPr bwMode="auto">
          <a:noFill/>
          <a:ln>
            <a:miter lim="800000"/>
            <a:headEnd/>
            <a:tailEnd/>
          </a:ln>
        </p:spPr>
        <p:txBody>
          <a:bodyPr/>
          <a:lstStyle/>
          <a:p>
            <a:fld id="{CF39B538-66D9-4811-AC86-2914C704300F}" type="slidenum">
              <a:rPr lang="en-US"/>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Picture 2"/>
          <p:cNvPicPr>
            <a:picLocks noChangeAspect="1" noChangeArrowheads="1"/>
          </p:cNvPicPr>
          <p:nvPr/>
        </p:nvPicPr>
        <p:blipFill>
          <a:blip r:embed="rId2" cstate="screen"/>
          <a:srcRect/>
          <a:stretch>
            <a:fillRect/>
          </a:stretch>
        </p:blipFill>
        <p:spPr bwMode="auto">
          <a:xfrm>
            <a:off x="357188" y="1238250"/>
            <a:ext cx="8429625" cy="4381500"/>
          </a:xfrm>
          <a:prstGeom prst="rect">
            <a:avLst/>
          </a:prstGeom>
          <a:noFill/>
          <a:ln w="9525">
            <a:noFill/>
            <a:miter lim="800000"/>
            <a:headEnd/>
            <a:tailEnd/>
          </a:ln>
        </p:spPr>
      </p:pic>
      <p:sp>
        <p:nvSpPr>
          <p:cNvPr id="139267" name="Slide Number Placeholder 2"/>
          <p:cNvSpPr>
            <a:spLocks noGrp="1"/>
          </p:cNvSpPr>
          <p:nvPr>
            <p:ph type="sldNum" sz="quarter" idx="12"/>
          </p:nvPr>
        </p:nvSpPr>
        <p:spPr bwMode="auto">
          <a:noFill/>
          <a:ln>
            <a:miter lim="800000"/>
            <a:headEnd/>
            <a:tailEnd/>
          </a:ln>
        </p:spPr>
        <p:txBody>
          <a:bodyPr/>
          <a:lstStyle/>
          <a:p>
            <a:fld id="{5AB881F5-6268-4A55-96C1-31F33789A7F5}" type="slidenum">
              <a:rPr lang="en-US"/>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2"/>
          <p:cNvPicPr>
            <a:picLocks noChangeAspect="1" noChangeArrowheads="1"/>
          </p:cNvPicPr>
          <p:nvPr/>
        </p:nvPicPr>
        <p:blipFill>
          <a:blip r:embed="rId2" cstate="screen"/>
          <a:srcRect/>
          <a:stretch>
            <a:fillRect/>
          </a:stretch>
        </p:blipFill>
        <p:spPr bwMode="auto">
          <a:xfrm>
            <a:off x="485775" y="461963"/>
            <a:ext cx="8172450" cy="5934075"/>
          </a:xfrm>
          <a:prstGeom prst="rect">
            <a:avLst/>
          </a:prstGeom>
          <a:noFill/>
          <a:ln w="9525">
            <a:noFill/>
            <a:miter lim="800000"/>
            <a:headEnd/>
            <a:tailEnd/>
          </a:ln>
        </p:spPr>
      </p:pic>
      <p:sp>
        <p:nvSpPr>
          <p:cNvPr id="140291" name="Slide Number Placeholder 2"/>
          <p:cNvSpPr>
            <a:spLocks noGrp="1"/>
          </p:cNvSpPr>
          <p:nvPr>
            <p:ph type="sldNum" sz="quarter" idx="12"/>
          </p:nvPr>
        </p:nvSpPr>
        <p:spPr bwMode="auto">
          <a:noFill/>
          <a:ln>
            <a:miter lim="800000"/>
            <a:headEnd/>
            <a:tailEnd/>
          </a:ln>
        </p:spPr>
        <p:txBody>
          <a:bodyPr/>
          <a:lstStyle/>
          <a:p>
            <a:fld id="{C9125F97-2586-4751-AA37-87A28DE4E2A9}" type="slidenum">
              <a:rPr lang="en-US"/>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extBox 1"/>
          <p:cNvSpPr txBox="1">
            <a:spLocks noChangeArrowheads="1"/>
          </p:cNvSpPr>
          <p:nvPr/>
        </p:nvSpPr>
        <p:spPr bwMode="auto">
          <a:xfrm>
            <a:off x="277813" y="228600"/>
            <a:ext cx="8610600" cy="6248400"/>
          </a:xfrm>
          <a:prstGeom prst="rect">
            <a:avLst/>
          </a:prstGeom>
          <a:noFill/>
          <a:ln w="9525">
            <a:noFill/>
            <a:miter lim="800000"/>
            <a:headEnd/>
            <a:tailEnd/>
          </a:ln>
        </p:spPr>
        <p:txBody>
          <a:bodyPr>
            <a:spAutoFit/>
          </a:bodyPr>
          <a:lstStyle/>
          <a:p>
            <a:endParaRPr lang="en-US" sz="2000">
              <a:solidFill>
                <a:srgbClr val="FFFF00"/>
              </a:solidFill>
              <a:latin typeface="Calibri" charset="0"/>
            </a:endParaRPr>
          </a:p>
          <a:p>
            <a:r>
              <a:rPr lang="en-US" sz="2000">
                <a:solidFill>
                  <a:srgbClr val="FFFF00"/>
                </a:solidFill>
                <a:latin typeface="Calibri" charset="0"/>
              </a:rPr>
              <a:t>JCHAHO input….</a:t>
            </a:r>
          </a:p>
          <a:p>
            <a:endParaRPr lang="en-US" sz="2000">
              <a:solidFill>
                <a:srgbClr val="FFFF00"/>
              </a:solidFill>
              <a:latin typeface="Calibri" charset="0"/>
            </a:endParaRPr>
          </a:p>
          <a:p>
            <a:r>
              <a:rPr lang="en-US" sz="2000">
                <a:solidFill>
                  <a:srgbClr val="FFFF00"/>
                </a:solidFill>
                <a:latin typeface="Calibri" charset="0"/>
              </a:rPr>
              <a:t>MM.06.06.01 requires safe administration of medication and that the family should be informed regarding other concerns (including proper disposal) when new medications are started. </a:t>
            </a:r>
          </a:p>
          <a:p>
            <a:endParaRPr lang="en-US" sz="2000">
              <a:solidFill>
                <a:srgbClr val="FFFF00"/>
              </a:solidFill>
              <a:latin typeface="Calibri" charset="0"/>
            </a:endParaRPr>
          </a:p>
          <a:p>
            <a:r>
              <a:rPr lang="en-US" sz="2000">
                <a:solidFill>
                  <a:srgbClr val="FFFF00"/>
                </a:solidFill>
                <a:latin typeface="Calibri" charset="0"/>
              </a:rPr>
              <a:t>PC.02.03.01 Requires that a learning needs assessment is completed and that patient education, then, is provided based on this assessment. This would certainly include education related to safe use, disposal, etc. of medications the patient has received during a hospital encounter, and/or medications to be continued after discharge.   </a:t>
            </a:r>
          </a:p>
          <a:p>
            <a:endParaRPr lang="en-US" sz="2000">
              <a:solidFill>
                <a:srgbClr val="FFFF00"/>
              </a:solidFill>
              <a:latin typeface="Calibri" charset="0"/>
            </a:endParaRPr>
          </a:p>
          <a:p>
            <a:r>
              <a:rPr lang="en-US" sz="2000">
                <a:solidFill>
                  <a:srgbClr val="FFFF00"/>
                </a:solidFill>
                <a:latin typeface="Calibri" charset="0"/>
              </a:rPr>
              <a:t>MM.05.01.09 Discusses the use of cautionary labels on medications dispensed. There is a cautionary label which says "chemotherapy," and during the education process under PC as stated above, education regarding what one should do when the medication has the "chemotherapy" sticker on the container of medication.  Included once again in the information provided should be a referral to this sticker and what that means in terms of proper disposal and danger to others with whom the patient may contact. </a:t>
            </a:r>
          </a:p>
          <a:p>
            <a:endParaRPr lang="en-US" sz="2000">
              <a:solidFill>
                <a:srgbClr val="FFFF00"/>
              </a:solidFill>
              <a:latin typeface="Calibri" charset="0"/>
            </a:endParaRPr>
          </a:p>
        </p:txBody>
      </p:sp>
      <p:sp>
        <p:nvSpPr>
          <p:cNvPr id="141315" name="Slide Number Placeholder 2"/>
          <p:cNvSpPr>
            <a:spLocks noGrp="1"/>
          </p:cNvSpPr>
          <p:nvPr>
            <p:ph type="sldNum" sz="quarter" idx="12"/>
          </p:nvPr>
        </p:nvSpPr>
        <p:spPr bwMode="auto">
          <a:noFill/>
          <a:ln>
            <a:miter lim="800000"/>
            <a:headEnd/>
            <a:tailEnd/>
          </a:ln>
        </p:spPr>
        <p:txBody>
          <a:bodyPr/>
          <a:lstStyle/>
          <a:p>
            <a:fld id="{74AB11B5-0BA8-43BD-A9D2-A67C4255F878}" type="slidenum">
              <a:rPr lang="en-US"/>
              <a:pPr/>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extBox 1"/>
          <p:cNvSpPr txBox="1">
            <a:spLocks noChangeArrowheads="1"/>
          </p:cNvSpPr>
          <p:nvPr/>
        </p:nvSpPr>
        <p:spPr bwMode="auto">
          <a:xfrm>
            <a:off x="990600" y="228600"/>
            <a:ext cx="7543800" cy="6494463"/>
          </a:xfrm>
          <a:prstGeom prst="rect">
            <a:avLst/>
          </a:prstGeom>
          <a:noFill/>
          <a:ln w="9525">
            <a:noFill/>
            <a:miter lim="800000"/>
            <a:headEnd/>
            <a:tailEnd/>
          </a:ln>
        </p:spPr>
        <p:txBody>
          <a:bodyPr>
            <a:spAutoFit/>
          </a:bodyPr>
          <a:lstStyle/>
          <a:p>
            <a:r>
              <a:rPr lang="en-US" sz="2000">
                <a:solidFill>
                  <a:srgbClr val="FFFF00"/>
                </a:solidFill>
                <a:latin typeface="Calibri" charset="0"/>
              </a:rPr>
              <a:t>NPSG.03.06.01 includes requirements about maintaining accurate medication information, providing patients with a list of medications to continue after their hospital encounter, and educating patients on the importance of managing medication information to the patient when he or she is discharged from the hospital or at the end of an outpatient encounter. </a:t>
            </a:r>
          </a:p>
          <a:p>
            <a:endParaRPr lang="en-US" sz="2000">
              <a:solidFill>
                <a:srgbClr val="FFFF00"/>
              </a:solidFill>
              <a:latin typeface="Calibri" charset="0"/>
            </a:endParaRPr>
          </a:p>
          <a:p>
            <a:endParaRPr lang="en-US" sz="2000">
              <a:solidFill>
                <a:srgbClr val="FFFF00"/>
              </a:solidFill>
              <a:latin typeface="Calibri" charset="0"/>
            </a:endParaRPr>
          </a:p>
          <a:p>
            <a:r>
              <a:rPr lang="en-US" sz="2000">
                <a:solidFill>
                  <a:srgbClr val="FFFF00"/>
                </a:solidFill>
                <a:latin typeface="Calibri" charset="0"/>
              </a:rPr>
              <a:t>MM.01.01.03 include requirements for safe management of high alert and hazardous medications and also references requirements at EC.02.02.01 which addresses risks associated with disposing of hazardous medications.  Lastly, organizations are required to be in compliance with law and regulation regarding proper use, handling and disposal of such medications (see LD.04.01.01). </a:t>
            </a:r>
          </a:p>
          <a:p>
            <a:endParaRPr lang="en-US" sz="2000">
              <a:solidFill>
                <a:srgbClr val="FFFF00"/>
              </a:solidFill>
              <a:latin typeface="Calibri" charset="0"/>
            </a:endParaRPr>
          </a:p>
          <a:p>
            <a:r>
              <a:rPr lang="en-US" sz="2000">
                <a:solidFill>
                  <a:srgbClr val="FFFF00"/>
                </a:solidFill>
                <a:latin typeface="Calibri" charset="0"/>
              </a:rPr>
              <a:t>Each of the accreditation standards referenced above are found in the Comprehensive Accreditation Manual for Hospitals.  Each accredited organization's Accreditation Coordinator has a copy of this manual containing these requirements. </a:t>
            </a:r>
          </a:p>
          <a:p>
            <a:endParaRPr lang="en-US" sz="2000">
              <a:solidFill>
                <a:srgbClr val="FFFF00"/>
              </a:solidFill>
              <a:latin typeface="Calibri" charset="0"/>
            </a:endParaRPr>
          </a:p>
          <a:p>
            <a:r>
              <a:rPr lang="en-US" sz="1600">
                <a:solidFill>
                  <a:srgbClr val="FFFF00"/>
                </a:solidFill>
                <a:latin typeface="Calibri" charset="0"/>
              </a:rPr>
              <a:t>Post questions to: https://web.jointcommission.org/sigsubmission/sigonlineform.aspx</a:t>
            </a:r>
          </a:p>
          <a:p>
            <a:endParaRPr lang="en-US" sz="1600">
              <a:solidFill>
                <a:srgbClr val="FFFF00"/>
              </a:solidFill>
              <a:latin typeface="Calibri" charset="0"/>
            </a:endParaRPr>
          </a:p>
        </p:txBody>
      </p:sp>
      <p:sp>
        <p:nvSpPr>
          <p:cNvPr id="142339" name="Slide Number Placeholder 2"/>
          <p:cNvSpPr>
            <a:spLocks noGrp="1"/>
          </p:cNvSpPr>
          <p:nvPr>
            <p:ph type="sldNum" sz="quarter" idx="12"/>
          </p:nvPr>
        </p:nvSpPr>
        <p:spPr bwMode="auto">
          <a:noFill/>
          <a:ln>
            <a:miter lim="800000"/>
            <a:headEnd/>
            <a:tailEnd/>
          </a:ln>
        </p:spPr>
        <p:txBody>
          <a:bodyPr/>
          <a:lstStyle/>
          <a:p>
            <a:fld id="{5F54EB80-004B-45BC-A211-36F908F78992}" type="slidenum">
              <a:rPr lang="en-US"/>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7" descr="The Pharma-Cycle Cytotoxic Safety Kit is a Surprisingly Simple Way to Protect Your Family and the Environment."/>
          <p:cNvPicPr>
            <a:picLocks noChangeAspect="1" noChangeArrowheads="1"/>
          </p:cNvPicPr>
          <p:nvPr/>
        </p:nvPicPr>
        <p:blipFill>
          <a:blip r:embed="rId2" cstate="screen"/>
          <a:srcRect/>
          <a:stretch>
            <a:fillRect/>
          </a:stretch>
        </p:blipFill>
        <p:spPr bwMode="auto">
          <a:xfrm>
            <a:off x="465138" y="1143000"/>
            <a:ext cx="5699125" cy="3833813"/>
          </a:xfrm>
          <a:prstGeom prst="rect">
            <a:avLst/>
          </a:prstGeom>
          <a:noFill/>
          <a:ln w="9525">
            <a:noFill/>
            <a:miter lim="800000"/>
            <a:headEnd/>
            <a:tailEnd/>
          </a:ln>
        </p:spPr>
      </p:pic>
      <p:sp>
        <p:nvSpPr>
          <p:cNvPr id="143363" name="Rectangle 2"/>
          <p:cNvSpPr>
            <a:spLocks noChangeArrowheads="1"/>
          </p:cNvSpPr>
          <p:nvPr/>
        </p:nvSpPr>
        <p:spPr bwMode="auto">
          <a:xfrm>
            <a:off x="4191000" y="5334000"/>
            <a:ext cx="3208338" cy="369888"/>
          </a:xfrm>
          <a:prstGeom prst="rect">
            <a:avLst/>
          </a:prstGeom>
          <a:noFill/>
          <a:ln w="9525">
            <a:noFill/>
            <a:miter lim="800000"/>
            <a:headEnd/>
            <a:tailEnd/>
          </a:ln>
        </p:spPr>
        <p:txBody>
          <a:bodyPr wrap="none">
            <a:spAutoFit/>
          </a:bodyPr>
          <a:lstStyle/>
          <a:p>
            <a:r>
              <a:rPr lang="en-US">
                <a:solidFill>
                  <a:srgbClr val="FFFF00"/>
                </a:solidFill>
                <a:latin typeface="Calibri" charset="0"/>
              </a:rPr>
              <a:t>http://www.cytotoxicsafety.org/</a:t>
            </a:r>
          </a:p>
        </p:txBody>
      </p:sp>
      <p:sp>
        <p:nvSpPr>
          <p:cNvPr id="143364" name="Slide Number Placeholder 3"/>
          <p:cNvSpPr>
            <a:spLocks noGrp="1"/>
          </p:cNvSpPr>
          <p:nvPr>
            <p:ph type="sldNum" sz="quarter" idx="12"/>
          </p:nvPr>
        </p:nvSpPr>
        <p:spPr bwMode="auto">
          <a:noFill/>
          <a:ln>
            <a:miter lim="800000"/>
            <a:headEnd/>
            <a:tailEnd/>
          </a:ln>
        </p:spPr>
        <p:txBody>
          <a:bodyPr/>
          <a:lstStyle/>
          <a:p>
            <a:fld id="{01B453CC-E61C-459F-B556-A82877C5060A}" type="slidenum">
              <a:rPr lang="en-US"/>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Picture 2"/>
          <p:cNvPicPr>
            <a:picLocks noChangeAspect="1" noChangeArrowheads="1"/>
          </p:cNvPicPr>
          <p:nvPr/>
        </p:nvPicPr>
        <p:blipFill>
          <a:blip r:embed="rId2" cstate="screen"/>
          <a:srcRect/>
          <a:stretch>
            <a:fillRect/>
          </a:stretch>
        </p:blipFill>
        <p:spPr bwMode="auto">
          <a:xfrm>
            <a:off x="1981200" y="6350"/>
            <a:ext cx="5181600" cy="6799263"/>
          </a:xfrm>
          <a:prstGeom prst="rect">
            <a:avLst/>
          </a:prstGeom>
          <a:noFill/>
          <a:ln w="9525">
            <a:noFill/>
            <a:miter lim="800000"/>
            <a:headEnd/>
            <a:tailEnd/>
          </a:ln>
        </p:spPr>
      </p:pic>
      <p:sp>
        <p:nvSpPr>
          <p:cNvPr id="144387" name="Slide Number Placeholder 2"/>
          <p:cNvSpPr>
            <a:spLocks noGrp="1"/>
          </p:cNvSpPr>
          <p:nvPr>
            <p:ph type="sldNum" sz="quarter" idx="12"/>
          </p:nvPr>
        </p:nvSpPr>
        <p:spPr bwMode="auto">
          <a:noFill/>
          <a:ln>
            <a:miter lim="800000"/>
            <a:headEnd/>
            <a:tailEnd/>
          </a:ln>
        </p:spPr>
        <p:txBody>
          <a:bodyPr/>
          <a:lstStyle/>
          <a:p>
            <a:fld id="{BFE45372-B3FB-4E01-A3AD-3A5E73C895FB}" type="slidenum">
              <a:rPr lang="en-US"/>
              <a:pPr/>
              <a:t>58</a:t>
            </a:fld>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2"/>
          <p:cNvPicPr>
            <a:picLocks noChangeAspect="1" noChangeArrowheads="1"/>
          </p:cNvPicPr>
          <p:nvPr/>
        </p:nvPicPr>
        <p:blipFill>
          <a:blip r:embed="rId2" cstate="screen"/>
          <a:srcRect/>
          <a:stretch>
            <a:fillRect/>
          </a:stretch>
        </p:blipFill>
        <p:spPr bwMode="auto">
          <a:xfrm>
            <a:off x="0" y="381000"/>
            <a:ext cx="9185275" cy="5310188"/>
          </a:xfrm>
          <a:prstGeom prst="rect">
            <a:avLst/>
          </a:prstGeom>
          <a:noFill/>
          <a:ln w="9525">
            <a:noFill/>
            <a:miter lim="800000"/>
            <a:headEnd/>
            <a:tailEnd/>
          </a:ln>
        </p:spPr>
      </p:pic>
      <p:sp>
        <p:nvSpPr>
          <p:cNvPr id="145411" name="Rectangle 1"/>
          <p:cNvSpPr>
            <a:spLocks noChangeArrowheads="1"/>
          </p:cNvSpPr>
          <p:nvPr/>
        </p:nvSpPr>
        <p:spPr bwMode="auto">
          <a:xfrm>
            <a:off x="609600" y="6019800"/>
            <a:ext cx="4572000" cy="646113"/>
          </a:xfrm>
          <a:prstGeom prst="rect">
            <a:avLst/>
          </a:prstGeom>
          <a:noFill/>
          <a:ln w="9525">
            <a:noFill/>
            <a:miter lim="800000"/>
            <a:headEnd/>
            <a:tailEnd/>
          </a:ln>
        </p:spPr>
        <p:txBody>
          <a:bodyPr>
            <a:spAutoFit/>
          </a:bodyPr>
          <a:lstStyle/>
          <a:p>
            <a:r>
              <a:rPr lang="en-US">
                <a:latin typeface="Calibri" charset="0"/>
              </a:rPr>
              <a:t>http://www.epa.gov/esd/bios/daughton/drug-lifecycle.pdf</a:t>
            </a:r>
          </a:p>
        </p:txBody>
      </p:sp>
      <p:sp>
        <p:nvSpPr>
          <p:cNvPr id="145412" name="Slide Number Placeholder 3"/>
          <p:cNvSpPr>
            <a:spLocks noGrp="1"/>
          </p:cNvSpPr>
          <p:nvPr>
            <p:ph type="sldNum" sz="quarter" idx="12"/>
          </p:nvPr>
        </p:nvSpPr>
        <p:spPr bwMode="auto">
          <a:noFill/>
          <a:ln>
            <a:miter lim="800000"/>
            <a:headEnd/>
            <a:tailEnd/>
          </a:ln>
        </p:spPr>
        <p:txBody>
          <a:bodyPr/>
          <a:lstStyle/>
          <a:p>
            <a:fld id="{E6A96A88-DB2A-464E-8FCD-7E26523319C5}" type="slidenum">
              <a:rPr lang="en-US"/>
              <a:pPr/>
              <a:t>59</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Box 2"/>
          <p:cNvSpPr txBox="1">
            <a:spLocks noChangeArrowheads="1"/>
          </p:cNvSpPr>
          <p:nvPr/>
        </p:nvSpPr>
        <p:spPr bwMode="auto">
          <a:xfrm>
            <a:off x="222250" y="533400"/>
            <a:ext cx="5416550" cy="400050"/>
          </a:xfrm>
          <a:prstGeom prst="rect">
            <a:avLst/>
          </a:prstGeom>
          <a:noFill/>
          <a:ln w="9525">
            <a:noFill/>
            <a:miter lim="800000"/>
            <a:headEnd/>
            <a:tailEnd/>
          </a:ln>
        </p:spPr>
        <p:txBody>
          <a:bodyPr>
            <a:spAutoFit/>
          </a:bodyPr>
          <a:lstStyle/>
          <a:p>
            <a:r>
              <a:rPr lang="en-US" sz="2000">
                <a:solidFill>
                  <a:srgbClr val="FFFF00"/>
                </a:solidFill>
                <a:latin typeface="Calibri" charset="0"/>
              </a:rPr>
              <a:t>We are all likely to have been touched by cancer….</a:t>
            </a:r>
          </a:p>
        </p:txBody>
      </p:sp>
      <p:pic>
        <p:nvPicPr>
          <p:cNvPr id="87043" name="Picture 3" descr="D:\SEAGATE 11 24 2014 Back up\Seagate Sync\VOL\My Documents\My Pictures\CIMG0375.JPG"/>
          <p:cNvPicPr>
            <a:picLocks noChangeAspect="1" noChangeArrowheads="1"/>
          </p:cNvPicPr>
          <p:nvPr/>
        </p:nvPicPr>
        <p:blipFill>
          <a:blip r:embed="rId2" cstate="screen"/>
          <a:srcRect/>
          <a:stretch>
            <a:fillRect/>
          </a:stretch>
        </p:blipFill>
        <p:spPr bwMode="auto">
          <a:xfrm>
            <a:off x="5945188" y="3733800"/>
            <a:ext cx="2606675" cy="2819400"/>
          </a:xfrm>
          <a:prstGeom prst="rect">
            <a:avLst/>
          </a:prstGeom>
          <a:noFill/>
          <a:ln w="9525">
            <a:noFill/>
            <a:miter lim="800000"/>
            <a:headEnd/>
            <a:tailEnd/>
          </a:ln>
        </p:spPr>
      </p:pic>
      <p:sp>
        <p:nvSpPr>
          <p:cNvPr id="87044" name="AutoShape 5" descr="0 (720×1280)"/>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Calibri" charset="0"/>
            </a:endParaRPr>
          </a:p>
        </p:txBody>
      </p:sp>
      <p:sp>
        <p:nvSpPr>
          <p:cNvPr id="87045" name="AutoShape 7" descr="0 (720×1280)"/>
          <p:cNvSpPr>
            <a:spLocks noChangeAspect="1" noChangeArrowheads="1"/>
          </p:cNvSpPr>
          <p:nvPr/>
        </p:nvSpPr>
        <p:spPr bwMode="auto">
          <a:xfrm>
            <a:off x="307975" y="7938"/>
            <a:ext cx="304800" cy="304800"/>
          </a:xfrm>
          <a:prstGeom prst="rect">
            <a:avLst/>
          </a:prstGeom>
          <a:noFill/>
          <a:ln w="9525">
            <a:noFill/>
            <a:miter lim="800000"/>
            <a:headEnd/>
            <a:tailEnd/>
          </a:ln>
        </p:spPr>
        <p:txBody>
          <a:bodyPr/>
          <a:lstStyle/>
          <a:p>
            <a:endParaRPr lang="en-US">
              <a:latin typeface="Calibri" charset="0"/>
            </a:endParaRPr>
          </a:p>
        </p:txBody>
      </p:sp>
      <p:pic>
        <p:nvPicPr>
          <p:cNvPr id="87046" name="Picture 8" descr="C:\Users\ekrisiunas\Downloads\IMG-20141122-WA0000.jpg"/>
          <p:cNvPicPr>
            <a:picLocks noChangeAspect="1" noChangeArrowheads="1"/>
          </p:cNvPicPr>
          <p:nvPr/>
        </p:nvPicPr>
        <p:blipFill>
          <a:blip r:embed="rId3" cstate="screen"/>
          <a:srcRect/>
          <a:stretch>
            <a:fillRect/>
          </a:stretch>
        </p:blipFill>
        <p:spPr bwMode="auto">
          <a:xfrm>
            <a:off x="2971800" y="1489075"/>
            <a:ext cx="2852738" cy="3041650"/>
          </a:xfrm>
          <a:prstGeom prst="rect">
            <a:avLst/>
          </a:prstGeom>
          <a:noFill/>
          <a:ln w="9525">
            <a:noFill/>
            <a:miter lim="800000"/>
            <a:headEnd/>
            <a:tailEnd/>
          </a:ln>
        </p:spPr>
      </p:pic>
      <p:pic>
        <p:nvPicPr>
          <p:cNvPr id="87047" name="Picture 1"/>
          <p:cNvPicPr>
            <a:picLocks noChangeAspect="1"/>
          </p:cNvPicPr>
          <p:nvPr/>
        </p:nvPicPr>
        <p:blipFill>
          <a:blip r:embed="rId4" cstate="screen"/>
          <a:srcRect/>
          <a:stretch>
            <a:fillRect/>
          </a:stretch>
        </p:blipFill>
        <p:spPr bwMode="auto">
          <a:xfrm>
            <a:off x="6616700" y="522288"/>
            <a:ext cx="2009775" cy="2678112"/>
          </a:xfrm>
          <a:prstGeom prst="rect">
            <a:avLst/>
          </a:prstGeom>
          <a:noFill/>
          <a:ln w="9525">
            <a:noFill/>
            <a:miter lim="800000"/>
            <a:headEnd/>
            <a:tailEnd/>
          </a:ln>
        </p:spPr>
      </p:pic>
      <p:pic>
        <p:nvPicPr>
          <p:cNvPr id="87048" name="Picture 5"/>
          <p:cNvPicPr>
            <a:picLocks noChangeAspect="1"/>
          </p:cNvPicPr>
          <p:nvPr/>
        </p:nvPicPr>
        <p:blipFill>
          <a:blip r:embed="rId5" cstate="screen"/>
          <a:srcRect/>
          <a:stretch>
            <a:fillRect/>
          </a:stretch>
        </p:blipFill>
        <p:spPr bwMode="auto">
          <a:xfrm>
            <a:off x="457200" y="3232150"/>
            <a:ext cx="2071688" cy="2762250"/>
          </a:xfrm>
          <a:prstGeom prst="rect">
            <a:avLst/>
          </a:prstGeom>
          <a:noFill/>
          <a:ln w="9525">
            <a:noFill/>
            <a:miter lim="800000"/>
            <a:headEnd/>
            <a:tailEnd/>
          </a:ln>
        </p:spPr>
      </p:pic>
      <p:sp>
        <p:nvSpPr>
          <p:cNvPr id="87049" name="Slide Number Placeholder 8"/>
          <p:cNvSpPr>
            <a:spLocks noGrp="1"/>
          </p:cNvSpPr>
          <p:nvPr>
            <p:ph type="sldNum" sz="quarter" idx="12"/>
          </p:nvPr>
        </p:nvSpPr>
        <p:spPr bwMode="auto">
          <a:noFill/>
          <a:ln>
            <a:miter lim="800000"/>
            <a:headEnd/>
            <a:tailEnd/>
          </a:ln>
        </p:spPr>
        <p:txBody>
          <a:bodyPr/>
          <a:lstStyle/>
          <a:p>
            <a:fld id="{880891E9-4D38-4A43-B5C8-797262F45C59}" type="slidenum">
              <a:rPr lang="en-US"/>
              <a:pPr/>
              <a:t>6</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553200" y="6335713"/>
            <a:ext cx="2133600" cy="365125"/>
          </a:xfrm>
        </p:spPr>
        <p:txBody>
          <a:bodyPr/>
          <a:lstStyle/>
          <a:p>
            <a:fld id="{BB4B434F-1389-43E8-9687-1C01D170C2A1}" type="slidenum">
              <a:rPr lang="en-US"/>
              <a:pPr/>
              <a:t>60</a:t>
            </a:fld>
            <a:endParaRPr lang="en-US"/>
          </a:p>
        </p:txBody>
      </p:sp>
      <p:pic>
        <p:nvPicPr>
          <p:cNvPr id="146435" name="Picture 2"/>
          <p:cNvPicPr>
            <a:picLocks noChangeAspect="1" noChangeArrowheads="1"/>
          </p:cNvPicPr>
          <p:nvPr/>
        </p:nvPicPr>
        <p:blipFill>
          <a:blip r:embed="rId2" cstate="screen"/>
          <a:srcRect/>
          <a:stretch>
            <a:fillRect/>
          </a:stretch>
        </p:blipFill>
        <p:spPr bwMode="auto">
          <a:xfrm>
            <a:off x="522288" y="549275"/>
            <a:ext cx="3581400" cy="2803525"/>
          </a:xfrm>
          <a:prstGeom prst="rect">
            <a:avLst/>
          </a:prstGeom>
          <a:noFill/>
          <a:ln w="9525">
            <a:noFill/>
            <a:miter lim="800000"/>
            <a:headEnd/>
            <a:tailEnd/>
          </a:ln>
        </p:spPr>
      </p:pic>
      <p:pic>
        <p:nvPicPr>
          <p:cNvPr id="146436" name="Picture 2" descr="http://www.ewashtenaw.org/government/departments/environmental_health/wells_septic/well_septic_images/eh_wellsewagedrawing.gif"/>
          <p:cNvPicPr>
            <a:picLocks noChangeAspect="1" noChangeArrowheads="1"/>
          </p:cNvPicPr>
          <p:nvPr/>
        </p:nvPicPr>
        <p:blipFill>
          <a:blip r:embed="rId3" cstate="screen"/>
          <a:srcRect/>
          <a:stretch>
            <a:fillRect/>
          </a:stretch>
        </p:blipFill>
        <p:spPr bwMode="auto">
          <a:xfrm>
            <a:off x="304800" y="3476625"/>
            <a:ext cx="3960813" cy="2911475"/>
          </a:xfrm>
          <a:prstGeom prst="rect">
            <a:avLst/>
          </a:prstGeom>
          <a:noFill/>
          <a:ln w="9525">
            <a:noFill/>
            <a:miter lim="800000"/>
            <a:headEnd/>
            <a:tailEnd/>
          </a:ln>
        </p:spPr>
      </p:pic>
      <p:sp>
        <p:nvSpPr>
          <p:cNvPr id="146437" name="TextBox 9"/>
          <p:cNvSpPr txBox="1">
            <a:spLocks noChangeArrowheads="1"/>
          </p:cNvSpPr>
          <p:nvPr/>
        </p:nvSpPr>
        <p:spPr bwMode="auto">
          <a:xfrm>
            <a:off x="4343400" y="534988"/>
            <a:ext cx="4724400" cy="3046412"/>
          </a:xfrm>
          <a:prstGeom prst="rect">
            <a:avLst/>
          </a:prstGeom>
          <a:solidFill>
            <a:schemeClr val="bg1">
              <a:alpha val="50195"/>
            </a:schemeClr>
          </a:solidFill>
          <a:ln w="9525">
            <a:noFill/>
            <a:miter lim="800000"/>
            <a:headEnd/>
            <a:tailEnd/>
          </a:ln>
        </p:spPr>
        <p:txBody>
          <a:bodyPr>
            <a:spAutoFit/>
          </a:bodyPr>
          <a:lstStyle/>
          <a:p>
            <a:r>
              <a:rPr lang="en-US" sz="2400" b="1">
                <a:latin typeface="Calibri" charset="0"/>
                <a:cs typeface="Arial" charset="0"/>
              </a:rPr>
              <a:t>A few Bad Actors are Excreted from Patients in Active Form</a:t>
            </a:r>
          </a:p>
          <a:p>
            <a:r>
              <a:rPr lang="en-US">
                <a:latin typeface="Calibri" charset="0"/>
                <a:cs typeface="Arial" charset="0"/>
              </a:rPr>
              <a:t>Cytotoxic chemotherapeutic drugs remain active Post-Patient (after excretion from patient)</a:t>
            </a:r>
          </a:p>
          <a:p>
            <a:r>
              <a:rPr lang="en-US">
                <a:latin typeface="Calibri" charset="0"/>
                <a:cs typeface="Arial" charset="0"/>
              </a:rPr>
              <a:t>Waste drugs  enters watershed, source of our drinking water.  </a:t>
            </a:r>
          </a:p>
          <a:p>
            <a:r>
              <a:rPr lang="en-US">
                <a:latin typeface="Calibri" charset="0"/>
                <a:cs typeface="Arial" charset="0"/>
              </a:rPr>
              <a:t>85% of infusion patients are sent home with no equipment to manage toxic chemicals  excreted in their urine, feces, sweat and other bodily fluids</a:t>
            </a:r>
            <a:r>
              <a:rPr lang="en-US" sz="1600">
                <a:latin typeface="Calibri" charset="0"/>
                <a:cs typeface="Arial" charset="0"/>
              </a:rPr>
              <a:t>. </a:t>
            </a:r>
          </a:p>
        </p:txBody>
      </p:sp>
      <p:sp>
        <p:nvSpPr>
          <p:cNvPr id="146438" name="TextBox 1"/>
          <p:cNvSpPr txBox="1">
            <a:spLocks noChangeArrowheads="1"/>
          </p:cNvSpPr>
          <p:nvPr/>
        </p:nvSpPr>
        <p:spPr bwMode="auto">
          <a:xfrm>
            <a:off x="5191125" y="3570288"/>
            <a:ext cx="3571875" cy="647700"/>
          </a:xfrm>
          <a:prstGeom prst="rect">
            <a:avLst/>
          </a:prstGeom>
          <a:noFill/>
          <a:ln w="9525">
            <a:noFill/>
            <a:miter lim="800000"/>
            <a:headEnd/>
            <a:tailEnd/>
          </a:ln>
        </p:spPr>
        <p:txBody>
          <a:bodyPr>
            <a:spAutoFit/>
          </a:bodyPr>
          <a:lstStyle/>
          <a:p>
            <a:pPr algn="ctr"/>
            <a:r>
              <a:rPr lang="en-US">
                <a:latin typeface="Calibri" charset="0"/>
                <a:cs typeface="Arial" charset="0"/>
              </a:rPr>
              <a:t>Septic Systems Destroyed and the well poisoned</a:t>
            </a:r>
          </a:p>
        </p:txBody>
      </p:sp>
      <p:pic>
        <p:nvPicPr>
          <p:cNvPr id="146439" name="Picture 2"/>
          <p:cNvPicPr>
            <a:picLocks noChangeAspect="1" noChangeArrowheads="1"/>
          </p:cNvPicPr>
          <p:nvPr/>
        </p:nvPicPr>
        <p:blipFill>
          <a:blip r:embed="rId4" cstate="screen"/>
          <a:srcRect/>
          <a:stretch>
            <a:fillRect/>
          </a:stretch>
        </p:blipFill>
        <p:spPr bwMode="auto">
          <a:xfrm>
            <a:off x="2678113" y="4151313"/>
            <a:ext cx="382587" cy="541337"/>
          </a:xfrm>
          <a:prstGeom prst="rect">
            <a:avLst/>
          </a:prstGeom>
          <a:noFill/>
          <a:ln w="9525">
            <a:noFill/>
            <a:miter lim="800000"/>
            <a:headEnd/>
            <a:tailEnd/>
          </a:ln>
        </p:spPr>
      </p:pic>
      <p:sp>
        <p:nvSpPr>
          <p:cNvPr id="8" name="Right Arrow 7"/>
          <p:cNvSpPr>
            <a:spLocks noChangeArrowheads="1"/>
          </p:cNvSpPr>
          <p:nvPr/>
        </p:nvSpPr>
        <p:spPr bwMode="auto">
          <a:xfrm>
            <a:off x="2884488" y="5562600"/>
            <a:ext cx="685800" cy="304800"/>
          </a:xfrm>
          <a:prstGeom prst="rightArrow">
            <a:avLst>
              <a:gd name="adj1" fmla="val 50000"/>
              <a:gd name="adj2" fmla="val 50000"/>
            </a:avLst>
          </a:prstGeom>
          <a:solidFill>
            <a:srgbClr val="FF0000"/>
          </a:solidFill>
          <a:ln w="9525">
            <a:solidFill>
              <a:srgbClr val="EF9F28"/>
            </a:solidFill>
            <a:miter lim="800000"/>
            <a:headEnd/>
            <a:tailEnd/>
          </a:ln>
          <a:effectLst>
            <a:outerShdw dist="23000" dir="5400000" rotWithShape="0">
              <a:srgbClr val="808080">
                <a:alpha val="34999"/>
              </a:srgbClr>
            </a:outerShdw>
          </a:effectLst>
        </p:spPr>
        <p:txBody>
          <a:bodyPr anchor="ctr"/>
          <a:lstStyle/>
          <a:p>
            <a:pPr algn="ctr"/>
            <a:endParaRPr lang="en-US">
              <a:solidFill>
                <a:srgbClr val="FF0000"/>
              </a:solidFill>
              <a:latin typeface="Calibri" charset="0"/>
            </a:endParaRPr>
          </a:p>
        </p:txBody>
      </p:sp>
      <p:sp>
        <p:nvSpPr>
          <p:cNvPr id="11" name="Right Arrow 10"/>
          <p:cNvSpPr>
            <a:spLocks noChangeArrowheads="1"/>
          </p:cNvSpPr>
          <p:nvPr/>
        </p:nvSpPr>
        <p:spPr bwMode="auto">
          <a:xfrm>
            <a:off x="1893888" y="5562600"/>
            <a:ext cx="609600" cy="304800"/>
          </a:xfrm>
          <a:prstGeom prst="rightArrow">
            <a:avLst>
              <a:gd name="adj1" fmla="val 50000"/>
              <a:gd name="adj2" fmla="val 50000"/>
            </a:avLst>
          </a:prstGeom>
          <a:solidFill>
            <a:srgbClr val="FF0000"/>
          </a:solidFill>
          <a:ln w="9525">
            <a:solidFill>
              <a:srgbClr val="EF9F28"/>
            </a:solidFill>
            <a:miter lim="800000"/>
            <a:headEnd/>
            <a:tailEnd/>
          </a:ln>
          <a:effectLst>
            <a:outerShdw dist="23000" dir="5400000" rotWithShape="0">
              <a:srgbClr val="808080">
                <a:alpha val="34999"/>
              </a:srgbClr>
            </a:outerShdw>
          </a:effectLst>
        </p:spPr>
        <p:txBody>
          <a:bodyPr anchor="ctr"/>
          <a:lstStyle/>
          <a:p>
            <a:pPr algn="ctr"/>
            <a:endParaRPr lang="en-US">
              <a:solidFill>
                <a:srgbClr val="FF0000"/>
              </a:solidFill>
              <a:latin typeface="Calibri" charset="0"/>
            </a:endParaRPr>
          </a:p>
        </p:txBody>
      </p:sp>
      <p:sp>
        <p:nvSpPr>
          <p:cNvPr id="12" name="Down Arrow 11"/>
          <p:cNvSpPr>
            <a:spLocks noChangeArrowheads="1"/>
          </p:cNvSpPr>
          <p:nvPr/>
        </p:nvSpPr>
        <p:spPr bwMode="auto">
          <a:xfrm rot="-1845511">
            <a:off x="1055688" y="5253038"/>
            <a:ext cx="360362" cy="615950"/>
          </a:xfrm>
          <a:prstGeom prst="downArrow">
            <a:avLst>
              <a:gd name="adj1" fmla="val 50000"/>
              <a:gd name="adj2" fmla="val 50004"/>
            </a:avLst>
          </a:prstGeom>
          <a:solidFill>
            <a:srgbClr val="FF0000"/>
          </a:solidFill>
          <a:ln w="9525">
            <a:solidFill>
              <a:srgbClr val="EF9F28"/>
            </a:solidFill>
            <a:miter lim="800000"/>
            <a:headEnd/>
            <a:tailEnd/>
          </a:ln>
          <a:effectLst>
            <a:outerShdw dist="23000" dir="5400000" rotWithShape="0">
              <a:srgbClr val="808080">
                <a:alpha val="34999"/>
              </a:srgbClr>
            </a:outerShdw>
          </a:effectLst>
        </p:spPr>
        <p:txBody>
          <a:bodyPr anchor="ctr"/>
          <a:lstStyle/>
          <a:p>
            <a:pPr algn="ctr"/>
            <a:endParaRPr lang="en-US">
              <a:solidFill>
                <a:srgbClr val="FFFFFF"/>
              </a:solidFill>
              <a:latin typeface="Calibri" charset="0"/>
            </a:endParaRPr>
          </a:p>
        </p:txBody>
      </p:sp>
      <p:sp>
        <p:nvSpPr>
          <p:cNvPr id="13" name="Down Arrow 12"/>
          <p:cNvSpPr>
            <a:spLocks noChangeArrowheads="1"/>
          </p:cNvSpPr>
          <p:nvPr/>
        </p:nvSpPr>
        <p:spPr bwMode="auto">
          <a:xfrm rot="-10559022">
            <a:off x="3490913" y="4932363"/>
            <a:ext cx="401637" cy="612775"/>
          </a:xfrm>
          <a:prstGeom prst="downArrow">
            <a:avLst>
              <a:gd name="adj1" fmla="val 50000"/>
              <a:gd name="adj2" fmla="val 50002"/>
            </a:avLst>
          </a:prstGeom>
          <a:solidFill>
            <a:srgbClr val="FF0000"/>
          </a:solidFill>
          <a:ln w="9525">
            <a:solidFill>
              <a:srgbClr val="EF9F28"/>
            </a:solidFill>
            <a:miter lim="800000"/>
            <a:headEnd/>
            <a:tailEnd/>
          </a:ln>
          <a:effectLst>
            <a:outerShdw dist="23000" dir="5400000" rotWithShape="0">
              <a:srgbClr val="808080">
                <a:alpha val="34999"/>
              </a:srgbClr>
            </a:outerShdw>
          </a:effectLst>
        </p:spPr>
        <p:txBody>
          <a:bodyPr anchor="ctr"/>
          <a:lstStyle/>
          <a:p>
            <a:pPr algn="ctr"/>
            <a:endParaRPr lang="en-US">
              <a:solidFill>
                <a:srgbClr val="FFFFFF"/>
              </a:solidFill>
              <a:latin typeface="Calibri" charset="0"/>
            </a:endParaRPr>
          </a:p>
        </p:txBody>
      </p:sp>
      <p:pic>
        <p:nvPicPr>
          <p:cNvPr id="146444" name="Picture 4" descr="http://www.aimfree.org/wp-content/uploads/2011/12/aimfree.org_57.jpg"/>
          <p:cNvPicPr>
            <a:picLocks noChangeAspect="1" noChangeArrowheads="1"/>
          </p:cNvPicPr>
          <p:nvPr/>
        </p:nvPicPr>
        <p:blipFill>
          <a:blip r:embed="rId5" cstate="screen"/>
          <a:srcRect/>
          <a:stretch>
            <a:fillRect/>
          </a:stretch>
        </p:blipFill>
        <p:spPr bwMode="auto">
          <a:xfrm>
            <a:off x="6099175" y="4264025"/>
            <a:ext cx="1746250" cy="2441575"/>
          </a:xfrm>
          <a:prstGeom prst="rect">
            <a:avLst/>
          </a:prstGeom>
          <a:noFill/>
          <a:ln w="9525">
            <a:noFill/>
            <a:miter lim="800000"/>
            <a:headEnd/>
            <a:tailEnd/>
          </a:ln>
        </p:spPr>
      </p:pic>
      <p:sp>
        <p:nvSpPr>
          <p:cNvPr id="146445" name="TextBox 6"/>
          <p:cNvSpPr txBox="1">
            <a:spLocks noChangeArrowheads="1"/>
          </p:cNvSpPr>
          <p:nvPr/>
        </p:nvSpPr>
        <p:spPr bwMode="auto">
          <a:xfrm>
            <a:off x="1697038" y="152400"/>
            <a:ext cx="5280025" cy="369888"/>
          </a:xfrm>
          <a:prstGeom prst="rect">
            <a:avLst/>
          </a:prstGeom>
          <a:noFill/>
          <a:ln w="9525">
            <a:noFill/>
            <a:miter lim="800000"/>
            <a:headEnd/>
            <a:tailEnd/>
          </a:ln>
        </p:spPr>
        <p:txBody>
          <a:bodyPr>
            <a:spAutoFit/>
          </a:bodyPr>
          <a:lstStyle/>
          <a:p>
            <a:r>
              <a:rPr lang="en-US">
                <a:latin typeface="Calibri" charset="0"/>
              </a:rPr>
              <a:t>What Happens to the Drugs Post Treatment?</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8" name="Picture 2"/>
          <p:cNvPicPr>
            <a:picLocks noChangeAspect="1" noChangeArrowheads="1"/>
          </p:cNvPicPr>
          <p:nvPr/>
        </p:nvPicPr>
        <p:blipFill>
          <a:blip r:embed="rId2" cstate="screen"/>
          <a:srcRect/>
          <a:stretch>
            <a:fillRect/>
          </a:stretch>
        </p:blipFill>
        <p:spPr bwMode="auto">
          <a:xfrm>
            <a:off x="762000" y="236538"/>
            <a:ext cx="4114800" cy="6246812"/>
          </a:xfrm>
          <a:prstGeom prst="rect">
            <a:avLst/>
          </a:prstGeom>
          <a:noFill/>
          <a:ln w="9525">
            <a:noFill/>
            <a:miter lim="800000"/>
            <a:headEnd/>
            <a:tailEnd/>
          </a:ln>
        </p:spPr>
      </p:pic>
      <p:sp>
        <p:nvSpPr>
          <p:cNvPr id="147459" name="TextBox 1"/>
          <p:cNvSpPr txBox="1">
            <a:spLocks noChangeArrowheads="1"/>
          </p:cNvSpPr>
          <p:nvPr/>
        </p:nvSpPr>
        <p:spPr bwMode="auto">
          <a:xfrm>
            <a:off x="5181600" y="304800"/>
            <a:ext cx="3733800" cy="6248400"/>
          </a:xfrm>
          <a:prstGeom prst="rect">
            <a:avLst/>
          </a:prstGeom>
          <a:noFill/>
          <a:ln w="9525">
            <a:noFill/>
            <a:miter lim="800000"/>
            <a:headEnd/>
            <a:tailEnd/>
          </a:ln>
        </p:spPr>
        <p:txBody>
          <a:bodyPr>
            <a:spAutoFit/>
          </a:bodyPr>
          <a:lstStyle/>
          <a:p>
            <a:r>
              <a:rPr lang="en-US" sz="2000">
                <a:solidFill>
                  <a:srgbClr val="FFFF00"/>
                </a:solidFill>
                <a:latin typeface="Calibri" charset="0"/>
              </a:rPr>
              <a:t>Recent pharmacovigilance legislation in the EU acknowledges that the pollution of waters and soils with pharmaceutical residues is an emerging environmental issue. The European Commission was asked to deliver a report on the scale of the issue, the causes, and possible policy options to mitigate such impacts. More recently, in the framework of the adoption of the Directive regarding priority substances in the field of water policy, the Commission has been asked to develop, instead of the report, a strategic approach to pollution of water by pharmaceutical substances by the end of 2015. </a:t>
            </a:r>
          </a:p>
        </p:txBody>
      </p:sp>
      <p:sp>
        <p:nvSpPr>
          <p:cNvPr id="147460" name="Slide Number Placeholder 3"/>
          <p:cNvSpPr>
            <a:spLocks noGrp="1"/>
          </p:cNvSpPr>
          <p:nvPr>
            <p:ph type="sldNum" sz="quarter" idx="12"/>
          </p:nvPr>
        </p:nvSpPr>
        <p:spPr bwMode="auto">
          <a:noFill/>
          <a:ln>
            <a:miter lim="800000"/>
            <a:headEnd/>
            <a:tailEnd/>
          </a:ln>
        </p:spPr>
        <p:txBody>
          <a:bodyPr/>
          <a:lstStyle/>
          <a:p>
            <a:fld id="{BBB84390-9F91-4E6F-BAD7-4174E87F9183}" type="slidenum">
              <a:rPr lang="en-US"/>
              <a:pPr/>
              <a:t>61</a:t>
            </a:fld>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extBox 1"/>
          <p:cNvSpPr txBox="1">
            <a:spLocks noChangeArrowheads="1"/>
          </p:cNvSpPr>
          <p:nvPr/>
        </p:nvSpPr>
        <p:spPr bwMode="auto">
          <a:xfrm>
            <a:off x="609600" y="533400"/>
            <a:ext cx="3581400" cy="369888"/>
          </a:xfrm>
          <a:prstGeom prst="rect">
            <a:avLst/>
          </a:prstGeom>
          <a:noFill/>
          <a:ln w="9525">
            <a:noFill/>
            <a:miter lim="800000"/>
            <a:headEnd/>
            <a:tailEnd/>
          </a:ln>
        </p:spPr>
        <p:txBody>
          <a:bodyPr>
            <a:spAutoFit/>
          </a:bodyPr>
          <a:lstStyle/>
          <a:p>
            <a:r>
              <a:rPr lang="en-US">
                <a:latin typeface="Calibri" charset="0"/>
              </a:rPr>
              <a:t>References:</a:t>
            </a:r>
          </a:p>
        </p:txBody>
      </p:sp>
      <p:sp>
        <p:nvSpPr>
          <p:cNvPr id="148483" name="Rectangle 2"/>
          <p:cNvSpPr>
            <a:spLocks noChangeArrowheads="1"/>
          </p:cNvSpPr>
          <p:nvPr/>
        </p:nvSpPr>
        <p:spPr bwMode="auto">
          <a:xfrm>
            <a:off x="1293813" y="1198563"/>
            <a:ext cx="6451600" cy="369887"/>
          </a:xfrm>
          <a:prstGeom prst="rect">
            <a:avLst/>
          </a:prstGeom>
          <a:noFill/>
          <a:ln w="9525">
            <a:noFill/>
            <a:miter lim="800000"/>
            <a:headEnd/>
            <a:tailEnd/>
          </a:ln>
        </p:spPr>
        <p:txBody>
          <a:bodyPr>
            <a:spAutoFit/>
          </a:bodyPr>
          <a:lstStyle/>
          <a:p>
            <a:r>
              <a:rPr lang="en-US">
                <a:latin typeface="Calibri" charset="0"/>
              </a:rPr>
              <a:t>http://www.cdc.gov/niosh/topics/antineoplastic/nioshpubs.html</a:t>
            </a:r>
          </a:p>
        </p:txBody>
      </p:sp>
      <p:pic>
        <p:nvPicPr>
          <p:cNvPr id="148484" name="Picture 2"/>
          <p:cNvPicPr>
            <a:picLocks noChangeAspect="1" noChangeArrowheads="1"/>
          </p:cNvPicPr>
          <p:nvPr/>
        </p:nvPicPr>
        <p:blipFill>
          <a:blip r:embed="rId2" cstate="screen"/>
          <a:srcRect/>
          <a:stretch>
            <a:fillRect/>
          </a:stretch>
        </p:blipFill>
        <p:spPr bwMode="auto">
          <a:xfrm>
            <a:off x="1322388" y="1752600"/>
            <a:ext cx="6423025" cy="4783138"/>
          </a:xfrm>
          <a:prstGeom prst="rect">
            <a:avLst/>
          </a:prstGeom>
          <a:noFill/>
          <a:ln w="9525">
            <a:noFill/>
            <a:miter lim="800000"/>
            <a:headEnd/>
            <a:tailEnd/>
          </a:ln>
        </p:spPr>
      </p:pic>
      <p:sp>
        <p:nvSpPr>
          <p:cNvPr id="148485" name="Slide Number Placeholder 4"/>
          <p:cNvSpPr>
            <a:spLocks noGrp="1"/>
          </p:cNvSpPr>
          <p:nvPr>
            <p:ph type="sldNum" sz="quarter" idx="12"/>
          </p:nvPr>
        </p:nvSpPr>
        <p:spPr bwMode="auto">
          <a:noFill/>
          <a:ln>
            <a:miter lim="800000"/>
            <a:headEnd/>
            <a:tailEnd/>
          </a:ln>
        </p:spPr>
        <p:txBody>
          <a:bodyPr/>
          <a:lstStyle/>
          <a:p>
            <a:fld id="{48E339E1-C592-4F00-A6D1-111079C73129}" type="slidenum">
              <a:rPr lang="en-US"/>
              <a:pPr/>
              <a:t>62</a:t>
            </a:fld>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Picture 2"/>
          <p:cNvPicPr>
            <a:picLocks noChangeAspect="1" noChangeArrowheads="1"/>
          </p:cNvPicPr>
          <p:nvPr/>
        </p:nvPicPr>
        <p:blipFill>
          <a:blip r:embed="rId2" cstate="screen"/>
          <a:srcRect/>
          <a:stretch>
            <a:fillRect/>
          </a:stretch>
        </p:blipFill>
        <p:spPr bwMode="auto">
          <a:xfrm>
            <a:off x="533400" y="685800"/>
            <a:ext cx="4419600" cy="5715000"/>
          </a:xfrm>
          <a:prstGeom prst="rect">
            <a:avLst/>
          </a:prstGeom>
          <a:noFill/>
          <a:ln w="9525">
            <a:noFill/>
            <a:miter lim="800000"/>
            <a:headEnd/>
            <a:tailEnd/>
          </a:ln>
        </p:spPr>
      </p:pic>
      <p:sp>
        <p:nvSpPr>
          <p:cNvPr id="149507" name="Rectangle 1"/>
          <p:cNvSpPr>
            <a:spLocks noChangeArrowheads="1"/>
          </p:cNvSpPr>
          <p:nvPr/>
        </p:nvSpPr>
        <p:spPr bwMode="auto">
          <a:xfrm>
            <a:off x="5499100" y="1295400"/>
            <a:ext cx="3276600" cy="1200150"/>
          </a:xfrm>
          <a:prstGeom prst="rect">
            <a:avLst/>
          </a:prstGeom>
          <a:noFill/>
          <a:ln w="9525">
            <a:noFill/>
            <a:miter lim="800000"/>
            <a:headEnd/>
            <a:tailEnd/>
          </a:ln>
        </p:spPr>
        <p:txBody>
          <a:bodyPr>
            <a:spAutoFit/>
          </a:bodyPr>
          <a:lstStyle/>
          <a:p>
            <a:r>
              <a:rPr lang="en-US">
                <a:latin typeface="Calibri" charset="0"/>
              </a:rPr>
              <a:t>http://www.paho.org/hq/index.php?option=com_docman&amp;task=doc_download&amp;gid=24983&amp;Itemid=&amp;lang=en</a:t>
            </a:r>
          </a:p>
        </p:txBody>
      </p:sp>
      <p:sp>
        <p:nvSpPr>
          <p:cNvPr id="149508" name="Slide Number Placeholder 3"/>
          <p:cNvSpPr>
            <a:spLocks noGrp="1"/>
          </p:cNvSpPr>
          <p:nvPr>
            <p:ph type="sldNum" sz="quarter" idx="12"/>
          </p:nvPr>
        </p:nvSpPr>
        <p:spPr bwMode="auto">
          <a:noFill/>
          <a:ln>
            <a:miter lim="800000"/>
            <a:headEnd/>
            <a:tailEnd/>
          </a:ln>
        </p:spPr>
        <p:txBody>
          <a:bodyPr/>
          <a:lstStyle/>
          <a:p>
            <a:fld id="{1EF409A2-B992-41FA-8583-EAA8AD7DDD2F}" type="slidenum">
              <a:rPr lang="en-US"/>
              <a:pPr/>
              <a:t>63</a:t>
            </a:fld>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extBox 1"/>
          <p:cNvSpPr txBox="1">
            <a:spLocks noChangeArrowheads="1"/>
          </p:cNvSpPr>
          <p:nvPr/>
        </p:nvSpPr>
        <p:spPr bwMode="auto">
          <a:xfrm>
            <a:off x="838200" y="4962525"/>
            <a:ext cx="7239000" cy="922338"/>
          </a:xfrm>
          <a:prstGeom prst="rect">
            <a:avLst/>
          </a:prstGeom>
          <a:noFill/>
          <a:ln w="9525">
            <a:noFill/>
            <a:miter lim="800000"/>
            <a:headEnd/>
            <a:tailEnd/>
          </a:ln>
        </p:spPr>
        <p:txBody>
          <a:bodyPr>
            <a:spAutoFit/>
          </a:bodyPr>
          <a:lstStyle/>
          <a:p>
            <a:r>
              <a:rPr lang="en-US">
                <a:latin typeface="Calibri" charset="0"/>
              </a:rPr>
              <a:t>http://www.nursingworld.org/MainMenuCategories/ANAMarketplace/ANAPeriodicals/OJIN/TableofContents/Volume92004/No3Sept04/HazardousDrugs.aspx#Stolar83</a:t>
            </a:r>
          </a:p>
        </p:txBody>
      </p:sp>
      <p:sp>
        <p:nvSpPr>
          <p:cNvPr id="150531" name="TextBox 2"/>
          <p:cNvSpPr txBox="1">
            <a:spLocks noChangeArrowheads="1"/>
          </p:cNvSpPr>
          <p:nvPr/>
        </p:nvSpPr>
        <p:spPr bwMode="auto">
          <a:xfrm>
            <a:off x="762000" y="762000"/>
            <a:ext cx="7315200" cy="3970338"/>
          </a:xfrm>
          <a:prstGeom prst="rect">
            <a:avLst/>
          </a:prstGeom>
          <a:noFill/>
          <a:ln w="9525">
            <a:noFill/>
            <a:miter lim="800000"/>
            <a:headEnd/>
            <a:tailEnd/>
          </a:ln>
        </p:spPr>
        <p:txBody>
          <a:bodyPr>
            <a:spAutoFit/>
          </a:bodyPr>
          <a:lstStyle/>
          <a:p>
            <a:r>
              <a:rPr lang="en-US" sz="2800">
                <a:solidFill>
                  <a:srgbClr val="FFFF00"/>
                </a:solidFill>
                <a:latin typeface="Calibri" charset="0"/>
              </a:rPr>
              <a:t>ON LINE Journal of Nursing Issues</a:t>
            </a:r>
          </a:p>
          <a:p>
            <a:endParaRPr lang="en-US" sz="2800">
              <a:solidFill>
                <a:srgbClr val="FFFF00"/>
              </a:solidFill>
              <a:latin typeface="Calibri" charset="0"/>
            </a:endParaRPr>
          </a:p>
          <a:p>
            <a:r>
              <a:rPr lang="en-US" sz="2800">
                <a:solidFill>
                  <a:srgbClr val="FFFF00"/>
                </a:solidFill>
                <a:latin typeface="Calibri" charset="0"/>
              </a:rPr>
              <a:t>Volume 9 – 2004 No 3: Sept'04</a:t>
            </a:r>
          </a:p>
          <a:p>
            <a:r>
              <a:rPr lang="en-US" sz="2800" b="1">
                <a:solidFill>
                  <a:srgbClr val="FFFF00"/>
                </a:solidFill>
                <a:latin typeface="Calibri" charset="0"/>
              </a:rPr>
              <a:t>Hazardous Drugs</a:t>
            </a:r>
          </a:p>
          <a:p>
            <a:endParaRPr lang="en-US" sz="2800" b="1">
              <a:solidFill>
                <a:srgbClr val="FFFF00"/>
              </a:solidFill>
              <a:latin typeface="Calibri" charset="0"/>
            </a:endParaRPr>
          </a:p>
          <a:p>
            <a:r>
              <a:rPr lang="en-US" sz="2800">
                <a:solidFill>
                  <a:srgbClr val="FFFF00"/>
                </a:solidFill>
                <a:latin typeface="Calibri" charset="0"/>
              </a:rPr>
              <a:t>Safe Handling of Hazardous Drugs</a:t>
            </a:r>
          </a:p>
          <a:p>
            <a:endParaRPr lang="en-US" sz="2800">
              <a:solidFill>
                <a:srgbClr val="FFFF00"/>
              </a:solidFill>
              <a:latin typeface="Calibri" charset="0"/>
            </a:endParaRPr>
          </a:p>
          <a:p>
            <a:r>
              <a:rPr lang="en-US" sz="2800">
                <a:solidFill>
                  <a:srgbClr val="FFFF00"/>
                </a:solidFill>
                <a:latin typeface="Calibri" charset="0"/>
              </a:rPr>
              <a:t>Martha Polovich, MN, RN, AOCN</a:t>
            </a:r>
          </a:p>
          <a:p>
            <a:endParaRPr lang="en-US" sz="2800">
              <a:solidFill>
                <a:srgbClr val="FFFF00"/>
              </a:solidFill>
              <a:latin typeface="Calibri" charset="0"/>
            </a:endParaRPr>
          </a:p>
        </p:txBody>
      </p:sp>
      <p:sp>
        <p:nvSpPr>
          <p:cNvPr id="150532" name="Slide Number Placeholder 3"/>
          <p:cNvSpPr>
            <a:spLocks noGrp="1"/>
          </p:cNvSpPr>
          <p:nvPr>
            <p:ph type="sldNum" sz="quarter" idx="12"/>
          </p:nvPr>
        </p:nvSpPr>
        <p:spPr bwMode="auto">
          <a:noFill/>
          <a:ln>
            <a:miter lim="800000"/>
            <a:headEnd/>
            <a:tailEnd/>
          </a:ln>
        </p:spPr>
        <p:txBody>
          <a:bodyPr/>
          <a:lstStyle/>
          <a:p>
            <a:fld id="{E57D7496-6E69-4E97-BF36-D63908C9E447}" type="slidenum">
              <a:rPr lang="en-US"/>
              <a:pPr/>
              <a:t>64</a:t>
            </a:fld>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ext Box 5"/>
          <p:cNvSpPr txBox="1">
            <a:spLocks noChangeArrowheads="1"/>
          </p:cNvSpPr>
          <p:nvPr/>
        </p:nvSpPr>
        <p:spPr bwMode="auto">
          <a:xfrm>
            <a:off x="771525" y="334963"/>
            <a:ext cx="2389188" cy="584200"/>
          </a:xfrm>
          <a:prstGeom prst="rect">
            <a:avLst/>
          </a:prstGeom>
          <a:solidFill>
            <a:srgbClr val="FFFF00"/>
          </a:solidFill>
          <a:ln w="9525">
            <a:noFill/>
            <a:miter lim="800000"/>
            <a:headEnd/>
            <a:tailEnd/>
          </a:ln>
        </p:spPr>
        <p:txBody>
          <a:bodyPr wrap="none">
            <a:spAutoFit/>
          </a:bodyPr>
          <a:lstStyle/>
          <a:p>
            <a:pPr algn="ctr"/>
            <a:r>
              <a:rPr lang="en-US" sz="3200" b="1">
                <a:solidFill>
                  <a:srgbClr val="0070C0"/>
                </a:solidFill>
                <a:cs typeface="Arial" charset="0"/>
              </a:rPr>
              <a:t>Thank-you</a:t>
            </a:r>
            <a:r>
              <a:rPr lang="en-US" sz="3200" b="1">
                <a:solidFill>
                  <a:srgbClr val="0070C0"/>
                </a:solidFill>
                <a:latin typeface="Times New Roman" charset="0"/>
              </a:rPr>
              <a:t>!</a:t>
            </a:r>
          </a:p>
        </p:txBody>
      </p:sp>
      <p:pic>
        <p:nvPicPr>
          <p:cNvPr id="151555" name="Picture 1"/>
          <p:cNvPicPr>
            <a:picLocks noChangeAspect="1"/>
          </p:cNvPicPr>
          <p:nvPr/>
        </p:nvPicPr>
        <p:blipFill>
          <a:blip r:embed="rId2" cstate="screen"/>
          <a:srcRect/>
          <a:stretch>
            <a:fillRect/>
          </a:stretch>
        </p:blipFill>
        <p:spPr bwMode="auto">
          <a:xfrm>
            <a:off x="919163" y="1057275"/>
            <a:ext cx="7407275" cy="55626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8" name="Picture 3" descr="Coming Soon Slide.pdf"/>
          <p:cNvPicPr>
            <a:picLocks noChangeAspect="1"/>
          </p:cNvPicPr>
          <p:nvPr/>
        </p:nvPicPr>
        <p:blipFill>
          <a:blip r:embed="rId2" cstate="screen"/>
          <a:srcRect/>
          <a:stretch>
            <a:fillRect/>
          </a:stretch>
        </p:blipFill>
        <p:spPr bwMode="auto">
          <a:xfrm>
            <a:off x="0" y="0"/>
            <a:ext cx="9144000" cy="6858000"/>
          </a:xfrm>
          <a:prstGeom prst="rect">
            <a:avLst/>
          </a:prstGeom>
          <a:noFill/>
          <a:ln w="9525">
            <a:noFill/>
            <a:miter lim="800000"/>
            <a:headEnd/>
            <a:tailEnd/>
          </a:ln>
        </p:spPr>
      </p:pic>
      <p:sp>
        <p:nvSpPr>
          <p:cNvPr id="152579" name="Rectangle 4"/>
          <p:cNvSpPr>
            <a:spLocks noChangeArrowheads="1"/>
          </p:cNvSpPr>
          <p:nvPr/>
        </p:nvSpPr>
        <p:spPr bwMode="auto">
          <a:xfrm>
            <a:off x="106363" y="1752600"/>
            <a:ext cx="9037637" cy="1631950"/>
          </a:xfrm>
          <a:prstGeom prst="rect">
            <a:avLst/>
          </a:prstGeom>
          <a:noFill/>
          <a:ln w="9525">
            <a:noFill/>
            <a:miter lim="800000"/>
            <a:headEnd/>
            <a:tailEnd/>
          </a:ln>
        </p:spPr>
        <p:txBody>
          <a:bodyPr>
            <a:spAutoFit/>
          </a:bodyPr>
          <a:lstStyle/>
          <a:p>
            <a:r>
              <a:rPr lang="en-US" sz="1600" i="1">
                <a:solidFill>
                  <a:srgbClr val="000000"/>
                </a:solidFill>
                <a:cs typeface="Arial" charset="0"/>
              </a:rPr>
              <a:t>December 8   </a:t>
            </a:r>
            <a:r>
              <a:rPr lang="en-US" b="1">
                <a:solidFill>
                  <a:srgbClr val="000000"/>
                </a:solidFill>
                <a:cs typeface="Arial" charset="0"/>
              </a:rPr>
              <a:t>TELECLASS EDUCATION 2015 SCHEDULE RELEASE</a:t>
            </a:r>
            <a:br>
              <a:rPr lang="en-US" b="1">
                <a:solidFill>
                  <a:srgbClr val="000000"/>
                </a:solidFill>
                <a:cs typeface="Arial" charset="0"/>
              </a:rPr>
            </a:br>
            <a:r>
              <a:rPr lang="en-US" sz="1600">
                <a:solidFill>
                  <a:srgbClr val="000000"/>
                </a:solidFill>
                <a:cs typeface="Arial" charset="0"/>
              </a:rPr>
              <a:t>	http://www.webbertraining.com/schedulep1.php</a:t>
            </a:r>
            <a:r>
              <a:rPr lang="en-US" sz="1400">
                <a:solidFill>
                  <a:srgbClr val="000000"/>
                </a:solidFill>
                <a:cs typeface="Arial" charset="0"/>
              </a:rPr>
              <a:t/>
            </a:r>
            <a:br>
              <a:rPr lang="en-US" sz="1400">
                <a:solidFill>
                  <a:srgbClr val="000000"/>
                </a:solidFill>
                <a:cs typeface="Arial" charset="0"/>
              </a:rPr>
            </a:br>
            <a:r>
              <a:rPr lang="en-US" sz="1400" i="1">
                <a:solidFill>
                  <a:srgbClr val="000000"/>
                </a:solidFill>
                <a:cs typeface="Arial" charset="0"/>
              </a:rPr>
              <a:t/>
            </a:r>
            <a:br>
              <a:rPr lang="en-US" sz="1400" i="1">
                <a:solidFill>
                  <a:srgbClr val="000000"/>
                </a:solidFill>
                <a:cs typeface="Arial" charset="0"/>
              </a:rPr>
            </a:br>
            <a:r>
              <a:rPr lang="en-US" sz="1600" i="1">
                <a:solidFill>
                  <a:srgbClr val="000000"/>
                </a:solidFill>
                <a:cs typeface="Arial" charset="0"/>
              </a:rPr>
              <a:t>December 11   </a:t>
            </a:r>
            <a:r>
              <a:rPr lang="en-US" b="1">
                <a:solidFill>
                  <a:srgbClr val="000000"/>
                </a:solidFill>
                <a:cs typeface="Arial" charset="0"/>
              </a:rPr>
              <a:t>ENVIRONMENTAL CLEANINGIN HEALTHCARE: IS MONITORING OF 	CLEANING COMPLIANCE REALLY NEEDED?</a:t>
            </a:r>
            <a:br>
              <a:rPr lang="en-US" b="1">
                <a:solidFill>
                  <a:srgbClr val="000000"/>
                </a:solidFill>
                <a:cs typeface="Arial" charset="0"/>
              </a:rPr>
            </a:br>
            <a:r>
              <a:rPr lang="en-US" sz="1600">
                <a:solidFill>
                  <a:srgbClr val="000000"/>
                </a:solidFill>
                <a:cs typeface="Arial" charset="0"/>
              </a:rPr>
              <a:t>	Dr. Michelle Alfa, Diagnostic Services of Manitoba</a:t>
            </a:r>
          </a:p>
        </p:txBody>
      </p:sp>
      <p:pic>
        <p:nvPicPr>
          <p:cNvPr id="4" name="Picture 3" descr="2015 slide.pdf"/>
          <p:cNvPicPr>
            <a:picLocks noChangeAspect="1"/>
          </p:cNvPicPr>
          <p:nvPr/>
        </p:nvPicPr>
        <p:blipFill>
          <a:blip r:embed="rId3" cstate="screen"/>
          <a:srcRect/>
          <a:stretch>
            <a:fillRect/>
          </a:stretch>
        </p:blipFill>
        <p:spPr bwMode="auto">
          <a:xfrm rot="246411">
            <a:off x="403225" y="3452813"/>
            <a:ext cx="4440238" cy="3330575"/>
          </a:xfrm>
          <a:prstGeom prst="rect">
            <a:avLst/>
          </a:prstGeom>
          <a:noFill/>
          <a:ln w="9525">
            <a:solidFill>
              <a:srgbClr val="000000"/>
            </a:solidFill>
            <a:miter lim="800000"/>
            <a:headEnd/>
            <a:tailEnd/>
          </a:ln>
          <a:effectLst>
            <a:outerShdw dist="215899" dir="2700000" algn="tl" rotWithShape="0">
              <a:srgbClr val="808080">
                <a:alpha val="42999"/>
              </a:srgbClr>
            </a:outerShdw>
          </a:effec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1" descr="Patron Sponsor Slide.pdf"/>
          <p:cNvPicPr>
            <a:picLocks noChangeAspect="1"/>
          </p:cNvPicPr>
          <p:nvPr/>
        </p:nvPicPr>
        <p:blipFill>
          <a:blip r:embed="rId2" cstate="screen"/>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Box 1"/>
          <p:cNvSpPr txBox="1">
            <a:spLocks noChangeArrowheads="1"/>
          </p:cNvSpPr>
          <p:nvPr/>
        </p:nvSpPr>
        <p:spPr bwMode="auto">
          <a:xfrm>
            <a:off x="1752600" y="5791200"/>
            <a:ext cx="6248400" cy="369888"/>
          </a:xfrm>
          <a:prstGeom prst="rect">
            <a:avLst/>
          </a:prstGeom>
          <a:noFill/>
          <a:ln w="9525">
            <a:noFill/>
            <a:miter lim="800000"/>
            <a:headEnd/>
            <a:tailEnd/>
          </a:ln>
        </p:spPr>
        <p:txBody>
          <a:bodyPr>
            <a:spAutoFit/>
          </a:bodyPr>
          <a:lstStyle/>
          <a:p>
            <a:r>
              <a:rPr lang="en-US">
                <a:latin typeface="Calibri" charset="0"/>
              </a:rPr>
              <a:t>http://www.cdc.gov/nchs/data/nvsr/nvsr62/nvsr62_06.pdf</a:t>
            </a:r>
          </a:p>
        </p:txBody>
      </p:sp>
      <p:pic>
        <p:nvPicPr>
          <p:cNvPr id="88067" name="Picture 2"/>
          <p:cNvPicPr>
            <a:picLocks noChangeAspect="1" noChangeArrowheads="1"/>
          </p:cNvPicPr>
          <p:nvPr/>
        </p:nvPicPr>
        <p:blipFill>
          <a:blip r:embed="rId2" cstate="screen"/>
          <a:srcRect/>
          <a:stretch>
            <a:fillRect/>
          </a:stretch>
        </p:blipFill>
        <p:spPr bwMode="auto">
          <a:xfrm>
            <a:off x="228600" y="909638"/>
            <a:ext cx="8809038" cy="4505325"/>
          </a:xfrm>
          <a:prstGeom prst="rect">
            <a:avLst/>
          </a:prstGeom>
          <a:noFill/>
          <a:ln w="9525">
            <a:noFill/>
            <a:miter lim="800000"/>
            <a:headEnd/>
            <a:tailEnd/>
          </a:ln>
        </p:spPr>
      </p:pic>
      <p:sp>
        <p:nvSpPr>
          <p:cNvPr id="4" name="Explosion 1 3"/>
          <p:cNvSpPr/>
          <p:nvPr/>
        </p:nvSpPr>
        <p:spPr>
          <a:xfrm>
            <a:off x="4191000" y="3429000"/>
            <a:ext cx="228600" cy="1524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ＭＳ Ｐゴシック" charset="-128"/>
            </a:endParaRPr>
          </a:p>
        </p:txBody>
      </p:sp>
      <p:sp>
        <p:nvSpPr>
          <p:cNvPr id="88069" name="Slide Number Placeholder 4"/>
          <p:cNvSpPr>
            <a:spLocks noGrp="1"/>
          </p:cNvSpPr>
          <p:nvPr>
            <p:ph type="sldNum" sz="quarter" idx="12"/>
          </p:nvPr>
        </p:nvSpPr>
        <p:spPr bwMode="auto">
          <a:noFill/>
          <a:ln>
            <a:miter lim="800000"/>
            <a:headEnd/>
            <a:tailEnd/>
          </a:ln>
        </p:spPr>
        <p:txBody>
          <a:bodyPr/>
          <a:lstStyle/>
          <a:p>
            <a:fld id="{EBD96E16-2150-4C64-8139-A0562C6DD6DB}" type="slidenum">
              <a:rPr lang="en-US"/>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9090" name="Chart 7"/>
          <p:cNvGraphicFramePr>
            <a:graphicFrameLocks/>
          </p:cNvGraphicFramePr>
          <p:nvPr/>
        </p:nvGraphicFramePr>
        <p:xfrm>
          <a:off x="101600" y="1890713"/>
          <a:ext cx="4559300" cy="4008437"/>
        </p:xfrm>
        <a:graphic>
          <a:graphicData uri="http://schemas.openxmlformats.org/presentationml/2006/ole">
            <p:oleObj spid="_x0000_s89090" r:id="rId4" imgW="4559431" imgH="4010836" progId="Excel.Sheet.8">
              <p:embed/>
            </p:oleObj>
          </a:graphicData>
        </a:graphic>
      </p:graphicFrame>
      <p:sp>
        <p:nvSpPr>
          <p:cNvPr id="89093" name="Title 3"/>
          <p:cNvSpPr>
            <a:spLocks noGrp="1"/>
          </p:cNvSpPr>
          <p:nvPr>
            <p:ph type="title"/>
          </p:nvPr>
        </p:nvSpPr>
        <p:spPr/>
        <p:txBody>
          <a:bodyPr/>
          <a:lstStyle/>
          <a:p>
            <a:pPr eaLnBrk="1" hangingPunct="1"/>
            <a:r>
              <a:rPr lang="en-US" smtClean="0"/>
              <a:t>US Cancer Death Rate</a:t>
            </a:r>
          </a:p>
        </p:txBody>
      </p:sp>
      <p:sp>
        <p:nvSpPr>
          <p:cNvPr id="89094" name="TextBox 4"/>
          <p:cNvSpPr txBox="1">
            <a:spLocks noChangeArrowheads="1"/>
          </p:cNvSpPr>
          <p:nvPr/>
        </p:nvSpPr>
        <p:spPr bwMode="auto">
          <a:xfrm>
            <a:off x="1028700" y="6580188"/>
            <a:ext cx="8104188" cy="261937"/>
          </a:xfrm>
          <a:prstGeom prst="rect">
            <a:avLst/>
          </a:prstGeom>
          <a:noFill/>
          <a:ln w="9525">
            <a:noFill/>
            <a:miter lim="800000"/>
            <a:headEnd/>
            <a:tailEnd/>
          </a:ln>
        </p:spPr>
        <p:txBody>
          <a:bodyPr lIns="91402" tIns="45702" rIns="91402" bIns="45702">
            <a:spAutoFit/>
          </a:bodyPr>
          <a:lstStyle/>
          <a:p>
            <a:pPr algn="r" defTabSz="455613"/>
            <a:r>
              <a:rPr lang="en-US" sz="1100" i="1">
                <a:solidFill>
                  <a:srgbClr val="FFFFFF"/>
                </a:solidFill>
                <a:latin typeface="Calibri" charset="0"/>
              </a:rPr>
              <a:t>Source:</a:t>
            </a:r>
            <a:r>
              <a:rPr lang="en-US" sz="1100">
                <a:solidFill>
                  <a:srgbClr val="FFFFFF"/>
                </a:solidFill>
                <a:latin typeface="Calibri" charset="0"/>
              </a:rPr>
              <a:t> 1900-1970, U.S. Public Health Service; 1971-2001, U.S. National Center for Health Statistics</a:t>
            </a:r>
          </a:p>
        </p:txBody>
      </p:sp>
      <p:graphicFrame>
        <p:nvGraphicFramePr>
          <p:cNvPr id="89091" name="Chart 6"/>
          <p:cNvGraphicFramePr>
            <a:graphicFrameLocks/>
          </p:cNvGraphicFramePr>
          <p:nvPr/>
        </p:nvGraphicFramePr>
        <p:xfrm>
          <a:off x="3914775" y="1901825"/>
          <a:ext cx="4391025" cy="3994150"/>
        </p:xfrm>
        <a:graphic>
          <a:graphicData uri="http://schemas.openxmlformats.org/presentationml/2006/ole">
            <p:oleObj spid="_x0000_s89091" r:id="rId5" imgW="4388757" imgH="3992550" progId="Excel.Sheet.8">
              <p:embed/>
            </p:oleObj>
          </a:graphicData>
        </a:graphic>
      </p:graphicFrame>
      <p:graphicFrame>
        <p:nvGraphicFramePr>
          <p:cNvPr id="89092" name="Chart 10"/>
          <p:cNvGraphicFramePr>
            <a:graphicFrameLocks/>
          </p:cNvGraphicFramePr>
          <p:nvPr/>
        </p:nvGraphicFramePr>
        <p:xfrm>
          <a:off x="147638" y="1884363"/>
          <a:ext cx="4576762" cy="4008437"/>
        </p:xfrm>
        <a:graphic>
          <a:graphicData uri="http://schemas.openxmlformats.org/presentationml/2006/ole">
            <p:oleObj spid="_x0000_s89092" r:id="rId6" imgW="4577718" imgH="4010836" progId="Excel.Sheet.8">
              <p:embed/>
            </p:oleObj>
          </a:graphicData>
        </a:graphic>
      </p:graphicFrame>
      <p:pic>
        <p:nvPicPr>
          <p:cNvPr id="89095" name="Chart 11"/>
          <p:cNvPicPr>
            <a:picLocks noChangeArrowheads="1"/>
          </p:cNvPicPr>
          <p:nvPr/>
        </p:nvPicPr>
        <p:blipFill>
          <a:blip r:embed="rId7" cstate="screen"/>
          <a:srcRect/>
          <a:stretch>
            <a:fillRect/>
          </a:stretch>
        </p:blipFill>
        <p:spPr bwMode="auto">
          <a:xfrm>
            <a:off x="0" y="0"/>
            <a:ext cx="8321675" cy="5900738"/>
          </a:xfrm>
          <a:prstGeom prst="rect">
            <a:avLst/>
          </a:prstGeom>
          <a:noFill/>
          <a:ln w="9525">
            <a:noFill/>
            <a:miter lim="800000"/>
            <a:headEnd/>
            <a:tailEnd/>
          </a:ln>
        </p:spPr>
      </p:pic>
      <p:sp>
        <p:nvSpPr>
          <p:cNvPr id="89096" name="TextBox 12"/>
          <p:cNvSpPr txBox="1">
            <a:spLocks noChangeArrowheads="1"/>
          </p:cNvSpPr>
          <p:nvPr/>
        </p:nvSpPr>
        <p:spPr bwMode="auto">
          <a:xfrm>
            <a:off x="4095750" y="5972175"/>
            <a:ext cx="596900" cy="369888"/>
          </a:xfrm>
          <a:prstGeom prst="rect">
            <a:avLst/>
          </a:prstGeom>
          <a:noFill/>
          <a:ln w="9525">
            <a:noFill/>
            <a:miter lim="800000"/>
            <a:headEnd/>
            <a:tailEnd/>
          </a:ln>
        </p:spPr>
        <p:txBody>
          <a:bodyPr wrap="none">
            <a:spAutoFit/>
          </a:bodyPr>
          <a:lstStyle/>
          <a:p>
            <a:pPr defTabSz="455613"/>
            <a:r>
              <a:rPr lang="en-US" b="1">
                <a:solidFill>
                  <a:srgbClr val="FFFFFF"/>
                </a:solidFill>
                <a:latin typeface="Calibri" charset="0"/>
              </a:rPr>
              <a:t>Year</a:t>
            </a:r>
          </a:p>
        </p:txBody>
      </p:sp>
      <p:sp>
        <p:nvSpPr>
          <p:cNvPr id="89097" name="TextBox 2"/>
          <p:cNvSpPr txBox="1">
            <a:spLocks noChangeArrowheads="1"/>
          </p:cNvSpPr>
          <p:nvPr/>
        </p:nvSpPr>
        <p:spPr bwMode="auto">
          <a:xfrm>
            <a:off x="228600" y="5972175"/>
            <a:ext cx="4191000" cy="561975"/>
          </a:xfrm>
          <a:prstGeom prst="rect">
            <a:avLst/>
          </a:prstGeom>
          <a:noFill/>
          <a:ln w="9525">
            <a:noFill/>
            <a:miter lim="800000"/>
            <a:headEnd/>
            <a:tailEnd/>
          </a:ln>
        </p:spPr>
        <p:txBody>
          <a:bodyPr>
            <a:spAutoFit/>
          </a:bodyPr>
          <a:lstStyle/>
          <a:p>
            <a:pPr marL="341313" indent="-341313" algn="ctr" defTabSz="912813">
              <a:spcBef>
                <a:spcPct val="20000"/>
              </a:spcBef>
            </a:pPr>
            <a:r>
              <a:rPr lang="en-US" sz="900" b="1">
                <a:solidFill>
                  <a:srgbClr val="FFFF00"/>
                </a:solidFill>
                <a:latin typeface="Calibri" charset="0"/>
              </a:rPr>
              <a:t>Mark Clanton, MD, MPH, </a:t>
            </a:r>
          </a:p>
          <a:p>
            <a:pPr marL="341313" indent="-341313" algn="ctr" defTabSz="912813">
              <a:spcBef>
                <a:spcPct val="20000"/>
              </a:spcBef>
            </a:pPr>
            <a:r>
              <a:rPr lang="en-US" sz="900" b="1">
                <a:solidFill>
                  <a:srgbClr val="FFFF00"/>
                </a:solidFill>
                <a:latin typeface="Calibri" charset="0"/>
              </a:rPr>
              <a:t>Chief Medical Officer,</a:t>
            </a:r>
          </a:p>
          <a:p>
            <a:pPr marL="341313" indent="-341313" algn="ctr" defTabSz="912813">
              <a:spcBef>
                <a:spcPct val="20000"/>
              </a:spcBef>
            </a:pPr>
            <a:r>
              <a:rPr lang="en-US" sz="900" b="1">
                <a:solidFill>
                  <a:srgbClr val="FFFF00"/>
                </a:solidFill>
                <a:latin typeface="Calibri" charset="0"/>
              </a:rPr>
              <a:t>American Cancer Society, High Plains Division</a:t>
            </a:r>
          </a:p>
        </p:txBody>
      </p:sp>
      <p:sp>
        <p:nvSpPr>
          <p:cNvPr id="89098" name="Slide Number Placeholder 9"/>
          <p:cNvSpPr>
            <a:spLocks noGrp="1"/>
          </p:cNvSpPr>
          <p:nvPr>
            <p:ph type="sldNum" sz="quarter" idx="12"/>
          </p:nvPr>
        </p:nvSpPr>
        <p:spPr bwMode="auto">
          <a:ln>
            <a:miter lim="800000"/>
            <a:headEnd/>
            <a:tailEnd/>
          </a:ln>
        </p:spPr>
        <p:txBody>
          <a:bodyPr/>
          <a:lstStyle/>
          <a:p>
            <a:fld id="{386CC0D4-959F-4774-91E9-6E0B680698C7}" type="slidenum">
              <a:rPr lang="en-US"/>
              <a:pPr/>
              <a:t>8</a:t>
            </a:fld>
            <a:endParaRPr lang="en-US"/>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Title 1"/>
          <p:cNvSpPr>
            <a:spLocks noGrp="1"/>
          </p:cNvSpPr>
          <p:nvPr>
            <p:ph type="title"/>
          </p:nvPr>
        </p:nvSpPr>
        <p:spPr/>
        <p:txBody>
          <a:bodyPr/>
          <a:lstStyle/>
          <a:p>
            <a:pPr eaLnBrk="1" hangingPunct="1"/>
            <a:r>
              <a:rPr lang="en-US" sz="3600" smtClean="0"/>
              <a:t>Risk Factors/Causes of Cancer in the US</a:t>
            </a:r>
          </a:p>
        </p:txBody>
      </p:sp>
      <p:graphicFrame>
        <p:nvGraphicFramePr>
          <p:cNvPr id="91138" name="Content Placeholder 4"/>
          <p:cNvGraphicFramePr>
            <a:graphicFrameLocks noGrp="1"/>
          </p:cNvGraphicFramePr>
          <p:nvPr>
            <p:ph idx="1"/>
          </p:nvPr>
        </p:nvGraphicFramePr>
        <p:xfrm>
          <a:off x="457200" y="1250950"/>
          <a:ext cx="7934325" cy="5064125"/>
        </p:xfrm>
        <a:graphic>
          <a:graphicData uri="http://schemas.openxmlformats.org/presentationml/2006/ole">
            <p:oleObj spid="_x0000_s91138" r:id="rId3" imgW="7930240" imgH="5065357" progId="Excel.Sheet.8">
              <p:embed/>
            </p:oleObj>
          </a:graphicData>
        </a:graphic>
      </p:graphicFrame>
      <p:sp>
        <p:nvSpPr>
          <p:cNvPr id="91140" name="TextBox 3"/>
          <p:cNvSpPr txBox="1">
            <a:spLocks noChangeArrowheads="1"/>
          </p:cNvSpPr>
          <p:nvPr/>
        </p:nvSpPr>
        <p:spPr bwMode="auto">
          <a:xfrm>
            <a:off x="4676775" y="6326188"/>
            <a:ext cx="2946400" cy="369887"/>
          </a:xfrm>
          <a:prstGeom prst="rect">
            <a:avLst/>
          </a:prstGeom>
          <a:noFill/>
          <a:ln w="9525">
            <a:noFill/>
            <a:miter lim="800000"/>
            <a:headEnd/>
            <a:tailEnd/>
          </a:ln>
        </p:spPr>
        <p:txBody>
          <a:bodyPr wrap="none">
            <a:spAutoFit/>
          </a:bodyPr>
          <a:lstStyle/>
          <a:p>
            <a:r>
              <a:rPr lang="en-US">
                <a:latin typeface="Calibri" charset="0"/>
              </a:rPr>
              <a:t>Percent Attributable to Cause</a:t>
            </a:r>
          </a:p>
        </p:txBody>
      </p:sp>
      <p:sp>
        <p:nvSpPr>
          <p:cNvPr id="91141" name="Slide Number Placeholder 5"/>
          <p:cNvSpPr>
            <a:spLocks noGrp="1"/>
          </p:cNvSpPr>
          <p:nvPr>
            <p:ph type="sldNum" sz="quarter" idx="12"/>
          </p:nvPr>
        </p:nvSpPr>
        <p:spPr bwMode="auto">
          <a:ln>
            <a:miter lim="800000"/>
            <a:headEnd/>
            <a:tailEnd/>
          </a:ln>
        </p:spPr>
        <p:txBody>
          <a:bodyPr/>
          <a:lstStyle/>
          <a:p>
            <a:fld id="{F2482405-5AD0-4281-9FF6-4522F5634018}" type="slidenum">
              <a:rPr lang="en-US"/>
              <a:pPr/>
              <a:t>9</a:t>
            </a:fld>
            <a:endParaRPr lang="en-US"/>
          </a:p>
        </p:txBody>
      </p:sp>
    </p:spTree>
  </p:cSld>
  <p:clrMapOvr>
    <a:masterClrMapping/>
  </p:clrMapOvr>
  <p:timing>
    <p:tnLst>
      <p:par>
        <p:cTn id="1" dur="indefinite" restart="never" nodeType="tmRoot"/>
      </p:par>
    </p:tnLst>
  </p:timing>
</p:sld>
</file>

<file path=ppt/theme/_rels/theme7.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2_Blank Presentation">
  <a:themeElements>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CMS presentation template_final">
  <a:themeElements>
    <a:clrScheme name="SCMS presentation template_fi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CMS presentation template_fin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CMS presentation template_fi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CMS presentation template_fin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CMS presentation template_fin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CMS presentation template_fin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CMS presentation template_fin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CMS presentation template_fin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CMS presentation template_fin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CMS presentation template_fin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CMS presentation template_fin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CMS presentation template_fin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CMS presentation template_fin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CMS presentation template_fin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Serene">
  <a:themeElements>
    <a:clrScheme name="">
      <a:dk1>
        <a:srgbClr val="333333"/>
      </a:dk1>
      <a:lt1>
        <a:srgbClr val="A9BDA9"/>
      </a:lt1>
      <a:dk2>
        <a:srgbClr val="004C2B"/>
      </a:dk2>
      <a:lt2>
        <a:srgbClr val="578963"/>
      </a:lt2>
      <a:accent1>
        <a:srgbClr val="FFCCCC"/>
      </a:accent1>
      <a:accent2>
        <a:srgbClr val="B3E1B3"/>
      </a:accent2>
      <a:accent3>
        <a:srgbClr val="D1DBD1"/>
      </a:accent3>
      <a:accent4>
        <a:srgbClr val="2A2A2A"/>
      </a:accent4>
      <a:accent5>
        <a:srgbClr val="FFE2E2"/>
      </a:accent5>
      <a:accent6>
        <a:srgbClr val="A2CCA2"/>
      </a:accent6>
      <a:hlink>
        <a:srgbClr val="BDD7E5"/>
      </a:hlink>
      <a:folHlink>
        <a:srgbClr val="D2AAD2"/>
      </a:folHlink>
    </a:clrScheme>
    <a:fontScheme name="Seren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erene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10513</TotalTime>
  <Words>2008</Words>
  <Application>Microsoft Office PowerPoint</Application>
  <PresentationFormat>On-screen Show (4:3)</PresentationFormat>
  <Paragraphs>390</Paragraphs>
  <Slides>67</Slides>
  <Notes>6</Notes>
  <HiddenSlides>0</HiddenSlides>
  <MMClips>0</MMClips>
  <ScaleCrop>false</ScaleCrop>
  <HeadingPairs>
    <vt:vector size="6" baseType="variant">
      <vt:variant>
        <vt:lpstr>Theme</vt:lpstr>
      </vt:variant>
      <vt:variant>
        <vt:i4>7</vt:i4>
      </vt:variant>
      <vt:variant>
        <vt:lpstr>Embedded OLE Servers</vt:lpstr>
      </vt:variant>
      <vt:variant>
        <vt:i4>1</vt:i4>
      </vt:variant>
      <vt:variant>
        <vt:lpstr>Slide Titles</vt:lpstr>
      </vt:variant>
      <vt:variant>
        <vt:i4>67</vt:i4>
      </vt:variant>
    </vt:vector>
  </HeadingPairs>
  <TitlesOfParts>
    <vt:vector size="75" baseType="lpstr">
      <vt:lpstr>2_Blank Presentation</vt:lpstr>
      <vt:lpstr>Office Theme</vt:lpstr>
      <vt:lpstr>SCMS presentation template_final</vt:lpstr>
      <vt:lpstr>4_Office Theme</vt:lpstr>
      <vt:lpstr>Black</vt:lpstr>
      <vt:lpstr>Serene</vt:lpstr>
      <vt:lpstr>Urban</vt:lpstr>
      <vt:lpstr>Microsoft Office Excel 97-2003 Worksheet</vt:lpstr>
      <vt:lpstr>Slide 1</vt:lpstr>
      <vt:lpstr>Slide 2</vt:lpstr>
      <vt:lpstr>Slide 3</vt:lpstr>
      <vt:lpstr>Slide 4</vt:lpstr>
      <vt:lpstr>Slide 5</vt:lpstr>
      <vt:lpstr>Slide 6</vt:lpstr>
      <vt:lpstr>Slide 7</vt:lpstr>
      <vt:lpstr>US Cancer Death Rate</vt:lpstr>
      <vt:lpstr>Risk Factors/Causes of Cancer in the US</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Waste streams……..</vt:lpstr>
      <vt:lpstr>Slide 46</vt:lpstr>
      <vt:lpstr>Pharmaceutical Waste and Disposal </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Ed Krisiunas</dc:creator>
  <cp:lastModifiedBy>Helen Evans</cp:lastModifiedBy>
  <cp:revision>225</cp:revision>
  <cp:lastPrinted>2014-12-01T23:39:31Z</cp:lastPrinted>
  <dcterms:created xsi:type="dcterms:W3CDTF">2014-12-01T22:59:44Z</dcterms:created>
  <dcterms:modified xsi:type="dcterms:W3CDTF">2014-12-02T16:39:11Z</dcterms:modified>
</cp:coreProperties>
</file>