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svg" ContentType="image/svg+xml"/>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1" r:id="rId2"/>
    <p:sldMasterId id="2147483678" r:id="rId3"/>
    <p:sldMasterId id="2147483680" r:id="rId4"/>
    <p:sldMasterId id="2147483682" r:id="rId5"/>
    <p:sldMasterId id="2147483699" r:id="rId6"/>
    <p:sldMasterId id="2147483712" r:id="rId7"/>
    <p:sldMasterId id="2147483724" r:id="rId8"/>
    <p:sldMasterId id="2147483737" r:id="rId9"/>
    <p:sldMasterId id="2147483753" r:id="rId10"/>
  </p:sldMasterIdLst>
  <p:notesMasterIdLst>
    <p:notesMasterId r:id="rId70"/>
  </p:notesMasterIdLst>
  <p:handoutMasterIdLst>
    <p:handoutMasterId r:id="rId71"/>
  </p:handoutMasterIdLst>
  <p:sldIdLst>
    <p:sldId id="810" r:id="rId11"/>
    <p:sldId id="835" r:id="rId12"/>
    <p:sldId id="1448943493" r:id="rId13"/>
    <p:sldId id="705" r:id="rId14"/>
    <p:sldId id="1448943499" r:id="rId15"/>
    <p:sldId id="1448943497" r:id="rId16"/>
    <p:sldId id="833" r:id="rId17"/>
    <p:sldId id="748" r:id="rId18"/>
    <p:sldId id="803" r:id="rId19"/>
    <p:sldId id="767" r:id="rId20"/>
    <p:sldId id="644" r:id="rId21"/>
    <p:sldId id="537" r:id="rId22"/>
    <p:sldId id="583" r:id="rId23"/>
    <p:sldId id="804" r:id="rId24"/>
    <p:sldId id="1448943498" r:id="rId25"/>
    <p:sldId id="544" r:id="rId26"/>
    <p:sldId id="545" r:id="rId27"/>
    <p:sldId id="1448943491" r:id="rId28"/>
    <p:sldId id="773" r:id="rId29"/>
    <p:sldId id="775" r:id="rId30"/>
    <p:sldId id="672" r:id="rId31"/>
    <p:sldId id="811" r:id="rId32"/>
    <p:sldId id="532" r:id="rId33"/>
    <p:sldId id="780" r:id="rId34"/>
    <p:sldId id="424" r:id="rId35"/>
    <p:sldId id="444" r:id="rId36"/>
    <p:sldId id="786" r:id="rId37"/>
    <p:sldId id="787" r:id="rId38"/>
    <p:sldId id="812" r:id="rId39"/>
    <p:sldId id="749" r:id="rId40"/>
    <p:sldId id="257" r:id="rId41"/>
    <p:sldId id="752" r:id="rId42"/>
    <p:sldId id="790" r:id="rId43"/>
    <p:sldId id="792" r:id="rId44"/>
    <p:sldId id="279" r:id="rId45"/>
    <p:sldId id="830" r:id="rId46"/>
    <p:sldId id="415" r:id="rId47"/>
    <p:sldId id="828" r:id="rId48"/>
    <p:sldId id="766" r:id="rId49"/>
    <p:sldId id="813" r:id="rId50"/>
    <p:sldId id="799" r:id="rId51"/>
    <p:sldId id="827" r:id="rId52"/>
    <p:sldId id="1448943488" r:id="rId53"/>
    <p:sldId id="1448943490" r:id="rId54"/>
    <p:sldId id="310" r:id="rId55"/>
    <p:sldId id="1448943494" r:id="rId56"/>
    <p:sldId id="1448943495" r:id="rId57"/>
    <p:sldId id="1448943482" r:id="rId58"/>
    <p:sldId id="1448943489" r:id="rId59"/>
    <p:sldId id="1448943487" r:id="rId60"/>
    <p:sldId id="1448943486" r:id="rId61"/>
    <p:sldId id="311" r:id="rId62"/>
    <p:sldId id="832" r:id="rId63"/>
    <p:sldId id="1448943492" r:id="rId64"/>
    <p:sldId id="834" r:id="rId65"/>
    <p:sldId id="761" r:id="rId66"/>
    <p:sldId id="271" r:id="rId67"/>
    <p:sldId id="1448943500" r:id="rId68"/>
    <p:sldId id="1448943501"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Morse" initials="S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24"/>
    <p:restoredTop sz="81645"/>
  </p:normalViewPr>
  <p:slideViewPr>
    <p:cSldViewPr snapToGrid="0" snapToObjects="1">
      <p:cViewPr varScale="1">
        <p:scale>
          <a:sx n="95" d="100"/>
          <a:sy n="95" d="100"/>
        </p:scale>
        <p:origin x="288" y="184"/>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showGuides="1">
      <p:cViewPr varScale="1">
        <p:scale>
          <a:sx n="89" d="100"/>
          <a:sy n="89" d="100"/>
        </p:scale>
        <p:origin x="294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63" Type="http://schemas.openxmlformats.org/officeDocument/2006/relationships/slide" Target="slides/slide53.xml"/><Relationship Id="rId64" Type="http://schemas.openxmlformats.org/officeDocument/2006/relationships/slide" Target="slides/slide54.xml"/><Relationship Id="rId65" Type="http://schemas.openxmlformats.org/officeDocument/2006/relationships/slide" Target="slides/slide55.xml"/><Relationship Id="rId66" Type="http://schemas.openxmlformats.org/officeDocument/2006/relationships/slide" Target="slides/slide56.xml"/><Relationship Id="rId67" Type="http://schemas.openxmlformats.org/officeDocument/2006/relationships/slide" Target="slides/slide57.xml"/><Relationship Id="rId68" Type="http://schemas.openxmlformats.org/officeDocument/2006/relationships/slide" Target="slides/slide58.xml"/><Relationship Id="rId69" Type="http://schemas.openxmlformats.org/officeDocument/2006/relationships/slide" Target="slides/slide59.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slide" Target="slides/slide4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70" Type="http://schemas.openxmlformats.org/officeDocument/2006/relationships/notesMaster" Target="notesMasters/notesMaster1.xml"/><Relationship Id="rId71" Type="http://schemas.openxmlformats.org/officeDocument/2006/relationships/handoutMaster" Target="handoutMasters/handoutMaster1.xml"/><Relationship Id="rId72" Type="http://schemas.openxmlformats.org/officeDocument/2006/relationships/commentAuthors" Target="commentAuthors.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0.xml"/><Relationship Id="rId61" Type="http://schemas.openxmlformats.org/officeDocument/2006/relationships/slide" Target="slides/slide51.xml"/><Relationship Id="rId62" Type="http://schemas.openxmlformats.org/officeDocument/2006/relationships/slide" Target="slides/slide52.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42891"/>
            <a:ext cx="6856413" cy="685800"/>
          </a:xfrm>
          <a:prstGeom prst="rect">
            <a:avLst/>
          </a:prstGeom>
        </p:spPr>
        <p:txBody>
          <a:bodyPr vert="horz" lIns="91440" tIns="45720" rIns="91440" bIns="45720" rtlCol="0"/>
          <a:lstStyle>
            <a:lvl1pPr algn="l">
              <a:defRPr sz="1200"/>
            </a:lvl1pPr>
          </a:lstStyle>
          <a:p>
            <a:pPr algn="ctr"/>
            <a:r>
              <a:rPr lang="en-US" b="1" dirty="0"/>
              <a:t>COVID-19/SARS-CoV-2 </a:t>
            </a:r>
            <a:r>
              <a:rPr lang="en-US" b="1" dirty="0" smtClean="0"/>
              <a:t>Pandemic: Dress Rehearsal for “Disease X”? </a:t>
            </a:r>
            <a:r>
              <a:rPr lang="en-US" b="1" dirty="0"/>
              <a:t>FOR “DISEASE X</a:t>
            </a:r>
            <a:r>
              <a:rPr lang="en-US" b="1" dirty="0" smtClean="0"/>
              <a:t>”</a:t>
            </a:r>
            <a:br>
              <a:rPr lang="en-US" b="1" dirty="0" smtClean="0"/>
            </a:br>
            <a:r>
              <a:rPr lang="en-US" b="1" dirty="0" smtClean="0"/>
              <a:t>Prof. Steven Morse, Columbia University Mailman School of Public Health</a:t>
            </a:r>
            <a:br>
              <a:rPr lang="en-US" b="1" dirty="0" smtClean="0"/>
            </a:br>
            <a:r>
              <a:rPr lang="en-US" b="1" dirty="0" smtClean="0"/>
              <a:t>A Webber Training Teleclass</a:t>
            </a:r>
            <a:endParaRPr lang="en-US" b="1" dirty="0"/>
          </a:p>
        </p:txBody>
      </p:sp>
      <p:sp>
        <p:nvSpPr>
          <p:cNvPr id="4" name="Footer Placeholder 3"/>
          <p:cNvSpPr>
            <a:spLocks noGrp="1"/>
          </p:cNvSpPr>
          <p:nvPr>
            <p:ph type="ftr" sz="quarter" idx="2"/>
          </p:nvPr>
        </p:nvSpPr>
        <p:spPr>
          <a:xfrm>
            <a:off x="0" y="8356597"/>
            <a:ext cx="6856412" cy="458787"/>
          </a:xfrm>
          <a:prstGeom prst="rect">
            <a:avLst/>
          </a:prstGeom>
        </p:spPr>
        <p:txBody>
          <a:bodyPr vert="horz" lIns="91440" tIns="45720" rIns="91440" bIns="45720" rtlCol="0" anchor="b"/>
          <a:lstStyle>
            <a:lvl1pPr algn="l">
              <a:defRPr sz="1200"/>
            </a:lvl1pPr>
          </a:lstStyle>
          <a:p>
            <a:pPr algn="ctr"/>
            <a:r>
              <a:rPr lang="en-US" b="1" dirty="0" smtClean="0"/>
              <a:t>Hosted by Paul Webber  </a:t>
            </a:r>
            <a:r>
              <a:rPr lang="en-US" b="1" dirty="0" err="1" smtClean="0"/>
              <a:t>paul@webbertraining.com</a:t>
            </a:r>
            <a:r>
              <a:rPr lang="en-US" b="1" dirty="0" smtClean="0"/>
              <a:t/>
            </a:r>
            <a:br>
              <a:rPr lang="en-US" b="1" dirty="0" smtClean="0"/>
            </a:br>
            <a:r>
              <a:rPr lang="en-US" b="1" dirty="0" err="1" smtClean="0"/>
              <a:t>www.webbertraining.com</a:t>
            </a:r>
            <a:endParaRPr lang="en-US" b="1"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D01900-301F-2944-9096-1194BA6D98CD}" type="slidenum">
              <a:rPr lang="en-US" smtClean="0"/>
              <a:t>‹#›</a:t>
            </a:fld>
            <a:endParaRPr lang="en-US"/>
          </a:p>
        </p:txBody>
      </p:sp>
    </p:spTree>
    <p:extLst>
      <p:ext uri="{BB962C8B-B14F-4D97-AF65-F5344CB8AC3E}">
        <p14:creationId xmlns:p14="http://schemas.microsoft.com/office/powerpoint/2010/main" val="30108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2DE50D-D13B-F94B-8690-0791AC756C50}" type="datetimeFigureOut">
              <a:rPr lang="en-US" smtClean="0"/>
              <a:t>12/13/21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0F9570-D8CA-A946-8BD0-DF845937ABC2}" type="slidenum">
              <a:rPr lang="en-US" smtClean="0"/>
              <a:t>‹#›</a:t>
            </a:fld>
            <a:endParaRPr lang="en-US"/>
          </a:p>
        </p:txBody>
      </p:sp>
    </p:spTree>
    <p:extLst>
      <p:ext uri="{BB962C8B-B14F-4D97-AF65-F5344CB8AC3E}">
        <p14:creationId xmlns:p14="http://schemas.microsoft.com/office/powerpoint/2010/main" val="1905222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0F9570-D8CA-A946-8BD0-DF845937ABC2}" type="slidenum">
              <a:rPr lang="en-US" smtClean="0"/>
              <a:t>2</a:t>
            </a:fld>
            <a:endParaRPr lang="en-US"/>
          </a:p>
        </p:txBody>
      </p:sp>
    </p:spTree>
    <p:extLst>
      <p:ext uri="{BB962C8B-B14F-4D97-AF65-F5344CB8AC3E}">
        <p14:creationId xmlns:p14="http://schemas.microsoft.com/office/powerpoint/2010/main" val="1850164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5F8B6A7-DB98-47EE-9BB0-6897AB4B330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27193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533400" y="763588"/>
            <a:ext cx="6705600" cy="3771900"/>
          </a:xfrm>
          <a:prstGeom prst="rect">
            <a:avLst/>
          </a:prstGeom>
        </p:spPr>
      </p:sp>
      <p:sp>
        <p:nvSpPr>
          <p:cNvPr id="53" name="PlaceHolder 2"/>
          <p:cNvSpPr>
            <a:spLocks noGrp="1"/>
          </p:cNvSpPr>
          <p:nvPr>
            <p:ph type="body"/>
          </p:nvPr>
        </p:nvSpPr>
        <p:spPr>
          <a:xfrm>
            <a:off x="777960" y="4776840"/>
            <a:ext cx="6216480" cy="4525200"/>
          </a:xfrm>
          <a:prstGeom prst="rect">
            <a:avLst/>
          </a:prstGeom>
        </p:spPr>
        <p:txBody>
          <a:bodyPr lIns="0" tIns="0" rIns="0" bIns="0">
            <a:spAutoFit/>
          </a:bodyPr>
          <a:lstStyle/>
          <a:p>
            <a:endParaRPr lang="en-US" sz="900" b="0" strike="noStrike" spc="-1" dirty="0">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endParaRPr lang="en-US">
              <a:latin typeface="Arial" charset="0"/>
            </a:endParaRPr>
          </a:p>
        </p:txBody>
      </p:sp>
      <p:sp>
        <p:nvSpPr>
          <p:cNvPr id="168964"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48E192-7154-4CE4-9D1C-9B76295F496F}" type="slidenum">
              <a:rPr kumimoji="0" lang="en-US" sz="1200" b="0" i="0" u="none" strike="noStrike" kern="1200" cap="none" spc="0" normalizeH="0" baseline="0" noProof="0" smtClean="0">
                <a:ln>
                  <a:noFill/>
                </a:ln>
                <a:solidFill>
                  <a:srgbClr val="000000"/>
                </a:solidFill>
                <a:effectLst/>
                <a:uLnTx/>
                <a:uFillTx/>
                <a:latin typeface="Arial" charset="0"/>
                <a:ea typeface="+mn-ea"/>
                <a:cs typeface="Courier New" pitchFamily="49"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mn-ea"/>
              <a:cs typeface="Courier New" pitchFamily="49" charset="0"/>
            </a:endParaRPr>
          </a:p>
        </p:txBody>
      </p:sp>
    </p:spTree>
    <p:extLst>
      <p:ext uri="{BB962C8B-B14F-4D97-AF65-F5344CB8AC3E}">
        <p14:creationId xmlns:p14="http://schemas.microsoft.com/office/powerpoint/2010/main" val="1172446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6AC8910-2E95-9248-BDE5-1A86966AA054}"/>
              </a:ext>
            </a:extLst>
          </p:cNvPr>
          <p:cNvSpPr>
            <a:spLocks noGrp="1" noChangeArrowheads="1"/>
          </p:cNvSpPr>
          <p:nvPr>
            <p:ph type="sldNum"/>
          </p:nvPr>
        </p:nvSpPr>
        <p:spPr>
          <a:ln/>
        </p:spPr>
        <p:txBody>
          <a:bodyPr/>
          <a:lstStyle/>
          <a:p>
            <a:pPr marL="0" marR="0" lvl="0" indent="0" algn="r" defTabSz="457200"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71A2AE1E-A3ED-A94E-B919-580DE90F67BD}" type="slidenum">
              <a:rPr kumimoji="0" lang="en-US" altLang="en-US" sz="1400" b="0" i="0" u="none" strike="noStrike" kern="1200" cap="none" spc="0" normalizeH="0" baseline="0" noProof="0" smtClean="0">
                <a:ln>
                  <a:noFill/>
                </a:ln>
                <a:solidFill>
                  <a:srgbClr val="303D22"/>
                </a:solidFill>
                <a:effectLst/>
                <a:uLnTx/>
                <a:uFillTx/>
                <a:latin typeface="Arial" panose="020B0604020202020204" pitchFamily="34" charset="0"/>
                <a:ea typeface="ＭＳ Ｐゴシック" panose="020B0600070205080204" pitchFamily="34" charset="-128"/>
                <a:cs typeface="Courier New" pitchFamily="49" charset="0"/>
              </a:rPr>
              <a:pPr marL="0" marR="0" lvl="0" indent="0" algn="r" defTabSz="457200"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38</a:t>
            </a:fld>
            <a:endParaRPr kumimoji="0" lang="en-US" altLang="en-US" sz="1400" b="0" i="0" u="none" strike="noStrike" kern="1200" cap="none" spc="0" normalizeH="0" baseline="0" noProof="0">
              <a:ln>
                <a:noFill/>
              </a:ln>
              <a:solidFill>
                <a:srgbClr val="303D22"/>
              </a:solidFill>
              <a:effectLst/>
              <a:uLnTx/>
              <a:uFillTx/>
              <a:latin typeface="Arial" panose="020B0604020202020204" pitchFamily="34" charset="0"/>
              <a:ea typeface="ＭＳ Ｐゴシック" panose="020B0600070205080204" pitchFamily="34" charset="-128"/>
              <a:cs typeface="Courier New" pitchFamily="49" charset="0"/>
            </a:endParaRPr>
          </a:p>
        </p:txBody>
      </p:sp>
      <p:sp>
        <p:nvSpPr>
          <p:cNvPr id="10241" name="Text Box 1">
            <a:extLst>
              <a:ext uri="{FF2B5EF4-FFF2-40B4-BE49-F238E27FC236}">
                <a16:creationId xmlns:a16="http://schemas.microsoft.com/office/drawing/2014/main" xmlns="" id="{A3D2EEEA-E71E-764B-9263-6810C39167ED}"/>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2" name="Text Box 2">
            <a:extLst>
              <a:ext uri="{FF2B5EF4-FFF2-40B4-BE49-F238E27FC236}">
                <a16:creationId xmlns:a16="http://schemas.microsoft.com/office/drawing/2014/main" xmlns="" id="{7C7A5AF4-C099-7946-8591-8999510FAD17}"/>
              </a:ext>
            </a:extLst>
          </p:cNvPr>
          <p:cNvSpPr txBox="1">
            <a:spLocks noGrp="1" noChangeArrowheads="1"/>
          </p:cNvSpPr>
          <p:nvPr>
            <p:ph type="body" idx="1"/>
          </p:nvPr>
        </p:nvSpPr>
        <p:spPr bwMode="auto">
          <a:xfrm>
            <a:off x="777875" y="4776788"/>
            <a:ext cx="6216650" cy="1619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938"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900" dirty="0">
              <a:latin typeface="Arial" panose="020B0604020202020204" pitchFamily="34" charset="0"/>
              <a:ea typeface="Baekmuk Gulim" charset="0"/>
              <a:cs typeface="Baekmuk Gulim" charset="0"/>
            </a:endParaRPr>
          </a:p>
        </p:txBody>
      </p:sp>
    </p:spTree>
    <p:extLst>
      <p:ext uri="{BB962C8B-B14F-4D97-AF65-F5344CB8AC3E}">
        <p14:creationId xmlns:p14="http://schemas.microsoft.com/office/powerpoint/2010/main" val="3879901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0F9570-D8CA-A946-8BD0-DF845937AB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350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0F9570-D8CA-A946-8BD0-DF845937AB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505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0F9570-D8CA-A946-8BD0-DF845937AB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15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0F9570-D8CA-A946-8BD0-DF845937ABC2}" type="slidenum">
              <a:rPr lang="en-US" smtClean="0"/>
              <a:t>9</a:t>
            </a:fld>
            <a:endParaRPr lang="en-US"/>
          </a:p>
        </p:txBody>
      </p:sp>
    </p:spTree>
    <p:extLst>
      <p:ext uri="{BB962C8B-B14F-4D97-AF65-F5344CB8AC3E}">
        <p14:creationId xmlns:p14="http://schemas.microsoft.com/office/powerpoint/2010/main" val="1994065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endParaRPr lang="en-US"/>
          </a:p>
        </p:txBody>
      </p:sp>
      <p:sp>
        <p:nvSpPr>
          <p:cNvPr id="84996"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BDE1CF-F18E-4755-9E96-9E755C71E1C8}" type="slidenum">
              <a:rPr kumimoji="0" lang="en-US" sz="1200" b="0" i="0" u="none" strike="noStrike" kern="1200" cap="none" spc="0" normalizeH="0" baseline="0" noProof="0" smtClean="0">
                <a:ln>
                  <a:noFill/>
                </a:ln>
                <a:solidFill>
                  <a:srgbClr val="000000"/>
                </a:solidFill>
                <a:effectLst/>
                <a:uLnTx/>
                <a:uFillTx/>
                <a:latin typeface="Arial" charset="0"/>
                <a:ea typeface="+mn-ea"/>
                <a:cs typeface="Courier New" pitchFamily="49"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mn-ea"/>
              <a:cs typeface="Courier New" pitchFamily="49" charset="0"/>
            </a:endParaRPr>
          </a:p>
        </p:txBody>
      </p:sp>
    </p:spTree>
    <p:extLst>
      <p:ext uri="{BB962C8B-B14F-4D97-AF65-F5344CB8AC3E}">
        <p14:creationId xmlns:p14="http://schemas.microsoft.com/office/powerpoint/2010/main" val="2159808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1"/>
          <p:cNvSpPr>
            <a:spLocks noGrp="1" noRot="1" noChangeAspect="1" noChangeArrowheads="1" noTextEdit="1"/>
          </p:cNvSpPr>
          <p:nvPr>
            <p:ph type="sldImg"/>
          </p:nvPr>
        </p:nvSpPr>
        <p:spPr>
          <a:xfrm>
            <a:off x="641350" y="914400"/>
            <a:ext cx="5573713" cy="3135313"/>
          </a:xfrm>
          <a:solidFill>
            <a:srgbClr val="FFFFFF"/>
          </a:solidFill>
          <a:ln/>
        </p:spPr>
      </p:sp>
      <p:sp>
        <p:nvSpPr>
          <p:cNvPr id="105475" name="Rectangle 2"/>
          <p:cNvSpPr>
            <a:spLocks noGrp="1" noChangeArrowheads="1"/>
          </p:cNvSpPr>
          <p:nvPr>
            <p:ph type="body" idx="1"/>
          </p:nvPr>
        </p:nvSpPr>
        <p:spPr>
          <a:xfrm>
            <a:off x="1046163" y="4352925"/>
            <a:ext cx="4770437" cy="3479800"/>
          </a:xfrm>
          <a:noFill/>
          <a:ln/>
        </p:spPr>
        <p:txBody>
          <a:bodyPr wrap="none" anchor="ctr"/>
          <a:lstStyle/>
          <a:p>
            <a:pPr eaLnBrk="1" hangingPunct="1"/>
            <a:endParaRPr lang="en-US"/>
          </a:p>
        </p:txBody>
      </p:sp>
    </p:spTree>
    <p:extLst>
      <p:ext uri="{BB962C8B-B14F-4D97-AF65-F5344CB8AC3E}">
        <p14:creationId xmlns:p14="http://schemas.microsoft.com/office/powerpoint/2010/main" val="292132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BBCA6E-F990-48FE-8C04-B6C8F0E97E48}"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52879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6">
            <a:extLst>
              <a:ext uri="{FF2B5EF4-FFF2-40B4-BE49-F238E27FC236}">
                <a16:creationId xmlns:a16="http://schemas.microsoft.com/office/drawing/2014/main" xmlns="" id="{D628F3CA-9A83-5A46-85CD-6C23B1266B3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B76323E2-43DC-2A4A-9B9E-E4484A73815C}" type="slidenum">
              <a:rPr kumimoji="0" lang="en-US" altLang="en-US" sz="1400" b="0" i="0" u="none" strike="noStrike" kern="1200" cap="none" spc="0" normalizeH="0" baseline="0" noProof="0" smtClean="0">
                <a:ln>
                  <a:noFill/>
                </a:ln>
                <a:solidFill>
                  <a:srgbClr val="303D22"/>
                </a:solidFill>
                <a:effectLst/>
                <a:uLnTx/>
                <a:uFillTx/>
                <a:latin typeface="arial" panose="020B0604020202020204" pitchFamily="34" charset="0"/>
                <a:ea typeface="+mn-ea"/>
                <a:cs typeface="Baekmuk Batang" charset="0"/>
              </a:rPr>
              <a:pPr marL="0" marR="0" lvl="0" indent="0" algn="r" defTabSz="9144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14</a:t>
            </a:fld>
            <a:endParaRPr kumimoji="0" lang="en-US" altLang="en-US" sz="1400" b="0" i="0" u="none" strike="noStrike" kern="1200" cap="none" spc="0" normalizeH="0" baseline="0" noProof="0">
              <a:ln>
                <a:noFill/>
              </a:ln>
              <a:solidFill>
                <a:srgbClr val="303D22"/>
              </a:solidFill>
              <a:effectLst/>
              <a:uLnTx/>
              <a:uFillTx/>
              <a:latin typeface="arial" panose="020B0604020202020204" pitchFamily="34" charset="0"/>
              <a:ea typeface="+mn-ea"/>
              <a:cs typeface="Baekmuk Batang" charset="0"/>
            </a:endParaRPr>
          </a:p>
        </p:txBody>
      </p:sp>
      <p:sp>
        <p:nvSpPr>
          <p:cNvPr id="6147" name="Text Box 1">
            <a:extLst>
              <a:ext uri="{FF2B5EF4-FFF2-40B4-BE49-F238E27FC236}">
                <a16:creationId xmlns:a16="http://schemas.microsoft.com/office/drawing/2014/main" xmlns="" id="{1DEA22F7-58EE-564B-BE43-487441EB3A6C}"/>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Text Box 2">
            <a:extLst>
              <a:ext uri="{FF2B5EF4-FFF2-40B4-BE49-F238E27FC236}">
                <a16:creationId xmlns:a16="http://schemas.microsoft.com/office/drawing/2014/main" xmlns="" id="{CE542153-3F00-AF4F-8378-9A245C527C58}"/>
              </a:ext>
            </a:extLst>
          </p:cNvPr>
          <p:cNvSpPr>
            <a:spLocks noGrp="1" noChangeArrowheads="1"/>
          </p:cNvSpPr>
          <p:nvPr>
            <p:ph type="body" idx="1"/>
          </p:nvPr>
        </p:nvSpPr>
        <p:spPr>
          <a:xfrm>
            <a:off x="777875" y="4776788"/>
            <a:ext cx="6216650" cy="1363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938"/>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900" dirty="0">
              <a:latin typeface="arial" panose="020B0604020202020204" pitchFamily="34" charset="0"/>
              <a:ea typeface="Baekmuk Batang" charset="0"/>
              <a:cs typeface="Baekmuk Batang"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a:p>
        </p:txBody>
      </p:sp>
      <p:sp>
        <p:nvSpPr>
          <p:cNvPr id="112644"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ECD1E8-A9DB-4EE4-AC63-2664D5CF60D5}"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603452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a:p>
        </p:txBody>
      </p:sp>
      <p:sp>
        <p:nvSpPr>
          <p:cNvPr id="111620"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D468E9-8F6D-471E-9B86-2DBDB2C00C5D}"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80464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5F8B6A7-DB98-47EE-9BB0-6897AB4B330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0543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DFE088-6D91-D647-91F1-1E5321B462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04DAC34-B28D-EB42-B726-EF73865AFC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BED3D47-8B12-2B4F-9D52-306FBEE143B2}"/>
              </a:ext>
            </a:extLst>
          </p:cNvPr>
          <p:cNvSpPr>
            <a:spLocks noGrp="1"/>
          </p:cNvSpPr>
          <p:nvPr>
            <p:ph type="dt" sz="half" idx="10"/>
          </p:nvPr>
        </p:nvSpPr>
        <p:spPr/>
        <p:txBody>
          <a:bodyPr/>
          <a:lstStyle/>
          <a:p>
            <a:fld id="{DD85EC3A-9D99-4644-B921-0A769DAB10CE}" type="datetime1">
              <a:rPr lang="en-CA" smtClean="0"/>
              <a:t>2021-12-13</a:t>
            </a:fld>
            <a:endParaRPr lang="en-US"/>
          </a:p>
        </p:txBody>
      </p:sp>
      <p:sp>
        <p:nvSpPr>
          <p:cNvPr id="5" name="Footer Placeholder 4">
            <a:extLst>
              <a:ext uri="{FF2B5EF4-FFF2-40B4-BE49-F238E27FC236}">
                <a16:creationId xmlns:a16="http://schemas.microsoft.com/office/drawing/2014/main" xmlns="" id="{556F6765-D772-5647-B784-F450F3C78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27553C-B1DC-4046-B45F-D4009D755B77}"/>
              </a:ext>
            </a:extLst>
          </p:cNvPr>
          <p:cNvSpPr>
            <a:spLocks noGrp="1"/>
          </p:cNvSpPr>
          <p:nvPr>
            <p:ph type="sldNum" sz="quarter" idx="12"/>
          </p:nvPr>
        </p:nvSpPr>
        <p:spPr/>
        <p:txBody>
          <a:bodyPr/>
          <a:lstStyle/>
          <a:p>
            <a:fld id="{0CD99D0C-60FD-1946-9F3D-D511BD3436D8}" type="slidenum">
              <a:rPr lang="en-US" smtClean="0"/>
              <a:t>‹#›</a:t>
            </a:fld>
            <a:endParaRPr lang="en-US"/>
          </a:p>
        </p:txBody>
      </p:sp>
    </p:spTree>
    <p:extLst>
      <p:ext uri="{BB962C8B-B14F-4D97-AF65-F5344CB8AC3E}">
        <p14:creationId xmlns:p14="http://schemas.microsoft.com/office/powerpoint/2010/main" val="1332951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D3B4BA-E404-374E-8DBB-6C0D19FB76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811D5F0-481E-6A4C-A90F-71B27337F2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F33F973-6C7D-E049-8D7C-134942AB45FB}"/>
              </a:ext>
            </a:extLst>
          </p:cNvPr>
          <p:cNvSpPr>
            <a:spLocks noGrp="1"/>
          </p:cNvSpPr>
          <p:nvPr>
            <p:ph type="dt" sz="half" idx="10"/>
          </p:nvPr>
        </p:nvSpPr>
        <p:spPr/>
        <p:txBody>
          <a:bodyPr/>
          <a:lstStyle/>
          <a:p>
            <a:fld id="{02021712-602E-A740-8F31-AD13A5D1ED11}" type="datetime1">
              <a:rPr lang="en-CA" smtClean="0"/>
              <a:t>2021-12-13</a:t>
            </a:fld>
            <a:endParaRPr lang="en-US"/>
          </a:p>
        </p:txBody>
      </p:sp>
      <p:sp>
        <p:nvSpPr>
          <p:cNvPr id="5" name="Footer Placeholder 4">
            <a:extLst>
              <a:ext uri="{FF2B5EF4-FFF2-40B4-BE49-F238E27FC236}">
                <a16:creationId xmlns:a16="http://schemas.microsoft.com/office/drawing/2014/main" xmlns="" id="{5F5B96C3-B039-E043-A1EE-531C3EA2D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1205787-25CF-BA4E-B5AF-CD2F6ED8472B}"/>
              </a:ext>
            </a:extLst>
          </p:cNvPr>
          <p:cNvSpPr>
            <a:spLocks noGrp="1"/>
          </p:cNvSpPr>
          <p:nvPr>
            <p:ph type="sldNum" sz="quarter" idx="12"/>
          </p:nvPr>
        </p:nvSpPr>
        <p:spPr/>
        <p:txBody>
          <a:bodyPr/>
          <a:lstStyle/>
          <a:p>
            <a:fld id="{0CD99D0C-60FD-1946-9F3D-D511BD3436D8}" type="slidenum">
              <a:rPr lang="en-US" smtClean="0"/>
              <a:t>‹#›</a:t>
            </a:fld>
            <a:endParaRPr lang="en-US"/>
          </a:p>
        </p:txBody>
      </p:sp>
    </p:spTree>
    <p:extLst>
      <p:ext uri="{BB962C8B-B14F-4D97-AF65-F5344CB8AC3E}">
        <p14:creationId xmlns:p14="http://schemas.microsoft.com/office/powerpoint/2010/main" val="35684301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992283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fld id="{EC90E4CA-4946-EA49-BABE-C8E6F48BA77D}" type="datetime1">
              <a:rPr lang="en-CA" smtClean="0">
                <a:latin typeface="Arial"/>
              </a:rPr>
              <a:t>2021-12-13</a:t>
            </a:fld>
            <a:endParaRPr lang="en-US">
              <a:latin typeface="Aria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p:txBody>
          <a:bodyPr/>
          <a:lstStyle>
            <a:lvl1pPr>
              <a:defRPr/>
            </a:lvl1pPr>
          </a:lstStyle>
          <a:p>
            <a:pPr>
              <a:defRPr/>
            </a:pPr>
            <a:fld id="{DB14643B-5925-6747-8D8F-7FF6831CA01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786974282"/>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fld id="{E6347E03-6D6F-3E4A-8025-FD88C02BBDC5}" type="datetime1">
              <a:rPr lang="en-CA" smtClean="0">
                <a:latin typeface="Arial"/>
              </a:rPr>
              <a:t>2021-12-13</a:t>
            </a:fld>
            <a:endParaRPr lang="en-US">
              <a:latin typeface="Aria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atin typeface="Arial"/>
            </a:endParaRPr>
          </a:p>
        </p:txBody>
      </p:sp>
      <p:sp>
        <p:nvSpPr>
          <p:cNvPr id="5" name="Rectangle 6"/>
          <p:cNvSpPr>
            <a:spLocks noGrp="1" noChangeArrowheads="1"/>
          </p:cNvSpPr>
          <p:nvPr>
            <p:ph type="sldNum" sz="quarter" idx="12"/>
          </p:nvPr>
        </p:nvSpPr>
        <p:spPr/>
        <p:txBody>
          <a:bodyPr/>
          <a:lstStyle>
            <a:lvl1pPr>
              <a:defRPr/>
            </a:lvl1pPr>
          </a:lstStyle>
          <a:p>
            <a:pPr>
              <a:defRPr/>
            </a:pPr>
            <a:fld id="{7F8D639B-9CE1-0440-8549-674FC868345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3573162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C7A2CD6-DA6B-6049-A1E6-A317AE663A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255D8C4-F357-A140-833A-C3D2EC1C72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E844A89-936B-7D49-B1D8-1FE95FC5CEA5}"/>
              </a:ext>
            </a:extLst>
          </p:cNvPr>
          <p:cNvSpPr>
            <a:spLocks noGrp="1"/>
          </p:cNvSpPr>
          <p:nvPr>
            <p:ph type="dt" sz="half" idx="10"/>
          </p:nvPr>
        </p:nvSpPr>
        <p:spPr/>
        <p:txBody>
          <a:bodyPr/>
          <a:lstStyle/>
          <a:p>
            <a:fld id="{1B69D783-EDE2-6B43-A54C-B3F6B4CE68F4}" type="datetime1">
              <a:rPr lang="en-CA" smtClean="0"/>
              <a:t>2021-12-13</a:t>
            </a:fld>
            <a:endParaRPr lang="en-US"/>
          </a:p>
        </p:txBody>
      </p:sp>
      <p:sp>
        <p:nvSpPr>
          <p:cNvPr id="5" name="Footer Placeholder 4">
            <a:extLst>
              <a:ext uri="{FF2B5EF4-FFF2-40B4-BE49-F238E27FC236}">
                <a16:creationId xmlns:a16="http://schemas.microsoft.com/office/drawing/2014/main" xmlns="" id="{816EA624-D553-DE49-AC3D-6129DFB0D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F50FDF6-B3AB-1E42-A1E9-906BC20F721A}"/>
              </a:ext>
            </a:extLst>
          </p:cNvPr>
          <p:cNvSpPr>
            <a:spLocks noGrp="1"/>
          </p:cNvSpPr>
          <p:nvPr>
            <p:ph type="sldNum" sz="quarter" idx="12"/>
          </p:nvPr>
        </p:nvSpPr>
        <p:spPr/>
        <p:txBody>
          <a:bodyPr/>
          <a:lstStyle/>
          <a:p>
            <a:fld id="{0CD99D0C-60FD-1946-9F3D-D511BD3436D8}" type="slidenum">
              <a:rPr lang="en-US" smtClean="0"/>
              <a:t>‹#›</a:t>
            </a:fld>
            <a:endParaRPr lang="en-US"/>
          </a:p>
        </p:txBody>
      </p:sp>
    </p:spTree>
    <p:extLst>
      <p:ext uri="{BB962C8B-B14F-4D97-AF65-F5344CB8AC3E}">
        <p14:creationId xmlns:p14="http://schemas.microsoft.com/office/powerpoint/2010/main" val="4076166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2"/>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fld id="{90846F0A-F6ED-5143-9962-A38105C6A9CA}" type="datetime1">
              <a:rPr lang="en-CA" smtClean="0"/>
              <a:t>2021-12-13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79FFF39-B5D0-4E93-976C-FB5F5EFB3E75}" type="slidenum">
              <a:rPr lang="en-US"/>
              <a:pPr>
                <a:defRPr/>
              </a:pPr>
              <a:t>‹#›</a:t>
            </a:fld>
            <a:endParaRPr lang="en-US"/>
          </a:p>
        </p:txBody>
      </p:sp>
    </p:spTree>
    <p:extLst>
      <p:ext uri="{BB962C8B-B14F-4D97-AF65-F5344CB8AC3E}">
        <p14:creationId xmlns:p14="http://schemas.microsoft.com/office/powerpoint/2010/main" val="1301682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9576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0E61C813-FBCD-3247-A7DE-64AA0EF94E94}" type="datetime1">
              <a:rPr lang="en-CA" smtClean="0"/>
              <a:t>2021-12-13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30996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2"/>
            <a:ext cx="8534400" cy="1752600"/>
          </a:xfrm>
        </p:spPr>
        <p:txBody>
          <a:bodyPr/>
          <a:lstStyle>
            <a:lvl1pPr marL="0" indent="0" algn="ctr">
              <a:buNone/>
              <a:defRPr/>
            </a:lvl1pPr>
            <a:lvl2pPr marL="457059" indent="0" algn="ctr">
              <a:buNone/>
              <a:defRPr/>
            </a:lvl2pPr>
            <a:lvl3pPr marL="914116" indent="0" algn="ctr">
              <a:buNone/>
              <a:defRPr/>
            </a:lvl3pPr>
            <a:lvl4pPr marL="1371174" indent="0" algn="ctr">
              <a:buNone/>
              <a:defRPr/>
            </a:lvl4pPr>
            <a:lvl5pPr marL="1828231" indent="0" algn="ctr">
              <a:buNone/>
              <a:defRPr/>
            </a:lvl5pPr>
            <a:lvl6pPr marL="2285289" indent="0" algn="ctr">
              <a:buNone/>
              <a:defRPr/>
            </a:lvl6pPr>
            <a:lvl7pPr marL="2742346" indent="0" algn="ctr">
              <a:buNone/>
              <a:defRPr/>
            </a:lvl7pPr>
            <a:lvl8pPr marL="3199404" indent="0" algn="ctr">
              <a:buNone/>
              <a:defRPr/>
            </a:lvl8pPr>
            <a:lvl9pPr marL="3656462"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5A3DE0CE-0C81-FF41-AE58-5369A3828F09}" type="datetime1">
              <a:rPr lang="en-CA" smtClean="0"/>
              <a:t>2021-12-13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B2F7BF-57CE-46D4-8A19-84FACFFFE814}" type="slidenum">
              <a:rPr lang="en-US"/>
              <a:pPr>
                <a:defRPr/>
              </a:pPr>
              <a:t>‹#›</a:t>
            </a:fld>
            <a:endParaRPr lang="en-US"/>
          </a:p>
        </p:txBody>
      </p:sp>
    </p:spTree>
    <p:extLst>
      <p:ext uri="{BB962C8B-B14F-4D97-AF65-F5344CB8AC3E}">
        <p14:creationId xmlns:p14="http://schemas.microsoft.com/office/powerpoint/2010/main" val="3395720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10AF59A-492B-C543-B5E0-79607E262AE0}" type="datetime1">
              <a:rPr lang="en-CA" smtClean="0"/>
              <a:t>2021-12-13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6CD2CF-4258-4F8E-9FD0-7AB6B93ED346}" type="slidenum">
              <a:rPr lang="en-US"/>
              <a:pPr>
                <a:defRPr/>
              </a:pPr>
              <a:t>‹#›</a:t>
            </a:fld>
            <a:endParaRPr lang="en-US"/>
          </a:p>
        </p:txBody>
      </p:sp>
    </p:spTree>
    <p:extLst>
      <p:ext uri="{BB962C8B-B14F-4D97-AF65-F5344CB8AC3E}">
        <p14:creationId xmlns:p14="http://schemas.microsoft.com/office/powerpoint/2010/main" val="3681381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7"/>
            <a:ext cx="10363200" cy="1500187"/>
          </a:xfrm>
        </p:spPr>
        <p:txBody>
          <a:bodyPr anchor="b"/>
          <a:lstStyle>
            <a:lvl1pPr marL="0" indent="0">
              <a:buNone/>
              <a:defRPr sz="2000"/>
            </a:lvl1pPr>
            <a:lvl2pPr marL="457059" indent="0">
              <a:buNone/>
              <a:defRPr sz="1800"/>
            </a:lvl2pPr>
            <a:lvl3pPr marL="914116" indent="0">
              <a:buNone/>
              <a:defRPr sz="1600"/>
            </a:lvl3pPr>
            <a:lvl4pPr marL="1371174" indent="0">
              <a:buNone/>
              <a:defRPr sz="1400"/>
            </a:lvl4pPr>
            <a:lvl5pPr marL="1828231" indent="0">
              <a:buNone/>
              <a:defRPr sz="1400"/>
            </a:lvl5pPr>
            <a:lvl6pPr marL="2285289" indent="0">
              <a:buNone/>
              <a:defRPr sz="1400"/>
            </a:lvl6pPr>
            <a:lvl7pPr marL="2742346" indent="0">
              <a:buNone/>
              <a:defRPr sz="1400"/>
            </a:lvl7pPr>
            <a:lvl8pPr marL="3199404" indent="0">
              <a:buNone/>
              <a:defRPr sz="1400"/>
            </a:lvl8pPr>
            <a:lvl9pPr marL="365646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7E493B3-445F-0347-A428-E90FA45FCFC6}" type="datetime1">
              <a:rPr lang="en-CA" smtClean="0"/>
              <a:t>2021-12-13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31C272-4929-410F-A760-247B88475861}" type="slidenum">
              <a:rPr lang="en-US"/>
              <a:pPr>
                <a:defRPr/>
              </a:pPr>
              <a:t>‹#›</a:t>
            </a:fld>
            <a:endParaRPr lang="en-US"/>
          </a:p>
        </p:txBody>
      </p:sp>
    </p:spTree>
    <p:extLst>
      <p:ext uri="{BB962C8B-B14F-4D97-AF65-F5344CB8AC3E}">
        <p14:creationId xmlns:p14="http://schemas.microsoft.com/office/powerpoint/2010/main" val="4275224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1AA1AED4-D347-E84A-ACCB-45FFEE8B3B84}" type="datetime1">
              <a:rPr lang="en-CA" smtClean="0"/>
              <a:t>2021-12-13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BDC8A4-9B70-4830-82E2-56B116EB2FFD}" type="slidenum">
              <a:rPr lang="en-US"/>
              <a:pPr>
                <a:defRPr/>
              </a:pPr>
              <a:t>‹#›</a:t>
            </a:fld>
            <a:endParaRPr lang="en-US"/>
          </a:p>
        </p:txBody>
      </p:sp>
    </p:spTree>
    <p:extLst>
      <p:ext uri="{BB962C8B-B14F-4D97-AF65-F5344CB8AC3E}">
        <p14:creationId xmlns:p14="http://schemas.microsoft.com/office/powerpoint/2010/main" val="1327050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4"/>
            <a:ext cx="5389033"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B43C00D-6C4B-3145-BDEA-B4DA96B4E4C6}" type="datetime1">
              <a:rPr lang="en-CA" smtClean="0"/>
              <a:t>2021-12-13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CB0F9C-D18C-4466-BED1-B4551FFC72B0}" type="slidenum">
              <a:rPr lang="en-US"/>
              <a:pPr>
                <a:defRPr/>
              </a:pPr>
              <a:t>‹#›</a:t>
            </a:fld>
            <a:endParaRPr lang="en-US"/>
          </a:p>
        </p:txBody>
      </p:sp>
    </p:spTree>
    <p:extLst>
      <p:ext uri="{BB962C8B-B14F-4D97-AF65-F5344CB8AC3E}">
        <p14:creationId xmlns:p14="http://schemas.microsoft.com/office/powerpoint/2010/main" val="880582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95EFD2-7C4D-7246-81AC-DE2562822A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19D5C9D-C182-C943-B9BD-27C3C3671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E39349-919A-644F-A50B-A9D5F20EBD18}"/>
              </a:ext>
            </a:extLst>
          </p:cNvPr>
          <p:cNvSpPr>
            <a:spLocks noGrp="1"/>
          </p:cNvSpPr>
          <p:nvPr>
            <p:ph type="dt" sz="half" idx="10"/>
          </p:nvPr>
        </p:nvSpPr>
        <p:spPr/>
        <p:txBody>
          <a:bodyPr/>
          <a:lstStyle/>
          <a:p>
            <a:fld id="{8DEF2A09-7C19-A742-986E-AB5694666F26}" type="datetime1">
              <a:rPr lang="en-CA" smtClean="0"/>
              <a:t>2021-12-13</a:t>
            </a:fld>
            <a:endParaRPr lang="en-US"/>
          </a:p>
        </p:txBody>
      </p:sp>
      <p:sp>
        <p:nvSpPr>
          <p:cNvPr id="5" name="Footer Placeholder 4">
            <a:extLst>
              <a:ext uri="{FF2B5EF4-FFF2-40B4-BE49-F238E27FC236}">
                <a16:creationId xmlns:a16="http://schemas.microsoft.com/office/drawing/2014/main" xmlns="" id="{15693AD6-1BC1-C246-B9F6-EF5B43F8EA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DD4CEE4-C0F9-0B49-A798-BCB4803ABD91}"/>
              </a:ext>
            </a:extLst>
          </p:cNvPr>
          <p:cNvSpPr>
            <a:spLocks noGrp="1"/>
          </p:cNvSpPr>
          <p:nvPr>
            <p:ph type="sldNum" sz="quarter" idx="12"/>
          </p:nvPr>
        </p:nvSpPr>
        <p:spPr/>
        <p:txBody>
          <a:bodyPr/>
          <a:lstStyle/>
          <a:p>
            <a:fld id="{0CD99D0C-60FD-1946-9F3D-D511BD3436D8}" type="slidenum">
              <a:rPr lang="en-US" smtClean="0"/>
              <a:t>‹#›</a:t>
            </a:fld>
            <a:endParaRPr lang="en-US"/>
          </a:p>
        </p:txBody>
      </p:sp>
    </p:spTree>
    <p:extLst>
      <p:ext uri="{BB962C8B-B14F-4D97-AF65-F5344CB8AC3E}">
        <p14:creationId xmlns:p14="http://schemas.microsoft.com/office/powerpoint/2010/main" val="11738061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29D58C7B-0841-B042-B955-F864A2048DFD}" type="datetime1">
              <a:rPr lang="en-CA" smtClean="0"/>
              <a:t>2021-12-13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989718C-99BC-4E85-8057-A438C7CAAAA6}" type="slidenum">
              <a:rPr lang="en-US"/>
              <a:pPr>
                <a:defRPr/>
              </a:pPr>
              <a:t>‹#›</a:t>
            </a:fld>
            <a:endParaRPr lang="en-US"/>
          </a:p>
        </p:txBody>
      </p:sp>
    </p:spTree>
    <p:extLst>
      <p:ext uri="{BB962C8B-B14F-4D97-AF65-F5344CB8AC3E}">
        <p14:creationId xmlns:p14="http://schemas.microsoft.com/office/powerpoint/2010/main" val="744540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BAFDC51-BE71-604D-959F-006F0BBB6C8C}" type="datetime1">
              <a:rPr lang="en-CA" smtClean="0"/>
              <a:t>2021-12-13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6DBD9D-C99A-4304-A39A-D0996C77A4ED}" type="slidenum">
              <a:rPr lang="en-US"/>
              <a:pPr>
                <a:defRPr/>
              </a:pPr>
              <a:t>‹#›</a:t>
            </a:fld>
            <a:endParaRPr lang="en-US"/>
          </a:p>
        </p:txBody>
      </p:sp>
    </p:spTree>
    <p:extLst>
      <p:ext uri="{BB962C8B-B14F-4D97-AF65-F5344CB8AC3E}">
        <p14:creationId xmlns:p14="http://schemas.microsoft.com/office/powerpoint/2010/main" val="461002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7"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67CAC1F-26C2-614C-A56C-62ADCB6462DA}" type="datetime1">
              <a:rPr lang="en-CA" smtClean="0"/>
              <a:t>2021-12-13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B67FBF-1ECF-4D9F-9583-60A7E73641FC}" type="slidenum">
              <a:rPr lang="en-US"/>
              <a:pPr>
                <a:defRPr/>
              </a:pPr>
              <a:t>‹#›</a:t>
            </a:fld>
            <a:endParaRPr lang="en-US"/>
          </a:p>
        </p:txBody>
      </p:sp>
    </p:spTree>
    <p:extLst>
      <p:ext uri="{BB962C8B-B14F-4D97-AF65-F5344CB8AC3E}">
        <p14:creationId xmlns:p14="http://schemas.microsoft.com/office/powerpoint/2010/main" val="1770628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B5DC1E7-F1BE-5744-ACD1-C10EB2C99D5E}" type="datetime1">
              <a:rPr lang="en-CA" smtClean="0"/>
              <a:t>2021-12-13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966A98-2ECD-49E4-9DC9-BD1821393C87}" type="slidenum">
              <a:rPr lang="en-US"/>
              <a:pPr>
                <a:defRPr/>
              </a:pPr>
              <a:t>‹#›</a:t>
            </a:fld>
            <a:endParaRPr lang="en-US"/>
          </a:p>
        </p:txBody>
      </p:sp>
    </p:spTree>
    <p:extLst>
      <p:ext uri="{BB962C8B-B14F-4D97-AF65-F5344CB8AC3E}">
        <p14:creationId xmlns:p14="http://schemas.microsoft.com/office/powerpoint/2010/main" val="1658831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2134B2D-564C-7941-916D-8D1B47FA9173}" type="datetime1">
              <a:rPr lang="en-CA" smtClean="0"/>
              <a:t>2021-12-13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BD4833-AAFA-4FC3-9B96-EB80B99C98B9}" type="slidenum">
              <a:rPr lang="en-US"/>
              <a:pPr>
                <a:defRPr/>
              </a:pPr>
              <a:t>‹#›</a:t>
            </a:fld>
            <a:endParaRPr lang="en-US"/>
          </a:p>
        </p:txBody>
      </p:sp>
    </p:spTree>
    <p:extLst>
      <p:ext uri="{BB962C8B-B14F-4D97-AF65-F5344CB8AC3E}">
        <p14:creationId xmlns:p14="http://schemas.microsoft.com/office/powerpoint/2010/main" val="876426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E43697D-9A74-0345-9239-1766780A2B47}" type="datetime1">
              <a:rPr lang="en-CA" smtClean="0"/>
              <a:t>2021-12-13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135CBA-825E-46E6-88E3-8554A7BC57C0}" type="slidenum">
              <a:rPr lang="en-US"/>
              <a:pPr>
                <a:defRPr/>
              </a:pPr>
              <a:t>‹#›</a:t>
            </a:fld>
            <a:endParaRPr lang="en-US"/>
          </a:p>
        </p:txBody>
      </p:sp>
    </p:spTree>
    <p:extLst>
      <p:ext uri="{BB962C8B-B14F-4D97-AF65-F5344CB8AC3E}">
        <p14:creationId xmlns:p14="http://schemas.microsoft.com/office/powerpoint/2010/main" val="1333659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2"/>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fld id="{F31276D2-8D4B-9846-ACC3-176B386E1D6D}" type="datetime1">
              <a:rPr lang="en-CA" smtClean="0"/>
              <a:t>2021-12-13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79FFF39-B5D0-4E93-976C-FB5F5EFB3E75}" type="slidenum">
              <a:rPr lang="en-US"/>
              <a:pPr>
                <a:defRPr/>
              </a:pPr>
              <a:t>‹#›</a:t>
            </a:fld>
            <a:endParaRPr lang="en-US"/>
          </a:p>
        </p:txBody>
      </p:sp>
    </p:spTree>
    <p:extLst>
      <p:ext uri="{BB962C8B-B14F-4D97-AF65-F5344CB8AC3E}">
        <p14:creationId xmlns:p14="http://schemas.microsoft.com/office/powerpoint/2010/main" val="1929956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4"/>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fld id="{4E7F5DD3-DB85-EC47-9CE4-AD1A0CE92780}" type="datetime1">
              <a:rPr lang="en-CA" smtClean="0"/>
              <a:t>2021-12-13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AEA77C-8112-4E74-A260-FDA2811E4651}" type="slidenum">
              <a:rPr lang="en-US"/>
              <a:pPr>
                <a:defRPr/>
              </a:pPr>
              <a:t>‹#›</a:t>
            </a:fld>
            <a:endParaRPr lang="en-US"/>
          </a:p>
        </p:txBody>
      </p:sp>
    </p:spTree>
    <p:extLst>
      <p:ext uri="{BB962C8B-B14F-4D97-AF65-F5344CB8AC3E}">
        <p14:creationId xmlns:p14="http://schemas.microsoft.com/office/powerpoint/2010/main" val="958658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3" name="Picture 4" descr="Title Scre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7" name="Rectangle 3"/>
          <p:cNvSpPr>
            <a:spLocks noGrp="1" noChangeArrowheads="1"/>
          </p:cNvSpPr>
          <p:nvPr>
            <p:ph type="ctrTitle"/>
          </p:nvPr>
        </p:nvSpPr>
        <p:spPr>
          <a:xfrm>
            <a:off x="203200" y="3048002"/>
            <a:ext cx="11684000" cy="1470025"/>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3244476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064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C6266F-9FF8-0842-B311-ECAAF94D22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DBCF9FF-E041-A54F-BD30-2AB2CD860E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7F89FDE-AF52-5E4E-8005-499052C83E77}"/>
              </a:ext>
            </a:extLst>
          </p:cNvPr>
          <p:cNvSpPr>
            <a:spLocks noGrp="1"/>
          </p:cNvSpPr>
          <p:nvPr>
            <p:ph type="dt" sz="half" idx="10"/>
          </p:nvPr>
        </p:nvSpPr>
        <p:spPr/>
        <p:txBody>
          <a:bodyPr/>
          <a:lstStyle/>
          <a:p>
            <a:fld id="{1B1DF36B-5D55-AA42-821A-C91EB5CC9045}" type="datetime1">
              <a:rPr lang="en-CA" smtClean="0"/>
              <a:t>2021-12-13</a:t>
            </a:fld>
            <a:endParaRPr lang="en-US"/>
          </a:p>
        </p:txBody>
      </p:sp>
      <p:sp>
        <p:nvSpPr>
          <p:cNvPr id="5" name="Footer Placeholder 4">
            <a:extLst>
              <a:ext uri="{FF2B5EF4-FFF2-40B4-BE49-F238E27FC236}">
                <a16:creationId xmlns:a16="http://schemas.microsoft.com/office/drawing/2014/main" xmlns="" id="{7FE8F561-1D86-9F4A-B7FC-1EF0CD7D2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482C89C-43FE-9B49-8DD5-5F83502A8E03}"/>
              </a:ext>
            </a:extLst>
          </p:cNvPr>
          <p:cNvSpPr>
            <a:spLocks noGrp="1"/>
          </p:cNvSpPr>
          <p:nvPr>
            <p:ph type="sldNum" sz="quarter" idx="12"/>
          </p:nvPr>
        </p:nvSpPr>
        <p:spPr/>
        <p:txBody>
          <a:bodyPr/>
          <a:lstStyle/>
          <a:p>
            <a:fld id="{0CD99D0C-60FD-1946-9F3D-D511BD3436D8}" type="slidenum">
              <a:rPr lang="en-US" smtClean="0"/>
              <a:t>‹#›</a:t>
            </a:fld>
            <a:endParaRPr lang="en-US"/>
          </a:p>
        </p:txBody>
      </p:sp>
    </p:spTree>
    <p:extLst>
      <p:ext uri="{BB962C8B-B14F-4D97-AF65-F5344CB8AC3E}">
        <p14:creationId xmlns:p14="http://schemas.microsoft.com/office/powerpoint/2010/main" val="1247226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274638"/>
            <a:ext cx="10972800" cy="635476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55440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09600" y="274638"/>
            <a:ext cx="10972800" cy="4830762"/>
          </a:xfrm>
          <a:prstGeom prst="rect">
            <a:avLst/>
          </a:prstGeom>
        </p:spPr>
        <p:txBody>
          <a:bodyPr vert="horz" lIns="91440" tIns="45720" rIns="91440" bIns="45720" rtlCol="0" anchor="ctr">
            <a:normAutofit/>
          </a:bodyPr>
          <a:lstStyle/>
          <a:p>
            <a:r>
              <a:rPr lang="en-US" dirty="0"/>
              <a:t>Title</a:t>
            </a:r>
          </a:p>
        </p:txBody>
      </p:sp>
    </p:spTree>
    <p:extLst>
      <p:ext uri="{BB962C8B-B14F-4D97-AF65-F5344CB8AC3E}">
        <p14:creationId xmlns:p14="http://schemas.microsoft.com/office/powerpoint/2010/main" val="1611607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E0A5FF89-5D84-5F4E-A31B-15E3E1BC4773}" type="datetime1">
              <a:rPr lang="en-CA" altLang="x-none" smtClean="0"/>
              <a:t>2021-12-13</a:t>
            </a:fld>
            <a:endParaRPr lang="x-none" altLang="x-none"/>
          </a:p>
        </p:txBody>
      </p:sp>
      <p:sp>
        <p:nvSpPr>
          <p:cNvPr id="5" name="Rectangle 5"/>
          <p:cNvSpPr>
            <a:spLocks noGrp="1" noChangeArrowheads="1"/>
          </p:cNvSpPr>
          <p:nvPr>
            <p:ph type="ftr" sz="quarter" idx="11"/>
          </p:nvPr>
        </p:nvSpPr>
        <p:spPr>
          <a:ln/>
        </p:spPr>
        <p:txBody>
          <a:bodyPr/>
          <a:lstStyle>
            <a:lvl1pPr>
              <a:defRPr/>
            </a:lvl1pPr>
          </a:lstStyle>
          <a:p>
            <a:endParaRPr lang="x-none" altLang="x-none"/>
          </a:p>
        </p:txBody>
      </p:sp>
      <p:sp>
        <p:nvSpPr>
          <p:cNvPr id="6" name="Rectangle 6"/>
          <p:cNvSpPr>
            <a:spLocks noGrp="1" noChangeArrowheads="1"/>
          </p:cNvSpPr>
          <p:nvPr>
            <p:ph type="sldNum" sz="quarter" idx="12"/>
          </p:nvPr>
        </p:nvSpPr>
        <p:spPr>
          <a:ln/>
        </p:spPr>
        <p:txBody>
          <a:bodyPr/>
          <a:lstStyle>
            <a:lvl1pPr>
              <a:defRPr/>
            </a:lvl1pPr>
          </a:lstStyle>
          <a:p>
            <a:fld id="{D8716FAE-DAAB-E148-A0C5-A4C92285EF09}" type="slidenum">
              <a:rPr lang="en-US" altLang="x-none"/>
              <a:pPr/>
              <a:t>‹#›</a:t>
            </a:fld>
            <a:endParaRPr lang="en-US" altLang="x-none"/>
          </a:p>
        </p:txBody>
      </p:sp>
    </p:spTree>
    <p:extLst>
      <p:ext uri="{BB962C8B-B14F-4D97-AF65-F5344CB8AC3E}">
        <p14:creationId xmlns:p14="http://schemas.microsoft.com/office/powerpoint/2010/main" val="38833805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4DC192B-3498-FD42-9551-C2284CDFFD26}" type="datetime1">
              <a:rPr lang="en-CA" altLang="x-none" smtClean="0"/>
              <a:t>2021-12-13</a:t>
            </a:fld>
            <a:endParaRPr lang="x-none" altLang="x-none"/>
          </a:p>
        </p:txBody>
      </p:sp>
      <p:sp>
        <p:nvSpPr>
          <p:cNvPr id="5" name="Rectangle 5"/>
          <p:cNvSpPr>
            <a:spLocks noGrp="1" noChangeArrowheads="1"/>
          </p:cNvSpPr>
          <p:nvPr>
            <p:ph type="ftr" sz="quarter" idx="11"/>
          </p:nvPr>
        </p:nvSpPr>
        <p:spPr>
          <a:ln/>
        </p:spPr>
        <p:txBody>
          <a:bodyPr/>
          <a:lstStyle>
            <a:lvl1pPr>
              <a:defRPr/>
            </a:lvl1pPr>
          </a:lstStyle>
          <a:p>
            <a:endParaRPr lang="x-none" altLang="x-none"/>
          </a:p>
        </p:txBody>
      </p:sp>
      <p:sp>
        <p:nvSpPr>
          <p:cNvPr id="6" name="Rectangle 6"/>
          <p:cNvSpPr>
            <a:spLocks noGrp="1" noChangeArrowheads="1"/>
          </p:cNvSpPr>
          <p:nvPr>
            <p:ph type="sldNum" sz="quarter" idx="12"/>
          </p:nvPr>
        </p:nvSpPr>
        <p:spPr>
          <a:ln/>
        </p:spPr>
        <p:txBody>
          <a:bodyPr/>
          <a:lstStyle>
            <a:lvl1pPr>
              <a:defRPr/>
            </a:lvl1pPr>
          </a:lstStyle>
          <a:p>
            <a:fld id="{A5FC1787-5037-824C-BCAE-4866915FFDD7}" type="slidenum">
              <a:rPr lang="en-US" altLang="x-none"/>
              <a:pPr/>
              <a:t>‹#›</a:t>
            </a:fld>
            <a:endParaRPr lang="en-US" altLang="x-none"/>
          </a:p>
        </p:txBody>
      </p:sp>
    </p:spTree>
    <p:extLst>
      <p:ext uri="{BB962C8B-B14F-4D97-AF65-F5344CB8AC3E}">
        <p14:creationId xmlns:p14="http://schemas.microsoft.com/office/powerpoint/2010/main" val="275971951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762BEB6-9354-894A-9E17-8E14B48EC340}" type="datetime1">
              <a:rPr lang="en-CA" altLang="x-none" smtClean="0"/>
              <a:t>2021-12-13</a:t>
            </a:fld>
            <a:endParaRPr lang="x-none" altLang="x-none"/>
          </a:p>
        </p:txBody>
      </p:sp>
      <p:sp>
        <p:nvSpPr>
          <p:cNvPr id="5" name="Rectangle 5"/>
          <p:cNvSpPr>
            <a:spLocks noGrp="1" noChangeArrowheads="1"/>
          </p:cNvSpPr>
          <p:nvPr>
            <p:ph type="ftr" sz="quarter" idx="11"/>
          </p:nvPr>
        </p:nvSpPr>
        <p:spPr>
          <a:ln/>
        </p:spPr>
        <p:txBody>
          <a:bodyPr/>
          <a:lstStyle>
            <a:lvl1pPr>
              <a:defRPr/>
            </a:lvl1pPr>
          </a:lstStyle>
          <a:p>
            <a:endParaRPr lang="x-none" altLang="x-none"/>
          </a:p>
        </p:txBody>
      </p:sp>
      <p:sp>
        <p:nvSpPr>
          <p:cNvPr id="6" name="Rectangle 6"/>
          <p:cNvSpPr>
            <a:spLocks noGrp="1" noChangeArrowheads="1"/>
          </p:cNvSpPr>
          <p:nvPr>
            <p:ph type="sldNum" sz="quarter" idx="12"/>
          </p:nvPr>
        </p:nvSpPr>
        <p:spPr>
          <a:ln/>
        </p:spPr>
        <p:txBody>
          <a:bodyPr/>
          <a:lstStyle>
            <a:lvl1pPr>
              <a:defRPr/>
            </a:lvl1pPr>
          </a:lstStyle>
          <a:p>
            <a:fld id="{9120959E-6066-4F4A-AE94-AD022392DACF}" type="slidenum">
              <a:rPr lang="en-US" altLang="x-none"/>
              <a:pPr/>
              <a:t>‹#›</a:t>
            </a:fld>
            <a:endParaRPr lang="en-US" altLang="x-none"/>
          </a:p>
        </p:txBody>
      </p:sp>
    </p:spTree>
    <p:extLst>
      <p:ext uri="{BB962C8B-B14F-4D97-AF65-F5344CB8AC3E}">
        <p14:creationId xmlns:p14="http://schemas.microsoft.com/office/powerpoint/2010/main" val="156517841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327C49E3-D1A3-2841-9172-C0677561E513}" type="datetime1">
              <a:rPr lang="en-CA" altLang="x-none" smtClean="0"/>
              <a:t>2021-12-13</a:t>
            </a:fld>
            <a:endParaRPr lang="x-none" altLang="x-none"/>
          </a:p>
        </p:txBody>
      </p:sp>
      <p:sp>
        <p:nvSpPr>
          <p:cNvPr id="6" name="Rectangle 5"/>
          <p:cNvSpPr>
            <a:spLocks noGrp="1" noChangeArrowheads="1"/>
          </p:cNvSpPr>
          <p:nvPr>
            <p:ph type="ftr" sz="quarter" idx="11"/>
          </p:nvPr>
        </p:nvSpPr>
        <p:spPr>
          <a:ln/>
        </p:spPr>
        <p:txBody>
          <a:bodyPr/>
          <a:lstStyle>
            <a:lvl1pPr>
              <a:defRPr/>
            </a:lvl1pPr>
          </a:lstStyle>
          <a:p>
            <a:endParaRPr lang="x-none" altLang="x-none"/>
          </a:p>
        </p:txBody>
      </p:sp>
      <p:sp>
        <p:nvSpPr>
          <p:cNvPr id="7" name="Rectangle 6"/>
          <p:cNvSpPr>
            <a:spLocks noGrp="1" noChangeArrowheads="1"/>
          </p:cNvSpPr>
          <p:nvPr>
            <p:ph type="sldNum" sz="quarter" idx="12"/>
          </p:nvPr>
        </p:nvSpPr>
        <p:spPr>
          <a:ln/>
        </p:spPr>
        <p:txBody>
          <a:bodyPr/>
          <a:lstStyle>
            <a:lvl1pPr>
              <a:defRPr/>
            </a:lvl1pPr>
          </a:lstStyle>
          <a:p>
            <a:fld id="{F0DB2EC0-9F40-964B-8EF3-DD12EF4A0D92}" type="slidenum">
              <a:rPr lang="en-US" altLang="x-none"/>
              <a:pPr/>
              <a:t>‹#›</a:t>
            </a:fld>
            <a:endParaRPr lang="en-US" altLang="x-none"/>
          </a:p>
        </p:txBody>
      </p:sp>
    </p:spTree>
    <p:extLst>
      <p:ext uri="{BB962C8B-B14F-4D97-AF65-F5344CB8AC3E}">
        <p14:creationId xmlns:p14="http://schemas.microsoft.com/office/powerpoint/2010/main" val="97182041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E8A0D847-96CC-D440-A6C4-945DB6EBF0C8}" type="datetime1">
              <a:rPr lang="en-CA" altLang="x-none" smtClean="0"/>
              <a:t>2021-12-13</a:t>
            </a:fld>
            <a:endParaRPr lang="x-none" altLang="x-none"/>
          </a:p>
        </p:txBody>
      </p:sp>
      <p:sp>
        <p:nvSpPr>
          <p:cNvPr id="8" name="Rectangle 5"/>
          <p:cNvSpPr>
            <a:spLocks noGrp="1" noChangeArrowheads="1"/>
          </p:cNvSpPr>
          <p:nvPr>
            <p:ph type="ftr" sz="quarter" idx="11"/>
          </p:nvPr>
        </p:nvSpPr>
        <p:spPr>
          <a:ln/>
        </p:spPr>
        <p:txBody>
          <a:bodyPr/>
          <a:lstStyle>
            <a:lvl1pPr>
              <a:defRPr/>
            </a:lvl1pPr>
          </a:lstStyle>
          <a:p>
            <a:endParaRPr lang="x-none" altLang="x-none"/>
          </a:p>
        </p:txBody>
      </p:sp>
      <p:sp>
        <p:nvSpPr>
          <p:cNvPr id="9" name="Rectangle 6"/>
          <p:cNvSpPr>
            <a:spLocks noGrp="1" noChangeArrowheads="1"/>
          </p:cNvSpPr>
          <p:nvPr>
            <p:ph type="sldNum" sz="quarter" idx="12"/>
          </p:nvPr>
        </p:nvSpPr>
        <p:spPr>
          <a:ln/>
        </p:spPr>
        <p:txBody>
          <a:bodyPr/>
          <a:lstStyle>
            <a:lvl1pPr>
              <a:defRPr/>
            </a:lvl1pPr>
          </a:lstStyle>
          <a:p>
            <a:fld id="{C6DB6477-2164-224B-9859-EF469A0F270E}" type="slidenum">
              <a:rPr lang="en-US" altLang="x-none"/>
              <a:pPr/>
              <a:t>‹#›</a:t>
            </a:fld>
            <a:endParaRPr lang="en-US" altLang="x-none"/>
          </a:p>
        </p:txBody>
      </p:sp>
    </p:spTree>
    <p:extLst>
      <p:ext uri="{BB962C8B-B14F-4D97-AF65-F5344CB8AC3E}">
        <p14:creationId xmlns:p14="http://schemas.microsoft.com/office/powerpoint/2010/main" val="23905520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7AC18082-6E3A-BC4F-B660-48C70CC0F7F1}" type="datetime1">
              <a:rPr lang="en-CA" altLang="x-none" smtClean="0"/>
              <a:t>2021-12-13</a:t>
            </a:fld>
            <a:endParaRPr lang="x-none" altLang="x-none"/>
          </a:p>
        </p:txBody>
      </p:sp>
      <p:sp>
        <p:nvSpPr>
          <p:cNvPr id="4" name="Rectangle 5"/>
          <p:cNvSpPr>
            <a:spLocks noGrp="1" noChangeArrowheads="1"/>
          </p:cNvSpPr>
          <p:nvPr>
            <p:ph type="ftr" sz="quarter" idx="11"/>
          </p:nvPr>
        </p:nvSpPr>
        <p:spPr>
          <a:ln/>
        </p:spPr>
        <p:txBody>
          <a:bodyPr/>
          <a:lstStyle>
            <a:lvl1pPr>
              <a:defRPr/>
            </a:lvl1pPr>
          </a:lstStyle>
          <a:p>
            <a:endParaRPr lang="x-none" altLang="x-none"/>
          </a:p>
        </p:txBody>
      </p:sp>
      <p:sp>
        <p:nvSpPr>
          <p:cNvPr id="5" name="Rectangle 6"/>
          <p:cNvSpPr>
            <a:spLocks noGrp="1" noChangeArrowheads="1"/>
          </p:cNvSpPr>
          <p:nvPr>
            <p:ph type="sldNum" sz="quarter" idx="12"/>
          </p:nvPr>
        </p:nvSpPr>
        <p:spPr>
          <a:ln/>
        </p:spPr>
        <p:txBody>
          <a:bodyPr/>
          <a:lstStyle>
            <a:lvl1pPr>
              <a:defRPr/>
            </a:lvl1pPr>
          </a:lstStyle>
          <a:p>
            <a:fld id="{A8CF56BD-0F32-A94F-B973-8315BD45935E}" type="slidenum">
              <a:rPr lang="en-US" altLang="x-none"/>
              <a:pPr/>
              <a:t>‹#›</a:t>
            </a:fld>
            <a:endParaRPr lang="en-US" altLang="x-none"/>
          </a:p>
        </p:txBody>
      </p:sp>
    </p:spTree>
    <p:extLst>
      <p:ext uri="{BB962C8B-B14F-4D97-AF65-F5344CB8AC3E}">
        <p14:creationId xmlns:p14="http://schemas.microsoft.com/office/powerpoint/2010/main" val="3180917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A235895D-B9A4-AA4C-A39C-B494B444034B}" type="datetime1">
              <a:rPr lang="en-CA" altLang="x-none" smtClean="0"/>
              <a:t>2021-12-13</a:t>
            </a:fld>
            <a:endParaRPr lang="x-none" altLang="x-none"/>
          </a:p>
        </p:txBody>
      </p:sp>
      <p:sp>
        <p:nvSpPr>
          <p:cNvPr id="3" name="Rectangle 5"/>
          <p:cNvSpPr>
            <a:spLocks noGrp="1" noChangeArrowheads="1"/>
          </p:cNvSpPr>
          <p:nvPr>
            <p:ph type="ftr" sz="quarter" idx="11"/>
          </p:nvPr>
        </p:nvSpPr>
        <p:spPr>
          <a:ln/>
        </p:spPr>
        <p:txBody>
          <a:bodyPr/>
          <a:lstStyle>
            <a:lvl1pPr>
              <a:defRPr/>
            </a:lvl1pPr>
          </a:lstStyle>
          <a:p>
            <a:endParaRPr lang="x-none" altLang="x-none"/>
          </a:p>
        </p:txBody>
      </p:sp>
      <p:sp>
        <p:nvSpPr>
          <p:cNvPr id="4" name="Rectangle 6"/>
          <p:cNvSpPr>
            <a:spLocks noGrp="1" noChangeArrowheads="1"/>
          </p:cNvSpPr>
          <p:nvPr>
            <p:ph type="sldNum" sz="quarter" idx="12"/>
          </p:nvPr>
        </p:nvSpPr>
        <p:spPr>
          <a:ln/>
        </p:spPr>
        <p:txBody>
          <a:bodyPr/>
          <a:lstStyle>
            <a:lvl1pPr>
              <a:defRPr/>
            </a:lvl1pPr>
          </a:lstStyle>
          <a:p>
            <a:fld id="{86AB007C-4F7E-F742-851A-529E9101C430}" type="slidenum">
              <a:rPr lang="en-US" altLang="x-none"/>
              <a:pPr/>
              <a:t>‹#›</a:t>
            </a:fld>
            <a:endParaRPr lang="en-US" altLang="x-none"/>
          </a:p>
        </p:txBody>
      </p:sp>
    </p:spTree>
    <p:extLst>
      <p:ext uri="{BB962C8B-B14F-4D97-AF65-F5344CB8AC3E}">
        <p14:creationId xmlns:p14="http://schemas.microsoft.com/office/powerpoint/2010/main" val="33068631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0DF6508-34D4-BB4E-BE88-8815F59C14A4}" type="datetime1">
              <a:rPr lang="en-CA" altLang="x-none" smtClean="0"/>
              <a:t>2021-12-13</a:t>
            </a:fld>
            <a:endParaRPr lang="x-none" altLang="x-none"/>
          </a:p>
        </p:txBody>
      </p:sp>
      <p:sp>
        <p:nvSpPr>
          <p:cNvPr id="6" name="Rectangle 5"/>
          <p:cNvSpPr>
            <a:spLocks noGrp="1" noChangeArrowheads="1"/>
          </p:cNvSpPr>
          <p:nvPr>
            <p:ph type="ftr" sz="quarter" idx="11"/>
          </p:nvPr>
        </p:nvSpPr>
        <p:spPr>
          <a:ln/>
        </p:spPr>
        <p:txBody>
          <a:bodyPr/>
          <a:lstStyle>
            <a:lvl1pPr>
              <a:defRPr/>
            </a:lvl1pPr>
          </a:lstStyle>
          <a:p>
            <a:endParaRPr lang="x-none" altLang="x-none"/>
          </a:p>
        </p:txBody>
      </p:sp>
      <p:sp>
        <p:nvSpPr>
          <p:cNvPr id="7" name="Rectangle 6"/>
          <p:cNvSpPr>
            <a:spLocks noGrp="1" noChangeArrowheads="1"/>
          </p:cNvSpPr>
          <p:nvPr>
            <p:ph type="sldNum" sz="quarter" idx="12"/>
          </p:nvPr>
        </p:nvSpPr>
        <p:spPr>
          <a:ln/>
        </p:spPr>
        <p:txBody>
          <a:bodyPr/>
          <a:lstStyle>
            <a:lvl1pPr>
              <a:defRPr/>
            </a:lvl1pPr>
          </a:lstStyle>
          <a:p>
            <a:fld id="{F7E9A9E7-FBE8-B249-84B4-A12DCF4581E1}" type="slidenum">
              <a:rPr lang="en-US" altLang="x-none"/>
              <a:pPr/>
              <a:t>‹#›</a:t>
            </a:fld>
            <a:endParaRPr lang="en-US" altLang="x-none"/>
          </a:p>
        </p:txBody>
      </p:sp>
    </p:spTree>
    <p:extLst>
      <p:ext uri="{BB962C8B-B14F-4D97-AF65-F5344CB8AC3E}">
        <p14:creationId xmlns:p14="http://schemas.microsoft.com/office/powerpoint/2010/main" val="372062280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AE1CF0-EAFB-2142-BBDB-4259D99F7E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C66D132-EC31-5447-839C-21C507184B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37DFBCC-78DA-E542-94D8-2F35B2E541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B723779-60C7-1C4E-910D-ED8A946F5671}"/>
              </a:ext>
            </a:extLst>
          </p:cNvPr>
          <p:cNvSpPr>
            <a:spLocks noGrp="1"/>
          </p:cNvSpPr>
          <p:nvPr>
            <p:ph type="dt" sz="half" idx="10"/>
          </p:nvPr>
        </p:nvSpPr>
        <p:spPr/>
        <p:txBody>
          <a:bodyPr/>
          <a:lstStyle/>
          <a:p>
            <a:fld id="{6DDF0C17-281B-CA4C-832D-4A8B423B490A}" type="datetime1">
              <a:rPr lang="en-CA" smtClean="0"/>
              <a:t>2021-12-13</a:t>
            </a:fld>
            <a:endParaRPr lang="en-US"/>
          </a:p>
        </p:txBody>
      </p:sp>
      <p:sp>
        <p:nvSpPr>
          <p:cNvPr id="6" name="Footer Placeholder 5">
            <a:extLst>
              <a:ext uri="{FF2B5EF4-FFF2-40B4-BE49-F238E27FC236}">
                <a16:creationId xmlns:a16="http://schemas.microsoft.com/office/drawing/2014/main" xmlns="" id="{58CCB186-AD38-6840-9663-5F89B6644A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8C0B1E-7993-E84E-858C-C00ED8684753}"/>
              </a:ext>
            </a:extLst>
          </p:cNvPr>
          <p:cNvSpPr>
            <a:spLocks noGrp="1"/>
          </p:cNvSpPr>
          <p:nvPr>
            <p:ph type="sldNum" sz="quarter" idx="12"/>
          </p:nvPr>
        </p:nvSpPr>
        <p:spPr/>
        <p:txBody>
          <a:bodyPr/>
          <a:lstStyle/>
          <a:p>
            <a:fld id="{0CD99D0C-60FD-1946-9F3D-D511BD3436D8}" type="slidenum">
              <a:rPr lang="en-US" smtClean="0"/>
              <a:t>‹#›</a:t>
            </a:fld>
            <a:endParaRPr lang="en-US"/>
          </a:p>
        </p:txBody>
      </p:sp>
    </p:spTree>
    <p:extLst>
      <p:ext uri="{BB962C8B-B14F-4D97-AF65-F5344CB8AC3E}">
        <p14:creationId xmlns:p14="http://schemas.microsoft.com/office/powerpoint/2010/main" val="1544559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67B04F07-340C-6B4C-9BBC-EC356D370D9A}" type="datetime1">
              <a:rPr lang="en-CA" altLang="x-none" smtClean="0"/>
              <a:t>2021-12-13</a:t>
            </a:fld>
            <a:endParaRPr lang="x-none" altLang="x-none"/>
          </a:p>
        </p:txBody>
      </p:sp>
      <p:sp>
        <p:nvSpPr>
          <p:cNvPr id="6" name="Rectangle 5"/>
          <p:cNvSpPr>
            <a:spLocks noGrp="1" noChangeArrowheads="1"/>
          </p:cNvSpPr>
          <p:nvPr>
            <p:ph type="ftr" sz="quarter" idx="11"/>
          </p:nvPr>
        </p:nvSpPr>
        <p:spPr>
          <a:ln/>
        </p:spPr>
        <p:txBody>
          <a:bodyPr/>
          <a:lstStyle>
            <a:lvl1pPr>
              <a:defRPr/>
            </a:lvl1pPr>
          </a:lstStyle>
          <a:p>
            <a:endParaRPr lang="x-none" altLang="x-none"/>
          </a:p>
        </p:txBody>
      </p:sp>
      <p:sp>
        <p:nvSpPr>
          <p:cNvPr id="7" name="Rectangle 6"/>
          <p:cNvSpPr>
            <a:spLocks noGrp="1" noChangeArrowheads="1"/>
          </p:cNvSpPr>
          <p:nvPr>
            <p:ph type="sldNum" sz="quarter" idx="12"/>
          </p:nvPr>
        </p:nvSpPr>
        <p:spPr>
          <a:ln/>
        </p:spPr>
        <p:txBody>
          <a:bodyPr/>
          <a:lstStyle>
            <a:lvl1pPr>
              <a:defRPr/>
            </a:lvl1pPr>
          </a:lstStyle>
          <a:p>
            <a:fld id="{717A4F38-EB57-DA4E-8C98-2C1F0C0E1F1D}" type="slidenum">
              <a:rPr lang="en-US" altLang="x-none"/>
              <a:pPr/>
              <a:t>‹#›</a:t>
            </a:fld>
            <a:endParaRPr lang="en-US" altLang="x-none"/>
          </a:p>
        </p:txBody>
      </p:sp>
    </p:spTree>
    <p:extLst>
      <p:ext uri="{BB962C8B-B14F-4D97-AF65-F5344CB8AC3E}">
        <p14:creationId xmlns:p14="http://schemas.microsoft.com/office/powerpoint/2010/main" val="22373283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F44F09E7-46BA-5D4F-9A16-056E7C7866AD}" type="datetime1">
              <a:rPr lang="en-CA" altLang="x-none" smtClean="0"/>
              <a:t>2021-12-13</a:t>
            </a:fld>
            <a:endParaRPr lang="x-none" altLang="x-none"/>
          </a:p>
        </p:txBody>
      </p:sp>
      <p:sp>
        <p:nvSpPr>
          <p:cNvPr id="5" name="Rectangle 5"/>
          <p:cNvSpPr>
            <a:spLocks noGrp="1" noChangeArrowheads="1"/>
          </p:cNvSpPr>
          <p:nvPr>
            <p:ph type="ftr" sz="quarter" idx="11"/>
          </p:nvPr>
        </p:nvSpPr>
        <p:spPr>
          <a:ln/>
        </p:spPr>
        <p:txBody>
          <a:bodyPr/>
          <a:lstStyle>
            <a:lvl1pPr>
              <a:defRPr/>
            </a:lvl1pPr>
          </a:lstStyle>
          <a:p>
            <a:endParaRPr lang="x-none" altLang="x-none"/>
          </a:p>
        </p:txBody>
      </p:sp>
      <p:sp>
        <p:nvSpPr>
          <p:cNvPr id="6" name="Rectangle 6"/>
          <p:cNvSpPr>
            <a:spLocks noGrp="1" noChangeArrowheads="1"/>
          </p:cNvSpPr>
          <p:nvPr>
            <p:ph type="sldNum" sz="quarter" idx="12"/>
          </p:nvPr>
        </p:nvSpPr>
        <p:spPr>
          <a:ln/>
        </p:spPr>
        <p:txBody>
          <a:bodyPr/>
          <a:lstStyle>
            <a:lvl1pPr>
              <a:defRPr/>
            </a:lvl1pPr>
          </a:lstStyle>
          <a:p>
            <a:fld id="{BAAFF88A-71E4-5046-9375-CDDBEE6E9E68}" type="slidenum">
              <a:rPr lang="en-US" altLang="x-none"/>
              <a:pPr/>
              <a:t>‹#›</a:t>
            </a:fld>
            <a:endParaRPr lang="en-US" altLang="x-none"/>
          </a:p>
        </p:txBody>
      </p:sp>
    </p:spTree>
    <p:extLst>
      <p:ext uri="{BB962C8B-B14F-4D97-AF65-F5344CB8AC3E}">
        <p14:creationId xmlns:p14="http://schemas.microsoft.com/office/powerpoint/2010/main" val="211656986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7A44BFC1-F40D-484A-8FC5-0B571CE55A9E}" type="datetime1">
              <a:rPr lang="en-CA" altLang="x-none" smtClean="0"/>
              <a:t>2021-12-13</a:t>
            </a:fld>
            <a:endParaRPr lang="x-none" altLang="x-none"/>
          </a:p>
        </p:txBody>
      </p:sp>
      <p:sp>
        <p:nvSpPr>
          <p:cNvPr id="5" name="Rectangle 5"/>
          <p:cNvSpPr>
            <a:spLocks noGrp="1" noChangeArrowheads="1"/>
          </p:cNvSpPr>
          <p:nvPr>
            <p:ph type="ftr" sz="quarter" idx="11"/>
          </p:nvPr>
        </p:nvSpPr>
        <p:spPr>
          <a:ln/>
        </p:spPr>
        <p:txBody>
          <a:bodyPr/>
          <a:lstStyle>
            <a:lvl1pPr>
              <a:defRPr/>
            </a:lvl1pPr>
          </a:lstStyle>
          <a:p>
            <a:endParaRPr lang="x-none" altLang="x-none"/>
          </a:p>
        </p:txBody>
      </p:sp>
      <p:sp>
        <p:nvSpPr>
          <p:cNvPr id="6" name="Rectangle 6"/>
          <p:cNvSpPr>
            <a:spLocks noGrp="1" noChangeArrowheads="1"/>
          </p:cNvSpPr>
          <p:nvPr>
            <p:ph type="sldNum" sz="quarter" idx="12"/>
          </p:nvPr>
        </p:nvSpPr>
        <p:spPr>
          <a:ln/>
        </p:spPr>
        <p:txBody>
          <a:bodyPr/>
          <a:lstStyle>
            <a:lvl1pPr>
              <a:defRPr/>
            </a:lvl1pPr>
          </a:lstStyle>
          <a:p>
            <a:fld id="{32E597B2-B48A-5B45-A6AD-A682ADF426A0}" type="slidenum">
              <a:rPr lang="en-US" altLang="x-none"/>
              <a:pPr/>
              <a:t>‹#›</a:t>
            </a:fld>
            <a:endParaRPr lang="en-US" altLang="x-none"/>
          </a:p>
        </p:txBody>
      </p:sp>
    </p:spTree>
    <p:extLst>
      <p:ext uri="{BB962C8B-B14F-4D97-AF65-F5344CB8AC3E}">
        <p14:creationId xmlns:p14="http://schemas.microsoft.com/office/powerpoint/2010/main" val="251539756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fld id="{0FB12C48-D691-EF4E-AE29-BEFDB77AC4A0}" type="datetime1">
              <a:rPr lang="en-CA" altLang="x-none" smtClean="0"/>
              <a:t>2021-12-13</a:t>
            </a:fld>
            <a:endParaRPr lang="x-none" altLang="x-none"/>
          </a:p>
        </p:txBody>
      </p:sp>
      <p:sp>
        <p:nvSpPr>
          <p:cNvPr id="5" name="Rectangle 5"/>
          <p:cNvSpPr>
            <a:spLocks noGrp="1" noChangeArrowheads="1"/>
          </p:cNvSpPr>
          <p:nvPr>
            <p:ph type="ftr" sz="quarter" idx="11"/>
          </p:nvPr>
        </p:nvSpPr>
        <p:spPr>
          <a:ln/>
        </p:spPr>
        <p:txBody>
          <a:bodyPr/>
          <a:lstStyle>
            <a:lvl1pPr>
              <a:defRPr/>
            </a:lvl1pPr>
          </a:lstStyle>
          <a:p>
            <a:endParaRPr lang="x-none" altLang="x-none"/>
          </a:p>
        </p:txBody>
      </p:sp>
      <p:sp>
        <p:nvSpPr>
          <p:cNvPr id="6" name="Rectangle 6"/>
          <p:cNvSpPr>
            <a:spLocks noGrp="1" noChangeArrowheads="1"/>
          </p:cNvSpPr>
          <p:nvPr>
            <p:ph type="sldNum" sz="quarter" idx="12"/>
          </p:nvPr>
        </p:nvSpPr>
        <p:spPr>
          <a:ln/>
        </p:spPr>
        <p:txBody>
          <a:bodyPr/>
          <a:lstStyle>
            <a:lvl1pPr>
              <a:defRPr/>
            </a:lvl1pPr>
          </a:lstStyle>
          <a:p>
            <a:fld id="{250A51A6-48EA-7446-B7EE-3B2EB58F8E3E}" type="slidenum">
              <a:rPr lang="en-US" altLang="x-none"/>
              <a:pPr/>
              <a:t>‹#›</a:t>
            </a:fld>
            <a:endParaRPr lang="en-US" altLang="x-none"/>
          </a:p>
        </p:txBody>
      </p:sp>
    </p:spTree>
    <p:extLst>
      <p:ext uri="{BB962C8B-B14F-4D97-AF65-F5344CB8AC3E}">
        <p14:creationId xmlns:p14="http://schemas.microsoft.com/office/powerpoint/2010/main" val="210053799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fld id="{E5466988-8589-B24A-B316-A1933DD0697F}" type="datetime1">
              <a:rPr lang="en-CA" altLang="x-none" smtClean="0"/>
              <a:t>2021-12-13</a:t>
            </a:fld>
            <a:endParaRPr lang="x-none" altLang="x-none"/>
          </a:p>
        </p:txBody>
      </p:sp>
      <p:sp>
        <p:nvSpPr>
          <p:cNvPr id="5" name="Rectangle 5"/>
          <p:cNvSpPr>
            <a:spLocks noGrp="1" noChangeArrowheads="1"/>
          </p:cNvSpPr>
          <p:nvPr>
            <p:ph type="ftr" sz="quarter" idx="11"/>
          </p:nvPr>
        </p:nvSpPr>
        <p:spPr>
          <a:ln/>
        </p:spPr>
        <p:txBody>
          <a:bodyPr/>
          <a:lstStyle>
            <a:lvl1pPr>
              <a:defRPr/>
            </a:lvl1pPr>
          </a:lstStyle>
          <a:p>
            <a:endParaRPr lang="x-none" altLang="x-none"/>
          </a:p>
        </p:txBody>
      </p:sp>
      <p:sp>
        <p:nvSpPr>
          <p:cNvPr id="6" name="Rectangle 6"/>
          <p:cNvSpPr>
            <a:spLocks noGrp="1" noChangeArrowheads="1"/>
          </p:cNvSpPr>
          <p:nvPr>
            <p:ph type="sldNum" sz="quarter" idx="12"/>
          </p:nvPr>
        </p:nvSpPr>
        <p:spPr>
          <a:ln/>
        </p:spPr>
        <p:txBody>
          <a:bodyPr/>
          <a:lstStyle>
            <a:lvl1pPr>
              <a:defRPr/>
            </a:lvl1pPr>
          </a:lstStyle>
          <a:p>
            <a:fld id="{A3217EDC-F78B-924C-ADF9-1F5409693D28}" type="slidenum">
              <a:rPr lang="en-US" altLang="x-none"/>
              <a:pPr/>
              <a:t>‹#›</a:t>
            </a:fld>
            <a:endParaRPr lang="en-US" altLang="x-none"/>
          </a:p>
        </p:txBody>
      </p:sp>
    </p:spTree>
    <p:extLst>
      <p:ext uri="{BB962C8B-B14F-4D97-AF65-F5344CB8AC3E}">
        <p14:creationId xmlns:p14="http://schemas.microsoft.com/office/powerpoint/2010/main" val="120115165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fld id="{952805D3-FBA0-2345-88F9-763B2191CAED}" type="datetime1">
              <a:rPr lang="en-CA" altLang="x-none" smtClean="0"/>
              <a:t>2021-12-13</a:t>
            </a:fld>
            <a:endParaRPr lang="x-none" altLang="x-none"/>
          </a:p>
        </p:txBody>
      </p:sp>
      <p:sp>
        <p:nvSpPr>
          <p:cNvPr id="4" name="Rectangle 5"/>
          <p:cNvSpPr>
            <a:spLocks noGrp="1" noChangeArrowheads="1"/>
          </p:cNvSpPr>
          <p:nvPr>
            <p:ph type="ftr" sz="quarter" idx="11"/>
          </p:nvPr>
        </p:nvSpPr>
        <p:spPr>
          <a:ln/>
        </p:spPr>
        <p:txBody>
          <a:bodyPr/>
          <a:lstStyle>
            <a:lvl1pPr>
              <a:defRPr/>
            </a:lvl1pPr>
          </a:lstStyle>
          <a:p>
            <a:endParaRPr lang="x-none" altLang="x-none"/>
          </a:p>
        </p:txBody>
      </p:sp>
      <p:sp>
        <p:nvSpPr>
          <p:cNvPr id="5" name="Rectangle 6"/>
          <p:cNvSpPr>
            <a:spLocks noGrp="1" noChangeArrowheads="1"/>
          </p:cNvSpPr>
          <p:nvPr>
            <p:ph type="sldNum" sz="quarter" idx="12"/>
          </p:nvPr>
        </p:nvSpPr>
        <p:spPr>
          <a:ln/>
        </p:spPr>
        <p:txBody>
          <a:bodyPr/>
          <a:lstStyle>
            <a:lvl1pPr>
              <a:defRPr/>
            </a:lvl1pPr>
          </a:lstStyle>
          <a:p>
            <a:fld id="{B573072A-31C1-5448-89A2-475D19D63512}" type="slidenum">
              <a:rPr lang="en-US" altLang="x-none"/>
              <a:pPr/>
              <a:t>‹#›</a:t>
            </a:fld>
            <a:endParaRPr lang="en-US" altLang="x-none"/>
          </a:p>
        </p:txBody>
      </p:sp>
    </p:spTree>
    <p:extLst>
      <p:ext uri="{BB962C8B-B14F-4D97-AF65-F5344CB8AC3E}">
        <p14:creationId xmlns:p14="http://schemas.microsoft.com/office/powerpoint/2010/main" val="80804565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B3B94832-7834-6949-91EA-8623C02A31DF}" type="datetime1">
              <a:rPr lang="en-CA" altLang="x-none" smtClean="0"/>
              <a:t>2021-12-13</a:t>
            </a:fld>
            <a:endParaRPr lang="x-none" altLang="x-none"/>
          </a:p>
        </p:txBody>
      </p:sp>
      <p:sp>
        <p:nvSpPr>
          <p:cNvPr id="6" name="Rectangle 5"/>
          <p:cNvSpPr>
            <a:spLocks noGrp="1" noChangeArrowheads="1"/>
          </p:cNvSpPr>
          <p:nvPr>
            <p:ph type="ftr" sz="quarter" idx="11"/>
          </p:nvPr>
        </p:nvSpPr>
        <p:spPr>
          <a:ln/>
        </p:spPr>
        <p:txBody>
          <a:bodyPr/>
          <a:lstStyle>
            <a:lvl1pPr>
              <a:defRPr/>
            </a:lvl1pPr>
          </a:lstStyle>
          <a:p>
            <a:endParaRPr lang="x-none" altLang="x-none"/>
          </a:p>
        </p:txBody>
      </p:sp>
      <p:sp>
        <p:nvSpPr>
          <p:cNvPr id="7" name="Rectangle 6"/>
          <p:cNvSpPr>
            <a:spLocks noGrp="1" noChangeArrowheads="1"/>
          </p:cNvSpPr>
          <p:nvPr>
            <p:ph type="sldNum" sz="quarter" idx="12"/>
          </p:nvPr>
        </p:nvSpPr>
        <p:spPr>
          <a:ln/>
        </p:spPr>
        <p:txBody>
          <a:bodyPr/>
          <a:lstStyle>
            <a:lvl1pPr>
              <a:defRPr/>
            </a:lvl1pPr>
          </a:lstStyle>
          <a:p>
            <a:fld id="{3ABE447C-52E2-A04B-811D-CC7A9C75AA80}" type="slidenum">
              <a:rPr lang="en-US" altLang="x-none"/>
              <a:pPr/>
              <a:t>‹#›</a:t>
            </a:fld>
            <a:endParaRPr lang="en-US" altLang="x-none"/>
          </a:p>
        </p:txBody>
      </p:sp>
    </p:spTree>
    <p:extLst>
      <p:ext uri="{BB962C8B-B14F-4D97-AF65-F5344CB8AC3E}">
        <p14:creationId xmlns:p14="http://schemas.microsoft.com/office/powerpoint/2010/main" val="43126749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274638"/>
            <a:ext cx="10972800" cy="635476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1798312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2296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
        <p:nvSpPr>
          <p:cNvPr id="3" name="PlaceHolder 2"/>
          <p:cNvSpPr>
            <a:spLocks noGrp="1"/>
          </p:cNvSpPr>
          <p:nvPr>
            <p:ph type="subTitle"/>
          </p:nvPr>
        </p:nvSpPr>
        <p:spPr>
          <a:xfrm>
            <a:off x="609600" y="3371561"/>
            <a:ext cx="10972320" cy="443198"/>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4230223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BB50F3-5D13-CD49-8E70-97AE8BCA3F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C898057-E163-3A4E-AC3F-7A95ADB724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594FA84-9D2E-F947-95D8-E4AC580E69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6DD032F-BE8E-6542-A8E1-F95BEE8CAE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11A23CC-674E-C940-8008-4C13A90193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B3E0E48-D143-4349-BC1E-18C977F92BC7}"/>
              </a:ext>
            </a:extLst>
          </p:cNvPr>
          <p:cNvSpPr>
            <a:spLocks noGrp="1"/>
          </p:cNvSpPr>
          <p:nvPr>
            <p:ph type="dt" sz="half" idx="10"/>
          </p:nvPr>
        </p:nvSpPr>
        <p:spPr/>
        <p:txBody>
          <a:bodyPr/>
          <a:lstStyle/>
          <a:p>
            <a:fld id="{5E82E599-1FC6-2C40-BC72-51E59C182591}" type="datetime1">
              <a:rPr lang="en-CA" smtClean="0"/>
              <a:t>2021-12-13</a:t>
            </a:fld>
            <a:endParaRPr lang="en-US"/>
          </a:p>
        </p:txBody>
      </p:sp>
      <p:sp>
        <p:nvSpPr>
          <p:cNvPr id="8" name="Footer Placeholder 7">
            <a:extLst>
              <a:ext uri="{FF2B5EF4-FFF2-40B4-BE49-F238E27FC236}">
                <a16:creationId xmlns:a16="http://schemas.microsoft.com/office/drawing/2014/main" xmlns="" id="{4C364F49-6B0F-8248-8489-4147AA63BC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9D7F11A-E115-8C42-B240-F7082235BCD9}"/>
              </a:ext>
            </a:extLst>
          </p:cNvPr>
          <p:cNvSpPr>
            <a:spLocks noGrp="1"/>
          </p:cNvSpPr>
          <p:nvPr>
            <p:ph type="sldNum" sz="quarter" idx="12"/>
          </p:nvPr>
        </p:nvSpPr>
        <p:spPr/>
        <p:txBody>
          <a:bodyPr/>
          <a:lstStyle/>
          <a:p>
            <a:fld id="{0CD99D0C-60FD-1946-9F3D-D511BD3436D8}" type="slidenum">
              <a:rPr lang="en-US" smtClean="0"/>
              <a:t>‹#›</a:t>
            </a:fld>
            <a:endParaRPr lang="en-US"/>
          </a:p>
        </p:txBody>
      </p:sp>
    </p:spTree>
    <p:extLst>
      <p:ext uri="{BB962C8B-B14F-4D97-AF65-F5344CB8AC3E}">
        <p14:creationId xmlns:p14="http://schemas.microsoft.com/office/powerpoint/2010/main" val="14929858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
        <p:nvSpPr>
          <p:cNvPr id="5" name="PlaceHolder 2"/>
          <p:cNvSpPr>
            <a:spLocks noGrp="1"/>
          </p:cNvSpPr>
          <p:nvPr>
            <p:ph type="body"/>
          </p:nvPr>
        </p:nvSpPr>
        <p:spPr>
          <a:xfrm>
            <a:off x="609600" y="1604520"/>
            <a:ext cx="10972320" cy="39772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7984310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
        <p:nvSpPr>
          <p:cNvPr id="7" name="PlaceHolder 2"/>
          <p:cNvSpPr>
            <a:spLocks noGrp="1"/>
          </p:cNvSpPr>
          <p:nvPr>
            <p:ph type="body"/>
          </p:nvPr>
        </p:nvSpPr>
        <p:spPr>
          <a:xfrm>
            <a:off x="609600" y="1604520"/>
            <a:ext cx="5354400" cy="3977280"/>
          </a:xfrm>
          <a:prstGeom prst="rect">
            <a:avLst/>
          </a:prstGeom>
        </p:spPr>
        <p:txBody>
          <a:bodyPr lIns="0" tIns="0" rIns="0" bIns="0">
            <a:normAutofit/>
          </a:bodyPr>
          <a:lstStyle/>
          <a:p>
            <a:endParaRPr lang="en-US" sz="3200" b="0" strike="noStrike" spc="-1">
              <a:latin typeface="Arial"/>
            </a:endParaRPr>
          </a:p>
        </p:txBody>
      </p:sp>
      <p:sp>
        <p:nvSpPr>
          <p:cNvPr id="8" name="PlaceHolder 3"/>
          <p:cNvSpPr>
            <a:spLocks noGrp="1"/>
          </p:cNvSpPr>
          <p:nvPr>
            <p:ph type="body"/>
          </p:nvPr>
        </p:nvSpPr>
        <p:spPr>
          <a:xfrm>
            <a:off x="6232320" y="1604520"/>
            <a:ext cx="5354400" cy="39772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1767709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Tree>
    <p:extLst>
      <p:ext uri="{BB962C8B-B14F-4D97-AF65-F5344CB8AC3E}">
        <p14:creationId xmlns:p14="http://schemas.microsoft.com/office/powerpoint/2010/main" val="6884531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600" y="2705921"/>
            <a:ext cx="10972320" cy="443198"/>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16067770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
        <p:nvSpPr>
          <p:cNvPr id="12"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en-US" sz="3200" b="0" strike="noStrike" spc="-1">
              <a:latin typeface="Arial"/>
            </a:endParaRPr>
          </a:p>
        </p:txBody>
      </p:sp>
      <p:sp>
        <p:nvSpPr>
          <p:cNvPr id="13" name="PlaceHolder 3"/>
          <p:cNvSpPr>
            <a:spLocks noGrp="1"/>
          </p:cNvSpPr>
          <p:nvPr>
            <p:ph type="body"/>
          </p:nvPr>
        </p:nvSpPr>
        <p:spPr>
          <a:xfrm>
            <a:off x="6232320" y="1604520"/>
            <a:ext cx="5354400" cy="3977280"/>
          </a:xfrm>
          <a:prstGeom prst="rect">
            <a:avLst/>
          </a:prstGeom>
        </p:spPr>
        <p:txBody>
          <a:bodyPr lIns="0" tIns="0" rIns="0" bIns="0">
            <a:normAutofit/>
          </a:bodyPr>
          <a:lstStyle/>
          <a:p>
            <a:endParaRPr lang="en-US" sz="3200" b="0" strike="noStrike" spc="-1">
              <a:latin typeface="Arial"/>
            </a:endParaRPr>
          </a:p>
        </p:txBody>
      </p:sp>
      <p:sp>
        <p:nvSpPr>
          <p:cNvPr id="14" name="PlaceHolder 4"/>
          <p:cNvSpPr>
            <a:spLocks noGrp="1"/>
          </p:cNvSpPr>
          <p:nvPr>
            <p:ph type="body"/>
          </p:nvPr>
        </p:nvSpPr>
        <p:spPr>
          <a:xfrm>
            <a:off x="609600" y="3682080"/>
            <a:ext cx="53544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6083545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
        <p:nvSpPr>
          <p:cNvPr id="16" name="PlaceHolder 2"/>
          <p:cNvSpPr>
            <a:spLocks noGrp="1"/>
          </p:cNvSpPr>
          <p:nvPr>
            <p:ph type="body"/>
          </p:nvPr>
        </p:nvSpPr>
        <p:spPr>
          <a:xfrm>
            <a:off x="609600" y="1604520"/>
            <a:ext cx="5354400" cy="3977280"/>
          </a:xfrm>
          <a:prstGeom prst="rect">
            <a:avLst/>
          </a:prstGeom>
        </p:spPr>
        <p:txBody>
          <a:bodyPr lIns="0" tIns="0" rIns="0" bIns="0">
            <a:normAutofit/>
          </a:bodyPr>
          <a:lstStyle/>
          <a:p>
            <a:endParaRPr lang="en-US" sz="3200" b="0" strike="noStrike" spc="-1">
              <a:latin typeface="Arial"/>
            </a:endParaRPr>
          </a:p>
        </p:txBody>
      </p:sp>
      <p:sp>
        <p:nvSpPr>
          <p:cNvPr id="17"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en-US" sz="3200" b="0" strike="noStrike" spc="-1">
              <a:latin typeface="Arial"/>
            </a:endParaRPr>
          </a:p>
        </p:txBody>
      </p:sp>
      <p:sp>
        <p:nvSpPr>
          <p:cNvPr id="18" name="PlaceHolder 4"/>
          <p:cNvSpPr>
            <a:spLocks noGrp="1"/>
          </p:cNvSpPr>
          <p:nvPr>
            <p:ph type="body"/>
          </p:nvPr>
        </p:nvSpPr>
        <p:spPr>
          <a:xfrm>
            <a:off x="6232320" y="3682080"/>
            <a:ext cx="53544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4487687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
        <p:nvSpPr>
          <p:cNvPr id="20"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en-US" sz="3200" b="0" strike="noStrike" spc="-1">
              <a:latin typeface="Arial"/>
            </a:endParaRPr>
          </a:p>
        </p:txBody>
      </p:sp>
      <p:sp>
        <p:nvSpPr>
          <p:cNvPr id="21"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en-US" sz="3200" b="0" strike="noStrike" spc="-1">
              <a:latin typeface="Arial"/>
            </a:endParaRPr>
          </a:p>
        </p:txBody>
      </p:sp>
      <p:sp>
        <p:nvSpPr>
          <p:cNvPr id="22" name="PlaceHolder 4"/>
          <p:cNvSpPr>
            <a:spLocks noGrp="1"/>
          </p:cNvSpPr>
          <p:nvPr>
            <p:ph type="body"/>
          </p:nvPr>
        </p:nvSpPr>
        <p:spPr>
          <a:xfrm>
            <a:off x="609600" y="3682080"/>
            <a:ext cx="1097232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5420825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
        <p:nvSpPr>
          <p:cNvPr id="24" name="PlaceHolder 2"/>
          <p:cNvSpPr>
            <a:spLocks noGrp="1"/>
          </p:cNvSpPr>
          <p:nvPr>
            <p:ph type="body"/>
          </p:nvPr>
        </p:nvSpPr>
        <p:spPr>
          <a:xfrm>
            <a:off x="609600" y="1604520"/>
            <a:ext cx="10972320" cy="1896840"/>
          </a:xfrm>
          <a:prstGeom prst="rect">
            <a:avLst/>
          </a:prstGeom>
        </p:spPr>
        <p:txBody>
          <a:bodyPr lIns="0" tIns="0" rIns="0" bIns="0">
            <a:normAutofit/>
          </a:bodyPr>
          <a:lstStyle/>
          <a:p>
            <a:endParaRPr lang="en-US" sz="3200" b="0" strike="noStrike" spc="-1">
              <a:latin typeface="Arial"/>
            </a:endParaRPr>
          </a:p>
        </p:txBody>
      </p:sp>
      <p:sp>
        <p:nvSpPr>
          <p:cNvPr id="25" name="PlaceHolder 3"/>
          <p:cNvSpPr>
            <a:spLocks noGrp="1"/>
          </p:cNvSpPr>
          <p:nvPr>
            <p:ph type="body"/>
          </p:nvPr>
        </p:nvSpPr>
        <p:spPr>
          <a:xfrm>
            <a:off x="609600" y="3682080"/>
            <a:ext cx="1097232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9249373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
        <p:nvSpPr>
          <p:cNvPr id="27"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en-US" sz="3200" b="0" strike="noStrike" spc="-1">
              <a:latin typeface="Arial"/>
            </a:endParaRPr>
          </a:p>
        </p:txBody>
      </p:sp>
      <p:sp>
        <p:nvSpPr>
          <p:cNvPr id="28"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en-US" sz="3200" b="0" strike="noStrike" spc="-1">
              <a:latin typeface="Arial"/>
            </a:endParaRPr>
          </a:p>
        </p:txBody>
      </p:sp>
      <p:sp>
        <p:nvSpPr>
          <p:cNvPr id="29" name="PlaceHolder 4"/>
          <p:cNvSpPr>
            <a:spLocks noGrp="1"/>
          </p:cNvSpPr>
          <p:nvPr>
            <p:ph type="body"/>
          </p:nvPr>
        </p:nvSpPr>
        <p:spPr>
          <a:xfrm>
            <a:off x="609600" y="3682080"/>
            <a:ext cx="5354400" cy="1896840"/>
          </a:xfrm>
          <a:prstGeom prst="rect">
            <a:avLst/>
          </a:prstGeom>
        </p:spPr>
        <p:txBody>
          <a:bodyPr lIns="0" tIns="0" rIns="0" bIns="0">
            <a:normAutofit/>
          </a:bodyPr>
          <a:lstStyle/>
          <a:p>
            <a:endParaRPr lang="en-US" sz="3200" b="0" strike="noStrike" spc="-1">
              <a:latin typeface="Arial"/>
            </a:endParaRPr>
          </a:p>
        </p:txBody>
      </p:sp>
      <p:sp>
        <p:nvSpPr>
          <p:cNvPr id="30" name="PlaceHolder 5"/>
          <p:cNvSpPr>
            <a:spLocks noGrp="1"/>
          </p:cNvSpPr>
          <p:nvPr>
            <p:ph type="body"/>
          </p:nvPr>
        </p:nvSpPr>
        <p:spPr>
          <a:xfrm>
            <a:off x="6232320" y="3682080"/>
            <a:ext cx="53544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4487136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
        <p:nvSpPr>
          <p:cNvPr id="32" name="PlaceHolder 2"/>
          <p:cNvSpPr>
            <a:spLocks noGrp="1"/>
          </p:cNvSpPr>
          <p:nvPr>
            <p:ph type="body"/>
          </p:nvPr>
        </p:nvSpPr>
        <p:spPr>
          <a:xfrm>
            <a:off x="609600" y="1604520"/>
            <a:ext cx="3532800" cy="1896840"/>
          </a:xfrm>
          <a:prstGeom prst="rect">
            <a:avLst/>
          </a:prstGeom>
        </p:spPr>
        <p:txBody>
          <a:bodyPr lIns="0" tIns="0" rIns="0" bIns="0">
            <a:normAutofit/>
          </a:bodyPr>
          <a:lstStyle/>
          <a:p>
            <a:endParaRPr lang="en-US" sz="3200" b="0" strike="noStrike" spc="-1">
              <a:latin typeface="Arial"/>
            </a:endParaRPr>
          </a:p>
        </p:txBody>
      </p:sp>
      <p:sp>
        <p:nvSpPr>
          <p:cNvPr id="33" name="PlaceHolder 3"/>
          <p:cNvSpPr>
            <a:spLocks noGrp="1"/>
          </p:cNvSpPr>
          <p:nvPr>
            <p:ph type="body"/>
          </p:nvPr>
        </p:nvSpPr>
        <p:spPr>
          <a:xfrm>
            <a:off x="4319520" y="1604520"/>
            <a:ext cx="3532800" cy="1896840"/>
          </a:xfrm>
          <a:prstGeom prst="rect">
            <a:avLst/>
          </a:prstGeom>
        </p:spPr>
        <p:txBody>
          <a:bodyPr lIns="0" tIns="0" rIns="0" bIns="0">
            <a:normAutofit/>
          </a:bodyPr>
          <a:lstStyle/>
          <a:p>
            <a:endParaRPr lang="en-US" sz="3200" b="0" strike="noStrike" spc="-1">
              <a:latin typeface="Arial"/>
            </a:endParaRPr>
          </a:p>
        </p:txBody>
      </p:sp>
      <p:sp>
        <p:nvSpPr>
          <p:cNvPr id="34" name="PlaceHolder 4"/>
          <p:cNvSpPr>
            <a:spLocks noGrp="1"/>
          </p:cNvSpPr>
          <p:nvPr>
            <p:ph type="body"/>
          </p:nvPr>
        </p:nvSpPr>
        <p:spPr>
          <a:xfrm>
            <a:off x="8029440" y="1604520"/>
            <a:ext cx="3532800" cy="1896840"/>
          </a:xfrm>
          <a:prstGeom prst="rect">
            <a:avLst/>
          </a:prstGeom>
        </p:spPr>
        <p:txBody>
          <a:bodyPr lIns="0" tIns="0" rIns="0" bIns="0">
            <a:normAutofit/>
          </a:bodyPr>
          <a:lstStyle/>
          <a:p>
            <a:endParaRPr lang="en-US" sz="3200" b="0" strike="noStrike" spc="-1">
              <a:latin typeface="Arial"/>
            </a:endParaRPr>
          </a:p>
        </p:txBody>
      </p:sp>
      <p:sp>
        <p:nvSpPr>
          <p:cNvPr id="35" name="PlaceHolder 5"/>
          <p:cNvSpPr>
            <a:spLocks noGrp="1"/>
          </p:cNvSpPr>
          <p:nvPr>
            <p:ph type="body"/>
          </p:nvPr>
        </p:nvSpPr>
        <p:spPr>
          <a:xfrm>
            <a:off x="609600" y="3682080"/>
            <a:ext cx="3532800" cy="1896840"/>
          </a:xfrm>
          <a:prstGeom prst="rect">
            <a:avLst/>
          </a:prstGeom>
        </p:spPr>
        <p:txBody>
          <a:bodyPr lIns="0" tIns="0" rIns="0" bIns="0">
            <a:normAutofit/>
          </a:bodyPr>
          <a:lstStyle/>
          <a:p>
            <a:endParaRPr lang="en-US" sz="3200" b="0" strike="noStrike" spc="-1">
              <a:latin typeface="Arial"/>
            </a:endParaRPr>
          </a:p>
        </p:txBody>
      </p:sp>
      <p:sp>
        <p:nvSpPr>
          <p:cNvPr id="36" name="PlaceHolder 6"/>
          <p:cNvSpPr>
            <a:spLocks noGrp="1"/>
          </p:cNvSpPr>
          <p:nvPr>
            <p:ph type="body"/>
          </p:nvPr>
        </p:nvSpPr>
        <p:spPr>
          <a:xfrm>
            <a:off x="4319520" y="3682080"/>
            <a:ext cx="3532800" cy="1896840"/>
          </a:xfrm>
          <a:prstGeom prst="rect">
            <a:avLst/>
          </a:prstGeom>
        </p:spPr>
        <p:txBody>
          <a:bodyPr lIns="0" tIns="0" rIns="0" bIns="0">
            <a:normAutofit/>
          </a:bodyPr>
          <a:lstStyle/>
          <a:p>
            <a:endParaRPr lang="en-US" sz="3200" b="0" strike="noStrike" spc="-1">
              <a:latin typeface="Arial"/>
            </a:endParaRPr>
          </a:p>
        </p:txBody>
      </p:sp>
      <p:sp>
        <p:nvSpPr>
          <p:cNvPr id="37" name="PlaceHolder 7"/>
          <p:cNvSpPr>
            <a:spLocks noGrp="1"/>
          </p:cNvSpPr>
          <p:nvPr>
            <p:ph type="body"/>
          </p:nvPr>
        </p:nvSpPr>
        <p:spPr>
          <a:xfrm>
            <a:off x="8029440" y="3682080"/>
            <a:ext cx="35328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719395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802509-5559-BB42-8093-D57F657FA4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A82060B-3B4F-8F47-8143-3476B88982BC}"/>
              </a:ext>
            </a:extLst>
          </p:cNvPr>
          <p:cNvSpPr>
            <a:spLocks noGrp="1"/>
          </p:cNvSpPr>
          <p:nvPr>
            <p:ph type="dt" sz="half" idx="10"/>
          </p:nvPr>
        </p:nvSpPr>
        <p:spPr/>
        <p:txBody>
          <a:bodyPr/>
          <a:lstStyle/>
          <a:p>
            <a:fld id="{9CB270E0-5D68-4843-8900-227FF7CD6B26}" type="datetime1">
              <a:rPr lang="en-CA" smtClean="0"/>
              <a:t>2021-12-13</a:t>
            </a:fld>
            <a:endParaRPr lang="en-US"/>
          </a:p>
        </p:txBody>
      </p:sp>
      <p:sp>
        <p:nvSpPr>
          <p:cNvPr id="4" name="Footer Placeholder 3">
            <a:extLst>
              <a:ext uri="{FF2B5EF4-FFF2-40B4-BE49-F238E27FC236}">
                <a16:creationId xmlns:a16="http://schemas.microsoft.com/office/drawing/2014/main" xmlns="" id="{D7E7BFDC-387A-864F-AFCF-D40922FD23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58DD18B-6108-674F-A465-3EA35F0412A3}"/>
              </a:ext>
            </a:extLst>
          </p:cNvPr>
          <p:cNvSpPr>
            <a:spLocks noGrp="1"/>
          </p:cNvSpPr>
          <p:nvPr>
            <p:ph type="sldNum" sz="quarter" idx="12"/>
          </p:nvPr>
        </p:nvSpPr>
        <p:spPr/>
        <p:txBody>
          <a:bodyPr/>
          <a:lstStyle/>
          <a:p>
            <a:fld id="{0CD99D0C-60FD-1946-9F3D-D511BD3436D8}" type="slidenum">
              <a:rPr lang="en-US" smtClean="0"/>
              <a:t>‹#›</a:t>
            </a:fld>
            <a:endParaRPr lang="en-US"/>
          </a:p>
        </p:txBody>
      </p:sp>
    </p:spTree>
    <p:extLst>
      <p:ext uri="{BB962C8B-B14F-4D97-AF65-F5344CB8AC3E}">
        <p14:creationId xmlns:p14="http://schemas.microsoft.com/office/powerpoint/2010/main" val="33867477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aseline="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C478EF0-627C-9B45-825B-B756A758147F}" type="datetime1">
              <a:rPr lang="en-CA" smtClean="0"/>
              <a:t>2021-12-13</a:t>
            </a:fld>
            <a:endParaRPr lang="en-US" dirty="0"/>
          </a:p>
        </p:txBody>
      </p:sp>
      <p:sp>
        <p:nvSpPr>
          <p:cNvPr id="6" name="Slide Number Placeholder 5"/>
          <p:cNvSpPr>
            <a:spLocks noGrp="1"/>
          </p:cNvSpPr>
          <p:nvPr>
            <p:ph type="sldNum" sz="quarter" idx="12"/>
          </p:nvPr>
        </p:nvSpPr>
        <p:spPr/>
        <p:txBody>
          <a:bodyPr/>
          <a:lstStyle/>
          <a:p>
            <a:fld id="{55F6FBD7-1F3E-4660-B3D1-F878A5644683}" type="slidenum">
              <a:rPr lang="en-US" smtClean="0"/>
              <a:pPr/>
              <a:t>‹#›</a:t>
            </a:fld>
            <a:endParaRPr lang="en-US" dirty="0"/>
          </a:p>
        </p:txBody>
      </p:sp>
      <p:sp>
        <p:nvSpPr>
          <p:cNvPr id="9" name="Title 1"/>
          <p:cNvSpPr txBox="1">
            <a:spLocks/>
          </p:cNvSpPr>
          <p:nvPr userDrawn="1"/>
        </p:nvSpPr>
        <p:spPr>
          <a:xfrm>
            <a:off x="0" y="228600"/>
            <a:ext cx="9144000" cy="1295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400" b="1" i="0" u="none" strike="noStrike" kern="1200" cap="none" spc="0" normalizeH="0" baseline="0" noProof="0" dirty="0">
              <a:ln>
                <a:noFill/>
              </a:ln>
              <a:solidFill>
                <a:schemeClr val="tx1"/>
              </a:solidFill>
              <a:effectLst/>
              <a:uLnTx/>
              <a:uFillTx/>
              <a:latin typeface="Georgia" pitchFamily="18" charset="0"/>
              <a:ea typeface="+mj-ea"/>
              <a:cs typeface="+mj-cs"/>
            </a:endParaRPr>
          </a:p>
        </p:txBody>
      </p:sp>
      <p:pic>
        <p:nvPicPr>
          <p:cNvPr id="14" name="Picture 13">
            <a:extLst>
              <a:ext uri="{FF2B5EF4-FFF2-40B4-BE49-F238E27FC236}">
                <a16:creationId xmlns:a16="http://schemas.microsoft.com/office/drawing/2014/main" xmlns="" id="{F6D73155-EAB9-41FD-99AB-0A98387F73F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8839201" y="152400"/>
            <a:ext cx="2963063" cy="918362"/>
          </a:xfrm>
          <a:prstGeom prst="rect">
            <a:avLst/>
          </a:prstGeom>
          <a:ln>
            <a:noFill/>
          </a:ln>
          <a:extLst>
            <a:ext uri="{53640926-AAD7-44d8-BBD7-CCE9431645EC}">
              <a14:shadowObscured xmlns:a14="http://schemas.microsoft.com/office/drawing/2010/main" xmlns=""/>
            </a:ext>
          </a:extLst>
        </p:spPr>
      </p:pic>
      <p:cxnSp>
        <p:nvCxnSpPr>
          <p:cNvPr id="15" name="Straight Connector 14"/>
          <p:cNvCxnSpPr/>
          <p:nvPr userDrawn="1"/>
        </p:nvCxnSpPr>
        <p:spPr>
          <a:xfrm>
            <a:off x="304800" y="1371600"/>
            <a:ext cx="11480800" cy="0"/>
          </a:xfrm>
          <a:prstGeom prst="line">
            <a:avLst/>
          </a:prstGeom>
          <a:ln w="41275">
            <a:solidFill>
              <a:srgbClr val="01AB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20229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aseline="0">
                <a:latin typeface="Georgia" pitchFamily="18" charset="0"/>
              </a:defRPr>
            </a:lvl1pPr>
            <a:lvl2pPr>
              <a:defRPr baseline="0">
                <a:latin typeface="Georgia" pitchFamily="18" charset="0"/>
              </a:defRPr>
            </a:lvl2pPr>
            <a:lvl3pPr>
              <a:defRPr baseline="0">
                <a:latin typeface="Georgia" pitchFamily="18" charset="0"/>
              </a:defRPr>
            </a:lvl3pPr>
            <a:lvl4pPr>
              <a:defRPr baseline="0">
                <a:latin typeface="Georgia" pitchFamily="18" charset="0"/>
              </a:defRPr>
            </a:lvl4pPr>
            <a:lvl5pPr>
              <a:defRPr baseline="0">
                <a:latin typeface="Georgia"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2A54850-6330-C249-826F-E6DFE8BCA36E}" type="datetime1">
              <a:rPr lang="en-CA" smtClean="0"/>
              <a:t>2021-12-13</a:t>
            </a:fld>
            <a:endParaRPr lang="en-US" dirty="0"/>
          </a:p>
        </p:txBody>
      </p:sp>
      <p:sp>
        <p:nvSpPr>
          <p:cNvPr id="6" name="Slide Number Placeholder 5"/>
          <p:cNvSpPr>
            <a:spLocks noGrp="1"/>
          </p:cNvSpPr>
          <p:nvPr>
            <p:ph type="sldNum" sz="quarter" idx="12"/>
          </p:nvPr>
        </p:nvSpPr>
        <p:spPr>
          <a:xfrm>
            <a:off x="9291605" y="6446838"/>
            <a:ext cx="2844800" cy="365125"/>
          </a:xfrm>
        </p:spPr>
        <p:txBody>
          <a:bodyPr/>
          <a:lstStyle/>
          <a:p>
            <a:fld id="{55F6FBD7-1F3E-4660-B3D1-F878A5644683}" type="slidenum">
              <a:rPr lang="en-US" smtClean="0"/>
              <a:pPr/>
              <a:t>‹#›</a:t>
            </a:fld>
            <a:endParaRPr lang="en-US" dirty="0"/>
          </a:p>
        </p:txBody>
      </p:sp>
      <p:sp>
        <p:nvSpPr>
          <p:cNvPr id="8" name="Shape 2684">
            <a:extLst>
              <a:ext uri="{FF2B5EF4-FFF2-40B4-BE49-F238E27FC236}">
                <a16:creationId xmlns:a16="http://schemas.microsoft.com/office/drawing/2014/main" xmlns="" id="{FCC00C1F-AB85-46CD-8858-61A0C007DE80}"/>
              </a:ext>
            </a:extLst>
          </p:cNvPr>
          <p:cNvSpPr txBox="1">
            <a:spLocks noGrp="1"/>
          </p:cNvSpPr>
          <p:nvPr>
            <p:ph type="title"/>
          </p:nvPr>
        </p:nvSpPr>
        <p:spPr>
          <a:xfrm>
            <a:off x="304800" y="304800"/>
            <a:ext cx="8900160" cy="822960"/>
          </a:xfrm>
          <a:prstGeom prst="rect">
            <a:avLst/>
          </a:prstGeom>
          <a:noFill/>
          <a:ln>
            <a:noFill/>
          </a:ln>
        </p:spPr>
        <p:txBody>
          <a:bodyPr lIns="91425" tIns="45700" rIns="91425" bIns="45700" anchor="t" anchorCtr="0">
            <a:noAutofit/>
          </a:bodyPr>
          <a:lstStyle/>
          <a:p>
            <a:pPr marL="0" marR="0" lvl="0" indent="0" algn="l" rtl="0">
              <a:spcBef>
                <a:spcPts val="0"/>
              </a:spcBef>
              <a:buClr>
                <a:srgbClr val="3F3F3F"/>
              </a:buClr>
              <a:buSzPct val="25000"/>
              <a:buFont typeface="Arial"/>
              <a:buNone/>
            </a:pPr>
            <a:endParaRPr lang="en-US" sz="3000" b="1" dirty="0">
              <a:solidFill>
                <a:srgbClr val="002E5F"/>
              </a:solidFill>
              <a:latin typeface="Arial"/>
              <a:ea typeface="Arial"/>
              <a:cs typeface="Arial"/>
              <a:sym typeface="Arial"/>
            </a:endParaRPr>
          </a:p>
        </p:txBody>
      </p:sp>
      <p:pic>
        <p:nvPicPr>
          <p:cNvPr id="14" name="Picture 13">
            <a:extLst>
              <a:ext uri="{FF2B5EF4-FFF2-40B4-BE49-F238E27FC236}">
                <a16:creationId xmlns:a16="http://schemas.microsoft.com/office/drawing/2014/main" xmlns="" id="{F6D73155-EAB9-41FD-99AB-0A98387F73F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8839201" y="228600"/>
            <a:ext cx="2963063" cy="918362"/>
          </a:xfrm>
          <a:prstGeom prst="rect">
            <a:avLst/>
          </a:prstGeom>
          <a:ln>
            <a:noFill/>
          </a:ln>
          <a:extLst>
            <a:ext uri="{53640926-AAD7-44d8-BBD7-CCE9431645EC}">
              <a14:shadowObscured xmlns:a14="http://schemas.microsoft.com/office/drawing/2010/main" xmlns=""/>
            </a:ext>
          </a:extLst>
        </p:spPr>
      </p:pic>
      <p:cxnSp>
        <p:nvCxnSpPr>
          <p:cNvPr id="15" name="Straight Connector 14"/>
          <p:cNvCxnSpPr/>
          <p:nvPr userDrawn="1"/>
        </p:nvCxnSpPr>
        <p:spPr>
          <a:xfrm>
            <a:off x="304800" y="1371600"/>
            <a:ext cx="11480800" cy="0"/>
          </a:xfrm>
          <a:prstGeom prst="line">
            <a:avLst/>
          </a:prstGeom>
          <a:ln w="41275">
            <a:solidFill>
              <a:srgbClr val="002E5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6233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DABC54-A435-A444-82F4-0E6882320028}" type="datetime1">
              <a:rPr lang="en-CA" smtClean="0"/>
              <a:t>2021-12-13</a:t>
            </a:fld>
            <a:endParaRPr lang="en-US" dirty="0"/>
          </a:p>
        </p:txBody>
      </p:sp>
      <p:sp>
        <p:nvSpPr>
          <p:cNvPr id="6" name="Slide Number Placeholder 5"/>
          <p:cNvSpPr>
            <a:spLocks noGrp="1"/>
          </p:cNvSpPr>
          <p:nvPr>
            <p:ph type="sldNum" sz="quarter" idx="12"/>
          </p:nvPr>
        </p:nvSpPr>
        <p:spPr/>
        <p:txBody>
          <a:bodyPr/>
          <a:lstStyle/>
          <a:p>
            <a:fld id="{55F6FBD7-1F3E-4660-B3D1-F878A5644683}" type="slidenum">
              <a:rPr lang="en-US" smtClean="0"/>
              <a:pPr/>
              <a:t>‹#›</a:t>
            </a:fld>
            <a:endParaRPr lang="en-US" dirty="0"/>
          </a:p>
        </p:txBody>
      </p:sp>
      <p:pic>
        <p:nvPicPr>
          <p:cNvPr id="14" name="Picture 13">
            <a:extLst>
              <a:ext uri="{FF2B5EF4-FFF2-40B4-BE49-F238E27FC236}">
                <a16:creationId xmlns:a16="http://schemas.microsoft.com/office/drawing/2014/main" xmlns="" id="{F6D73155-EAB9-41FD-99AB-0A98387F73F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8839201" y="152400"/>
            <a:ext cx="2963063" cy="918362"/>
          </a:xfrm>
          <a:prstGeom prst="rect">
            <a:avLst/>
          </a:prstGeom>
          <a:ln>
            <a:noFill/>
          </a:ln>
          <a:extLst>
            <a:ext uri="{53640926-AAD7-44d8-BBD7-CCE9431645EC}">
              <a14:shadowObscured xmlns:a14="http://schemas.microsoft.com/office/drawing/2010/main" xmlns=""/>
            </a:ext>
          </a:extLst>
        </p:spPr>
      </p:pic>
      <p:cxnSp>
        <p:nvCxnSpPr>
          <p:cNvPr id="15" name="Straight Connector 14"/>
          <p:cNvCxnSpPr/>
          <p:nvPr userDrawn="1"/>
        </p:nvCxnSpPr>
        <p:spPr>
          <a:xfrm>
            <a:off x="304800" y="1371600"/>
            <a:ext cx="11480800" cy="0"/>
          </a:xfrm>
          <a:prstGeom prst="line">
            <a:avLst/>
          </a:prstGeom>
          <a:ln w="41275">
            <a:solidFill>
              <a:srgbClr val="01AB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0736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lstStyle>
            <a:lvl1pPr>
              <a:defRPr sz="2800" baseline="0">
                <a:latin typeface="Georgia" pitchFamily="18" charset="0"/>
              </a:defRPr>
            </a:lvl1pPr>
            <a:lvl2pPr>
              <a:defRPr sz="2400" baseline="0">
                <a:latin typeface="Georgia" pitchFamily="18" charset="0"/>
              </a:defRPr>
            </a:lvl2pPr>
            <a:lvl3pPr>
              <a:defRPr sz="2000" baseline="0">
                <a:latin typeface="Georgia" pitchFamily="18" charset="0"/>
              </a:defRPr>
            </a:lvl3pPr>
            <a:lvl4pPr>
              <a:defRPr sz="1800" baseline="0">
                <a:latin typeface="Georgia" pitchFamily="18" charset="0"/>
              </a:defRPr>
            </a:lvl4pPr>
            <a:lvl5pPr>
              <a:defRPr sz="1800" baseline="0">
                <a:latin typeface="Georgia"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baseline="0">
                <a:latin typeface="Georgia" pitchFamily="18" charset="0"/>
              </a:defRPr>
            </a:lvl1pPr>
            <a:lvl2pPr>
              <a:defRPr sz="2400" baseline="0">
                <a:latin typeface="Georgia" pitchFamily="18" charset="0"/>
              </a:defRPr>
            </a:lvl2pPr>
            <a:lvl3pPr>
              <a:defRPr sz="2000" baseline="0">
                <a:latin typeface="Georgia" pitchFamily="18" charset="0"/>
              </a:defRPr>
            </a:lvl3pPr>
            <a:lvl4pPr>
              <a:defRPr sz="1800" baseline="0">
                <a:latin typeface="Georgia" pitchFamily="18" charset="0"/>
              </a:defRPr>
            </a:lvl4pPr>
            <a:lvl5pPr>
              <a:defRPr sz="1800" baseline="0">
                <a:latin typeface="Georgia"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214F8DD-601F-634C-8EBB-3E5523B55B69}" type="datetime1">
              <a:rPr lang="en-CA" smtClean="0"/>
              <a:t>2021-12-13</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55F6FBD7-1F3E-4660-B3D1-F878A5644683}" type="slidenum">
              <a:rPr lang="en-US" smtClean="0"/>
              <a:pPr/>
              <a:t>‹#›</a:t>
            </a:fld>
            <a:endParaRPr lang="en-US" dirty="0"/>
          </a:p>
        </p:txBody>
      </p:sp>
      <p:sp>
        <p:nvSpPr>
          <p:cNvPr id="10" name="Shape 2684">
            <a:extLst>
              <a:ext uri="{FF2B5EF4-FFF2-40B4-BE49-F238E27FC236}">
                <a16:creationId xmlns:a16="http://schemas.microsoft.com/office/drawing/2014/main" xmlns="" id="{E90D86F2-AC5A-4F50-9683-D964BB31939C}"/>
              </a:ext>
            </a:extLst>
          </p:cNvPr>
          <p:cNvSpPr txBox="1">
            <a:spLocks noGrp="1"/>
          </p:cNvSpPr>
          <p:nvPr>
            <p:ph type="title"/>
          </p:nvPr>
        </p:nvSpPr>
        <p:spPr>
          <a:xfrm>
            <a:off x="304800" y="304800"/>
            <a:ext cx="8900160" cy="822960"/>
          </a:xfrm>
          <a:prstGeom prst="rect">
            <a:avLst/>
          </a:prstGeom>
          <a:noFill/>
          <a:ln>
            <a:noFill/>
          </a:ln>
        </p:spPr>
        <p:txBody>
          <a:bodyPr lIns="91425" tIns="45700" rIns="91425" bIns="45700" anchor="t" anchorCtr="0">
            <a:noAutofit/>
          </a:bodyPr>
          <a:lstStyle/>
          <a:p>
            <a:pPr marL="0" marR="0" lvl="0" indent="0" algn="l" rtl="0">
              <a:spcBef>
                <a:spcPts val="0"/>
              </a:spcBef>
              <a:buClr>
                <a:srgbClr val="3F3F3F"/>
              </a:buClr>
              <a:buSzPct val="25000"/>
              <a:buFont typeface="Arial"/>
              <a:buNone/>
            </a:pPr>
            <a:endParaRPr lang="en-US" sz="3000" b="1" dirty="0">
              <a:solidFill>
                <a:srgbClr val="002E5F"/>
              </a:solidFill>
              <a:latin typeface="Arial"/>
              <a:ea typeface="Arial"/>
              <a:cs typeface="Arial"/>
              <a:sym typeface="Arial"/>
            </a:endParaRPr>
          </a:p>
        </p:txBody>
      </p:sp>
      <p:pic>
        <p:nvPicPr>
          <p:cNvPr id="15" name="Picture 14">
            <a:extLst>
              <a:ext uri="{FF2B5EF4-FFF2-40B4-BE49-F238E27FC236}">
                <a16:creationId xmlns:a16="http://schemas.microsoft.com/office/drawing/2014/main" xmlns="" id="{F6D73155-EAB9-41FD-99AB-0A98387F73F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8839201" y="152400"/>
            <a:ext cx="2963063" cy="918362"/>
          </a:xfrm>
          <a:prstGeom prst="rect">
            <a:avLst/>
          </a:prstGeom>
          <a:ln>
            <a:noFill/>
          </a:ln>
          <a:extLst>
            <a:ext uri="{53640926-AAD7-44d8-BBD7-CCE9431645EC}">
              <a14:shadowObscured xmlns:a14="http://schemas.microsoft.com/office/drawing/2010/main" xmlns=""/>
            </a:ext>
          </a:extLst>
        </p:spPr>
      </p:pic>
      <p:cxnSp>
        <p:nvCxnSpPr>
          <p:cNvPr id="16" name="Straight Connector 15"/>
          <p:cNvCxnSpPr/>
          <p:nvPr userDrawn="1"/>
        </p:nvCxnSpPr>
        <p:spPr>
          <a:xfrm>
            <a:off x="304800" y="1371600"/>
            <a:ext cx="11480800" cy="0"/>
          </a:xfrm>
          <a:prstGeom prst="line">
            <a:avLst/>
          </a:prstGeom>
          <a:ln w="41275">
            <a:solidFill>
              <a:srgbClr val="01AB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4508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773F19-04E8-EF48-B476-C064547367A5}" type="datetime1">
              <a:rPr lang="en-CA" smtClean="0"/>
              <a:t>2021-12-13</a:t>
            </a:fld>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55F6FBD7-1F3E-4660-B3D1-F878A5644683}" type="slidenum">
              <a:rPr lang="en-US" smtClean="0"/>
              <a:pPr/>
              <a:t>‹#›</a:t>
            </a:fld>
            <a:endParaRPr lang="en-US" dirty="0"/>
          </a:p>
        </p:txBody>
      </p:sp>
      <p:sp>
        <p:nvSpPr>
          <p:cNvPr id="12" name="Shape 2684">
            <a:extLst>
              <a:ext uri="{FF2B5EF4-FFF2-40B4-BE49-F238E27FC236}">
                <a16:creationId xmlns:a16="http://schemas.microsoft.com/office/drawing/2014/main" xmlns="" id="{4365086C-3994-4F79-B225-8F9E531C47E3}"/>
              </a:ext>
            </a:extLst>
          </p:cNvPr>
          <p:cNvSpPr txBox="1">
            <a:spLocks noGrp="1"/>
          </p:cNvSpPr>
          <p:nvPr>
            <p:ph type="title"/>
          </p:nvPr>
        </p:nvSpPr>
        <p:spPr>
          <a:xfrm>
            <a:off x="304800" y="304800"/>
            <a:ext cx="8900160" cy="822960"/>
          </a:xfrm>
          <a:prstGeom prst="rect">
            <a:avLst/>
          </a:prstGeom>
          <a:noFill/>
          <a:ln>
            <a:noFill/>
          </a:ln>
        </p:spPr>
        <p:txBody>
          <a:bodyPr lIns="91425" tIns="45700" rIns="91425" bIns="45700" anchor="t" anchorCtr="0">
            <a:noAutofit/>
          </a:bodyPr>
          <a:lstStyle/>
          <a:p>
            <a:pPr marL="0" marR="0" lvl="0" indent="0" algn="l" rtl="0">
              <a:spcBef>
                <a:spcPts val="0"/>
              </a:spcBef>
              <a:buClr>
                <a:srgbClr val="3F3F3F"/>
              </a:buClr>
              <a:buSzPct val="25000"/>
              <a:buFont typeface="Arial"/>
              <a:buNone/>
            </a:pPr>
            <a:endParaRPr lang="en-US" sz="3000" b="1" dirty="0">
              <a:solidFill>
                <a:srgbClr val="002E5F"/>
              </a:solidFill>
              <a:latin typeface="Arial"/>
              <a:ea typeface="Arial"/>
              <a:cs typeface="Arial"/>
              <a:sym typeface="Arial"/>
            </a:endParaRPr>
          </a:p>
        </p:txBody>
      </p:sp>
      <p:pic>
        <p:nvPicPr>
          <p:cNvPr id="16" name="Picture 15">
            <a:extLst>
              <a:ext uri="{FF2B5EF4-FFF2-40B4-BE49-F238E27FC236}">
                <a16:creationId xmlns:a16="http://schemas.microsoft.com/office/drawing/2014/main" xmlns="" id="{F6D73155-EAB9-41FD-99AB-0A98387F73F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8839201" y="152400"/>
            <a:ext cx="2963063" cy="918362"/>
          </a:xfrm>
          <a:prstGeom prst="rect">
            <a:avLst/>
          </a:prstGeom>
          <a:ln>
            <a:noFill/>
          </a:ln>
          <a:extLst>
            <a:ext uri="{53640926-AAD7-44d8-BBD7-CCE9431645EC}">
              <a14:shadowObscured xmlns:a14="http://schemas.microsoft.com/office/drawing/2010/main" xmlns=""/>
            </a:ext>
          </a:extLst>
        </p:spPr>
      </p:pic>
      <p:cxnSp>
        <p:nvCxnSpPr>
          <p:cNvPr id="17" name="Straight Connector 16"/>
          <p:cNvCxnSpPr/>
          <p:nvPr userDrawn="1"/>
        </p:nvCxnSpPr>
        <p:spPr>
          <a:xfrm>
            <a:off x="304800" y="1371600"/>
            <a:ext cx="11480800" cy="0"/>
          </a:xfrm>
          <a:prstGeom prst="line">
            <a:avLst/>
          </a:prstGeom>
          <a:ln w="41275">
            <a:solidFill>
              <a:srgbClr val="01AB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390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20BA9FF-EA8C-7640-AF7D-F9C6A4448869}" type="datetime1">
              <a:rPr lang="en-CA" smtClean="0"/>
              <a:t>2021-12-13</a:t>
            </a:fld>
            <a:endParaRPr lang="en-US" dirty="0"/>
          </a:p>
        </p:txBody>
      </p:sp>
      <p:sp>
        <p:nvSpPr>
          <p:cNvPr id="12" name="Shape 2684">
            <a:extLst>
              <a:ext uri="{FF2B5EF4-FFF2-40B4-BE49-F238E27FC236}">
                <a16:creationId xmlns:a16="http://schemas.microsoft.com/office/drawing/2014/main" xmlns="" id="{728BD226-4634-4EDE-8170-71720ED4E3DF}"/>
              </a:ext>
            </a:extLst>
          </p:cNvPr>
          <p:cNvSpPr txBox="1">
            <a:spLocks noGrp="1"/>
          </p:cNvSpPr>
          <p:nvPr>
            <p:ph type="title"/>
          </p:nvPr>
        </p:nvSpPr>
        <p:spPr>
          <a:xfrm>
            <a:off x="304800" y="304800"/>
            <a:ext cx="8900160" cy="822960"/>
          </a:xfrm>
          <a:prstGeom prst="rect">
            <a:avLst/>
          </a:prstGeom>
          <a:noFill/>
          <a:ln>
            <a:noFill/>
          </a:ln>
        </p:spPr>
        <p:txBody>
          <a:bodyPr lIns="91425" tIns="45700" rIns="91425" bIns="45700" anchor="t" anchorCtr="0">
            <a:noAutofit/>
          </a:bodyPr>
          <a:lstStyle/>
          <a:p>
            <a:pPr marL="0" marR="0" lvl="0" indent="0" algn="l" rtl="0">
              <a:spcBef>
                <a:spcPts val="0"/>
              </a:spcBef>
              <a:buClr>
                <a:srgbClr val="3F3F3F"/>
              </a:buClr>
              <a:buSzPct val="25000"/>
              <a:buFont typeface="Arial"/>
              <a:buNone/>
            </a:pPr>
            <a:endParaRPr lang="en-US" sz="3000" b="1" dirty="0">
              <a:solidFill>
                <a:srgbClr val="002E5F"/>
              </a:solidFill>
              <a:latin typeface="Arial"/>
              <a:ea typeface="Arial"/>
              <a:cs typeface="Arial"/>
              <a:sym typeface="Arial"/>
            </a:endParaRPr>
          </a:p>
        </p:txBody>
      </p:sp>
      <p:pic>
        <p:nvPicPr>
          <p:cNvPr id="9" name="Picture 8">
            <a:extLst>
              <a:ext uri="{FF2B5EF4-FFF2-40B4-BE49-F238E27FC236}">
                <a16:creationId xmlns:a16="http://schemas.microsoft.com/office/drawing/2014/main" xmlns="" id="{F6D73155-EAB9-41FD-99AB-0A98387F73F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8839201" y="152400"/>
            <a:ext cx="2963063" cy="918362"/>
          </a:xfrm>
          <a:prstGeom prst="rect">
            <a:avLst/>
          </a:prstGeom>
          <a:ln>
            <a:noFill/>
          </a:ln>
          <a:extLst>
            <a:ext uri="{53640926-AAD7-44d8-BBD7-CCE9431645EC}">
              <a14:shadowObscured xmlns:a14="http://schemas.microsoft.com/office/drawing/2010/main" xmlns=""/>
            </a:ext>
          </a:extLst>
        </p:spPr>
      </p:pic>
      <p:cxnSp>
        <p:nvCxnSpPr>
          <p:cNvPr id="13" name="Straight Connector 12"/>
          <p:cNvCxnSpPr/>
          <p:nvPr userDrawn="1"/>
        </p:nvCxnSpPr>
        <p:spPr>
          <a:xfrm>
            <a:off x="304800" y="1371600"/>
            <a:ext cx="11480800" cy="0"/>
          </a:xfrm>
          <a:prstGeom prst="line">
            <a:avLst/>
          </a:prstGeom>
          <a:ln w="41275">
            <a:solidFill>
              <a:srgbClr val="01ABE8"/>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xmlns="" id="{623CD8B4-611E-46BF-AB05-D54ECFC93808}"/>
              </a:ext>
            </a:extLst>
          </p:cNvPr>
          <p:cNvSpPr>
            <a:spLocks noGrp="1"/>
          </p:cNvSpPr>
          <p:nvPr>
            <p:ph type="sldNum" sz="quarter" idx="12"/>
          </p:nvPr>
        </p:nvSpPr>
        <p:spPr>
          <a:xfrm>
            <a:off x="9291605" y="6446838"/>
            <a:ext cx="2844800" cy="365125"/>
          </a:xfrm>
        </p:spPr>
        <p:txBody>
          <a:bodyPr/>
          <a:lstStyle/>
          <a:p>
            <a:fld id="{55F6FBD7-1F3E-4660-B3D1-F878A5644683}" type="slidenum">
              <a:rPr lang="en-US" smtClean="0"/>
              <a:pPr/>
              <a:t>‹#›</a:t>
            </a:fld>
            <a:endParaRPr lang="en-US" dirty="0"/>
          </a:p>
        </p:txBody>
      </p:sp>
    </p:spTree>
    <p:extLst>
      <p:ext uri="{BB962C8B-B14F-4D97-AF65-F5344CB8AC3E}">
        <p14:creationId xmlns:p14="http://schemas.microsoft.com/office/powerpoint/2010/main" val="9527417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2122D-3093-824F-8763-446D1E797D4B}" type="datetime1">
              <a:rPr lang="en-CA" smtClean="0"/>
              <a:t>2021-12-13</a:t>
            </a:fld>
            <a:endParaRPr lang="en-US" dirty="0"/>
          </a:p>
        </p:txBody>
      </p:sp>
      <p:sp>
        <p:nvSpPr>
          <p:cNvPr id="7" name="Shape 2684">
            <a:extLst>
              <a:ext uri="{FF2B5EF4-FFF2-40B4-BE49-F238E27FC236}">
                <a16:creationId xmlns:a16="http://schemas.microsoft.com/office/drawing/2014/main" xmlns="" id="{5D0431C6-AB08-4A6D-B929-F6C10732B11A}"/>
              </a:ext>
            </a:extLst>
          </p:cNvPr>
          <p:cNvSpPr txBox="1">
            <a:spLocks noGrp="1"/>
          </p:cNvSpPr>
          <p:nvPr>
            <p:ph type="title"/>
          </p:nvPr>
        </p:nvSpPr>
        <p:spPr>
          <a:xfrm>
            <a:off x="304800" y="304800"/>
            <a:ext cx="8900160" cy="822960"/>
          </a:xfrm>
          <a:prstGeom prst="rect">
            <a:avLst/>
          </a:prstGeom>
          <a:noFill/>
          <a:ln>
            <a:noFill/>
          </a:ln>
        </p:spPr>
        <p:txBody>
          <a:bodyPr lIns="91425" tIns="45700" rIns="91425" bIns="45700" anchor="t" anchorCtr="0">
            <a:noAutofit/>
          </a:bodyPr>
          <a:lstStyle/>
          <a:p>
            <a:pPr marL="0" marR="0" lvl="0" indent="0" algn="l" rtl="0">
              <a:spcBef>
                <a:spcPts val="0"/>
              </a:spcBef>
              <a:buClr>
                <a:srgbClr val="3F3F3F"/>
              </a:buClr>
              <a:buSzPct val="25000"/>
              <a:buFont typeface="Arial"/>
              <a:buNone/>
            </a:pPr>
            <a:endParaRPr lang="en-US" sz="3000" b="1" dirty="0">
              <a:solidFill>
                <a:srgbClr val="002E5F"/>
              </a:solidFill>
              <a:latin typeface="Arial"/>
              <a:ea typeface="Arial"/>
              <a:cs typeface="Arial"/>
              <a:sym typeface="Arial"/>
            </a:endParaRPr>
          </a:p>
        </p:txBody>
      </p:sp>
      <p:pic>
        <p:nvPicPr>
          <p:cNvPr id="14" name="Picture 13">
            <a:extLst>
              <a:ext uri="{FF2B5EF4-FFF2-40B4-BE49-F238E27FC236}">
                <a16:creationId xmlns:a16="http://schemas.microsoft.com/office/drawing/2014/main" xmlns="" id="{F6D73155-EAB9-41FD-99AB-0A98387F73F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8839201" y="152400"/>
            <a:ext cx="2963063" cy="918362"/>
          </a:xfrm>
          <a:prstGeom prst="rect">
            <a:avLst/>
          </a:prstGeom>
          <a:ln>
            <a:noFill/>
          </a:ln>
          <a:extLst>
            <a:ext uri="{53640926-AAD7-44d8-BBD7-CCE9431645EC}">
              <a14:shadowObscured xmlns:a14="http://schemas.microsoft.com/office/drawing/2010/main" xmlns=""/>
            </a:ext>
          </a:extLst>
        </p:spPr>
      </p:pic>
      <p:cxnSp>
        <p:nvCxnSpPr>
          <p:cNvPr id="15" name="Straight Connector 14"/>
          <p:cNvCxnSpPr/>
          <p:nvPr userDrawn="1"/>
        </p:nvCxnSpPr>
        <p:spPr>
          <a:xfrm>
            <a:off x="304800" y="1371600"/>
            <a:ext cx="11480800" cy="0"/>
          </a:xfrm>
          <a:prstGeom prst="line">
            <a:avLst/>
          </a:prstGeom>
          <a:ln w="41275">
            <a:solidFill>
              <a:srgbClr val="01ABE8"/>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xmlns="" id="{20C2DF21-D703-4B0C-800F-FA86EB7E6EE8}"/>
              </a:ext>
            </a:extLst>
          </p:cNvPr>
          <p:cNvSpPr>
            <a:spLocks noGrp="1"/>
          </p:cNvSpPr>
          <p:nvPr>
            <p:ph type="sldNum" sz="quarter" idx="12"/>
          </p:nvPr>
        </p:nvSpPr>
        <p:spPr>
          <a:xfrm>
            <a:off x="9291605" y="6446838"/>
            <a:ext cx="2844800" cy="365125"/>
          </a:xfrm>
        </p:spPr>
        <p:txBody>
          <a:bodyPr/>
          <a:lstStyle/>
          <a:p>
            <a:fld id="{55F6FBD7-1F3E-4660-B3D1-F878A5644683}" type="slidenum">
              <a:rPr lang="en-US" smtClean="0"/>
              <a:pPr/>
              <a:t>‹#›</a:t>
            </a:fld>
            <a:endParaRPr lang="en-US" dirty="0"/>
          </a:p>
        </p:txBody>
      </p:sp>
    </p:spTree>
    <p:extLst>
      <p:ext uri="{BB962C8B-B14F-4D97-AF65-F5344CB8AC3E}">
        <p14:creationId xmlns:p14="http://schemas.microsoft.com/office/powerpoint/2010/main" val="3226731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9D486F-846C-2443-8120-0A5337222E89}" type="datetime1">
              <a:rPr lang="en-CA" smtClean="0"/>
              <a:t>2021-12-13</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55F6FBD7-1F3E-4660-B3D1-F878A5644683}" type="slidenum">
              <a:rPr lang="en-US" smtClean="0"/>
              <a:pPr/>
              <a:t>‹#›</a:t>
            </a:fld>
            <a:endParaRPr lang="en-US" dirty="0"/>
          </a:p>
        </p:txBody>
      </p:sp>
    </p:spTree>
    <p:extLst>
      <p:ext uri="{BB962C8B-B14F-4D97-AF65-F5344CB8AC3E}">
        <p14:creationId xmlns:p14="http://schemas.microsoft.com/office/powerpoint/2010/main" val="4223471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6839D6-E802-6742-802E-1C0DD44513CD}" type="datetime1">
              <a:rPr lang="en-CA" smtClean="0"/>
              <a:t>2021-12-13</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55F6FBD7-1F3E-4660-B3D1-F878A5644683}" type="slidenum">
              <a:rPr lang="en-US" smtClean="0"/>
              <a:pPr/>
              <a:t>‹#›</a:t>
            </a:fld>
            <a:endParaRPr lang="en-US" dirty="0"/>
          </a:p>
        </p:txBody>
      </p:sp>
    </p:spTree>
    <p:extLst>
      <p:ext uri="{BB962C8B-B14F-4D97-AF65-F5344CB8AC3E}">
        <p14:creationId xmlns:p14="http://schemas.microsoft.com/office/powerpoint/2010/main" val="19810896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E376DF-F535-474E-8CF7-0CD6E1A8091C}" type="datetime1">
              <a:rPr lang="en-CA" smtClean="0"/>
              <a:t>2021-12-13</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5F6FBD7-1F3E-4660-B3D1-F878A5644683}" type="slidenum">
              <a:rPr lang="en-US" smtClean="0"/>
              <a:pPr/>
              <a:t>‹#›</a:t>
            </a:fld>
            <a:endParaRPr lang="en-US" dirty="0"/>
          </a:p>
        </p:txBody>
      </p:sp>
    </p:spTree>
    <p:extLst>
      <p:ext uri="{BB962C8B-B14F-4D97-AF65-F5344CB8AC3E}">
        <p14:creationId xmlns:p14="http://schemas.microsoft.com/office/powerpoint/2010/main" val="3106274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9B98F01-FF05-0B45-9C8A-A972FC673766}"/>
              </a:ext>
            </a:extLst>
          </p:cNvPr>
          <p:cNvSpPr>
            <a:spLocks noGrp="1"/>
          </p:cNvSpPr>
          <p:nvPr>
            <p:ph type="dt" sz="half" idx="10"/>
          </p:nvPr>
        </p:nvSpPr>
        <p:spPr/>
        <p:txBody>
          <a:bodyPr/>
          <a:lstStyle/>
          <a:p>
            <a:fld id="{72A0F9C8-9D1C-E144-8D57-F2DCC817FBEA}" type="datetime1">
              <a:rPr lang="en-CA" smtClean="0"/>
              <a:t>2021-12-13</a:t>
            </a:fld>
            <a:endParaRPr lang="en-US"/>
          </a:p>
        </p:txBody>
      </p:sp>
      <p:sp>
        <p:nvSpPr>
          <p:cNvPr id="3" name="Footer Placeholder 2">
            <a:extLst>
              <a:ext uri="{FF2B5EF4-FFF2-40B4-BE49-F238E27FC236}">
                <a16:creationId xmlns:a16="http://schemas.microsoft.com/office/drawing/2014/main" xmlns="" id="{D8FC144B-5880-DD4B-8B46-215031057E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BCAE84C-2516-4F45-BF0F-5795B92DBE49}"/>
              </a:ext>
            </a:extLst>
          </p:cNvPr>
          <p:cNvSpPr>
            <a:spLocks noGrp="1"/>
          </p:cNvSpPr>
          <p:nvPr>
            <p:ph type="sldNum" sz="quarter" idx="12"/>
          </p:nvPr>
        </p:nvSpPr>
        <p:spPr/>
        <p:txBody>
          <a:bodyPr/>
          <a:lstStyle/>
          <a:p>
            <a:fld id="{0CD99D0C-60FD-1946-9F3D-D511BD3436D8}" type="slidenum">
              <a:rPr lang="en-US" smtClean="0"/>
              <a:t>‹#›</a:t>
            </a:fld>
            <a:endParaRPr lang="en-US"/>
          </a:p>
        </p:txBody>
      </p:sp>
    </p:spTree>
    <p:extLst>
      <p:ext uri="{BB962C8B-B14F-4D97-AF65-F5344CB8AC3E}">
        <p14:creationId xmlns:p14="http://schemas.microsoft.com/office/powerpoint/2010/main" val="17045936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2CE499-75C3-214E-8D62-A8C99A7907D9}" type="datetime1">
              <a:rPr lang="en-CA" smtClean="0"/>
              <a:t>2021-12-13</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5F6FBD7-1F3E-4660-B3D1-F878A5644683}" type="slidenum">
              <a:rPr lang="en-US" smtClean="0"/>
              <a:pPr/>
              <a:t>‹#›</a:t>
            </a:fld>
            <a:endParaRPr lang="en-US" dirty="0"/>
          </a:p>
        </p:txBody>
      </p:sp>
    </p:spTree>
    <p:extLst>
      <p:ext uri="{BB962C8B-B14F-4D97-AF65-F5344CB8AC3E}">
        <p14:creationId xmlns:p14="http://schemas.microsoft.com/office/powerpoint/2010/main" val="26267390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xmlns="" id="{7FA0ACE7-29A8-47D3-A7D9-257B711D8023}"/>
              </a:ext>
            </a:extLst>
          </p:cNvPr>
          <p:cNvSpPr>
            <a:spLocks noGrp="1"/>
          </p:cNvSpPr>
          <p:nvPr>
            <p:ph type="dt" sz="half" idx="10"/>
          </p:nvPr>
        </p:nvSpPr>
        <p:spPr/>
        <p:txBody>
          <a:bodyPr/>
          <a:lstStyle/>
          <a:p>
            <a:fld id="{795A1BFC-1933-1140-A74A-4B025335F821}" type="datetime1">
              <a:rPr lang="en-CA" smtClean="0"/>
              <a:t>2021-12-13</a:t>
            </a:fld>
            <a:endParaRPr lang="en-US" dirty="0"/>
          </a:p>
        </p:txBody>
      </p:sp>
      <p:sp>
        <p:nvSpPr>
          <p:cNvPr id="9" name="Footer Placeholder 8">
            <a:extLst>
              <a:ext uri="{FF2B5EF4-FFF2-40B4-BE49-F238E27FC236}">
                <a16:creationId xmlns:a16="http://schemas.microsoft.com/office/drawing/2014/main" xmlns="" id="{DEC604B9-52E9-4810-8359-47206518D038}"/>
              </a:ext>
            </a:extLst>
          </p:cNvPr>
          <p:cNvSpPr>
            <a:spLocks noGrp="1"/>
          </p:cNvSpPr>
          <p:nvPr>
            <p:ph type="ftr" sz="quarter" idx="11"/>
          </p:nvPr>
        </p:nvSpPr>
        <p:spPr/>
        <p:txBody>
          <a:bodyPr/>
          <a:lstStyle/>
          <a:p>
            <a:endParaRPr lang="en-US" dirty="0"/>
          </a:p>
        </p:txBody>
      </p:sp>
      <p:sp>
        <p:nvSpPr>
          <p:cNvPr id="11" name="Slide Number Placeholder 9">
            <a:extLst>
              <a:ext uri="{FF2B5EF4-FFF2-40B4-BE49-F238E27FC236}">
                <a16:creationId xmlns:a16="http://schemas.microsoft.com/office/drawing/2014/main" xmlns="" id="{02B78BF7-69D3-4CE0-A631-50EFD41EEEB8}"/>
              </a:ext>
            </a:extLst>
          </p:cNvPr>
          <p:cNvSpPr>
            <a:spLocks noGrp="1"/>
          </p:cNvSpPr>
          <p:nvPr>
            <p:ph type="sldNum" sz="quarter" idx="12"/>
          </p:nvPr>
        </p:nvSpPr>
        <p:spPr>
          <a:xfrm>
            <a:off x="10558300" y="6423914"/>
            <a:ext cx="1052510" cy="365125"/>
          </a:xfrm>
          <a:prstGeom prst="rect">
            <a:avLst/>
          </a:prstGeom>
        </p:spPr>
        <p:txBody>
          <a:bodyPr/>
          <a:lstStyle>
            <a:lvl1pPr>
              <a:defRPr sz="1800">
                <a:solidFill>
                  <a:schemeClr val="tx1"/>
                </a:solidFill>
                <a:latin typeface="Arial" charset="0"/>
                <a:ea typeface="Arial" charset="0"/>
                <a:cs typeface="Arial" charset="0"/>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4727671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xmlns="" id="{770E6237-3456-439F-802D-3BA93FC7E3E5}"/>
              </a:ext>
            </a:extLst>
          </p:cNvPr>
          <p:cNvSpPr>
            <a:spLocks noGrp="1"/>
          </p:cNvSpPr>
          <p:nvPr>
            <p:ph type="dt" sz="half" idx="10"/>
          </p:nvPr>
        </p:nvSpPr>
        <p:spPr/>
        <p:txBody>
          <a:bodyPr/>
          <a:lstStyle/>
          <a:p>
            <a:fld id="{26A99411-F00D-694B-BE05-DBEA5E7241FF}" type="datetime1">
              <a:rPr lang="en-CA" smtClean="0"/>
              <a:t>2021-12-13</a:t>
            </a:fld>
            <a:endParaRPr lang="en-US" dirty="0"/>
          </a:p>
        </p:txBody>
      </p:sp>
      <p:sp>
        <p:nvSpPr>
          <p:cNvPr id="9" name="Footer Placeholder 8">
            <a:extLst>
              <a:ext uri="{FF2B5EF4-FFF2-40B4-BE49-F238E27FC236}">
                <a16:creationId xmlns:a16="http://schemas.microsoft.com/office/drawing/2014/main" xmlns=""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xmlns="" id="{02B78BF7-69D3-4CE0-A631-50EFD41EEEB8}"/>
              </a:ext>
            </a:extLst>
          </p:cNvPr>
          <p:cNvSpPr>
            <a:spLocks noGrp="1"/>
          </p:cNvSpPr>
          <p:nvPr>
            <p:ph type="sldNum" sz="quarter" idx="12"/>
          </p:nvPr>
        </p:nvSpPr>
        <p:spPr>
          <a:xfrm>
            <a:off x="10558300" y="6423914"/>
            <a:ext cx="1052510" cy="365125"/>
          </a:xfrm>
          <a:prstGeom prst="rect">
            <a:avLst/>
          </a:prstGeom>
        </p:spPr>
        <p:txBody>
          <a:bodyPr/>
          <a:lstStyle>
            <a:lvl1pPr>
              <a:defRPr sz="1800">
                <a:solidFill>
                  <a:schemeClr val="tx1"/>
                </a:solidFill>
                <a:latin typeface="Arial" charset="0"/>
                <a:ea typeface="Arial" charset="0"/>
                <a:cs typeface="Arial" charset="0"/>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13149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xmlns="" id="{61582016-5696-4A93-887F-BBB3B9002FE5}"/>
              </a:ext>
            </a:extLst>
          </p:cNvPr>
          <p:cNvSpPr>
            <a:spLocks noGrp="1"/>
          </p:cNvSpPr>
          <p:nvPr>
            <p:ph type="dt" sz="half" idx="10"/>
          </p:nvPr>
        </p:nvSpPr>
        <p:spPr/>
        <p:txBody>
          <a:bodyPr/>
          <a:lstStyle/>
          <a:p>
            <a:fld id="{D8F338F9-1843-8842-A2EC-3694AD3F3EA6}" type="datetime1">
              <a:rPr lang="en-CA" smtClean="0"/>
              <a:t>2021-12-13</a:t>
            </a:fld>
            <a:endParaRPr lang="en-US" dirty="0"/>
          </a:p>
        </p:txBody>
      </p:sp>
      <p:sp>
        <p:nvSpPr>
          <p:cNvPr id="9" name="Footer Placeholder 8">
            <a:extLst>
              <a:ext uri="{FF2B5EF4-FFF2-40B4-BE49-F238E27FC236}">
                <a16:creationId xmlns:a16="http://schemas.microsoft.com/office/drawing/2014/main" xmlns=""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xmlns="" id="{E39A109E-5018-4794-92B3-FD5E5BCD95E8}"/>
              </a:ext>
            </a:extLst>
          </p:cNvPr>
          <p:cNvSpPr>
            <a:spLocks noGrp="1"/>
          </p:cNvSpPr>
          <p:nvPr>
            <p:ph type="sldNum" sz="quarter" idx="12"/>
          </p:nvPr>
        </p:nvSpPr>
        <p:spPr>
          <a:xfrm>
            <a:off x="10558300" y="6423914"/>
            <a:ext cx="1052510" cy="365125"/>
          </a:xfrm>
          <a:prstGeom prst="rect">
            <a:avLst/>
          </a:prstGeo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040710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985F72-9895-AC40-910B-E6D8B26B308F}" type="datetime1">
              <a:rPr lang="en-CA" smtClean="0"/>
              <a:t>2021-12-13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558300" y="6423914"/>
            <a:ext cx="1052510" cy="365125"/>
          </a:xfrm>
          <a:prstGeom prst="rect">
            <a:avLst/>
          </a:prstGeo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978121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1D3050-F026-404A-8C85-4984A83EBE1E}" type="datetime1">
              <a:rPr lang="en-CA" smtClean="0"/>
              <a:t>2021-12-13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558300" y="6423914"/>
            <a:ext cx="1052510" cy="365125"/>
          </a:xfrm>
          <a:prstGeom prst="rect">
            <a:avLst/>
          </a:prstGeo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334547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2E796B-0168-4C46-8B3E-999A9A006D6F}" type="datetime1">
              <a:rPr lang="en-CA" smtClean="0"/>
              <a:t>2021-12-13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558300" y="6423914"/>
            <a:ext cx="1052510" cy="365125"/>
          </a:xfrm>
          <a:prstGeom prst="rect">
            <a:avLst/>
          </a:prstGeo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508698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C566FA-71ED-4B4F-A7A5-A63DEE7A73A2}" type="datetime1">
              <a:rPr lang="en-CA" smtClean="0"/>
              <a:t>2021-12-13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0558300" y="6423914"/>
            <a:ext cx="1052510" cy="365125"/>
          </a:xfrm>
          <a:prstGeom prst="rect">
            <a:avLst/>
          </a:prstGeo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320701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xmlns="" id="{0B919CC2-2A65-446F-B538-9E6249035445}"/>
              </a:ext>
            </a:extLst>
          </p:cNvPr>
          <p:cNvSpPr>
            <a:spLocks noGrp="1"/>
          </p:cNvSpPr>
          <p:nvPr>
            <p:ph type="dt" sz="half" idx="10"/>
          </p:nvPr>
        </p:nvSpPr>
        <p:spPr>
          <a:xfrm>
            <a:off x="7605951" y="6456916"/>
            <a:ext cx="2844799" cy="365125"/>
          </a:xfrm>
        </p:spPr>
        <p:txBody>
          <a:bodyPr/>
          <a:lstStyle/>
          <a:p>
            <a:fld id="{98B1A18F-E8D2-4B47-8CC7-9EB823CABB91}" type="datetime1">
              <a:rPr lang="en-CA" smtClean="0"/>
              <a:t>2021-12-13</a:t>
            </a:fld>
            <a:endParaRPr lang="en-US" dirty="0"/>
          </a:p>
        </p:txBody>
      </p:sp>
      <p:sp>
        <p:nvSpPr>
          <p:cNvPr id="10" name="Footer Placeholder 9">
            <a:extLst>
              <a:ext uri="{FF2B5EF4-FFF2-40B4-BE49-F238E27FC236}">
                <a16:creationId xmlns:a16="http://schemas.microsoft.com/office/drawing/2014/main" xmlns=""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xmlns="" id="{7FC4BB19-6AD1-45CF-9F99-00B109890FAB}"/>
              </a:ext>
            </a:extLst>
          </p:cNvPr>
          <p:cNvSpPr>
            <a:spLocks noGrp="1"/>
          </p:cNvSpPr>
          <p:nvPr>
            <p:ph type="sldNum" sz="quarter" idx="12"/>
          </p:nvPr>
        </p:nvSpPr>
        <p:spPr>
          <a:xfrm>
            <a:off x="10558300" y="6456916"/>
            <a:ext cx="1052510" cy="365125"/>
          </a:xfrm>
          <a:prstGeom prst="rect">
            <a:avLst/>
          </a:prstGeo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38665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03BC03-66C0-374E-83E4-725565047C8E}" type="datetime1">
              <a:rPr lang="en-CA" smtClean="0"/>
              <a:t>2021-12-13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a:xfrm>
            <a:off x="10558300" y="6423914"/>
            <a:ext cx="1052510" cy="365125"/>
          </a:xfrm>
          <a:prstGeom prst="rect">
            <a:avLst/>
          </a:prstGeo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23007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EE1E7C-8BA1-0644-9343-9AF155C446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6302049-BA9C-D649-B54A-14505E2A54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4170561-5729-AA4D-B726-7740A72472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7D3B2B3-D20C-F643-83FD-A1D06C329D81}"/>
              </a:ext>
            </a:extLst>
          </p:cNvPr>
          <p:cNvSpPr>
            <a:spLocks noGrp="1"/>
          </p:cNvSpPr>
          <p:nvPr>
            <p:ph type="dt" sz="half" idx="10"/>
          </p:nvPr>
        </p:nvSpPr>
        <p:spPr/>
        <p:txBody>
          <a:bodyPr/>
          <a:lstStyle/>
          <a:p>
            <a:fld id="{A0F7E486-2C73-474C-A8FA-E50E02CC29FB}" type="datetime1">
              <a:rPr lang="en-CA" smtClean="0"/>
              <a:t>2021-12-13</a:t>
            </a:fld>
            <a:endParaRPr lang="en-US"/>
          </a:p>
        </p:txBody>
      </p:sp>
      <p:sp>
        <p:nvSpPr>
          <p:cNvPr id="6" name="Footer Placeholder 5">
            <a:extLst>
              <a:ext uri="{FF2B5EF4-FFF2-40B4-BE49-F238E27FC236}">
                <a16:creationId xmlns:a16="http://schemas.microsoft.com/office/drawing/2014/main" xmlns="" id="{0EE90A4A-6749-BF4B-B3AA-C49FA026E0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15BA10B-BA33-C84F-A708-1E1EC711FAAF}"/>
              </a:ext>
            </a:extLst>
          </p:cNvPr>
          <p:cNvSpPr>
            <a:spLocks noGrp="1"/>
          </p:cNvSpPr>
          <p:nvPr>
            <p:ph type="sldNum" sz="quarter" idx="12"/>
          </p:nvPr>
        </p:nvSpPr>
        <p:spPr/>
        <p:txBody>
          <a:bodyPr/>
          <a:lstStyle/>
          <a:p>
            <a:fld id="{0CD99D0C-60FD-1946-9F3D-D511BD3436D8}" type="slidenum">
              <a:rPr lang="en-US" smtClean="0"/>
              <a:t>‹#›</a:t>
            </a:fld>
            <a:endParaRPr lang="en-US"/>
          </a:p>
        </p:txBody>
      </p:sp>
    </p:spTree>
    <p:extLst>
      <p:ext uri="{BB962C8B-B14F-4D97-AF65-F5344CB8AC3E}">
        <p14:creationId xmlns:p14="http://schemas.microsoft.com/office/powerpoint/2010/main" val="20108118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F8D655-CCEC-584B-B8A9-68AEF72AB0E3}" type="datetime1">
              <a:rPr lang="en-CA" smtClean="0"/>
              <a:t>2021-12-13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6423914"/>
            <a:ext cx="1052510" cy="365125"/>
          </a:xfrm>
          <a:prstGeom prst="rect">
            <a:avLst/>
          </a:prstGeo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108537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xmlns=""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xmlns=""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xmlns=""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xmlns="" id="{5C74A470-3BD3-4F33-80E5-67E6E87FCBE7}"/>
              </a:ext>
            </a:extLst>
          </p:cNvPr>
          <p:cNvSpPr>
            <a:spLocks noGrp="1"/>
          </p:cNvSpPr>
          <p:nvPr>
            <p:ph type="dt" sz="half" idx="10"/>
          </p:nvPr>
        </p:nvSpPr>
        <p:spPr/>
        <p:txBody>
          <a:bodyPr/>
          <a:lstStyle/>
          <a:p>
            <a:fld id="{2F8A408B-FA55-4E4C-86E7-FE2E14CA0E2C}" type="datetime1">
              <a:rPr lang="en-CA" smtClean="0"/>
              <a:t>2021-12-13</a:t>
            </a:fld>
            <a:endParaRPr lang="en-US" dirty="0"/>
          </a:p>
        </p:txBody>
      </p:sp>
      <p:sp>
        <p:nvSpPr>
          <p:cNvPr id="12" name="Footer Placeholder 11">
            <a:extLst>
              <a:ext uri="{FF2B5EF4-FFF2-40B4-BE49-F238E27FC236}">
                <a16:creationId xmlns:a16="http://schemas.microsoft.com/office/drawing/2014/main" xmlns=""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xmlns="" id="{76FF9E58-C0B2-436B-A21C-DB45A00D6515}"/>
              </a:ext>
            </a:extLst>
          </p:cNvPr>
          <p:cNvSpPr>
            <a:spLocks noGrp="1"/>
          </p:cNvSpPr>
          <p:nvPr>
            <p:ph type="sldNum" sz="quarter" idx="12"/>
          </p:nvPr>
        </p:nvSpPr>
        <p:spPr>
          <a:xfrm>
            <a:off x="10558300" y="6423914"/>
            <a:ext cx="1052510" cy="365125"/>
          </a:xfrm>
          <a:prstGeom prst="rect">
            <a:avLst/>
          </a:prstGeo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263604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C95D24E2-F9B8-5F43-806B-7CD5D694917B}" type="datetime1">
              <a:rPr lang="en-CA" smtClean="0"/>
              <a:t>2021-12-13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9AA9B0-ADD6-4DEF-B7D9-418921A30ECC}" type="slidenum">
              <a:rPr lang="en-US"/>
              <a:pPr>
                <a:defRPr/>
              </a:pPr>
              <a:t>‹#›</a:t>
            </a:fld>
            <a:endParaRPr lang="en-US"/>
          </a:p>
        </p:txBody>
      </p:sp>
    </p:spTree>
    <p:extLst>
      <p:ext uri="{BB962C8B-B14F-4D97-AF65-F5344CB8AC3E}">
        <p14:creationId xmlns:p14="http://schemas.microsoft.com/office/powerpoint/2010/main" val="164970320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B58FC84-4AF4-CB4E-94F0-6F33C1AB3DD4}" type="datetime1">
              <a:rPr lang="en-CA" smtClean="0"/>
              <a:t>2021-12-13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97BF6A-2850-49B3-9D74-AFAB9DBF62DF}" type="slidenum">
              <a:rPr lang="en-US"/>
              <a:pPr>
                <a:defRPr/>
              </a:pPr>
              <a:t>‹#›</a:t>
            </a:fld>
            <a:endParaRPr lang="en-US"/>
          </a:p>
        </p:txBody>
      </p:sp>
    </p:spTree>
    <p:extLst>
      <p:ext uri="{BB962C8B-B14F-4D97-AF65-F5344CB8AC3E}">
        <p14:creationId xmlns:p14="http://schemas.microsoft.com/office/powerpoint/2010/main" val="185641422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5C07FC0C-B394-BD4C-9985-37C1C638D03B}" type="datetime1">
              <a:rPr lang="en-CA" smtClean="0"/>
              <a:t>2021-12-13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2DC834-55B4-4632-BE4B-259854E9EAD8}" type="slidenum">
              <a:rPr lang="en-US"/>
              <a:pPr>
                <a:defRPr/>
              </a:pPr>
              <a:t>‹#›</a:t>
            </a:fld>
            <a:endParaRPr lang="en-US"/>
          </a:p>
        </p:txBody>
      </p:sp>
    </p:spTree>
    <p:extLst>
      <p:ext uri="{BB962C8B-B14F-4D97-AF65-F5344CB8AC3E}">
        <p14:creationId xmlns:p14="http://schemas.microsoft.com/office/powerpoint/2010/main" val="62898142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C94325F-C147-5641-A549-C853074D7784}" type="datetime1">
              <a:rPr lang="en-CA" smtClean="0"/>
              <a:t>2021-12-13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A44913-C594-4FD6-A634-42911A3E37DE}" type="slidenum">
              <a:rPr lang="en-US"/>
              <a:pPr>
                <a:defRPr/>
              </a:pPr>
              <a:t>‹#›</a:t>
            </a:fld>
            <a:endParaRPr lang="en-US"/>
          </a:p>
        </p:txBody>
      </p:sp>
    </p:spTree>
    <p:extLst>
      <p:ext uri="{BB962C8B-B14F-4D97-AF65-F5344CB8AC3E}">
        <p14:creationId xmlns:p14="http://schemas.microsoft.com/office/powerpoint/2010/main" val="425449894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E3CF349C-1E8B-B948-941E-7F0D88D824C3}" type="datetime1">
              <a:rPr lang="en-CA" smtClean="0"/>
              <a:t>2021-12-13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24DF4AE-60A9-4E16-A35D-F99BB82C8862}" type="slidenum">
              <a:rPr lang="en-US"/>
              <a:pPr>
                <a:defRPr/>
              </a:pPr>
              <a:t>‹#›</a:t>
            </a:fld>
            <a:endParaRPr lang="en-US"/>
          </a:p>
        </p:txBody>
      </p:sp>
    </p:spTree>
    <p:extLst>
      <p:ext uri="{BB962C8B-B14F-4D97-AF65-F5344CB8AC3E}">
        <p14:creationId xmlns:p14="http://schemas.microsoft.com/office/powerpoint/2010/main" val="314774171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3C93A21-DA82-F54C-9F51-90634284A7A6}" type="datetime1">
              <a:rPr lang="en-CA" smtClean="0"/>
              <a:t>2021-12-13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895D30-CF44-424C-8986-62C0C241F741}" type="slidenum">
              <a:rPr lang="en-US"/>
              <a:pPr>
                <a:defRPr/>
              </a:pPr>
              <a:t>‹#›</a:t>
            </a:fld>
            <a:endParaRPr lang="en-US"/>
          </a:p>
        </p:txBody>
      </p:sp>
    </p:spTree>
    <p:extLst>
      <p:ext uri="{BB962C8B-B14F-4D97-AF65-F5344CB8AC3E}">
        <p14:creationId xmlns:p14="http://schemas.microsoft.com/office/powerpoint/2010/main" val="154618434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8A024B4-42E9-D140-817A-D70374792BD6}" type="datetime1">
              <a:rPr lang="en-CA" smtClean="0"/>
              <a:t>2021-12-13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854681-741E-4844-B38E-ED2095069AF8}" type="slidenum">
              <a:rPr lang="en-US"/>
              <a:pPr>
                <a:defRPr/>
              </a:pPr>
              <a:t>‹#›</a:t>
            </a:fld>
            <a:endParaRPr lang="en-US"/>
          </a:p>
        </p:txBody>
      </p:sp>
    </p:spTree>
    <p:extLst>
      <p:ext uri="{BB962C8B-B14F-4D97-AF65-F5344CB8AC3E}">
        <p14:creationId xmlns:p14="http://schemas.microsoft.com/office/powerpoint/2010/main" val="143428517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4D5FB2E-A5A6-D24F-9731-D2D7B1C9ADBA}" type="datetime1">
              <a:rPr lang="en-CA" smtClean="0"/>
              <a:t>2021-12-13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4AEB67-52F6-4AB2-BCD2-194DCF51A6E4}" type="slidenum">
              <a:rPr lang="en-US"/>
              <a:pPr>
                <a:defRPr/>
              </a:pPr>
              <a:t>‹#›</a:t>
            </a:fld>
            <a:endParaRPr lang="en-US"/>
          </a:p>
        </p:txBody>
      </p:sp>
    </p:spTree>
    <p:extLst>
      <p:ext uri="{BB962C8B-B14F-4D97-AF65-F5344CB8AC3E}">
        <p14:creationId xmlns:p14="http://schemas.microsoft.com/office/powerpoint/2010/main" val="113438064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9A3ADB-F536-F04A-957D-FB4357DBA8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514714F-37E2-3440-9CC5-9E2BF7BF9A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5A87590-DC8A-A449-9B92-92B724429C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BD449D5-B171-0446-9B52-7F6B3AA97F32}"/>
              </a:ext>
            </a:extLst>
          </p:cNvPr>
          <p:cNvSpPr>
            <a:spLocks noGrp="1"/>
          </p:cNvSpPr>
          <p:nvPr>
            <p:ph type="dt" sz="half" idx="10"/>
          </p:nvPr>
        </p:nvSpPr>
        <p:spPr/>
        <p:txBody>
          <a:bodyPr/>
          <a:lstStyle/>
          <a:p>
            <a:fld id="{C3994819-7A4E-CC41-A02E-4516A8F5FA2E}" type="datetime1">
              <a:rPr lang="en-CA" smtClean="0"/>
              <a:t>2021-12-13</a:t>
            </a:fld>
            <a:endParaRPr lang="en-US"/>
          </a:p>
        </p:txBody>
      </p:sp>
      <p:sp>
        <p:nvSpPr>
          <p:cNvPr id="6" name="Footer Placeholder 5">
            <a:extLst>
              <a:ext uri="{FF2B5EF4-FFF2-40B4-BE49-F238E27FC236}">
                <a16:creationId xmlns:a16="http://schemas.microsoft.com/office/drawing/2014/main" xmlns="" id="{13DA3D68-AD3A-F14D-A581-B2E63B2C43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BE9994-E80A-BD48-AE99-5408E394826C}"/>
              </a:ext>
            </a:extLst>
          </p:cNvPr>
          <p:cNvSpPr>
            <a:spLocks noGrp="1"/>
          </p:cNvSpPr>
          <p:nvPr>
            <p:ph type="sldNum" sz="quarter" idx="12"/>
          </p:nvPr>
        </p:nvSpPr>
        <p:spPr/>
        <p:txBody>
          <a:bodyPr/>
          <a:lstStyle/>
          <a:p>
            <a:fld id="{0CD99D0C-60FD-1946-9F3D-D511BD3436D8}" type="slidenum">
              <a:rPr lang="en-US" smtClean="0"/>
              <a:t>‹#›</a:t>
            </a:fld>
            <a:endParaRPr lang="en-US"/>
          </a:p>
        </p:txBody>
      </p:sp>
    </p:spTree>
    <p:extLst>
      <p:ext uri="{BB962C8B-B14F-4D97-AF65-F5344CB8AC3E}">
        <p14:creationId xmlns:p14="http://schemas.microsoft.com/office/powerpoint/2010/main" val="15657324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F58FE6C-A034-4449-974F-90E7E7AE1451}" type="datetime1">
              <a:rPr lang="en-CA" smtClean="0"/>
              <a:t>2021-12-13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FFE98A-E887-4CB4-9488-7F8C1A68CDCC}" type="slidenum">
              <a:rPr lang="en-US"/>
              <a:pPr>
                <a:defRPr/>
              </a:pPr>
              <a:t>‹#›</a:t>
            </a:fld>
            <a:endParaRPr lang="en-US"/>
          </a:p>
        </p:txBody>
      </p:sp>
    </p:spTree>
    <p:extLst>
      <p:ext uri="{BB962C8B-B14F-4D97-AF65-F5344CB8AC3E}">
        <p14:creationId xmlns:p14="http://schemas.microsoft.com/office/powerpoint/2010/main" val="343992437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896BC0C-1D16-034E-B6E6-FD167990714B}" type="datetime1">
              <a:rPr lang="en-CA" smtClean="0"/>
              <a:t>2021-12-13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0C75C1-357C-47AA-98DE-2442ED83D04D}" type="slidenum">
              <a:rPr lang="en-US"/>
              <a:pPr>
                <a:defRPr/>
              </a:pPr>
              <a:t>‹#›</a:t>
            </a:fld>
            <a:endParaRPr lang="en-US"/>
          </a:p>
        </p:txBody>
      </p:sp>
    </p:spTree>
    <p:extLst>
      <p:ext uri="{BB962C8B-B14F-4D97-AF65-F5344CB8AC3E}">
        <p14:creationId xmlns:p14="http://schemas.microsoft.com/office/powerpoint/2010/main" val="94324361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60DBE1E-6E81-B34E-A7D8-C7B440EB4A19}" type="datetime1">
              <a:rPr lang="en-CA" smtClean="0"/>
              <a:t>2021-12-13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5E30B5-2DF8-443F-BB5F-31D840EC6BC8}" type="slidenum">
              <a:rPr lang="en-US"/>
              <a:pPr>
                <a:defRPr/>
              </a:pPr>
              <a:t>‹#›</a:t>
            </a:fld>
            <a:endParaRPr lang="en-US"/>
          </a:p>
        </p:txBody>
      </p:sp>
    </p:spTree>
    <p:extLst>
      <p:ext uri="{BB962C8B-B14F-4D97-AF65-F5344CB8AC3E}">
        <p14:creationId xmlns:p14="http://schemas.microsoft.com/office/powerpoint/2010/main" val="160348313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fld id="{AE3503E0-D24A-9946-A390-89FA2FE3A1B4}" type="datetime1">
              <a:rPr lang="en-CA" smtClean="0"/>
              <a:t>2021-12-13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44C997-5B72-4391-848A-F61EEB1F40A5}" type="slidenum">
              <a:rPr lang="en-US"/>
              <a:pPr>
                <a:defRPr/>
              </a:pPr>
              <a:t>‹#›</a:t>
            </a:fld>
            <a:endParaRPr lang="en-US"/>
          </a:p>
        </p:txBody>
      </p:sp>
    </p:spTree>
    <p:extLst>
      <p:ext uri="{BB962C8B-B14F-4D97-AF65-F5344CB8AC3E}">
        <p14:creationId xmlns:p14="http://schemas.microsoft.com/office/powerpoint/2010/main" val="428768804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fld id="{4714D14E-A799-DB4F-B624-FC6278E59556}" type="datetime1">
              <a:rPr lang="en-CA" smtClean="0"/>
              <a:t>2021-12-13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E1EBF1-BB63-4F50-A9B3-AF32E5687755}" type="slidenum">
              <a:rPr lang="en-US"/>
              <a:pPr>
                <a:defRPr/>
              </a:pPr>
              <a:t>‹#›</a:t>
            </a:fld>
            <a:endParaRPr lang="en-US"/>
          </a:p>
        </p:txBody>
      </p:sp>
    </p:spTree>
    <p:extLst>
      <p:ext uri="{BB962C8B-B14F-4D97-AF65-F5344CB8AC3E}">
        <p14:creationId xmlns:p14="http://schemas.microsoft.com/office/powerpoint/2010/main" val="996450157"/>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fld id="{457FE0F6-510F-4E42-A4C9-0E008885CE00}" type="datetime1">
              <a:rPr lang="en-CA" smtClean="0"/>
              <a:t>2021-12-13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78D42EB-7E9C-4B7D-8E7E-5CD23C3B3973}" type="slidenum">
              <a:rPr lang="en-US"/>
              <a:pPr>
                <a:defRPr/>
              </a:pPr>
              <a:t>‹#›</a:t>
            </a:fld>
            <a:endParaRPr lang="en-US"/>
          </a:p>
        </p:txBody>
      </p:sp>
    </p:spTree>
    <p:extLst>
      <p:ext uri="{BB962C8B-B14F-4D97-AF65-F5344CB8AC3E}">
        <p14:creationId xmlns:p14="http://schemas.microsoft.com/office/powerpoint/2010/main" val="320631954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FA0DD4EE-3AFB-5E49-B7F3-5778780AF0B5}" type="datetime1">
              <a:rPr lang="en-CA" smtClean="0"/>
              <a:t>2021-12-13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044B8A-A358-4A6D-957A-C2A3655830FC}" type="slidenum">
              <a:rPr lang="en-US"/>
              <a:pPr>
                <a:defRPr/>
              </a:pPr>
              <a:t>‹#›</a:t>
            </a:fld>
            <a:endParaRPr lang="en-US"/>
          </a:p>
        </p:txBody>
      </p:sp>
    </p:spTree>
    <p:extLst>
      <p:ext uri="{BB962C8B-B14F-4D97-AF65-F5344CB8AC3E}">
        <p14:creationId xmlns:p14="http://schemas.microsoft.com/office/powerpoint/2010/main" val="155466587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lvl1pPr>
            <a:lvl2pPr marL="457119" indent="0" algn="ctr">
              <a:buNone/>
              <a:defRPr/>
            </a:lvl2pPr>
            <a:lvl3pPr marL="914239" indent="0" algn="ctr">
              <a:buNone/>
              <a:defRPr/>
            </a:lvl3pPr>
            <a:lvl4pPr marL="1371358" indent="0" algn="ctr">
              <a:buNone/>
              <a:defRPr/>
            </a:lvl4pPr>
            <a:lvl5pPr marL="1828477" indent="0" algn="ctr">
              <a:buNone/>
              <a:defRPr/>
            </a:lvl5pPr>
            <a:lvl6pPr marL="2285596" indent="0" algn="ctr">
              <a:buNone/>
              <a:defRPr/>
            </a:lvl6pPr>
            <a:lvl7pPr marL="2742716" indent="0" algn="ctr">
              <a:buNone/>
              <a:defRPr/>
            </a:lvl7pPr>
            <a:lvl8pPr marL="3199835" indent="0" algn="ctr">
              <a:buNone/>
              <a:defRPr/>
            </a:lvl8pPr>
            <a:lvl9pPr marL="365695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a:defRPr/>
            </a:pPr>
            <a:fld id="{4BB081F3-4D85-9F46-951F-687C760DD292}" type="datetime1">
              <a:rPr lang="en-CA" smtClean="0">
                <a:latin typeface="Arial"/>
              </a:rPr>
              <a:t>2021-12-13</a:t>
            </a:fld>
            <a:endParaRPr lang="en-US">
              <a:latin typeface="Aria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mn-cs"/>
              </a:defRPr>
            </a:lvl1pPr>
          </a:lstStyle>
          <a:p>
            <a:pPr>
              <a:defRPr/>
            </a:pPr>
            <a:endParaRPr lang="en-US">
              <a:latin typeface="Aria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a:defRPr/>
            </a:pPr>
            <a:fld id="{5E23B70A-26DD-CA4F-A677-38A0E9061759}"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6613010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84865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fld id="{F1735FD0-9FAB-C246-A514-209B869EA06C}" type="datetime1">
              <a:rPr lang="en-CA" smtClean="0">
                <a:latin typeface="Arial"/>
              </a:rPr>
              <a:t>2021-12-13</a:t>
            </a:fld>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B02A00-CD75-614B-8B66-8E7D5D3BC6ED}"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662811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theme" Target="../theme/theme10.xml"/><Relationship Id="rId1" Type="http://schemas.openxmlformats.org/officeDocument/2006/relationships/slideLayout" Target="../slideLayouts/slideLayout97.xml"/><Relationship Id="rId2" Type="http://schemas.openxmlformats.org/officeDocument/2006/relationships/slideLayout" Target="../slideLayouts/slideLayout9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slideLayout" Target="../slideLayouts/slideLayout29.xml"/><Relationship Id="rId16"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theme" Target="../theme/theme4.xml"/><Relationship Id="rId3"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slideLayout" Target="../slideLayouts/slideLayout43.xml"/><Relationship Id="rId13" Type="http://schemas.openxmlformats.org/officeDocument/2006/relationships/slideLayout" Target="../slideLayouts/slideLayout44.xml"/><Relationship Id="rId14" Type="http://schemas.openxmlformats.org/officeDocument/2006/relationships/slideLayout" Target="../slideLayouts/slideLayout45.xml"/><Relationship Id="rId15" Type="http://schemas.openxmlformats.org/officeDocument/2006/relationships/slideLayout" Target="../slideLayouts/slideLayout46.xml"/><Relationship Id="rId16" Type="http://schemas.openxmlformats.org/officeDocument/2006/relationships/slideLayout" Target="../slideLayouts/slideLayout47.xml"/><Relationship Id="rId17" Type="http://schemas.openxmlformats.org/officeDocument/2006/relationships/theme" Target="../theme/theme5.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theme" Target="../theme/theme6.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7.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8.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slideLayout" Target="../slideLayouts/slideLayout95.xml"/><Relationship Id="rId15" Type="http://schemas.openxmlformats.org/officeDocument/2006/relationships/slideLayout" Target="../slideLayouts/slideLayout96.xml"/><Relationship Id="rId16" Type="http://schemas.openxmlformats.org/officeDocument/2006/relationships/theme" Target="../theme/theme9.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E7654D5-4FBD-634F-88CD-4A72D08FD3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7AA350A-A709-A74F-8CCB-3F46DF8C8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651CD2-5D45-BC4F-BEDA-D08EB9FF2A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B94E53-B380-2949-A36C-5AAB4BB5C6BA}" type="datetime1">
              <a:rPr lang="en-CA" smtClean="0"/>
              <a:t>2021-12-13</a:t>
            </a:fld>
            <a:endParaRPr lang="en-US"/>
          </a:p>
        </p:txBody>
      </p:sp>
      <p:sp>
        <p:nvSpPr>
          <p:cNvPr id="5" name="Footer Placeholder 4">
            <a:extLst>
              <a:ext uri="{FF2B5EF4-FFF2-40B4-BE49-F238E27FC236}">
                <a16:creationId xmlns:a16="http://schemas.microsoft.com/office/drawing/2014/main" xmlns="" id="{A3D9FD32-D2A9-D943-9876-A0DB3BF291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702C250-3B13-7E4D-BFB3-CE6822433B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99D0C-60FD-1946-9F3D-D511BD3436D8}" type="slidenum">
              <a:rPr lang="en-US" smtClean="0"/>
              <a:t>‹#›</a:t>
            </a:fld>
            <a:endParaRPr lang="en-US"/>
          </a:p>
        </p:txBody>
      </p:sp>
    </p:spTree>
    <p:extLst>
      <p:ext uri="{BB962C8B-B14F-4D97-AF65-F5344CB8AC3E}">
        <p14:creationId xmlns:p14="http://schemas.microsoft.com/office/powerpoint/2010/main" val="4080534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7" r:id="rId13"/>
    <p:sldLayoutId id="2147483736"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121D77"/>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defRPr sz="1400">
                <a:solidFill>
                  <a:srgbClr val="000000"/>
                </a:solidFill>
                <a:latin typeface="+mn-lt"/>
                <a:ea typeface="+mn-ea"/>
                <a:cs typeface="Courier New" pitchFamily="49" charset="0"/>
              </a:defRPr>
            </a:lvl1pPr>
          </a:lstStyle>
          <a:p>
            <a:pPr>
              <a:defRPr/>
            </a:pPr>
            <a:fld id="{BC66A99A-300D-B446-930C-95E39D429094}" type="datetime1">
              <a:rPr lang="en-CA" smtClean="0">
                <a:latin typeface="Arial"/>
              </a:rPr>
              <a:t>2021-12-13</a:t>
            </a:fld>
            <a:endParaRPr lang="en-US">
              <a:latin typeface="Aria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ctr">
              <a:defRPr sz="1400">
                <a:solidFill>
                  <a:srgbClr val="000000"/>
                </a:solidFill>
                <a:latin typeface="+mn-lt"/>
                <a:ea typeface="+mn-ea"/>
                <a:cs typeface="Courier New" pitchFamily="49" charset="0"/>
              </a:defRPr>
            </a:lvl1pPr>
          </a:lstStyle>
          <a:p>
            <a:pPr>
              <a:defRPr/>
            </a:pPr>
            <a:endParaRPr lang="en-US">
              <a:latin typeface="Aria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r">
              <a:defRPr sz="1400">
                <a:solidFill>
                  <a:srgbClr val="000000"/>
                </a:solidFill>
                <a:latin typeface="+mn-lt"/>
                <a:ea typeface="+mn-ea"/>
                <a:cs typeface="Courier New" pitchFamily="49" charset="0"/>
              </a:defRPr>
            </a:lvl1pPr>
          </a:lstStyle>
          <a:p>
            <a:pPr>
              <a:defRPr/>
            </a:pPr>
            <a:fld id="{B56EC81C-28B2-3B42-ACC7-15D76E2ECD4D}"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1859879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Lst>
  <p:hf hdr="0" ftr="0" dt="0"/>
  <p:txStyles>
    <p:titleStyle>
      <a:lvl1pPr algn="ctr" rtl="0" eaLnBrk="0" fontAlgn="base" hangingPunct="0">
        <a:spcBef>
          <a:spcPct val="0"/>
        </a:spcBef>
        <a:spcAft>
          <a:spcPct val="0"/>
        </a:spcAft>
        <a:defRPr sz="36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3600" b="1">
          <a:solidFill>
            <a:schemeClr val="bg1"/>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3600" b="1">
          <a:solidFill>
            <a:schemeClr val="bg1"/>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3600" b="1">
          <a:solidFill>
            <a:schemeClr val="bg1"/>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3600" b="1">
          <a:solidFill>
            <a:schemeClr val="bg1"/>
          </a:solidFill>
          <a:latin typeface="Arial" pitchFamily="34" charset="0"/>
          <a:ea typeface="ＭＳ Ｐゴシック" charset="0"/>
          <a:cs typeface="ＭＳ Ｐゴシック" charset="0"/>
        </a:defRPr>
      </a:lvl5pPr>
      <a:lvl6pPr marL="457119" algn="ctr" rtl="0" fontAlgn="base">
        <a:spcBef>
          <a:spcPct val="0"/>
        </a:spcBef>
        <a:spcAft>
          <a:spcPct val="0"/>
        </a:spcAft>
        <a:defRPr sz="3600" b="1">
          <a:solidFill>
            <a:schemeClr val="bg1"/>
          </a:solidFill>
          <a:latin typeface="Arial" pitchFamily="34" charset="0"/>
        </a:defRPr>
      </a:lvl6pPr>
      <a:lvl7pPr marL="914239" algn="ctr" rtl="0" fontAlgn="base">
        <a:spcBef>
          <a:spcPct val="0"/>
        </a:spcBef>
        <a:spcAft>
          <a:spcPct val="0"/>
        </a:spcAft>
        <a:defRPr sz="3600" b="1">
          <a:solidFill>
            <a:schemeClr val="bg1"/>
          </a:solidFill>
          <a:latin typeface="Arial" pitchFamily="34" charset="0"/>
        </a:defRPr>
      </a:lvl7pPr>
      <a:lvl8pPr marL="1371358" algn="ctr" rtl="0" fontAlgn="base">
        <a:spcBef>
          <a:spcPct val="0"/>
        </a:spcBef>
        <a:spcAft>
          <a:spcPct val="0"/>
        </a:spcAft>
        <a:defRPr sz="3600" b="1">
          <a:solidFill>
            <a:schemeClr val="bg1"/>
          </a:solidFill>
          <a:latin typeface="Arial" pitchFamily="34" charset="0"/>
        </a:defRPr>
      </a:lvl8pPr>
      <a:lvl9pPr marL="1828477" algn="ctr" rtl="0" fontAlgn="base">
        <a:spcBef>
          <a:spcPct val="0"/>
        </a:spcBef>
        <a:spcAft>
          <a:spcPct val="0"/>
        </a:spcAft>
        <a:defRPr sz="3600" b="1">
          <a:solidFill>
            <a:schemeClr val="bg1"/>
          </a:solidFill>
          <a:latin typeface="Arial" pitchFamily="34" charset="0"/>
        </a:defRPr>
      </a:lvl9pPr>
    </p:titleStyle>
    <p:bodyStyle>
      <a:lvl1pPr marL="341313" indent="-341313" algn="l" rtl="0" eaLnBrk="0" fontAlgn="base" hangingPunct="0">
        <a:spcBef>
          <a:spcPct val="20000"/>
        </a:spcBef>
        <a:spcAft>
          <a:spcPct val="0"/>
        </a:spcAft>
        <a:buChar char="•"/>
        <a:defRPr sz="3200" b="1">
          <a:solidFill>
            <a:schemeClr val="bg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b="1">
          <a:solidFill>
            <a:schemeClr val="bg1"/>
          </a:solidFill>
          <a:latin typeface="+mn-lt"/>
          <a:ea typeface="ＭＳ Ｐゴシック" charset="0"/>
        </a:defRPr>
      </a:lvl2pPr>
      <a:lvl3pPr marL="1141413" indent="-227013" algn="l" rtl="0" eaLnBrk="0" fontAlgn="base" hangingPunct="0">
        <a:spcBef>
          <a:spcPct val="20000"/>
        </a:spcBef>
        <a:spcAft>
          <a:spcPct val="0"/>
        </a:spcAft>
        <a:buChar char="•"/>
        <a:defRPr sz="2400" b="1">
          <a:solidFill>
            <a:schemeClr val="bg1"/>
          </a:solidFill>
          <a:latin typeface="+mn-lt"/>
          <a:ea typeface="ＭＳ Ｐゴシック" charset="0"/>
        </a:defRPr>
      </a:lvl3pPr>
      <a:lvl4pPr marL="1598613" indent="-227013" algn="l" rtl="0" eaLnBrk="0" fontAlgn="base" hangingPunct="0">
        <a:spcBef>
          <a:spcPct val="20000"/>
        </a:spcBef>
        <a:spcAft>
          <a:spcPct val="0"/>
        </a:spcAft>
        <a:buChar char="–"/>
        <a:defRPr sz="2000" b="1">
          <a:solidFill>
            <a:schemeClr val="bg1"/>
          </a:solidFill>
          <a:latin typeface="+mn-lt"/>
          <a:ea typeface="ＭＳ Ｐゴシック" charset="0"/>
        </a:defRPr>
      </a:lvl4pPr>
      <a:lvl5pPr marL="2055813" indent="-227013" algn="l" rtl="0" eaLnBrk="0" fontAlgn="base" hangingPunct="0">
        <a:spcBef>
          <a:spcPct val="20000"/>
        </a:spcBef>
        <a:spcAft>
          <a:spcPct val="0"/>
        </a:spcAft>
        <a:buChar char="»"/>
        <a:defRPr sz="2000" b="1">
          <a:solidFill>
            <a:schemeClr val="bg1"/>
          </a:solidFill>
          <a:latin typeface="+mn-lt"/>
          <a:ea typeface="ＭＳ Ｐゴシック" charset="0"/>
        </a:defRPr>
      </a:lvl5pPr>
      <a:lvl6pPr marL="2514156" indent="-228560" algn="l" rtl="0" fontAlgn="base">
        <a:spcBef>
          <a:spcPct val="20000"/>
        </a:spcBef>
        <a:spcAft>
          <a:spcPct val="0"/>
        </a:spcAft>
        <a:buChar char="»"/>
        <a:defRPr b="1">
          <a:solidFill>
            <a:schemeClr val="bg1"/>
          </a:solidFill>
          <a:latin typeface="+mn-lt"/>
        </a:defRPr>
      </a:lvl6pPr>
      <a:lvl7pPr marL="2971275" indent="-228560" algn="l" rtl="0" fontAlgn="base">
        <a:spcBef>
          <a:spcPct val="20000"/>
        </a:spcBef>
        <a:spcAft>
          <a:spcPct val="0"/>
        </a:spcAft>
        <a:buChar char="»"/>
        <a:defRPr b="1">
          <a:solidFill>
            <a:schemeClr val="bg1"/>
          </a:solidFill>
          <a:latin typeface="+mn-lt"/>
        </a:defRPr>
      </a:lvl7pPr>
      <a:lvl8pPr marL="3428395" indent="-228560" algn="l" rtl="0" fontAlgn="base">
        <a:spcBef>
          <a:spcPct val="20000"/>
        </a:spcBef>
        <a:spcAft>
          <a:spcPct val="0"/>
        </a:spcAft>
        <a:buChar char="»"/>
        <a:defRPr b="1">
          <a:solidFill>
            <a:schemeClr val="bg1"/>
          </a:solidFill>
          <a:latin typeface="+mn-lt"/>
        </a:defRPr>
      </a:lvl8pPr>
      <a:lvl9pPr marL="3885514" indent="-228560" algn="l" rtl="0" fontAlgn="base">
        <a:spcBef>
          <a:spcPct val="20000"/>
        </a:spcBef>
        <a:spcAft>
          <a:spcPct val="0"/>
        </a:spcAft>
        <a:buChar char="»"/>
        <a:defRPr b="1">
          <a:solidFill>
            <a:schemeClr val="bg1"/>
          </a:solidFill>
          <a:latin typeface="+mn-lt"/>
        </a:defRPr>
      </a:lvl9pPr>
    </p:bodyStyle>
    <p:otherStyle>
      <a:defPPr>
        <a:defRPr lang="en-US"/>
      </a:defPPr>
      <a:lvl1pPr marL="0" algn="l" defTabSz="914239" rtl="0" eaLnBrk="1" latinLnBrk="0" hangingPunct="1">
        <a:defRPr sz="1800" kern="1200">
          <a:solidFill>
            <a:schemeClr val="tx1"/>
          </a:solidFill>
          <a:latin typeface="+mn-lt"/>
          <a:ea typeface="+mn-ea"/>
          <a:cs typeface="+mn-cs"/>
        </a:defRPr>
      </a:lvl1pPr>
      <a:lvl2pPr marL="457119"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6"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5"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10" tIns="45706" rIns="91410" bIns="45706"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609600" y="1600204"/>
            <a:ext cx="10972800" cy="4525963"/>
          </a:xfrm>
          <a:prstGeom prst="rect">
            <a:avLst/>
          </a:prstGeom>
          <a:noFill/>
          <a:ln w="9525">
            <a:noFill/>
            <a:miter lim="800000"/>
            <a:headEnd/>
            <a:tailEnd/>
          </a:ln>
        </p:spPr>
        <p:txBody>
          <a:bodyPr vert="horz" wrap="square" lIns="91410" tIns="45706" rIns="91410" bIns="457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defRPr sz="1400">
                <a:solidFill>
                  <a:schemeClr val="tx1"/>
                </a:solidFill>
              </a:defRPr>
            </a:lvl1pPr>
          </a:lstStyle>
          <a:p>
            <a:pPr>
              <a:defRPr/>
            </a:pPr>
            <a:fld id="{55C7B795-7E65-3146-BADB-1484CC010814}" type="datetime1">
              <a:rPr lang="en-CA" smtClean="0"/>
              <a:t>2021-12-13</a:t>
            </a:fld>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ctr">
              <a:defRPr sz="140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a:defRPr sz="1400">
                <a:solidFill>
                  <a:schemeClr val="tx1"/>
                </a:solidFill>
              </a:defRPr>
            </a:lvl1pPr>
          </a:lstStyle>
          <a:p>
            <a:pPr>
              <a:defRPr/>
            </a:pPr>
            <a:fld id="{FEE85E52-8CF1-4AFE-AE70-37A9EAE1416A}" type="slidenum">
              <a:rPr lang="en-US"/>
              <a:pPr>
                <a:defRPr/>
              </a:pPr>
              <a:t>‹#›</a:t>
            </a:fld>
            <a:endParaRPr lang="en-US"/>
          </a:p>
        </p:txBody>
      </p:sp>
    </p:spTree>
    <p:extLst>
      <p:ext uri="{BB962C8B-B14F-4D97-AF65-F5344CB8AC3E}">
        <p14:creationId xmlns:p14="http://schemas.microsoft.com/office/powerpoint/2010/main" val="34845400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hdr="0" ftr="0" dt="0"/>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Arial" pitchFamily="34" charset="0"/>
        </a:defRPr>
      </a:lvl2pPr>
      <a:lvl3pPr algn="ctr" rtl="0" eaLnBrk="0" fontAlgn="base" hangingPunct="0">
        <a:spcBef>
          <a:spcPct val="0"/>
        </a:spcBef>
        <a:spcAft>
          <a:spcPct val="0"/>
        </a:spcAft>
        <a:defRPr sz="3600" b="1">
          <a:solidFill>
            <a:schemeClr val="bg1"/>
          </a:solidFill>
          <a:latin typeface="Arial" pitchFamily="34" charset="0"/>
        </a:defRPr>
      </a:lvl3pPr>
      <a:lvl4pPr algn="ctr" rtl="0" eaLnBrk="0" fontAlgn="base" hangingPunct="0">
        <a:spcBef>
          <a:spcPct val="0"/>
        </a:spcBef>
        <a:spcAft>
          <a:spcPct val="0"/>
        </a:spcAft>
        <a:defRPr sz="3600" b="1">
          <a:solidFill>
            <a:schemeClr val="bg1"/>
          </a:solidFill>
          <a:latin typeface="Arial" pitchFamily="34" charset="0"/>
        </a:defRPr>
      </a:lvl4pPr>
      <a:lvl5pPr algn="ctr" rtl="0" eaLnBrk="0" fontAlgn="base" hangingPunct="0">
        <a:spcBef>
          <a:spcPct val="0"/>
        </a:spcBef>
        <a:spcAft>
          <a:spcPct val="0"/>
        </a:spcAft>
        <a:defRPr sz="3600" b="1">
          <a:solidFill>
            <a:schemeClr val="bg1"/>
          </a:solidFill>
          <a:latin typeface="Arial" pitchFamily="34" charset="0"/>
        </a:defRPr>
      </a:lvl5pPr>
      <a:lvl6pPr marL="457059" algn="ctr" rtl="0" fontAlgn="base">
        <a:spcBef>
          <a:spcPct val="0"/>
        </a:spcBef>
        <a:spcAft>
          <a:spcPct val="0"/>
        </a:spcAft>
        <a:defRPr sz="3600" b="1">
          <a:solidFill>
            <a:schemeClr val="bg1"/>
          </a:solidFill>
          <a:latin typeface="Arial" pitchFamily="34" charset="0"/>
        </a:defRPr>
      </a:lvl6pPr>
      <a:lvl7pPr marL="914116" algn="ctr" rtl="0" fontAlgn="base">
        <a:spcBef>
          <a:spcPct val="0"/>
        </a:spcBef>
        <a:spcAft>
          <a:spcPct val="0"/>
        </a:spcAft>
        <a:defRPr sz="3600" b="1">
          <a:solidFill>
            <a:schemeClr val="bg1"/>
          </a:solidFill>
          <a:latin typeface="Arial" pitchFamily="34" charset="0"/>
        </a:defRPr>
      </a:lvl7pPr>
      <a:lvl8pPr marL="1371174" algn="ctr" rtl="0" fontAlgn="base">
        <a:spcBef>
          <a:spcPct val="0"/>
        </a:spcBef>
        <a:spcAft>
          <a:spcPct val="0"/>
        </a:spcAft>
        <a:defRPr sz="3600" b="1">
          <a:solidFill>
            <a:schemeClr val="bg1"/>
          </a:solidFill>
          <a:latin typeface="Arial" pitchFamily="34" charset="0"/>
        </a:defRPr>
      </a:lvl8pPr>
      <a:lvl9pPr marL="1828231" algn="ctr" rtl="0" fontAlgn="base">
        <a:spcBef>
          <a:spcPct val="0"/>
        </a:spcBef>
        <a:spcAft>
          <a:spcPct val="0"/>
        </a:spcAft>
        <a:defRPr sz="3600" b="1">
          <a:solidFill>
            <a:schemeClr val="bg1"/>
          </a:solidFill>
          <a:latin typeface="Arial" pitchFamily="34" charset="0"/>
        </a:defRPr>
      </a:lvl9pPr>
    </p:titleStyle>
    <p:bodyStyle>
      <a:lvl1pPr marL="342793" indent="-342793" algn="l" rtl="0" eaLnBrk="0" fontAlgn="base" hangingPunct="0">
        <a:spcBef>
          <a:spcPct val="20000"/>
        </a:spcBef>
        <a:spcAft>
          <a:spcPct val="0"/>
        </a:spcAft>
        <a:buChar char="•"/>
        <a:defRPr sz="3200" b="1">
          <a:solidFill>
            <a:schemeClr val="bg1"/>
          </a:solidFill>
          <a:latin typeface="+mn-lt"/>
          <a:ea typeface="+mn-ea"/>
          <a:cs typeface="+mn-cs"/>
        </a:defRPr>
      </a:lvl1pPr>
      <a:lvl2pPr marL="742719" indent="-285660" algn="l" rtl="0" eaLnBrk="0" fontAlgn="base" hangingPunct="0">
        <a:spcBef>
          <a:spcPct val="20000"/>
        </a:spcBef>
        <a:spcAft>
          <a:spcPct val="0"/>
        </a:spcAft>
        <a:buChar char="–"/>
        <a:defRPr sz="2800" b="1">
          <a:solidFill>
            <a:schemeClr val="bg1"/>
          </a:solidFill>
          <a:latin typeface="+mn-lt"/>
        </a:defRPr>
      </a:lvl2pPr>
      <a:lvl3pPr marL="1142646" indent="-228529" algn="l" rtl="0" eaLnBrk="0" fontAlgn="base" hangingPunct="0">
        <a:spcBef>
          <a:spcPct val="20000"/>
        </a:spcBef>
        <a:spcAft>
          <a:spcPct val="0"/>
        </a:spcAft>
        <a:buChar char="•"/>
        <a:defRPr sz="2400" b="1">
          <a:solidFill>
            <a:schemeClr val="bg1"/>
          </a:solidFill>
          <a:latin typeface="+mn-lt"/>
        </a:defRPr>
      </a:lvl3pPr>
      <a:lvl4pPr marL="1599702" indent="-228529" algn="l" rtl="0" eaLnBrk="0" fontAlgn="base" hangingPunct="0">
        <a:spcBef>
          <a:spcPct val="20000"/>
        </a:spcBef>
        <a:spcAft>
          <a:spcPct val="0"/>
        </a:spcAft>
        <a:buChar char="–"/>
        <a:defRPr sz="2000" b="1">
          <a:solidFill>
            <a:schemeClr val="bg1"/>
          </a:solidFill>
          <a:latin typeface="+mn-lt"/>
        </a:defRPr>
      </a:lvl4pPr>
      <a:lvl5pPr marL="2056760" indent="-228529" algn="l" rtl="0" eaLnBrk="0" fontAlgn="base" hangingPunct="0">
        <a:spcBef>
          <a:spcPct val="20000"/>
        </a:spcBef>
        <a:spcAft>
          <a:spcPct val="0"/>
        </a:spcAft>
        <a:buChar char="»"/>
        <a:defRPr sz="2000" b="1">
          <a:solidFill>
            <a:schemeClr val="bg1"/>
          </a:solidFill>
          <a:latin typeface="+mn-lt"/>
        </a:defRPr>
      </a:lvl5pPr>
      <a:lvl6pPr marL="2513818" indent="-228529" algn="l" rtl="0" fontAlgn="base">
        <a:spcBef>
          <a:spcPct val="20000"/>
        </a:spcBef>
        <a:spcAft>
          <a:spcPct val="0"/>
        </a:spcAft>
        <a:buChar char="»"/>
        <a:defRPr b="1">
          <a:solidFill>
            <a:schemeClr val="bg1"/>
          </a:solidFill>
          <a:latin typeface="+mn-lt"/>
        </a:defRPr>
      </a:lvl6pPr>
      <a:lvl7pPr marL="2970876" indent="-228529" algn="l" rtl="0" fontAlgn="base">
        <a:spcBef>
          <a:spcPct val="20000"/>
        </a:spcBef>
        <a:spcAft>
          <a:spcPct val="0"/>
        </a:spcAft>
        <a:buChar char="»"/>
        <a:defRPr b="1">
          <a:solidFill>
            <a:schemeClr val="bg1"/>
          </a:solidFill>
          <a:latin typeface="+mn-lt"/>
        </a:defRPr>
      </a:lvl7pPr>
      <a:lvl8pPr marL="3427934" indent="-228529" algn="l" rtl="0" fontAlgn="base">
        <a:spcBef>
          <a:spcPct val="20000"/>
        </a:spcBef>
        <a:spcAft>
          <a:spcPct val="0"/>
        </a:spcAft>
        <a:buChar char="»"/>
        <a:defRPr b="1">
          <a:solidFill>
            <a:schemeClr val="bg1"/>
          </a:solidFill>
          <a:latin typeface="+mn-lt"/>
        </a:defRPr>
      </a:lvl8pPr>
      <a:lvl9pPr marL="3884991" indent="-228529" algn="l" rtl="0" fontAlgn="base">
        <a:spcBef>
          <a:spcPct val="20000"/>
        </a:spcBef>
        <a:spcAft>
          <a:spcPct val="0"/>
        </a:spcAft>
        <a:buChar char="»"/>
        <a:defRPr b="1">
          <a:solidFill>
            <a:schemeClr val="bg1"/>
          </a:solidFill>
          <a:latin typeface="+mn-lt"/>
        </a:defRPr>
      </a:lvl9pPr>
    </p:bodyStyle>
    <p:otherStyle>
      <a:defPPr>
        <a:defRPr lang="en-US"/>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635476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488555052"/>
      </p:ext>
    </p:extLst>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ctr" defTabSz="4572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4830762"/>
          </a:xfrm>
          <a:prstGeom prst="rect">
            <a:avLst/>
          </a:prstGeom>
        </p:spPr>
        <p:txBody>
          <a:bodyPr vert="horz" lIns="91440" tIns="45720" rIns="91440" bIns="45720" rtlCol="0" anchor="ctr">
            <a:normAutofit/>
          </a:bodyPr>
          <a:lstStyle/>
          <a:p>
            <a:r>
              <a:rPr lang="en-US" dirty="0"/>
              <a:t>Title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78828" y="6019801"/>
            <a:ext cx="7634344" cy="439341"/>
          </a:xfrm>
          <a:prstGeom prst="rect">
            <a:avLst/>
          </a:prstGeom>
        </p:spPr>
      </p:pic>
    </p:spTree>
    <p:extLst>
      <p:ext uri="{BB962C8B-B14F-4D97-AF65-F5344CB8AC3E}">
        <p14:creationId xmlns:p14="http://schemas.microsoft.com/office/powerpoint/2010/main" val="2353814000"/>
      </p:ext>
    </p:extLst>
  </p:cSld>
  <p:clrMap bg1="lt1" tx1="dk1" bg2="lt2" tx2="dk2" accent1="accent1" accent2="accent2" accent3="accent3" accent4="accent4" accent5="accent5" accent6="accent6" hlink="hlink" folHlink="folHlink"/>
  <p:sldLayoutIdLst>
    <p:sldLayoutId id="2147483681" r:id="rId1"/>
  </p:sldLayoutIdLst>
  <p:hf hdr="0" ftr="0" dt="0"/>
  <p:txStyles>
    <p:titleStyle>
      <a:lvl1pPr algn="ctr" defTabSz="457200" rtl="0" eaLnBrk="1" latinLnBrk="0" hangingPunct="1">
        <a:spcBef>
          <a:spcPct val="0"/>
        </a:spcBef>
        <a:buNone/>
        <a:defRPr sz="55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853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fld id="{E141B68D-72A5-4F4E-BD50-ADC088C6CE5E}" type="datetime1">
              <a:rPr lang="en-CA" altLang="x-none" smtClean="0"/>
              <a:t>2021-12-13</a:t>
            </a:fld>
            <a:endParaRPr lang="x-none" altLang="x-none"/>
          </a:p>
        </p:txBody>
      </p:sp>
      <p:sp>
        <p:nvSpPr>
          <p:cNvPr id="1853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x-none" altLang="x-none"/>
          </a:p>
        </p:txBody>
      </p:sp>
      <p:sp>
        <p:nvSpPr>
          <p:cNvPr id="1853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9086E078-6557-8D44-A5ED-6A1186C28C36}" type="slidenum">
              <a:rPr lang="en-US" altLang="x-none"/>
              <a:pPr/>
              <a:t>‹#›</a:t>
            </a:fld>
            <a:endParaRPr lang="en-US" altLang="x-none"/>
          </a:p>
        </p:txBody>
      </p:sp>
    </p:spTree>
    <p:extLst>
      <p:ext uri="{BB962C8B-B14F-4D97-AF65-F5344CB8AC3E}">
        <p14:creationId xmlns:p14="http://schemas.microsoft.com/office/powerpoint/2010/main" val="340713827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transition/>
  <p:hf hdr="0" ftr="0" dt="0"/>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3" name="PlaceHolder 2"/>
          <p:cNvSpPr>
            <a:spLocks noGrp="1"/>
          </p:cNvSpPr>
          <p:nvPr>
            <p:ph type="body"/>
          </p:nvPr>
        </p:nvSpPr>
        <p:spPr>
          <a:xfrm>
            <a:off x="609600" y="1604520"/>
            <a:ext cx="10972320" cy="397728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FFFFFF"/>
              </a:buClr>
              <a:buSzPct val="75000"/>
              <a:buFont typeface="Symbol" charset="2"/>
              <a:buChar char=""/>
            </a:pPr>
            <a:r>
              <a:rPr lang="en-US" sz="2800" b="0" strike="noStrike" spc="-1">
                <a:latin typeface="Arial"/>
              </a:rPr>
              <a:t>Second Outline Level</a:t>
            </a:r>
          </a:p>
          <a:p>
            <a:pPr marL="1296000" lvl="2" indent="-288000">
              <a:spcBef>
                <a:spcPts val="850"/>
              </a:spcBef>
              <a:buClr>
                <a:srgbClr val="FFFFFF"/>
              </a:buClr>
              <a:buSzPct val="45000"/>
              <a:buFont typeface="Wingdings" charset="2"/>
              <a:buChar char=""/>
            </a:pPr>
            <a:r>
              <a:rPr lang="en-US" sz="2400" b="0" strike="noStrike" spc="-1">
                <a:latin typeface="Arial"/>
              </a:rPr>
              <a:t>Third Outline Level</a:t>
            </a:r>
          </a:p>
          <a:p>
            <a:pPr marL="1728000" lvl="3" indent="-216000">
              <a:spcBef>
                <a:spcPts val="567"/>
              </a:spcBef>
              <a:buClr>
                <a:srgbClr val="FFFFFF"/>
              </a:buClr>
              <a:buSzPct val="75000"/>
              <a:buFont typeface="Symbol" charset="2"/>
              <a:buChar char=""/>
            </a:pPr>
            <a:r>
              <a:rPr lang="en-US" sz="2000" b="0" strike="noStrike" spc="-1">
                <a:latin typeface="Arial"/>
              </a:rPr>
              <a:t>Fourth Outline Level</a:t>
            </a:r>
          </a:p>
          <a:p>
            <a:pPr marL="2160000" lvl="4" indent="-216000">
              <a:spcBef>
                <a:spcPts val="283"/>
              </a:spcBef>
              <a:buClr>
                <a:srgbClr val="FFFFFF"/>
              </a:buClr>
              <a:buSzPct val="45000"/>
              <a:buFont typeface="Wingdings" charset="2"/>
              <a:buChar char=""/>
            </a:pPr>
            <a:r>
              <a:rPr lang="en-US" sz="2000" b="0" strike="noStrike" spc="-1">
                <a:latin typeface="Arial"/>
              </a:rPr>
              <a:t>Fifth Outline Level</a:t>
            </a:r>
          </a:p>
          <a:p>
            <a:pPr marL="2592000" lvl="5" indent="-216000">
              <a:spcBef>
                <a:spcPts val="283"/>
              </a:spcBef>
              <a:buClr>
                <a:srgbClr val="FFFFFF"/>
              </a:buClr>
              <a:buSzPct val="45000"/>
              <a:buFont typeface="Wingdings" charset="2"/>
              <a:buChar char=""/>
            </a:pPr>
            <a:r>
              <a:rPr lang="en-US" sz="2000" b="0" strike="noStrike" spc="-1">
                <a:latin typeface="Arial"/>
              </a:rPr>
              <a:t>Sixth Outline Level</a:t>
            </a:r>
          </a:p>
          <a:p>
            <a:pPr marL="3024000" lvl="6" indent="-216000">
              <a:spcBef>
                <a:spcPts val="283"/>
              </a:spcBef>
              <a:buClr>
                <a:srgbClr val="FFFFFF"/>
              </a:buClr>
              <a:buSzPct val="45000"/>
              <a:buFont typeface="Wingdings" charset="2"/>
              <a:buChar char=""/>
            </a:pPr>
            <a:r>
              <a:rPr lang="en-US" sz="2000" b="0" strike="noStrike" spc="-1">
                <a:latin typeface="Arial"/>
              </a:rPr>
              <a:t>Seventh Outline Level</a:t>
            </a:r>
          </a:p>
        </p:txBody>
      </p:sp>
    </p:spTree>
    <p:extLst>
      <p:ext uri="{BB962C8B-B14F-4D97-AF65-F5344CB8AC3E}">
        <p14:creationId xmlns:p14="http://schemas.microsoft.com/office/powerpoint/2010/main" val="52465490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90000"/>
        </a:lnSpc>
        <a:spcBef>
          <a:spcPts val="1417"/>
        </a:spcBef>
        <a:buClr>
          <a:srgbClr val="FFFFFF"/>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FA2A63-D05F-E14F-BFD1-F89DDFDB72F2}" type="datetime1">
              <a:rPr lang="en-CA" smtClean="0"/>
              <a:t>2021-12-13</a:t>
            </a:fld>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F6FBD7-1F3E-4660-B3D1-F878A5644683}" type="slidenum">
              <a:rPr lang="en-US" smtClean="0"/>
              <a:pPr/>
              <a:t>‹#›</a:t>
            </a:fld>
            <a:endParaRPr lang="en-US" dirty="0"/>
          </a:p>
        </p:txBody>
      </p:sp>
    </p:spTree>
    <p:extLst>
      <p:ext uri="{BB962C8B-B14F-4D97-AF65-F5344CB8AC3E}">
        <p14:creationId xmlns:p14="http://schemas.microsoft.com/office/powerpoint/2010/main" val="49670706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hdr="0" ftr="0" dt="0"/>
  <p:txStyles>
    <p:titleStyle>
      <a:lvl1pPr algn="ctr" defTabSz="914400" rtl="0" eaLnBrk="1" latinLnBrk="0" hangingPunct="1">
        <a:spcBef>
          <a:spcPct val="0"/>
        </a:spcBef>
        <a:buNone/>
        <a:defRPr sz="4400" kern="1200" baseline="0">
          <a:solidFill>
            <a:schemeClr val="tx1"/>
          </a:solidFill>
          <a:latin typeface="Georgia"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88006185-2D63-D742-839A-58827890795C}" type="datetime1">
              <a:rPr lang="en-CA" smtClean="0"/>
              <a:t>2021-12-13</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Slide Number Placeholder 9">
            <a:extLst>
              <a:ext uri="{FF2B5EF4-FFF2-40B4-BE49-F238E27FC236}">
                <a16:creationId xmlns:a16="http://schemas.microsoft.com/office/drawing/2014/main" xmlns="" id="{02B78BF7-69D3-4CE0-A631-50EFD41EEEB8}"/>
              </a:ext>
            </a:extLst>
          </p:cNvPr>
          <p:cNvSpPr>
            <a:spLocks noGrp="1"/>
          </p:cNvSpPr>
          <p:nvPr>
            <p:ph type="sldNum" sz="quarter" idx="4"/>
          </p:nvPr>
        </p:nvSpPr>
        <p:spPr>
          <a:xfrm>
            <a:off x="10558300" y="6423914"/>
            <a:ext cx="1052510" cy="365125"/>
          </a:xfrm>
          <a:prstGeom prst="rect">
            <a:avLst/>
          </a:prstGeom>
        </p:spPr>
        <p:txBody>
          <a:bodyPr/>
          <a:lstStyle>
            <a:lvl1pPr algn="r">
              <a:defRPr sz="1800">
                <a:solidFill>
                  <a:schemeClr val="tx1"/>
                </a:solidFill>
                <a:latin typeface="Arial" charset="0"/>
                <a:ea typeface="Arial" charset="0"/>
                <a:cs typeface="Arial" charset="0"/>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4620040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ftr="0" dt="0"/>
  <p:txStyles>
    <p:title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3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cs typeface="+mn-cs"/>
              </a:defRPr>
            </a:lvl1pPr>
          </a:lstStyle>
          <a:p>
            <a:pPr>
              <a:defRPr/>
            </a:pPr>
            <a:fld id="{E7722F17-F574-1C49-91E3-4B0EE2847F38}" type="datetime1">
              <a:rPr lang="en-CA" smtClean="0"/>
              <a:t>2021-12-13</a:t>
            </a:fld>
            <a:endParaRPr lang="en-US"/>
          </a:p>
        </p:txBody>
      </p:sp>
      <p:sp>
        <p:nvSpPr>
          <p:cNvPr id="1853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cs typeface="+mn-cs"/>
              </a:defRPr>
            </a:lvl1pPr>
          </a:lstStyle>
          <a:p>
            <a:pPr>
              <a:defRPr/>
            </a:pPr>
            <a:endParaRPr lang="en-US"/>
          </a:p>
        </p:txBody>
      </p:sp>
      <p:sp>
        <p:nvSpPr>
          <p:cNvPr id="1853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mn-cs"/>
              </a:defRPr>
            </a:lvl1pPr>
          </a:lstStyle>
          <a:p>
            <a:pPr>
              <a:defRPr/>
            </a:pPr>
            <a:fld id="{099CB3B1-4683-4356-BEE7-350D233DDFF8}" type="slidenum">
              <a:rPr lang="en-US"/>
              <a:pPr>
                <a:defRPr/>
              </a:pPr>
              <a:t>‹#›</a:t>
            </a:fld>
            <a:endParaRPr lang="en-US"/>
          </a:p>
        </p:txBody>
      </p:sp>
    </p:spTree>
    <p:extLst>
      <p:ext uri="{BB962C8B-B14F-4D97-AF65-F5344CB8AC3E}">
        <p14:creationId xmlns:p14="http://schemas.microsoft.com/office/powerpoint/2010/main" val="215664259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Lst>
  <p:transition/>
  <p:hf hdr="0" ftr="0" dt="0"/>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88.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hyperlink" Target="http://www.elsevier.com/termsandconditions" TargetMode="External"/><Relationship Id="rId1" Type="http://schemas.openxmlformats.org/officeDocument/2006/relationships/slideLayout" Target="../slideLayouts/slideLayout88.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8.xml"/><Relationship Id="rId3"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48.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1" Type="http://schemas.openxmlformats.org/officeDocument/2006/relationships/slideLayout" Target="../slideLayouts/slideLayout19.xml"/><Relationship Id="rId2"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hyperlink" Target="http://www.elsevier.com/termsandconditions" TargetMode="External"/><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6.png"/><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0.png"/></Relationships>
</file>

<file path=ppt/slides/_rels/slide46.xml.rels><?xml version="1.0" encoding="UTF-8" standalone="yes"?>
<Relationships xmlns="http://schemas.openxmlformats.org/package/2006/relationships"><Relationship Id="rId9" Type="http://schemas.openxmlformats.org/officeDocument/2006/relationships/image" Target="../media/image44.png"/><Relationship Id="rId20" Type="http://schemas.openxmlformats.org/officeDocument/2006/relationships/image" Target="../media/image56.svg"/><Relationship Id="rId21" Type="http://schemas.openxmlformats.org/officeDocument/2006/relationships/image" Target="../media/image50.png"/><Relationship Id="rId22" Type="http://schemas.openxmlformats.org/officeDocument/2006/relationships/image" Target="../media/image58.svg"/><Relationship Id="rId10" Type="http://schemas.openxmlformats.org/officeDocument/2006/relationships/image" Target="../media/image46.svg"/><Relationship Id="rId11" Type="http://schemas.openxmlformats.org/officeDocument/2006/relationships/image" Target="../media/image45.png"/><Relationship Id="rId12" Type="http://schemas.openxmlformats.org/officeDocument/2006/relationships/image" Target="../media/image48.svg"/><Relationship Id="rId13" Type="http://schemas.openxmlformats.org/officeDocument/2006/relationships/image" Target="../media/image46.png"/><Relationship Id="rId14" Type="http://schemas.openxmlformats.org/officeDocument/2006/relationships/image" Target="../media/image50.svg"/><Relationship Id="rId15" Type="http://schemas.openxmlformats.org/officeDocument/2006/relationships/image" Target="../media/image47.png"/><Relationship Id="rId16" Type="http://schemas.openxmlformats.org/officeDocument/2006/relationships/image" Target="../media/image52.svg"/><Relationship Id="rId17" Type="http://schemas.openxmlformats.org/officeDocument/2006/relationships/image" Target="../media/image48.png"/><Relationship Id="rId18" Type="http://schemas.openxmlformats.org/officeDocument/2006/relationships/image" Target="../media/image54.svg"/><Relationship Id="rId19" Type="http://schemas.openxmlformats.org/officeDocument/2006/relationships/image" Target="../media/image49.png"/><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41.png"/><Relationship Id="rId4" Type="http://schemas.openxmlformats.org/officeDocument/2006/relationships/image" Target="../media/image40.svg"/><Relationship Id="rId5" Type="http://schemas.openxmlformats.org/officeDocument/2006/relationships/image" Target="../media/image42.png"/><Relationship Id="rId6" Type="http://schemas.openxmlformats.org/officeDocument/2006/relationships/image" Target="../media/image42.svg"/><Relationship Id="rId7" Type="http://schemas.openxmlformats.org/officeDocument/2006/relationships/image" Target="../media/image43.png"/><Relationship Id="rId8" Type="http://schemas.openxmlformats.org/officeDocument/2006/relationships/image" Target="../media/image44.sv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hyperlink" Target="https://media.nature.com/original/magazine-assets/d41586-020-02544-6/d41586-020-02544-6.pdf" TargetMode="External"/><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48.xml.rels><?xml version="1.0" encoding="UTF-8" standalone="yes"?>
<Relationships xmlns="http://schemas.openxmlformats.org/package/2006/relationships"><Relationship Id="rId3" Type="http://schemas.openxmlformats.org/officeDocument/2006/relationships/hyperlink" Target="https://www.cdc.gov/library/covid19/01222021_covidupdate.html" TargetMode="External"/><Relationship Id="rId4" Type="http://schemas.openxmlformats.org/officeDocument/2006/relationships/image" Target="../media/image52.png"/><Relationship Id="rId1" Type="http://schemas.openxmlformats.org/officeDocument/2006/relationships/slideLayout" Target="../slideLayouts/slideLayout16.xml"/><Relationship Id="rId2" Type="http://schemas.openxmlformats.org/officeDocument/2006/relationships/notesSlide" Target="../notesSlides/notesSlide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isanddata.maps.arcgis.com/apps/dashboards/bda7594740fd40299423467b48e9ecf6" TargetMode="External"/><Relationship Id="rId3" Type="http://schemas.openxmlformats.org/officeDocument/2006/relationships/image" Target="../media/image5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58.jpg"/><Relationship Id="rId3" Type="http://schemas.openxmlformats.org/officeDocument/2006/relationships/image" Target="../media/image5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60.jpg"/><Relationship Id="rId3" Type="http://schemas.openxmlformats.org/officeDocument/2006/relationships/image" Target="../media/image6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6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hyperlink" Target="https://en.wikipedia.org/wiki/Crimson_Contagio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enterforhealthsecurity.org/event201/"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820719" y="1669774"/>
            <a:ext cx="9953297" cy="1749287"/>
          </a:xfrm>
        </p:spPr>
        <p:txBody>
          <a:bodyPr>
            <a:normAutofit/>
          </a:bodyPr>
          <a:lstStyle/>
          <a:p>
            <a:r>
              <a:rPr lang="en-US" dirty="0" smtClean="0"/>
              <a:t>COVID-19/SARS-CoV-2 </a:t>
            </a:r>
            <a:r>
              <a:rPr lang="en-US" dirty="0"/>
              <a:t>PANDEMIC:</a:t>
            </a:r>
            <a:br>
              <a:rPr lang="en-US" dirty="0"/>
            </a:br>
            <a:r>
              <a:rPr lang="en-US" dirty="0"/>
              <a:t>DRESS REHEARSAL FOR “DISEASE X</a:t>
            </a:r>
            <a:r>
              <a:rPr lang="en-US" dirty="0" smtClean="0"/>
              <a:t>”?</a:t>
            </a:r>
            <a:endParaRPr lang="en-US" sz="3200" b="0" i="1" dirty="0">
              <a:latin typeface="Arial" charset="0"/>
              <a:cs typeface="Arial" charset="0"/>
            </a:endParaRPr>
          </a:p>
        </p:txBody>
      </p:sp>
      <p:sp>
        <p:nvSpPr>
          <p:cNvPr id="2" name="TextBox 1">
            <a:extLst>
              <a:ext uri="{FF2B5EF4-FFF2-40B4-BE49-F238E27FC236}">
                <a16:creationId xmlns:a16="http://schemas.microsoft.com/office/drawing/2014/main" xmlns="" id="{A377BE2C-4849-9641-96F4-66C8980D227D}"/>
              </a:ext>
            </a:extLst>
          </p:cNvPr>
          <p:cNvSpPr txBox="1"/>
          <p:nvPr/>
        </p:nvSpPr>
        <p:spPr>
          <a:xfrm>
            <a:off x="7473539" y="641268"/>
            <a:ext cx="184731" cy="338554"/>
          </a:xfrm>
          <a:prstGeom prst="rect">
            <a:avLst/>
          </a:prstGeom>
          <a:noFill/>
        </p:spPr>
        <p:txBody>
          <a:bodyPr wrap="none" rtlCol="0">
            <a:spAutoFit/>
          </a:bodyPr>
          <a:lstStyle/>
          <a:p>
            <a:pPr fontAlgn="base">
              <a:spcBef>
                <a:spcPct val="0"/>
              </a:spcBef>
              <a:spcAft>
                <a:spcPct val="0"/>
              </a:spcAft>
            </a:pPr>
            <a:endParaRPr lang="en-US" sz="1600" dirty="0">
              <a:solidFill>
                <a:srgbClr val="CC3300"/>
              </a:solidFill>
              <a:latin typeface="Arial" charset="0"/>
              <a:cs typeface="Courier New" pitchFamily="49" charset="0"/>
            </a:endParaRPr>
          </a:p>
        </p:txBody>
      </p:sp>
      <p:sp>
        <p:nvSpPr>
          <p:cNvPr id="3" name="TextBox 2"/>
          <p:cNvSpPr txBox="1"/>
          <p:nvPr/>
        </p:nvSpPr>
        <p:spPr>
          <a:xfrm>
            <a:off x="3067950" y="3538331"/>
            <a:ext cx="4708340" cy="1446550"/>
          </a:xfrm>
          <a:prstGeom prst="rect">
            <a:avLst/>
          </a:prstGeom>
          <a:noFill/>
        </p:spPr>
        <p:txBody>
          <a:bodyPr wrap="none" rtlCol="0">
            <a:spAutoFit/>
          </a:bodyPr>
          <a:lstStyle/>
          <a:p>
            <a:pPr algn="ctr"/>
            <a:r>
              <a:rPr lang="en-US" sz="3200" b="1" dirty="0">
                <a:solidFill>
                  <a:schemeClr val="bg1"/>
                </a:solidFill>
              </a:rPr>
              <a:t>Stephen S. Morse</a:t>
            </a:r>
            <a:r>
              <a:rPr lang="en-US" sz="3200" dirty="0">
                <a:solidFill>
                  <a:schemeClr val="bg1"/>
                </a:solidFill>
              </a:rPr>
              <a:t/>
            </a:r>
            <a:br>
              <a:rPr lang="en-US" sz="3200" dirty="0">
                <a:solidFill>
                  <a:schemeClr val="bg1"/>
                </a:solidFill>
              </a:rPr>
            </a:br>
            <a:r>
              <a:rPr lang="en-US" sz="2800" dirty="0">
                <a:solidFill>
                  <a:schemeClr val="bg1"/>
                </a:solidFill>
              </a:rPr>
              <a:t>Professor, Epidemiology</a:t>
            </a:r>
            <a:br>
              <a:rPr lang="en-US" sz="2800" dirty="0">
                <a:solidFill>
                  <a:schemeClr val="bg1"/>
                </a:solidFill>
              </a:rPr>
            </a:br>
            <a:r>
              <a:rPr lang="en-US" sz="2800" dirty="0">
                <a:solidFill>
                  <a:schemeClr val="bg1"/>
                </a:solidFill>
              </a:rPr>
              <a:t>ssm20@cumc.columbia.edu</a:t>
            </a:r>
          </a:p>
        </p:txBody>
      </p:sp>
      <p:sp>
        <p:nvSpPr>
          <p:cNvPr id="5" name="TextBox 4"/>
          <p:cNvSpPr txBox="1"/>
          <p:nvPr/>
        </p:nvSpPr>
        <p:spPr>
          <a:xfrm>
            <a:off x="3699677" y="5294241"/>
            <a:ext cx="3431645" cy="769441"/>
          </a:xfrm>
          <a:prstGeom prst="rect">
            <a:avLst/>
          </a:prstGeom>
          <a:noFill/>
        </p:spPr>
        <p:txBody>
          <a:bodyPr wrap="none" rtlCol="0">
            <a:spAutoFit/>
          </a:bodyPr>
          <a:lstStyle/>
          <a:p>
            <a:pPr algn="ctr"/>
            <a:r>
              <a:rPr lang="en-US" sz="2400" dirty="0" smtClean="0">
                <a:solidFill>
                  <a:schemeClr val="bg1"/>
                </a:solidFill>
              </a:rPr>
              <a:t>Hosted by Paul Webber</a:t>
            </a:r>
            <a:br>
              <a:rPr lang="en-US" sz="2400" dirty="0" smtClean="0">
                <a:solidFill>
                  <a:schemeClr val="bg1"/>
                </a:solidFill>
              </a:rPr>
            </a:br>
            <a:r>
              <a:rPr lang="en-US" sz="2000" dirty="0" err="1" smtClean="0">
                <a:solidFill>
                  <a:schemeClr val="bg1"/>
                </a:solidFill>
              </a:rPr>
              <a:t>paul@webbertraining.com</a:t>
            </a:r>
            <a:endParaRPr lang="en-US" sz="2000" dirty="0">
              <a:solidFill>
                <a:schemeClr val="bg1"/>
              </a:solidFill>
            </a:endParaRPr>
          </a:p>
        </p:txBody>
      </p:sp>
      <p:sp>
        <p:nvSpPr>
          <p:cNvPr id="4" name="TextBox 3"/>
          <p:cNvSpPr txBox="1"/>
          <p:nvPr/>
        </p:nvSpPr>
        <p:spPr>
          <a:xfrm>
            <a:off x="3949433" y="6493566"/>
            <a:ext cx="2971776" cy="369332"/>
          </a:xfrm>
          <a:prstGeom prst="rect">
            <a:avLst/>
          </a:prstGeom>
          <a:noFill/>
        </p:spPr>
        <p:txBody>
          <a:bodyPr wrap="none" rtlCol="0">
            <a:spAutoFit/>
          </a:bodyPr>
          <a:lstStyle/>
          <a:p>
            <a:pPr algn="ctr"/>
            <a:r>
              <a:rPr lang="en-US" b="1" smtClean="0">
                <a:solidFill>
                  <a:schemeClr val="bg1"/>
                </a:solidFill>
              </a:rPr>
              <a:t>www.webbertraining.com</a:t>
            </a:r>
            <a:endParaRPr lang="en-US" b="1" dirty="0">
              <a:solidFill>
                <a:schemeClr val="bg1"/>
              </a:solidFill>
            </a:endParaRPr>
          </a:p>
        </p:txBody>
      </p:sp>
      <p:sp>
        <p:nvSpPr>
          <p:cNvPr id="7" name="TextBox 6"/>
          <p:cNvSpPr txBox="1"/>
          <p:nvPr/>
        </p:nvSpPr>
        <p:spPr>
          <a:xfrm>
            <a:off x="9873785" y="6500194"/>
            <a:ext cx="2262159" cy="369332"/>
          </a:xfrm>
          <a:prstGeom prst="rect">
            <a:avLst/>
          </a:prstGeom>
          <a:noFill/>
        </p:spPr>
        <p:txBody>
          <a:bodyPr wrap="none" rtlCol="0">
            <a:spAutoFit/>
          </a:bodyPr>
          <a:lstStyle/>
          <a:p>
            <a:pPr algn="r"/>
            <a:r>
              <a:rPr lang="en-US" b="1" dirty="0" smtClean="0">
                <a:solidFill>
                  <a:schemeClr val="bg1"/>
                </a:solidFill>
              </a:rPr>
              <a:t>December 16, 2021</a:t>
            </a:r>
            <a:endParaRPr lang="en-US" b="1" dirty="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70" y="5347248"/>
            <a:ext cx="1453626" cy="1383991"/>
          </a:xfrm>
          <a:prstGeom prst="rect">
            <a:avLst/>
          </a:prstGeom>
        </p:spPr>
      </p:pic>
    </p:spTree>
    <p:extLst>
      <p:ext uri="{BB962C8B-B14F-4D97-AF65-F5344CB8AC3E}">
        <p14:creationId xmlns:p14="http://schemas.microsoft.com/office/powerpoint/2010/main" val="34927247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12023124" cy="939114"/>
          </a:xfrm>
        </p:spPr>
        <p:txBody>
          <a:bodyPr/>
          <a:lstStyle/>
          <a:p>
            <a:pPr eaLnBrk="1" hangingPunct="1"/>
            <a:r>
              <a:rPr lang="en-US" sz="4000" dirty="0"/>
              <a:t>Emerging Infections</a:t>
            </a:r>
          </a:p>
        </p:txBody>
      </p:sp>
      <p:sp>
        <p:nvSpPr>
          <p:cNvPr id="14339" name="Rectangle 3"/>
          <p:cNvSpPr>
            <a:spLocks noGrp="1" noChangeArrowheads="1"/>
          </p:cNvSpPr>
          <p:nvPr>
            <p:ph type="body" idx="1"/>
          </p:nvPr>
        </p:nvSpPr>
        <p:spPr>
          <a:xfrm>
            <a:off x="358346" y="1322173"/>
            <a:ext cx="11833654" cy="4917989"/>
          </a:xfrm>
        </p:spPr>
        <p:txBody>
          <a:bodyPr/>
          <a:lstStyle/>
          <a:p>
            <a:pPr marL="428625" indent="-428625" eaLnBrk="1" hangingPunct="1">
              <a:buFont typeface="Arial" panose="020B0604020202020204" pitchFamily="34" charset="0"/>
              <a:buChar char="•"/>
            </a:pPr>
            <a:r>
              <a:rPr lang="en-US" sz="3600" dirty="0"/>
              <a:t>Those rapidly increasing in incidence (number of new cases) or geographic range</a:t>
            </a:r>
          </a:p>
          <a:p>
            <a:pPr marL="428625" indent="-428625" eaLnBrk="1" hangingPunct="1">
              <a:buFont typeface="Arial" panose="020B0604020202020204" pitchFamily="34" charset="0"/>
              <a:buChar char="•"/>
            </a:pPr>
            <a:r>
              <a:rPr lang="en-US" sz="3600" dirty="0"/>
              <a:t>Often novel (a previously unrecognized disease)</a:t>
            </a:r>
          </a:p>
          <a:p>
            <a:pPr marL="428625" indent="-428625" eaLnBrk="1" hangingPunct="1">
              <a:buFont typeface="Arial" panose="020B0604020202020204" pitchFamily="34" charset="0"/>
              <a:buChar char="•"/>
            </a:pPr>
            <a:r>
              <a:rPr lang="en-US" sz="3600" dirty="0"/>
              <a:t>Most are zoonotic (from other species) </a:t>
            </a:r>
          </a:p>
          <a:p>
            <a:pPr marL="428625" indent="-428625" eaLnBrk="1" hangingPunct="1">
              <a:buFont typeface="Arial" panose="020B0604020202020204" pitchFamily="34" charset="0"/>
              <a:buChar char="•"/>
            </a:pPr>
            <a:r>
              <a:rPr lang="en-US" sz="3600" dirty="0"/>
              <a:t>Anthropogenic causes (such as land use change, agriculture, live animal markets) often important in emergence</a:t>
            </a:r>
          </a:p>
        </p:txBody>
      </p:sp>
      <p:sp>
        <p:nvSpPr>
          <p:cNvPr id="5"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bg1"/>
                </a:solidFill>
                <a:latin typeface="Arial" charset="0"/>
                <a:ea typeface="Arial" charset="0"/>
                <a:cs typeface="Arial" charset="0"/>
              </a:rPr>
              <a:t>10</a:t>
            </a:r>
            <a:endParaRPr lang="en-US" sz="1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6850249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270000"/>
          </a:xfrm>
        </p:spPr>
        <p:txBody>
          <a:bodyPr>
            <a:noAutofit/>
          </a:bodyPr>
          <a:lstStyle/>
          <a:p>
            <a:r>
              <a:rPr lang="en-US" sz="4000" dirty="0"/>
              <a:t>Common Pathways for Emerging Infections</a:t>
            </a:r>
          </a:p>
        </p:txBody>
      </p:sp>
      <p:sp>
        <p:nvSpPr>
          <p:cNvPr id="3" name="Content Placeholder 2"/>
          <p:cNvSpPr>
            <a:spLocks noGrp="1"/>
          </p:cNvSpPr>
          <p:nvPr>
            <p:ph idx="1"/>
          </p:nvPr>
        </p:nvSpPr>
        <p:spPr>
          <a:xfrm>
            <a:off x="609600" y="1705232"/>
            <a:ext cx="10972800" cy="4732638"/>
          </a:xfrm>
        </p:spPr>
        <p:txBody>
          <a:bodyPr/>
          <a:lstStyle/>
          <a:p>
            <a:r>
              <a:rPr lang="en-US" sz="3600" dirty="0"/>
              <a:t>Wildlife contact</a:t>
            </a:r>
          </a:p>
          <a:p>
            <a:r>
              <a:rPr lang="en-US" sz="3600" dirty="0"/>
              <a:t>Hunting</a:t>
            </a:r>
          </a:p>
          <a:p>
            <a:r>
              <a:rPr lang="en-US" sz="3600" dirty="0"/>
              <a:t>Live animal markets and food handling</a:t>
            </a:r>
          </a:p>
          <a:p>
            <a:r>
              <a:rPr lang="en-US" sz="3600" dirty="0"/>
              <a:t>Healthcare settings (infection control)</a:t>
            </a:r>
          </a:p>
          <a:p>
            <a:endParaRPr lang="en-US" dirty="0"/>
          </a:p>
        </p:txBody>
      </p:sp>
      <p:sp>
        <p:nvSpPr>
          <p:cNvPr id="5"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bg1"/>
                </a:solidFill>
                <a:latin typeface="Arial" charset="0"/>
                <a:ea typeface="Arial" charset="0"/>
                <a:cs typeface="Arial" charset="0"/>
              </a:rPr>
              <a:t>11</a:t>
            </a:r>
            <a:endParaRPr lang="en-US" sz="1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966885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cstate="print"/>
          <a:srcRect/>
          <a:stretch>
            <a:fillRect/>
          </a:stretch>
        </p:blipFill>
        <p:spPr bwMode="auto">
          <a:xfrm>
            <a:off x="1533525" y="6026150"/>
            <a:ext cx="9126538" cy="831850"/>
          </a:xfrm>
          <a:prstGeom prst="rect">
            <a:avLst/>
          </a:prstGeom>
          <a:noFill/>
          <a:ln w="9525">
            <a:noFill/>
            <a:miter lim="800000"/>
            <a:headEnd/>
            <a:tailEnd/>
          </a:ln>
        </p:spPr>
      </p:pic>
      <p:pic>
        <p:nvPicPr>
          <p:cNvPr id="37891" name="Picture 2"/>
          <p:cNvPicPr>
            <a:picLocks noChangeAspect="1" noChangeArrowheads="1"/>
          </p:cNvPicPr>
          <p:nvPr/>
        </p:nvPicPr>
        <p:blipFill>
          <a:blip r:embed="rId4" cstate="print"/>
          <a:srcRect/>
          <a:stretch>
            <a:fillRect/>
          </a:stretch>
        </p:blipFill>
        <p:spPr bwMode="auto">
          <a:xfrm>
            <a:off x="1524001" y="793750"/>
            <a:ext cx="8875713" cy="5189538"/>
          </a:xfrm>
          <a:prstGeom prst="rect">
            <a:avLst/>
          </a:prstGeom>
          <a:noFill/>
          <a:ln w="9525">
            <a:noFill/>
            <a:miter lim="800000"/>
            <a:headEnd/>
            <a:tailEnd/>
          </a:ln>
        </p:spPr>
      </p:pic>
      <p:sp>
        <p:nvSpPr>
          <p:cNvPr id="37892" name="Text Box 3"/>
          <p:cNvSpPr txBox="1">
            <a:spLocks noChangeArrowheads="1"/>
          </p:cNvSpPr>
          <p:nvPr/>
        </p:nvSpPr>
        <p:spPr bwMode="auto">
          <a:xfrm>
            <a:off x="1703389" y="6588126"/>
            <a:ext cx="8783637" cy="119063"/>
          </a:xfrm>
          <a:prstGeom prst="rect">
            <a:avLst/>
          </a:prstGeom>
          <a:noFill/>
          <a:ln w="9525">
            <a:noFill/>
            <a:miter lim="800000"/>
            <a:headEnd/>
            <a:tailEnd/>
          </a:ln>
        </p:spPr>
        <p:txBody>
          <a:bodyPr lIns="0" tIns="0" rIns="0" bIns="0">
            <a:spAutoFit/>
          </a:bodyPr>
          <a:lstStyle/>
          <a:p>
            <a:pPr fontAlgn="base" hangingPunct="0">
              <a:lnSpc>
                <a:spcPct val="97000"/>
              </a:lnSpc>
              <a:spcBef>
                <a:spcPct val="0"/>
              </a:spcBef>
              <a:spcAft>
                <a:spcPct val="0"/>
              </a:spcAft>
              <a:buClr>
                <a:srgbClr val="000000"/>
              </a:buClr>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800">
                <a:solidFill>
                  <a:srgbClr val="3366FF"/>
                </a:solidFill>
                <a:latin typeface="Arial" pitchFamily="34" charset="0"/>
                <a:cs typeface="Arial" pitchFamily="34" charset="0"/>
              </a:rPr>
              <a:t>Copyright ©2004 by the National Academy of Sciences</a:t>
            </a:r>
          </a:p>
        </p:txBody>
      </p:sp>
      <p:sp>
        <p:nvSpPr>
          <p:cNvPr id="37893" name="Text Box 4"/>
          <p:cNvSpPr txBox="1">
            <a:spLocks noChangeArrowheads="1"/>
          </p:cNvSpPr>
          <p:nvPr/>
        </p:nvSpPr>
        <p:spPr bwMode="auto">
          <a:xfrm>
            <a:off x="1703388" y="6265863"/>
            <a:ext cx="8723312" cy="209550"/>
          </a:xfrm>
          <a:prstGeom prst="rect">
            <a:avLst/>
          </a:prstGeom>
          <a:solidFill>
            <a:schemeClr val="bg1"/>
          </a:solidFill>
          <a:ln w="9525">
            <a:noFill/>
            <a:miter lim="800000"/>
            <a:headEnd/>
            <a:tailEnd/>
          </a:ln>
        </p:spPr>
        <p:txBody>
          <a:bodyPr lIns="0" tIns="0" rIns="0" bIns="0" anchorCtr="1">
            <a:spAutoFit/>
          </a:bodyPr>
          <a:lstStyle/>
          <a:p>
            <a:pPr algn="ctr" fontAlgn="base" hangingPunct="0">
              <a:lnSpc>
                <a:spcPct val="97000"/>
              </a:lnSpc>
              <a:spcBef>
                <a:spcPct val="0"/>
              </a:spcBef>
              <a:spcAft>
                <a:spcPct val="0"/>
              </a:spcAft>
              <a:buClr>
                <a:srgbClr val="000000"/>
              </a:buClr>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1400" b="1">
                <a:solidFill>
                  <a:srgbClr val="000000"/>
                </a:solidFill>
                <a:latin typeface="Arial" pitchFamily="34" charset="0"/>
                <a:cs typeface="Arial" pitchFamily="34" charset="0"/>
              </a:rPr>
              <a:t>Hufnagel, L. et al. (2004) Proc. Natl. Acad. Sci. USA 101, 15124-15129</a:t>
            </a:r>
          </a:p>
        </p:txBody>
      </p:sp>
      <p:sp>
        <p:nvSpPr>
          <p:cNvPr id="37894" name="Text Box 5"/>
          <p:cNvSpPr txBox="1">
            <a:spLocks noChangeArrowheads="1"/>
          </p:cNvSpPr>
          <p:nvPr/>
        </p:nvSpPr>
        <p:spPr bwMode="auto">
          <a:xfrm>
            <a:off x="1703388" y="179388"/>
            <a:ext cx="8964612" cy="538162"/>
          </a:xfrm>
          <a:prstGeom prst="rect">
            <a:avLst/>
          </a:prstGeom>
          <a:noFill/>
          <a:ln w="9525">
            <a:noFill/>
            <a:miter lim="800000"/>
            <a:headEnd/>
            <a:tailEnd/>
          </a:ln>
        </p:spPr>
        <p:txBody>
          <a:bodyPr lIns="0" tIns="0" rIns="0" bIns="0" anchor="ctr" anchorCtr="1">
            <a:spAutoFit/>
          </a:bodyPr>
          <a:lstStyle/>
          <a:p>
            <a:pPr algn="ctr" fontAlgn="base" hangingPunct="0">
              <a:lnSpc>
                <a:spcPct val="97000"/>
              </a:lnSpc>
              <a:spcBef>
                <a:spcPct val="0"/>
              </a:spcBef>
              <a:spcAft>
                <a:spcPct val="0"/>
              </a:spcAft>
              <a:buClr>
                <a:srgbClr val="000000"/>
              </a:buClr>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3600" b="1">
                <a:solidFill>
                  <a:srgbClr val="FFFFFF"/>
                </a:solidFill>
                <a:latin typeface="Arial" pitchFamily="34" charset="0"/>
                <a:cs typeface="Arial" pitchFamily="34" charset="0"/>
              </a:rPr>
              <a:t>Global aviation network</a:t>
            </a:r>
          </a:p>
        </p:txBody>
      </p:sp>
      <p:sp>
        <p:nvSpPr>
          <p:cNvPr id="8"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bg1"/>
                </a:solidFill>
                <a:latin typeface="Arial" charset="0"/>
                <a:ea typeface="Arial" charset="0"/>
                <a:cs typeface="Arial" charset="0"/>
              </a:rPr>
              <a:t>1</a:t>
            </a:r>
            <a:fld id="{3A98EE3D-8CD1-4C3F-BD1C-C98C9596463C}" type="slidenum">
              <a:rPr lang="en-US" sz="1800" smtClean="0">
                <a:solidFill>
                  <a:schemeClr val="bg1"/>
                </a:solidFill>
                <a:latin typeface="Arial" charset="0"/>
                <a:ea typeface="Arial" charset="0"/>
                <a:cs typeface="Arial" charset="0"/>
              </a:rPr>
              <a:pPr/>
              <a:t>2</a:t>
            </a:fld>
            <a:endParaRPr lang="en-US" sz="1800" dirty="0">
              <a:solidFill>
                <a:schemeClr val="bg1"/>
              </a:solidFill>
              <a:latin typeface="Arial" charset="0"/>
              <a:ea typeface="Arial" charset="0"/>
              <a:cs typeface="Arial" charset="0"/>
            </a:endParaRP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z="4000"/>
              <a:t>Zoonoses in disease emergence</a:t>
            </a:r>
          </a:p>
        </p:txBody>
      </p:sp>
      <p:sp>
        <p:nvSpPr>
          <p:cNvPr id="21507" name="Rectangle 3"/>
          <p:cNvSpPr>
            <a:spLocks noGrp="1" noChangeArrowheads="1"/>
          </p:cNvSpPr>
          <p:nvPr>
            <p:ph type="body" idx="1"/>
          </p:nvPr>
        </p:nvSpPr>
        <p:spPr/>
        <p:txBody>
          <a:bodyPr/>
          <a:lstStyle/>
          <a:p>
            <a:r>
              <a:rPr lang="en-US"/>
              <a:t>1407 human pathogens</a:t>
            </a:r>
          </a:p>
          <a:p>
            <a:r>
              <a:rPr lang="en-US"/>
              <a:t>58% are zoonotic</a:t>
            </a:r>
          </a:p>
          <a:p>
            <a:r>
              <a:rPr lang="en-US"/>
              <a:t>130 of  the 177 recently emerged pathogens zoonotic (RR=2.0)</a:t>
            </a:r>
          </a:p>
        </p:txBody>
      </p:sp>
      <p:sp>
        <p:nvSpPr>
          <p:cNvPr id="21508" name="Text Box 4"/>
          <p:cNvSpPr txBox="1">
            <a:spLocks noChangeArrowheads="1"/>
          </p:cNvSpPr>
          <p:nvPr/>
        </p:nvSpPr>
        <p:spPr bwMode="auto">
          <a:xfrm>
            <a:off x="5867400" y="4648201"/>
            <a:ext cx="3810000" cy="1069975"/>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1600">
                <a:solidFill>
                  <a:srgbClr val="FFFFFF"/>
                </a:solidFill>
                <a:latin typeface="Helvetica" pitchFamily="34" charset="0"/>
                <a:cs typeface="Arial" pitchFamily="34" charset="0"/>
              </a:rPr>
              <a:t>Woolhouse ME, Gowtage-Sequeria S. Host range and emerging and reemerging pathogens. Emerg Infect Dis 2005; 11(12): 1842-7.</a:t>
            </a:r>
          </a:p>
        </p:txBody>
      </p:sp>
      <p:sp>
        <p:nvSpPr>
          <p:cNvPr id="6"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bg1"/>
                </a:solidFill>
                <a:latin typeface="Arial" charset="0"/>
                <a:ea typeface="Arial" charset="0"/>
                <a:cs typeface="Arial" charset="0"/>
              </a:rPr>
              <a:t>13</a:t>
            </a:r>
            <a:endParaRPr lang="en-US" sz="1800" dirty="0">
              <a:solidFill>
                <a:schemeClr val="bg1"/>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AutoShape 1">
            <a:extLst>
              <a:ext uri="{FF2B5EF4-FFF2-40B4-BE49-F238E27FC236}">
                <a16:creationId xmlns:a16="http://schemas.microsoft.com/office/drawing/2014/main" xmlns="" id="{7739BE5E-9F56-3C45-8E1B-51BF4EB5EE27}"/>
              </a:ext>
            </a:extLst>
          </p:cNvPr>
          <p:cNvSpPr>
            <a:spLocks noChangeArrowheads="1"/>
          </p:cNvSpPr>
          <p:nvPr/>
        </p:nvSpPr>
        <p:spPr bwMode="auto">
          <a:xfrm>
            <a:off x="1524000" y="79375"/>
            <a:ext cx="9735408" cy="1202510"/>
          </a:xfrm>
          <a:custGeom>
            <a:avLst/>
            <a:gdLst>
              <a:gd name="T0" fmla="*/ 36197920 w 21600"/>
              <a:gd name="T1" fmla="*/ 2173000 h 21600"/>
              <a:gd name="T2" fmla="*/ 18098980 w 21600"/>
              <a:gd name="T3" fmla="*/ 4346000 h 21600"/>
              <a:gd name="T4" fmla="*/ 0 w 21600"/>
              <a:gd name="T5" fmla="*/ 2173000 h 21600"/>
              <a:gd name="T6" fmla="*/ 18098980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3200">
                <a:solidFill>
                  <a:srgbClr val="FFFFFF"/>
                </a:solidFill>
                <a:latin typeface="arial" panose="020B0604020202020204" pitchFamily="34" charset="0"/>
                <a:ea typeface="Baekmuk Batang" charset="0"/>
                <a:cs typeface="Baekmuk Batang" charset="0"/>
              </a:defRPr>
            </a:lvl1pPr>
            <a:lvl2pPr>
              <a:lnSpc>
                <a:spcPct val="93000"/>
              </a:lnSpc>
              <a:spcAft>
                <a:spcPts val="1138"/>
              </a:spcAft>
              <a:buClr>
                <a:srgbClr val="000000"/>
              </a:buClr>
              <a:buSzPct val="100000"/>
              <a:buFont typeface="Times New Roman" panose="02020603050405020304" pitchFamily="18" charset="0"/>
              <a:tabLst>
                <a:tab pos="723900" algn="l"/>
              </a:tabLst>
              <a:defRPr sz="2800">
                <a:solidFill>
                  <a:srgbClr val="FFFFFF"/>
                </a:solidFill>
                <a:latin typeface="arial" panose="020B0604020202020204" pitchFamily="34" charset="0"/>
                <a:ea typeface="Baekmuk Batang" charset="0"/>
                <a:cs typeface="Baekmuk Batang" charset="0"/>
              </a:defRPr>
            </a:lvl2pPr>
            <a:lvl3pPr>
              <a:lnSpc>
                <a:spcPct val="93000"/>
              </a:lnSpc>
              <a:spcAft>
                <a:spcPts val="850"/>
              </a:spcAft>
              <a:buClr>
                <a:srgbClr val="000000"/>
              </a:buClr>
              <a:buSzPct val="100000"/>
              <a:buFont typeface="Times New Roman" panose="02020603050405020304" pitchFamily="18" charset="0"/>
              <a:tabLst>
                <a:tab pos="723900" algn="l"/>
              </a:tabLst>
              <a:defRPr sz="2400">
                <a:solidFill>
                  <a:srgbClr val="FFFFFF"/>
                </a:solidFill>
                <a:latin typeface="arial" panose="020B0604020202020204" pitchFamily="34" charset="0"/>
                <a:ea typeface="Baekmuk Batang" charset="0"/>
                <a:cs typeface="Baekmuk Batang" charset="0"/>
              </a:defRPr>
            </a:lvl3pPr>
            <a:lvl4pPr>
              <a:lnSpc>
                <a:spcPct val="93000"/>
              </a:lnSpc>
              <a:spcAft>
                <a:spcPts val="575"/>
              </a:spcAft>
              <a:buClr>
                <a:srgbClr val="000000"/>
              </a:buClr>
              <a:buSzPct val="100000"/>
              <a:buFont typeface="Times New Roman" panose="02020603050405020304" pitchFamily="18" charset="0"/>
              <a:tabLst>
                <a:tab pos="723900" algn="l"/>
              </a:tabLst>
              <a:defRPr sz="2000">
                <a:solidFill>
                  <a:srgbClr val="FFFFFF"/>
                </a:solidFill>
                <a:latin typeface="arial" panose="020B0604020202020204" pitchFamily="34" charset="0"/>
                <a:ea typeface="Baekmuk Batang" charset="0"/>
                <a:cs typeface="Baekmuk Batang" charset="0"/>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FFFFFF"/>
                </a:solidFill>
                <a:latin typeface="arial" panose="020B0604020202020204" pitchFamily="34" charset="0"/>
                <a:ea typeface="Baekmuk Batang" charset="0"/>
                <a:cs typeface="Baekmuk Batang"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FFFFFF"/>
                </a:solidFill>
                <a:latin typeface="arial" panose="020B0604020202020204" pitchFamily="34" charset="0"/>
                <a:ea typeface="Baekmuk Batang" charset="0"/>
                <a:cs typeface="Baekmuk Batang"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FFFFFF"/>
                </a:solidFill>
                <a:latin typeface="arial" panose="020B0604020202020204" pitchFamily="34" charset="0"/>
                <a:ea typeface="Baekmuk Batang" charset="0"/>
                <a:cs typeface="Baekmuk Batang"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FFFFFF"/>
                </a:solidFill>
                <a:latin typeface="arial" panose="020B0604020202020204" pitchFamily="34" charset="0"/>
                <a:ea typeface="Baekmuk Batang" charset="0"/>
                <a:cs typeface="Baekmuk Batang"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FFFFFF"/>
                </a:solidFill>
                <a:latin typeface="arial" panose="020B0604020202020204" pitchFamily="34" charset="0"/>
                <a:ea typeface="Baekmuk Batang" charset="0"/>
                <a:cs typeface="Baekmuk Batang" charset="0"/>
              </a:defRPr>
            </a:lvl9pPr>
          </a:lstStyle>
          <a:p>
            <a:pPr algn="ctr" fontAlgn="base">
              <a:lnSpc>
                <a:spcPct val="100000"/>
              </a:lnSpc>
              <a:spcBef>
                <a:spcPct val="0"/>
              </a:spcBef>
              <a:spcAft>
                <a:spcPct val="0"/>
              </a:spcAft>
            </a:pPr>
            <a:r>
              <a:rPr lang="en-US" sz="3600" dirty="0"/>
              <a:t>Global Examples of Emerging and Re-Emerging Infectious Diseases</a:t>
            </a:r>
            <a:endParaRPr lang="en-US" altLang="en-US" sz="3600" dirty="0">
              <a:ea typeface="ＭＳ Ｐゴシック" panose="020B0600070205080204" pitchFamily="34" charset="-128"/>
            </a:endParaRPr>
          </a:p>
        </p:txBody>
      </p:sp>
      <p:pic>
        <p:nvPicPr>
          <p:cNvPr id="5122" name="Picture 2">
            <a:extLst>
              <a:ext uri="{FF2B5EF4-FFF2-40B4-BE49-F238E27FC236}">
                <a16:creationId xmlns:a16="http://schemas.microsoft.com/office/drawing/2014/main" xmlns="" id="{96320C93-EB3C-5248-814E-FD8EF25EA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1281885"/>
            <a:ext cx="7563678" cy="46851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3" name="Text Box 3">
            <a:extLst>
              <a:ext uri="{FF2B5EF4-FFF2-40B4-BE49-F238E27FC236}">
                <a16:creationId xmlns:a16="http://schemas.microsoft.com/office/drawing/2014/main" xmlns="" id="{DD15E288-4D28-E948-B5CF-F9FAF6D8408C}"/>
              </a:ext>
            </a:extLst>
          </p:cNvPr>
          <p:cNvSpPr txBox="1">
            <a:spLocks noChangeArrowheads="1"/>
          </p:cNvSpPr>
          <p:nvPr/>
        </p:nvSpPr>
        <p:spPr bwMode="auto">
          <a:xfrm>
            <a:off x="2476500" y="6119418"/>
            <a:ext cx="8255000" cy="584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FFFFFF"/>
                </a:solidFill>
                <a:latin typeface="arial" panose="020B0604020202020204" pitchFamily="34" charset="0"/>
                <a:ea typeface="Baekmuk Batang" charset="0"/>
                <a:cs typeface="Baekmuk Batang" charset="0"/>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800">
                <a:solidFill>
                  <a:srgbClr val="FFFFFF"/>
                </a:solidFill>
                <a:latin typeface="arial" panose="020B0604020202020204" pitchFamily="34" charset="0"/>
                <a:ea typeface="Baekmuk Batang" charset="0"/>
                <a:cs typeface="Baekmuk Batang" charset="0"/>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FFFFFF"/>
                </a:solidFill>
                <a:latin typeface="arial" panose="020B0604020202020204" pitchFamily="34" charset="0"/>
                <a:ea typeface="Baekmuk Batang" charset="0"/>
                <a:cs typeface="Baekmuk Batang" charset="0"/>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FFFFFF"/>
                </a:solidFill>
                <a:latin typeface="arial" panose="020B0604020202020204" pitchFamily="34" charset="0"/>
                <a:ea typeface="Baekmuk Batang" charset="0"/>
                <a:cs typeface="Baekmuk Batang" charset="0"/>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FFFFFF"/>
                </a:solidFill>
                <a:latin typeface="arial" panose="020B0604020202020204" pitchFamily="34" charset="0"/>
                <a:ea typeface="Baekmuk Batang" charset="0"/>
                <a:cs typeface="Baekmuk Batang"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FFFFFF"/>
                </a:solidFill>
                <a:latin typeface="arial" panose="020B0604020202020204" pitchFamily="34" charset="0"/>
                <a:ea typeface="Baekmuk Batang" charset="0"/>
                <a:cs typeface="Baekmuk Batang"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FFFFFF"/>
                </a:solidFill>
                <a:latin typeface="arial" panose="020B0604020202020204" pitchFamily="34" charset="0"/>
                <a:ea typeface="Baekmuk Batang" charset="0"/>
                <a:cs typeface="Baekmuk Batang"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FFFFFF"/>
                </a:solidFill>
                <a:latin typeface="arial" panose="020B0604020202020204" pitchFamily="34" charset="0"/>
                <a:ea typeface="Baekmuk Batang" charset="0"/>
                <a:cs typeface="Baekmuk Batang"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FFFFFF"/>
                </a:solidFill>
                <a:latin typeface="arial" panose="020B0604020202020204" pitchFamily="34" charset="0"/>
                <a:ea typeface="Baekmuk Batang" charset="0"/>
                <a:cs typeface="Baekmuk Batang" charset="0"/>
              </a:defRPr>
            </a:lvl9pPr>
          </a:lstStyle>
          <a:p>
            <a:pPr fontAlgn="base">
              <a:lnSpc>
                <a:spcPct val="100000"/>
              </a:lnSpc>
              <a:spcBef>
                <a:spcPct val="0"/>
              </a:spcBef>
              <a:spcAft>
                <a:spcPct val="0"/>
              </a:spcAft>
            </a:pPr>
            <a:r>
              <a:rPr lang="en-US" altLang="en-US" sz="900" i="1" dirty="0">
                <a:ea typeface="ＭＳ Ｐゴシック" panose="020B0600070205080204" pitchFamily="34" charset="-128"/>
              </a:rPr>
              <a:t>Cell</a:t>
            </a:r>
            <a:r>
              <a:rPr lang="en-US" altLang="en-US" sz="900" dirty="0">
                <a:ea typeface="ＭＳ Ｐゴシック" panose="020B0600070205080204" pitchFamily="34" charset="-128"/>
              </a:rPr>
              <a:t> 2020 1821077-1092DOI: (10.1016/j.cell.2020.08.021) </a:t>
            </a:r>
          </a:p>
          <a:p>
            <a:pPr fontAlgn="base">
              <a:lnSpc>
                <a:spcPct val="100000"/>
              </a:lnSpc>
              <a:spcBef>
                <a:spcPct val="0"/>
              </a:spcBef>
              <a:spcAft>
                <a:spcPct val="0"/>
              </a:spcAft>
            </a:pPr>
            <a:r>
              <a:rPr lang="en-US" sz="1600" dirty="0">
                <a:latin typeface="Arial" pitchFamily="34" charset="0"/>
                <a:ea typeface="+mn-ea"/>
                <a:cs typeface="Arial" pitchFamily="34" charset="0"/>
              </a:rPr>
              <a:t>David </a:t>
            </a:r>
            <a:r>
              <a:rPr lang="en-US" sz="1600" dirty="0" err="1">
                <a:latin typeface="Arial" pitchFamily="34" charset="0"/>
                <a:ea typeface="+mn-ea"/>
                <a:cs typeface="Arial" pitchFamily="34" charset="0"/>
              </a:rPr>
              <a:t>Morens</a:t>
            </a:r>
            <a:r>
              <a:rPr lang="en-US" sz="1600" dirty="0">
                <a:latin typeface="Arial" pitchFamily="34" charset="0"/>
                <a:cs typeface="Arial" pitchFamily="34" charset="0"/>
              </a:rPr>
              <a:t> and Anthony Fauci</a:t>
            </a:r>
            <a:r>
              <a:rPr lang="en-US" sz="1600" dirty="0">
                <a:latin typeface="Arial" pitchFamily="34" charset="0"/>
                <a:ea typeface="+mn-ea"/>
                <a:cs typeface="Arial" pitchFamily="34" charset="0"/>
              </a:rPr>
              <a:t>, NIAID</a:t>
            </a:r>
            <a:endParaRPr lang="en-US" altLang="en-US" sz="1600" dirty="0">
              <a:ea typeface="ＭＳ Ｐゴシック" panose="020B0600070205080204" pitchFamily="34" charset="-128"/>
            </a:endParaRPr>
          </a:p>
        </p:txBody>
      </p:sp>
      <p:sp>
        <p:nvSpPr>
          <p:cNvPr id="5124" name="Text Box 4">
            <a:extLst>
              <a:ext uri="{FF2B5EF4-FFF2-40B4-BE49-F238E27FC236}">
                <a16:creationId xmlns:a16="http://schemas.microsoft.com/office/drawing/2014/main" xmlns="" id="{F3EE1D91-9555-3B4F-BD6A-29220ED2D1C3}"/>
              </a:ext>
            </a:extLst>
          </p:cNvPr>
          <p:cNvSpPr txBox="1">
            <a:spLocks noChangeArrowheads="1"/>
          </p:cNvSpPr>
          <p:nvPr/>
        </p:nvSpPr>
        <p:spPr bwMode="auto">
          <a:xfrm>
            <a:off x="2476500" y="6624639"/>
            <a:ext cx="55562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3200">
                <a:solidFill>
                  <a:srgbClr val="FFFFFF"/>
                </a:solidFill>
                <a:latin typeface="arial" panose="020B0604020202020204" pitchFamily="34" charset="0"/>
                <a:ea typeface="Baekmuk Batang" charset="0"/>
                <a:cs typeface="Baekmuk Batang" charset="0"/>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800">
                <a:solidFill>
                  <a:srgbClr val="FFFFFF"/>
                </a:solidFill>
                <a:latin typeface="arial" panose="020B0604020202020204" pitchFamily="34" charset="0"/>
                <a:ea typeface="Baekmuk Batang" charset="0"/>
                <a:cs typeface="Baekmuk Batang" charset="0"/>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400">
                <a:solidFill>
                  <a:srgbClr val="FFFFFF"/>
                </a:solidFill>
                <a:latin typeface="arial" panose="020B0604020202020204" pitchFamily="34" charset="0"/>
                <a:ea typeface="Baekmuk Batang" charset="0"/>
                <a:cs typeface="Baekmuk Batang" charset="0"/>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FFFFFF"/>
                </a:solidFill>
                <a:latin typeface="arial" panose="020B0604020202020204" pitchFamily="34" charset="0"/>
                <a:ea typeface="Baekmuk Batang" charset="0"/>
                <a:cs typeface="Baekmuk Batang" charset="0"/>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FFFFFF"/>
                </a:solidFill>
                <a:latin typeface="arial" panose="020B0604020202020204" pitchFamily="34" charset="0"/>
                <a:ea typeface="Baekmuk Batang" charset="0"/>
                <a:cs typeface="Baekmuk Batang"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FFFFFF"/>
                </a:solidFill>
                <a:latin typeface="arial" panose="020B0604020202020204" pitchFamily="34" charset="0"/>
                <a:ea typeface="Baekmuk Batang" charset="0"/>
                <a:cs typeface="Baekmuk Batang"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FFFFFF"/>
                </a:solidFill>
                <a:latin typeface="arial" panose="020B0604020202020204" pitchFamily="34" charset="0"/>
                <a:ea typeface="Baekmuk Batang" charset="0"/>
                <a:cs typeface="Baekmuk Batang"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FFFFFF"/>
                </a:solidFill>
                <a:latin typeface="arial" panose="020B0604020202020204" pitchFamily="34" charset="0"/>
                <a:ea typeface="Baekmuk Batang" charset="0"/>
                <a:cs typeface="Baekmuk Batang"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FFFFFF"/>
                </a:solidFill>
                <a:latin typeface="arial" panose="020B0604020202020204" pitchFamily="34" charset="0"/>
                <a:ea typeface="Baekmuk Batang" charset="0"/>
                <a:cs typeface="Baekmuk Batang" charset="0"/>
              </a:defRPr>
            </a:lvl9pPr>
          </a:lstStyle>
          <a:p>
            <a:pPr fontAlgn="base">
              <a:lnSpc>
                <a:spcPct val="100000"/>
              </a:lnSpc>
              <a:spcBef>
                <a:spcPct val="0"/>
              </a:spcBef>
              <a:spcAft>
                <a:spcPct val="0"/>
              </a:spcAft>
            </a:pPr>
            <a:r>
              <a:rPr lang="en-US" altLang="en-US" sz="900" dirty="0">
                <a:ea typeface="ＭＳ Ｐゴシック" panose="020B0600070205080204" pitchFamily="34" charset="-128"/>
              </a:rPr>
              <a:t>Copyright © 2020 Elsevier Inc.</a:t>
            </a:r>
            <a:r>
              <a:rPr lang="en-US" altLang="en-US" sz="900" dirty="0">
                <a:ea typeface="ＭＳ Ｐゴシック" panose="020B0600070205080204" pitchFamily="34" charset="-128"/>
                <a:hlinkClick r:id="rId4"/>
              </a:rPr>
              <a:t> </a:t>
            </a:r>
          </a:p>
        </p:txBody>
      </p:sp>
      <p:sp>
        <p:nvSpPr>
          <p:cNvPr id="7"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bg1"/>
                </a:solidFill>
                <a:latin typeface="Arial" charset="0"/>
                <a:ea typeface="Arial" charset="0"/>
                <a:cs typeface="Arial" charset="0"/>
              </a:rPr>
              <a:t>14</a:t>
            </a:r>
            <a:endParaRPr lang="en-US" sz="1800" dirty="0">
              <a:solidFill>
                <a:schemeClr val="bg1"/>
              </a:solidFill>
              <a:latin typeface="Arial" charset="0"/>
              <a:ea typeface="Arial" charset="0"/>
              <a:cs typeface="Arial" charset="0"/>
            </a:endParaRPr>
          </a:p>
        </p:txBody>
      </p:sp>
    </p:spTree>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4650E9-B6E4-5148-8985-77D53C09E33F}"/>
              </a:ext>
            </a:extLst>
          </p:cNvPr>
          <p:cNvSpPr>
            <a:spLocks noGrp="1"/>
          </p:cNvSpPr>
          <p:nvPr>
            <p:ph type="title"/>
          </p:nvPr>
        </p:nvSpPr>
        <p:spPr>
          <a:xfrm>
            <a:off x="998838" y="59419"/>
            <a:ext cx="10591800" cy="646331"/>
          </a:xfrm>
        </p:spPr>
        <p:txBody>
          <a:bodyPr>
            <a:normAutofit fontScale="90000"/>
          </a:bodyPr>
          <a:lstStyle/>
          <a:p>
            <a:pPr algn="ctr"/>
            <a:r>
              <a:rPr lang="en-US" b="1" dirty="0"/>
              <a:t>PANDEMICS IN HISTORY</a:t>
            </a:r>
          </a:p>
        </p:txBody>
      </p:sp>
      <p:pic>
        <p:nvPicPr>
          <p:cNvPr id="7" name="Content Placeholder 6">
            <a:extLst>
              <a:ext uri="{FF2B5EF4-FFF2-40B4-BE49-F238E27FC236}">
                <a16:creationId xmlns:a16="http://schemas.microsoft.com/office/drawing/2014/main" xmlns="" id="{06BED3FB-B7C7-6E4A-8E41-A7164823333F}"/>
              </a:ext>
            </a:extLst>
          </p:cNvPr>
          <p:cNvPicPr>
            <a:picLocks noGrp="1" noChangeAspect="1"/>
          </p:cNvPicPr>
          <p:nvPr>
            <p:ph idx="1"/>
          </p:nvPr>
        </p:nvPicPr>
        <p:blipFill>
          <a:blip r:embed="rId2"/>
          <a:stretch>
            <a:fillRect/>
          </a:stretch>
        </p:blipFill>
        <p:spPr>
          <a:xfrm>
            <a:off x="3694671" y="840259"/>
            <a:ext cx="4646140" cy="5336704"/>
          </a:xfrm>
        </p:spPr>
      </p:pic>
      <p:sp>
        <p:nvSpPr>
          <p:cNvPr id="8" name="TextBox 7">
            <a:extLst>
              <a:ext uri="{FF2B5EF4-FFF2-40B4-BE49-F238E27FC236}">
                <a16:creationId xmlns:a16="http://schemas.microsoft.com/office/drawing/2014/main" xmlns="" id="{07EA3918-2EC6-E541-A546-E3BD075021F7}"/>
              </a:ext>
            </a:extLst>
          </p:cNvPr>
          <p:cNvSpPr txBox="1"/>
          <p:nvPr/>
        </p:nvSpPr>
        <p:spPr>
          <a:xfrm>
            <a:off x="1" y="6277232"/>
            <a:ext cx="3435178" cy="584775"/>
          </a:xfrm>
          <a:prstGeom prst="rect">
            <a:avLst/>
          </a:prstGeom>
          <a:noFill/>
        </p:spPr>
        <p:txBody>
          <a:bodyPr wrap="square" rtlCol="0">
            <a:spAutoFit/>
          </a:bodyPr>
          <a:lstStyle/>
          <a:p>
            <a:r>
              <a:rPr lang="en-US" sz="1600" dirty="0" err="1"/>
              <a:t>Shayanne</a:t>
            </a:r>
            <a:r>
              <a:rPr lang="en-US" sz="1600" dirty="0"/>
              <a:t> Gal/Business Insider, May 22, 2020 </a:t>
            </a:r>
          </a:p>
        </p:txBody>
      </p:sp>
      <p:sp>
        <p:nvSpPr>
          <p:cNvPr id="9" name="TextBox 8">
            <a:extLst>
              <a:ext uri="{FF2B5EF4-FFF2-40B4-BE49-F238E27FC236}">
                <a16:creationId xmlns:a16="http://schemas.microsoft.com/office/drawing/2014/main" xmlns="" id="{D8334AAE-F4A9-A643-A7F3-8C502E22899F}"/>
              </a:ext>
            </a:extLst>
          </p:cNvPr>
          <p:cNvSpPr txBox="1"/>
          <p:nvPr/>
        </p:nvSpPr>
        <p:spPr>
          <a:xfrm>
            <a:off x="3571103" y="6311472"/>
            <a:ext cx="6437870" cy="369332"/>
          </a:xfrm>
          <a:prstGeom prst="rect">
            <a:avLst/>
          </a:prstGeom>
          <a:noFill/>
        </p:spPr>
        <p:txBody>
          <a:bodyPr wrap="square" rtlCol="0">
            <a:spAutoFit/>
          </a:bodyPr>
          <a:lstStyle/>
          <a:p>
            <a:r>
              <a:rPr lang="en-US" sz="2000" baseline="30000" dirty="0">
                <a:solidFill>
                  <a:srgbClr val="C00000"/>
                </a:solidFill>
              </a:rPr>
              <a:t>E:</a:t>
            </a:r>
            <a:r>
              <a:rPr lang="en-US" dirty="0">
                <a:solidFill>
                  <a:srgbClr val="C00000"/>
                </a:solidFill>
              </a:rPr>
              <a:t> </a:t>
            </a:r>
            <a:r>
              <a:rPr lang="en-US" sz="1600" dirty="0">
                <a:solidFill>
                  <a:srgbClr val="C00000"/>
                </a:solidFill>
              </a:rPr>
              <a:t>COVID-19 deaths as of May, 2020; &gt;5 M globally as of Dec. 12, 2021</a:t>
            </a:r>
          </a:p>
        </p:txBody>
      </p:sp>
      <p:sp>
        <p:nvSpPr>
          <p:cNvPr id="10"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tx1"/>
                </a:solidFill>
                <a:latin typeface="Arial" charset="0"/>
                <a:ea typeface="Arial" charset="0"/>
                <a:cs typeface="Arial" charset="0"/>
              </a:rPr>
              <a:t>15</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4529462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z="3200"/>
              <a:t>Influenza Pandemic 1918 at Camp Funston (Kansas)</a:t>
            </a:r>
          </a:p>
        </p:txBody>
      </p:sp>
      <p:pic>
        <p:nvPicPr>
          <p:cNvPr id="4505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168683" y="1600201"/>
            <a:ext cx="8262621" cy="5165725"/>
          </a:xfrm>
        </p:spPr>
      </p:pic>
      <p:sp>
        <p:nvSpPr>
          <p:cNvPr id="5"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bg1"/>
                </a:solidFill>
                <a:latin typeface="Arial" charset="0"/>
                <a:ea typeface="Arial" charset="0"/>
                <a:cs typeface="Arial" charset="0"/>
              </a:rPr>
              <a:t>16</a:t>
            </a:r>
            <a:endParaRPr lang="en-US" sz="1800" dirty="0">
              <a:solidFill>
                <a:schemeClr val="bg1"/>
              </a:solidFill>
              <a:latin typeface="Arial" charset="0"/>
              <a:ea typeface="Arial" charset="0"/>
              <a:cs typeface="Arial"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t>Influenza Pandemic, 1918</a:t>
            </a:r>
          </a:p>
        </p:txBody>
      </p:sp>
      <p:pic>
        <p:nvPicPr>
          <p:cNvPr id="44035" name="Picture 3" descr="Police_with_Masks_1918flu_1406_fs"/>
          <p:cNvPicPr>
            <a:picLocks noGrp="1" noChangeAspect="1" noChangeArrowheads="1"/>
          </p:cNvPicPr>
          <p:nvPr>
            <p:ph idx="1"/>
          </p:nvPr>
        </p:nvPicPr>
        <p:blipFill>
          <a:blip r:embed="rId3" cstate="print"/>
          <a:srcRect/>
          <a:stretch>
            <a:fillRect/>
          </a:stretch>
        </p:blipFill>
        <p:spPr>
          <a:xfrm>
            <a:off x="2424113" y="1746250"/>
            <a:ext cx="7808912" cy="4916488"/>
          </a:xfrm>
        </p:spPr>
      </p:pic>
      <p:sp>
        <p:nvSpPr>
          <p:cNvPr id="5"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bg1"/>
                </a:solidFill>
                <a:latin typeface="Arial" charset="0"/>
                <a:ea typeface="Arial" charset="0"/>
                <a:cs typeface="Arial" charset="0"/>
              </a:rPr>
              <a:t>17</a:t>
            </a:r>
            <a:endParaRPr lang="en-US" sz="1800" dirty="0">
              <a:solidFill>
                <a:schemeClr val="bg1"/>
              </a:solidFill>
              <a:latin typeface="Arial" charset="0"/>
              <a:ea typeface="Arial" charset="0"/>
              <a:cs typeface="Arial"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itle 3"/>
          <p:cNvSpPr>
            <a:spLocks noGrp="1"/>
          </p:cNvSpPr>
          <p:nvPr>
            <p:ph type="title"/>
          </p:nvPr>
        </p:nvSpPr>
        <p:spPr>
          <a:xfrm>
            <a:off x="1981200" y="168966"/>
            <a:ext cx="8229600" cy="4204252"/>
          </a:xfrm>
        </p:spPr>
        <p:txBody>
          <a:bodyPr/>
          <a:lstStyle/>
          <a:p>
            <a:r>
              <a:rPr lang="en-US" sz="4800" dirty="0">
                <a:latin typeface="Arial" charset="0"/>
              </a:rPr>
              <a:t>No pandemic or emerging infection has ever been predicted </a:t>
            </a:r>
            <a:r>
              <a:rPr lang="en-US" dirty="0">
                <a:latin typeface="Arial" charset="0"/>
              </a:rPr>
              <a:t/>
            </a:r>
            <a:br>
              <a:rPr lang="en-US" dirty="0">
                <a:latin typeface="Arial" charset="0"/>
              </a:rPr>
            </a:br>
            <a:endParaRPr lang="en-US" dirty="0">
              <a:latin typeface="Arial" charset="0"/>
            </a:endParaRPr>
          </a:p>
        </p:txBody>
      </p:sp>
      <p:sp>
        <p:nvSpPr>
          <p:cNvPr id="184322" name="TextBox 1"/>
          <p:cNvSpPr txBox="1">
            <a:spLocks noChangeArrowheads="1"/>
          </p:cNvSpPr>
          <p:nvPr/>
        </p:nvSpPr>
        <p:spPr bwMode="auto">
          <a:xfrm>
            <a:off x="3479800" y="51181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800">
              <a:solidFill>
                <a:srgbClr val="000000"/>
              </a:solidFill>
            </a:endParaRPr>
          </a:p>
        </p:txBody>
      </p:sp>
      <p:sp>
        <p:nvSpPr>
          <p:cNvPr id="184323" name="TextBox 2"/>
          <p:cNvSpPr txBox="1">
            <a:spLocks noChangeArrowheads="1"/>
          </p:cNvSpPr>
          <p:nvPr/>
        </p:nvSpPr>
        <p:spPr bwMode="auto">
          <a:xfrm>
            <a:off x="1524001" y="3210340"/>
            <a:ext cx="8975035" cy="52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fr-FR" dirty="0">
                <a:solidFill>
                  <a:srgbClr val="FFFFFF"/>
                </a:solidFill>
              </a:rPr>
              <a:t>--- </a:t>
            </a:r>
            <a:r>
              <a:rPr lang="fr-FR" sz="2800" dirty="0">
                <a:solidFill>
                  <a:srgbClr val="FFFFFF"/>
                </a:solidFill>
              </a:rPr>
              <a:t>Morse </a:t>
            </a:r>
            <a:r>
              <a:rPr lang="fr-FR" sz="2800" i="1" dirty="0">
                <a:solidFill>
                  <a:srgbClr val="FFFFFF"/>
                </a:solidFill>
              </a:rPr>
              <a:t>et al.</a:t>
            </a:r>
            <a:r>
              <a:rPr lang="fr-FR" sz="2800" dirty="0">
                <a:solidFill>
                  <a:srgbClr val="FFFFFF"/>
                </a:solidFill>
              </a:rPr>
              <a:t>, Lancet 380: 1956–1965 (2012)</a:t>
            </a:r>
            <a:endParaRPr lang="en-US" sz="2800" dirty="0">
              <a:solidFill>
                <a:srgbClr val="FFFFFF"/>
              </a:solidFill>
            </a:endParaRPr>
          </a:p>
        </p:txBody>
      </p:sp>
      <p:sp>
        <p:nvSpPr>
          <p:cNvPr id="2" name="TextBox 1">
            <a:extLst>
              <a:ext uri="{FF2B5EF4-FFF2-40B4-BE49-F238E27FC236}">
                <a16:creationId xmlns:a16="http://schemas.microsoft.com/office/drawing/2014/main" xmlns="" id="{D45C032B-574D-F545-9D2E-7FEB3513A6EF}"/>
              </a:ext>
            </a:extLst>
          </p:cNvPr>
          <p:cNvSpPr txBox="1"/>
          <p:nvPr/>
        </p:nvSpPr>
        <p:spPr>
          <a:xfrm>
            <a:off x="1524001" y="4065106"/>
            <a:ext cx="8975035" cy="1323439"/>
          </a:xfrm>
          <a:prstGeom prst="rect">
            <a:avLst/>
          </a:prstGeom>
          <a:noFill/>
        </p:spPr>
        <p:txBody>
          <a:bodyPr wrap="square" rtlCol="0">
            <a:spAutoFit/>
          </a:bodyPr>
          <a:lstStyle/>
          <a:p>
            <a:pPr algn="ctr" defTabSz="914377"/>
            <a:r>
              <a:rPr lang="en-US" sz="4000" dirty="0">
                <a:solidFill>
                  <a:srgbClr val="FFFFFF"/>
                </a:solidFill>
                <a:latin typeface="Arial"/>
                <a:cs typeface="Arial" pitchFamily="34" charset="0"/>
              </a:rPr>
              <a:t>… and we can probably now say that </a:t>
            </a:r>
          </a:p>
          <a:p>
            <a:pPr algn="ctr" defTabSz="914377"/>
            <a:r>
              <a:rPr lang="en-US" sz="4000" dirty="0">
                <a:solidFill>
                  <a:srgbClr val="FFFFFF"/>
                </a:solidFill>
                <a:latin typeface="Arial"/>
                <a:cs typeface="Arial" pitchFamily="34" charset="0"/>
              </a:rPr>
              <a:t>none has ever been stopped yet</a:t>
            </a:r>
          </a:p>
        </p:txBody>
      </p:sp>
      <p:sp>
        <p:nvSpPr>
          <p:cNvPr id="6" name="Slide Number Placeholder 1"/>
          <p:cNvSpPr txBox="1">
            <a:spLocks/>
          </p:cNvSpPr>
          <p:nvPr/>
        </p:nvSpPr>
        <p:spPr>
          <a:xfrm>
            <a:off x="10558300" y="6423914"/>
            <a:ext cx="10525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mtClean="0">
                <a:solidFill>
                  <a:schemeClr val="bg1"/>
                </a:solidFill>
                <a:latin typeface="Arial" charset="0"/>
                <a:ea typeface="Arial" charset="0"/>
                <a:cs typeface="Arial" charset="0"/>
              </a:rPr>
              <a:t>18</a:t>
            </a:r>
            <a:endParaRPr lang="en-US" dirty="0">
              <a:solidFill>
                <a:schemeClr val="bg1"/>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16738" name="Picture 5" descr="CoronavirusImage"/>
          <p:cNvPicPr>
            <a:picLocks noGrp="1" noChangeAspect="1" noChangeArrowheads="1"/>
          </p:cNvPicPr>
          <p:nvPr>
            <p:ph/>
          </p:nvPr>
        </p:nvPicPr>
        <p:blipFill>
          <a:blip r:embed="rId2" cstate="print"/>
          <a:srcRect/>
          <a:stretch>
            <a:fillRect/>
          </a:stretch>
        </p:blipFill>
        <p:spPr>
          <a:xfrm>
            <a:off x="3924300" y="1543053"/>
            <a:ext cx="4857750" cy="3848547"/>
          </a:xfrm>
          <a:noFill/>
        </p:spPr>
      </p:pic>
      <p:sp>
        <p:nvSpPr>
          <p:cNvPr id="116739" name="Text Box 7"/>
          <p:cNvSpPr txBox="1">
            <a:spLocks noChangeArrowheads="1"/>
          </p:cNvSpPr>
          <p:nvPr/>
        </p:nvSpPr>
        <p:spPr bwMode="auto">
          <a:xfrm>
            <a:off x="2952750" y="959646"/>
            <a:ext cx="6572250" cy="484728"/>
          </a:xfrm>
          <a:prstGeom prst="rect">
            <a:avLst/>
          </a:prstGeom>
          <a:noFill/>
          <a:ln w="9525">
            <a:noFill/>
            <a:miter lim="800000"/>
            <a:headEnd/>
            <a:tailEnd/>
          </a:ln>
        </p:spPr>
        <p:txBody>
          <a:bodyPr lIns="68558" tIns="34280" rIns="68558" bIns="34280">
            <a:spAutoFit/>
          </a:bodyPr>
          <a:lstStyle/>
          <a:p>
            <a:pPr algn="ctr"/>
            <a:r>
              <a:rPr lang="en-US" sz="2700" b="1" dirty="0">
                <a:solidFill>
                  <a:schemeClr val="bg1"/>
                </a:solidFill>
              </a:rPr>
              <a:t>CORONAVIRUS</a:t>
            </a:r>
          </a:p>
        </p:txBody>
      </p:sp>
      <p:sp>
        <p:nvSpPr>
          <p:cNvPr id="5"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bg1"/>
                </a:solidFill>
                <a:latin typeface="Arial" charset="0"/>
                <a:ea typeface="Arial" charset="0"/>
                <a:cs typeface="Arial" charset="0"/>
              </a:rPr>
              <a:t>19</a:t>
            </a:r>
            <a:endParaRPr lang="en-US" sz="1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7045159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C05729A4-6F0F-4423-AD0C-EF27345E61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xmlns="" id="{204CB79E-F775-42E6-994C-D5FA8C176B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xmlns="" id="{3AAB5B94-95EF-4963-859C-1FA406D62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xmlns="" id="{278DC973-8559-44F6-AD04-3E2799458E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ws Gothic MT" panose="020B0502020104020203"/>
              <a:ea typeface="+mn-ea"/>
              <a:cs typeface="+mn-cs"/>
            </a:endParaRPr>
          </a:p>
        </p:txBody>
      </p:sp>
      <p:sp>
        <p:nvSpPr>
          <p:cNvPr id="27" name="Rectangle 26">
            <a:extLst>
              <a:ext uri="{FF2B5EF4-FFF2-40B4-BE49-F238E27FC236}">
                <a16:creationId xmlns:a16="http://schemas.microsoft.com/office/drawing/2014/main" xmlns="" id="{3DE1742C-5A34-47A6-B006-2F4028B6F4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821" y="457200"/>
            <a:ext cx="11306287" cy="79538"/>
          </a:xfrm>
          <a:prstGeom prst="rect">
            <a:avLst/>
          </a:prstGeom>
          <a:solidFill>
            <a:srgbClr val="D644FF"/>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a:extLst>
              <a:ext uri="{FF2B5EF4-FFF2-40B4-BE49-F238E27FC236}">
                <a16:creationId xmlns:a16="http://schemas.microsoft.com/office/drawing/2014/main" xmlns="" id="{EDD18E93-2FB9-D340-9291-F8AF9B015E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385157"/>
            <a:ext cx="12192000" cy="5918200"/>
          </a:xfrm>
          <a:prstGeom prst="rect">
            <a:avLst/>
          </a:prstGeom>
        </p:spPr>
      </p:pic>
      <p:sp>
        <p:nvSpPr>
          <p:cNvPr id="6" name="TextBox 5">
            <a:extLst>
              <a:ext uri="{FF2B5EF4-FFF2-40B4-BE49-F238E27FC236}">
                <a16:creationId xmlns:a16="http://schemas.microsoft.com/office/drawing/2014/main" xmlns="" id="{622D7934-23FF-CD4D-910B-1AB6ADC0DCEB}"/>
              </a:ext>
            </a:extLst>
          </p:cNvPr>
          <p:cNvSpPr txBox="1"/>
          <p:nvPr/>
        </p:nvSpPr>
        <p:spPr>
          <a:xfrm>
            <a:off x="-2511" y="5534561"/>
            <a:ext cx="1219200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News Gothic MT" panose="020B0502020104020203"/>
              </a:rPr>
              <a:t>CONGRATULATIONS ON TELECLASS’ 20</a:t>
            </a:r>
            <a:r>
              <a:rPr lang="en-US" sz="4000" b="1" baseline="30000" dirty="0">
                <a:solidFill>
                  <a:prstClr val="black"/>
                </a:solidFill>
                <a:latin typeface="News Gothic MT" panose="020B0502020104020203"/>
              </a:rPr>
              <a:t>th</a:t>
            </a:r>
            <a:r>
              <a:rPr lang="en-US" sz="4000" b="1" dirty="0">
                <a:solidFill>
                  <a:prstClr val="black"/>
                </a:solidFill>
                <a:latin typeface="News Gothic MT" panose="020B0502020104020203"/>
              </a:rPr>
              <a:t> ANNIVERSARY!</a:t>
            </a:r>
            <a:endParaRPr kumimoji="0" lang="en-US" sz="4000" b="1" i="0" u="none" strike="noStrike" kern="1200" cap="none" spc="0" normalizeH="0" baseline="0" noProof="0" dirty="0">
              <a:ln>
                <a:noFill/>
              </a:ln>
              <a:solidFill>
                <a:prstClr val="black"/>
              </a:solidFill>
              <a:effectLst/>
              <a:uLnTx/>
              <a:uFillTx/>
              <a:latin typeface="News Gothic MT" panose="020B0502020104020203"/>
              <a:ea typeface="+mn-ea"/>
              <a:cs typeface="+mn-cs"/>
            </a:endParaRPr>
          </a:p>
        </p:txBody>
      </p:sp>
      <p:sp>
        <p:nvSpPr>
          <p:cNvPr id="2" name="Slide Number Placeholder 1"/>
          <p:cNvSpPr>
            <a:spLocks noGrp="1"/>
          </p:cNvSpPr>
          <p:nvPr>
            <p:ph type="sldNum" sz="quarter" idx="12"/>
          </p:nvPr>
        </p:nvSpPr>
        <p:spPr/>
        <p:txBody>
          <a:bodyPr/>
          <a:lstStyle/>
          <a:p>
            <a:fld id="{3A98EE3D-8CD1-4C3F-BD1C-C98C9596463C}" type="slidenum">
              <a:rPr lang="en-US" smtClean="0"/>
              <a:pPr/>
              <a:t>2</a:t>
            </a:fld>
            <a:endParaRPr lang="en-US" dirty="0"/>
          </a:p>
        </p:txBody>
      </p:sp>
    </p:spTree>
    <p:extLst>
      <p:ext uri="{BB962C8B-B14F-4D97-AF65-F5344CB8AC3E}">
        <p14:creationId xmlns:p14="http://schemas.microsoft.com/office/powerpoint/2010/main" val="23873682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14690" name="Rectangle 4"/>
          <p:cNvSpPr>
            <a:spLocks noGrp="1" noChangeArrowheads="1"/>
          </p:cNvSpPr>
          <p:nvPr>
            <p:ph type="title"/>
          </p:nvPr>
        </p:nvSpPr>
        <p:spPr>
          <a:xfrm>
            <a:off x="407773" y="1841575"/>
            <a:ext cx="11207578" cy="2049332"/>
          </a:xfrm>
        </p:spPr>
        <p:txBody>
          <a:bodyPr>
            <a:noAutofit/>
          </a:bodyPr>
          <a:lstStyle/>
          <a:p>
            <a:pPr algn="ctr" eaLnBrk="1" hangingPunct="1"/>
            <a:r>
              <a:rPr lang="en-US" b="1" dirty="0">
                <a:solidFill>
                  <a:schemeClr val="bg1"/>
                </a:solidFill>
                <a:latin typeface="+mn-lt"/>
              </a:rPr>
              <a:t>SARS</a:t>
            </a:r>
            <a:br>
              <a:rPr lang="en-US" b="1" dirty="0">
                <a:solidFill>
                  <a:schemeClr val="bg1"/>
                </a:solidFill>
                <a:latin typeface="+mn-lt"/>
              </a:rPr>
            </a:br>
            <a:r>
              <a:rPr lang="en-US" b="1" dirty="0">
                <a:solidFill>
                  <a:schemeClr val="bg1"/>
                </a:solidFill>
                <a:latin typeface="+mn-lt"/>
              </a:rPr>
              <a:t>(Severe Acute Respiratory Syndrome) </a:t>
            </a:r>
            <a:br>
              <a:rPr lang="en-US" b="1" dirty="0">
                <a:solidFill>
                  <a:schemeClr val="bg1"/>
                </a:solidFill>
                <a:latin typeface="+mn-lt"/>
              </a:rPr>
            </a:br>
            <a:r>
              <a:rPr lang="en-US" b="1" dirty="0">
                <a:solidFill>
                  <a:schemeClr val="bg1"/>
                </a:solidFill>
                <a:latin typeface="+mn-lt"/>
              </a:rPr>
              <a:t>2003</a:t>
            </a:r>
          </a:p>
        </p:txBody>
      </p:sp>
      <p:sp>
        <p:nvSpPr>
          <p:cNvPr id="4" name="Slide Number Placeholder 1"/>
          <p:cNvSpPr>
            <a:spLocks noGrp="1"/>
          </p:cNvSpPr>
          <p:nvPr>
            <p:ph type="sldNum" sz="quarter" idx="12"/>
          </p:nvPr>
        </p:nvSpPr>
        <p:spPr>
          <a:xfrm>
            <a:off x="10558300" y="6423914"/>
            <a:ext cx="1052510" cy="365125"/>
          </a:xfrm>
        </p:spPr>
        <p:txBody>
          <a:bodyPr/>
          <a:lstStyle/>
          <a:p>
            <a:fld id="{3A98EE3D-8CD1-4C3F-BD1C-C98C9596463C}" type="slidenum">
              <a:rPr lang="en-US" sz="1800" smtClean="0">
                <a:solidFill>
                  <a:schemeClr val="bg1"/>
                </a:solidFill>
                <a:latin typeface="Arial" charset="0"/>
                <a:ea typeface="Arial" charset="0"/>
                <a:cs typeface="Arial" charset="0"/>
              </a:rPr>
              <a:pPr/>
              <a:t>2</a:t>
            </a:fld>
            <a:r>
              <a:rPr lang="en-US" sz="1800" dirty="0" smtClean="0">
                <a:solidFill>
                  <a:schemeClr val="bg1"/>
                </a:solidFill>
                <a:latin typeface="Arial" charset="0"/>
                <a:ea typeface="Arial" charset="0"/>
                <a:cs typeface="Arial" charset="0"/>
              </a:rPr>
              <a:t>0</a:t>
            </a:r>
            <a:endParaRPr lang="en-US" sz="1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1707222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3733800" y="1"/>
            <a:ext cx="5943600" cy="6124754"/>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1400" dirty="0">
                <a:solidFill>
                  <a:srgbClr val="FFFFFF"/>
                </a:solidFill>
                <a:latin typeface="Arial" charset="0"/>
                <a:cs typeface="Arial" charset="0"/>
              </a:rPr>
              <a:t>PNEUMONIA - CHINA (GUANGDONG): RFI</a:t>
            </a:r>
          </a:p>
          <a:p>
            <a:pPr eaLnBrk="0" fontAlgn="base" hangingPunct="0">
              <a:spcBef>
                <a:spcPct val="50000"/>
              </a:spcBef>
              <a:spcAft>
                <a:spcPct val="0"/>
              </a:spcAft>
            </a:pPr>
            <a:r>
              <a:rPr lang="en-US" sz="1400" dirty="0">
                <a:solidFill>
                  <a:srgbClr val="FFFFFF"/>
                </a:solidFill>
                <a:latin typeface="Arial" charset="0"/>
                <a:cs typeface="Arial" charset="0"/>
              </a:rPr>
              <a:t>                        **********************************</a:t>
            </a:r>
          </a:p>
          <a:p>
            <a:pPr eaLnBrk="0" fontAlgn="base" hangingPunct="0">
              <a:spcBef>
                <a:spcPct val="50000"/>
              </a:spcBef>
              <a:spcAft>
                <a:spcPct val="0"/>
              </a:spcAft>
            </a:pPr>
            <a:r>
              <a:rPr lang="en-US" sz="1400" dirty="0">
                <a:solidFill>
                  <a:srgbClr val="FFFFFF"/>
                </a:solidFill>
                <a:latin typeface="Arial" charset="0"/>
                <a:cs typeface="Arial" charset="0"/>
              </a:rPr>
              <a:t>                        A </a:t>
            </a:r>
            <a:r>
              <a:rPr lang="en-US" sz="1400" dirty="0" err="1">
                <a:solidFill>
                  <a:srgbClr val="FFFFFF"/>
                </a:solidFill>
                <a:latin typeface="Arial" charset="0"/>
                <a:cs typeface="Arial" charset="0"/>
              </a:rPr>
              <a:t>ProMED</a:t>
            </a:r>
            <a:r>
              <a:rPr lang="en-US" sz="1400" dirty="0">
                <a:solidFill>
                  <a:srgbClr val="FFFFFF"/>
                </a:solidFill>
                <a:latin typeface="Arial" charset="0"/>
                <a:cs typeface="Arial" charset="0"/>
              </a:rPr>
              <a:t>-mail post</a:t>
            </a:r>
          </a:p>
          <a:p>
            <a:pPr eaLnBrk="0" fontAlgn="base" hangingPunct="0">
              <a:spcBef>
                <a:spcPct val="50000"/>
              </a:spcBef>
              <a:spcAft>
                <a:spcPct val="0"/>
              </a:spcAft>
            </a:pPr>
            <a:r>
              <a:rPr lang="en-US" sz="1400" dirty="0">
                <a:solidFill>
                  <a:srgbClr val="FFFFFF"/>
                </a:solidFill>
                <a:latin typeface="Arial" charset="0"/>
                <a:cs typeface="Arial" charset="0"/>
              </a:rPr>
              <a:t>&lt;http://www.promedmail.org&gt;</a:t>
            </a:r>
          </a:p>
          <a:p>
            <a:pPr eaLnBrk="0" fontAlgn="base" hangingPunct="0">
              <a:spcBef>
                <a:spcPct val="50000"/>
              </a:spcBef>
              <a:spcAft>
                <a:spcPct val="0"/>
              </a:spcAft>
            </a:pPr>
            <a:r>
              <a:rPr lang="en-US" sz="1400" dirty="0" err="1">
                <a:solidFill>
                  <a:srgbClr val="FFFFFF"/>
                </a:solidFill>
                <a:latin typeface="Arial" charset="0"/>
                <a:cs typeface="Arial" charset="0"/>
              </a:rPr>
              <a:t>ProMED</a:t>
            </a:r>
            <a:r>
              <a:rPr lang="en-US" sz="1400" dirty="0">
                <a:solidFill>
                  <a:srgbClr val="FFFFFF"/>
                </a:solidFill>
                <a:latin typeface="Arial" charset="0"/>
                <a:cs typeface="Arial" charset="0"/>
              </a:rPr>
              <a:t>-mail is a program of the International Society for Infectious Diseases &lt;http://www.isid.org&gt;</a:t>
            </a:r>
          </a:p>
          <a:p>
            <a:pPr eaLnBrk="0" fontAlgn="base" hangingPunct="0">
              <a:spcBef>
                <a:spcPct val="50000"/>
              </a:spcBef>
              <a:spcAft>
                <a:spcPct val="0"/>
              </a:spcAft>
            </a:pPr>
            <a:r>
              <a:rPr lang="en-US" sz="1400" dirty="0">
                <a:solidFill>
                  <a:srgbClr val="FFFFFF"/>
                </a:solidFill>
                <a:latin typeface="Arial" charset="0"/>
                <a:cs typeface="Arial" charset="0"/>
              </a:rPr>
              <a:t>                        [1]</a:t>
            </a:r>
          </a:p>
          <a:p>
            <a:pPr eaLnBrk="0" fontAlgn="base" hangingPunct="0">
              <a:spcBef>
                <a:spcPct val="50000"/>
              </a:spcBef>
              <a:spcAft>
                <a:spcPct val="0"/>
              </a:spcAft>
            </a:pPr>
            <a:r>
              <a:rPr lang="en-US" sz="1400" dirty="0">
                <a:solidFill>
                  <a:srgbClr val="FFFFFF"/>
                </a:solidFill>
                <a:latin typeface="Arial" charset="0"/>
                <a:cs typeface="Arial" charset="0"/>
              </a:rPr>
              <a:t>                        Date: 10 Feb 2003</a:t>
            </a:r>
          </a:p>
          <a:p>
            <a:pPr eaLnBrk="0" fontAlgn="base" hangingPunct="0">
              <a:spcBef>
                <a:spcPct val="50000"/>
              </a:spcBef>
              <a:spcAft>
                <a:spcPct val="0"/>
              </a:spcAft>
            </a:pPr>
            <a:r>
              <a:rPr lang="en-US" sz="1400" dirty="0">
                <a:solidFill>
                  <a:srgbClr val="FFFFFF"/>
                </a:solidFill>
                <a:latin typeface="Arial" charset="0"/>
                <a:cs typeface="Arial" charset="0"/>
              </a:rPr>
              <a:t>                       From: Stephen O. </a:t>
            </a:r>
            <a:r>
              <a:rPr lang="en-US" sz="1400" dirty="0" err="1">
                <a:solidFill>
                  <a:srgbClr val="FFFFFF"/>
                </a:solidFill>
                <a:latin typeface="Arial" charset="0"/>
                <a:cs typeface="Arial" charset="0"/>
              </a:rPr>
              <a:t>Cunnion</a:t>
            </a:r>
            <a:r>
              <a:rPr lang="en-US" sz="1400" dirty="0">
                <a:solidFill>
                  <a:srgbClr val="FFFFFF"/>
                </a:solidFill>
                <a:latin typeface="Arial" charset="0"/>
                <a:cs typeface="Arial" charset="0"/>
              </a:rPr>
              <a:t>, MD, PhD, MPH &lt;cunnion@erols.com&gt;</a:t>
            </a:r>
          </a:p>
          <a:p>
            <a:pPr eaLnBrk="0" fontAlgn="base" hangingPunct="0">
              <a:spcBef>
                <a:spcPct val="50000"/>
              </a:spcBef>
              <a:spcAft>
                <a:spcPct val="0"/>
              </a:spcAft>
            </a:pPr>
            <a:r>
              <a:rPr lang="en-US" sz="1400" dirty="0">
                <a:solidFill>
                  <a:srgbClr val="FFFFFF"/>
                </a:solidFill>
                <a:latin typeface="Arial" charset="0"/>
                <a:cs typeface="Arial" charset="0"/>
              </a:rPr>
              <a:t> This morning I received this e-mail and then searched your archives and found nothing that pertained to it. Does anyone know anything about this problem?</a:t>
            </a:r>
          </a:p>
          <a:p>
            <a:pPr eaLnBrk="0" fontAlgn="base" hangingPunct="0">
              <a:spcBef>
                <a:spcPct val="50000"/>
              </a:spcBef>
              <a:spcAft>
                <a:spcPct val="0"/>
              </a:spcAft>
            </a:pPr>
            <a:r>
              <a:rPr lang="en-US" sz="1400" dirty="0">
                <a:solidFill>
                  <a:srgbClr val="FFFFFF"/>
                </a:solidFill>
                <a:latin typeface="Arial" charset="0"/>
                <a:cs typeface="Arial" charset="0"/>
              </a:rPr>
              <a:t>"Have you heard of an epidemic in Guangzhou?  An acquaintance of mine from a teacher's chat room lives there and  reports that the hospitals there have been closed and people are dying.“</a:t>
            </a:r>
          </a:p>
          <a:p>
            <a:pPr eaLnBrk="0" fontAlgn="base" hangingPunct="0">
              <a:spcBef>
                <a:spcPct val="50000"/>
              </a:spcBef>
              <a:spcAft>
                <a:spcPct val="0"/>
              </a:spcAft>
            </a:pPr>
            <a:r>
              <a:rPr lang="en-US" sz="1400" dirty="0">
                <a:solidFill>
                  <a:srgbClr val="FFFFFF"/>
                </a:solidFill>
                <a:latin typeface="Arial" charset="0"/>
                <a:cs typeface="Arial" charset="0"/>
              </a:rPr>
              <a:t>                       --</a:t>
            </a:r>
          </a:p>
          <a:p>
            <a:pPr eaLnBrk="0" fontAlgn="base" hangingPunct="0">
              <a:spcBef>
                <a:spcPct val="50000"/>
              </a:spcBef>
              <a:spcAft>
                <a:spcPct val="0"/>
              </a:spcAft>
            </a:pPr>
            <a:r>
              <a:rPr lang="en-US" sz="1400" dirty="0">
                <a:solidFill>
                  <a:srgbClr val="FFFFFF"/>
                </a:solidFill>
                <a:latin typeface="Arial" charset="0"/>
                <a:cs typeface="Arial" charset="0"/>
              </a:rPr>
              <a:t>Stephen O. </a:t>
            </a:r>
            <a:r>
              <a:rPr lang="en-US" sz="1400" dirty="0" err="1">
                <a:solidFill>
                  <a:srgbClr val="FFFFFF"/>
                </a:solidFill>
                <a:latin typeface="Arial" charset="0"/>
                <a:cs typeface="Arial" charset="0"/>
              </a:rPr>
              <a:t>Cunnion</a:t>
            </a:r>
            <a:r>
              <a:rPr lang="en-US" sz="1400" dirty="0">
                <a:solidFill>
                  <a:srgbClr val="FFFFFF"/>
                </a:solidFill>
                <a:latin typeface="Arial" charset="0"/>
                <a:cs typeface="Arial" charset="0"/>
              </a:rPr>
              <a:t>, MD, PhD, MPH</a:t>
            </a:r>
          </a:p>
          <a:p>
            <a:pPr eaLnBrk="0" fontAlgn="base" hangingPunct="0">
              <a:spcBef>
                <a:spcPct val="50000"/>
              </a:spcBef>
              <a:spcAft>
                <a:spcPct val="0"/>
              </a:spcAft>
            </a:pPr>
            <a:r>
              <a:rPr lang="en-US" sz="1400" dirty="0">
                <a:solidFill>
                  <a:srgbClr val="FFFFFF"/>
                </a:solidFill>
                <a:latin typeface="Arial" charset="0"/>
                <a:cs typeface="Arial" charset="0"/>
              </a:rPr>
              <a:t>International Consultants in Health, </a:t>
            </a:r>
            <a:r>
              <a:rPr lang="en-US" sz="1400" dirty="0" err="1">
                <a:solidFill>
                  <a:srgbClr val="FFFFFF"/>
                </a:solidFill>
                <a:latin typeface="Arial" charset="0"/>
                <a:cs typeface="Arial" charset="0"/>
              </a:rPr>
              <a:t>Inc</a:t>
            </a:r>
            <a:endParaRPr lang="en-US" sz="1400" dirty="0">
              <a:solidFill>
                <a:srgbClr val="FFFFFF"/>
              </a:solidFill>
              <a:latin typeface="Arial" charset="0"/>
              <a:cs typeface="Arial" charset="0"/>
            </a:endParaRPr>
          </a:p>
          <a:p>
            <a:pPr eaLnBrk="0" fontAlgn="base" hangingPunct="0">
              <a:spcBef>
                <a:spcPct val="50000"/>
              </a:spcBef>
              <a:spcAft>
                <a:spcPct val="0"/>
              </a:spcAft>
            </a:pPr>
            <a:r>
              <a:rPr lang="en-US" sz="1400" dirty="0">
                <a:solidFill>
                  <a:srgbClr val="FFFFFF"/>
                </a:solidFill>
                <a:latin typeface="Arial" charset="0"/>
                <a:cs typeface="Arial" charset="0"/>
              </a:rPr>
              <a:t>Member ASTM&amp;H, ISTM</a:t>
            </a:r>
          </a:p>
          <a:p>
            <a:pPr eaLnBrk="0" fontAlgn="base" hangingPunct="0">
              <a:spcBef>
                <a:spcPct val="50000"/>
              </a:spcBef>
              <a:spcAft>
                <a:spcPct val="0"/>
              </a:spcAft>
            </a:pPr>
            <a:r>
              <a:rPr lang="en-US" sz="1400" dirty="0">
                <a:solidFill>
                  <a:srgbClr val="FFFFFF"/>
                </a:solidFill>
                <a:latin typeface="Arial" charset="0"/>
                <a:cs typeface="Arial" charset="0"/>
              </a:rPr>
              <a:t>&lt;cunnion@erols.com&gt;</a:t>
            </a:r>
          </a:p>
        </p:txBody>
      </p:sp>
      <p:sp>
        <p:nvSpPr>
          <p:cNvPr id="4" name="Slide Number Placeholder 1"/>
          <p:cNvSpPr>
            <a:spLocks noGrp="1"/>
          </p:cNvSpPr>
          <p:nvPr>
            <p:ph type="sldNum" sz="quarter" idx="12"/>
          </p:nvPr>
        </p:nvSpPr>
        <p:spPr>
          <a:xfrm>
            <a:off x="10558300" y="6423914"/>
            <a:ext cx="1052510" cy="365125"/>
          </a:xfrm>
        </p:spPr>
        <p:txBody>
          <a:bodyPr/>
          <a:lstStyle/>
          <a:p>
            <a:fld id="{3A98EE3D-8CD1-4C3F-BD1C-C98C9596463C}" type="slidenum">
              <a:rPr lang="en-US" sz="1800" smtClean="0">
                <a:solidFill>
                  <a:schemeClr val="bg1"/>
                </a:solidFill>
                <a:latin typeface="Arial" charset="0"/>
                <a:ea typeface="Arial" charset="0"/>
                <a:cs typeface="Arial" charset="0"/>
              </a:rPr>
              <a:pPr/>
              <a:t>2</a:t>
            </a:fld>
            <a:r>
              <a:rPr lang="en-US" sz="1800" dirty="0" smtClean="0">
                <a:solidFill>
                  <a:schemeClr val="bg1"/>
                </a:solidFill>
                <a:latin typeface="Arial" charset="0"/>
                <a:ea typeface="Arial" charset="0"/>
                <a:cs typeface="Arial" charset="0"/>
              </a:rPr>
              <a:t>1</a:t>
            </a:r>
            <a:endParaRPr lang="en-US" sz="1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23996778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p:txBody>
          <a:bodyPr/>
          <a:lstStyle/>
          <a:p>
            <a:pPr eaLnBrk="1" hangingPunct="1"/>
            <a:r>
              <a:rPr lang="en-US" dirty="0" err="1"/>
              <a:t>ProMED</a:t>
            </a:r>
            <a:r>
              <a:rPr lang="en-US" dirty="0"/>
              <a:t>-mail: A Prototype Outbreak Reporting System</a:t>
            </a:r>
          </a:p>
        </p:txBody>
      </p:sp>
      <p:sp>
        <p:nvSpPr>
          <p:cNvPr id="92163" name="Text Box 3"/>
          <p:cNvSpPr txBox="1">
            <a:spLocks noChangeArrowheads="1"/>
          </p:cNvSpPr>
          <p:nvPr/>
        </p:nvSpPr>
        <p:spPr bwMode="auto">
          <a:xfrm>
            <a:off x="2355030" y="2247909"/>
            <a:ext cx="7664823" cy="4031873"/>
          </a:xfrm>
          <a:prstGeom prst="rect">
            <a:avLst/>
          </a:prstGeom>
          <a:noFill/>
          <a:ln w="9525">
            <a:noFill/>
            <a:miter lim="800000"/>
            <a:headEnd/>
            <a:tailEnd/>
          </a:ln>
        </p:spPr>
        <p:txBody>
          <a:bodyPr wrap="square">
            <a:spAutoFit/>
          </a:bodyPr>
          <a:lstStyle/>
          <a:p>
            <a:pPr defTabSz="685800" fontAlgn="base">
              <a:spcBef>
                <a:spcPct val="50000"/>
              </a:spcBef>
              <a:spcAft>
                <a:spcPct val="0"/>
              </a:spcAft>
              <a:defRPr/>
            </a:pPr>
            <a:r>
              <a:rPr lang="en-US" sz="3200" b="1" u="sng" dirty="0" err="1">
                <a:solidFill>
                  <a:srgbClr val="FFFFFF"/>
                </a:solidFill>
                <a:latin typeface="Arial" charset="0"/>
                <a:cs typeface="Arial"/>
              </a:rPr>
              <a:t>ProMED</a:t>
            </a:r>
            <a:r>
              <a:rPr lang="en-US" sz="3200" b="1" u="sng" dirty="0">
                <a:solidFill>
                  <a:srgbClr val="FFFFFF"/>
                </a:solidFill>
                <a:latin typeface="Arial" charset="0"/>
                <a:cs typeface="Arial"/>
              </a:rPr>
              <a:t>-mail: www.promedmail.org</a:t>
            </a:r>
          </a:p>
          <a:p>
            <a:pPr defTabSz="685800" fontAlgn="base">
              <a:spcBef>
                <a:spcPct val="50000"/>
              </a:spcBef>
              <a:spcAft>
                <a:spcPct val="0"/>
              </a:spcAft>
              <a:buFontTx/>
              <a:buChar char="•"/>
              <a:defRPr/>
            </a:pPr>
            <a:r>
              <a:rPr lang="en-US" sz="3200" b="1" dirty="0">
                <a:solidFill>
                  <a:srgbClr val="FFFFFF"/>
                </a:solidFill>
                <a:latin typeface="Arial" charset="0"/>
                <a:cs typeface="Arial"/>
              </a:rPr>
              <a:t>Moderated listserv</a:t>
            </a:r>
          </a:p>
          <a:p>
            <a:pPr defTabSz="685800" fontAlgn="base">
              <a:spcBef>
                <a:spcPct val="50000"/>
              </a:spcBef>
              <a:spcAft>
                <a:spcPct val="0"/>
              </a:spcAft>
              <a:buFontTx/>
              <a:buChar char="•"/>
              <a:defRPr/>
            </a:pPr>
            <a:r>
              <a:rPr lang="en-US" sz="3200" b="1" dirty="0">
                <a:solidFill>
                  <a:srgbClr val="FFFFFF"/>
                </a:solidFill>
                <a:latin typeface="Arial" charset="0"/>
                <a:cs typeface="Arial"/>
              </a:rPr>
              <a:t>Free to all</a:t>
            </a:r>
          </a:p>
          <a:p>
            <a:pPr defTabSz="685800" fontAlgn="base">
              <a:spcBef>
                <a:spcPct val="50000"/>
              </a:spcBef>
              <a:spcAft>
                <a:spcPct val="0"/>
              </a:spcAft>
              <a:buFontTx/>
              <a:buChar char="•"/>
              <a:defRPr/>
            </a:pPr>
            <a:r>
              <a:rPr lang="en-US" sz="3200" b="1" dirty="0">
                <a:solidFill>
                  <a:srgbClr val="FFFFFF"/>
                </a:solidFill>
                <a:latin typeface="Arial" charset="0"/>
                <a:cs typeface="Arial"/>
              </a:rPr>
              <a:t>Started 1994</a:t>
            </a:r>
          </a:p>
          <a:p>
            <a:pPr defTabSz="685800" fontAlgn="base">
              <a:spcBef>
                <a:spcPct val="50000"/>
              </a:spcBef>
              <a:spcAft>
                <a:spcPct val="0"/>
              </a:spcAft>
              <a:buFontTx/>
              <a:buChar char="•"/>
              <a:defRPr/>
            </a:pPr>
            <a:r>
              <a:rPr lang="en-US" sz="3200" b="1" dirty="0">
                <a:solidFill>
                  <a:srgbClr val="FFFFFF"/>
                </a:solidFill>
                <a:latin typeface="Arial" charset="0"/>
                <a:cs typeface="Arial"/>
              </a:rPr>
              <a:t>Approximately 70,000 subscribers in ≥185 countries</a:t>
            </a:r>
          </a:p>
        </p:txBody>
      </p:sp>
      <p:sp>
        <p:nvSpPr>
          <p:cNvPr id="2" name="TextBox 1">
            <a:extLst>
              <a:ext uri="{FF2B5EF4-FFF2-40B4-BE49-F238E27FC236}">
                <a16:creationId xmlns:a16="http://schemas.microsoft.com/office/drawing/2014/main" xmlns="" id="{A55E728E-72CF-A242-B7EA-B8F919D9D152}"/>
              </a:ext>
            </a:extLst>
          </p:cNvPr>
          <p:cNvSpPr txBox="1"/>
          <p:nvPr/>
        </p:nvSpPr>
        <p:spPr>
          <a:xfrm>
            <a:off x="2589007" y="2624194"/>
            <a:ext cx="0" cy="0"/>
          </a:xfrm>
          <a:prstGeom prst="rect">
            <a:avLst/>
          </a:prstGeom>
          <a:noFill/>
        </p:spPr>
        <p:txBody>
          <a:bodyPr wrap="none" lIns="0" rIns="0" rtlCol="0">
            <a:noAutofit/>
          </a:bodyPr>
          <a:lstStyle/>
          <a:p>
            <a:pPr fontAlgn="base">
              <a:spcBef>
                <a:spcPct val="0"/>
              </a:spcBef>
              <a:spcAft>
                <a:spcPct val="0"/>
              </a:spcAft>
            </a:pPr>
            <a:endParaRPr lang="en-US" sz="1200" dirty="0">
              <a:solidFill>
                <a:srgbClr val="CC3300"/>
              </a:solidFill>
              <a:latin typeface="Arial" charset="0"/>
              <a:cs typeface="Courier New" pitchFamily="49" charset="0"/>
            </a:endParaRPr>
          </a:p>
        </p:txBody>
      </p:sp>
      <p:sp>
        <p:nvSpPr>
          <p:cNvPr id="6" name="Slide Number Placeholder 1"/>
          <p:cNvSpPr>
            <a:spLocks noGrp="1"/>
          </p:cNvSpPr>
          <p:nvPr>
            <p:ph type="sldNum" sz="quarter" idx="12"/>
          </p:nvPr>
        </p:nvSpPr>
        <p:spPr>
          <a:xfrm>
            <a:off x="10558300" y="6423914"/>
            <a:ext cx="1052510" cy="365125"/>
          </a:xfrm>
        </p:spPr>
        <p:txBody>
          <a:bodyPr/>
          <a:lstStyle/>
          <a:p>
            <a:fld id="{3A98EE3D-8CD1-4C3F-BD1C-C98C9596463C}" type="slidenum">
              <a:rPr lang="en-US" sz="1800" smtClean="0">
                <a:solidFill>
                  <a:schemeClr val="bg1"/>
                </a:solidFill>
                <a:latin typeface="Arial" charset="0"/>
                <a:ea typeface="Arial" charset="0"/>
                <a:cs typeface="Arial" charset="0"/>
              </a:rPr>
              <a:pPr/>
              <a:t>2</a:t>
            </a:fld>
            <a:r>
              <a:rPr lang="en-US" sz="1800" dirty="0" smtClean="0">
                <a:solidFill>
                  <a:schemeClr val="bg1"/>
                </a:solidFill>
                <a:latin typeface="Arial" charset="0"/>
                <a:ea typeface="Arial" charset="0"/>
                <a:cs typeface="Arial" charset="0"/>
              </a:rPr>
              <a:t>2</a:t>
            </a:r>
            <a:endParaRPr lang="en-US" sz="1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5534253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8"/>
          <p:cNvSpPr>
            <a:spLocks noGrp="1" noChangeArrowheads="1"/>
          </p:cNvSpPr>
          <p:nvPr>
            <p:ph type="body" idx="4294967295"/>
          </p:nvPr>
        </p:nvSpPr>
        <p:spPr/>
        <p:txBody>
          <a:bodyPr/>
          <a:lstStyle/>
          <a:p>
            <a:pPr>
              <a:buFontTx/>
              <a:buNone/>
            </a:pPr>
            <a:r>
              <a:rPr lang="en-US"/>
              <a:t>"The popular ProMED-mail e-list offers a daily update on all the known disease outbreaks flaring up around the world, which surely makes it the most terrifying news source known to man." </a:t>
            </a:r>
          </a:p>
          <a:p>
            <a:pPr>
              <a:buFontTx/>
              <a:buNone/>
            </a:pPr>
            <a:endParaRPr lang="en-US"/>
          </a:p>
          <a:p>
            <a:pPr>
              <a:buFontTx/>
              <a:buNone/>
            </a:pPr>
            <a:r>
              <a:rPr lang="en-US"/>
              <a:t>		</a:t>
            </a:r>
            <a:r>
              <a:rPr lang="en-US" sz="2800" i="1"/>
              <a:t>– Steven Johnson </a:t>
            </a:r>
          </a:p>
          <a:p>
            <a:pPr>
              <a:buFontTx/>
              <a:buNone/>
            </a:pPr>
            <a:r>
              <a:rPr lang="en-US" sz="2800" i="1"/>
              <a:t>		"The Ghost Map", p. 219 </a:t>
            </a:r>
          </a:p>
          <a:p>
            <a:pPr>
              <a:buFontTx/>
              <a:buNone/>
            </a:pPr>
            <a:r>
              <a:rPr lang="en-US" sz="2800" i="1"/>
              <a:t>		Riverhead Books/Penguin, 2006</a:t>
            </a:r>
          </a:p>
        </p:txBody>
      </p:sp>
      <p:sp>
        <p:nvSpPr>
          <p:cNvPr id="95235" name="Text Box 3"/>
          <p:cNvSpPr txBox="1">
            <a:spLocks noChangeArrowheads="1"/>
          </p:cNvSpPr>
          <p:nvPr/>
        </p:nvSpPr>
        <p:spPr bwMode="auto">
          <a:xfrm>
            <a:off x="4191000" y="457201"/>
            <a:ext cx="3937000" cy="707886"/>
          </a:xfrm>
          <a:prstGeom prst="rect">
            <a:avLst/>
          </a:prstGeom>
          <a:noFill/>
          <a:ln w="9525">
            <a:noFill/>
            <a:miter lim="800000"/>
            <a:headEnd/>
            <a:tailEnd/>
          </a:ln>
        </p:spPr>
        <p:txBody>
          <a:bodyPr>
            <a:spAutoFit/>
          </a:bodyPr>
          <a:lstStyle/>
          <a:p>
            <a:r>
              <a:rPr lang="en-US" sz="4000" b="1">
                <a:solidFill>
                  <a:schemeClr val="bg1"/>
                </a:solidFill>
                <a:latin typeface="Arial" charset="0"/>
              </a:rPr>
              <a:t>A Compliment?</a:t>
            </a:r>
          </a:p>
        </p:txBody>
      </p:sp>
      <p:sp>
        <p:nvSpPr>
          <p:cNvPr id="5" name="Slide Number Placeholder 1"/>
          <p:cNvSpPr>
            <a:spLocks noGrp="1"/>
          </p:cNvSpPr>
          <p:nvPr>
            <p:ph type="sldNum" sz="quarter" idx="12"/>
          </p:nvPr>
        </p:nvSpPr>
        <p:spPr>
          <a:xfrm>
            <a:off x="10558300" y="6423914"/>
            <a:ext cx="1052510" cy="365125"/>
          </a:xfrm>
        </p:spPr>
        <p:txBody>
          <a:bodyPr/>
          <a:lstStyle/>
          <a:p>
            <a:fld id="{3A98EE3D-8CD1-4C3F-BD1C-C98C9596463C}" type="slidenum">
              <a:rPr lang="en-US" sz="1800" smtClean="0">
                <a:solidFill>
                  <a:schemeClr val="bg1"/>
                </a:solidFill>
                <a:latin typeface="Arial" charset="0"/>
                <a:ea typeface="Arial" charset="0"/>
                <a:cs typeface="Arial" charset="0"/>
              </a:rPr>
              <a:pPr/>
              <a:t>2</a:t>
            </a:fld>
            <a:r>
              <a:rPr lang="en-US" sz="1800" dirty="0" smtClean="0">
                <a:solidFill>
                  <a:schemeClr val="bg1"/>
                </a:solidFill>
                <a:latin typeface="Arial" charset="0"/>
                <a:ea typeface="Arial" charset="0"/>
                <a:cs typeface="Arial" charset="0"/>
              </a:rPr>
              <a:t>3</a:t>
            </a:r>
            <a:endParaRPr lang="en-US" sz="1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6555421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52A806-3FA8-7846-9A51-CAF7D4EF0CED}"/>
              </a:ext>
            </a:extLst>
          </p:cNvPr>
          <p:cNvSpPr>
            <a:spLocks noGrp="1"/>
          </p:cNvSpPr>
          <p:nvPr>
            <p:ph type="title"/>
          </p:nvPr>
        </p:nvSpPr>
        <p:spPr>
          <a:xfrm>
            <a:off x="1872344" y="174171"/>
            <a:ext cx="8795657" cy="1236994"/>
          </a:xfrm>
        </p:spPr>
        <p:txBody>
          <a:bodyPr/>
          <a:lstStyle/>
          <a:p>
            <a:r>
              <a:rPr lang="en-US" i="1" dirty="0"/>
              <a:t>Rhinolophus </a:t>
            </a:r>
            <a:r>
              <a:rPr lang="en-US" dirty="0"/>
              <a:t>(“Horseshoe Bat”)</a:t>
            </a:r>
          </a:p>
        </p:txBody>
      </p:sp>
      <p:sp>
        <p:nvSpPr>
          <p:cNvPr id="4" name="TextBox 3">
            <a:extLst>
              <a:ext uri="{FF2B5EF4-FFF2-40B4-BE49-F238E27FC236}">
                <a16:creationId xmlns:a16="http://schemas.microsoft.com/office/drawing/2014/main" xmlns="" id="{C1E37BF3-E236-4447-945F-19FFEE589C92}"/>
              </a:ext>
            </a:extLst>
          </p:cNvPr>
          <p:cNvSpPr txBox="1"/>
          <p:nvPr/>
        </p:nvSpPr>
        <p:spPr>
          <a:xfrm>
            <a:off x="5006010" y="5772149"/>
            <a:ext cx="1890347" cy="276999"/>
          </a:xfrm>
          <a:prstGeom prst="rect">
            <a:avLst/>
          </a:prstGeom>
          <a:noFill/>
        </p:spPr>
        <p:txBody>
          <a:bodyPr wrap="square" rtlCol="0">
            <a:spAutoFit/>
          </a:bodyPr>
          <a:lstStyle/>
          <a:p>
            <a:r>
              <a:rPr lang="en-US" sz="1200" dirty="0" err="1"/>
              <a:t>EcoHealth</a:t>
            </a:r>
            <a:r>
              <a:rPr lang="en-US" sz="1200" dirty="0"/>
              <a:t> Alliance</a:t>
            </a:r>
          </a:p>
        </p:txBody>
      </p:sp>
      <p:sp>
        <p:nvSpPr>
          <p:cNvPr id="5" name="Content Placeholder 4">
            <a:extLst>
              <a:ext uri="{FF2B5EF4-FFF2-40B4-BE49-F238E27FC236}">
                <a16:creationId xmlns:a16="http://schemas.microsoft.com/office/drawing/2014/main" xmlns="" id="{D021A61A-9D58-174A-99D6-18BC32876EA8}"/>
              </a:ext>
            </a:extLst>
          </p:cNvPr>
          <p:cNvSpPr>
            <a:spLocks noGrp="1"/>
          </p:cNvSpPr>
          <p:nvPr>
            <p:ph idx="1"/>
          </p:nvPr>
        </p:nvSpPr>
        <p:spPr>
          <a:xfrm>
            <a:off x="3250987" y="1351119"/>
            <a:ext cx="6328228" cy="5149292"/>
          </a:xfrm>
        </p:spPr>
        <p:txBody>
          <a:bodyPr/>
          <a:lstStyle/>
          <a:p>
            <a:r>
              <a:rPr lang="en-US" dirty="0"/>
              <a:t>Natural host of SARS Coronavirus – and a number of other related coronaviruses</a:t>
            </a:r>
          </a:p>
          <a:p>
            <a:r>
              <a:rPr lang="en-US" dirty="0"/>
              <a:t>Sold in live animal markets in South China</a:t>
            </a:r>
          </a:p>
          <a:p>
            <a:pPr marL="0" indent="0">
              <a:buNone/>
            </a:pPr>
            <a:endParaRPr lang="en-US" sz="2025" dirty="0"/>
          </a:p>
        </p:txBody>
      </p:sp>
      <p:pic>
        <p:nvPicPr>
          <p:cNvPr id="6" name="Picture 5">
            <a:extLst>
              <a:ext uri="{FF2B5EF4-FFF2-40B4-BE49-F238E27FC236}">
                <a16:creationId xmlns:a16="http://schemas.microsoft.com/office/drawing/2014/main" xmlns="" id="{78E7B53B-F25D-C844-B9F2-A5B1D7698582}"/>
              </a:ext>
            </a:extLst>
          </p:cNvPr>
          <p:cNvPicPr>
            <a:picLocks noChangeAspect="1"/>
          </p:cNvPicPr>
          <p:nvPr/>
        </p:nvPicPr>
        <p:blipFill>
          <a:blip r:embed="rId2"/>
          <a:stretch>
            <a:fillRect/>
          </a:stretch>
        </p:blipFill>
        <p:spPr>
          <a:xfrm>
            <a:off x="5137640" y="3925765"/>
            <a:ext cx="2554925" cy="1846384"/>
          </a:xfrm>
          <a:prstGeom prst="rect">
            <a:avLst/>
          </a:prstGeom>
        </p:spPr>
      </p:pic>
      <p:sp>
        <p:nvSpPr>
          <p:cNvPr id="7" name="Slide Number Placeholder 1"/>
          <p:cNvSpPr>
            <a:spLocks noGrp="1"/>
          </p:cNvSpPr>
          <p:nvPr>
            <p:ph type="sldNum" sz="quarter" idx="12"/>
          </p:nvPr>
        </p:nvSpPr>
        <p:spPr>
          <a:xfrm>
            <a:off x="10558300" y="6423914"/>
            <a:ext cx="1052510" cy="365125"/>
          </a:xfrm>
        </p:spPr>
        <p:txBody>
          <a:bodyPr/>
          <a:lstStyle/>
          <a:p>
            <a:fld id="{3A98EE3D-8CD1-4C3F-BD1C-C98C9596463C}" type="slidenum">
              <a:rPr lang="en-US" sz="1800" smtClean="0">
                <a:solidFill>
                  <a:schemeClr val="tx1"/>
                </a:solidFill>
                <a:latin typeface="Arial" charset="0"/>
                <a:ea typeface="Arial" charset="0"/>
                <a:cs typeface="Arial" charset="0"/>
              </a:rPr>
              <a:pPr/>
              <a:t>2</a:t>
            </a:fld>
            <a:r>
              <a:rPr lang="en-US" sz="1800" dirty="0" smtClean="0">
                <a:solidFill>
                  <a:schemeClr val="tx1"/>
                </a:solidFill>
                <a:latin typeface="Arial" charset="0"/>
                <a:ea typeface="Arial" charset="0"/>
                <a:cs typeface="Arial" charset="0"/>
              </a:rPr>
              <a:t>4</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5585290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63238"/>
            <a:ext cx="8229600" cy="914400"/>
          </a:xfrm>
        </p:spPr>
        <p:txBody>
          <a:bodyPr/>
          <a:lstStyle/>
          <a:p>
            <a:pPr algn="l"/>
            <a:r>
              <a:rPr lang="en-US" dirty="0"/>
              <a:t>September 20, 2012</a:t>
            </a:r>
          </a:p>
        </p:txBody>
      </p:sp>
      <p:sp>
        <p:nvSpPr>
          <p:cNvPr id="4" name="TextBox 3"/>
          <p:cNvSpPr txBox="1"/>
          <p:nvPr/>
        </p:nvSpPr>
        <p:spPr>
          <a:xfrm>
            <a:off x="1981200" y="1882439"/>
            <a:ext cx="8001000" cy="1384995"/>
          </a:xfrm>
          <a:prstGeom prst="rect">
            <a:avLst/>
          </a:prstGeom>
          <a:noFill/>
        </p:spPr>
        <p:txBody>
          <a:bodyPr wrap="square" rtlCol="0">
            <a:spAutoFit/>
          </a:bodyPr>
          <a:lstStyle/>
          <a:p>
            <a:pPr marL="457200" indent="-457200">
              <a:buFont typeface="Arial" panose="020B0604020202020204" pitchFamily="34" charset="0"/>
              <a:buChar char="•"/>
              <a:defRPr/>
            </a:pPr>
            <a:r>
              <a:rPr lang="en-US" sz="2800" kern="0" dirty="0"/>
              <a:t>A ProMED Mail report details a novel human Coronavirus isolated from a 60 year old male patient in Jeddah, Saudi Arabia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3310288"/>
            <a:ext cx="8458200" cy="2847269"/>
          </a:xfrm>
          <a:prstGeom prst="rect">
            <a:avLst/>
          </a:prstGeom>
          <a:ln>
            <a:solidFill>
              <a:schemeClr val="bg2"/>
            </a:solidFill>
          </a:ln>
        </p:spPr>
      </p:pic>
      <p:cxnSp>
        <p:nvCxnSpPr>
          <p:cNvPr id="9" name="Straight Connector 8"/>
          <p:cNvCxnSpPr/>
          <p:nvPr/>
        </p:nvCxnSpPr>
        <p:spPr>
          <a:xfrm>
            <a:off x="1864660" y="5307105"/>
            <a:ext cx="7086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814" y="3429001"/>
            <a:ext cx="4045880" cy="923921"/>
          </a:xfrm>
          <a:prstGeom prst="rect">
            <a:avLst/>
          </a:prstGeom>
        </p:spPr>
      </p:pic>
      <p:sp>
        <p:nvSpPr>
          <p:cNvPr id="7" name="Slide Number Placeholder 1"/>
          <p:cNvSpPr txBox="1">
            <a:spLocks/>
          </p:cNvSpPr>
          <p:nvPr/>
        </p:nvSpPr>
        <p:spPr>
          <a:xfrm>
            <a:off x="10558300" y="6423914"/>
            <a:ext cx="10525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98EE3D-8CD1-4C3F-BD1C-C98C9596463C}" type="slidenum">
              <a:rPr lang="en-US" smtClean="0">
                <a:latin typeface="Arial" charset="0"/>
                <a:ea typeface="Arial" charset="0"/>
                <a:cs typeface="Arial" charset="0"/>
              </a:rPr>
              <a:pPr algn="r"/>
              <a:t>2</a:t>
            </a:fld>
            <a:r>
              <a:rPr lang="en-US" dirty="0" smtClean="0">
                <a:latin typeface="Arial" charset="0"/>
                <a:ea typeface="Arial" charset="0"/>
                <a:cs typeface="Arial" charset="0"/>
              </a:rPr>
              <a:t>5</a:t>
            </a:r>
            <a:endParaRPr lang="en-US" dirty="0">
              <a:latin typeface="Arial" charset="0"/>
              <a:ea typeface="Arial" charset="0"/>
              <a:cs typeface="Arial" charset="0"/>
            </a:endParaRPr>
          </a:p>
        </p:txBody>
      </p:sp>
    </p:spTree>
    <p:extLst>
      <p:ext uri="{BB962C8B-B14F-4D97-AF65-F5344CB8AC3E}">
        <p14:creationId xmlns:p14="http://schemas.microsoft.com/office/powerpoint/2010/main" val="18618377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235A088-19C7-774A-9E70-62E87D6683F8}"/>
              </a:ext>
            </a:extLst>
          </p:cNvPr>
          <p:cNvSpPr txBox="1"/>
          <p:nvPr/>
        </p:nvSpPr>
        <p:spPr>
          <a:xfrm>
            <a:off x="7611762" y="3126259"/>
            <a:ext cx="184731" cy="369332"/>
          </a:xfrm>
          <a:prstGeom prst="rect">
            <a:avLst/>
          </a:prstGeom>
          <a:noFill/>
        </p:spPr>
        <p:txBody>
          <a:bodyPr wrap="none" rtlCol="0">
            <a:spAutoFit/>
          </a:bodyPr>
          <a:lstStyle/>
          <a:p>
            <a:endParaRPr lang="en-US" dirty="0"/>
          </a:p>
        </p:txBody>
      </p:sp>
      <p:pic>
        <p:nvPicPr>
          <p:cNvPr id="11" name="Content Placeholder 10">
            <a:extLst>
              <a:ext uri="{FF2B5EF4-FFF2-40B4-BE49-F238E27FC236}">
                <a16:creationId xmlns:a16="http://schemas.microsoft.com/office/drawing/2014/main" xmlns="" id="{0FB339CE-92F8-E641-B7B8-B91E46680367}"/>
              </a:ext>
            </a:extLst>
          </p:cNvPr>
          <p:cNvPicPr>
            <a:picLocks noGrp="1" noChangeAspect="1"/>
          </p:cNvPicPr>
          <p:nvPr>
            <p:ph/>
          </p:nvPr>
        </p:nvPicPr>
        <p:blipFill>
          <a:blip r:embed="rId3"/>
          <a:stretch>
            <a:fillRect/>
          </a:stretch>
        </p:blipFill>
        <p:spPr>
          <a:xfrm>
            <a:off x="609600" y="98854"/>
            <a:ext cx="11241024" cy="6020556"/>
          </a:xfrm>
        </p:spPr>
      </p:pic>
      <p:sp>
        <p:nvSpPr>
          <p:cNvPr id="3" name="TextBox 2">
            <a:extLst>
              <a:ext uri="{FF2B5EF4-FFF2-40B4-BE49-F238E27FC236}">
                <a16:creationId xmlns:a16="http://schemas.microsoft.com/office/drawing/2014/main" xmlns="" id="{305D8812-4CB4-B74A-A01F-D3803407CA3B}"/>
              </a:ext>
            </a:extLst>
          </p:cNvPr>
          <p:cNvSpPr txBox="1"/>
          <p:nvPr/>
        </p:nvSpPr>
        <p:spPr>
          <a:xfrm>
            <a:off x="6096000" y="237436"/>
            <a:ext cx="5486400" cy="2923877"/>
          </a:xfrm>
          <a:prstGeom prst="rect">
            <a:avLst/>
          </a:prstGeom>
          <a:noFill/>
        </p:spPr>
        <p:txBody>
          <a:bodyPr wrap="square" rtlCol="0">
            <a:spAutoFit/>
          </a:bodyPr>
          <a:lstStyle/>
          <a:p>
            <a:r>
              <a:rPr lang="en-US" sz="3200" dirty="0"/>
              <a:t>MERS Cases (total, to Dec. 2020):  2564 </a:t>
            </a:r>
          </a:p>
          <a:p>
            <a:r>
              <a:rPr lang="en-US" sz="3200" dirty="0"/>
              <a:t>Deaths: 881 (case-fatality ratio 34.4%)</a:t>
            </a:r>
          </a:p>
          <a:p>
            <a:r>
              <a:rPr lang="en-US" sz="2800" dirty="0"/>
              <a:t>*Republic of Korea, May-June 2015:</a:t>
            </a:r>
          </a:p>
          <a:p>
            <a:r>
              <a:rPr lang="en-US" sz="2800" dirty="0"/>
              <a:t>185 cases (36 deaths)</a:t>
            </a:r>
          </a:p>
        </p:txBody>
      </p:sp>
      <p:sp>
        <p:nvSpPr>
          <p:cNvPr id="6" name="Slide Number Placeholder 1"/>
          <p:cNvSpPr>
            <a:spLocks noGrp="1"/>
          </p:cNvSpPr>
          <p:nvPr>
            <p:ph type="sldNum" sz="quarter" idx="12"/>
          </p:nvPr>
        </p:nvSpPr>
        <p:spPr>
          <a:xfrm>
            <a:off x="10558300" y="6423914"/>
            <a:ext cx="1052510" cy="365125"/>
          </a:xfrm>
        </p:spPr>
        <p:txBody>
          <a:bodyPr/>
          <a:lstStyle/>
          <a:p>
            <a:fld id="{3A98EE3D-8CD1-4C3F-BD1C-C98C9596463C}" type="slidenum">
              <a:rPr lang="en-US" sz="1800" smtClean="0">
                <a:solidFill>
                  <a:schemeClr val="tx1"/>
                </a:solidFill>
                <a:latin typeface="Arial" charset="0"/>
                <a:ea typeface="Arial" charset="0"/>
                <a:cs typeface="Arial" charset="0"/>
              </a:rPr>
              <a:pPr/>
              <a:t>2</a:t>
            </a:fld>
            <a:r>
              <a:rPr lang="en-US" sz="1800" dirty="0" smtClean="0">
                <a:solidFill>
                  <a:schemeClr val="tx1"/>
                </a:solidFill>
                <a:latin typeface="Arial" charset="0"/>
                <a:ea typeface="Arial" charset="0"/>
                <a:cs typeface="Arial" charset="0"/>
              </a:rPr>
              <a:t>6</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5440913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686C76-7963-C143-9D8C-534DF1E65C76}"/>
              </a:ext>
            </a:extLst>
          </p:cNvPr>
          <p:cNvSpPr>
            <a:spLocks noGrp="1"/>
          </p:cNvSpPr>
          <p:nvPr>
            <p:ph type="ctrTitle"/>
          </p:nvPr>
        </p:nvSpPr>
        <p:spPr/>
        <p:txBody>
          <a:bodyPr/>
          <a:lstStyle/>
          <a:p>
            <a:r>
              <a:rPr lang="en-US" sz="4400" dirty="0"/>
              <a:t>… And now …</a:t>
            </a:r>
          </a:p>
        </p:txBody>
      </p:sp>
      <p:sp>
        <p:nvSpPr>
          <p:cNvPr id="3" name="Subtitle 2">
            <a:extLst>
              <a:ext uri="{FF2B5EF4-FFF2-40B4-BE49-F238E27FC236}">
                <a16:creationId xmlns:a16="http://schemas.microsoft.com/office/drawing/2014/main" xmlns="" id="{723B88CF-A41B-A247-9DFC-3C6BE067FCAB}"/>
              </a:ext>
            </a:extLst>
          </p:cNvPr>
          <p:cNvSpPr>
            <a:spLocks noGrp="1"/>
          </p:cNvSpPr>
          <p:nvPr>
            <p:ph type="subTitle" idx="1"/>
          </p:nvPr>
        </p:nvSpPr>
        <p:spPr>
          <a:xfrm>
            <a:off x="1828800" y="3429001"/>
            <a:ext cx="8534400" cy="2699950"/>
          </a:xfrm>
        </p:spPr>
        <p:txBody>
          <a:bodyPr/>
          <a:lstStyle/>
          <a:p>
            <a:r>
              <a:rPr lang="en-US" sz="4400" dirty="0"/>
              <a:t>SARS-CoV-2</a:t>
            </a:r>
          </a:p>
          <a:p>
            <a:r>
              <a:rPr lang="en-US" sz="4400" dirty="0"/>
              <a:t>(COVID-19)</a:t>
            </a:r>
          </a:p>
        </p:txBody>
      </p:sp>
      <p:sp>
        <p:nvSpPr>
          <p:cNvPr id="4" name="Slide Number Placeholder 1"/>
          <p:cNvSpPr>
            <a:spLocks noGrp="1"/>
          </p:cNvSpPr>
          <p:nvPr>
            <p:ph type="sldNum" sz="quarter" idx="12"/>
          </p:nvPr>
        </p:nvSpPr>
        <p:spPr>
          <a:xfrm>
            <a:off x="10558300" y="6423914"/>
            <a:ext cx="1052510" cy="365125"/>
          </a:xfrm>
        </p:spPr>
        <p:txBody>
          <a:bodyPr/>
          <a:lstStyle/>
          <a:p>
            <a:fld id="{3A98EE3D-8CD1-4C3F-BD1C-C98C9596463C}" type="slidenum">
              <a:rPr lang="en-US" sz="1800" smtClean="0">
                <a:solidFill>
                  <a:schemeClr val="bg1"/>
                </a:solidFill>
                <a:latin typeface="Arial" charset="0"/>
                <a:ea typeface="Arial" charset="0"/>
                <a:cs typeface="Arial" charset="0"/>
              </a:rPr>
              <a:pPr/>
              <a:t>2</a:t>
            </a:fld>
            <a:r>
              <a:rPr lang="en-US" sz="1800" dirty="0" smtClean="0">
                <a:solidFill>
                  <a:schemeClr val="bg1"/>
                </a:solidFill>
                <a:latin typeface="Arial" charset="0"/>
                <a:ea typeface="Arial" charset="0"/>
                <a:cs typeface="Arial" charset="0"/>
              </a:rPr>
              <a:t>7</a:t>
            </a:r>
            <a:endParaRPr lang="en-US" sz="1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9071721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D9E0D3F3-DAC7-A746-AD7D-77F93992C2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9400" y="408801"/>
            <a:ext cx="6350374" cy="5763401"/>
          </a:xfrm>
          <a:ln>
            <a:solidFill>
              <a:schemeClr val="accent1"/>
            </a:solidFill>
          </a:ln>
        </p:spPr>
      </p:pic>
      <p:sp>
        <p:nvSpPr>
          <p:cNvPr id="22" name="TextBox 21">
            <a:extLst>
              <a:ext uri="{FF2B5EF4-FFF2-40B4-BE49-F238E27FC236}">
                <a16:creationId xmlns:a16="http://schemas.microsoft.com/office/drawing/2014/main" xmlns="" id="{164E665A-9378-AB4B-86AC-353AFA446CBD}"/>
              </a:ext>
            </a:extLst>
          </p:cNvPr>
          <p:cNvSpPr txBox="1"/>
          <p:nvPr/>
        </p:nvSpPr>
        <p:spPr>
          <a:xfrm>
            <a:off x="2895600" y="6172202"/>
            <a:ext cx="914400" cy="276999"/>
          </a:xfrm>
          <a:prstGeom prst="rect">
            <a:avLst/>
          </a:prstGeom>
          <a:noFill/>
        </p:spPr>
        <p:txBody>
          <a:bodyPr wrap="square" rtlCol="0">
            <a:spAutoFit/>
          </a:bodyPr>
          <a:lstStyle/>
          <a:p>
            <a:pPr fontAlgn="base">
              <a:spcBef>
                <a:spcPct val="0"/>
              </a:spcBef>
              <a:spcAft>
                <a:spcPct val="0"/>
              </a:spcAft>
            </a:pPr>
            <a:r>
              <a:rPr lang="en-US" sz="1200" dirty="0">
                <a:solidFill>
                  <a:srgbClr val="FFFFFF"/>
                </a:solidFill>
                <a:latin typeface="Arial" charset="0"/>
                <a:cs typeface="Courier New" pitchFamily="49" charset="0"/>
              </a:rPr>
              <a:t>WHO</a:t>
            </a:r>
          </a:p>
        </p:txBody>
      </p:sp>
      <p:sp>
        <p:nvSpPr>
          <p:cNvPr id="6" name="Slide Number Placeholder 1"/>
          <p:cNvSpPr>
            <a:spLocks noGrp="1"/>
          </p:cNvSpPr>
          <p:nvPr>
            <p:ph type="sldNum" sz="quarter" idx="12"/>
          </p:nvPr>
        </p:nvSpPr>
        <p:spPr>
          <a:xfrm>
            <a:off x="10558300" y="6423914"/>
            <a:ext cx="1052510" cy="365125"/>
          </a:xfrm>
        </p:spPr>
        <p:txBody>
          <a:bodyPr/>
          <a:lstStyle/>
          <a:p>
            <a:fld id="{3A98EE3D-8CD1-4C3F-BD1C-C98C9596463C}" type="slidenum">
              <a:rPr lang="en-US" sz="1800" smtClean="0">
                <a:solidFill>
                  <a:schemeClr val="bg1"/>
                </a:solidFill>
                <a:latin typeface="Arial" charset="0"/>
                <a:ea typeface="Arial" charset="0"/>
                <a:cs typeface="Arial" charset="0"/>
              </a:rPr>
              <a:pPr/>
              <a:t>2</a:t>
            </a:fld>
            <a:r>
              <a:rPr lang="en-US" sz="1800" dirty="0" smtClean="0">
                <a:solidFill>
                  <a:schemeClr val="bg1"/>
                </a:solidFill>
                <a:latin typeface="Arial" charset="0"/>
                <a:ea typeface="Arial" charset="0"/>
                <a:cs typeface="Arial" charset="0"/>
              </a:rPr>
              <a:t>8</a:t>
            </a:r>
            <a:endParaRPr lang="en-US" sz="1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5564022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B89A4857-B72E-1A4D-AD8D-A5368D6C336D}"/>
              </a:ext>
            </a:extLst>
          </p:cNvPr>
          <p:cNvPicPr>
            <a:picLocks noGrp="1" noChangeAspect="1"/>
          </p:cNvPicPr>
          <p:nvPr>
            <p:ph idx="1"/>
          </p:nvPr>
        </p:nvPicPr>
        <p:blipFill>
          <a:blip r:embed="rId2"/>
          <a:stretch>
            <a:fillRect/>
          </a:stretch>
        </p:blipFill>
        <p:spPr>
          <a:xfrm>
            <a:off x="1324708" y="274638"/>
            <a:ext cx="9015045" cy="6407516"/>
          </a:xfrm>
        </p:spPr>
      </p:pic>
      <p:sp>
        <p:nvSpPr>
          <p:cNvPr id="6" name="Slide Number Placeholder 1"/>
          <p:cNvSpPr>
            <a:spLocks noGrp="1"/>
          </p:cNvSpPr>
          <p:nvPr>
            <p:ph type="sldNum" sz="quarter" idx="12"/>
          </p:nvPr>
        </p:nvSpPr>
        <p:spPr>
          <a:xfrm>
            <a:off x="10558300" y="6423914"/>
            <a:ext cx="1052510" cy="365125"/>
          </a:xfrm>
        </p:spPr>
        <p:txBody>
          <a:bodyPr/>
          <a:lstStyle/>
          <a:p>
            <a:fld id="{3A98EE3D-8CD1-4C3F-BD1C-C98C9596463C}" type="slidenum">
              <a:rPr lang="en-US" sz="1800" smtClean="0">
                <a:solidFill>
                  <a:schemeClr val="bg1"/>
                </a:solidFill>
                <a:latin typeface="Arial" charset="0"/>
                <a:ea typeface="Arial" charset="0"/>
                <a:cs typeface="Arial" charset="0"/>
              </a:rPr>
              <a:pPr/>
              <a:t>2</a:t>
            </a:fld>
            <a:r>
              <a:rPr lang="en-US" sz="1800" dirty="0" smtClean="0">
                <a:solidFill>
                  <a:schemeClr val="bg1"/>
                </a:solidFill>
                <a:latin typeface="Arial" charset="0"/>
                <a:ea typeface="Arial" charset="0"/>
                <a:cs typeface="Arial" charset="0"/>
              </a:rPr>
              <a:t>9</a:t>
            </a:r>
            <a:endParaRPr lang="en-US" sz="1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8313927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0A0654-CA42-3D4F-AEE8-F5110ED323B0}"/>
              </a:ext>
            </a:extLst>
          </p:cNvPr>
          <p:cNvSpPr>
            <a:spLocks noGrp="1"/>
          </p:cNvSpPr>
          <p:nvPr>
            <p:ph type="title"/>
          </p:nvPr>
        </p:nvSpPr>
        <p:spPr>
          <a:xfrm>
            <a:off x="0" y="546538"/>
            <a:ext cx="12192000" cy="283779"/>
          </a:xfrm>
        </p:spPr>
        <p:txBody>
          <a:bodyPr>
            <a:noAutofit/>
          </a:bodyPr>
          <a:lstStyle/>
          <a:p>
            <a:r>
              <a:rPr lang="en-US" sz="3200" b="1" dirty="0"/>
              <a:t>WHO 2018 Annual review of diseases prioritized under the R&amp;D Blueprint</a:t>
            </a:r>
            <a:br>
              <a:rPr lang="en-US" sz="3200" b="1" dirty="0"/>
            </a:br>
            <a:endParaRPr lang="en-US" sz="3200" b="1" dirty="0"/>
          </a:p>
        </p:txBody>
      </p:sp>
      <p:sp>
        <p:nvSpPr>
          <p:cNvPr id="3" name="Content Placeholder 2">
            <a:extLst>
              <a:ext uri="{FF2B5EF4-FFF2-40B4-BE49-F238E27FC236}">
                <a16:creationId xmlns:a16="http://schemas.microsoft.com/office/drawing/2014/main" xmlns="" id="{0E678350-D0F2-004A-A954-1863C1BA3793}"/>
              </a:ext>
            </a:extLst>
          </p:cNvPr>
          <p:cNvSpPr>
            <a:spLocks noGrp="1"/>
          </p:cNvSpPr>
          <p:nvPr>
            <p:ph idx="1"/>
          </p:nvPr>
        </p:nvSpPr>
        <p:spPr>
          <a:xfrm>
            <a:off x="838199" y="681038"/>
            <a:ext cx="10660117" cy="6097752"/>
          </a:xfrm>
        </p:spPr>
        <p:txBody>
          <a:bodyPr>
            <a:noAutofit/>
          </a:bodyPr>
          <a:lstStyle/>
          <a:p>
            <a:pPr marL="0" indent="0">
              <a:buNone/>
            </a:pPr>
            <a:r>
              <a:rPr lang="en-US" sz="1800" dirty="0"/>
              <a:t>The second annual review occurred 6-7 February, 2018. Experts consider that given their potential to cause a public health emergency and the absence of efficacious drugs and/or vaccines, there is an urgent need for accelerated research and development for:</a:t>
            </a:r>
          </a:p>
          <a:p>
            <a:r>
              <a:rPr lang="en-US" dirty="0"/>
              <a:t>Crimean-Congo </a:t>
            </a:r>
            <a:r>
              <a:rPr lang="en-US" dirty="0" err="1"/>
              <a:t>haemorrhagic</a:t>
            </a:r>
            <a:r>
              <a:rPr lang="en-US" dirty="0"/>
              <a:t> fever (CCHF)</a:t>
            </a:r>
          </a:p>
          <a:p>
            <a:r>
              <a:rPr lang="en-US" dirty="0"/>
              <a:t>Ebola virus disease and Marburg virus disease</a:t>
            </a:r>
          </a:p>
          <a:p>
            <a:r>
              <a:rPr lang="en-US" dirty="0"/>
              <a:t>Lassa fever</a:t>
            </a:r>
          </a:p>
          <a:p>
            <a:r>
              <a:rPr lang="en-US" dirty="0"/>
              <a:t>Middle East respiratory syndrome coronavirus (MERS-</a:t>
            </a:r>
            <a:r>
              <a:rPr lang="en-US" dirty="0" err="1"/>
              <a:t>CoV</a:t>
            </a:r>
            <a:r>
              <a:rPr lang="en-US" dirty="0"/>
              <a:t>) and Severe Acute Respiratory Syndrome (SARS)</a:t>
            </a:r>
          </a:p>
          <a:p>
            <a:r>
              <a:rPr lang="en-US" dirty="0" err="1"/>
              <a:t>Nipah</a:t>
            </a:r>
            <a:r>
              <a:rPr lang="en-US" dirty="0"/>
              <a:t> and henipaviral diseases</a:t>
            </a:r>
          </a:p>
          <a:p>
            <a:r>
              <a:rPr lang="en-US" dirty="0"/>
              <a:t>Rift Valley fever (RVF)</a:t>
            </a:r>
          </a:p>
          <a:p>
            <a:r>
              <a:rPr lang="en-US" dirty="0"/>
              <a:t>Zika</a:t>
            </a:r>
          </a:p>
          <a:p>
            <a:r>
              <a:rPr lang="en-US" dirty="0"/>
              <a:t>Disease X</a:t>
            </a:r>
          </a:p>
          <a:p>
            <a:pPr marL="0" indent="0">
              <a:buNone/>
            </a:pPr>
            <a:r>
              <a:rPr lang="en-US" sz="1800" dirty="0"/>
              <a:t>Disease X represents the knowledge that a serious international epidemic could be caused by a pathogen currently unknown to cause human disease, and so the R&amp;D Blueprint explicitly seeks to enable cross-cutting R&amp;D preparedness that is also relevant for an unknown “Disease X” as far as possible</a:t>
            </a:r>
          </a:p>
          <a:p>
            <a:endParaRPr lang="en-US" dirty="0"/>
          </a:p>
        </p:txBody>
      </p:sp>
      <p:sp>
        <p:nvSpPr>
          <p:cNvPr id="5" name="Slide Number Placeholder 1"/>
          <p:cNvSpPr>
            <a:spLocks noGrp="1"/>
          </p:cNvSpPr>
          <p:nvPr>
            <p:ph type="sldNum" sz="quarter" idx="12"/>
          </p:nvPr>
        </p:nvSpPr>
        <p:spPr>
          <a:xfrm>
            <a:off x="10558300" y="6423914"/>
            <a:ext cx="1052510" cy="365125"/>
          </a:xfrm>
        </p:spPr>
        <p:txBody>
          <a:bodyPr/>
          <a:lstStyle/>
          <a:p>
            <a:r>
              <a:rPr lang="en-US" sz="1800" dirty="0">
                <a:solidFill>
                  <a:schemeClr val="tx1"/>
                </a:solidFill>
                <a:latin typeface="Arial" charset="0"/>
                <a:ea typeface="Arial" charset="0"/>
                <a:cs typeface="Arial" charset="0"/>
              </a:rPr>
              <a:t>3</a:t>
            </a:r>
          </a:p>
        </p:txBody>
      </p:sp>
    </p:spTree>
    <p:extLst>
      <p:ext uri="{BB962C8B-B14F-4D97-AF65-F5344CB8AC3E}">
        <p14:creationId xmlns:p14="http://schemas.microsoft.com/office/powerpoint/2010/main" val="13843013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A42EE4B6-50B0-C048-A04F-FB58E2E0E4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02261" y="457061"/>
            <a:ext cx="3905968" cy="5668963"/>
          </a:xfrm>
        </p:spPr>
      </p:pic>
      <p:sp>
        <p:nvSpPr>
          <p:cNvPr id="6" name="TextBox 5">
            <a:extLst>
              <a:ext uri="{FF2B5EF4-FFF2-40B4-BE49-F238E27FC236}">
                <a16:creationId xmlns:a16="http://schemas.microsoft.com/office/drawing/2014/main" xmlns="" id="{8A645980-C764-0E42-9B16-389EE24297FE}"/>
              </a:ext>
            </a:extLst>
          </p:cNvPr>
          <p:cNvSpPr txBox="1"/>
          <p:nvPr/>
        </p:nvSpPr>
        <p:spPr>
          <a:xfrm>
            <a:off x="1612196" y="6308724"/>
            <a:ext cx="8229600" cy="338554"/>
          </a:xfrm>
          <a:prstGeom prst="rect">
            <a:avLst/>
          </a:prstGeom>
          <a:noFill/>
        </p:spPr>
        <p:txBody>
          <a:bodyPr wrap="square" rtlCol="0">
            <a:spAutoFit/>
          </a:bodyPr>
          <a:lstStyle/>
          <a:p>
            <a:pPr fontAlgn="base">
              <a:spcBef>
                <a:spcPct val="0"/>
              </a:spcBef>
              <a:spcAft>
                <a:spcPct val="0"/>
              </a:spcAft>
              <a:defRPr/>
            </a:pPr>
            <a:r>
              <a:rPr lang="en-US" sz="1600" dirty="0">
                <a:solidFill>
                  <a:schemeClr val="bg1"/>
                </a:solidFill>
                <a:latin typeface="Arial" charset="0"/>
                <a:cs typeface="Courier New" pitchFamily="49" charset="0"/>
              </a:rPr>
              <a:t>Business Insider</a:t>
            </a:r>
          </a:p>
        </p:txBody>
      </p:sp>
      <p:sp>
        <p:nvSpPr>
          <p:cNvPr id="3" name="Rectangle 2">
            <a:extLst>
              <a:ext uri="{FF2B5EF4-FFF2-40B4-BE49-F238E27FC236}">
                <a16:creationId xmlns:a16="http://schemas.microsoft.com/office/drawing/2014/main" xmlns="" id="{64BE2832-2AB9-4640-BC8A-BFF07CB35A8A}"/>
              </a:ext>
            </a:extLst>
          </p:cNvPr>
          <p:cNvSpPr/>
          <p:nvPr/>
        </p:nvSpPr>
        <p:spPr>
          <a:xfrm rot="10800000" flipV="1">
            <a:off x="7848595" y="308806"/>
            <a:ext cx="2590804" cy="584775"/>
          </a:xfrm>
          <a:prstGeom prst="rect">
            <a:avLst/>
          </a:prstGeom>
        </p:spPr>
        <p:txBody>
          <a:bodyPr wrap="square">
            <a:spAutoFit/>
          </a:bodyPr>
          <a:lstStyle/>
          <a:p>
            <a:pPr defTabSz="685783">
              <a:defRPr/>
            </a:pPr>
            <a:r>
              <a:rPr lang="en-US" sz="1600" dirty="0" err="1">
                <a:solidFill>
                  <a:schemeClr val="bg1"/>
                </a:solidFill>
                <a:latin typeface="Arial"/>
                <a:cs typeface="Courier New" pitchFamily="49" charset="0"/>
              </a:rPr>
              <a:t>ProMED</a:t>
            </a:r>
            <a:r>
              <a:rPr lang="en-US" sz="1600" dirty="0">
                <a:solidFill>
                  <a:schemeClr val="bg1"/>
                </a:solidFill>
                <a:latin typeface="Arial"/>
                <a:cs typeface="Courier New" pitchFamily="49" charset="0"/>
              </a:rPr>
              <a:t> posting: </a:t>
            </a:r>
          </a:p>
          <a:p>
            <a:pPr defTabSz="685783">
              <a:defRPr/>
            </a:pPr>
            <a:r>
              <a:rPr lang="en-US" sz="1600" dirty="0">
                <a:solidFill>
                  <a:schemeClr val="bg1"/>
                </a:solidFill>
                <a:latin typeface="Arial"/>
                <a:cs typeface="Courier New" pitchFamily="49" charset="0"/>
              </a:rPr>
              <a:t>Dec. 30/31</a:t>
            </a:r>
          </a:p>
        </p:txBody>
      </p:sp>
      <p:sp>
        <p:nvSpPr>
          <p:cNvPr id="4" name="TextBox 3">
            <a:extLst>
              <a:ext uri="{FF2B5EF4-FFF2-40B4-BE49-F238E27FC236}">
                <a16:creationId xmlns:a16="http://schemas.microsoft.com/office/drawing/2014/main" xmlns="" id="{F577A223-13FB-FD43-8733-4534CF0BFF19}"/>
              </a:ext>
            </a:extLst>
          </p:cNvPr>
          <p:cNvSpPr txBox="1"/>
          <p:nvPr/>
        </p:nvSpPr>
        <p:spPr>
          <a:xfrm>
            <a:off x="1752601" y="844953"/>
            <a:ext cx="1980497" cy="507831"/>
          </a:xfrm>
          <a:prstGeom prst="rect">
            <a:avLst/>
          </a:prstGeom>
          <a:noFill/>
        </p:spPr>
        <p:txBody>
          <a:bodyPr wrap="square" rtlCol="0">
            <a:spAutoFit/>
          </a:bodyPr>
          <a:lstStyle/>
          <a:p>
            <a:pPr fontAlgn="base">
              <a:spcBef>
                <a:spcPct val="0"/>
              </a:spcBef>
              <a:spcAft>
                <a:spcPct val="0"/>
              </a:spcAft>
              <a:defRPr/>
            </a:pPr>
            <a:r>
              <a:rPr lang="en-US" sz="2700" dirty="0">
                <a:solidFill>
                  <a:schemeClr val="bg1"/>
                </a:solidFill>
                <a:latin typeface="Arial"/>
                <a:cs typeface="Arial" panose="020B0604020202020204" pitchFamily="34" charset="0"/>
              </a:rPr>
              <a:t>Timeline</a:t>
            </a:r>
            <a:endParaRPr lang="en-US" sz="1600" dirty="0">
              <a:solidFill>
                <a:schemeClr val="bg1"/>
              </a:solidFill>
              <a:latin typeface="Arial" charset="0"/>
              <a:cs typeface="Courier New" pitchFamily="49" charset="0"/>
            </a:endParaRPr>
          </a:p>
        </p:txBody>
      </p:sp>
      <p:sp>
        <p:nvSpPr>
          <p:cNvPr id="9"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bg1"/>
                </a:solidFill>
                <a:latin typeface="Arial" charset="0"/>
                <a:ea typeface="Arial" charset="0"/>
                <a:cs typeface="Arial" charset="0"/>
              </a:rPr>
              <a:t>30</a:t>
            </a:r>
            <a:endParaRPr lang="en-US" sz="1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2506547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spc="-1">
                <a:solidFill>
                  <a:srgbClr val="FFFFFF"/>
                </a:solidFill>
                <a:latin typeface="Arial"/>
              </a:rPr>
              <a:t>Figure 1 </a:t>
            </a:r>
          </a:p>
        </p:txBody>
      </p:sp>
      <p:pic>
        <p:nvPicPr>
          <p:cNvPr id="48" name="Main graphic"/>
          <p:cNvPicPr/>
          <p:nvPr/>
        </p:nvPicPr>
        <p:blipFill>
          <a:blip r:embed="rId3"/>
          <a:stretch/>
        </p:blipFill>
        <p:spPr>
          <a:xfrm>
            <a:off x="2594919" y="864974"/>
            <a:ext cx="6472881" cy="5325762"/>
          </a:xfrm>
          <a:prstGeom prst="rect">
            <a:avLst/>
          </a:prstGeom>
          <a:ln>
            <a:noFill/>
          </a:ln>
        </p:spPr>
      </p:pic>
      <p:sp>
        <p:nvSpPr>
          <p:cNvPr id="49" name="TextShape 2"/>
          <p:cNvSpPr txBox="1"/>
          <p:nvPr/>
        </p:nvSpPr>
        <p:spPr>
          <a:xfrm>
            <a:off x="2534851" y="6190735"/>
            <a:ext cx="8858080" cy="521766"/>
          </a:xfrm>
          <a:prstGeom prst="rect">
            <a:avLst/>
          </a:prstGeom>
          <a:noFill/>
          <a:ln>
            <a:noFill/>
          </a:ln>
        </p:spPr>
        <p:txBody>
          <a:bodyPr wrap="square" lIns="90000" tIns="45000" rIns="90000" bIns="45000">
            <a:spAutoFit/>
          </a:bodyPr>
          <a:lstStyle/>
          <a:p>
            <a:r>
              <a:rPr lang="en-US" sz="1400" i="1" spc="-1" dirty="0">
                <a:solidFill>
                  <a:srgbClr val="FFFFFF"/>
                </a:solidFill>
              </a:rPr>
              <a:t>Huang C et al. Lancet Volume 395 Issue 10223 Pages 497-506 (February 2020) </a:t>
            </a:r>
          </a:p>
          <a:p>
            <a:r>
              <a:rPr lang="en-US" sz="1400" i="1" spc="-1" dirty="0">
                <a:solidFill>
                  <a:srgbClr val="FFFFFF"/>
                </a:solidFill>
              </a:rPr>
              <a:t>DOI: 10.1016/S0140-6736(20)30183-5</a:t>
            </a:r>
          </a:p>
        </p:txBody>
      </p:sp>
      <p:pic>
        <p:nvPicPr>
          <p:cNvPr id="51" name="Logo"/>
          <p:cNvPicPr/>
          <p:nvPr/>
        </p:nvPicPr>
        <p:blipFill>
          <a:blip r:embed="rId4"/>
          <a:stretch/>
        </p:blipFill>
        <p:spPr>
          <a:xfrm>
            <a:off x="1603560" y="6064200"/>
            <a:ext cx="707760" cy="793800"/>
          </a:xfrm>
          <a:prstGeom prst="rect">
            <a:avLst/>
          </a:prstGeom>
          <a:ln>
            <a:noFill/>
          </a:ln>
        </p:spPr>
      </p:pic>
      <p:sp>
        <p:nvSpPr>
          <p:cNvPr id="2" name="TextBox 1">
            <a:extLst>
              <a:ext uri="{FF2B5EF4-FFF2-40B4-BE49-F238E27FC236}">
                <a16:creationId xmlns:a16="http://schemas.microsoft.com/office/drawing/2014/main" xmlns="" id="{2315BC97-71D7-6B4A-BA01-65898CD324D4}"/>
              </a:ext>
            </a:extLst>
          </p:cNvPr>
          <p:cNvSpPr txBox="1"/>
          <p:nvPr/>
        </p:nvSpPr>
        <p:spPr>
          <a:xfrm>
            <a:off x="0" y="380406"/>
            <a:ext cx="12072551" cy="830997"/>
          </a:xfrm>
          <a:prstGeom prst="rect">
            <a:avLst/>
          </a:prstGeom>
          <a:noFill/>
        </p:spPr>
        <p:txBody>
          <a:bodyPr wrap="square" rtlCol="0">
            <a:spAutoFit/>
          </a:bodyPr>
          <a:lstStyle/>
          <a:p>
            <a:pPr algn="ctr"/>
            <a:r>
              <a:rPr lang="en-US" sz="2000" dirty="0">
                <a:solidFill>
                  <a:schemeClr val="bg1"/>
                </a:solidFill>
              </a:rPr>
              <a:t>Date of illness onset and age distribution of patients with laboratory-confirmed 2019-nCoV infection</a:t>
            </a:r>
          </a:p>
          <a:p>
            <a:endParaRPr lang="en-US" sz="2800" dirty="0">
              <a:solidFill>
                <a:schemeClr val="bg1"/>
              </a:solidFill>
            </a:endParaRPr>
          </a:p>
        </p:txBody>
      </p:sp>
      <p:sp>
        <p:nvSpPr>
          <p:cNvPr id="7" name="Slide Number Placeholder 1"/>
          <p:cNvSpPr txBox="1">
            <a:spLocks/>
          </p:cNvSpPr>
          <p:nvPr/>
        </p:nvSpPr>
        <p:spPr>
          <a:xfrm>
            <a:off x="10558300" y="6423914"/>
            <a:ext cx="10525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chemeClr val="bg1"/>
                </a:solidFill>
                <a:latin typeface="Arial" charset="0"/>
                <a:ea typeface="Arial" charset="0"/>
                <a:cs typeface="Arial" charset="0"/>
              </a:rPr>
              <a:t>31</a:t>
            </a:r>
            <a:endParaRPr lang="en-US" dirty="0">
              <a:solidFill>
                <a:schemeClr val="bg1"/>
              </a:solidFill>
              <a:latin typeface="Arial" charset="0"/>
              <a:ea typeface="Arial" charset="0"/>
              <a:cs typeface="Arial" charset="0"/>
            </a:endParaRPr>
          </a:p>
        </p:txBody>
      </p:sp>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7ED134BB-47E4-9142-991C-070B77750D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274638"/>
            <a:ext cx="8686800" cy="6430962"/>
          </a:xfrm>
          <a:solidFill>
            <a:schemeClr val="accent2"/>
          </a:solidFill>
        </p:spPr>
      </p:pic>
      <p:sp>
        <p:nvSpPr>
          <p:cNvPr id="6" name="Slide Number Placeholder 1"/>
          <p:cNvSpPr txBox="1">
            <a:spLocks/>
          </p:cNvSpPr>
          <p:nvPr/>
        </p:nvSpPr>
        <p:spPr bwMode="auto">
          <a:xfrm>
            <a:off x="10558300" y="6423914"/>
            <a:ext cx="1052510" cy="365125"/>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smtClean="0">
                <a:solidFill>
                  <a:schemeClr val="bg1"/>
                </a:solidFill>
                <a:latin typeface="Arial" charset="0"/>
                <a:ea typeface="Arial" charset="0"/>
                <a:cs typeface="Arial" charset="0"/>
              </a:rPr>
              <a:t>32</a:t>
            </a:r>
            <a:endParaRPr lang="en-US" sz="1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5563971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8D2D83-88BE-E640-B21C-616F8DF52BF3}"/>
              </a:ext>
            </a:extLst>
          </p:cNvPr>
          <p:cNvSpPr>
            <a:spLocks noGrp="1"/>
          </p:cNvSpPr>
          <p:nvPr>
            <p:ph type="title"/>
          </p:nvPr>
        </p:nvSpPr>
        <p:spPr>
          <a:xfrm>
            <a:off x="98853" y="205946"/>
            <a:ext cx="11936627" cy="708454"/>
          </a:xfrm>
        </p:spPr>
        <p:txBody>
          <a:bodyPr>
            <a:noAutofit/>
          </a:bodyPr>
          <a:lstStyle/>
          <a:p>
            <a:r>
              <a:rPr lang="en-US" sz="4000" dirty="0">
                <a:solidFill>
                  <a:schemeClr val="tx1"/>
                </a:solidFill>
              </a:rPr>
              <a:t>The situation as of Feb. 28, 2020</a:t>
            </a:r>
          </a:p>
        </p:txBody>
      </p:sp>
      <p:pic>
        <p:nvPicPr>
          <p:cNvPr id="8" name="Content Placeholder 7">
            <a:extLst>
              <a:ext uri="{FF2B5EF4-FFF2-40B4-BE49-F238E27FC236}">
                <a16:creationId xmlns:a16="http://schemas.microsoft.com/office/drawing/2014/main" xmlns="" id="{3B17DD2B-CAB5-D048-B308-184EDA5152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351" y="914400"/>
            <a:ext cx="11763633" cy="5832389"/>
          </a:xfrm>
        </p:spPr>
      </p:pic>
      <p:sp>
        <p:nvSpPr>
          <p:cNvPr id="5" name="Slide Number Placeholder 1"/>
          <p:cNvSpPr txBox="1">
            <a:spLocks/>
          </p:cNvSpPr>
          <p:nvPr/>
        </p:nvSpPr>
        <p:spPr bwMode="auto">
          <a:xfrm>
            <a:off x="10558300" y="6423914"/>
            <a:ext cx="1052510" cy="365125"/>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smtClean="0">
                <a:solidFill>
                  <a:schemeClr val="bg1"/>
                </a:solidFill>
                <a:latin typeface="Arial" charset="0"/>
                <a:ea typeface="Arial" charset="0"/>
                <a:cs typeface="Arial" charset="0"/>
              </a:rPr>
              <a:t>33</a:t>
            </a:r>
            <a:endParaRPr lang="en-US" sz="1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1635804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F2C4AE-EA00-BA40-A042-716BF139B01B}"/>
              </a:ext>
            </a:extLst>
          </p:cNvPr>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BY MARCH 2020 </a:t>
            </a:r>
          </a:p>
        </p:txBody>
      </p:sp>
      <p:pic>
        <p:nvPicPr>
          <p:cNvPr id="5" name="Content Placeholder 4">
            <a:extLst>
              <a:ext uri="{FF2B5EF4-FFF2-40B4-BE49-F238E27FC236}">
                <a16:creationId xmlns:a16="http://schemas.microsoft.com/office/drawing/2014/main" xmlns="" id="{D62AF3CC-53EF-6547-8551-78A22AC81B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1375" y="1513490"/>
            <a:ext cx="5429249" cy="4484921"/>
          </a:xfrm>
        </p:spPr>
      </p:pic>
      <p:sp>
        <p:nvSpPr>
          <p:cNvPr id="6"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tx1"/>
                </a:solidFill>
                <a:latin typeface="Arial" charset="0"/>
                <a:ea typeface="Arial" charset="0"/>
                <a:cs typeface="Arial" charset="0"/>
              </a:rPr>
              <a:t>34</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24858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46477" y="135383"/>
            <a:ext cx="7703184" cy="1123315"/>
          </a:xfrm>
          <a:prstGeom prst="rect">
            <a:avLst/>
          </a:prstGeom>
        </p:spPr>
        <p:txBody>
          <a:bodyPr vert="horz" wrap="square" lIns="0" tIns="12700" rIns="0" bIns="0" rtlCol="0" anchor="ctr">
            <a:spAutoFit/>
          </a:bodyPr>
          <a:lstStyle/>
          <a:p>
            <a:pPr marL="2248535" marR="5080" indent="-2236470">
              <a:lnSpc>
                <a:spcPct val="100000"/>
              </a:lnSpc>
              <a:spcBef>
                <a:spcPts val="100"/>
              </a:spcBef>
            </a:pPr>
            <a:r>
              <a:rPr sz="3600" b="1" spc="-5" dirty="0">
                <a:latin typeface="Arial"/>
                <a:cs typeface="Arial"/>
              </a:rPr>
              <a:t>U.S. </a:t>
            </a:r>
            <a:r>
              <a:rPr sz="3600" b="1" dirty="0">
                <a:latin typeface="Arial"/>
                <a:cs typeface="Arial"/>
              </a:rPr>
              <a:t>Begins</a:t>
            </a:r>
            <a:r>
              <a:rPr sz="3600" b="1" spc="-10" dirty="0">
                <a:latin typeface="Arial"/>
                <a:cs typeface="Arial"/>
              </a:rPr>
              <a:t> </a:t>
            </a:r>
            <a:r>
              <a:rPr sz="3600" b="1" dirty="0">
                <a:latin typeface="Arial"/>
                <a:cs typeface="Arial"/>
              </a:rPr>
              <a:t>Airport</a:t>
            </a:r>
            <a:r>
              <a:rPr sz="3600" b="1" spc="-15" dirty="0">
                <a:latin typeface="Arial"/>
                <a:cs typeface="Arial"/>
              </a:rPr>
              <a:t> </a:t>
            </a:r>
            <a:r>
              <a:rPr sz="3600" b="1" dirty="0">
                <a:latin typeface="Arial"/>
                <a:cs typeface="Arial"/>
              </a:rPr>
              <a:t>Screening </a:t>
            </a:r>
            <a:r>
              <a:rPr sz="3600" b="1" spc="-5" dirty="0">
                <a:latin typeface="Arial"/>
                <a:cs typeface="Arial"/>
              </a:rPr>
              <a:t>from </a:t>
            </a:r>
            <a:r>
              <a:rPr sz="3600" b="1" spc="-985" dirty="0">
                <a:latin typeface="Arial"/>
                <a:cs typeface="Arial"/>
              </a:rPr>
              <a:t> </a:t>
            </a:r>
            <a:r>
              <a:rPr sz="3600" b="1" spc="-5" dirty="0">
                <a:latin typeface="Arial"/>
                <a:cs typeface="Arial"/>
              </a:rPr>
              <a:t>Wuhan </a:t>
            </a:r>
            <a:r>
              <a:rPr sz="3600" b="1" dirty="0">
                <a:latin typeface="Arial"/>
                <a:cs typeface="Arial"/>
              </a:rPr>
              <a:t>Jan.</a:t>
            </a:r>
            <a:r>
              <a:rPr sz="3600" b="1" spc="-5" dirty="0">
                <a:latin typeface="Arial"/>
                <a:cs typeface="Arial"/>
              </a:rPr>
              <a:t> </a:t>
            </a:r>
            <a:r>
              <a:rPr sz="3600" b="1" dirty="0">
                <a:latin typeface="Arial"/>
                <a:cs typeface="Arial"/>
              </a:rPr>
              <a:t>17</a:t>
            </a:r>
            <a:endParaRPr sz="3600">
              <a:latin typeface="Arial"/>
              <a:cs typeface="Arial"/>
            </a:endParaRPr>
          </a:p>
        </p:txBody>
      </p:sp>
      <p:pic>
        <p:nvPicPr>
          <p:cNvPr id="3" name="object 3"/>
          <p:cNvPicPr/>
          <p:nvPr/>
        </p:nvPicPr>
        <p:blipFill>
          <a:blip r:embed="rId2">
            <a:extLst>
              <a:ext uri="{28A0092B-C50C-407E-A947-70E740481C1C}">
                <a14:useLocalDpi xmlns:a14="http://schemas.microsoft.com/office/drawing/2010/main" val="0"/>
              </a:ext>
            </a:extLst>
          </a:blip>
          <a:stretch>
            <a:fillRect/>
          </a:stretch>
        </p:blipFill>
        <p:spPr>
          <a:xfrm>
            <a:off x="1981200" y="1219200"/>
            <a:ext cx="8229600" cy="5105400"/>
          </a:xfrm>
          <a:prstGeom prst="rect">
            <a:avLst/>
          </a:prstGeom>
        </p:spPr>
      </p:pic>
      <p:sp>
        <p:nvSpPr>
          <p:cNvPr id="4" name="object 4"/>
          <p:cNvSpPr txBox="1"/>
          <p:nvPr/>
        </p:nvSpPr>
        <p:spPr>
          <a:xfrm>
            <a:off x="1831341" y="6354267"/>
            <a:ext cx="2882265" cy="513080"/>
          </a:xfrm>
          <a:prstGeom prst="rect">
            <a:avLst/>
          </a:prstGeom>
        </p:spPr>
        <p:txBody>
          <a:bodyPr vert="horz" wrap="square" lIns="0" tIns="12065" rIns="0" bIns="0" rtlCol="0">
            <a:spAutoFit/>
          </a:bodyPr>
          <a:lstStyle/>
          <a:p>
            <a:pPr marL="12700">
              <a:spcBef>
                <a:spcPts val="95"/>
              </a:spcBef>
            </a:pPr>
            <a:r>
              <a:rPr sz="1600" spc="-5" dirty="0">
                <a:latin typeface="Arial"/>
                <a:cs typeface="Arial"/>
              </a:rPr>
              <a:t>(For</a:t>
            </a:r>
            <a:r>
              <a:rPr sz="1600" spc="20" dirty="0">
                <a:latin typeface="Arial"/>
                <a:cs typeface="Arial"/>
              </a:rPr>
              <a:t> </a:t>
            </a:r>
            <a:r>
              <a:rPr sz="1600" spc="-5" dirty="0">
                <a:latin typeface="Arial"/>
                <a:cs typeface="Arial"/>
              </a:rPr>
              <a:t>illustrative</a:t>
            </a:r>
            <a:r>
              <a:rPr sz="1600" spc="-30" dirty="0">
                <a:latin typeface="Arial"/>
                <a:cs typeface="Arial"/>
              </a:rPr>
              <a:t> </a:t>
            </a:r>
            <a:r>
              <a:rPr sz="1600" spc="-5" dirty="0">
                <a:latin typeface="Arial"/>
                <a:cs typeface="Arial"/>
              </a:rPr>
              <a:t>purposes;</a:t>
            </a:r>
            <a:r>
              <a:rPr sz="1600" spc="10" dirty="0">
                <a:latin typeface="Arial"/>
                <a:cs typeface="Arial"/>
              </a:rPr>
              <a:t> </a:t>
            </a:r>
            <a:r>
              <a:rPr sz="1600" spc="-5" dirty="0">
                <a:latin typeface="Arial"/>
                <a:cs typeface="Arial"/>
              </a:rPr>
              <a:t>this</a:t>
            </a:r>
            <a:r>
              <a:rPr sz="1600" spc="10" dirty="0">
                <a:latin typeface="Arial"/>
                <a:cs typeface="Arial"/>
              </a:rPr>
              <a:t> </a:t>
            </a:r>
            <a:r>
              <a:rPr sz="1600" spc="-5" dirty="0">
                <a:latin typeface="Arial"/>
                <a:cs typeface="Arial"/>
              </a:rPr>
              <a:t>is</a:t>
            </a:r>
            <a:endParaRPr sz="1600" dirty="0">
              <a:latin typeface="Arial"/>
              <a:cs typeface="Arial"/>
            </a:endParaRPr>
          </a:p>
          <a:p>
            <a:pPr marL="12700">
              <a:spcBef>
                <a:spcPts val="5"/>
              </a:spcBef>
            </a:pPr>
            <a:r>
              <a:rPr sz="1600" spc="-5" dirty="0">
                <a:latin typeface="Arial"/>
                <a:cs typeface="Arial"/>
              </a:rPr>
              <a:t>actua</a:t>
            </a:r>
            <a:r>
              <a:rPr sz="1600" dirty="0">
                <a:latin typeface="Arial"/>
                <a:cs typeface="Arial"/>
              </a:rPr>
              <a:t>l</a:t>
            </a:r>
            <a:r>
              <a:rPr sz="1600" spc="-5" dirty="0">
                <a:latin typeface="Arial"/>
                <a:cs typeface="Arial"/>
              </a:rPr>
              <a:t>ly</a:t>
            </a:r>
            <a:r>
              <a:rPr sz="1600" spc="-10" dirty="0">
                <a:latin typeface="Arial"/>
                <a:cs typeface="Arial"/>
              </a:rPr>
              <a:t> </a:t>
            </a:r>
            <a:r>
              <a:rPr sz="1600" spc="-5" dirty="0">
                <a:latin typeface="Arial"/>
                <a:cs typeface="Arial"/>
              </a:rPr>
              <a:t>Ko</a:t>
            </a:r>
            <a:r>
              <a:rPr sz="1600" dirty="0">
                <a:latin typeface="Arial"/>
                <a:cs typeface="Arial"/>
              </a:rPr>
              <a:t>l</a:t>
            </a:r>
            <a:r>
              <a:rPr sz="1600" spc="-5" dirty="0">
                <a:latin typeface="Arial"/>
                <a:cs typeface="Arial"/>
              </a:rPr>
              <a:t>kata</a:t>
            </a:r>
            <a:r>
              <a:rPr sz="1600" spc="-110" dirty="0">
                <a:latin typeface="Arial"/>
                <a:cs typeface="Arial"/>
              </a:rPr>
              <a:t> </a:t>
            </a:r>
            <a:r>
              <a:rPr sz="1600" spc="-5" dirty="0">
                <a:latin typeface="Arial"/>
                <a:cs typeface="Arial"/>
              </a:rPr>
              <a:t>A</a:t>
            </a:r>
            <a:r>
              <a:rPr sz="1600" dirty="0">
                <a:latin typeface="Arial"/>
                <a:cs typeface="Arial"/>
              </a:rPr>
              <a:t>i</a:t>
            </a:r>
            <a:r>
              <a:rPr sz="1600" spc="-5" dirty="0">
                <a:latin typeface="Arial"/>
                <a:cs typeface="Arial"/>
              </a:rPr>
              <a:t>rpo</a:t>
            </a:r>
            <a:r>
              <a:rPr sz="1600" spc="-15" dirty="0">
                <a:latin typeface="Arial"/>
                <a:cs typeface="Arial"/>
              </a:rPr>
              <a:t>r</a:t>
            </a:r>
            <a:r>
              <a:rPr sz="1600" spc="-5" dirty="0">
                <a:latin typeface="Arial"/>
                <a:cs typeface="Arial"/>
              </a:rPr>
              <a:t>t)</a:t>
            </a:r>
            <a:endParaRPr sz="1600" dirty="0">
              <a:latin typeface="Arial"/>
              <a:cs typeface="Arial"/>
            </a:endParaRPr>
          </a:p>
        </p:txBody>
      </p:sp>
      <p:sp>
        <p:nvSpPr>
          <p:cNvPr id="6"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tx1"/>
                </a:solidFill>
                <a:latin typeface="Arial" charset="0"/>
                <a:ea typeface="Arial" charset="0"/>
                <a:cs typeface="Arial" charset="0"/>
              </a:rPr>
              <a:t>35</a:t>
            </a:r>
            <a:endParaRPr lang="en-US" sz="1800" dirty="0">
              <a:solidFill>
                <a:schemeClr val="tx1"/>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1323E8-4FE0-5D4B-8588-ECBC022F2A74}"/>
              </a:ext>
            </a:extLst>
          </p:cNvPr>
          <p:cNvSpPr>
            <a:spLocks noGrp="1"/>
          </p:cNvSpPr>
          <p:nvPr>
            <p:ph type="title"/>
          </p:nvPr>
        </p:nvSpPr>
        <p:spPr>
          <a:xfrm>
            <a:off x="0" y="0"/>
            <a:ext cx="12192000" cy="1136821"/>
          </a:xfrm>
        </p:spPr>
        <p:txBody>
          <a:bodyPr>
            <a:normAutofit/>
          </a:bodyPr>
          <a:lstStyle/>
          <a:p>
            <a:r>
              <a:rPr lang="en-US" dirty="0"/>
              <a:t>International Arrivals at DFW Airport, Mar. 14, 2020</a:t>
            </a:r>
          </a:p>
        </p:txBody>
      </p:sp>
      <p:pic>
        <p:nvPicPr>
          <p:cNvPr id="5" name="Content Placeholder 4">
            <a:extLst>
              <a:ext uri="{FF2B5EF4-FFF2-40B4-BE49-F238E27FC236}">
                <a16:creationId xmlns:a16="http://schemas.microsoft.com/office/drawing/2014/main" xmlns="" id="{BA9FEC0B-C9EF-1A4A-BE6A-A7C6E929EB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1124" y="791540"/>
            <a:ext cx="9789034" cy="5274920"/>
          </a:xfrm>
        </p:spPr>
      </p:pic>
      <p:sp>
        <p:nvSpPr>
          <p:cNvPr id="6" name="TextBox 5">
            <a:extLst>
              <a:ext uri="{FF2B5EF4-FFF2-40B4-BE49-F238E27FC236}">
                <a16:creationId xmlns:a16="http://schemas.microsoft.com/office/drawing/2014/main" xmlns="" id="{A307F337-038E-E142-8C6B-2431B9E3B75B}"/>
              </a:ext>
            </a:extLst>
          </p:cNvPr>
          <p:cNvSpPr txBox="1"/>
          <p:nvPr/>
        </p:nvSpPr>
        <p:spPr>
          <a:xfrm>
            <a:off x="185351" y="6227804"/>
            <a:ext cx="4040660" cy="369332"/>
          </a:xfrm>
          <a:prstGeom prst="rect">
            <a:avLst/>
          </a:prstGeom>
          <a:noFill/>
        </p:spPr>
        <p:txBody>
          <a:bodyPr wrap="square" rtlCol="0">
            <a:spAutoFit/>
          </a:bodyPr>
          <a:lstStyle/>
          <a:p>
            <a:r>
              <a:rPr lang="en-US" dirty="0"/>
              <a:t>New York Times, Mar. 15, 2020</a:t>
            </a:r>
          </a:p>
        </p:txBody>
      </p:sp>
      <p:sp>
        <p:nvSpPr>
          <p:cNvPr id="7"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tx1"/>
                </a:solidFill>
                <a:latin typeface="Arial" charset="0"/>
                <a:ea typeface="Arial" charset="0"/>
                <a:cs typeface="Arial" charset="0"/>
              </a:rPr>
              <a:t>36</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2845401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algn="ctr" eaLnBrk="1" hangingPunct="1"/>
            <a:r>
              <a:rPr lang="en-US" dirty="0"/>
              <a:t>THEN AND NOW …</a:t>
            </a:r>
          </a:p>
        </p:txBody>
      </p:sp>
      <p:sp>
        <p:nvSpPr>
          <p:cNvPr id="6" name="Text Placeholder 5">
            <a:extLst>
              <a:ext uri="{FF2B5EF4-FFF2-40B4-BE49-F238E27FC236}">
                <a16:creationId xmlns:a16="http://schemas.microsoft.com/office/drawing/2014/main" xmlns="" id="{05ED8593-9261-DD4F-AAFE-2FECEAA55E38}"/>
              </a:ext>
            </a:extLst>
          </p:cNvPr>
          <p:cNvSpPr>
            <a:spLocks noGrp="1"/>
          </p:cNvSpPr>
          <p:nvPr>
            <p:ph type="body" idx="1"/>
          </p:nvPr>
        </p:nvSpPr>
        <p:spPr/>
        <p:txBody>
          <a:bodyPr/>
          <a:lstStyle/>
          <a:p>
            <a:r>
              <a:rPr lang="en-US" dirty="0"/>
              <a:t>Influenza Pandemic, 1918</a:t>
            </a:r>
          </a:p>
        </p:txBody>
      </p:sp>
      <p:pic>
        <p:nvPicPr>
          <p:cNvPr id="74755"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3238499" y="2580184"/>
            <a:ext cx="2628900" cy="2578100"/>
          </a:xfrm>
          <a:noFill/>
        </p:spPr>
      </p:pic>
      <p:sp>
        <p:nvSpPr>
          <p:cNvPr id="7" name="Text Placeholder 6">
            <a:extLst>
              <a:ext uri="{FF2B5EF4-FFF2-40B4-BE49-F238E27FC236}">
                <a16:creationId xmlns:a16="http://schemas.microsoft.com/office/drawing/2014/main" xmlns="" id="{352563F9-85A1-8344-8924-D13FE05890F8}"/>
              </a:ext>
            </a:extLst>
          </p:cNvPr>
          <p:cNvSpPr>
            <a:spLocks noGrp="1"/>
          </p:cNvSpPr>
          <p:nvPr>
            <p:ph type="body" sz="quarter" idx="3"/>
          </p:nvPr>
        </p:nvSpPr>
        <p:spPr>
          <a:xfrm>
            <a:off x="6150771" y="2008585"/>
            <a:ext cx="3374231" cy="479822"/>
          </a:xfrm>
        </p:spPr>
        <p:txBody>
          <a:bodyPr>
            <a:noAutofit/>
          </a:bodyPr>
          <a:lstStyle/>
          <a:p>
            <a:r>
              <a:rPr lang="en-US" dirty="0"/>
              <a:t>SARS-CoV-2 Pandemic, 2020</a:t>
            </a:r>
          </a:p>
        </p:txBody>
      </p:sp>
      <p:pic>
        <p:nvPicPr>
          <p:cNvPr id="5" name="Content Placeholder 4">
            <a:extLst>
              <a:ext uri="{FF2B5EF4-FFF2-40B4-BE49-F238E27FC236}">
                <a16:creationId xmlns:a16="http://schemas.microsoft.com/office/drawing/2014/main" xmlns="" id="{9A795A80-C2DC-ED48-9041-10E1C4171ADC}"/>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324602" y="2580185"/>
            <a:ext cx="2743199" cy="2578099"/>
          </a:xfrm>
        </p:spPr>
      </p:pic>
      <p:sp>
        <p:nvSpPr>
          <p:cNvPr id="8"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bg1"/>
                </a:solidFill>
                <a:latin typeface="Arial" charset="0"/>
                <a:ea typeface="Arial" charset="0"/>
                <a:cs typeface="Arial" charset="0"/>
              </a:rPr>
              <a:t>37</a:t>
            </a:r>
            <a:endParaRPr lang="en-US" sz="1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58332425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AutoShape 1">
            <a:extLst>
              <a:ext uri="{FF2B5EF4-FFF2-40B4-BE49-F238E27FC236}">
                <a16:creationId xmlns:a16="http://schemas.microsoft.com/office/drawing/2014/main" xmlns="" id="{0C4F9F3C-6E6C-4948-9094-A7A42D7FE61C}"/>
              </a:ext>
            </a:extLst>
          </p:cNvPr>
          <p:cNvSpPr>
            <a:spLocks noChangeArrowheads="1"/>
          </p:cNvSpPr>
          <p:nvPr/>
        </p:nvSpPr>
        <p:spPr bwMode="auto">
          <a:xfrm>
            <a:off x="5653089" y="79375"/>
            <a:ext cx="887079" cy="30995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723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buClr>
                <a:srgbClr val="000000"/>
              </a:buClr>
              <a:buSzPct val="100000"/>
              <a:defRPr/>
            </a:pPr>
            <a:r>
              <a:rPr lang="en-US" altLang="en-US">
                <a:cs typeface="Courier New" pitchFamily="49" charset="0"/>
              </a:rPr>
              <a:t>Figure 1 </a:t>
            </a:r>
          </a:p>
        </p:txBody>
      </p:sp>
      <p:pic>
        <p:nvPicPr>
          <p:cNvPr id="4098" name="Picture 2">
            <a:extLst>
              <a:ext uri="{FF2B5EF4-FFF2-40B4-BE49-F238E27FC236}">
                <a16:creationId xmlns:a16="http://schemas.microsoft.com/office/drawing/2014/main" xmlns="" id="{8160FACE-C949-D840-933E-24C71B7BF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400" y="1039814"/>
            <a:ext cx="6350000" cy="4429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3">
            <a:extLst>
              <a:ext uri="{FF2B5EF4-FFF2-40B4-BE49-F238E27FC236}">
                <a16:creationId xmlns:a16="http://schemas.microsoft.com/office/drawing/2014/main" xmlns="" id="{4A04AAC2-FAB6-1A41-A983-B0783CBE23EC}"/>
              </a:ext>
            </a:extLst>
          </p:cNvPr>
          <p:cNvSpPr txBox="1">
            <a:spLocks noChangeArrowheads="1"/>
          </p:cNvSpPr>
          <p:nvPr/>
        </p:nvSpPr>
        <p:spPr bwMode="auto">
          <a:xfrm>
            <a:off x="3438525" y="6477001"/>
            <a:ext cx="7292975"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buClr>
                <a:srgbClr val="000000"/>
              </a:buClr>
              <a:buSzPct val="100000"/>
              <a:defRPr/>
            </a:pPr>
            <a:r>
              <a:rPr lang="en-US" altLang="en-US" sz="900" i="1" dirty="0">
                <a:cs typeface="Courier New" pitchFamily="49" charset="0"/>
              </a:rPr>
              <a:t>The Lancet Respiratory Medicine</a:t>
            </a:r>
            <a:r>
              <a:rPr lang="en-US" altLang="en-US" sz="900" dirty="0">
                <a:cs typeface="Courier New" pitchFamily="49" charset="0"/>
              </a:rPr>
              <a:t> 2019 769-89DOI: (10.1016/S2213-2600(18)30496-X) </a:t>
            </a:r>
          </a:p>
        </p:txBody>
      </p:sp>
      <p:sp>
        <p:nvSpPr>
          <p:cNvPr id="4100" name="Text Box 4">
            <a:extLst>
              <a:ext uri="{FF2B5EF4-FFF2-40B4-BE49-F238E27FC236}">
                <a16:creationId xmlns:a16="http://schemas.microsoft.com/office/drawing/2014/main" xmlns="" id="{ED395E66-D38E-7149-BB97-BB6207265439}"/>
              </a:ext>
            </a:extLst>
          </p:cNvPr>
          <p:cNvSpPr txBox="1">
            <a:spLocks noChangeArrowheads="1"/>
          </p:cNvSpPr>
          <p:nvPr/>
        </p:nvSpPr>
        <p:spPr bwMode="auto">
          <a:xfrm>
            <a:off x="3424379" y="5818188"/>
            <a:ext cx="5365750" cy="860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buClr>
                <a:srgbClr val="000000"/>
              </a:buClr>
              <a:buSzPct val="100000"/>
              <a:defRPr/>
            </a:pPr>
            <a:r>
              <a:rPr lang="en-US" altLang="en-US" sz="900" dirty="0">
                <a:cs typeface="Courier New" pitchFamily="49" charset="0"/>
              </a:rPr>
              <a:t>Copyright © 2019 The Author(s). Published by Elsevier Ltd. This is an Open Access article under the CC BY 4.0 license</a:t>
            </a:r>
            <a:r>
              <a:rPr lang="en-US" altLang="en-US" sz="900" dirty="0">
                <a:cs typeface="Courier New" pitchFamily="49" charset="0"/>
                <a:hlinkClick r:id="rId4"/>
              </a:rPr>
              <a:t> Terms and Conditions</a:t>
            </a:r>
          </a:p>
        </p:txBody>
      </p:sp>
      <p:sp>
        <p:nvSpPr>
          <p:cNvPr id="7"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tx1"/>
                </a:solidFill>
                <a:latin typeface="Arial" charset="0"/>
                <a:ea typeface="Arial" charset="0"/>
                <a:cs typeface="Arial" charset="0"/>
              </a:rPr>
              <a:t>38</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4052649688"/>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01833501-A128-E445-B5EE-1D89C9257B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000" y="381001"/>
            <a:ext cx="7162800" cy="5706975"/>
          </a:xfrm>
        </p:spPr>
      </p:pic>
      <p:sp>
        <p:nvSpPr>
          <p:cNvPr id="6"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tx1"/>
                </a:solidFill>
                <a:latin typeface="Arial" charset="0"/>
                <a:ea typeface="Arial" charset="0"/>
                <a:cs typeface="Arial" charset="0"/>
              </a:rPr>
              <a:t>39</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9096886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Map&#10;&#10;Description automatically generated">
            <a:extLst>
              <a:ext uri="{FF2B5EF4-FFF2-40B4-BE49-F238E27FC236}">
                <a16:creationId xmlns:a16="http://schemas.microsoft.com/office/drawing/2014/main" xmlns="" id="{E5D19C7D-9033-2743-94CF-2282212D54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5795" y="1600201"/>
            <a:ext cx="7480411" cy="4525963"/>
          </a:xfrm>
        </p:spPr>
      </p:pic>
      <p:sp>
        <p:nvSpPr>
          <p:cNvPr id="4" name="Title 3">
            <a:extLst>
              <a:ext uri="{FF2B5EF4-FFF2-40B4-BE49-F238E27FC236}">
                <a16:creationId xmlns:a16="http://schemas.microsoft.com/office/drawing/2014/main" xmlns="" id="{F7C2FAC1-DDA9-EA46-BE19-7085B9B44C69}"/>
              </a:ext>
            </a:extLst>
          </p:cNvPr>
          <p:cNvSpPr>
            <a:spLocks noGrp="1"/>
          </p:cNvSpPr>
          <p:nvPr>
            <p:ph type="title"/>
          </p:nvPr>
        </p:nvSpPr>
        <p:spPr>
          <a:xfrm>
            <a:off x="1549400" y="456566"/>
            <a:ext cx="6675120" cy="822960"/>
          </a:xfrm>
        </p:spPr>
        <p:txBody>
          <a:bodyPr/>
          <a:lstStyle/>
          <a:p>
            <a:r>
              <a:rPr lang="en-US" sz="3200" b="1" dirty="0">
                <a:solidFill>
                  <a:srgbClr val="002E5F"/>
                </a:solidFill>
                <a:latin typeface="Arial" panose="020B0604020202020204" pitchFamily="34" charset="0"/>
                <a:cs typeface="Arial" panose="020B0604020202020204" pitchFamily="34" charset="0"/>
              </a:rPr>
              <a:t>Global Health Security: Overall</a:t>
            </a:r>
            <a:endParaRPr lang="en-US" sz="3200" dirty="0"/>
          </a:p>
        </p:txBody>
      </p:sp>
      <p:pic>
        <p:nvPicPr>
          <p:cNvPr id="7" name="Picture 6" descr="A screenshot of a cell phone&#10;&#10;Description automatically generated">
            <a:extLst>
              <a:ext uri="{FF2B5EF4-FFF2-40B4-BE49-F238E27FC236}">
                <a16:creationId xmlns:a16="http://schemas.microsoft.com/office/drawing/2014/main" xmlns="" id="{6CD17976-9038-0F40-B62B-47877F4BF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4418564"/>
            <a:ext cx="1068080" cy="864636"/>
          </a:xfrm>
          <a:prstGeom prst="rect">
            <a:avLst/>
          </a:prstGeom>
        </p:spPr>
      </p:pic>
      <p:sp>
        <p:nvSpPr>
          <p:cNvPr id="8" name="TextBox 7">
            <a:extLst>
              <a:ext uri="{FF2B5EF4-FFF2-40B4-BE49-F238E27FC236}">
                <a16:creationId xmlns:a16="http://schemas.microsoft.com/office/drawing/2014/main" xmlns="" id="{4F07DC20-92FF-9647-AB16-FF9C5E8DBFE7}"/>
              </a:ext>
            </a:extLst>
          </p:cNvPr>
          <p:cNvSpPr txBox="1"/>
          <p:nvPr/>
        </p:nvSpPr>
        <p:spPr>
          <a:xfrm>
            <a:off x="6477001" y="6401434"/>
            <a:ext cx="4731969" cy="369332"/>
          </a:xfrm>
          <a:prstGeom prst="rect">
            <a:avLst/>
          </a:prstGeom>
          <a:noFill/>
        </p:spPr>
        <p:txBody>
          <a:bodyPr wrap="square" rtlCol="0">
            <a:spAutoFit/>
          </a:bodyPr>
          <a:lstStyle/>
          <a:p>
            <a:r>
              <a:rPr lang="en-US" dirty="0">
                <a:solidFill>
                  <a:prstClr val="black"/>
                </a:solidFill>
                <a:latin typeface="Georgia"/>
              </a:rPr>
              <a:t>Source: https://</a:t>
            </a:r>
            <a:r>
              <a:rPr lang="en-US" dirty="0" err="1">
                <a:solidFill>
                  <a:prstClr val="black"/>
                </a:solidFill>
                <a:latin typeface="Georgia"/>
              </a:rPr>
              <a:t>www.ghsindex.org</a:t>
            </a:r>
            <a:r>
              <a:rPr lang="en-US" dirty="0">
                <a:solidFill>
                  <a:prstClr val="black"/>
                </a:solidFill>
                <a:latin typeface="Georgia"/>
              </a:rPr>
              <a:t>/</a:t>
            </a:r>
          </a:p>
        </p:txBody>
      </p:sp>
      <p:sp>
        <p:nvSpPr>
          <p:cNvPr id="2" name="TextBox 1">
            <a:extLst>
              <a:ext uri="{FF2B5EF4-FFF2-40B4-BE49-F238E27FC236}">
                <a16:creationId xmlns:a16="http://schemas.microsoft.com/office/drawing/2014/main" xmlns="" id="{5DE83B23-14F0-0146-876B-EF1523D85050}"/>
              </a:ext>
            </a:extLst>
          </p:cNvPr>
          <p:cNvSpPr txBox="1"/>
          <p:nvPr/>
        </p:nvSpPr>
        <p:spPr>
          <a:xfrm>
            <a:off x="996462" y="6377354"/>
            <a:ext cx="3264035" cy="369332"/>
          </a:xfrm>
          <a:prstGeom prst="rect">
            <a:avLst/>
          </a:prstGeom>
          <a:noFill/>
        </p:spPr>
        <p:txBody>
          <a:bodyPr wrap="none" rtlCol="0">
            <a:spAutoFit/>
          </a:bodyPr>
          <a:lstStyle/>
          <a:p>
            <a:r>
              <a:rPr lang="en-US" dirty="0"/>
              <a:t>Courtesy of Dr. Wilmot James</a:t>
            </a:r>
          </a:p>
        </p:txBody>
      </p:sp>
      <p:sp>
        <p:nvSpPr>
          <p:cNvPr id="9"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tx1"/>
                </a:solidFill>
                <a:latin typeface="Arial" charset="0"/>
                <a:ea typeface="Arial" charset="0"/>
                <a:cs typeface="Arial" charset="0"/>
              </a:rPr>
              <a:t>4</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6144807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54DABB35-854C-1041-AF69-93A4A74565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4201" y="533400"/>
            <a:ext cx="6696408" cy="5638800"/>
          </a:xfrm>
        </p:spPr>
      </p:pic>
      <p:sp>
        <p:nvSpPr>
          <p:cNvPr id="6" name="TextBox 5">
            <a:extLst>
              <a:ext uri="{FF2B5EF4-FFF2-40B4-BE49-F238E27FC236}">
                <a16:creationId xmlns:a16="http://schemas.microsoft.com/office/drawing/2014/main" xmlns="" id="{8780F060-387E-0140-979B-21F46E2CA8B5}"/>
              </a:ext>
            </a:extLst>
          </p:cNvPr>
          <p:cNvSpPr txBox="1"/>
          <p:nvPr/>
        </p:nvSpPr>
        <p:spPr>
          <a:xfrm>
            <a:off x="1184031" y="4814394"/>
            <a:ext cx="1629507" cy="923330"/>
          </a:xfrm>
          <a:prstGeom prst="rect">
            <a:avLst/>
          </a:prstGeom>
          <a:noFill/>
        </p:spPr>
        <p:txBody>
          <a:bodyPr wrap="square" rtlCol="0">
            <a:spAutoFit/>
          </a:bodyPr>
          <a:lstStyle/>
          <a:p>
            <a:r>
              <a:rPr lang="en-US" dirty="0"/>
              <a:t>Wall Street Journal, Aug. 19, 2020</a:t>
            </a:r>
          </a:p>
        </p:txBody>
      </p:sp>
      <p:sp>
        <p:nvSpPr>
          <p:cNvPr id="7"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tx1"/>
                </a:solidFill>
                <a:latin typeface="Arial" charset="0"/>
                <a:ea typeface="Arial" charset="0"/>
                <a:cs typeface="Arial" charset="0"/>
              </a:rPr>
              <a:t>40</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0845499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xmlns="" id="{98E8AD04-3E75-5846-841F-F05BAD9F030F}"/>
              </a:ext>
            </a:extLst>
          </p:cNvPr>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3510455" y="1582676"/>
            <a:ext cx="5726778" cy="3364958"/>
          </a:xfrm>
        </p:spPr>
      </p:pic>
      <p:sp>
        <p:nvSpPr>
          <p:cNvPr id="12" name="TextBox 11">
            <a:extLst>
              <a:ext uri="{FF2B5EF4-FFF2-40B4-BE49-F238E27FC236}">
                <a16:creationId xmlns:a16="http://schemas.microsoft.com/office/drawing/2014/main" xmlns="" id="{15C134FA-15C1-C349-903E-B738F88DF9D5}"/>
              </a:ext>
            </a:extLst>
          </p:cNvPr>
          <p:cNvSpPr txBox="1"/>
          <p:nvPr/>
        </p:nvSpPr>
        <p:spPr>
          <a:xfrm>
            <a:off x="2855259" y="1244525"/>
            <a:ext cx="0" cy="0"/>
          </a:xfrm>
          <a:prstGeom prst="rect">
            <a:avLst/>
          </a:prstGeom>
          <a:noFill/>
        </p:spPr>
        <p:txBody>
          <a:bodyPr wrap="none" lIns="0" rIns="0" rtlCol="0">
            <a:noAutofit/>
          </a:bodyPr>
          <a:lstStyle/>
          <a:p>
            <a:pPr fontAlgn="base">
              <a:spcBef>
                <a:spcPct val="0"/>
              </a:spcBef>
              <a:spcAft>
                <a:spcPct val="0"/>
              </a:spcAft>
            </a:pPr>
            <a:endParaRPr lang="en-US" sz="1200" dirty="0">
              <a:solidFill>
                <a:srgbClr val="CC3300"/>
              </a:solidFill>
              <a:latin typeface="Arial" charset="0"/>
              <a:cs typeface="Courier New" pitchFamily="49" charset="0"/>
            </a:endParaRPr>
          </a:p>
        </p:txBody>
      </p:sp>
      <p:sp>
        <p:nvSpPr>
          <p:cNvPr id="13" name="TextBox 12">
            <a:extLst>
              <a:ext uri="{FF2B5EF4-FFF2-40B4-BE49-F238E27FC236}">
                <a16:creationId xmlns:a16="http://schemas.microsoft.com/office/drawing/2014/main" xmlns="" id="{E2556C1C-13B0-C449-881F-26A1B7C11936}"/>
              </a:ext>
            </a:extLst>
          </p:cNvPr>
          <p:cNvSpPr txBox="1"/>
          <p:nvPr/>
        </p:nvSpPr>
        <p:spPr>
          <a:xfrm>
            <a:off x="1316736" y="5144914"/>
            <a:ext cx="8924544" cy="615805"/>
          </a:xfrm>
          <a:prstGeom prst="rect">
            <a:avLst/>
          </a:prstGeom>
          <a:noFill/>
        </p:spPr>
        <p:txBody>
          <a:bodyPr wrap="none" lIns="0" rIns="0" rtlCol="0">
            <a:noAutofit/>
          </a:bodyPr>
          <a:lstStyle/>
          <a:p>
            <a:pPr fontAlgn="base">
              <a:spcBef>
                <a:spcPct val="0"/>
              </a:spcBef>
              <a:spcAft>
                <a:spcPct val="0"/>
              </a:spcAft>
            </a:pPr>
            <a:r>
              <a:rPr lang="en-US" sz="2400" dirty="0">
                <a:solidFill>
                  <a:srgbClr val="FFFFFF"/>
                </a:solidFill>
                <a:latin typeface="Arial" charset="0"/>
                <a:cs typeface="Courier New" pitchFamily="49" charset="0"/>
              </a:rPr>
              <a:t>Anti-Mask Demonstrations, Michigan State House, May 1, 2020</a:t>
            </a:r>
          </a:p>
        </p:txBody>
      </p:sp>
      <p:sp>
        <p:nvSpPr>
          <p:cNvPr id="14" name="TextBox 13">
            <a:extLst>
              <a:ext uri="{FF2B5EF4-FFF2-40B4-BE49-F238E27FC236}">
                <a16:creationId xmlns:a16="http://schemas.microsoft.com/office/drawing/2014/main" xmlns="" id="{74560EEF-7559-C742-A6D8-CE6D71B67CAE}"/>
              </a:ext>
            </a:extLst>
          </p:cNvPr>
          <p:cNvSpPr txBox="1"/>
          <p:nvPr/>
        </p:nvSpPr>
        <p:spPr>
          <a:xfrm>
            <a:off x="4025153" y="1155775"/>
            <a:ext cx="0" cy="0"/>
          </a:xfrm>
          <a:prstGeom prst="rect">
            <a:avLst/>
          </a:prstGeom>
          <a:noFill/>
        </p:spPr>
        <p:txBody>
          <a:bodyPr wrap="none" lIns="0" rIns="0" rtlCol="0">
            <a:noAutofit/>
          </a:bodyPr>
          <a:lstStyle/>
          <a:p>
            <a:pPr fontAlgn="base">
              <a:spcBef>
                <a:spcPct val="0"/>
              </a:spcBef>
              <a:spcAft>
                <a:spcPct val="0"/>
              </a:spcAft>
            </a:pPr>
            <a:endParaRPr lang="en-US" sz="1200" dirty="0">
              <a:solidFill>
                <a:srgbClr val="CC3300"/>
              </a:solidFill>
              <a:latin typeface="Arial" charset="0"/>
              <a:cs typeface="Courier New" pitchFamily="49" charset="0"/>
            </a:endParaRPr>
          </a:p>
        </p:txBody>
      </p:sp>
      <p:sp>
        <p:nvSpPr>
          <p:cNvPr id="15" name="TextBox 14">
            <a:extLst>
              <a:ext uri="{FF2B5EF4-FFF2-40B4-BE49-F238E27FC236}">
                <a16:creationId xmlns:a16="http://schemas.microsoft.com/office/drawing/2014/main" xmlns="" id="{08F4DC2D-2666-994D-8093-D933DB76E8E9}"/>
              </a:ext>
            </a:extLst>
          </p:cNvPr>
          <p:cNvSpPr txBox="1"/>
          <p:nvPr/>
        </p:nvSpPr>
        <p:spPr>
          <a:xfrm rot="10800000" flipH="1" flipV="1">
            <a:off x="73572" y="77668"/>
            <a:ext cx="12192000" cy="1072165"/>
          </a:xfrm>
          <a:prstGeom prst="rect">
            <a:avLst/>
          </a:prstGeom>
          <a:noFill/>
        </p:spPr>
        <p:txBody>
          <a:bodyPr wrap="none" lIns="0" rIns="0" rtlCol="0">
            <a:noAutofit/>
          </a:bodyPr>
          <a:lstStyle/>
          <a:p>
            <a:pPr algn="ctr" fontAlgn="base">
              <a:spcBef>
                <a:spcPct val="0"/>
              </a:spcBef>
              <a:spcAft>
                <a:spcPct val="0"/>
              </a:spcAft>
            </a:pPr>
            <a:r>
              <a:rPr lang="en-US" sz="4000" b="1" dirty="0">
                <a:solidFill>
                  <a:srgbClr val="FFFFFF"/>
                </a:solidFill>
                <a:latin typeface="Calibri" panose="020F0502020204030204" pitchFamily="34" charset="0"/>
                <a:cs typeface="Calibri" panose="020F0502020204030204" pitchFamily="34" charset="0"/>
              </a:rPr>
              <a:t>WHY WOULD A PANDEMIC BECOME A POLITICAL ISSUE?</a:t>
            </a:r>
          </a:p>
        </p:txBody>
      </p:sp>
      <p:sp>
        <p:nvSpPr>
          <p:cNvPr id="10"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bg1"/>
                </a:solidFill>
                <a:latin typeface="Arial" charset="0"/>
                <a:ea typeface="Arial" charset="0"/>
                <a:cs typeface="Arial" charset="0"/>
              </a:rPr>
              <a:t>41</a:t>
            </a:r>
            <a:endParaRPr lang="en-US" sz="1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4043932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with medium confidence">
            <a:extLst>
              <a:ext uri="{FF2B5EF4-FFF2-40B4-BE49-F238E27FC236}">
                <a16:creationId xmlns:a16="http://schemas.microsoft.com/office/drawing/2014/main" xmlns="" id="{61080E45-182D-9F4D-B541-CA7F6A40D448}"/>
              </a:ext>
            </a:extLst>
          </p:cNvPr>
          <p:cNvPicPr>
            <a:picLocks noGrp="1" noChangeAspect="1"/>
          </p:cNvPicPr>
          <p:nvPr>
            <p:ph idx="1"/>
          </p:nvPr>
        </p:nvPicPr>
        <p:blipFill>
          <a:blip r:embed="rId2"/>
          <a:stretch>
            <a:fillRect/>
          </a:stretch>
        </p:blipFill>
        <p:spPr>
          <a:xfrm>
            <a:off x="1802423" y="1825625"/>
            <a:ext cx="8587153" cy="4351338"/>
          </a:xfrm>
        </p:spPr>
      </p:pic>
      <p:sp>
        <p:nvSpPr>
          <p:cNvPr id="7"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tx1"/>
                </a:solidFill>
                <a:latin typeface="Arial" charset="0"/>
                <a:ea typeface="Arial" charset="0"/>
                <a:cs typeface="Arial" charset="0"/>
              </a:rPr>
              <a:t>42</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4888965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92AFB9-73AB-024D-A443-09A9715F8A81}"/>
              </a:ext>
            </a:extLst>
          </p:cNvPr>
          <p:cNvSpPr>
            <a:spLocks noGrp="1"/>
          </p:cNvSpPr>
          <p:nvPr>
            <p:ph type="title"/>
          </p:nvPr>
        </p:nvSpPr>
        <p:spPr>
          <a:xfrm>
            <a:off x="2152650" y="152401"/>
            <a:ext cx="7886700" cy="762001"/>
          </a:xfrm>
        </p:spPr>
        <p:txBody>
          <a:bodyPr>
            <a:normAutofit/>
          </a:bodyPr>
          <a:lstStyle/>
          <a:p>
            <a:pPr algn="ctr"/>
            <a:r>
              <a:rPr lang="en-US" sz="3600" dirty="0"/>
              <a:t>AVERAGE DAILY CASES IN U.S. (CDC)</a:t>
            </a:r>
          </a:p>
        </p:txBody>
      </p:sp>
      <p:pic>
        <p:nvPicPr>
          <p:cNvPr id="17" name="Content Placeholder 16">
            <a:extLst>
              <a:ext uri="{FF2B5EF4-FFF2-40B4-BE49-F238E27FC236}">
                <a16:creationId xmlns:a16="http://schemas.microsoft.com/office/drawing/2014/main" xmlns="" id="{BAA9DAD5-50D0-B54A-B92A-4919374DDC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1100" y="914401"/>
            <a:ext cx="7588250" cy="5562599"/>
          </a:xfrm>
        </p:spPr>
      </p:pic>
      <p:sp>
        <p:nvSpPr>
          <p:cNvPr id="5"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tx1"/>
                </a:solidFill>
                <a:latin typeface="Arial" charset="0"/>
                <a:ea typeface="Arial" charset="0"/>
                <a:cs typeface="Arial" charset="0"/>
              </a:rPr>
              <a:t>43</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3599828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BA3071-6832-124F-9283-4768C2CF1FB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BA59E958-33BE-9D45-8179-C73E1BD7E0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228600"/>
            <a:ext cx="8153400" cy="6629400"/>
          </a:xfrm>
        </p:spPr>
      </p:pic>
      <p:sp>
        <p:nvSpPr>
          <p:cNvPr id="6"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tx1"/>
                </a:solidFill>
                <a:latin typeface="Arial" charset="0"/>
                <a:ea typeface="Arial" charset="0"/>
                <a:cs typeface="Arial" charset="0"/>
              </a:rPr>
              <a:t>44</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942794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xmlns="" id="{4A2ED4F9-4EC8-E348-844F-0B1887D4C2E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057401" y="381001"/>
            <a:ext cx="6553200" cy="5722938"/>
          </a:xfrm>
        </p:spPr>
      </p:pic>
      <p:sp>
        <p:nvSpPr>
          <p:cNvPr id="2" name="TextBox 1">
            <a:extLst>
              <a:ext uri="{FF2B5EF4-FFF2-40B4-BE49-F238E27FC236}">
                <a16:creationId xmlns:a16="http://schemas.microsoft.com/office/drawing/2014/main" xmlns="" id="{C62FABD1-2296-F94A-9160-22E545B5B553}"/>
              </a:ext>
            </a:extLst>
          </p:cNvPr>
          <p:cNvSpPr txBox="1"/>
          <p:nvPr/>
        </p:nvSpPr>
        <p:spPr>
          <a:xfrm>
            <a:off x="1854720" y="6337925"/>
            <a:ext cx="3860280" cy="369332"/>
          </a:xfrm>
          <a:prstGeom prst="rect">
            <a:avLst/>
          </a:prstGeom>
          <a:noFill/>
        </p:spPr>
        <p:txBody>
          <a:bodyPr wrap="square" rtlCol="0">
            <a:spAutoFit/>
          </a:bodyPr>
          <a:lstStyle/>
          <a:p>
            <a:r>
              <a:rPr lang="en-US" dirty="0">
                <a:solidFill>
                  <a:schemeClr val="bg1"/>
                </a:solidFill>
              </a:rPr>
              <a:t>Wall Street Journal, Dec. 4, 2021</a:t>
            </a:r>
          </a:p>
        </p:txBody>
      </p:sp>
      <p:sp>
        <p:nvSpPr>
          <p:cNvPr id="7" name="Slide Number Placeholder 1"/>
          <p:cNvSpPr>
            <a:spLocks noGrp="1"/>
          </p:cNvSpPr>
          <p:nvPr>
            <p:ph type="sldNum" sz="quarter" idx="4294967295"/>
          </p:nvPr>
        </p:nvSpPr>
        <p:spPr>
          <a:xfrm>
            <a:off x="10558300" y="6423914"/>
            <a:ext cx="1052510" cy="365125"/>
          </a:xfrm>
          <a:prstGeom prst="rect">
            <a:avLst/>
          </a:prstGeom>
        </p:spPr>
        <p:txBody>
          <a:bodyPr/>
          <a:lstStyle/>
          <a:p>
            <a:pPr algn="r"/>
            <a:r>
              <a:rPr lang="en-US" sz="1800" dirty="0" smtClean="0">
                <a:solidFill>
                  <a:schemeClr val="tx1"/>
                </a:solidFill>
                <a:latin typeface="Arial" charset="0"/>
                <a:ea typeface="Arial" charset="0"/>
                <a:cs typeface="Arial" charset="0"/>
              </a:rPr>
              <a:t>45</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8767361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F3265"/>
        </a:solidFill>
        <a:effectLst/>
      </p:bgPr>
    </p:bg>
    <p:spTree>
      <p:nvGrpSpPr>
        <p:cNvPr id="1" name=""/>
        <p:cNvGrpSpPr/>
        <p:nvPr/>
      </p:nvGrpSpPr>
      <p:grpSpPr>
        <a:xfrm>
          <a:off x="0" y="0"/>
          <a:ext cx="0" cy="0"/>
          <a:chOff x="0" y="0"/>
          <a:chExt cx="0" cy="0"/>
        </a:xfrm>
      </p:grpSpPr>
      <p:pic>
        <p:nvPicPr>
          <p:cNvPr id="15" name="Graphic 14" descr="Man">
            <a:extLst>
              <a:ext uri="{FF2B5EF4-FFF2-40B4-BE49-F238E27FC236}">
                <a16:creationId xmlns:a16="http://schemas.microsoft.com/office/drawing/2014/main" xmlns="" id="{4B49323F-8980-EF4B-8A31-70C3DAC910B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574160" y="2875417"/>
            <a:ext cx="2186458" cy="2186458"/>
          </a:xfrm>
          <a:prstGeom prst="rect">
            <a:avLst/>
          </a:prstGeom>
        </p:spPr>
      </p:pic>
      <p:pic>
        <p:nvPicPr>
          <p:cNvPr id="16" name="Graphic 15" descr="Man">
            <a:extLst>
              <a:ext uri="{FF2B5EF4-FFF2-40B4-BE49-F238E27FC236}">
                <a16:creationId xmlns:a16="http://schemas.microsoft.com/office/drawing/2014/main" xmlns="" id="{62045D5B-3332-4648-8083-03C0C9D9C54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5037045" y="2875417"/>
            <a:ext cx="2186458" cy="2186458"/>
          </a:xfrm>
          <a:prstGeom prst="rect">
            <a:avLst/>
          </a:prstGeom>
        </p:spPr>
      </p:pic>
      <p:pic>
        <p:nvPicPr>
          <p:cNvPr id="14" name="Graphic 13" descr="Man">
            <a:extLst>
              <a:ext uri="{FF2B5EF4-FFF2-40B4-BE49-F238E27FC236}">
                <a16:creationId xmlns:a16="http://schemas.microsoft.com/office/drawing/2014/main" xmlns="" id="{626B5322-72D7-CE44-8113-1EC78EB090C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947211" y="2875417"/>
            <a:ext cx="2186458" cy="2186458"/>
          </a:xfrm>
          <a:prstGeom prst="rect">
            <a:avLst/>
          </a:prstGeom>
        </p:spPr>
      </p:pic>
      <p:sp>
        <p:nvSpPr>
          <p:cNvPr id="2" name="Title 1">
            <a:extLst>
              <a:ext uri="{FF2B5EF4-FFF2-40B4-BE49-F238E27FC236}">
                <a16:creationId xmlns:a16="http://schemas.microsoft.com/office/drawing/2014/main" xmlns="" id="{91545771-6EE1-9349-AF74-7A51AFB904EF}"/>
              </a:ext>
            </a:extLst>
          </p:cNvPr>
          <p:cNvSpPr>
            <a:spLocks noGrp="1"/>
          </p:cNvSpPr>
          <p:nvPr>
            <p:ph type="title"/>
          </p:nvPr>
        </p:nvSpPr>
        <p:spPr>
          <a:xfrm>
            <a:off x="607959" y="516249"/>
            <a:ext cx="10972800" cy="481588"/>
          </a:xfrm>
        </p:spPr>
        <p:txBody>
          <a:bodyPr>
            <a:normAutofit fontScale="90000"/>
          </a:bodyPr>
          <a:lstStyle/>
          <a:p>
            <a:r>
              <a:rPr lang="en-US" dirty="0"/>
              <a:t>Measures to control transmission ultimately affect </a:t>
            </a:r>
            <a:br>
              <a:rPr lang="en-US" dirty="0"/>
            </a:br>
            <a:r>
              <a:rPr lang="en-US" dirty="0"/>
              <a:t>the rise and impact of viral variants</a:t>
            </a:r>
          </a:p>
        </p:txBody>
      </p:sp>
      <p:pic>
        <p:nvPicPr>
          <p:cNvPr id="6" name="Graphic 5">
            <a:extLst>
              <a:ext uri="{FF2B5EF4-FFF2-40B4-BE49-F238E27FC236}">
                <a16:creationId xmlns:a16="http://schemas.microsoft.com/office/drawing/2014/main" xmlns="" id="{4BC2CCF0-19AC-9A4C-A43F-1C769D552D0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372824" y="3076394"/>
            <a:ext cx="566612" cy="566612"/>
          </a:xfrm>
          <a:prstGeom prst="rect">
            <a:avLst/>
          </a:prstGeom>
        </p:spPr>
      </p:pic>
      <p:pic>
        <p:nvPicPr>
          <p:cNvPr id="7" name="Graphic 6">
            <a:extLst>
              <a:ext uri="{FF2B5EF4-FFF2-40B4-BE49-F238E27FC236}">
                <a16:creationId xmlns:a16="http://schemas.microsoft.com/office/drawing/2014/main" xmlns="" id="{4ED58FE5-927F-D342-A5F5-A895B1C99D1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5136000" y="3076394"/>
            <a:ext cx="566612" cy="566612"/>
          </a:xfrm>
          <a:prstGeom prst="rect">
            <a:avLst/>
          </a:prstGeom>
        </p:spPr>
      </p:pic>
      <p:pic>
        <p:nvPicPr>
          <p:cNvPr id="8" name="Graphic 7">
            <a:extLst>
              <a:ext uri="{FF2B5EF4-FFF2-40B4-BE49-F238E27FC236}">
                <a16:creationId xmlns:a16="http://schemas.microsoft.com/office/drawing/2014/main" xmlns="" id="{D0C47A6A-8952-2B4D-814D-B2B8156324B2}"/>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7500812" y="3487263"/>
            <a:ext cx="566612" cy="566612"/>
          </a:xfrm>
          <a:prstGeom prst="rect">
            <a:avLst/>
          </a:prstGeom>
        </p:spPr>
      </p:pic>
      <p:pic>
        <p:nvPicPr>
          <p:cNvPr id="9" name="Graphic 8">
            <a:extLst>
              <a:ext uri="{FF2B5EF4-FFF2-40B4-BE49-F238E27FC236}">
                <a16:creationId xmlns:a16="http://schemas.microsoft.com/office/drawing/2014/main" xmlns="" id="{F7609735-B7B9-3A42-9C1E-2018A36EF7A3}"/>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522898" y="3081651"/>
            <a:ext cx="566612" cy="566612"/>
          </a:xfrm>
          <a:prstGeom prst="rect">
            <a:avLst/>
          </a:prstGeom>
        </p:spPr>
      </p:pic>
      <p:pic>
        <p:nvPicPr>
          <p:cNvPr id="10" name="Graphic 9">
            <a:extLst>
              <a:ext uri="{FF2B5EF4-FFF2-40B4-BE49-F238E27FC236}">
                <a16:creationId xmlns:a16="http://schemas.microsoft.com/office/drawing/2014/main" xmlns="" id="{6E305385-4D34-1244-BAF2-5FECB4D99FF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8338355" y="3487263"/>
            <a:ext cx="566612" cy="566612"/>
          </a:xfrm>
          <a:prstGeom prst="rect">
            <a:avLst/>
          </a:prstGeom>
        </p:spPr>
      </p:pic>
      <p:pic>
        <p:nvPicPr>
          <p:cNvPr id="11" name="Graphic 10">
            <a:extLst>
              <a:ext uri="{FF2B5EF4-FFF2-40B4-BE49-F238E27FC236}">
                <a16:creationId xmlns:a16="http://schemas.microsoft.com/office/drawing/2014/main" xmlns="" id="{D43B3C62-5BF9-3747-BABB-939A805BD30E}"/>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10013441" y="3487263"/>
            <a:ext cx="566612" cy="566612"/>
          </a:xfrm>
          <a:prstGeom prst="rect">
            <a:avLst/>
          </a:prstGeom>
        </p:spPr>
      </p:pic>
      <p:pic>
        <p:nvPicPr>
          <p:cNvPr id="12" name="Graphic 11">
            <a:extLst>
              <a:ext uri="{FF2B5EF4-FFF2-40B4-BE49-F238E27FC236}">
                <a16:creationId xmlns:a16="http://schemas.microsoft.com/office/drawing/2014/main" xmlns="" id="{4405444E-E4FA-0D48-B435-3E78DB8FCF47}"/>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9175898" y="3487263"/>
            <a:ext cx="566612" cy="566612"/>
          </a:xfrm>
          <a:prstGeom prst="rect">
            <a:avLst/>
          </a:prstGeom>
        </p:spPr>
      </p:pic>
      <p:pic>
        <p:nvPicPr>
          <p:cNvPr id="13" name="Graphic 12">
            <a:extLst>
              <a:ext uri="{FF2B5EF4-FFF2-40B4-BE49-F238E27FC236}">
                <a16:creationId xmlns:a16="http://schemas.microsoft.com/office/drawing/2014/main" xmlns="" id="{88C89C8C-D3B1-1B4F-8097-B0FA99D0CFB4}"/>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10850984" y="3487263"/>
            <a:ext cx="566612" cy="566612"/>
          </a:xfrm>
          <a:prstGeom prst="rect">
            <a:avLst/>
          </a:prstGeom>
        </p:spPr>
      </p:pic>
      <p:grpSp>
        <p:nvGrpSpPr>
          <p:cNvPr id="34" name="Group 33">
            <a:extLst>
              <a:ext uri="{FF2B5EF4-FFF2-40B4-BE49-F238E27FC236}">
                <a16:creationId xmlns:a16="http://schemas.microsoft.com/office/drawing/2014/main" xmlns="" id="{DD2E69EE-733A-AF4F-AC5B-A269579791AE}"/>
              </a:ext>
            </a:extLst>
          </p:cNvPr>
          <p:cNvGrpSpPr/>
          <p:nvPr/>
        </p:nvGrpSpPr>
        <p:grpSpPr>
          <a:xfrm>
            <a:off x="2292599" y="3165091"/>
            <a:ext cx="135508" cy="138444"/>
            <a:chOff x="1598235" y="1176799"/>
            <a:chExt cx="135508" cy="138444"/>
          </a:xfrm>
        </p:grpSpPr>
        <p:sp>
          <p:nvSpPr>
            <p:cNvPr id="28" name="Oval 27">
              <a:extLst>
                <a:ext uri="{FF2B5EF4-FFF2-40B4-BE49-F238E27FC236}">
                  <a16:creationId xmlns:a16="http://schemas.microsoft.com/office/drawing/2014/main" xmlns="" id="{3A89A94B-0AE6-7A4E-8217-2B69D9F70461}"/>
                </a:ext>
              </a:extLst>
            </p:cNvPr>
            <p:cNvSpPr/>
            <p:nvPr/>
          </p:nvSpPr>
          <p:spPr bwMode="auto">
            <a:xfrm>
              <a:off x="1598235" y="1202005"/>
              <a:ext cx="27432" cy="27432"/>
            </a:xfrm>
            <a:prstGeom prst="ellipse">
              <a:avLst/>
            </a:prstGeom>
            <a:solidFill>
              <a:srgbClr val="F7F7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29" name="Oval 28">
              <a:extLst>
                <a:ext uri="{FF2B5EF4-FFF2-40B4-BE49-F238E27FC236}">
                  <a16:creationId xmlns:a16="http://schemas.microsoft.com/office/drawing/2014/main" xmlns="" id="{D51789E7-3D0F-424F-A3F0-5BC1EC193091}"/>
                </a:ext>
              </a:extLst>
            </p:cNvPr>
            <p:cNvSpPr/>
            <p:nvPr/>
          </p:nvSpPr>
          <p:spPr bwMode="auto">
            <a:xfrm>
              <a:off x="1642764" y="1245583"/>
              <a:ext cx="27432" cy="27432"/>
            </a:xfrm>
            <a:prstGeom prst="ellipse">
              <a:avLst/>
            </a:prstGeom>
            <a:solidFill>
              <a:srgbClr val="F7F7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30" name="Oval 29">
              <a:extLst>
                <a:ext uri="{FF2B5EF4-FFF2-40B4-BE49-F238E27FC236}">
                  <a16:creationId xmlns:a16="http://schemas.microsoft.com/office/drawing/2014/main" xmlns="" id="{F99E4D4B-57EF-8349-AD78-1F35367B2290}"/>
                </a:ext>
              </a:extLst>
            </p:cNvPr>
            <p:cNvSpPr/>
            <p:nvPr/>
          </p:nvSpPr>
          <p:spPr bwMode="auto">
            <a:xfrm>
              <a:off x="1684041" y="1287811"/>
              <a:ext cx="27432" cy="27432"/>
            </a:xfrm>
            <a:prstGeom prst="ellipse">
              <a:avLst/>
            </a:prstGeom>
            <a:solidFill>
              <a:srgbClr val="F7F7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31" name="Oval 30">
              <a:extLst>
                <a:ext uri="{FF2B5EF4-FFF2-40B4-BE49-F238E27FC236}">
                  <a16:creationId xmlns:a16="http://schemas.microsoft.com/office/drawing/2014/main" xmlns="" id="{39BFB6B9-CF94-CE4F-9DE7-11BA2F1CFE4D}"/>
                </a:ext>
              </a:extLst>
            </p:cNvPr>
            <p:cNvSpPr/>
            <p:nvPr/>
          </p:nvSpPr>
          <p:spPr bwMode="auto">
            <a:xfrm>
              <a:off x="1653010" y="1190515"/>
              <a:ext cx="27432" cy="27432"/>
            </a:xfrm>
            <a:prstGeom prst="ellipse">
              <a:avLst/>
            </a:prstGeom>
            <a:solidFill>
              <a:srgbClr val="F7F7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32" name="Oval 31">
              <a:extLst>
                <a:ext uri="{FF2B5EF4-FFF2-40B4-BE49-F238E27FC236}">
                  <a16:creationId xmlns:a16="http://schemas.microsoft.com/office/drawing/2014/main" xmlns="" id="{094ADF99-9D4B-F543-BE34-C933F4F6EDC5}"/>
                </a:ext>
              </a:extLst>
            </p:cNvPr>
            <p:cNvSpPr/>
            <p:nvPr/>
          </p:nvSpPr>
          <p:spPr bwMode="auto">
            <a:xfrm>
              <a:off x="1694287" y="1232743"/>
              <a:ext cx="27432" cy="27432"/>
            </a:xfrm>
            <a:prstGeom prst="ellipse">
              <a:avLst/>
            </a:prstGeom>
            <a:solidFill>
              <a:srgbClr val="F7F7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33" name="Oval 32">
              <a:extLst>
                <a:ext uri="{FF2B5EF4-FFF2-40B4-BE49-F238E27FC236}">
                  <a16:creationId xmlns:a16="http://schemas.microsoft.com/office/drawing/2014/main" xmlns="" id="{F63123FC-11B4-F640-A4F2-B91F901D76D1}"/>
                </a:ext>
              </a:extLst>
            </p:cNvPr>
            <p:cNvSpPr/>
            <p:nvPr/>
          </p:nvSpPr>
          <p:spPr bwMode="auto">
            <a:xfrm>
              <a:off x="1706311" y="1176799"/>
              <a:ext cx="27432" cy="27432"/>
            </a:xfrm>
            <a:prstGeom prst="ellipse">
              <a:avLst/>
            </a:prstGeom>
            <a:solidFill>
              <a:srgbClr val="F7F7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grpSp>
      <p:grpSp>
        <p:nvGrpSpPr>
          <p:cNvPr id="35" name="Group 34">
            <a:extLst>
              <a:ext uri="{FF2B5EF4-FFF2-40B4-BE49-F238E27FC236}">
                <a16:creationId xmlns:a16="http://schemas.microsoft.com/office/drawing/2014/main" xmlns="" id="{92EB6CDF-4AB7-6D41-9BE4-6C01BDB7DDCE}"/>
              </a:ext>
            </a:extLst>
          </p:cNvPr>
          <p:cNvGrpSpPr/>
          <p:nvPr/>
        </p:nvGrpSpPr>
        <p:grpSpPr>
          <a:xfrm>
            <a:off x="4935905" y="3206971"/>
            <a:ext cx="135508" cy="138444"/>
            <a:chOff x="1598235" y="1176799"/>
            <a:chExt cx="135508" cy="138444"/>
          </a:xfrm>
          <a:solidFill>
            <a:schemeClr val="bg1">
              <a:lumMod val="75000"/>
            </a:schemeClr>
          </a:solidFill>
        </p:grpSpPr>
        <p:sp>
          <p:nvSpPr>
            <p:cNvPr id="36" name="Oval 35">
              <a:extLst>
                <a:ext uri="{FF2B5EF4-FFF2-40B4-BE49-F238E27FC236}">
                  <a16:creationId xmlns:a16="http://schemas.microsoft.com/office/drawing/2014/main" xmlns="" id="{E78D5070-E82F-7A49-9D1D-671FA3DED118}"/>
                </a:ext>
              </a:extLst>
            </p:cNvPr>
            <p:cNvSpPr/>
            <p:nvPr/>
          </p:nvSpPr>
          <p:spPr bwMode="auto">
            <a:xfrm>
              <a:off x="1598235" y="1202005"/>
              <a:ext cx="27432" cy="27432"/>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37" name="Oval 36">
              <a:extLst>
                <a:ext uri="{FF2B5EF4-FFF2-40B4-BE49-F238E27FC236}">
                  <a16:creationId xmlns:a16="http://schemas.microsoft.com/office/drawing/2014/main" xmlns="" id="{11BFAED9-0538-5441-B7B0-B6A0BA48F95B}"/>
                </a:ext>
              </a:extLst>
            </p:cNvPr>
            <p:cNvSpPr/>
            <p:nvPr/>
          </p:nvSpPr>
          <p:spPr bwMode="auto">
            <a:xfrm>
              <a:off x="1642764" y="1245583"/>
              <a:ext cx="27432" cy="27432"/>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38" name="Oval 37">
              <a:extLst>
                <a:ext uri="{FF2B5EF4-FFF2-40B4-BE49-F238E27FC236}">
                  <a16:creationId xmlns:a16="http://schemas.microsoft.com/office/drawing/2014/main" xmlns="" id="{EA0AB5F8-8F04-7942-8F53-4F619B0FAA3B}"/>
                </a:ext>
              </a:extLst>
            </p:cNvPr>
            <p:cNvSpPr/>
            <p:nvPr/>
          </p:nvSpPr>
          <p:spPr bwMode="auto">
            <a:xfrm>
              <a:off x="1684041" y="1287811"/>
              <a:ext cx="27432" cy="27432"/>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39" name="Oval 38">
              <a:extLst>
                <a:ext uri="{FF2B5EF4-FFF2-40B4-BE49-F238E27FC236}">
                  <a16:creationId xmlns:a16="http://schemas.microsoft.com/office/drawing/2014/main" xmlns="" id="{758D53E5-6D73-2C42-8943-D6881938C3DE}"/>
                </a:ext>
              </a:extLst>
            </p:cNvPr>
            <p:cNvSpPr/>
            <p:nvPr/>
          </p:nvSpPr>
          <p:spPr bwMode="auto">
            <a:xfrm>
              <a:off x="1653010" y="1190515"/>
              <a:ext cx="27432" cy="27432"/>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40" name="Oval 39">
              <a:extLst>
                <a:ext uri="{FF2B5EF4-FFF2-40B4-BE49-F238E27FC236}">
                  <a16:creationId xmlns:a16="http://schemas.microsoft.com/office/drawing/2014/main" xmlns="" id="{3DCF534B-65ED-C844-8662-4D56FBA66743}"/>
                </a:ext>
              </a:extLst>
            </p:cNvPr>
            <p:cNvSpPr/>
            <p:nvPr/>
          </p:nvSpPr>
          <p:spPr bwMode="auto">
            <a:xfrm>
              <a:off x="1694287" y="1232743"/>
              <a:ext cx="27432" cy="27432"/>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41" name="Oval 40">
              <a:extLst>
                <a:ext uri="{FF2B5EF4-FFF2-40B4-BE49-F238E27FC236}">
                  <a16:creationId xmlns:a16="http://schemas.microsoft.com/office/drawing/2014/main" xmlns="" id="{8A7FE618-FAD7-4443-B1DA-9E71A10C45CD}"/>
                </a:ext>
              </a:extLst>
            </p:cNvPr>
            <p:cNvSpPr/>
            <p:nvPr/>
          </p:nvSpPr>
          <p:spPr bwMode="auto">
            <a:xfrm>
              <a:off x="1706311" y="1176799"/>
              <a:ext cx="27432" cy="27432"/>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grpSp>
      <p:grpSp>
        <p:nvGrpSpPr>
          <p:cNvPr id="42" name="Group 41">
            <a:extLst>
              <a:ext uri="{FF2B5EF4-FFF2-40B4-BE49-F238E27FC236}">
                <a16:creationId xmlns:a16="http://schemas.microsoft.com/office/drawing/2014/main" xmlns="" id="{4362F61A-B939-0F46-A797-75FE732F6BE1}"/>
              </a:ext>
            </a:extLst>
          </p:cNvPr>
          <p:cNvGrpSpPr/>
          <p:nvPr/>
        </p:nvGrpSpPr>
        <p:grpSpPr>
          <a:xfrm>
            <a:off x="6381299" y="3163575"/>
            <a:ext cx="135508" cy="138444"/>
            <a:chOff x="1598235" y="1176799"/>
            <a:chExt cx="135508" cy="138444"/>
          </a:xfrm>
          <a:solidFill>
            <a:schemeClr val="bg1">
              <a:lumMod val="50000"/>
            </a:schemeClr>
          </a:solidFill>
        </p:grpSpPr>
        <p:sp>
          <p:nvSpPr>
            <p:cNvPr id="43" name="Oval 42">
              <a:extLst>
                <a:ext uri="{FF2B5EF4-FFF2-40B4-BE49-F238E27FC236}">
                  <a16:creationId xmlns:a16="http://schemas.microsoft.com/office/drawing/2014/main" xmlns="" id="{D8C66C89-F005-F94E-BDCD-E35CE6804EAC}"/>
                </a:ext>
              </a:extLst>
            </p:cNvPr>
            <p:cNvSpPr/>
            <p:nvPr/>
          </p:nvSpPr>
          <p:spPr bwMode="auto">
            <a:xfrm>
              <a:off x="1598235" y="1202005"/>
              <a:ext cx="27432" cy="27432"/>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44" name="Oval 43">
              <a:extLst>
                <a:ext uri="{FF2B5EF4-FFF2-40B4-BE49-F238E27FC236}">
                  <a16:creationId xmlns:a16="http://schemas.microsoft.com/office/drawing/2014/main" xmlns="" id="{189B3D83-5E0F-6547-9B43-33584FCA6882}"/>
                </a:ext>
              </a:extLst>
            </p:cNvPr>
            <p:cNvSpPr/>
            <p:nvPr/>
          </p:nvSpPr>
          <p:spPr bwMode="auto">
            <a:xfrm>
              <a:off x="1642764" y="1245583"/>
              <a:ext cx="27432" cy="27432"/>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45" name="Oval 44">
              <a:extLst>
                <a:ext uri="{FF2B5EF4-FFF2-40B4-BE49-F238E27FC236}">
                  <a16:creationId xmlns:a16="http://schemas.microsoft.com/office/drawing/2014/main" xmlns="" id="{4776F59C-ACAC-3F48-9DE2-C9630E4C3CF2}"/>
                </a:ext>
              </a:extLst>
            </p:cNvPr>
            <p:cNvSpPr/>
            <p:nvPr/>
          </p:nvSpPr>
          <p:spPr bwMode="auto">
            <a:xfrm>
              <a:off x="1684041" y="1287811"/>
              <a:ext cx="27432" cy="27432"/>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46" name="Oval 45">
              <a:extLst>
                <a:ext uri="{FF2B5EF4-FFF2-40B4-BE49-F238E27FC236}">
                  <a16:creationId xmlns:a16="http://schemas.microsoft.com/office/drawing/2014/main" xmlns="" id="{73FB7930-1BDB-C845-929D-5A4BDB6089E3}"/>
                </a:ext>
              </a:extLst>
            </p:cNvPr>
            <p:cNvSpPr/>
            <p:nvPr/>
          </p:nvSpPr>
          <p:spPr bwMode="auto">
            <a:xfrm>
              <a:off x="1653010" y="1190515"/>
              <a:ext cx="27432" cy="27432"/>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47" name="Oval 46">
              <a:extLst>
                <a:ext uri="{FF2B5EF4-FFF2-40B4-BE49-F238E27FC236}">
                  <a16:creationId xmlns:a16="http://schemas.microsoft.com/office/drawing/2014/main" xmlns="" id="{4344D929-237A-C847-9EB6-1D690426CB6B}"/>
                </a:ext>
              </a:extLst>
            </p:cNvPr>
            <p:cNvSpPr/>
            <p:nvPr/>
          </p:nvSpPr>
          <p:spPr bwMode="auto">
            <a:xfrm>
              <a:off x="1694287" y="1232743"/>
              <a:ext cx="27432" cy="27432"/>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48" name="Oval 47">
              <a:extLst>
                <a:ext uri="{FF2B5EF4-FFF2-40B4-BE49-F238E27FC236}">
                  <a16:creationId xmlns:a16="http://schemas.microsoft.com/office/drawing/2014/main" xmlns="" id="{3BDA7E11-2A96-6040-80C3-FC2EED348C9C}"/>
                </a:ext>
              </a:extLst>
            </p:cNvPr>
            <p:cNvSpPr/>
            <p:nvPr/>
          </p:nvSpPr>
          <p:spPr bwMode="auto">
            <a:xfrm>
              <a:off x="1706311" y="1176799"/>
              <a:ext cx="27432" cy="27432"/>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grpSp>
      <p:pic>
        <p:nvPicPr>
          <p:cNvPr id="49" name="Graphic 48">
            <a:extLst>
              <a:ext uri="{FF2B5EF4-FFF2-40B4-BE49-F238E27FC236}">
                <a16:creationId xmlns:a16="http://schemas.microsoft.com/office/drawing/2014/main" xmlns="" id="{AF1DF9D3-60EB-1F4E-BC75-5D6E35ED02C6}"/>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xmlns="" r:embed="rId20"/>
              </a:ext>
            </a:extLst>
          </a:blip>
          <a:stretch>
            <a:fillRect/>
          </a:stretch>
        </p:blipFill>
        <p:spPr>
          <a:xfrm>
            <a:off x="4487271" y="3465291"/>
            <a:ext cx="377758" cy="377758"/>
          </a:xfrm>
          <a:prstGeom prst="rect">
            <a:avLst/>
          </a:prstGeom>
        </p:spPr>
      </p:pic>
      <p:sp>
        <p:nvSpPr>
          <p:cNvPr id="52" name="Rectangle 51">
            <a:extLst>
              <a:ext uri="{FF2B5EF4-FFF2-40B4-BE49-F238E27FC236}">
                <a16:creationId xmlns:a16="http://schemas.microsoft.com/office/drawing/2014/main" xmlns="" id="{ED12C8C7-9985-9140-97E7-71C4108929E4}"/>
              </a:ext>
            </a:extLst>
          </p:cNvPr>
          <p:cNvSpPr/>
          <p:nvPr/>
        </p:nvSpPr>
        <p:spPr>
          <a:xfrm>
            <a:off x="0" y="5747584"/>
            <a:ext cx="12192000" cy="400110"/>
          </a:xfrm>
          <a:prstGeom prst="rect">
            <a:avLst/>
          </a:prstGeom>
          <a:solidFill>
            <a:schemeClr val="bg1"/>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Preventing infection and transmission slows the evolution of new variants, and their spread</a:t>
            </a:r>
          </a:p>
        </p:txBody>
      </p:sp>
      <p:sp>
        <p:nvSpPr>
          <p:cNvPr id="53" name="Rectangle 52">
            <a:extLst>
              <a:ext uri="{FF2B5EF4-FFF2-40B4-BE49-F238E27FC236}">
                <a16:creationId xmlns:a16="http://schemas.microsoft.com/office/drawing/2014/main" xmlns="" id="{02E1AD53-5407-444D-AF13-F0170E22DDCD}"/>
              </a:ext>
            </a:extLst>
          </p:cNvPr>
          <p:cNvSpPr/>
          <p:nvPr/>
        </p:nvSpPr>
        <p:spPr>
          <a:xfrm>
            <a:off x="746892" y="1849242"/>
            <a:ext cx="2663571"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As RNA virus replicates, most or all progeny have mutations</a:t>
            </a:r>
          </a:p>
        </p:txBody>
      </p:sp>
      <p:sp>
        <p:nvSpPr>
          <p:cNvPr id="54" name="Rectangle 53">
            <a:extLst>
              <a:ext uri="{FF2B5EF4-FFF2-40B4-BE49-F238E27FC236}">
                <a16:creationId xmlns:a16="http://schemas.microsoft.com/office/drawing/2014/main" xmlns="" id="{711157D1-655B-674B-BCAB-B636B3E0A076}"/>
              </a:ext>
            </a:extLst>
          </p:cNvPr>
          <p:cNvSpPr/>
          <p:nvPr/>
        </p:nvSpPr>
        <p:spPr>
          <a:xfrm>
            <a:off x="4044507" y="1849242"/>
            <a:ext cx="332237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With more virus, greater opportunity for variety of variants to evolve and spread</a:t>
            </a:r>
          </a:p>
        </p:txBody>
      </p:sp>
      <p:sp>
        <p:nvSpPr>
          <p:cNvPr id="55" name="Rectangle 54">
            <a:extLst>
              <a:ext uri="{FF2B5EF4-FFF2-40B4-BE49-F238E27FC236}">
                <a16:creationId xmlns:a16="http://schemas.microsoft.com/office/drawing/2014/main" xmlns="" id="{E46D77D2-9ECA-404D-AD53-982CE2D4CF93}"/>
              </a:ext>
            </a:extLst>
          </p:cNvPr>
          <p:cNvSpPr/>
          <p:nvPr/>
        </p:nvSpPr>
        <p:spPr>
          <a:xfrm>
            <a:off x="7766137" y="2530960"/>
            <a:ext cx="347865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New opportunities for additional variants as this cycle repeats</a:t>
            </a:r>
          </a:p>
        </p:txBody>
      </p:sp>
      <p:pic>
        <p:nvPicPr>
          <p:cNvPr id="56" name="Graphic 55">
            <a:extLst>
              <a:ext uri="{FF2B5EF4-FFF2-40B4-BE49-F238E27FC236}">
                <a16:creationId xmlns:a16="http://schemas.microsoft.com/office/drawing/2014/main" xmlns="" id="{14FB51D3-B3D3-4048-A163-1BE08FE84345}"/>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xmlns="" r:embed="rId20"/>
              </a:ext>
            </a:extLst>
          </a:blip>
          <a:stretch>
            <a:fillRect/>
          </a:stretch>
        </p:blipFill>
        <p:spPr>
          <a:xfrm>
            <a:off x="1846779" y="3518463"/>
            <a:ext cx="389784" cy="389784"/>
          </a:xfrm>
          <a:prstGeom prst="rect">
            <a:avLst/>
          </a:prstGeom>
        </p:spPr>
      </p:pic>
      <p:pic>
        <p:nvPicPr>
          <p:cNvPr id="57" name="Graphic 56">
            <a:extLst>
              <a:ext uri="{FF2B5EF4-FFF2-40B4-BE49-F238E27FC236}">
                <a16:creationId xmlns:a16="http://schemas.microsoft.com/office/drawing/2014/main" xmlns="" id="{8C2E63A5-BE5E-1345-A0DC-4BD58F998E62}"/>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5966246" y="3430004"/>
            <a:ext cx="377758" cy="377758"/>
          </a:xfrm>
          <a:prstGeom prst="rect">
            <a:avLst/>
          </a:prstGeom>
        </p:spPr>
      </p:pic>
      <p:sp>
        <p:nvSpPr>
          <p:cNvPr id="58" name="Down Arrow 57">
            <a:extLst>
              <a:ext uri="{FF2B5EF4-FFF2-40B4-BE49-F238E27FC236}">
                <a16:creationId xmlns:a16="http://schemas.microsoft.com/office/drawing/2014/main" xmlns="" id="{2FF053F3-0CC1-9741-BAA5-ED2CD54125E0}"/>
              </a:ext>
            </a:extLst>
          </p:cNvPr>
          <p:cNvSpPr/>
          <p:nvPr/>
        </p:nvSpPr>
        <p:spPr bwMode="auto">
          <a:xfrm rot="16200000">
            <a:off x="3358133" y="3474662"/>
            <a:ext cx="170748" cy="529764"/>
          </a:xfrm>
          <a:prstGeom prst="downArrow">
            <a:avLst/>
          </a:prstGeom>
          <a:solidFill>
            <a:srgbClr val="F7F7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59" name="Down Arrow 58">
            <a:extLst>
              <a:ext uri="{FF2B5EF4-FFF2-40B4-BE49-F238E27FC236}">
                <a16:creationId xmlns:a16="http://schemas.microsoft.com/office/drawing/2014/main" xmlns="" id="{47C57871-6D91-8C44-83EF-29C9294573D7}"/>
              </a:ext>
            </a:extLst>
          </p:cNvPr>
          <p:cNvSpPr/>
          <p:nvPr/>
        </p:nvSpPr>
        <p:spPr bwMode="auto">
          <a:xfrm rot="16200000">
            <a:off x="5316913" y="3670994"/>
            <a:ext cx="158225" cy="233655"/>
          </a:xfrm>
          <a:prstGeom prst="downArrow">
            <a:avLst/>
          </a:prstGeom>
          <a:solidFill>
            <a:srgbClr val="F7F7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60" name="Down Arrow 59">
            <a:extLst>
              <a:ext uri="{FF2B5EF4-FFF2-40B4-BE49-F238E27FC236}">
                <a16:creationId xmlns:a16="http://schemas.microsoft.com/office/drawing/2014/main" xmlns="" id="{70B01BF2-A7CD-284A-B89A-787C8CBF337D}"/>
              </a:ext>
            </a:extLst>
          </p:cNvPr>
          <p:cNvSpPr/>
          <p:nvPr/>
        </p:nvSpPr>
        <p:spPr bwMode="auto">
          <a:xfrm rot="16200000">
            <a:off x="8150095" y="3653742"/>
            <a:ext cx="158225" cy="233655"/>
          </a:xfrm>
          <a:prstGeom prst="downArrow">
            <a:avLst/>
          </a:prstGeom>
          <a:solidFill>
            <a:srgbClr val="F7F7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61" name="Down Arrow 60">
            <a:extLst>
              <a:ext uri="{FF2B5EF4-FFF2-40B4-BE49-F238E27FC236}">
                <a16:creationId xmlns:a16="http://schemas.microsoft.com/office/drawing/2014/main" xmlns="" id="{A572E7CC-D4BC-B941-8E71-6077E5FCD946}"/>
              </a:ext>
            </a:extLst>
          </p:cNvPr>
          <p:cNvSpPr/>
          <p:nvPr/>
        </p:nvSpPr>
        <p:spPr bwMode="auto">
          <a:xfrm rot="16200000">
            <a:off x="8979958" y="3653742"/>
            <a:ext cx="158225" cy="233655"/>
          </a:xfrm>
          <a:prstGeom prst="downArrow">
            <a:avLst/>
          </a:prstGeom>
          <a:solidFill>
            <a:srgbClr val="F7F7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62" name="Down Arrow 61">
            <a:extLst>
              <a:ext uri="{FF2B5EF4-FFF2-40B4-BE49-F238E27FC236}">
                <a16:creationId xmlns:a16="http://schemas.microsoft.com/office/drawing/2014/main" xmlns="" id="{48D8A557-33AA-1E42-AD1F-96EA94510514}"/>
              </a:ext>
            </a:extLst>
          </p:cNvPr>
          <p:cNvSpPr/>
          <p:nvPr/>
        </p:nvSpPr>
        <p:spPr bwMode="auto">
          <a:xfrm rot="16200000">
            <a:off x="9817501" y="3653742"/>
            <a:ext cx="158225" cy="233655"/>
          </a:xfrm>
          <a:prstGeom prst="downArrow">
            <a:avLst/>
          </a:prstGeom>
          <a:solidFill>
            <a:srgbClr val="F7F7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63" name="Down Arrow 62">
            <a:extLst>
              <a:ext uri="{FF2B5EF4-FFF2-40B4-BE49-F238E27FC236}">
                <a16:creationId xmlns:a16="http://schemas.microsoft.com/office/drawing/2014/main" xmlns="" id="{554C09BC-87A4-4A4E-9A1D-D127565B3530}"/>
              </a:ext>
            </a:extLst>
          </p:cNvPr>
          <p:cNvSpPr/>
          <p:nvPr/>
        </p:nvSpPr>
        <p:spPr bwMode="auto">
          <a:xfrm rot="16200000">
            <a:off x="10636406" y="3653742"/>
            <a:ext cx="158225" cy="233655"/>
          </a:xfrm>
          <a:prstGeom prst="downArrow">
            <a:avLst/>
          </a:prstGeom>
          <a:solidFill>
            <a:srgbClr val="F7F7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64" name="Down Arrow 63">
            <a:extLst>
              <a:ext uri="{FF2B5EF4-FFF2-40B4-BE49-F238E27FC236}">
                <a16:creationId xmlns:a16="http://schemas.microsoft.com/office/drawing/2014/main" xmlns="" id="{29F4ACA6-A744-1142-9F7E-137585703F98}"/>
              </a:ext>
            </a:extLst>
          </p:cNvPr>
          <p:cNvSpPr/>
          <p:nvPr/>
        </p:nvSpPr>
        <p:spPr bwMode="auto">
          <a:xfrm rot="16200000">
            <a:off x="6793021" y="3647813"/>
            <a:ext cx="158225" cy="233655"/>
          </a:xfrm>
          <a:prstGeom prst="downArrow">
            <a:avLst/>
          </a:prstGeom>
          <a:solidFill>
            <a:srgbClr val="F7F7E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50"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bg1"/>
                </a:solidFill>
                <a:latin typeface="Arial" charset="0"/>
                <a:ea typeface="Arial" charset="0"/>
                <a:cs typeface="Arial" charset="0"/>
              </a:rPr>
              <a:t>46</a:t>
            </a:r>
            <a:endParaRPr lang="en-US" sz="1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9517253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F326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AE2999EB-F46F-1E4A-A24F-398EC73725A2}"/>
              </a:ext>
            </a:extLst>
          </p:cNvPr>
          <p:cNvSpPr/>
          <p:nvPr/>
        </p:nvSpPr>
        <p:spPr bwMode="auto">
          <a:xfrm>
            <a:off x="5710518" y="1"/>
            <a:ext cx="6481482" cy="68579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2" name="Title 1">
            <a:extLst>
              <a:ext uri="{FF2B5EF4-FFF2-40B4-BE49-F238E27FC236}">
                <a16:creationId xmlns:a16="http://schemas.microsoft.com/office/drawing/2014/main" xmlns="" id="{F79170DD-E7A4-CA48-8F2F-A8BB828943F7}"/>
              </a:ext>
            </a:extLst>
          </p:cNvPr>
          <p:cNvSpPr>
            <a:spLocks noGrp="1"/>
          </p:cNvSpPr>
          <p:nvPr>
            <p:ph type="title"/>
          </p:nvPr>
        </p:nvSpPr>
        <p:spPr>
          <a:xfrm>
            <a:off x="655320" y="1128919"/>
            <a:ext cx="4024256" cy="1325563"/>
          </a:xfrm>
        </p:spPr>
        <p:txBody>
          <a:bodyPr/>
          <a:lstStyle/>
          <a:p>
            <a:pPr algn="ctr"/>
            <a:r>
              <a:rPr lang="en-US" sz="3600" b="1" dirty="0">
                <a:solidFill>
                  <a:schemeClr val="bg1"/>
                </a:solidFill>
                <a:latin typeface="Arial" panose="020B0604020202020204" pitchFamily="34" charset="0"/>
                <a:cs typeface="Arial" panose="020B0604020202020204" pitchFamily="34" charset="0"/>
              </a:rPr>
              <a:t>Global spread</a:t>
            </a:r>
          </a:p>
        </p:txBody>
      </p:sp>
      <p:sp>
        <p:nvSpPr>
          <p:cNvPr id="7" name="Rectangle 6">
            <a:extLst>
              <a:ext uri="{FF2B5EF4-FFF2-40B4-BE49-F238E27FC236}">
                <a16:creationId xmlns:a16="http://schemas.microsoft.com/office/drawing/2014/main" xmlns="" id="{13B5B95A-4C07-1E4D-A439-E80CBD065B66}"/>
              </a:ext>
            </a:extLst>
          </p:cNvPr>
          <p:cNvSpPr/>
          <p:nvPr/>
        </p:nvSpPr>
        <p:spPr>
          <a:xfrm>
            <a:off x="655320" y="2454482"/>
            <a:ext cx="4454562"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By the end of June, the D614G mutation was found in almost all SARS-CoV-2 samples worldwide</a:t>
            </a:r>
          </a:p>
        </p:txBody>
      </p:sp>
      <p:pic>
        <p:nvPicPr>
          <p:cNvPr id="8" name="Picture 7">
            <a:extLst>
              <a:ext uri="{FF2B5EF4-FFF2-40B4-BE49-F238E27FC236}">
                <a16:creationId xmlns:a16="http://schemas.microsoft.com/office/drawing/2014/main" xmlns="" id="{CE6D8BD2-627F-DC44-9C91-CDCF24F235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47555" y="484094"/>
            <a:ext cx="6007407" cy="5728447"/>
          </a:xfrm>
          <a:prstGeom prst="rect">
            <a:avLst/>
          </a:prstGeom>
        </p:spPr>
      </p:pic>
      <p:sp>
        <p:nvSpPr>
          <p:cNvPr id="9" name="Rectangle 8">
            <a:extLst>
              <a:ext uri="{FF2B5EF4-FFF2-40B4-BE49-F238E27FC236}">
                <a16:creationId xmlns:a16="http://schemas.microsoft.com/office/drawing/2014/main" xmlns="" id="{D5D09919-379A-A648-8977-35C28448804D}"/>
              </a:ext>
            </a:extLst>
          </p:cNvPr>
          <p:cNvSpPr/>
          <p:nvPr/>
        </p:nvSpPr>
        <p:spPr>
          <a:xfrm>
            <a:off x="5947555" y="6304001"/>
            <a:ext cx="6007407" cy="707886"/>
          </a:xfrm>
          <a:prstGeom prst="rect">
            <a:avLst/>
          </a:prstGeom>
        </p:spPr>
        <p:txBody>
          <a:bodyPr wrap="square">
            <a:spAutoFit/>
          </a:bodyPr>
          <a:lstStyle/>
          <a:p>
            <a:pPr lvl="0"/>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Callaway E. Making Sense Of Coronavirus Mutations. Nature, Vol 585, 10 Sept 2020.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https://media.nature.com/original/magazine-assets/d41586-020-02544-6/d41586-020-02544-6.pdf</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Accessed 9 Mar 2021</a:t>
            </a:r>
            <a:r>
              <a:rPr kumimoji="0" lang="en-US" sz="1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1000" dirty="0">
                <a:solidFill>
                  <a:srgbClr val="C00000"/>
                </a:solidFill>
                <a:latin typeface="Arial" panose="020B0604020202020204" pitchFamily="34" charset="0"/>
                <a:cs typeface="Arial" panose="020B0604020202020204" pitchFamily="34" charset="0"/>
              </a:rPr>
              <a:t>Data: </a:t>
            </a:r>
            <a:r>
              <a:rPr lang="en-US" sz="1000" dirty="0" err="1">
                <a:solidFill>
                  <a:srgbClr val="C00000"/>
                </a:solidFill>
                <a:latin typeface="Arial" panose="020B0604020202020204" pitchFamily="34" charset="0"/>
                <a:cs typeface="Arial" panose="020B0604020202020204" pitchFamily="34" charset="0"/>
              </a:rPr>
              <a:t>Korber</a:t>
            </a:r>
            <a:r>
              <a:rPr lang="en-US" sz="1000" dirty="0">
                <a:solidFill>
                  <a:srgbClr val="C00000"/>
                </a:solidFill>
                <a:latin typeface="Arial" panose="020B0604020202020204" pitchFamily="34" charset="0"/>
                <a:cs typeface="Arial" panose="020B0604020202020204" pitchFamily="34" charset="0"/>
              </a:rPr>
              <a:t>, B. et al. Cell 182, 812–827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Number Placeholder 1"/>
          <p:cNvSpPr txBox="1">
            <a:spLocks/>
          </p:cNvSpPr>
          <p:nvPr/>
        </p:nvSpPr>
        <p:spPr>
          <a:xfrm>
            <a:off x="10916109" y="6423914"/>
            <a:ext cx="105251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smtClean="0">
                <a:solidFill>
                  <a:schemeClr val="tx1"/>
                </a:solidFill>
                <a:latin typeface="Arial" charset="0"/>
                <a:ea typeface="Arial" charset="0"/>
                <a:cs typeface="Arial" charset="0"/>
              </a:rPr>
              <a:t>47</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223798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F326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0BDB2BA-6AD9-F941-83BB-8C2FF27D87D6}"/>
              </a:ext>
            </a:extLst>
          </p:cNvPr>
          <p:cNvSpPr/>
          <p:nvPr/>
        </p:nvSpPr>
        <p:spPr bwMode="auto">
          <a:xfrm>
            <a:off x="0" y="336587"/>
            <a:ext cx="12192000" cy="61253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CC3300"/>
              </a:solidFill>
              <a:effectLst/>
              <a:uLnTx/>
              <a:uFillTx/>
              <a:latin typeface="Arial" pitchFamily="34" charset="0"/>
              <a:ea typeface="+mn-ea"/>
              <a:cs typeface="Courier New" pitchFamily="49" charset="0"/>
            </a:endParaRPr>
          </a:p>
        </p:txBody>
      </p:sp>
      <p:sp>
        <p:nvSpPr>
          <p:cNvPr id="2" name="Title 1">
            <a:extLst>
              <a:ext uri="{FF2B5EF4-FFF2-40B4-BE49-F238E27FC236}">
                <a16:creationId xmlns:a16="http://schemas.microsoft.com/office/drawing/2014/main" xmlns="" id="{914E5826-FC2A-8F40-B2C3-BF4D98C714D2}"/>
              </a:ext>
            </a:extLst>
          </p:cNvPr>
          <p:cNvSpPr>
            <a:spLocks noGrp="1"/>
          </p:cNvSpPr>
          <p:nvPr>
            <p:ph type="title"/>
          </p:nvPr>
        </p:nvSpPr>
        <p:spPr>
          <a:xfrm>
            <a:off x="80683" y="274638"/>
            <a:ext cx="12111317" cy="935579"/>
          </a:xfrm>
        </p:spPr>
        <p:txBody>
          <a:bodyPr/>
          <a:lstStyle/>
          <a:p>
            <a:r>
              <a:rPr lang="en-US" dirty="0">
                <a:solidFill>
                  <a:srgbClr val="000066"/>
                </a:solidFill>
              </a:rPr>
              <a:t>SARS-CoV-2 501Y variant 2 (B.1.1.7; Alpha) in U.K.</a:t>
            </a:r>
          </a:p>
        </p:txBody>
      </p:sp>
      <p:sp>
        <p:nvSpPr>
          <p:cNvPr id="6" name="TextBox 5">
            <a:hlinkClick r:id="rId3"/>
            <a:extLst>
              <a:ext uri="{FF2B5EF4-FFF2-40B4-BE49-F238E27FC236}">
                <a16:creationId xmlns:a16="http://schemas.microsoft.com/office/drawing/2014/main" xmlns="" id="{4F834DD0-AD66-CA49-97DA-A710C3570EC4}"/>
              </a:ext>
            </a:extLst>
          </p:cNvPr>
          <p:cNvSpPr txBox="1"/>
          <p:nvPr/>
        </p:nvSpPr>
        <p:spPr>
          <a:xfrm>
            <a:off x="80683" y="6521413"/>
            <a:ext cx="909896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CDC, COVID-19 Science Update, Transmission. 22 Jan 2021, Ed. 73. </a:t>
            </a:r>
            <a:r>
              <a:rPr kumimoji="0" lang="en-US" sz="1000" b="0" i="0" u="none" strike="noStrike" kern="1200" cap="none" spc="0" normalizeH="0" baseline="0" noProof="0" dirty="0">
                <a:ln>
                  <a:noFill/>
                </a:ln>
                <a:solidFill>
                  <a:srgbClr val="FFFFFF"/>
                </a:solidFill>
                <a:effectLst/>
                <a:uLnTx/>
                <a:uFillTx/>
                <a:latin typeface="Arial"/>
                <a:ea typeface="+mn-ea"/>
                <a:cs typeface="+mn-cs"/>
                <a:hlinkClick r:id="rId3">
                  <a:extLst>
                    <a:ext uri="{A12FA001-AC4F-418D-AE19-62706E023703}">
                      <ahyp:hlinkClr xmlns:ahyp="http://schemas.microsoft.com/office/drawing/2018/hyperlinkcolor" xmlns="" val="tx"/>
                    </a:ext>
                  </a:extLst>
                </a:hlinkClick>
              </a:rPr>
              <a:t>https://www.cdc.gov/library/covid19/01222021_covidupdate.html </a:t>
            </a:r>
            <a:r>
              <a:rPr kumimoji="0" lang="en-US" sz="1000" b="0" i="0" u="none" strike="noStrike" kern="1200" cap="none" spc="0" normalizeH="0" baseline="0" noProof="0" dirty="0">
                <a:ln>
                  <a:noFill/>
                </a:ln>
                <a:solidFill>
                  <a:srgbClr val="FFFFFF"/>
                </a:solidFill>
                <a:effectLst/>
                <a:uLnTx/>
                <a:uFillTx/>
                <a:latin typeface="Arial"/>
                <a:ea typeface="+mn-ea"/>
                <a:cs typeface="+mn-cs"/>
              </a:rPr>
              <a:t>Accessed 9 Mar 2021.</a:t>
            </a:r>
          </a:p>
        </p:txBody>
      </p:sp>
      <p:pic>
        <p:nvPicPr>
          <p:cNvPr id="3" name="Picture 2">
            <a:extLst>
              <a:ext uri="{FF2B5EF4-FFF2-40B4-BE49-F238E27FC236}">
                <a16:creationId xmlns:a16="http://schemas.microsoft.com/office/drawing/2014/main" xmlns="" id="{68F86775-624A-2649-BFD7-8AEBA2989E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67284" y="1269718"/>
            <a:ext cx="8425632" cy="5190533"/>
          </a:xfrm>
          <a:prstGeom prst="rect">
            <a:avLst/>
          </a:prstGeom>
        </p:spPr>
      </p:pic>
      <p:sp>
        <p:nvSpPr>
          <p:cNvPr id="7"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bg1"/>
                </a:solidFill>
                <a:latin typeface="Arial" charset="0"/>
                <a:ea typeface="Arial" charset="0"/>
                <a:cs typeface="Arial" charset="0"/>
              </a:rPr>
              <a:t>48</a:t>
            </a:r>
            <a:endParaRPr lang="en-US" sz="1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2319966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B351E8-D4A3-B346-9B04-B6F7163AA71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29997004-2A3A-E94A-BB73-2F67D63CB6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0519" y="790832"/>
            <a:ext cx="8946292" cy="5881817"/>
          </a:xfrm>
        </p:spPr>
      </p:pic>
      <p:sp>
        <p:nvSpPr>
          <p:cNvPr id="6"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tx1"/>
                </a:solidFill>
                <a:latin typeface="Arial" charset="0"/>
                <a:ea typeface="Arial" charset="0"/>
                <a:cs typeface="Arial" charset="0"/>
              </a:rPr>
              <a:t>49</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5431164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8E3332-6FF3-904C-AE0C-1F6D48B8CB94}"/>
              </a:ext>
            </a:extLst>
          </p:cNvPr>
          <p:cNvSpPr>
            <a:spLocks noGrp="1"/>
          </p:cNvSpPr>
          <p:nvPr>
            <p:ph type="ctrTitle"/>
          </p:nvPr>
        </p:nvSpPr>
        <p:spPr/>
        <p:txBody>
          <a:bodyPr/>
          <a:lstStyle/>
          <a:p>
            <a:r>
              <a:rPr lang="en-US" dirty="0"/>
              <a:t>We had dress rehearsals for “Disease X”</a:t>
            </a:r>
          </a:p>
        </p:txBody>
      </p:sp>
      <p:sp>
        <p:nvSpPr>
          <p:cNvPr id="4"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bg1"/>
                </a:solidFill>
                <a:latin typeface="Arial" charset="0"/>
                <a:ea typeface="Arial" charset="0"/>
                <a:cs typeface="Arial" charset="0"/>
              </a:rPr>
              <a:t>5</a:t>
            </a:r>
            <a:endParaRPr lang="en-US" sz="1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20620500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F180C6-1FC9-9E40-8C80-506684D15A5C}"/>
              </a:ext>
            </a:extLst>
          </p:cNvPr>
          <p:cNvSpPr>
            <a:spLocks noGrp="1"/>
          </p:cNvSpPr>
          <p:nvPr>
            <p:ph type="title"/>
          </p:nvPr>
        </p:nvSpPr>
        <p:spPr>
          <a:xfrm>
            <a:off x="838200" y="365126"/>
            <a:ext cx="10515600" cy="706930"/>
          </a:xfrm>
        </p:spPr>
        <p:txBody>
          <a:bodyPr>
            <a:normAutofit/>
          </a:bodyPr>
          <a:lstStyle/>
          <a:p>
            <a:pPr algn="ctr"/>
            <a:r>
              <a:rPr lang="en-US" sz="4000" b="1" dirty="0"/>
              <a:t>… and now Omicron</a:t>
            </a:r>
          </a:p>
        </p:txBody>
      </p:sp>
      <p:pic>
        <p:nvPicPr>
          <p:cNvPr id="5" name="Content Placeholder 4">
            <a:extLst>
              <a:ext uri="{FF2B5EF4-FFF2-40B4-BE49-F238E27FC236}">
                <a16:creationId xmlns:a16="http://schemas.microsoft.com/office/drawing/2014/main" xmlns="" id="{1466D46E-A1D2-3142-855C-5C8836A616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6471" y="1825625"/>
            <a:ext cx="6479058" cy="4351338"/>
          </a:xfrm>
        </p:spPr>
      </p:pic>
      <p:sp>
        <p:nvSpPr>
          <p:cNvPr id="3" name="TextBox 2">
            <a:extLst>
              <a:ext uri="{FF2B5EF4-FFF2-40B4-BE49-F238E27FC236}">
                <a16:creationId xmlns:a16="http://schemas.microsoft.com/office/drawing/2014/main" xmlns="" id="{D7B5DFA2-9F62-E148-BA2F-B42BE580BBE6}"/>
              </a:ext>
            </a:extLst>
          </p:cNvPr>
          <p:cNvSpPr txBox="1"/>
          <p:nvPr/>
        </p:nvSpPr>
        <p:spPr>
          <a:xfrm>
            <a:off x="778476" y="6450227"/>
            <a:ext cx="1053494" cy="369332"/>
          </a:xfrm>
          <a:prstGeom prst="rect">
            <a:avLst/>
          </a:prstGeom>
          <a:noFill/>
        </p:spPr>
        <p:txBody>
          <a:bodyPr wrap="none" rtlCol="0">
            <a:spAutoFit/>
          </a:bodyPr>
          <a:lstStyle/>
          <a:p>
            <a:r>
              <a:rPr lang="en-US" dirty="0"/>
              <a:t>NY Times</a:t>
            </a:r>
          </a:p>
        </p:txBody>
      </p:sp>
      <p:sp>
        <p:nvSpPr>
          <p:cNvPr id="6"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tx1"/>
                </a:solidFill>
                <a:latin typeface="Arial" charset="0"/>
                <a:ea typeface="Arial" charset="0"/>
                <a:cs typeface="Arial" charset="0"/>
              </a:rPr>
              <a:t>50</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12421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xmlns="" id="{EF176BCB-E2CB-B349-9370-8E599565D6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5788" y="1825625"/>
            <a:ext cx="6960424" cy="4351338"/>
          </a:xfrm>
        </p:spPr>
      </p:pic>
      <p:sp>
        <p:nvSpPr>
          <p:cNvPr id="3" name="TextBox 2">
            <a:extLst>
              <a:ext uri="{FF2B5EF4-FFF2-40B4-BE49-F238E27FC236}">
                <a16:creationId xmlns:a16="http://schemas.microsoft.com/office/drawing/2014/main" xmlns="" id="{723BF1CB-556E-F34B-8EC6-8059DCDC56D7}"/>
              </a:ext>
            </a:extLst>
          </p:cNvPr>
          <p:cNvSpPr txBox="1"/>
          <p:nvPr/>
        </p:nvSpPr>
        <p:spPr>
          <a:xfrm rot="10800000" flipV="1">
            <a:off x="135922" y="6238790"/>
            <a:ext cx="2310715" cy="369332"/>
          </a:xfrm>
          <a:prstGeom prst="rect">
            <a:avLst/>
          </a:prstGeom>
          <a:noFill/>
        </p:spPr>
        <p:txBody>
          <a:bodyPr wrap="square" rtlCol="0">
            <a:spAutoFit/>
          </a:bodyPr>
          <a:lstStyle/>
          <a:p>
            <a:r>
              <a:rPr lang="en-US" dirty="0"/>
              <a:t>NY Times; Data: CDC</a:t>
            </a:r>
          </a:p>
        </p:txBody>
      </p:sp>
      <p:sp>
        <p:nvSpPr>
          <p:cNvPr id="6"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tx1"/>
                </a:solidFill>
                <a:latin typeface="Arial" charset="0"/>
                <a:ea typeface="Arial" charset="0"/>
                <a:cs typeface="Arial" charset="0"/>
              </a:rPr>
              <a:t>51</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7993344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xmlns="" id="{99AD3F0A-A0CB-124E-9CC8-EB0C753D0E76}"/>
              </a:ext>
            </a:extLst>
          </p:cNvPr>
          <p:cNvPicPr>
            <a:picLocks noGrp="1" noChangeAspect="1"/>
          </p:cNvPicPr>
          <p:nvPr>
            <p:ph sz="half" idx="3"/>
          </p:nvPr>
        </p:nvPicPr>
        <p:blipFill>
          <a:blip r:embed="rId2">
            <a:extLst>
              <a:ext uri="{28A0092B-C50C-407E-A947-70E740481C1C}">
                <a14:useLocalDpi xmlns:a14="http://schemas.microsoft.com/office/drawing/2010/main" val="0"/>
              </a:ext>
            </a:extLst>
          </a:blip>
          <a:stretch>
            <a:fillRect/>
          </a:stretch>
        </p:blipFill>
        <p:spPr>
          <a:xfrm>
            <a:off x="1524000" y="259491"/>
            <a:ext cx="9144000" cy="6326659"/>
          </a:xfrm>
        </p:spPr>
      </p:pic>
      <p:sp>
        <p:nvSpPr>
          <p:cNvPr id="12" name="Content Placeholder 11">
            <a:extLst>
              <a:ext uri="{FF2B5EF4-FFF2-40B4-BE49-F238E27FC236}">
                <a16:creationId xmlns:a16="http://schemas.microsoft.com/office/drawing/2014/main" xmlns="" id="{0A5406EA-211F-A445-A367-5FDCE77E0521}"/>
              </a:ext>
            </a:extLst>
          </p:cNvPr>
          <p:cNvSpPr>
            <a:spLocks noGrp="1"/>
          </p:cNvSpPr>
          <p:nvPr>
            <p:ph sz="half" idx="2"/>
          </p:nvPr>
        </p:nvSpPr>
        <p:spPr/>
        <p:txBody>
          <a:bodyPr/>
          <a:lstStyle/>
          <a:p>
            <a:endParaRPr lang="en-US"/>
          </a:p>
        </p:txBody>
      </p:sp>
      <p:sp>
        <p:nvSpPr>
          <p:cNvPr id="13" name="TextBox 12">
            <a:extLst>
              <a:ext uri="{FF2B5EF4-FFF2-40B4-BE49-F238E27FC236}">
                <a16:creationId xmlns:a16="http://schemas.microsoft.com/office/drawing/2014/main" xmlns="" id="{FD7010C7-BAC6-8C44-AC7C-322CB4505801}"/>
              </a:ext>
            </a:extLst>
          </p:cNvPr>
          <p:cNvSpPr txBox="1"/>
          <p:nvPr/>
        </p:nvSpPr>
        <p:spPr>
          <a:xfrm>
            <a:off x="1524000" y="6400800"/>
            <a:ext cx="4323406" cy="369332"/>
          </a:xfrm>
          <a:prstGeom prst="rect">
            <a:avLst/>
          </a:prstGeom>
          <a:noFill/>
        </p:spPr>
        <p:txBody>
          <a:bodyPr wrap="square" rtlCol="0">
            <a:spAutoFit/>
          </a:bodyPr>
          <a:lstStyle/>
          <a:p>
            <a:r>
              <a:rPr lang="en-US" dirty="0">
                <a:solidFill>
                  <a:schemeClr val="bg1"/>
                </a:solidFill>
              </a:rPr>
              <a:t>Wall Street Journal, 12/6/21, p. A6</a:t>
            </a:r>
          </a:p>
        </p:txBody>
      </p:sp>
      <p:sp>
        <p:nvSpPr>
          <p:cNvPr id="7" name="Slide Number Placeholder 1"/>
          <p:cNvSpPr>
            <a:spLocks noGrp="1"/>
          </p:cNvSpPr>
          <p:nvPr>
            <p:ph type="sldNum" sz="quarter" idx="4294967295"/>
          </p:nvPr>
        </p:nvSpPr>
        <p:spPr>
          <a:xfrm>
            <a:off x="10558300" y="6423914"/>
            <a:ext cx="1052510" cy="365125"/>
          </a:xfrm>
          <a:prstGeom prst="rect">
            <a:avLst/>
          </a:prstGeom>
        </p:spPr>
        <p:txBody>
          <a:bodyPr/>
          <a:lstStyle/>
          <a:p>
            <a:pPr algn="r"/>
            <a:r>
              <a:rPr lang="en-US" sz="1800" dirty="0" smtClean="0">
                <a:solidFill>
                  <a:schemeClr val="tx1"/>
                </a:solidFill>
                <a:latin typeface="Arial" charset="0"/>
                <a:ea typeface="Arial" charset="0"/>
                <a:cs typeface="Arial" charset="0"/>
              </a:rPr>
              <a:t>52</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3988535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466826-502C-A94D-90E7-840E51DB3DE9}"/>
              </a:ext>
            </a:extLst>
          </p:cNvPr>
          <p:cNvSpPr>
            <a:spLocks noGrp="1"/>
          </p:cNvSpPr>
          <p:nvPr>
            <p:ph type="title"/>
          </p:nvPr>
        </p:nvSpPr>
        <p:spPr/>
        <p:txBody>
          <a:bodyPr>
            <a:normAutofit/>
          </a:bodyPr>
          <a:lstStyle/>
          <a:p>
            <a:pPr algn="ctr"/>
            <a:r>
              <a:rPr lang="en-US" sz="3600" dirty="0">
                <a:latin typeface="Arial" panose="020B0604020202020204" pitchFamily="34" charset="0"/>
                <a:cs typeface="Arial" panose="020B0604020202020204" pitchFamily="34" charset="0"/>
              </a:rPr>
              <a:t>Some Lessons from this Pandemic: </a:t>
            </a:r>
            <a:br>
              <a:rPr lang="en-US" sz="3600" dirty="0">
                <a:latin typeface="Arial" panose="020B0604020202020204" pitchFamily="34" charset="0"/>
                <a:cs typeface="Arial" panose="020B0604020202020204" pitchFamily="34" charset="0"/>
              </a:rPr>
            </a:br>
            <a:r>
              <a:rPr lang="en-US" sz="3600" i="1" dirty="0">
                <a:solidFill>
                  <a:srgbClr val="FF0000"/>
                </a:solidFill>
                <a:latin typeface="Arial" panose="020B0604020202020204" pitchFamily="34" charset="0"/>
                <a:cs typeface="Arial" panose="020B0604020202020204" pitchFamily="34" charset="0"/>
              </a:rPr>
              <a:t>We Were Not Prepared!</a:t>
            </a:r>
            <a:endParaRPr lang="en-US" sz="36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B61FE35F-CD71-CF46-8AF7-982C1A504404}"/>
              </a:ext>
            </a:extLst>
          </p:cNvPr>
          <p:cNvSpPr>
            <a:spLocks noGrp="1"/>
          </p:cNvSpPr>
          <p:nvPr>
            <p:ph idx="1"/>
          </p:nvPr>
        </p:nvSpPr>
        <p:spPr>
          <a:xfrm>
            <a:off x="838200" y="1825624"/>
            <a:ext cx="10515600" cy="4926867"/>
          </a:xfrm>
        </p:spPr>
        <p:txBody>
          <a:bodyPr>
            <a:normAutofit fontScale="92500" lnSpcReduction="10000"/>
          </a:bodyPr>
          <a:lstStyle/>
          <a:p>
            <a:r>
              <a:rPr lang="en-US" sz="3500" dirty="0">
                <a:latin typeface="Arial" panose="020B0604020202020204" pitchFamily="34" charset="0"/>
                <a:cs typeface="Arial" panose="020B0604020202020204" pitchFamily="34" charset="0"/>
              </a:rPr>
              <a:t>Failed to recognize spread by asymptomatic individuals (unlike SARS but like many other coronaviruses)</a:t>
            </a:r>
          </a:p>
          <a:p>
            <a:r>
              <a:rPr lang="en-US" sz="3500" dirty="0">
                <a:latin typeface="Arial" panose="020B0604020202020204" pitchFamily="34" charset="0"/>
                <a:cs typeface="Arial" panose="020B0604020202020204" pitchFamily="34" charset="0"/>
              </a:rPr>
              <a:t>Lack of global or regional coordination or strategic planning (WHO was mostly left out)</a:t>
            </a:r>
          </a:p>
          <a:p>
            <a:r>
              <a:rPr lang="en-US" sz="3500" dirty="0">
                <a:latin typeface="Arial" panose="020B0604020202020204" pitchFamily="34" charset="0"/>
                <a:cs typeface="Arial" panose="020B0604020202020204" pitchFamily="34" charset="0"/>
              </a:rPr>
              <a:t>The “diagnostic gap”</a:t>
            </a:r>
          </a:p>
          <a:p>
            <a:r>
              <a:rPr lang="en-US" sz="3500" dirty="0">
                <a:latin typeface="Arial" panose="020B0604020202020204" pitchFamily="34" charset="0"/>
                <a:cs typeface="Arial" panose="020B0604020202020204" pitchFamily="34" charset="0"/>
              </a:rPr>
              <a:t>Failure to implement systematic epidemiologic surveillance</a:t>
            </a:r>
          </a:p>
          <a:p>
            <a:r>
              <a:rPr lang="en-US" sz="3500" dirty="0">
                <a:latin typeface="Arial" panose="020B0604020202020204" pitchFamily="34" charset="0"/>
                <a:cs typeface="Arial" panose="020B0604020202020204" pitchFamily="34" charset="0"/>
              </a:rPr>
              <a:t>Public health mostly sidelined</a:t>
            </a:r>
          </a:p>
          <a:p>
            <a:r>
              <a:rPr lang="en-US" sz="3500" dirty="0">
                <a:latin typeface="Arial" panose="020B0604020202020204" pitchFamily="34" charset="0"/>
                <a:cs typeface="Arial" panose="020B0604020202020204" pitchFamily="34" charset="0"/>
              </a:rPr>
              <a:t>Shortages of essential supplies (like PPE)</a:t>
            </a:r>
          </a:p>
          <a:p>
            <a:r>
              <a:rPr lang="en-US" sz="3500" dirty="0">
                <a:latin typeface="Arial" panose="020B0604020202020204" pitchFamily="34" charset="0"/>
                <a:cs typeface="Arial" panose="020B0604020202020204" pitchFamily="34" charset="0"/>
              </a:rPr>
              <a:t>Misinformation (“</a:t>
            </a:r>
            <a:r>
              <a:rPr lang="en-US" sz="3500" dirty="0" err="1">
                <a:latin typeface="Arial" panose="020B0604020202020204" pitchFamily="34" charset="0"/>
                <a:cs typeface="Arial" panose="020B0604020202020204" pitchFamily="34" charset="0"/>
              </a:rPr>
              <a:t>infodemic</a:t>
            </a:r>
            <a:r>
              <a:rPr lang="en-US" sz="3500" dirty="0">
                <a:latin typeface="Arial" panose="020B0604020202020204" pitchFamily="34" charset="0"/>
                <a:cs typeface="Arial" panose="020B0604020202020204" pitchFamily="34" charset="0"/>
              </a:rPr>
              <a:t>”)</a:t>
            </a:r>
          </a:p>
          <a:p>
            <a:endParaRPr lang="en-US" dirty="0"/>
          </a:p>
        </p:txBody>
      </p:sp>
      <p:sp>
        <p:nvSpPr>
          <p:cNvPr id="5"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tx1"/>
                </a:solidFill>
                <a:latin typeface="Arial" charset="0"/>
                <a:ea typeface="Arial" charset="0"/>
                <a:cs typeface="Arial" charset="0"/>
              </a:rPr>
              <a:t>53</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8587366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2E001-44AB-D049-9109-23269992DC9E}"/>
              </a:ext>
            </a:extLst>
          </p:cNvPr>
          <p:cNvSpPr>
            <a:spLocks noGrp="1"/>
          </p:cNvSpPr>
          <p:nvPr>
            <p:ph type="title"/>
          </p:nvPr>
        </p:nvSpPr>
        <p:spPr>
          <a:xfrm>
            <a:off x="0" y="742556"/>
            <a:ext cx="12191999" cy="60633"/>
          </a:xfrm>
        </p:spPr>
        <p:txBody>
          <a:bodyPr>
            <a:normAutofit fontScale="90000"/>
          </a:bodyPr>
          <a:lstStyle/>
          <a:p>
            <a:pPr algn="ctr"/>
            <a:r>
              <a:rPr lang="en-US" sz="4000" b="1" dirty="0">
                <a:latin typeface="Arial" panose="020B0604020202020204" pitchFamily="34" charset="0"/>
                <a:cs typeface="Arial" panose="020B0604020202020204" pitchFamily="34" charset="0"/>
              </a:rPr>
              <a:t>READY FOR THE NEXT DISEASE X?</a:t>
            </a:r>
            <a:r>
              <a:rPr lang="en-US" sz="3600" b="1" dirty="0">
                <a:cs typeface="Arial" panose="020B0604020202020204" pitchFamily="34" charset="0"/>
              </a:rPr>
              <a:t/>
            </a:r>
            <a:br>
              <a:rPr lang="en-US" sz="3600" b="1" dirty="0">
                <a:cs typeface="Arial" panose="020B0604020202020204" pitchFamily="34" charset="0"/>
              </a:rPr>
            </a:br>
            <a:r>
              <a:rPr lang="en-US" sz="3600" b="1" dirty="0">
                <a:cs typeface="Arial" panose="020B0604020202020204" pitchFamily="34" charset="0"/>
              </a:rPr>
              <a:t>WHO 2020 Annual review of diseases prioritized under the R&amp;D Blueprint</a:t>
            </a:r>
            <a:r>
              <a:rPr lang="en-US" sz="3600" b="1" dirty="0"/>
              <a:t/>
            </a:r>
            <a:br>
              <a:rPr lang="en-US" sz="3600" b="1" dirty="0"/>
            </a:br>
            <a:endParaRPr lang="en-US" sz="3600" dirty="0"/>
          </a:p>
        </p:txBody>
      </p:sp>
      <p:sp>
        <p:nvSpPr>
          <p:cNvPr id="3" name="Content Placeholder 2">
            <a:extLst>
              <a:ext uri="{FF2B5EF4-FFF2-40B4-BE49-F238E27FC236}">
                <a16:creationId xmlns:a16="http://schemas.microsoft.com/office/drawing/2014/main" xmlns="" id="{34CA8A0C-AB30-3E4A-A0DF-4DFE388C0C13}"/>
              </a:ext>
            </a:extLst>
          </p:cNvPr>
          <p:cNvSpPr>
            <a:spLocks noGrp="1"/>
          </p:cNvSpPr>
          <p:nvPr>
            <p:ph idx="1"/>
          </p:nvPr>
        </p:nvSpPr>
        <p:spPr>
          <a:xfrm>
            <a:off x="94595" y="1112108"/>
            <a:ext cx="12191998" cy="5640788"/>
          </a:xfrm>
        </p:spPr>
        <p:txBody>
          <a:bodyPr>
            <a:noAutofit/>
          </a:bodyPr>
          <a:lstStyle/>
          <a:p>
            <a:r>
              <a:rPr lang="en-US" sz="2400" b="1" dirty="0"/>
              <a:t>COVID-19</a:t>
            </a:r>
          </a:p>
          <a:p>
            <a:r>
              <a:rPr lang="en-US" sz="2400" dirty="0"/>
              <a:t>Crimean-Congo </a:t>
            </a:r>
            <a:r>
              <a:rPr lang="en-US" sz="2400" dirty="0" err="1"/>
              <a:t>haemorrhagic</a:t>
            </a:r>
            <a:r>
              <a:rPr lang="en-US" sz="2400" dirty="0"/>
              <a:t> fever</a:t>
            </a:r>
          </a:p>
          <a:p>
            <a:r>
              <a:rPr lang="en-US" sz="2400" dirty="0"/>
              <a:t>Ebola virus disease and Marburg virus disease</a:t>
            </a:r>
          </a:p>
          <a:p>
            <a:r>
              <a:rPr lang="en-US" sz="2400" dirty="0"/>
              <a:t>Lassa fever</a:t>
            </a:r>
          </a:p>
          <a:p>
            <a:r>
              <a:rPr lang="en-US" sz="2400" dirty="0"/>
              <a:t>Middle East respiratory syndrome coronavirus (MERS-</a:t>
            </a:r>
            <a:r>
              <a:rPr lang="en-US" sz="2400" dirty="0" err="1"/>
              <a:t>CoV</a:t>
            </a:r>
            <a:r>
              <a:rPr lang="en-US" sz="2400" dirty="0"/>
              <a:t>) and Severe Acute Respiratory Syndrome (SARS)</a:t>
            </a:r>
          </a:p>
          <a:p>
            <a:r>
              <a:rPr lang="en-US" sz="2400" dirty="0" err="1"/>
              <a:t>Nipah</a:t>
            </a:r>
            <a:r>
              <a:rPr lang="en-US" sz="2400" dirty="0"/>
              <a:t> and henipaviral diseases</a:t>
            </a:r>
          </a:p>
          <a:p>
            <a:r>
              <a:rPr lang="en-US" sz="2400" dirty="0"/>
              <a:t>Rift Valley fever</a:t>
            </a:r>
          </a:p>
          <a:p>
            <a:r>
              <a:rPr lang="en-US" sz="2400" dirty="0"/>
              <a:t>Zika</a:t>
            </a:r>
          </a:p>
          <a:p>
            <a:r>
              <a:rPr lang="en-US" sz="2400" dirty="0"/>
              <a:t>“Disease X” *</a:t>
            </a:r>
          </a:p>
          <a:p>
            <a:pPr marL="0" indent="0">
              <a:buNone/>
            </a:pPr>
            <a:r>
              <a:rPr lang="en-US" sz="2400" i="1" dirty="0"/>
              <a:t>* Disease X represents the knowledge that a serious international epidemic could be caused by a pathogen currently unknown to cause human disease. The R&amp;D Blueprint explicitly seeks to enable early cross-cutting R&amp;D preparedness that is also relevant for an unknown “Disease X”.</a:t>
            </a:r>
            <a:endParaRPr lang="en-US" sz="2400" dirty="0"/>
          </a:p>
          <a:p>
            <a:endParaRPr lang="en-US" sz="2400" dirty="0"/>
          </a:p>
          <a:p>
            <a:endParaRPr lang="en-US" dirty="0"/>
          </a:p>
        </p:txBody>
      </p:sp>
      <p:sp>
        <p:nvSpPr>
          <p:cNvPr id="5"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tx1"/>
                </a:solidFill>
                <a:latin typeface="Arial" charset="0"/>
                <a:ea typeface="Arial" charset="0"/>
                <a:cs typeface="Arial" charset="0"/>
              </a:rPr>
              <a:t>54</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40131619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CCF84F-436A-1148-96CC-DFD2E90D3511}"/>
              </a:ext>
            </a:extLst>
          </p:cNvPr>
          <p:cNvSpPr>
            <a:spLocks noGrp="1"/>
          </p:cNvSpPr>
          <p:nvPr>
            <p:ph type="title"/>
          </p:nvPr>
        </p:nvSpPr>
        <p:spPr/>
        <p:txBody>
          <a:bodyPr/>
          <a:lstStyle/>
          <a:p>
            <a:endParaRPr lang="en-US"/>
          </a:p>
        </p:txBody>
      </p:sp>
      <p:sp>
        <p:nvSpPr>
          <p:cNvPr id="8" name="TextBox 7">
            <a:extLst>
              <a:ext uri="{FF2B5EF4-FFF2-40B4-BE49-F238E27FC236}">
                <a16:creationId xmlns:a16="http://schemas.microsoft.com/office/drawing/2014/main" xmlns="" id="{FAD77DF9-FC0B-BB48-A71B-B2BAED60982C}"/>
              </a:ext>
            </a:extLst>
          </p:cNvPr>
          <p:cNvSpPr txBox="1"/>
          <p:nvPr/>
        </p:nvSpPr>
        <p:spPr>
          <a:xfrm>
            <a:off x="457201" y="6492874"/>
            <a:ext cx="9366422" cy="369332"/>
          </a:xfrm>
          <a:prstGeom prst="rect">
            <a:avLst/>
          </a:prstGeom>
          <a:noFill/>
        </p:spPr>
        <p:txBody>
          <a:bodyPr wrap="square" rtlCol="0">
            <a:spAutoFit/>
          </a:bodyPr>
          <a:lstStyle/>
          <a:p>
            <a:r>
              <a:rPr lang="en-US" dirty="0">
                <a:hlinkClick r:id="rId2"/>
              </a:rPr>
              <a:t>https://</a:t>
            </a:r>
            <a:r>
              <a:rPr lang="en-US" dirty="0" err="1">
                <a:hlinkClick r:id="rId2"/>
              </a:rPr>
              <a:t>gisanddata.maps.arcgis.com</a:t>
            </a:r>
            <a:r>
              <a:rPr lang="en-US" dirty="0">
                <a:hlinkClick r:id="rId2"/>
              </a:rPr>
              <a:t>/apps/dashboards/bda7594740fd40299423467b48e9ecf6</a:t>
            </a:r>
            <a:endParaRPr lang="en-US" dirty="0"/>
          </a:p>
        </p:txBody>
      </p:sp>
      <p:pic>
        <p:nvPicPr>
          <p:cNvPr id="12" name="Content Placeholder 11">
            <a:extLst>
              <a:ext uri="{FF2B5EF4-FFF2-40B4-BE49-F238E27FC236}">
                <a16:creationId xmlns:a16="http://schemas.microsoft.com/office/drawing/2014/main" xmlns="" id="{B25E2F0C-5DF0-B74A-8FFF-E6BC6BD21F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311900"/>
          </a:xfrm>
        </p:spPr>
      </p:pic>
      <p:sp>
        <p:nvSpPr>
          <p:cNvPr id="6"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tx1"/>
                </a:solidFill>
                <a:latin typeface="Arial" charset="0"/>
                <a:ea typeface="Arial" charset="0"/>
                <a:cs typeface="Arial" charset="0"/>
              </a:rPr>
              <a:t>55</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9149363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86F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91201" y="2690018"/>
            <a:ext cx="8229600" cy="1477962"/>
          </a:xfrm>
        </p:spPr>
        <p:txBody>
          <a:bodyPr>
            <a:normAutofit/>
          </a:bodyPr>
          <a:lstStyle/>
          <a:p>
            <a:r>
              <a:rPr lang="en-US" dirty="0"/>
              <a:t>Thank You!</a:t>
            </a:r>
            <a:endParaRPr lang="en-US" b="1"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561" y="0"/>
            <a:ext cx="9130878" cy="259976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562" y="4258236"/>
            <a:ext cx="9130878" cy="2599764"/>
          </a:xfrm>
          <a:prstGeom prst="rect">
            <a:avLst/>
          </a:prstGeom>
        </p:spPr>
      </p:pic>
      <p:sp>
        <p:nvSpPr>
          <p:cNvPr id="5" name="Slide Number Placeholder 1"/>
          <p:cNvSpPr txBox="1">
            <a:spLocks/>
          </p:cNvSpPr>
          <p:nvPr/>
        </p:nvSpPr>
        <p:spPr>
          <a:xfrm>
            <a:off x="10558300" y="6423914"/>
            <a:ext cx="10525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chemeClr val="bg1"/>
                </a:solidFill>
                <a:latin typeface="Arial" charset="0"/>
                <a:ea typeface="Arial" charset="0"/>
                <a:cs typeface="Arial" charset="0"/>
              </a:rPr>
              <a:t>56</a:t>
            </a:r>
            <a:endParaRPr lang="en-US"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2747459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C05729A4-6F0F-4423-AD0C-EF27345E61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xmlns="" id="{204CB79E-F775-42E6-994C-D5FA8C176B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xmlns="" id="{3AAB5B94-95EF-4963-859C-1FA406D62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xmlns="" id="{278DC973-8559-44F6-AD04-3E2799458E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ws Gothic MT" panose="020B0502020104020203"/>
              <a:ea typeface="+mn-ea"/>
              <a:cs typeface="+mn-cs"/>
            </a:endParaRPr>
          </a:p>
        </p:txBody>
      </p:sp>
      <p:sp>
        <p:nvSpPr>
          <p:cNvPr id="27" name="Rectangle 26">
            <a:extLst>
              <a:ext uri="{FF2B5EF4-FFF2-40B4-BE49-F238E27FC236}">
                <a16:creationId xmlns:a16="http://schemas.microsoft.com/office/drawing/2014/main" xmlns="" id="{3DE1742C-5A34-47A6-B006-2F4028B6F4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821" y="457200"/>
            <a:ext cx="11306287" cy="79538"/>
          </a:xfrm>
          <a:prstGeom prst="rect">
            <a:avLst/>
          </a:prstGeom>
          <a:solidFill>
            <a:srgbClr val="D644FF"/>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a:extLst>
              <a:ext uri="{FF2B5EF4-FFF2-40B4-BE49-F238E27FC236}">
                <a16:creationId xmlns:a16="http://schemas.microsoft.com/office/drawing/2014/main" xmlns="" id="{EDD18E93-2FB9-D340-9291-F8AF9B015E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44645"/>
            <a:ext cx="12192000" cy="5918200"/>
          </a:xfrm>
          <a:prstGeom prst="rect">
            <a:avLst/>
          </a:prstGeom>
        </p:spPr>
      </p:pic>
      <p:sp>
        <p:nvSpPr>
          <p:cNvPr id="6" name="TextBox 5">
            <a:extLst>
              <a:ext uri="{FF2B5EF4-FFF2-40B4-BE49-F238E27FC236}">
                <a16:creationId xmlns:a16="http://schemas.microsoft.com/office/drawing/2014/main" xmlns="" id="{622D7934-23FF-CD4D-910B-1AB6ADC0DCEB}"/>
              </a:ext>
            </a:extLst>
          </p:cNvPr>
          <p:cNvSpPr txBox="1"/>
          <p:nvPr/>
        </p:nvSpPr>
        <p:spPr>
          <a:xfrm>
            <a:off x="1632220" y="5921237"/>
            <a:ext cx="89275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News Gothic MT" panose="020B0502020104020203"/>
                <a:ea typeface="+mn-ea"/>
                <a:cs typeface="+mn-cs"/>
              </a:rPr>
              <a:t>HAPPY HOLIDAYS</a:t>
            </a:r>
          </a:p>
        </p:txBody>
      </p:sp>
      <p:sp>
        <p:nvSpPr>
          <p:cNvPr id="2" name="Slide Number Placeholder 1"/>
          <p:cNvSpPr>
            <a:spLocks noGrp="1"/>
          </p:cNvSpPr>
          <p:nvPr>
            <p:ph type="sldNum" sz="quarter" idx="12"/>
          </p:nvPr>
        </p:nvSpPr>
        <p:spPr/>
        <p:txBody>
          <a:bodyPr/>
          <a:lstStyle/>
          <a:p>
            <a:fld id="{3A98EE3D-8CD1-4C3F-BD1C-C98C9596463C}" type="slidenum">
              <a:rPr lang="en-US" smtClean="0"/>
              <a:pPr/>
              <a:t>57</a:t>
            </a:fld>
            <a:endParaRPr lang="en-US" dirty="0"/>
          </a:p>
        </p:txBody>
      </p:sp>
    </p:spTree>
    <p:extLst>
      <p:ext uri="{BB962C8B-B14F-4D97-AF65-F5344CB8AC3E}">
        <p14:creationId xmlns:p14="http://schemas.microsoft.com/office/powerpoint/2010/main" val="16821802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24918"/>
          <a:stretch/>
        </p:blipFill>
        <p:spPr>
          <a:xfrm>
            <a:off x="13254" y="0"/>
            <a:ext cx="12178746" cy="68580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6319" t="15615" r="24242" b="52441"/>
          <a:stretch/>
        </p:blipFill>
        <p:spPr>
          <a:xfrm>
            <a:off x="0" y="685800"/>
            <a:ext cx="12192000" cy="6172200"/>
          </a:xfrm>
          <a:prstGeom prst="rect">
            <a:avLst/>
          </a:prstGeom>
        </p:spPr>
      </p:pic>
    </p:spTree>
    <p:extLst>
      <p:ext uri="{BB962C8B-B14F-4D97-AF65-F5344CB8AC3E}">
        <p14:creationId xmlns:p14="http://schemas.microsoft.com/office/powerpoint/2010/main" val="20856416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66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AFB985-CCBD-F446-9CC4-7C4607133FDA}"/>
              </a:ext>
            </a:extLst>
          </p:cNvPr>
          <p:cNvSpPr>
            <a:spLocks noGrp="1"/>
          </p:cNvSpPr>
          <p:nvPr>
            <p:ph type="title"/>
          </p:nvPr>
        </p:nvSpPr>
        <p:spPr>
          <a:xfrm>
            <a:off x="0" y="815546"/>
            <a:ext cx="12192000" cy="148280"/>
          </a:xfrm>
        </p:spPr>
        <p:txBody>
          <a:bodyPr>
            <a:noAutofit/>
          </a:bodyPr>
          <a:lstStyle/>
          <a:p>
            <a:r>
              <a:rPr lang="en-US" sz="4000" b="1" dirty="0"/>
              <a:t>‘Crimson Contagion 2019’ Simulation Warned of Pandemic Implications in US </a:t>
            </a:r>
            <a:br>
              <a:rPr lang="en-US" sz="4000" b="1" dirty="0"/>
            </a:br>
            <a:endParaRPr lang="en-US" sz="4000" dirty="0"/>
          </a:p>
        </p:txBody>
      </p:sp>
      <p:pic>
        <p:nvPicPr>
          <p:cNvPr id="5" name="Content Placeholder 4">
            <a:extLst>
              <a:ext uri="{FF2B5EF4-FFF2-40B4-BE49-F238E27FC236}">
                <a16:creationId xmlns:a16="http://schemas.microsoft.com/office/drawing/2014/main" xmlns="" id="{D1A83DCE-7783-1A45-86C2-1F2DAF9F0424}"/>
              </a:ext>
            </a:extLst>
          </p:cNvPr>
          <p:cNvPicPr>
            <a:picLocks noGrp="1" noChangeAspect="1"/>
          </p:cNvPicPr>
          <p:nvPr>
            <p:ph idx="1"/>
          </p:nvPr>
        </p:nvPicPr>
        <p:blipFill>
          <a:blip r:embed="rId2"/>
          <a:stretch>
            <a:fillRect/>
          </a:stretch>
        </p:blipFill>
        <p:spPr>
          <a:xfrm>
            <a:off x="838200" y="1198180"/>
            <a:ext cx="10515600" cy="4964588"/>
          </a:xfrm>
        </p:spPr>
      </p:pic>
      <p:sp>
        <p:nvSpPr>
          <p:cNvPr id="6" name="TextBox 5">
            <a:extLst>
              <a:ext uri="{FF2B5EF4-FFF2-40B4-BE49-F238E27FC236}">
                <a16:creationId xmlns:a16="http://schemas.microsoft.com/office/drawing/2014/main" xmlns="" id="{9893DB54-FC2C-674C-82D8-CC79AFFD83EC}"/>
              </a:ext>
            </a:extLst>
          </p:cNvPr>
          <p:cNvSpPr txBox="1"/>
          <p:nvPr/>
        </p:nvSpPr>
        <p:spPr>
          <a:xfrm>
            <a:off x="525517" y="6162768"/>
            <a:ext cx="9732581" cy="923330"/>
          </a:xfrm>
          <a:prstGeom prst="rect">
            <a:avLst/>
          </a:prstGeom>
          <a:noFill/>
        </p:spPr>
        <p:txBody>
          <a:bodyPr wrap="square" rtlCol="0">
            <a:spAutoFit/>
          </a:bodyPr>
          <a:lstStyle/>
          <a:p>
            <a:r>
              <a:rPr lang="en-US" dirty="0"/>
              <a:t>Wikipedia, </a:t>
            </a:r>
            <a:r>
              <a:rPr lang="en-US" dirty="0">
                <a:hlinkClick r:id="rId3"/>
              </a:rPr>
              <a:t>https://en.wikipedia.org/wiki/Crimson_Contagion</a:t>
            </a:r>
            <a:r>
              <a:rPr lang="en-US" dirty="0"/>
              <a:t>;</a:t>
            </a:r>
          </a:p>
          <a:p>
            <a:r>
              <a:rPr lang="en-US" dirty="0"/>
              <a:t>NY Times, March 19, 2020 (by David E. Sanger, Eric Lipton, Eileen Sullivan and Michael Crowley)</a:t>
            </a:r>
          </a:p>
          <a:p>
            <a:endParaRPr lang="en-US" dirty="0"/>
          </a:p>
        </p:txBody>
      </p:sp>
      <p:sp>
        <p:nvSpPr>
          <p:cNvPr id="7"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tx1"/>
                </a:solidFill>
                <a:latin typeface="Arial" charset="0"/>
                <a:ea typeface="Arial" charset="0"/>
                <a:cs typeface="Arial" charset="0"/>
              </a:rPr>
              <a:t>6</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7966017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ABF215-75FC-5D46-B366-419031BE753A}"/>
              </a:ext>
            </a:extLst>
          </p:cNvPr>
          <p:cNvSpPr>
            <a:spLocks noGrp="1"/>
          </p:cNvSpPr>
          <p:nvPr>
            <p:ph type="title"/>
          </p:nvPr>
        </p:nvSpPr>
        <p:spPr>
          <a:xfrm>
            <a:off x="0" y="1"/>
            <a:ext cx="12192000" cy="1248031"/>
          </a:xfrm>
        </p:spPr>
        <p:txBody>
          <a:bodyPr>
            <a:normAutofit/>
          </a:bodyPr>
          <a:lstStyle/>
          <a:p>
            <a:pPr algn="ctr"/>
            <a:r>
              <a:rPr lang="en-US" sz="3400" b="1" dirty="0"/>
              <a:t>Event 201 (October, 2019) Johns Hopkins Center for Health Security</a:t>
            </a:r>
          </a:p>
        </p:txBody>
      </p:sp>
      <p:sp>
        <p:nvSpPr>
          <p:cNvPr id="3" name="Content Placeholder 2">
            <a:extLst>
              <a:ext uri="{FF2B5EF4-FFF2-40B4-BE49-F238E27FC236}">
                <a16:creationId xmlns:a16="http://schemas.microsoft.com/office/drawing/2014/main" xmlns="" id="{39651E2B-8FF1-9943-A740-4F3EB24B62FA}"/>
              </a:ext>
            </a:extLst>
          </p:cNvPr>
          <p:cNvSpPr>
            <a:spLocks noGrp="1"/>
          </p:cNvSpPr>
          <p:nvPr>
            <p:ph idx="1"/>
          </p:nvPr>
        </p:nvSpPr>
        <p:spPr>
          <a:xfrm>
            <a:off x="838200" y="914400"/>
            <a:ext cx="10515600" cy="5262563"/>
          </a:xfrm>
        </p:spPr>
        <p:txBody>
          <a:bodyPr>
            <a:noAutofit/>
          </a:bodyPr>
          <a:lstStyle/>
          <a:p>
            <a:r>
              <a:rPr lang="en-US" sz="3000" dirty="0"/>
              <a:t>The Johns Hopkins Center for Health Security in partnership with the World Economic Forum and the Bill and Melinda Gates Foundation hosted Event 201, a high-level pandemic exercise on October 18, 2019, in New York, NY. The exercise illustrated areas where public/private partnerships will be necessary during the response to a severe pandemic in order to diminish large-scale economic and societal consequences.</a:t>
            </a:r>
          </a:p>
          <a:p>
            <a:r>
              <a:rPr lang="en-US" sz="3000" dirty="0"/>
              <a:t>The scenario ends at the 18-month point, with 65 million deaths. The pandemic is beginning to slow due to the decreasing number of susceptible people. The pandemic will continue at some rate until there is an effective vaccine or until 80-90 % of the global population has been exposed. From that point on, it is likely to be an endemic childhood disease.</a:t>
            </a:r>
          </a:p>
        </p:txBody>
      </p:sp>
      <p:sp>
        <p:nvSpPr>
          <p:cNvPr id="4" name="TextBox 3">
            <a:extLst>
              <a:ext uri="{FF2B5EF4-FFF2-40B4-BE49-F238E27FC236}">
                <a16:creationId xmlns:a16="http://schemas.microsoft.com/office/drawing/2014/main" xmlns="" id="{00BA2641-9122-0B45-A049-FA298ADE2F42}"/>
              </a:ext>
            </a:extLst>
          </p:cNvPr>
          <p:cNvSpPr txBox="1"/>
          <p:nvPr/>
        </p:nvSpPr>
        <p:spPr>
          <a:xfrm>
            <a:off x="481913" y="6399083"/>
            <a:ext cx="5069914" cy="369332"/>
          </a:xfrm>
          <a:prstGeom prst="rect">
            <a:avLst/>
          </a:prstGeom>
          <a:noFill/>
        </p:spPr>
        <p:txBody>
          <a:bodyPr wrap="none" rtlCol="0">
            <a:spAutoFit/>
          </a:bodyPr>
          <a:lstStyle/>
          <a:p>
            <a:r>
              <a:rPr lang="en-US" dirty="0">
                <a:hlinkClick r:id="rId2"/>
              </a:rPr>
              <a:t>https://www.centerforhealthsecurity.org/event201/</a:t>
            </a:r>
            <a:endParaRPr lang="en-US" dirty="0"/>
          </a:p>
        </p:txBody>
      </p:sp>
      <p:sp>
        <p:nvSpPr>
          <p:cNvPr id="6"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tx1"/>
                </a:solidFill>
                <a:latin typeface="Arial" charset="0"/>
                <a:ea typeface="Arial" charset="0"/>
                <a:cs typeface="Arial" charset="0"/>
              </a:rPr>
              <a:t>7</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7865162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953890"/>
            <a:ext cx="9144000" cy="731833"/>
          </a:xfrm>
        </p:spPr>
        <p:txBody>
          <a:bodyPr>
            <a:normAutofit fontScale="90000"/>
          </a:bodyPr>
          <a:lstStyle/>
          <a:p>
            <a:r>
              <a:rPr lang="en-US" dirty="0"/>
              <a:t>An interesting time to be an </a:t>
            </a:r>
            <a:r>
              <a:rPr lang="en-US"/>
              <a:t>Epidemiologist</a:t>
            </a:r>
            <a:r>
              <a:rPr lang="en-US" smtClean="0"/>
              <a:t>!</a:t>
            </a:r>
            <a:endParaRPr lang="en-US" dirty="0"/>
          </a:p>
        </p:txBody>
      </p:sp>
      <p:pic>
        <p:nvPicPr>
          <p:cNvPr id="4" name="Content Placeholder 3" descr="william-hamilton-small-and-it-was-so-typically-brilliant-of-you-to-have-invited-an-epidemiologis-new-yorker-cartoon.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609600" y="1189386"/>
            <a:ext cx="10972800" cy="4525963"/>
          </a:xfrm>
        </p:spPr>
      </p:pic>
      <p:sp>
        <p:nvSpPr>
          <p:cNvPr id="5"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bg1"/>
                </a:solidFill>
                <a:latin typeface="Arial" charset="0"/>
                <a:ea typeface="Arial" charset="0"/>
                <a:cs typeface="Arial" charset="0"/>
              </a:rPr>
              <a:t>8</a:t>
            </a:r>
            <a:endParaRPr lang="en-US" sz="1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4039057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FDBFA34-C9C6-2448-82D7-C7FF3C7DA3AC}"/>
              </a:ext>
            </a:extLst>
          </p:cNvPr>
          <p:cNvSpPr>
            <a:spLocks noGrp="1"/>
          </p:cNvSpPr>
          <p:nvPr>
            <p:ph idx="1"/>
          </p:nvPr>
        </p:nvSpPr>
        <p:spPr/>
        <p:txBody>
          <a:bodyPr/>
          <a:lstStyle/>
          <a:p>
            <a:pPr marL="0" indent="0">
              <a:buNone/>
            </a:pPr>
            <a:r>
              <a:rPr lang="en-US" sz="3000" dirty="0"/>
              <a:t>“</a:t>
            </a:r>
            <a:r>
              <a:rPr lang="en-US" sz="3600" dirty="0"/>
              <a:t>People ask me to predict the future, when all I want to do is prevent it.”</a:t>
            </a:r>
          </a:p>
          <a:p>
            <a:pPr marL="0" indent="0">
              <a:buNone/>
            </a:pPr>
            <a:r>
              <a:rPr lang="en-US" sz="3600" dirty="0"/>
              <a:t>—Ray Bradbury</a:t>
            </a:r>
          </a:p>
          <a:p>
            <a:endParaRPr lang="en-US" dirty="0"/>
          </a:p>
        </p:txBody>
      </p:sp>
      <p:sp>
        <p:nvSpPr>
          <p:cNvPr id="6" name="Slide Number Placeholder 1"/>
          <p:cNvSpPr>
            <a:spLocks noGrp="1"/>
          </p:cNvSpPr>
          <p:nvPr>
            <p:ph type="sldNum" sz="quarter" idx="12"/>
          </p:nvPr>
        </p:nvSpPr>
        <p:spPr>
          <a:xfrm>
            <a:off x="10558300" y="6423914"/>
            <a:ext cx="1052510" cy="365125"/>
          </a:xfrm>
        </p:spPr>
        <p:txBody>
          <a:bodyPr/>
          <a:lstStyle/>
          <a:p>
            <a:r>
              <a:rPr lang="en-US" sz="1800" dirty="0" smtClean="0">
                <a:solidFill>
                  <a:schemeClr val="tx1"/>
                </a:solidFill>
                <a:latin typeface="Arial" charset="0"/>
                <a:ea typeface="Arial" charset="0"/>
                <a:cs typeface="Arial" charset="0"/>
              </a:rPr>
              <a:t>9</a:t>
            </a:r>
            <a:endParaRPr lang="en-US"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8784691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7F7E7"/>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rgbClr val="CC3300"/>
            </a:solidFill>
            <a:effectLst/>
            <a:latin typeface="Arial" pitchFamily="34" charset="0"/>
            <a:cs typeface="Courier New" pitchFamily="49" charset="0"/>
          </a:defRPr>
        </a:defPPr>
      </a:lstStyle>
    </a:spDef>
    <a:lnDef>
      <a:spPr bwMode="auto">
        <a:xfrm>
          <a:off x="0" y="0"/>
          <a:ext cx="1" cy="1"/>
        </a:xfrm>
        <a:custGeom>
          <a:avLst/>
          <a:gdLst/>
          <a:ahLst/>
          <a:cxnLst/>
          <a:rect l="0" t="0" r="0" b="0"/>
          <a:pathLst/>
        </a:custGeom>
        <a:solidFill>
          <a:srgbClr val="F7F7E7"/>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rgbClr val="CC3300"/>
            </a:solidFill>
            <a:effectLst/>
            <a:latin typeface="Arial" pitchFamily="34" charset="0"/>
            <a:cs typeface="Courier New" pitchFamily="49"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7F7E7"/>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rgbClr val="CC3300"/>
            </a:solidFill>
            <a:effectLst/>
            <a:latin typeface="Arial" pitchFamily="34" charset="0"/>
            <a:cs typeface="Courier New" pitchFamily="49" charset="0"/>
          </a:defRPr>
        </a:defPPr>
      </a:lstStyle>
    </a:spDef>
    <a:lnDef>
      <a:spPr bwMode="auto">
        <a:xfrm>
          <a:off x="0" y="0"/>
          <a:ext cx="1" cy="1"/>
        </a:xfrm>
        <a:custGeom>
          <a:avLst/>
          <a:gdLst/>
          <a:ahLst/>
          <a:cxnLst/>
          <a:rect l="0" t="0" r="0" b="0"/>
          <a:pathLst/>
        </a:custGeom>
        <a:solidFill>
          <a:srgbClr val="F7F7E7"/>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rgbClr val="CC3300"/>
            </a:solidFill>
            <a:effectLst/>
            <a:latin typeface="Arial" pitchFamily="34" charset="0"/>
            <a:cs typeface="Courier New" pitchFamily="49"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Slides">
  <a:themeElements>
    <a:clrScheme name="mailman-school-colors">
      <a:dk1>
        <a:srgbClr val="585858"/>
      </a:dk1>
      <a:lt1>
        <a:sysClr val="window" lastClr="FFFFFF"/>
      </a:lt1>
      <a:dk2>
        <a:srgbClr val="286FB7"/>
      </a:dk2>
      <a:lt2>
        <a:srgbClr val="39B6CA"/>
      </a:lt2>
      <a:accent1>
        <a:srgbClr val="286FB7"/>
      </a:accent1>
      <a:accent2>
        <a:srgbClr val="39B6CA"/>
      </a:accent2>
      <a:accent3>
        <a:srgbClr val="F99D1C"/>
      </a:accent3>
      <a:accent4>
        <a:srgbClr val="892890"/>
      </a:accent4>
      <a:accent5>
        <a:srgbClr val="BEC531"/>
      </a:accent5>
      <a:accent6>
        <a:srgbClr val="F04E23"/>
      </a:accent6>
      <a:hlink>
        <a:srgbClr val="286FB7"/>
      </a:hlink>
      <a:folHlink>
        <a:srgbClr val="644C4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Title Slides">
  <a:themeElements>
    <a:clrScheme name="mailman-school-colors">
      <a:dk1>
        <a:srgbClr val="585858"/>
      </a:dk1>
      <a:lt1>
        <a:sysClr val="window" lastClr="FFFFFF"/>
      </a:lt1>
      <a:dk2>
        <a:srgbClr val="286FB7"/>
      </a:dk2>
      <a:lt2>
        <a:srgbClr val="39B6CA"/>
      </a:lt2>
      <a:accent1>
        <a:srgbClr val="286FB7"/>
      </a:accent1>
      <a:accent2>
        <a:srgbClr val="39B6CA"/>
      </a:accent2>
      <a:accent3>
        <a:srgbClr val="F99D1C"/>
      </a:accent3>
      <a:accent4>
        <a:srgbClr val="892890"/>
      </a:accent4>
      <a:accent5>
        <a:srgbClr val="BEC531"/>
      </a:accent5>
      <a:accent6>
        <a:srgbClr val="F04E23"/>
      </a:accent6>
      <a:hlink>
        <a:srgbClr val="286FB7"/>
      </a:hlink>
      <a:folHlink>
        <a:srgbClr val="644C4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Bahnschrif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News Gothic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2386</TotalTime>
  <Words>1541</Words>
  <Application>Microsoft Macintosh PowerPoint</Application>
  <PresentationFormat>Widescreen</PresentationFormat>
  <Paragraphs>237</Paragraphs>
  <Slides>59</Slides>
  <Notes>16</Notes>
  <HiddenSlides>0</HiddenSlides>
  <MMClips>0</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59</vt:i4>
      </vt:variant>
    </vt:vector>
  </HeadingPairs>
  <TitlesOfParts>
    <vt:vector size="86" baseType="lpstr">
      <vt:lpstr>Baekmuk Batang</vt:lpstr>
      <vt:lpstr>Baekmuk Gulim</vt:lpstr>
      <vt:lpstr>Bahnschrift</vt:lpstr>
      <vt:lpstr>Calibri</vt:lpstr>
      <vt:lpstr>Calibri Light</vt:lpstr>
      <vt:lpstr>Courier New</vt:lpstr>
      <vt:lpstr>DejaVu Sans</vt:lpstr>
      <vt:lpstr>Georgia</vt:lpstr>
      <vt:lpstr>Helvetica</vt:lpstr>
      <vt:lpstr>ＭＳ Ｐゴシック</vt:lpstr>
      <vt:lpstr>News Gothic MT</vt:lpstr>
      <vt:lpstr>Symbol</vt:lpstr>
      <vt:lpstr>Times New Roman</vt:lpstr>
      <vt:lpstr>Wingdings</vt:lpstr>
      <vt:lpstr>Wingdings 2</vt:lpstr>
      <vt:lpstr>Arial</vt:lpstr>
      <vt:lpstr>Arial</vt:lpstr>
      <vt:lpstr>Office Theme</vt:lpstr>
      <vt:lpstr>Default Design</vt:lpstr>
      <vt:lpstr>Title Slides</vt:lpstr>
      <vt:lpstr>1_Title Slides</vt:lpstr>
      <vt:lpstr>1_Default Design</vt:lpstr>
      <vt:lpstr>1_Office Theme</vt:lpstr>
      <vt:lpstr>2_Office Theme</vt:lpstr>
      <vt:lpstr>DividendVTI</vt:lpstr>
      <vt:lpstr>2_Default Design</vt:lpstr>
      <vt:lpstr>6_Default Design</vt:lpstr>
      <vt:lpstr>COVID-19/SARS-CoV-2 PANDEMIC: DRESS REHEARSAL FOR “DISEASE X”?</vt:lpstr>
      <vt:lpstr>PowerPoint Presentation</vt:lpstr>
      <vt:lpstr>WHO 2018 Annual review of diseases prioritized under the R&amp;D Blueprint </vt:lpstr>
      <vt:lpstr>Global Health Security: Overall</vt:lpstr>
      <vt:lpstr>We had dress rehearsals for “Disease X”</vt:lpstr>
      <vt:lpstr>‘Crimson Contagion 2019’ Simulation Warned of Pandemic Implications in US  </vt:lpstr>
      <vt:lpstr>Event 201 (October, 2019) Johns Hopkins Center for Health Security</vt:lpstr>
      <vt:lpstr>An interesting time to be an Epidemiologist!</vt:lpstr>
      <vt:lpstr>PowerPoint Presentation</vt:lpstr>
      <vt:lpstr>Emerging Infections</vt:lpstr>
      <vt:lpstr>Common Pathways for Emerging Infections</vt:lpstr>
      <vt:lpstr>PowerPoint Presentation</vt:lpstr>
      <vt:lpstr>Zoonoses in disease emergence</vt:lpstr>
      <vt:lpstr>PowerPoint Presentation</vt:lpstr>
      <vt:lpstr>PANDEMICS IN HISTORY</vt:lpstr>
      <vt:lpstr>Influenza Pandemic 1918 at Camp Funston (Kansas)</vt:lpstr>
      <vt:lpstr>Influenza Pandemic, 1918</vt:lpstr>
      <vt:lpstr>No pandemic or emerging infection has ever been predicted  </vt:lpstr>
      <vt:lpstr>PowerPoint Presentation</vt:lpstr>
      <vt:lpstr>SARS (Severe Acute Respiratory Syndrome)  2003</vt:lpstr>
      <vt:lpstr>PowerPoint Presentation</vt:lpstr>
      <vt:lpstr>ProMED-mail: A Prototype Outbreak Reporting System</vt:lpstr>
      <vt:lpstr>PowerPoint Presentation</vt:lpstr>
      <vt:lpstr>Rhinolophus (“Horseshoe Bat”)</vt:lpstr>
      <vt:lpstr>September 20, 2012</vt:lpstr>
      <vt:lpstr>PowerPoint Presentation</vt:lpstr>
      <vt:lpstr>… And now …</vt:lpstr>
      <vt:lpstr>PowerPoint Presentation</vt:lpstr>
      <vt:lpstr>PowerPoint Presentation</vt:lpstr>
      <vt:lpstr>PowerPoint Presentation</vt:lpstr>
      <vt:lpstr>PowerPoint Presentation</vt:lpstr>
      <vt:lpstr>PowerPoint Presentation</vt:lpstr>
      <vt:lpstr>The situation as of Feb. 28, 2020</vt:lpstr>
      <vt:lpstr>BY MARCH 2020 </vt:lpstr>
      <vt:lpstr>U.S. Begins Airport Screening from  Wuhan Jan. 17</vt:lpstr>
      <vt:lpstr>International Arrivals at DFW Airport, Mar. 14, 2020</vt:lpstr>
      <vt:lpstr>THEN AND NOW …</vt:lpstr>
      <vt:lpstr>PowerPoint Presentation</vt:lpstr>
      <vt:lpstr>PowerPoint Presentation</vt:lpstr>
      <vt:lpstr>PowerPoint Presentation</vt:lpstr>
      <vt:lpstr>PowerPoint Presentation</vt:lpstr>
      <vt:lpstr>PowerPoint Presentation</vt:lpstr>
      <vt:lpstr>AVERAGE DAILY CASES IN U.S. (CDC)</vt:lpstr>
      <vt:lpstr>PowerPoint Presentation</vt:lpstr>
      <vt:lpstr>PowerPoint Presentation</vt:lpstr>
      <vt:lpstr>Measures to control transmission ultimately affect  the rise and impact of viral variants</vt:lpstr>
      <vt:lpstr>Global spread</vt:lpstr>
      <vt:lpstr>SARS-CoV-2 501Y variant 2 (B.1.1.7; Alpha) in U.K.</vt:lpstr>
      <vt:lpstr>PowerPoint Presentation</vt:lpstr>
      <vt:lpstr>… and now Omicron</vt:lpstr>
      <vt:lpstr>PowerPoint Presentation</vt:lpstr>
      <vt:lpstr>PowerPoint Presentation</vt:lpstr>
      <vt:lpstr>Some Lessons from this Pandemic:  We Were Not Prepared!</vt:lpstr>
      <vt:lpstr>READY FOR THE NEXT DISEASE X? WHO 2020 Annual review of diseases prioritized under the R&amp;D Blueprint </vt:lpstr>
      <vt:lpstr>PowerPoint Presentation</vt:lpstr>
      <vt:lpstr>Thank You!</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Stephen Morse</dc:creator>
  <cp:keywords/>
  <dc:description/>
  <cp:lastModifiedBy>Paul Webber</cp:lastModifiedBy>
  <cp:revision>97</cp:revision>
  <cp:lastPrinted>2021-12-13T13:44:15Z</cp:lastPrinted>
  <dcterms:created xsi:type="dcterms:W3CDTF">2020-11-15T20:11:50Z</dcterms:created>
  <dcterms:modified xsi:type="dcterms:W3CDTF">2021-12-13T13:44:19Z</dcterms:modified>
  <cp:category/>
</cp:coreProperties>
</file>