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6"/>
  </p:notesMasterIdLst>
  <p:handoutMasterIdLst>
    <p:handoutMasterId r:id="rId27"/>
  </p:handoutMasterIdLst>
  <p:sldIdLst>
    <p:sldId id="257" r:id="rId2"/>
    <p:sldId id="316" r:id="rId3"/>
    <p:sldId id="317" r:id="rId4"/>
    <p:sldId id="346" r:id="rId5"/>
    <p:sldId id="363" r:id="rId6"/>
    <p:sldId id="378" r:id="rId7"/>
    <p:sldId id="364" r:id="rId8"/>
    <p:sldId id="292" r:id="rId9"/>
    <p:sldId id="293" r:id="rId10"/>
    <p:sldId id="321" r:id="rId11"/>
    <p:sldId id="362" r:id="rId12"/>
    <p:sldId id="322" r:id="rId13"/>
    <p:sldId id="325" r:id="rId14"/>
    <p:sldId id="368" r:id="rId15"/>
    <p:sldId id="369" r:id="rId16"/>
    <p:sldId id="370" r:id="rId17"/>
    <p:sldId id="275" r:id="rId18"/>
    <p:sldId id="299" r:id="rId19"/>
    <p:sldId id="371" r:id="rId20"/>
    <p:sldId id="374" r:id="rId21"/>
    <p:sldId id="375" r:id="rId22"/>
    <p:sldId id="376" r:id="rId23"/>
    <p:sldId id="379" r:id="rId24"/>
    <p:sldId id="380" r:id="rId25"/>
  </p:sldIdLst>
  <p:sldSz cx="9144000" cy="6858000" type="screen4x3"/>
  <p:notesSz cx="7315200" cy="9601200"/>
  <p:custDataLst>
    <p:tags r:id="rId2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2" autoAdjust="0"/>
    <p:restoredTop sz="92805" autoAdjust="0"/>
  </p:normalViewPr>
  <p:slideViewPr>
    <p:cSldViewPr>
      <p:cViewPr varScale="1">
        <p:scale>
          <a:sx n="111" d="100"/>
          <a:sy n="111" d="100"/>
        </p:scale>
        <p:origin x="14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notesViewPr>
    <p:cSldViewPr>
      <p:cViewPr varScale="1">
        <p:scale>
          <a:sx n="85" d="100"/>
          <a:sy n="85" d="100"/>
        </p:scale>
        <p:origin x="221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A230B2-9CFF-4913-ABC2-083C6AB6B631}"/>
              </a:ext>
            </a:extLst>
          </p:cNvPr>
          <p:cNvSpPr>
            <a:spLocks noGrp="1"/>
          </p:cNvSpPr>
          <p:nvPr>
            <p:ph type="hdr" sz="quarter"/>
          </p:nvPr>
        </p:nvSpPr>
        <p:spPr>
          <a:xfrm>
            <a:off x="0" y="152400"/>
            <a:ext cx="7315200" cy="685800"/>
          </a:xfrm>
          <a:prstGeom prst="rect">
            <a:avLst/>
          </a:prstGeom>
        </p:spPr>
        <p:txBody>
          <a:bodyPr vert="horz" lIns="91440" tIns="45720" rIns="91440" bIns="45720" rtlCol="0"/>
          <a:lstStyle>
            <a:lvl1pPr algn="ctr">
              <a:defRPr sz="1200" b="1">
                <a:latin typeface="Arial" charset="0"/>
              </a:defRPr>
            </a:lvl1pPr>
          </a:lstStyle>
          <a:p>
            <a:pPr>
              <a:defRPr/>
            </a:pPr>
            <a:r>
              <a:rPr lang="en-US"/>
              <a:t>How CBIC Works for You</a:t>
            </a:r>
          </a:p>
          <a:p>
            <a:pPr>
              <a:defRPr/>
            </a:pPr>
            <a:r>
              <a:rPr lang="en-US" altLang="en-US"/>
              <a:t>Joann Andrews and Janet </a:t>
            </a:r>
            <a:r>
              <a:rPr lang="en-US" altLang="en-US" err="1"/>
              <a:t>Glowicz</a:t>
            </a:r>
            <a:r>
              <a:rPr lang="en-US" altLang="en-US"/>
              <a:t>, Certification Board of Infection Control</a:t>
            </a:r>
          </a:p>
          <a:p>
            <a:pPr>
              <a:defRPr/>
            </a:pPr>
            <a:r>
              <a:rPr lang="en-US" altLang="en-US"/>
              <a:t>A Webber Training Teleclass</a:t>
            </a:r>
          </a:p>
        </p:txBody>
      </p:sp>
      <p:sp>
        <p:nvSpPr>
          <p:cNvPr id="3" name="Footer Placeholder 2">
            <a:extLst>
              <a:ext uri="{FF2B5EF4-FFF2-40B4-BE49-F238E27FC236}">
                <a16:creationId xmlns:a16="http://schemas.microsoft.com/office/drawing/2014/main" id="{ED9B479A-2B03-4398-B053-D1378C99D173}"/>
              </a:ext>
            </a:extLst>
          </p:cNvPr>
          <p:cNvSpPr>
            <a:spLocks noGrp="1"/>
          </p:cNvSpPr>
          <p:nvPr>
            <p:ph type="ftr" sz="quarter" idx="2"/>
          </p:nvPr>
        </p:nvSpPr>
        <p:spPr>
          <a:xfrm>
            <a:off x="0" y="8686800"/>
            <a:ext cx="7315200" cy="481013"/>
          </a:xfrm>
          <a:prstGeom prst="rect">
            <a:avLst/>
          </a:prstGeom>
        </p:spPr>
        <p:txBody>
          <a:bodyPr vert="horz" lIns="91440" tIns="45720" rIns="91440" bIns="45720" rtlCol="0" anchor="b"/>
          <a:lstStyle>
            <a:lvl1pPr algn="ctr">
              <a:defRPr sz="1200" b="1" dirty="0">
                <a:latin typeface="Arial" charset="0"/>
              </a:defRPr>
            </a:lvl1pPr>
          </a:lstStyle>
          <a:p>
            <a:pPr>
              <a:defRPr/>
            </a:pPr>
            <a:r>
              <a:rPr lang="en-US"/>
              <a:t>Hosted by Sandra Callery, Public Health Ontario, CBIC Director</a:t>
            </a:r>
          </a:p>
          <a:p>
            <a:pPr>
              <a:defRPr/>
            </a:pPr>
            <a:r>
              <a:rPr lang="en-US"/>
              <a:t>www.webbertraining.com</a:t>
            </a:r>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4">
            <a:extLst>
              <a:ext uri="{FF2B5EF4-FFF2-40B4-BE49-F238E27FC236}">
                <a16:creationId xmlns:a16="http://schemas.microsoft.com/office/drawing/2014/main" id="{68416254-0CE2-465B-AA1B-250AB8E21C84}"/>
              </a:ext>
            </a:extLst>
          </p:cNvPr>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B1F22E99-5D59-4DA5-8009-AF9F4176A6E4}"/>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8821C5B2-0CF1-4407-AB11-995CECE300C2}"/>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5D365E0D-16B0-4AE0-A298-6E227F44705A}" type="slidenum">
              <a:rPr lang="en-US" altLang="en-US"/>
              <a:pPr algn="r">
                <a:spcBef>
                  <a:spcPct val="0"/>
                </a:spcBef>
              </a:pPr>
              <a:t>1</a:t>
            </a:fld>
            <a:endParaRPr lang="en-US" altLang="en-US"/>
          </a:p>
        </p:txBody>
      </p:sp>
      <p:sp>
        <p:nvSpPr>
          <p:cNvPr id="16386" name="Rectangle 2">
            <a:extLst>
              <a:ext uri="{FF2B5EF4-FFF2-40B4-BE49-F238E27FC236}">
                <a16:creationId xmlns:a16="http://schemas.microsoft.com/office/drawing/2014/main" id="{5CEFBFB4-F501-40EB-B852-A0A84A5A5BBA}"/>
              </a:ext>
            </a:extLst>
          </p:cNvPr>
          <p:cNvSpPr>
            <a:spLocks noChangeArrowheads="1" noTextEdit="1"/>
          </p:cNvSpPr>
          <p:nvPr>
            <p:ph type="sldImg"/>
          </p:nvPr>
        </p:nvSpPr>
        <p:spPr>
          <a:xfrm>
            <a:off x="1257300" y="722313"/>
            <a:ext cx="4800600" cy="3600450"/>
          </a:xfrm>
          <a:ln/>
        </p:spPr>
      </p:sp>
      <p:sp>
        <p:nvSpPr>
          <p:cNvPr id="16387" name="Rectangle 3">
            <a:extLst>
              <a:ext uri="{FF2B5EF4-FFF2-40B4-BE49-F238E27FC236}">
                <a16:creationId xmlns:a16="http://schemas.microsoft.com/office/drawing/2014/main" id="{CBC844A4-27A6-4391-8938-A7BC0398CDB8}"/>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a:extLst>
              <a:ext uri="{FF2B5EF4-FFF2-40B4-BE49-F238E27FC236}">
                <a16:creationId xmlns:a16="http://schemas.microsoft.com/office/drawing/2014/main" id="{EBCF5024-015E-4FC5-8097-72F784449FBB}"/>
              </a:ext>
            </a:extLst>
          </p:cNvPr>
          <p:cNvSpPr>
            <a:spLocks noGrp="1" noRot="1" noChangeAspect="1" noTextEdit="1"/>
          </p:cNvSpPr>
          <p:nvPr>
            <p:ph type="sldImg"/>
          </p:nvPr>
        </p:nvSpPr>
        <p:spPr>
          <a:ln/>
        </p:spPr>
      </p:sp>
      <p:sp>
        <p:nvSpPr>
          <p:cNvPr id="35842" name="Notes Placeholder 2">
            <a:extLst>
              <a:ext uri="{FF2B5EF4-FFF2-40B4-BE49-F238E27FC236}">
                <a16:creationId xmlns:a16="http://schemas.microsoft.com/office/drawing/2014/main" id="{B1D9DFDD-899A-4515-AFCE-003235922D5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a16="http://schemas.microsoft.com/office/drawing/2014/main" id="{A68CAF2C-D4DE-4C32-8C44-58A215BB1ACA}"/>
              </a:ext>
            </a:extLst>
          </p:cNvPr>
          <p:cNvSpPr>
            <a:spLocks noGrp="1" noRot="1" noChangeAspect="1" noTextEdit="1"/>
          </p:cNvSpPr>
          <p:nvPr>
            <p:ph type="sldImg"/>
          </p:nvPr>
        </p:nvSpPr>
        <p:spPr>
          <a:xfrm>
            <a:off x="1257300" y="722313"/>
            <a:ext cx="4800600" cy="3600450"/>
          </a:xfrm>
          <a:ln/>
        </p:spPr>
      </p:sp>
      <p:sp>
        <p:nvSpPr>
          <p:cNvPr id="37890" name="Notes Placeholder 2">
            <a:extLst>
              <a:ext uri="{FF2B5EF4-FFF2-40B4-BE49-F238E27FC236}">
                <a16:creationId xmlns:a16="http://schemas.microsoft.com/office/drawing/2014/main" id="{815E9E41-4BF3-4B6F-B569-3BE691064AFE}"/>
              </a:ext>
            </a:extLst>
          </p:cNvPr>
          <p:cNvSpPr>
            <a:spLocks noGrp="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
        <p:nvSpPr>
          <p:cNvPr id="37891" name="Slide Number Placeholder 3">
            <a:extLst>
              <a:ext uri="{FF2B5EF4-FFF2-40B4-BE49-F238E27FC236}">
                <a16:creationId xmlns:a16="http://schemas.microsoft.com/office/drawing/2014/main" id="{B42D4DDF-5694-4845-8F5B-5300CEF488A1}"/>
              </a:ext>
            </a:extLst>
          </p:cNvPr>
          <p:cNvSpPr txBox="1">
            <a:spLocks noGrp="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6D2685AE-583E-4492-8A08-09BF629B4590}" type="slidenum">
              <a:rPr lang="en-US" altLang="en-US"/>
              <a:pPr algn="r">
                <a:spcBef>
                  <a:spcPct val="0"/>
                </a:spcBef>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a:extLst>
              <a:ext uri="{FF2B5EF4-FFF2-40B4-BE49-F238E27FC236}">
                <a16:creationId xmlns:a16="http://schemas.microsoft.com/office/drawing/2014/main" id="{5495EFE6-8541-4B20-9103-1251D12DC6A6}"/>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1AB9799D-EE45-4505-A81F-EDCAEC934D04}" type="slidenum">
              <a:rPr lang="en-US" altLang="en-US"/>
              <a:pPr algn="r">
                <a:spcBef>
                  <a:spcPct val="0"/>
                </a:spcBef>
              </a:pPr>
              <a:t>13</a:t>
            </a:fld>
            <a:endParaRPr lang="en-US" altLang="en-US"/>
          </a:p>
        </p:txBody>
      </p:sp>
      <p:sp>
        <p:nvSpPr>
          <p:cNvPr id="39938" name="Rectangle 2">
            <a:extLst>
              <a:ext uri="{FF2B5EF4-FFF2-40B4-BE49-F238E27FC236}">
                <a16:creationId xmlns:a16="http://schemas.microsoft.com/office/drawing/2014/main" id="{ED2B8267-4AE2-4458-926E-C8A45F0BA654}"/>
              </a:ext>
            </a:extLst>
          </p:cNvPr>
          <p:cNvSpPr>
            <a:spLocks noChangeArrowheads="1" noTextEdit="1"/>
          </p:cNvSpPr>
          <p:nvPr>
            <p:ph type="sldImg"/>
          </p:nvPr>
        </p:nvSpPr>
        <p:spPr>
          <a:xfrm>
            <a:off x="1257300" y="722313"/>
            <a:ext cx="4800600" cy="3600450"/>
          </a:xfrm>
          <a:ln/>
        </p:spPr>
      </p:sp>
      <p:sp>
        <p:nvSpPr>
          <p:cNvPr id="39939" name="Rectangle 3">
            <a:extLst>
              <a:ext uri="{FF2B5EF4-FFF2-40B4-BE49-F238E27FC236}">
                <a16:creationId xmlns:a16="http://schemas.microsoft.com/office/drawing/2014/main" id="{9566440F-4341-440B-ADE7-E7A06FECCDB8}"/>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a16="http://schemas.microsoft.com/office/drawing/2014/main" id="{5A3B0044-85BF-40B1-B222-ED919DCBCF94}"/>
              </a:ext>
            </a:extLst>
          </p:cNvPr>
          <p:cNvSpPr>
            <a:spLocks noGrp="1" noRot="1" noChangeAspect="1" noTextEdit="1"/>
          </p:cNvSpPr>
          <p:nvPr>
            <p:ph type="sldImg"/>
          </p:nvPr>
        </p:nvSpPr>
        <p:spPr>
          <a:ln/>
        </p:spPr>
      </p:sp>
      <p:sp>
        <p:nvSpPr>
          <p:cNvPr id="41986" name="Notes Placeholder 2">
            <a:extLst>
              <a:ext uri="{FF2B5EF4-FFF2-40B4-BE49-F238E27FC236}">
                <a16:creationId xmlns:a16="http://schemas.microsoft.com/office/drawing/2014/main" id="{569A6853-A15F-492D-A216-4FC6D2B4E14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a:extLst>
              <a:ext uri="{FF2B5EF4-FFF2-40B4-BE49-F238E27FC236}">
                <a16:creationId xmlns:a16="http://schemas.microsoft.com/office/drawing/2014/main" id="{62F2929E-86BA-4896-87DE-5270F0BFB017}"/>
              </a:ext>
            </a:extLst>
          </p:cNvPr>
          <p:cNvSpPr>
            <a:spLocks noGrp="1" noRot="1" noChangeAspect="1" noTextEdit="1"/>
          </p:cNvSpPr>
          <p:nvPr>
            <p:ph type="sldImg"/>
          </p:nvPr>
        </p:nvSpPr>
        <p:spPr>
          <a:ln/>
        </p:spPr>
      </p:sp>
      <p:sp>
        <p:nvSpPr>
          <p:cNvPr id="44034" name="Notes Placeholder 2">
            <a:extLst>
              <a:ext uri="{FF2B5EF4-FFF2-40B4-BE49-F238E27FC236}">
                <a16:creationId xmlns:a16="http://schemas.microsoft.com/office/drawing/2014/main" id="{430E1E8A-BE89-4785-903A-E8D499B6BC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a:extLst>
              <a:ext uri="{FF2B5EF4-FFF2-40B4-BE49-F238E27FC236}">
                <a16:creationId xmlns:a16="http://schemas.microsoft.com/office/drawing/2014/main" id="{AA02451A-C337-4262-AE14-0DC11A4DFB17}"/>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41003C7F-4967-4FC5-918B-8E2668C85EAA}" type="slidenum">
              <a:rPr lang="en-US" altLang="en-US"/>
              <a:pPr algn="r">
                <a:spcBef>
                  <a:spcPct val="0"/>
                </a:spcBef>
              </a:pPr>
              <a:t>16</a:t>
            </a:fld>
            <a:endParaRPr lang="en-US" altLang="en-US"/>
          </a:p>
        </p:txBody>
      </p:sp>
      <p:sp>
        <p:nvSpPr>
          <p:cNvPr id="46082" name="Rectangle 2">
            <a:extLst>
              <a:ext uri="{FF2B5EF4-FFF2-40B4-BE49-F238E27FC236}">
                <a16:creationId xmlns:a16="http://schemas.microsoft.com/office/drawing/2014/main" id="{E5CCCC4C-1CED-4BDC-B588-EED13C39AD14}"/>
              </a:ext>
            </a:extLst>
          </p:cNvPr>
          <p:cNvSpPr>
            <a:spLocks noChangeArrowheads="1" noTextEdit="1"/>
          </p:cNvSpPr>
          <p:nvPr>
            <p:ph type="sldImg"/>
          </p:nvPr>
        </p:nvSpPr>
        <p:spPr>
          <a:xfrm>
            <a:off x="1257300" y="722313"/>
            <a:ext cx="4800600" cy="3600450"/>
          </a:xfrm>
          <a:ln/>
        </p:spPr>
      </p:sp>
      <p:sp>
        <p:nvSpPr>
          <p:cNvPr id="46083" name="Rectangle 3">
            <a:extLst>
              <a:ext uri="{FF2B5EF4-FFF2-40B4-BE49-F238E27FC236}">
                <a16:creationId xmlns:a16="http://schemas.microsoft.com/office/drawing/2014/main" id="{79F0E344-844C-49C0-A91C-8FA0157005A1}"/>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a:extLst>
              <a:ext uri="{FF2B5EF4-FFF2-40B4-BE49-F238E27FC236}">
                <a16:creationId xmlns:a16="http://schemas.microsoft.com/office/drawing/2014/main" id="{23DFB333-B629-424E-8F70-846483FB6E22}"/>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5EF00F95-6976-448B-8959-5B26C17C0B55}" type="slidenum">
              <a:rPr lang="en-US" altLang="en-US"/>
              <a:pPr algn="r">
                <a:spcBef>
                  <a:spcPct val="0"/>
                </a:spcBef>
              </a:pPr>
              <a:t>17</a:t>
            </a:fld>
            <a:endParaRPr lang="en-US" altLang="en-US"/>
          </a:p>
        </p:txBody>
      </p:sp>
      <p:sp>
        <p:nvSpPr>
          <p:cNvPr id="48130" name="Rectangle 2">
            <a:extLst>
              <a:ext uri="{FF2B5EF4-FFF2-40B4-BE49-F238E27FC236}">
                <a16:creationId xmlns:a16="http://schemas.microsoft.com/office/drawing/2014/main" id="{E59AF8C0-8CB7-49E6-AD4D-3151B3AAFDCD}"/>
              </a:ext>
            </a:extLst>
          </p:cNvPr>
          <p:cNvSpPr>
            <a:spLocks noChangeArrowheads="1" noTextEdit="1"/>
          </p:cNvSpPr>
          <p:nvPr>
            <p:ph type="sldImg"/>
          </p:nvPr>
        </p:nvSpPr>
        <p:spPr>
          <a:xfrm>
            <a:off x="1257300" y="722313"/>
            <a:ext cx="4800600" cy="3600450"/>
          </a:xfrm>
          <a:ln/>
        </p:spPr>
      </p:sp>
      <p:sp>
        <p:nvSpPr>
          <p:cNvPr id="48131" name="Rectangle 3">
            <a:extLst>
              <a:ext uri="{FF2B5EF4-FFF2-40B4-BE49-F238E27FC236}">
                <a16:creationId xmlns:a16="http://schemas.microsoft.com/office/drawing/2014/main" id="{706396BA-4627-4E85-97B0-B24FFA26578A}"/>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a:extLst>
              <a:ext uri="{FF2B5EF4-FFF2-40B4-BE49-F238E27FC236}">
                <a16:creationId xmlns:a16="http://schemas.microsoft.com/office/drawing/2014/main" id="{99F0E2CE-3A96-4DDA-9D0C-F0376E9FF45E}"/>
              </a:ext>
            </a:extLst>
          </p:cNvPr>
          <p:cNvSpPr>
            <a:spLocks noGrp="1" noRot="1" noChangeAspect="1" noTextEdit="1"/>
          </p:cNvSpPr>
          <p:nvPr>
            <p:ph type="sldImg"/>
          </p:nvPr>
        </p:nvSpPr>
        <p:spPr>
          <a:ln/>
        </p:spPr>
      </p:sp>
      <p:sp>
        <p:nvSpPr>
          <p:cNvPr id="50178" name="Notes Placeholder 2">
            <a:extLst>
              <a:ext uri="{FF2B5EF4-FFF2-40B4-BE49-F238E27FC236}">
                <a16:creationId xmlns:a16="http://schemas.microsoft.com/office/drawing/2014/main" id="{8598A943-B454-4A10-B042-ADED64A81FF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a16="http://schemas.microsoft.com/office/drawing/2014/main" id="{0C7046D7-F9FD-45F7-91CD-31468ECE5BC5}"/>
              </a:ext>
            </a:extLst>
          </p:cNvPr>
          <p:cNvSpPr>
            <a:spLocks noGrp="1" noRot="1" noChangeAspect="1" noTextEdit="1"/>
          </p:cNvSpPr>
          <p:nvPr>
            <p:ph type="sldImg"/>
          </p:nvPr>
        </p:nvSpPr>
        <p:spPr>
          <a:ln/>
        </p:spPr>
      </p:sp>
      <p:sp>
        <p:nvSpPr>
          <p:cNvPr id="52226" name="Notes Placeholder 2">
            <a:extLst>
              <a:ext uri="{FF2B5EF4-FFF2-40B4-BE49-F238E27FC236}">
                <a16:creationId xmlns:a16="http://schemas.microsoft.com/office/drawing/2014/main" id="{F6D6ED5C-325E-4BA0-836A-A8E9C5809D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a:extLst>
              <a:ext uri="{FF2B5EF4-FFF2-40B4-BE49-F238E27FC236}">
                <a16:creationId xmlns:a16="http://schemas.microsoft.com/office/drawing/2014/main" id="{0B20EBA4-18ED-4BF2-B474-F7F4711E7BDE}"/>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AD18356C-B7BD-4B7E-9BB1-27B25AFD4667}" type="slidenum">
              <a:rPr lang="en-US" altLang="en-US"/>
              <a:pPr algn="r">
                <a:spcBef>
                  <a:spcPct val="0"/>
                </a:spcBef>
              </a:pPr>
              <a:t>20</a:t>
            </a:fld>
            <a:endParaRPr lang="en-US" altLang="en-US"/>
          </a:p>
        </p:txBody>
      </p:sp>
      <p:sp>
        <p:nvSpPr>
          <p:cNvPr id="54274" name="Rectangle 2">
            <a:extLst>
              <a:ext uri="{FF2B5EF4-FFF2-40B4-BE49-F238E27FC236}">
                <a16:creationId xmlns:a16="http://schemas.microsoft.com/office/drawing/2014/main" id="{2E477B74-5F99-4D7D-8DEC-5A122591A04B}"/>
              </a:ext>
            </a:extLst>
          </p:cNvPr>
          <p:cNvSpPr>
            <a:spLocks noChangeArrowheads="1" noTextEdit="1"/>
          </p:cNvSpPr>
          <p:nvPr>
            <p:ph type="sldImg"/>
          </p:nvPr>
        </p:nvSpPr>
        <p:spPr>
          <a:xfrm>
            <a:off x="1257300" y="722313"/>
            <a:ext cx="4800600" cy="3600450"/>
          </a:xfrm>
          <a:ln/>
        </p:spPr>
      </p:sp>
      <p:sp>
        <p:nvSpPr>
          <p:cNvPr id="54275" name="Rectangle 3">
            <a:extLst>
              <a:ext uri="{FF2B5EF4-FFF2-40B4-BE49-F238E27FC236}">
                <a16:creationId xmlns:a16="http://schemas.microsoft.com/office/drawing/2014/main" id="{C0847A84-B422-4466-A587-E8CA4D6D1688}"/>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1CCD3725-81BF-45E5-946F-8C5C88060462}"/>
              </a:ext>
            </a:extLst>
          </p:cNvPr>
          <p:cNvSpPr txBox="1">
            <a:spLocks noGrp="1" noChangeArrowheads="1"/>
          </p:cNvSpPr>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0" tIns="48325" rIns="96650" bIns="48325" anchor="b"/>
          <a:lstStyle>
            <a:lvl1pPr defTabSz="911225">
              <a:spcBef>
                <a:spcPct val="30000"/>
              </a:spcBef>
              <a:defRPr sz="1200">
                <a:solidFill>
                  <a:schemeClr val="tx1"/>
                </a:solidFill>
                <a:latin typeface="Arial" panose="020B0604020202020204" pitchFamily="34" charset="0"/>
              </a:defRPr>
            </a:lvl1pPr>
            <a:lvl2pPr marL="742950" indent="-285750" defTabSz="911225">
              <a:spcBef>
                <a:spcPct val="30000"/>
              </a:spcBef>
              <a:defRPr sz="1200">
                <a:solidFill>
                  <a:schemeClr val="tx1"/>
                </a:solidFill>
                <a:latin typeface="Arial" panose="020B0604020202020204" pitchFamily="34" charset="0"/>
              </a:defRPr>
            </a:lvl2pPr>
            <a:lvl3pPr marL="1143000" indent="-228600" defTabSz="911225">
              <a:spcBef>
                <a:spcPct val="30000"/>
              </a:spcBef>
              <a:defRPr sz="1200">
                <a:solidFill>
                  <a:schemeClr val="tx1"/>
                </a:solidFill>
                <a:latin typeface="Arial" panose="020B0604020202020204" pitchFamily="34" charset="0"/>
              </a:defRPr>
            </a:lvl3pPr>
            <a:lvl4pPr marL="1600200" indent="-228600" defTabSz="911225">
              <a:spcBef>
                <a:spcPct val="30000"/>
              </a:spcBef>
              <a:defRPr sz="1200">
                <a:solidFill>
                  <a:schemeClr val="tx1"/>
                </a:solidFill>
                <a:latin typeface="Arial" panose="020B0604020202020204" pitchFamily="34" charset="0"/>
              </a:defRPr>
            </a:lvl4pPr>
            <a:lvl5pPr marL="2057400" indent="-228600" defTabSz="911225">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8C6BF071-F383-4BAB-A06A-AD0ABE1C98AF}" type="slidenum">
              <a:rPr lang="en-US" altLang="en-US"/>
              <a:pPr algn="r" eaLnBrk="1" hangingPunct="1">
                <a:spcBef>
                  <a:spcPct val="0"/>
                </a:spcBef>
              </a:pPr>
              <a:t>2</a:t>
            </a:fld>
            <a:endParaRPr lang="en-US" altLang="en-US"/>
          </a:p>
        </p:txBody>
      </p:sp>
      <p:sp>
        <p:nvSpPr>
          <p:cNvPr id="18434" name="Rectangle 7">
            <a:extLst>
              <a:ext uri="{FF2B5EF4-FFF2-40B4-BE49-F238E27FC236}">
                <a16:creationId xmlns:a16="http://schemas.microsoft.com/office/drawing/2014/main" id="{64336239-A576-4A97-B67D-4C61549FC9F7}"/>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C2BA61A3-9A5A-45E6-9DDE-0B611D60DAA9}" type="slidenum">
              <a:rPr lang="en-US" altLang="en-US"/>
              <a:pPr algn="r">
                <a:spcBef>
                  <a:spcPct val="0"/>
                </a:spcBef>
              </a:pPr>
              <a:t>2</a:t>
            </a:fld>
            <a:endParaRPr lang="en-US" altLang="en-US"/>
          </a:p>
        </p:txBody>
      </p:sp>
      <p:sp>
        <p:nvSpPr>
          <p:cNvPr id="18435" name="Rectangle 2">
            <a:extLst>
              <a:ext uri="{FF2B5EF4-FFF2-40B4-BE49-F238E27FC236}">
                <a16:creationId xmlns:a16="http://schemas.microsoft.com/office/drawing/2014/main" id="{49C73B38-4BF4-420B-96AA-D9550179B31B}"/>
              </a:ext>
            </a:extLst>
          </p:cNvPr>
          <p:cNvSpPr>
            <a:spLocks noChangeArrowheads="1" noTextEdit="1"/>
          </p:cNvSpPr>
          <p:nvPr>
            <p:ph type="sldImg"/>
          </p:nvPr>
        </p:nvSpPr>
        <p:spPr>
          <a:xfrm>
            <a:off x="1257300" y="722313"/>
            <a:ext cx="4800600" cy="3600450"/>
          </a:xfrm>
          <a:ln/>
        </p:spPr>
      </p:sp>
      <p:sp>
        <p:nvSpPr>
          <p:cNvPr id="18436" name="Rectangle 3">
            <a:extLst>
              <a:ext uri="{FF2B5EF4-FFF2-40B4-BE49-F238E27FC236}">
                <a16:creationId xmlns:a16="http://schemas.microsoft.com/office/drawing/2014/main" id="{ED147775-E7C3-4360-8BE3-F50006BF8A50}"/>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CA"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a:extLst>
              <a:ext uri="{FF2B5EF4-FFF2-40B4-BE49-F238E27FC236}">
                <a16:creationId xmlns:a16="http://schemas.microsoft.com/office/drawing/2014/main" id="{E3A4216B-79BF-448B-9698-5DCF833BB64B}"/>
              </a:ext>
            </a:extLst>
          </p:cNvPr>
          <p:cNvSpPr>
            <a:spLocks noGrp="1" noRot="1" noChangeAspect="1" noTextEdit="1"/>
          </p:cNvSpPr>
          <p:nvPr>
            <p:ph type="sldImg"/>
          </p:nvPr>
        </p:nvSpPr>
        <p:spPr>
          <a:ln/>
        </p:spPr>
      </p:sp>
      <p:sp>
        <p:nvSpPr>
          <p:cNvPr id="56322" name="Notes Placeholder 2">
            <a:extLst>
              <a:ext uri="{FF2B5EF4-FFF2-40B4-BE49-F238E27FC236}">
                <a16:creationId xmlns:a16="http://schemas.microsoft.com/office/drawing/2014/main" id="{E48DC29C-6126-490D-AC11-F8C8FA27A30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a:extLst>
              <a:ext uri="{FF2B5EF4-FFF2-40B4-BE49-F238E27FC236}">
                <a16:creationId xmlns:a16="http://schemas.microsoft.com/office/drawing/2014/main" id="{BA95D2A8-ECCA-46EC-ABC9-3C614DA78F64}"/>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DF8EF0C8-F907-4E13-879C-EFA38AA0F528}" type="slidenum">
              <a:rPr lang="en-US" altLang="en-US"/>
              <a:pPr algn="r">
                <a:spcBef>
                  <a:spcPct val="0"/>
                </a:spcBef>
              </a:pPr>
              <a:t>22</a:t>
            </a:fld>
            <a:endParaRPr lang="en-US" altLang="en-US"/>
          </a:p>
        </p:txBody>
      </p:sp>
      <p:sp>
        <p:nvSpPr>
          <p:cNvPr id="58370" name="Rectangle 2">
            <a:extLst>
              <a:ext uri="{FF2B5EF4-FFF2-40B4-BE49-F238E27FC236}">
                <a16:creationId xmlns:a16="http://schemas.microsoft.com/office/drawing/2014/main" id="{1D17A90E-5222-4CB5-89C1-0B9A04D5DA7C}"/>
              </a:ext>
            </a:extLst>
          </p:cNvPr>
          <p:cNvSpPr>
            <a:spLocks noChangeArrowheads="1" noTextEdit="1"/>
          </p:cNvSpPr>
          <p:nvPr>
            <p:ph type="sldImg"/>
          </p:nvPr>
        </p:nvSpPr>
        <p:spPr>
          <a:xfrm>
            <a:off x="1257300" y="722313"/>
            <a:ext cx="4800600" cy="3600450"/>
          </a:xfrm>
          <a:ln/>
        </p:spPr>
      </p:sp>
      <p:sp>
        <p:nvSpPr>
          <p:cNvPr id="58371" name="Rectangle 3">
            <a:extLst>
              <a:ext uri="{FF2B5EF4-FFF2-40B4-BE49-F238E27FC236}">
                <a16:creationId xmlns:a16="http://schemas.microsoft.com/office/drawing/2014/main" id="{AD787475-D1EE-46CC-9EA0-C32FF63565DA}"/>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39A7B0FC-2D75-4643-B4F6-813934B187EF}"/>
              </a:ext>
            </a:extLst>
          </p:cNvPr>
          <p:cNvSpPr txBox="1">
            <a:spLocks noGrp="1" noChangeArrowheads="1"/>
          </p:cNvSpPr>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0" tIns="48325" rIns="96650" bIns="48325" anchor="b"/>
          <a:lstStyle>
            <a:lvl1pPr defTabSz="911225">
              <a:spcBef>
                <a:spcPct val="30000"/>
              </a:spcBef>
              <a:defRPr sz="1200">
                <a:solidFill>
                  <a:schemeClr val="tx1"/>
                </a:solidFill>
                <a:latin typeface="Arial" panose="020B0604020202020204" pitchFamily="34" charset="0"/>
              </a:defRPr>
            </a:lvl1pPr>
            <a:lvl2pPr marL="742950" indent="-285750" defTabSz="911225">
              <a:spcBef>
                <a:spcPct val="30000"/>
              </a:spcBef>
              <a:defRPr sz="1200">
                <a:solidFill>
                  <a:schemeClr val="tx1"/>
                </a:solidFill>
                <a:latin typeface="Arial" panose="020B0604020202020204" pitchFamily="34" charset="0"/>
              </a:defRPr>
            </a:lvl2pPr>
            <a:lvl3pPr marL="1143000" indent="-228600" defTabSz="911225">
              <a:spcBef>
                <a:spcPct val="30000"/>
              </a:spcBef>
              <a:defRPr sz="1200">
                <a:solidFill>
                  <a:schemeClr val="tx1"/>
                </a:solidFill>
                <a:latin typeface="Arial" panose="020B0604020202020204" pitchFamily="34" charset="0"/>
              </a:defRPr>
            </a:lvl3pPr>
            <a:lvl4pPr marL="1600200" indent="-228600" defTabSz="911225">
              <a:spcBef>
                <a:spcPct val="30000"/>
              </a:spcBef>
              <a:defRPr sz="1200">
                <a:solidFill>
                  <a:schemeClr val="tx1"/>
                </a:solidFill>
                <a:latin typeface="Arial" panose="020B0604020202020204" pitchFamily="34" charset="0"/>
              </a:defRPr>
            </a:lvl4pPr>
            <a:lvl5pPr marL="2057400" indent="-228600" defTabSz="911225">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CFF1D630-FD54-4745-8226-AD6A09D66B59}" type="slidenum">
              <a:rPr lang="en-US" altLang="en-US"/>
              <a:pPr algn="r" eaLnBrk="1" hangingPunct="1">
                <a:spcBef>
                  <a:spcPct val="0"/>
                </a:spcBef>
              </a:pPr>
              <a:t>3</a:t>
            </a:fld>
            <a:endParaRPr lang="en-US" altLang="en-US"/>
          </a:p>
        </p:txBody>
      </p:sp>
      <p:sp>
        <p:nvSpPr>
          <p:cNvPr id="20482" name="Rectangle 7">
            <a:extLst>
              <a:ext uri="{FF2B5EF4-FFF2-40B4-BE49-F238E27FC236}">
                <a16:creationId xmlns:a16="http://schemas.microsoft.com/office/drawing/2014/main" id="{A9451611-5235-4BBF-9020-D0A081650666}"/>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A6A74983-CC87-40A9-9A44-FE98A1F4DF78}" type="slidenum">
              <a:rPr lang="en-US" altLang="en-US"/>
              <a:pPr algn="r">
                <a:spcBef>
                  <a:spcPct val="0"/>
                </a:spcBef>
              </a:pPr>
              <a:t>3</a:t>
            </a:fld>
            <a:endParaRPr lang="en-US" altLang="en-US"/>
          </a:p>
        </p:txBody>
      </p:sp>
      <p:sp>
        <p:nvSpPr>
          <p:cNvPr id="20483" name="Rectangle 2">
            <a:extLst>
              <a:ext uri="{FF2B5EF4-FFF2-40B4-BE49-F238E27FC236}">
                <a16:creationId xmlns:a16="http://schemas.microsoft.com/office/drawing/2014/main" id="{1D835699-235E-4D01-B787-1809FFA33B16}"/>
              </a:ext>
            </a:extLst>
          </p:cNvPr>
          <p:cNvSpPr>
            <a:spLocks noChangeArrowheads="1" noTextEdit="1"/>
          </p:cNvSpPr>
          <p:nvPr>
            <p:ph type="sldImg"/>
          </p:nvPr>
        </p:nvSpPr>
        <p:spPr>
          <a:xfrm>
            <a:off x="1257300" y="722313"/>
            <a:ext cx="4800600" cy="3600450"/>
          </a:xfrm>
          <a:ln/>
        </p:spPr>
      </p:sp>
      <p:sp>
        <p:nvSpPr>
          <p:cNvPr id="20484" name="Rectangle 3">
            <a:extLst>
              <a:ext uri="{FF2B5EF4-FFF2-40B4-BE49-F238E27FC236}">
                <a16:creationId xmlns:a16="http://schemas.microsoft.com/office/drawing/2014/main" id="{4637807D-C81C-441F-84C8-D092AE3C2251}"/>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CA"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8A735D87-DDFC-4EB0-ADD3-F252C7476601}"/>
              </a:ext>
            </a:extLst>
          </p:cNvPr>
          <p:cNvSpPr>
            <a:spLocks noGrp="1" noRot="1" noChangeAspect="1" noTextEdit="1"/>
          </p:cNvSpPr>
          <p:nvPr>
            <p:ph type="sldImg"/>
          </p:nvPr>
        </p:nvSpPr>
        <p:spPr>
          <a:ln/>
        </p:spPr>
      </p:sp>
      <p:sp>
        <p:nvSpPr>
          <p:cNvPr id="22530" name="Notes Placeholder 2">
            <a:extLst>
              <a:ext uri="{FF2B5EF4-FFF2-40B4-BE49-F238E27FC236}">
                <a16:creationId xmlns:a16="http://schemas.microsoft.com/office/drawing/2014/main" id="{D6A11216-DA18-4B58-AE72-682A97B6F5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a:extLst>
              <a:ext uri="{FF2B5EF4-FFF2-40B4-BE49-F238E27FC236}">
                <a16:creationId xmlns:a16="http://schemas.microsoft.com/office/drawing/2014/main" id="{306F5DC8-6B34-4582-A60B-6A1959BAECBB}"/>
              </a:ext>
            </a:extLst>
          </p:cNvPr>
          <p:cNvSpPr txBox="1">
            <a:spLocks noGrp="1" noChangeArrowheads="1"/>
          </p:cNvSpPr>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0" tIns="48325" rIns="96650" bIns="48325" anchor="b"/>
          <a:lstStyle>
            <a:lvl1pPr defTabSz="911225">
              <a:spcBef>
                <a:spcPct val="30000"/>
              </a:spcBef>
              <a:defRPr sz="1200">
                <a:solidFill>
                  <a:schemeClr val="tx1"/>
                </a:solidFill>
                <a:latin typeface="Arial" panose="020B0604020202020204" pitchFamily="34" charset="0"/>
              </a:defRPr>
            </a:lvl1pPr>
            <a:lvl2pPr marL="742950" indent="-285750" defTabSz="911225">
              <a:spcBef>
                <a:spcPct val="30000"/>
              </a:spcBef>
              <a:defRPr sz="1200">
                <a:solidFill>
                  <a:schemeClr val="tx1"/>
                </a:solidFill>
                <a:latin typeface="Arial" panose="020B0604020202020204" pitchFamily="34" charset="0"/>
              </a:defRPr>
            </a:lvl2pPr>
            <a:lvl3pPr marL="1143000" indent="-228600" defTabSz="911225">
              <a:spcBef>
                <a:spcPct val="30000"/>
              </a:spcBef>
              <a:defRPr sz="1200">
                <a:solidFill>
                  <a:schemeClr val="tx1"/>
                </a:solidFill>
                <a:latin typeface="Arial" panose="020B0604020202020204" pitchFamily="34" charset="0"/>
              </a:defRPr>
            </a:lvl3pPr>
            <a:lvl4pPr marL="1600200" indent="-228600" defTabSz="911225">
              <a:spcBef>
                <a:spcPct val="30000"/>
              </a:spcBef>
              <a:defRPr sz="1200">
                <a:solidFill>
                  <a:schemeClr val="tx1"/>
                </a:solidFill>
                <a:latin typeface="Arial" panose="020B0604020202020204" pitchFamily="34" charset="0"/>
              </a:defRPr>
            </a:lvl4pPr>
            <a:lvl5pPr marL="2057400" indent="-228600" defTabSz="911225">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361AA91-9E6D-4FDC-A03D-370219932041}" type="slidenum">
              <a:rPr lang="en-US" altLang="en-US"/>
              <a:pPr algn="r" eaLnBrk="1" hangingPunct="1">
                <a:spcBef>
                  <a:spcPct val="0"/>
                </a:spcBef>
              </a:pPr>
              <a:t>5</a:t>
            </a:fld>
            <a:endParaRPr lang="en-US" altLang="en-US"/>
          </a:p>
        </p:txBody>
      </p:sp>
      <p:sp>
        <p:nvSpPr>
          <p:cNvPr id="24578" name="Rectangle 7">
            <a:extLst>
              <a:ext uri="{FF2B5EF4-FFF2-40B4-BE49-F238E27FC236}">
                <a16:creationId xmlns:a16="http://schemas.microsoft.com/office/drawing/2014/main" id="{DA74676F-8B19-4DF4-9990-09661151299C}"/>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F02D5391-366B-400C-B4A9-79DB4A6AF2F4}" type="slidenum">
              <a:rPr lang="en-US" altLang="en-US"/>
              <a:pPr algn="r">
                <a:spcBef>
                  <a:spcPct val="0"/>
                </a:spcBef>
              </a:pPr>
              <a:t>5</a:t>
            </a:fld>
            <a:endParaRPr lang="en-US" altLang="en-US"/>
          </a:p>
        </p:txBody>
      </p:sp>
      <p:sp>
        <p:nvSpPr>
          <p:cNvPr id="24579" name="Rectangle 2">
            <a:extLst>
              <a:ext uri="{FF2B5EF4-FFF2-40B4-BE49-F238E27FC236}">
                <a16:creationId xmlns:a16="http://schemas.microsoft.com/office/drawing/2014/main" id="{B5B2C38F-389C-48DF-B32E-F892604047B3}"/>
              </a:ext>
            </a:extLst>
          </p:cNvPr>
          <p:cNvSpPr>
            <a:spLocks noChangeArrowheads="1" noTextEdit="1"/>
          </p:cNvSpPr>
          <p:nvPr>
            <p:ph type="sldImg"/>
          </p:nvPr>
        </p:nvSpPr>
        <p:spPr>
          <a:xfrm>
            <a:off x="1257300" y="722313"/>
            <a:ext cx="4800600" cy="3600450"/>
          </a:xfrm>
          <a:ln/>
        </p:spPr>
      </p:sp>
      <p:sp>
        <p:nvSpPr>
          <p:cNvPr id="24580" name="Rectangle 3">
            <a:extLst>
              <a:ext uri="{FF2B5EF4-FFF2-40B4-BE49-F238E27FC236}">
                <a16:creationId xmlns:a16="http://schemas.microsoft.com/office/drawing/2014/main" id="{A36E961A-14A0-4D7B-9719-E51C93E10BC2}"/>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CA"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a:extLst>
              <a:ext uri="{FF2B5EF4-FFF2-40B4-BE49-F238E27FC236}">
                <a16:creationId xmlns:a16="http://schemas.microsoft.com/office/drawing/2014/main" id="{84E79ECF-E5ED-4CCA-9EAD-23DF59FD969A}"/>
              </a:ext>
            </a:extLst>
          </p:cNvPr>
          <p:cNvSpPr>
            <a:spLocks noGrp="1" noRot="1" noChangeAspect="1" noTextEdit="1"/>
          </p:cNvSpPr>
          <p:nvPr>
            <p:ph type="sldImg"/>
          </p:nvPr>
        </p:nvSpPr>
        <p:spPr>
          <a:ln/>
        </p:spPr>
      </p:sp>
      <p:sp>
        <p:nvSpPr>
          <p:cNvPr id="27650" name="Notes Placeholder 2">
            <a:extLst>
              <a:ext uri="{FF2B5EF4-FFF2-40B4-BE49-F238E27FC236}">
                <a16:creationId xmlns:a16="http://schemas.microsoft.com/office/drawing/2014/main" id="{17482AB2-74BC-4876-BE16-6B6DDA6B3E1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a:extLst>
              <a:ext uri="{FF2B5EF4-FFF2-40B4-BE49-F238E27FC236}">
                <a16:creationId xmlns:a16="http://schemas.microsoft.com/office/drawing/2014/main" id="{44E5FA4A-9387-40FF-A63C-CBA109EDBEAD}"/>
              </a:ext>
            </a:extLst>
          </p:cNvPr>
          <p:cNvSpPr>
            <a:spLocks noGrp="1" noRot="1" noChangeAspect="1" noTextEdit="1"/>
          </p:cNvSpPr>
          <p:nvPr>
            <p:ph type="sldImg"/>
          </p:nvPr>
        </p:nvSpPr>
        <p:spPr>
          <a:ln/>
        </p:spPr>
      </p:sp>
      <p:sp>
        <p:nvSpPr>
          <p:cNvPr id="29698" name="Notes Placeholder 2">
            <a:extLst>
              <a:ext uri="{FF2B5EF4-FFF2-40B4-BE49-F238E27FC236}">
                <a16:creationId xmlns:a16="http://schemas.microsoft.com/office/drawing/2014/main" id="{BE57CDA7-84CC-4EF8-8BA8-A49379F5C9F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a:extLst>
              <a:ext uri="{FF2B5EF4-FFF2-40B4-BE49-F238E27FC236}">
                <a16:creationId xmlns:a16="http://schemas.microsoft.com/office/drawing/2014/main" id="{99936237-1620-4DA9-92AF-3481A93248D2}"/>
              </a:ext>
            </a:extLst>
          </p:cNvPr>
          <p:cNvSpPr>
            <a:spLocks noGrp="1" noRot="1" noChangeAspect="1" noTextEdit="1"/>
          </p:cNvSpPr>
          <p:nvPr>
            <p:ph type="sldImg"/>
          </p:nvPr>
        </p:nvSpPr>
        <p:spPr>
          <a:ln/>
        </p:spPr>
      </p:sp>
      <p:sp>
        <p:nvSpPr>
          <p:cNvPr id="31746" name="Notes Placeholder 2">
            <a:extLst>
              <a:ext uri="{FF2B5EF4-FFF2-40B4-BE49-F238E27FC236}">
                <a16:creationId xmlns:a16="http://schemas.microsoft.com/office/drawing/2014/main" id="{A9E1CBBD-D682-4760-B0A7-4F08205F2A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a:extLst>
              <a:ext uri="{FF2B5EF4-FFF2-40B4-BE49-F238E27FC236}">
                <a16:creationId xmlns:a16="http://schemas.microsoft.com/office/drawing/2014/main" id="{C2FCAD06-533C-49ED-B91A-104C2F51F14D}"/>
              </a:ext>
            </a:extLst>
          </p:cNvPr>
          <p:cNvSpPr txBox="1">
            <a:spLocks noGrp="1" noChangeArrowheads="1"/>
          </p:cNvSpPr>
          <p:nvPr/>
        </p:nvSpPr>
        <p:spPr bwMode="auto">
          <a:xfrm>
            <a:off x="4144963" y="9123363"/>
            <a:ext cx="3170237"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nchor="b"/>
          <a:lstStyle>
            <a:lvl1pPr defTabSz="909638">
              <a:spcBef>
                <a:spcPct val="30000"/>
              </a:spcBef>
              <a:defRPr sz="1200">
                <a:solidFill>
                  <a:schemeClr val="tx1"/>
                </a:solidFill>
                <a:latin typeface="Arial" panose="020B0604020202020204" pitchFamily="34" charset="0"/>
              </a:defRPr>
            </a:lvl1pPr>
            <a:lvl2pPr marL="742950" indent="-285750" defTabSz="909638">
              <a:spcBef>
                <a:spcPct val="30000"/>
              </a:spcBef>
              <a:defRPr sz="1200">
                <a:solidFill>
                  <a:schemeClr val="tx1"/>
                </a:solidFill>
                <a:latin typeface="Arial" panose="020B0604020202020204" pitchFamily="34" charset="0"/>
              </a:defRPr>
            </a:lvl2pPr>
            <a:lvl3pPr marL="1143000" indent="-228600" defTabSz="909638">
              <a:spcBef>
                <a:spcPct val="30000"/>
              </a:spcBef>
              <a:defRPr sz="1200">
                <a:solidFill>
                  <a:schemeClr val="tx1"/>
                </a:solidFill>
                <a:latin typeface="Arial" panose="020B0604020202020204" pitchFamily="34" charset="0"/>
              </a:defRPr>
            </a:lvl3pPr>
            <a:lvl4pPr marL="1600200" indent="-228600" defTabSz="909638">
              <a:spcBef>
                <a:spcPct val="30000"/>
              </a:spcBef>
              <a:defRPr sz="1200">
                <a:solidFill>
                  <a:schemeClr val="tx1"/>
                </a:solidFill>
                <a:latin typeface="Arial" panose="020B0604020202020204" pitchFamily="34" charset="0"/>
              </a:defRPr>
            </a:lvl4pPr>
            <a:lvl5pPr marL="2057400" indent="-228600" defTabSz="909638">
              <a:spcBef>
                <a:spcPct val="30000"/>
              </a:spcBef>
              <a:defRPr sz="1200">
                <a:solidFill>
                  <a:schemeClr val="tx1"/>
                </a:solidFill>
                <a:latin typeface="Arial" panose="020B0604020202020204" pitchFamily="34" charset="0"/>
              </a:defRPr>
            </a:lvl5pPr>
            <a:lvl6pPr marL="2514600" indent="-228600" defTabSz="90963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963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963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963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fld id="{92C5ECA6-C95B-4248-B6F9-0B062302E8CD}" type="slidenum">
              <a:rPr lang="en-US" altLang="en-US"/>
              <a:pPr algn="r">
                <a:spcBef>
                  <a:spcPct val="0"/>
                </a:spcBef>
              </a:pPr>
              <a:t>10</a:t>
            </a:fld>
            <a:endParaRPr lang="en-US" altLang="en-US"/>
          </a:p>
        </p:txBody>
      </p:sp>
      <p:sp>
        <p:nvSpPr>
          <p:cNvPr id="33794" name="Rectangle 2">
            <a:extLst>
              <a:ext uri="{FF2B5EF4-FFF2-40B4-BE49-F238E27FC236}">
                <a16:creationId xmlns:a16="http://schemas.microsoft.com/office/drawing/2014/main" id="{E0F51890-C601-41C8-B848-3EE14632F3C2}"/>
              </a:ext>
            </a:extLst>
          </p:cNvPr>
          <p:cNvSpPr>
            <a:spLocks noChangeArrowheads="1" noTextEdit="1"/>
          </p:cNvSpPr>
          <p:nvPr>
            <p:ph type="sldImg"/>
          </p:nvPr>
        </p:nvSpPr>
        <p:spPr>
          <a:xfrm>
            <a:off x="1257300" y="722313"/>
            <a:ext cx="4800600" cy="3600450"/>
          </a:xfrm>
          <a:ln/>
        </p:spPr>
      </p:sp>
      <p:sp>
        <p:nvSpPr>
          <p:cNvPr id="33795" name="Rectangle 3">
            <a:extLst>
              <a:ext uri="{FF2B5EF4-FFF2-40B4-BE49-F238E27FC236}">
                <a16:creationId xmlns:a16="http://schemas.microsoft.com/office/drawing/2014/main" id="{F2782472-1965-4FF9-AD69-6E7026021285}"/>
              </a:ext>
            </a:extLst>
          </p:cNvPr>
          <p:cNvSpPr>
            <a:spLocks noGrp="1" noChangeArrowheads="1"/>
          </p:cNvSpPr>
          <p:nvPr>
            <p:ph type="body" idx="1"/>
          </p:nvPr>
        </p:nvSpPr>
        <p:spPr>
          <a:xfrm>
            <a:off x="973138" y="4560888"/>
            <a:ext cx="5368925"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45" tIns="48322" rIns="96645" bIns="48322"/>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itle 9"/>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89535ABB-0386-4565-940D-52C5BBBA9363}"/>
              </a:ext>
            </a:extLst>
          </p:cNvPr>
          <p:cNvSpPr>
            <a:spLocks noGrp="1"/>
          </p:cNvSpPr>
          <p:nvPr>
            <p:ph type="dt" sz="half" idx="10"/>
          </p:nvPr>
        </p:nvSpPr>
        <p:spPr/>
        <p:txBody>
          <a:bodyPr/>
          <a:lstStyle>
            <a:lvl1pPr>
              <a:defRPr/>
            </a:lvl1pPr>
          </a:lstStyle>
          <a:p>
            <a:pPr>
              <a:defRPr/>
            </a:pPr>
            <a:fld id="{8C080C0A-0016-4872-AAD2-9A8630E6C28F}" type="datetime1">
              <a:rPr lang="en-US"/>
              <a:pPr>
                <a:defRPr/>
              </a:pPr>
              <a:t>5/7/2018</a:t>
            </a:fld>
            <a:endParaRPr lang="en-US" dirty="0"/>
          </a:p>
        </p:txBody>
      </p:sp>
      <p:sp>
        <p:nvSpPr>
          <p:cNvPr id="5" name="Footer Placeholder 4">
            <a:extLst>
              <a:ext uri="{FF2B5EF4-FFF2-40B4-BE49-F238E27FC236}">
                <a16:creationId xmlns:a16="http://schemas.microsoft.com/office/drawing/2014/main" id="{F63E2D27-347A-462F-A5AF-BB722A41D38A}"/>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678262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AAAD126-4031-449D-8216-06E65473A3CA}"/>
              </a:ext>
            </a:extLst>
          </p:cNvPr>
          <p:cNvSpPr>
            <a:spLocks noGrp="1"/>
          </p:cNvSpPr>
          <p:nvPr>
            <p:ph type="dt" sz="half" idx="10"/>
          </p:nvPr>
        </p:nvSpPr>
        <p:spPr/>
        <p:txBody>
          <a:bodyPr/>
          <a:lstStyle>
            <a:lvl1pPr>
              <a:defRPr/>
            </a:lvl1pPr>
          </a:lstStyle>
          <a:p>
            <a:pPr>
              <a:defRPr/>
            </a:pPr>
            <a:fld id="{5370A556-3D3A-4FD1-887D-E611A7B3A7DB}" type="datetime1">
              <a:rPr lang="en-US"/>
              <a:pPr>
                <a:defRPr/>
              </a:pPr>
              <a:t>5/7/2018</a:t>
            </a:fld>
            <a:endParaRPr lang="en-US" dirty="0"/>
          </a:p>
        </p:txBody>
      </p:sp>
      <p:sp>
        <p:nvSpPr>
          <p:cNvPr id="5" name="Footer Placeholder 4">
            <a:extLst>
              <a:ext uri="{FF2B5EF4-FFF2-40B4-BE49-F238E27FC236}">
                <a16:creationId xmlns:a16="http://schemas.microsoft.com/office/drawing/2014/main" id="{BBD71E36-1429-41B1-8C80-15F37B80C8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FA93E3A-C15C-4141-B707-2ACECB2E30BB}"/>
              </a:ext>
            </a:extLst>
          </p:cNvPr>
          <p:cNvSpPr>
            <a:spLocks noGrp="1"/>
          </p:cNvSpPr>
          <p:nvPr>
            <p:ph type="sldNum" sz="quarter" idx="12"/>
          </p:nvPr>
        </p:nvSpPr>
        <p:spPr/>
        <p:txBody>
          <a:bodyPr/>
          <a:lstStyle>
            <a:lvl1pPr>
              <a:defRPr/>
            </a:lvl1pPr>
          </a:lstStyle>
          <a:p>
            <a:pPr>
              <a:defRPr/>
            </a:pPr>
            <a:fld id="{74C4F99B-7154-4778-9797-8F94BB9E4003}" type="slidenum">
              <a:rPr lang="en-US"/>
              <a:pPr>
                <a:defRPr/>
              </a:pPr>
              <a:t>‹#›</a:t>
            </a:fld>
            <a:endParaRPr lang="en-US" dirty="0"/>
          </a:p>
        </p:txBody>
      </p:sp>
    </p:spTree>
    <p:extLst>
      <p:ext uri="{BB962C8B-B14F-4D97-AF65-F5344CB8AC3E}">
        <p14:creationId xmlns:p14="http://schemas.microsoft.com/office/powerpoint/2010/main" val="2494946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FD775A4-47FB-4805-ADFB-6F80C2AD672A}"/>
              </a:ext>
            </a:extLst>
          </p:cNvPr>
          <p:cNvSpPr>
            <a:spLocks noGrp="1"/>
          </p:cNvSpPr>
          <p:nvPr>
            <p:ph type="dt" sz="half" idx="10"/>
          </p:nvPr>
        </p:nvSpPr>
        <p:spPr/>
        <p:txBody>
          <a:bodyPr/>
          <a:lstStyle>
            <a:lvl1pPr>
              <a:defRPr/>
            </a:lvl1pPr>
          </a:lstStyle>
          <a:p>
            <a:pPr>
              <a:defRPr/>
            </a:pPr>
            <a:fld id="{92F6B2B8-F865-467F-A599-0FE5E7706279}" type="datetime1">
              <a:rPr lang="en-US"/>
              <a:pPr>
                <a:defRPr/>
              </a:pPr>
              <a:t>5/7/2018</a:t>
            </a:fld>
            <a:endParaRPr lang="en-US" dirty="0"/>
          </a:p>
        </p:txBody>
      </p:sp>
      <p:sp>
        <p:nvSpPr>
          <p:cNvPr id="5" name="Footer Placeholder 4">
            <a:extLst>
              <a:ext uri="{FF2B5EF4-FFF2-40B4-BE49-F238E27FC236}">
                <a16:creationId xmlns:a16="http://schemas.microsoft.com/office/drawing/2014/main" id="{F62AC518-F299-413D-BF84-284FF0811AD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19DC23-5D1A-4D9C-9D69-887C6A170289}"/>
              </a:ext>
            </a:extLst>
          </p:cNvPr>
          <p:cNvSpPr>
            <a:spLocks noGrp="1"/>
          </p:cNvSpPr>
          <p:nvPr>
            <p:ph type="sldNum" sz="quarter" idx="12"/>
          </p:nvPr>
        </p:nvSpPr>
        <p:spPr/>
        <p:txBody>
          <a:bodyPr/>
          <a:lstStyle>
            <a:lvl1pPr>
              <a:defRPr/>
            </a:lvl1pPr>
          </a:lstStyle>
          <a:p>
            <a:pPr>
              <a:defRPr/>
            </a:pPr>
            <a:fld id="{8A593277-E570-4F14-8A44-93335E01AD12}" type="slidenum">
              <a:rPr lang="en-US"/>
              <a:pPr>
                <a:defRPr/>
              </a:pPr>
              <a:t>‹#›</a:t>
            </a:fld>
            <a:endParaRPr lang="en-US" dirty="0"/>
          </a:p>
        </p:txBody>
      </p:sp>
    </p:spTree>
    <p:extLst>
      <p:ext uri="{BB962C8B-B14F-4D97-AF65-F5344CB8AC3E}">
        <p14:creationId xmlns:p14="http://schemas.microsoft.com/office/powerpoint/2010/main" val="2239434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A7879E5-DE48-4A21-BF85-B15591B98069}"/>
              </a:ext>
            </a:extLst>
          </p:cNvPr>
          <p:cNvSpPr>
            <a:spLocks noGrp="1"/>
          </p:cNvSpPr>
          <p:nvPr>
            <p:ph type="dt" sz="half" idx="10"/>
          </p:nvPr>
        </p:nvSpPr>
        <p:spPr/>
        <p:txBody>
          <a:bodyPr/>
          <a:lstStyle>
            <a:lvl1pPr>
              <a:defRPr/>
            </a:lvl1pPr>
          </a:lstStyle>
          <a:p>
            <a:pPr>
              <a:defRPr/>
            </a:pPr>
            <a:fld id="{B09C180A-002B-41B3-9B83-CFB585618EF4}" type="datetime1">
              <a:rPr lang="en-US"/>
              <a:pPr>
                <a:defRPr/>
              </a:pPr>
              <a:t>5/7/2018</a:t>
            </a:fld>
            <a:endParaRPr lang="en-US" dirty="0"/>
          </a:p>
        </p:txBody>
      </p:sp>
      <p:sp>
        <p:nvSpPr>
          <p:cNvPr id="5" name="Footer Placeholder 4">
            <a:extLst>
              <a:ext uri="{FF2B5EF4-FFF2-40B4-BE49-F238E27FC236}">
                <a16:creationId xmlns:a16="http://schemas.microsoft.com/office/drawing/2014/main" id="{79B10031-1AED-4F68-9B99-385A0CD4AAC3}"/>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0244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55698C-5059-40C2-9FBD-AD0AD191B84C}"/>
              </a:ext>
            </a:extLst>
          </p:cNvPr>
          <p:cNvSpPr>
            <a:spLocks noGrp="1"/>
          </p:cNvSpPr>
          <p:nvPr>
            <p:ph type="dt" sz="half" idx="10"/>
          </p:nvPr>
        </p:nvSpPr>
        <p:spPr/>
        <p:txBody>
          <a:bodyPr/>
          <a:lstStyle>
            <a:lvl1pPr>
              <a:defRPr/>
            </a:lvl1pPr>
          </a:lstStyle>
          <a:p>
            <a:pPr>
              <a:defRPr/>
            </a:pPr>
            <a:fld id="{E95AE6F3-BEFF-47F3-AB65-77156F27D6B7}" type="datetime1">
              <a:rPr lang="en-US"/>
              <a:pPr>
                <a:defRPr/>
              </a:pPr>
              <a:t>5/7/2018</a:t>
            </a:fld>
            <a:endParaRPr lang="en-US" dirty="0"/>
          </a:p>
        </p:txBody>
      </p:sp>
      <p:sp>
        <p:nvSpPr>
          <p:cNvPr id="5" name="Footer Placeholder 4">
            <a:extLst>
              <a:ext uri="{FF2B5EF4-FFF2-40B4-BE49-F238E27FC236}">
                <a16:creationId xmlns:a16="http://schemas.microsoft.com/office/drawing/2014/main" id="{22F5068F-5F0D-4169-B30D-2805C8E9832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9250309-633B-4B1B-B651-D60D94208C40}"/>
              </a:ext>
            </a:extLst>
          </p:cNvPr>
          <p:cNvSpPr>
            <a:spLocks noGrp="1"/>
          </p:cNvSpPr>
          <p:nvPr>
            <p:ph type="sldNum" sz="quarter" idx="12"/>
          </p:nvPr>
        </p:nvSpPr>
        <p:spPr/>
        <p:txBody>
          <a:bodyPr/>
          <a:lstStyle>
            <a:lvl1pPr>
              <a:defRPr/>
            </a:lvl1pPr>
          </a:lstStyle>
          <a:p>
            <a:pPr>
              <a:defRPr/>
            </a:pPr>
            <a:fld id="{C05E6B49-C123-4B88-83C5-5FC747464E64}" type="slidenum">
              <a:rPr lang="en-US"/>
              <a:pPr>
                <a:defRPr/>
              </a:pPr>
              <a:t>‹#›</a:t>
            </a:fld>
            <a:endParaRPr lang="en-US" dirty="0"/>
          </a:p>
        </p:txBody>
      </p:sp>
    </p:spTree>
    <p:extLst>
      <p:ext uri="{BB962C8B-B14F-4D97-AF65-F5344CB8AC3E}">
        <p14:creationId xmlns:p14="http://schemas.microsoft.com/office/powerpoint/2010/main" val="3072776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817640D2-5C2D-4C31-977C-21FA2AFDBF03}"/>
              </a:ext>
            </a:extLst>
          </p:cNvPr>
          <p:cNvSpPr>
            <a:spLocks noGrp="1"/>
          </p:cNvSpPr>
          <p:nvPr>
            <p:ph type="dt" sz="half" idx="10"/>
          </p:nvPr>
        </p:nvSpPr>
        <p:spPr/>
        <p:txBody>
          <a:bodyPr/>
          <a:lstStyle>
            <a:lvl1pPr>
              <a:defRPr/>
            </a:lvl1pPr>
          </a:lstStyle>
          <a:p>
            <a:pPr>
              <a:defRPr/>
            </a:pPr>
            <a:fld id="{53ADA15B-631F-4050-A6E2-7C48DB04E4E4}" type="datetime1">
              <a:rPr lang="en-US"/>
              <a:pPr>
                <a:defRPr/>
              </a:pPr>
              <a:t>5/7/2018</a:t>
            </a:fld>
            <a:endParaRPr lang="en-US" dirty="0"/>
          </a:p>
        </p:txBody>
      </p:sp>
      <p:sp>
        <p:nvSpPr>
          <p:cNvPr id="6" name="Footer Placeholder 4">
            <a:extLst>
              <a:ext uri="{FF2B5EF4-FFF2-40B4-BE49-F238E27FC236}">
                <a16:creationId xmlns:a16="http://schemas.microsoft.com/office/drawing/2014/main" id="{5F354FBC-6CA2-47CC-A245-1E229A7B0C0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F58CD1D-79BC-40DC-AC31-7DE726B56AB1}"/>
              </a:ext>
            </a:extLst>
          </p:cNvPr>
          <p:cNvSpPr>
            <a:spLocks noGrp="1"/>
          </p:cNvSpPr>
          <p:nvPr>
            <p:ph type="sldNum" sz="quarter" idx="12"/>
          </p:nvPr>
        </p:nvSpPr>
        <p:spPr/>
        <p:txBody>
          <a:bodyPr/>
          <a:lstStyle>
            <a:lvl1pPr>
              <a:defRPr/>
            </a:lvl1pPr>
          </a:lstStyle>
          <a:p>
            <a:pPr>
              <a:defRPr/>
            </a:pPr>
            <a:fld id="{30DF6BFF-09DB-4950-B71C-CCA97F1F9514}" type="slidenum">
              <a:rPr lang="en-US"/>
              <a:pPr>
                <a:defRPr/>
              </a:pPr>
              <a:t>‹#›</a:t>
            </a:fld>
            <a:endParaRPr lang="en-US" dirty="0"/>
          </a:p>
        </p:txBody>
      </p:sp>
    </p:spTree>
    <p:extLst>
      <p:ext uri="{BB962C8B-B14F-4D97-AF65-F5344CB8AC3E}">
        <p14:creationId xmlns:p14="http://schemas.microsoft.com/office/powerpoint/2010/main" val="388063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8DC96CD6-1DF9-4CEB-8A35-7F538B91EA6E}"/>
              </a:ext>
            </a:extLst>
          </p:cNvPr>
          <p:cNvSpPr>
            <a:spLocks noGrp="1"/>
          </p:cNvSpPr>
          <p:nvPr>
            <p:ph type="dt" sz="half" idx="10"/>
          </p:nvPr>
        </p:nvSpPr>
        <p:spPr/>
        <p:txBody>
          <a:bodyPr/>
          <a:lstStyle>
            <a:lvl1pPr>
              <a:defRPr/>
            </a:lvl1pPr>
          </a:lstStyle>
          <a:p>
            <a:pPr>
              <a:defRPr/>
            </a:pPr>
            <a:fld id="{77543CCD-1973-4DBA-98A2-A42FA56F6ABC}" type="datetime1">
              <a:rPr lang="en-US"/>
              <a:pPr>
                <a:defRPr/>
              </a:pPr>
              <a:t>5/7/2018</a:t>
            </a:fld>
            <a:endParaRPr lang="en-US" dirty="0"/>
          </a:p>
        </p:txBody>
      </p:sp>
      <p:sp>
        <p:nvSpPr>
          <p:cNvPr id="8" name="Footer Placeholder 4">
            <a:extLst>
              <a:ext uri="{FF2B5EF4-FFF2-40B4-BE49-F238E27FC236}">
                <a16:creationId xmlns:a16="http://schemas.microsoft.com/office/drawing/2014/main" id="{CD147D04-E225-4852-88B7-940DE55DE3C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8FFADCA-FD59-482D-80BE-4E832165F5F0}"/>
              </a:ext>
            </a:extLst>
          </p:cNvPr>
          <p:cNvSpPr>
            <a:spLocks noGrp="1"/>
          </p:cNvSpPr>
          <p:nvPr>
            <p:ph type="sldNum" sz="quarter" idx="12"/>
          </p:nvPr>
        </p:nvSpPr>
        <p:spPr/>
        <p:txBody>
          <a:bodyPr/>
          <a:lstStyle>
            <a:lvl1pPr>
              <a:defRPr/>
            </a:lvl1pPr>
          </a:lstStyle>
          <a:p>
            <a:pPr>
              <a:defRPr/>
            </a:pPr>
            <a:fld id="{6C4DF715-1713-4E58-9B51-D0C3EC414349}" type="slidenum">
              <a:rPr lang="en-US"/>
              <a:pPr>
                <a:defRPr/>
              </a:pPr>
              <a:t>‹#›</a:t>
            </a:fld>
            <a:endParaRPr lang="en-US" dirty="0"/>
          </a:p>
        </p:txBody>
      </p:sp>
    </p:spTree>
    <p:extLst>
      <p:ext uri="{BB962C8B-B14F-4D97-AF65-F5344CB8AC3E}">
        <p14:creationId xmlns:p14="http://schemas.microsoft.com/office/powerpoint/2010/main" val="2248908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51B52F1F-6B7A-475A-B1A9-9C3C081D62CB}"/>
              </a:ext>
            </a:extLst>
          </p:cNvPr>
          <p:cNvSpPr>
            <a:spLocks noGrp="1"/>
          </p:cNvSpPr>
          <p:nvPr>
            <p:ph type="dt" sz="half" idx="10"/>
          </p:nvPr>
        </p:nvSpPr>
        <p:spPr/>
        <p:txBody>
          <a:bodyPr/>
          <a:lstStyle>
            <a:lvl1pPr>
              <a:defRPr/>
            </a:lvl1pPr>
          </a:lstStyle>
          <a:p>
            <a:pPr>
              <a:defRPr/>
            </a:pPr>
            <a:fld id="{8920690E-3282-4135-BFFA-DFBA1832DEFB}" type="datetime1">
              <a:rPr lang="en-US"/>
              <a:pPr>
                <a:defRPr/>
              </a:pPr>
              <a:t>5/7/2018</a:t>
            </a:fld>
            <a:endParaRPr lang="en-US" dirty="0"/>
          </a:p>
        </p:txBody>
      </p:sp>
      <p:sp>
        <p:nvSpPr>
          <p:cNvPr id="4" name="Footer Placeholder 4">
            <a:extLst>
              <a:ext uri="{FF2B5EF4-FFF2-40B4-BE49-F238E27FC236}">
                <a16:creationId xmlns:a16="http://schemas.microsoft.com/office/drawing/2014/main" id="{B57A3EAC-C3FE-4500-8090-4D17A9995B53}"/>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820767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BAFFF3CA-D913-403F-BA50-9919A2B041C5}"/>
              </a:ext>
            </a:extLst>
          </p:cNvPr>
          <p:cNvSpPr>
            <a:spLocks noGrp="1"/>
          </p:cNvSpPr>
          <p:nvPr>
            <p:ph type="dt" sz="half" idx="10"/>
          </p:nvPr>
        </p:nvSpPr>
        <p:spPr/>
        <p:txBody>
          <a:bodyPr/>
          <a:lstStyle>
            <a:lvl1pPr>
              <a:defRPr/>
            </a:lvl1pPr>
          </a:lstStyle>
          <a:p>
            <a:pPr>
              <a:defRPr/>
            </a:pPr>
            <a:fld id="{CCCA4BF3-4853-4EF3-B93E-CADB96A25CAA}" type="datetime1">
              <a:rPr lang="en-US"/>
              <a:pPr>
                <a:defRPr/>
              </a:pPr>
              <a:t>5/7/2018</a:t>
            </a:fld>
            <a:endParaRPr lang="en-US" dirty="0"/>
          </a:p>
        </p:txBody>
      </p:sp>
      <p:sp>
        <p:nvSpPr>
          <p:cNvPr id="3" name="Footer Placeholder 5">
            <a:extLst>
              <a:ext uri="{FF2B5EF4-FFF2-40B4-BE49-F238E27FC236}">
                <a16:creationId xmlns:a16="http://schemas.microsoft.com/office/drawing/2014/main" id="{D7EC3340-4CD8-4729-BECD-1B1791B0523B}"/>
              </a:ext>
            </a:extLst>
          </p:cNvPr>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57010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2B69BE8F-49AE-44D2-9703-BA464A9FFDAB}"/>
              </a:ext>
            </a:extLst>
          </p:cNvPr>
          <p:cNvSpPr>
            <a:spLocks noGrp="1"/>
          </p:cNvSpPr>
          <p:nvPr>
            <p:ph type="dt" sz="half" idx="10"/>
          </p:nvPr>
        </p:nvSpPr>
        <p:spPr/>
        <p:txBody>
          <a:bodyPr/>
          <a:lstStyle>
            <a:lvl1pPr>
              <a:defRPr/>
            </a:lvl1pPr>
          </a:lstStyle>
          <a:p>
            <a:pPr>
              <a:defRPr/>
            </a:pPr>
            <a:fld id="{6FB09D9B-E10E-44AE-AF5A-D35C965CBD2C}" type="datetime1">
              <a:rPr lang="en-US"/>
              <a:pPr>
                <a:defRPr/>
              </a:pPr>
              <a:t>5/7/2018</a:t>
            </a:fld>
            <a:endParaRPr lang="en-US" dirty="0"/>
          </a:p>
        </p:txBody>
      </p:sp>
      <p:sp>
        <p:nvSpPr>
          <p:cNvPr id="6" name="Footer Placeholder 4">
            <a:extLst>
              <a:ext uri="{FF2B5EF4-FFF2-40B4-BE49-F238E27FC236}">
                <a16:creationId xmlns:a16="http://schemas.microsoft.com/office/drawing/2014/main" id="{70EED7E3-4DD5-44AB-A446-DECF35C86DC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7ED9F2E-0354-4C7A-B792-B9BFF890CF21}"/>
              </a:ext>
            </a:extLst>
          </p:cNvPr>
          <p:cNvSpPr>
            <a:spLocks noGrp="1"/>
          </p:cNvSpPr>
          <p:nvPr>
            <p:ph type="sldNum" sz="quarter" idx="12"/>
          </p:nvPr>
        </p:nvSpPr>
        <p:spPr/>
        <p:txBody>
          <a:bodyPr/>
          <a:lstStyle>
            <a:lvl1pPr>
              <a:defRPr/>
            </a:lvl1pPr>
          </a:lstStyle>
          <a:p>
            <a:pPr>
              <a:defRPr/>
            </a:pPr>
            <a:fld id="{9A5CB0D8-1E12-44BE-BF93-B58CBC023BE1}" type="slidenum">
              <a:rPr lang="en-US"/>
              <a:pPr>
                <a:defRPr/>
              </a:pPr>
              <a:t>‹#›</a:t>
            </a:fld>
            <a:endParaRPr lang="en-US" dirty="0"/>
          </a:p>
        </p:txBody>
      </p:sp>
    </p:spTree>
    <p:extLst>
      <p:ext uri="{BB962C8B-B14F-4D97-AF65-F5344CB8AC3E}">
        <p14:creationId xmlns:p14="http://schemas.microsoft.com/office/powerpoint/2010/main" val="2158851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A0365501-F4D3-439C-9909-D294B1427AE2}"/>
              </a:ext>
            </a:extLst>
          </p:cNvPr>
          <p:cNvSpPr>
            <a:spLocks noGrp="1"/>
          </p:cNvSpPr>
          <p:nvPr>
            <p:ph type="dt" sz="half" idx="10"/>
          </p:nvPr>
        </p:nvSpPr>
        <p:spPr/>
        <p:txBody>
          <a:bodyPr/>
          <a:lstStyle>
            <a:lvl1pPr>
              <a:defRPr/>
            </a:lvl1pPr>
          </a:lstStyle>
          <a:p>
            <a:pPr>
              <a:defRPr/>
            </a:pPr>
            <a:fld id="{0CDA8E70-015A-4636-81DB-551017FCF5EB}" type="datetime1">
              <a:rPr lang="en-US"/>
              <a:pPr>
                <a:defRPr/>
              </a:pPr>
              <a:t>5/7/2018</a:t>
            </a:fld>
            <a:endParaRPr lang="en-US" dirty="0"/>
          </a:p>
        </p:txBody>
      </p:sp>
      <p:sp>
        <p:nvSpPr>
          <p:cNvPr id="6" name="Footer Placeholder 4">
            <a:extLst>
              <a:ext uri="{FF2B5EF4-FFF2-40B4-BE49-F238E27FC236}">
                <a16:creationId xmlns:a16="http://schemas.microsoft.com/office/drawing/2014/main" id="{622CC803-167B-409B-B30E-B7641AFA10A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C6C65F4-D8B7-4F3D-9214-B5549F8F86CF}"/>
              </a:ext>
            </a:extLst>
          </p:cNvPr>
          <p:cNvSpPr>
            <a:spLocks noGrp="1"/>
          </p:cNvSpPr>
          <p:nvPr>
            <p:ph type="sldNum" sz="quarter" idx="12"/>
          </p:nvPr>
        </p:nvSpPr>
        <p:spPr/>
        <p:txBody>
          <a:bodyPr/>
          <a:lstStyle>
            <a:lvl1pPr>
              <a:defRPr/>
            </a:lvl1pPr>
          </a:lstStyle>
          <a:p>
            <a:pPr>
              <a:defRPr/>
            </a:pPr>
            <a:fld id="{0AB8D415-72D8-4726-9845-B130B36D675A}" type="slidenum">
              <a:rPr lang="en-US"/>
              <a:pPr>
                <a:defRPr/>
              </a:pPr>
              <a:t>‹#›</a:t>
            </a:fld>
            <a:endParaRPr lang="en-US" dirty="0"/>
          </a:p>
        </p:txBody>
      </p:sp>
    </p:spTree>
    <p:extLst>
      <p:ext uri="{BB962C8B-B14F-4D97-AF65-F5344CB8AC3E}">
        <p14:creationId xmlns:p14="http://schemas.microsoft.com/office/powerpoint/2010/main" val="1251955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7FAFD"/>
            </a:gs>
            <a:gs pos="74001">
              <a:srgbClr val="94A2C5"/>
            </a:gs>
            <a:gs pos="83000">
              <a:srgbClr val="94A2C5"/>
            </a:gs>
            <a:gs pos="100000">
              <a:srgbClr val="94A2C5"/>
            </a:gs>
          </a:gsLst>
          <a:lin ang="5400000" scaled="1"/>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233B69D-B580-4F2C-B364-C2A5D9FA1635}"/>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6733343-CF7A-4DBB-8E08-875724740687}"/>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40F20D0-0B22-4382-9C1D-39A270C70A0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pPr>
              <a:defRPr/>
            </a:pPr>
            <a:fld id="{CA0BFECB-1440-41DA-A0E8-00CB8F65A0F4}" type="datetime1">
              <a:rPr lang="en-US"/>
              <a:pPr>
                <a:defRPr/>
              </a:pPr>
              <a:t>5/7/2018</a:t>
            </a:fld>
            <a:endParaRPr lang="en-US" dirty="0"/>
          </a:p>
        </p:txBody>
      </p:sp>
      <p:sp>
        <p:nvSpPr>
          <p:cNvPr id="5" name="Footer Placeholder 4">
            <a:extLst>
              <a:ext uri="{FF2B5EF4-FFF2-40B4-BE49-F238E27FC236}">
                <a16:creationId xmlns:a16="http://schemas.microsoft.com/office/drawing/2014/main" id="{891DF807-905E-47B0-BDEC-D30F71015760}"/>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96E39BFD-057F-41A4-A8F5-D90994E84496}"/>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pPr>
              <a:defRPr/>
            </a:pPr>
            <a:fld id="{33709C8C-CFA8-478E-993C-7AC452505883}" type="slidenum">
              <a:rPr lang="en-US"/>
              <a:pPr>
                <a:defRPr/>
              </a:pPr>
              <a:t>‹#›</a:t>
            </a:fld>
            <a:endParaRPr lang="en-US" dirty="0"/>
          </a:p>
        </p:txBody>
      </p:sp>
      <p:pic>
        <p:nvPicPr>
          <p:cNvPr id="1031" name="Picture 6">
            <a:extLst>
              <a:ext uri="{FF2B5EF4-FFF2-40B4-BE49-F238E27FC236}">
                <a16:creationId xmlns:a16="http://schemas.microsoft.com/office/drawing/2014/main" id="{2A154B43-87C2-4B62-BD15-C0BB70A4AEED}"/>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52400" y="5772150"/>
            <a:ext cx="2368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lowchart: Process 7">
            <a:extLst>
              <a:ext uri="{FF2B5EF4-FFF2-40B4-BE49-F238E27FC236}">
                <a16:creationId xmlns:a16="http://schemas.microsoft.com/office/drawing/2014/main" id="{6A949F64-DD7F-450B-B036-FA4517D84188}"/>
              </a:ext>
            </a:extLst>
          </p:cNvPr>
          <p:cNvSpPr>
            <a:spLocks noChangeArrowheads="1"/>
          </p:cNvSpPr>
          <p:nvPr userDrawn="1"/>
        </p:nvSpPr>
        <p:spPr bwMode="auto">
          <a:xfrm>
            <a:off x="6565900" y="1816100"/>
            <a:ext cx="2478088" cy="5041900"/>
          </a:xfrm>
          <a:prstGeom prst="flowChartProcess">
            <a:avLst/>
          </a:prstGeom>
          <a:blipFill dpi="0" rotWithShape="1">
            <a:blip r:embed="rId14">
              <a:alphaModFix amt="15000"/>
              <a:extLst>
                <a:ext uri="{28A0092B-C50C-407E-A947-70E740481C1C}">
                  <a14:useLocalDpi xmlns:a14="http://schemas.microsoft.com/office/drawing/2010/main" val="0"/>
                </a:ext>
              </a:extLst>
            </a:blip>
            <a:srcRect/>
            <a:stretch>
              <a:fillRect/>
            </a:stretch>
          </a:blip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endParaRPr lang="x-none" altLang="x-none">
              <a:solidFill>
                <a:srgbClr val="FFFFFF"/>
              </a:solidFill>
              <a:latin typeface="Calibri" charset="0"/>
            </a:endParaRPr>
          </a:p>
        </p:txBody>
      </p:sp>
    </p:spTree>
  </p:cSld>
  <p:clrMap bg1="lt1" tx1="dk1" bg2="lt2" tx2="dk2" accent1="accent1" accent2="accent2" accent3="accent3" accent4="accent4" accent5="accent5" accent6="accent6" hlink="hlink" folHlink="folHlink"/>
  <p:sldLayoutIdLst>
    <p:sldLayoutId id="2147483846" r:id="rId1"/>
    <p:sldLayoutId id="2147483847" r:id="rId2"/>
    <p:sldLayoutId id="2147483839" r:id="rId3"/>
    <p:sldLayoutId id="2147483840" r:id="rId4"/>
    <p:sldLayoutId id="2147483841" r:id="rId5"/>
    <p:sldLayoutId id="2147483848" r:id="rId6"/>
    <p:sldLayoutId id="2147483849" r:id="rId7"/>
    <p:sldLayoutId id="2147483842" r:id="rId8"/>
    <p:sldLayoutId id="2147483843" r:id="rId9"/>
    <p:sldLayoutId id="2147483844" r:id="rId10"/>
    <p:sldLayoutId id="2147483845"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ebbertraining.com/recordingslibraryc4.php"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www.cbic.org/certification/medi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apic.org/"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hyperlink" Target="http://www.ipac-canada.org/"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cbic.org/"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hyperlink" Target="http://www.prometric.com/cbic"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DB032789-951A-4239-A066-EC8E1220B6B2}"/>
              </a:ext>
            </a:extLst>
          </p:cNvPr>
          <p:cNvSpPr>
            <a:spLocks noGrp="1" noChangeArrowheads="1"/>
          </p:cNvSpPr>
          <p:nvPr>
            <p:ph type="title" idx="4294967295"/>
          </p:nvPr>
        </p:nvSpPr>
        <p:spPr>
          <a:xfrm>
            <a:off x="685800" y="990600"/>
            <a:ext cx="8458200" cy="1752600"/>
          </a:xfrm>
          <a:noFill/>
        </p:spPr>
        <p:txBody>
          <a:bodyPr/>
          <a:lstStyle/>
          <a:p>
            <a:pPr eaLnBrk="1" hangingPunct="1"/>
            <a:r>
              <a:rPr lang="en-US" altLang="en-US" b="1"/>
              <a:t>How CBIC Works for You </a:t>
            </a:r>
            <a:br>
              <a:rPr lang="en-US" altLang="en-US" b="1"/>
            </a:br>
            <a:r>
              <a:rPr lang="en-US" altLang="en-US" sz="3600"/>
              <a:t>(What CBIC does and how it benefits the global infection control community)</a:t>
            </a:r>
            <a:endParaRPr lang="en-US" altLang="en-US" sz="3600" baseline="30000">
              <a:cs typeface="Arial" panose="020B0604020202020204" pitchFamily="34" charset="0"/>
            </a:endParaRPr>
          </a:p>
        </p:txBody>
      </p:sp>
      <p:sp>
        <p:nvSpPr>
          <p:cNvPr id="15362" name="Rectangle 3">
            <a:extLst>
              <a:ext uri="{FF2B5EF4-FFF2-40B4-BE49-F238E27FC236}">
                <a16:creationId xmlns:a16="http://schemas.microsoft.com/office/drawing/2014/main" id="{23B976E7-5E03-4431-9FC2-CB24C32AEA5D}"/>
              </a:ext>
            </a:extLst>
          </p:cNvPr>
          <p:cNvSpPr>
            <a:spLocks noGrp="1" noChangeArrowheads="1"/>
          </p:cNvSpPr>
          <p:nvPr>
            <p:ph type="body" idx="4294967295"/>
          </p:nvPr>
        </p:nvSpPr>
        <p:spPr>
          <a:xfrm>
            <a:off x="685800" y="2971800"/>
            <a:ext cx="7772400" cy="533400"/>
          </a:xfrm>
        </p:spPr>
        <p:txBody>
          <a:bodyPr/>
          <a:lstStyle/>
          <a:p>
            <a:pPr eaLnBrk="1" hangingPunct="1">
              <a:buFontTx/>
              <a:buNone/>
            </a:pPr>
            <a:r>
              <a:rPr lang="en-US" altLang="en-US" sz="3600" i="1">
                <a:solidFill>
                  <a:schemeClr val="tx2"/>
                </a:solidFill>
              </a:rPr>
              <a:t>Certification is Commitment</a:t>
            </a:r>
          </a:p>
        </p:txBody>
      </p:sp>
      <p:sp>
        <p:nvSpPr>
          <p:cNvPr id="15363" name="TextBox 1">
            <a:extLst>
              <a:ext uri="{FF2B5EF4-FFF2-40B4-BE49-F238E27FC236}">
                <a16:creationId xmlns:a16="http://schemas.microsoft.com/office/drawing/2014/main" id="{C7585451-6155-4352-94DE-247D5082F5E7}"/>
              </a:ext>
            </a:extLst>
          </p:cNvPr>
          <p:cNvSpPr txBox="1">
            <a:spLocks noChangeArrowheads="1"/>
          </p:cNvSpPr>
          <p:nvPr/>
        </p:nvSpPr>
        <p:spPr bwMode="auto">
          <a:xfrm>
            <a:off x="685800" y="3962400"/>
            <a:ext cx="6172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2400" b="1">
                <a:latin typeface="Arial" panose="020B0604020202020204" pitchFamily="34" charset="0"/>
              </a:rPr>
              <a:t>Joann Andrews</a:t>
            </a:r>
            <a:r>
              <a:rPr lang="en-US" altLang="en-US" sz="2000">
                <a:latin typeface="Arial" panose="020B0604020202020204" pitchFamily="34" charset="0"/>
              </a:rPr>
              <a:t>, DNP, RN, CIC</a:t>
            </a:r>
            <a:br>
              <a:rPr lang="en-US" altLang="en-US" sz="2400">
                <a:latin typeface="Arial" panose="020B0604020202020204" pitchFamily="34" charset="0"/>
              </a:rPr>
            </a:br>
            <a:r>
              <a:rPr lang="en-US" altLang="en-US" sz="2400" b="1">
                <a:latin typeface="Arial" panose="020B0604020202020204" pitchFamily="34" charset="0"/>
              </a:rPr>
              <a:t>Janet Glowicz</a:t>
            </a:r>
            <a:r>
              <a:rPr lang="en-US" altLang="en-US" sz="2000">
                <a:latin typeface="Arial" panose="020B0604020202020204" pitchFamily="34" charset="0"/>
              </a:rPr>
              <a:t>, MPH, PhD, RN, CIC, FAPIC </a:t>
            </a:r>
            <a:endParaRPr lang="en-US" altLang="en-US" sz="2400">
              <a:latin typeface="Arial" panose="020B0604020202020204" pitchFamily="34" charset="0"/>
            </a:endParaRPr>
          </a:p>
        </p:txBody>
      </p:sp>
      <p:sp>
        <p:nvSpPr>
          <p:cNvPr id="15364" name="TextBox 1">
            <a:extLst>
              <a:ext uri="{FF2B5EF4-FFF2-40B4-BE49-F238E27FC236}">
                <a16:creationId xmlns:a16="http://schemas.microsoft.com/office/drawing/2014/main" id="{C6388C05-92E1-40EE-BE3E-9E5F26190A84}"/>
              </a:ext>
            </a:extLst>
          </p:cNvPr>
          <p:cNvSpPr txBox="1">
            <a:spLocks noChangeArrowheads="1"/>
          </p:cNvSpPr>
          <p:nvPr/>
        </p:nvSpPr>
        <p:spPr bwMode="auto">
          <a:xfrm>
            <a:off x="3194050" y="6477000"/>
            <a:ext cx="2749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800">
                <a:latin typeface="Arial" panose="020B0604020202020204" pitchFamily="34" charset="0"/>
              </a:rPr>
              <a:t>www.webbertraining.com</a:t>
            </a:r>
          </a:p>
        </p:txBody>
      </p:sp>
      <p:sp>
        <p:nvSpPr>
          <p:cNvPr id="15365" name="TextBox 5">
            <a:extLst>
              <a:ext uri="{FF2B5EF4-FFF2-40B4-BE49-F238E27FC236}">
                <a16:creationId xmlns:a16="http://schemas.microsoft.com/office/drawing/2014/main" id="{6A9F00DB-0149-4822-96AA-14705AB3C4FE}"/>
              </a:ext>
            </a:extLst>
          </p:cNvPr>
          <p:cNvSpPr txBox="1">
            <a:spLocks noChangeArrowheads="1"/>
          </p:cNvSpPr>
          <p:nvPr/>
        </p:nvSpPr>
        <p:spPr bwMode="auto">
          <a:xfrm>
            <a:off x="7561263" y="6477000"/>
            <a:ext cx="158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en-US" sz="1800">
                <a:latin typeface="Arial" panose="020B0604020202020204" pitchFamily="34" charset="0"/>
              </a:rPr>
              <a:t>May 10, 2018</a:t>
            </a:r>
          </a:p>
        </p:txBody>
      </p:sp>
      <p:sp>
        <p:nvSpPr>
          <p:cNvPr id="15366" name="TextBox 6">
            <a:extLst>
              <a:ext uri="{FF2B5EF4-FFF2-40B4-BE49-F238E27FC236}">
                <a16:creationId xmlns:a16="http://schemas.microsoft.com/office/drawing/2014/main" id="{A2A54DCE-CB29-43C3-9E03-50D25C5684A9}"/>
              </a:ext>
            </a:extLst>
          </p:cNvPr>
          <p:cNvSpPr txBox="1">
            <a:spLocks noChangeArrowheads="1"/>
          </p:cNvSpPr>
          <p:nvPr/>
        </p:nvSpPr>
        <p:spPr bwMode="auto">
          <a:xfrm>
            <a:off x="2667000" y="5376863"/>
            <a:ext cx="3968750" cy="954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800">
                <a:latin typeface="Arial" panose="020B0604020202020204" pitchFamily="34" charset="0"/>
              </a:rPr>
              <a:t>Hosted by</a:t>
            </a:r>
            <a:br>
              <a:rPr lang="en-US" altLang="en-US" sz="1800">
                <a:latin typeface="Arial" panose="020B0604020202020204" pitchFamily="34" charset="0"/>
              </a:rPr>
            </a:br>
            <a:r>
              <a:rPr lang="en-US" altLang="en-US" sz="1800" b="1">
                <a:latin typeface="Arial" panose="020B0604020202020204" pitchFamily="34" charset="0"/>
              </a:rPr>
              <a:t>Sandra Callery</a:t>
            </a:r>
            <a:r>
              <a:rPr lang="en-US" altLang="en-US" sz="1800">
                <a:latin typeface="Arial" panose="020B0604020202020204" pitchFamily="34" charset="0"/>
              </a:rPr>
              <a:t>, RN, MHSc, CIC</a:t>
            </a:r>
            <a:br>
              <a:rPr lang="en-US" altLang="en-US" sz="1800">
                <a:latin typeface="Arial" panose="020B0604020202020204" pitchFamily="34" charset="0"/>
              </a:rPr>
            </a:br>
            <a:r>
              <a:rPr lang="en-US" altLang="en-US" sz="1800">
                <a:latin typeface="Arial" panose="020B0604020202020204" pitchFamily="34" charset="0"/>
              </a:rPr>
              <a:t>CBIC Director</a:t>
            </a:r>
            <a:endParaRPr lang="en-US" altLang="en-US" sz="200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a:extLst>
              <a:ext uri="{FF2B5EF4-FFF2-40B4-BE49-F238E27FC236}">
                <a16:creationId xmlns:a16="http://schemas.microsoft.com/office/drawing/2014/main" id="{641DEA19-3346-442A-9816-079686D583DF}"/>
              </a:ext>
            </a:extLst>
          </p:cNvPr>
          <p:cNvSpPr>
            <a:spLocks noGrp="1" noChangeArrowheads="1"/>
          </p:cNvSpPr>
          <p:nvPr>
            <p:ph type="title" idx="4294967295"/>
          </p:nvPr>
        </p:nvSpPr>
        <p:spPr>
          <a:xfrm>
            <a:off x="457200" y="304800"/>
            <a:ext cx="8229600" cy="838200"/>
          </a:xfrm>
        </p:spPr>
        <p:txBody>
          <a:bodyPr/>
          <a:lstStyle/>
          <a:p>
            <a:pPr eaLnBrk="1" hangingPunct="1"/>
            <a:r>
              <a:rPr lang="en-US" altLang="en-US" sz="3600"/>
              <a:t>Initial Examination</a:t>
            </a:r>
          </a:p>
        </p:txBody>
      </p:sp>
      <p:sp>
        <p:nvSpPr>
          <p:cNvPr id="32770" name="Rectangle 3">
            <a:extLst>
              <a:ext uri="{FF2B5EF4-FFF2-40B4-BE49-F238E27FC236}">
                <a16:creationId xmlns:a16="http://schemas.microsoft.com/office/drawing/2014/main" id="{B57FF510-6AC2-458C-BE95-415CD7435ED4}"/>
              </a:ext>
            </a:extLst>
          </p:cNvPr>
          <p:cNvSpPr>
            <a:spLocks noGrp="1" noChangeArrowheads="1"/>
          </p:cNvSpPr>
          <p:nvPr>
            <p:ph type="body" idx="4294967295"/>
          </p:nvPr>
        </p:nvSpPr>
        <p:spPr>
          <a:xfrm>
            <a:off x="457200" y="1295400"/>
            <a:ext cx="8229600" cy="4495800"/>
          </a:xfrm>
          <a:noFill/>
        </p:spPr>
        <p:txBody>
          <a:bodyPr/>
          <a:lstStyle/>
          <a:p>
            <a:pPr marL="285750" indent="-285750" eaLnBrk="1" hangingPunct="1"/>
            <a:r>
              <a:rPr lang="en-US" altLang="en-US"/>
              <a:t>Proctored examination</a:t>
            </a:r>
          </a:p>
          <a:p>
            <a:pPr marL="285750" indent="-285750" eaLnBrk="1" hangingPunct="1"/>
            <a:r>
              <a:rPr lang="en-US" altLang="en-US"/>
              <a:t>Required for initial certification</a:t>
            </a:r>
          </a:p>
          <a:p>
            <a:pPr marL="285750" indent="-285750" eaLnBrk="1" hangingPunct="1"/>
            <a:r>
              <a:rPr lang="en-US" altLang="en-US"/>
              <a:t>Administered at assessment centers throughout the United States, Canada and other international sites </a:t>
            </a:r>
          </a:p>
          <a:p>
            <a:pPr marL="285750" indent="-285750" eaLnBrk="1" hangingPunct="1"/>
            <a:r>
              <a:rPr lang="en-US" altLang="en-US"/>
              <a:t>90-day window from application approval to exam completion</a:t>
            </a:r>
          </a:p>
        </p:txBody>
      </p:sp>
      <p:sp>
        <p:nvSpPr>
          <p:cNvPr id="32771" name="TextBox 1">
            <a:extLst>
              <a:ext uri="{FF2B5EF4-FFF2-40B4-BE49-F238E27FC236}">
                <a16:creationId xmlns:a16="http://schemas.microsoft.com/office/drawing/2014/main" id="{86B77892-A0E5-489C-B1B6-A0947DCE43E9}"/>
              </a:ext>
            </a:extLst>
          </p:cNvPr>
          <p:cNvSpPr txBox="1">
            <a:spLocks noChangeArrowheads="1"/>
          </p:cNvSpPr>
          <p:nvPr/>
        </p:nvSpPr>
        <p:spPr bwMode="auto">
          <a:xfrm>
            <a:off x="8534400" y="1524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a:extLst>
              <a:ext uri="{FF2B5EF4-FFF2-40B4-BE49-F238E27FC236}">
                <a16:creationId xmlns:a16="http://schemas.microsoft.com/office/drawing/2014/main" id="{05B9B9FC-6668-4E41-9A5D-78440CDB22CD}"/>
              </a:ext>
            </a:extLst>
          </p:cNvPr>
          <p:cNvSpPr>
            <a:spLocks noGrp="1" noChangeArrowheads="1"/>
          </p:cNvSpPr>
          <p:nvPr>
            <p:ph type="title"/>
          </p:nvPr>
        </p:nvSpPr>
        <p:spPr>
          <a:xfrm>
            <a:off x="427038" y="533400"/>
            <a:ext cx="8229600" cy="685800"/>
          </a:xfrm>
        </p:spPr>
        <p:txBody>
          <a:bodyPr/>
          <a:lstStyle/>
          <a:p>
            <a:pPr eaLnBrk="1" hangingPunct="1"/>
            <a:r>
              <a:rPr lang="en-US" altLang="en-US" sz="3600"/>
              <a:t>Recertification Examination</a:t>
            </a:r>
          </a:p>
        </p:txBody>
      </p:sp>
      <p:sp>
        <p:nvSpPr>
          <p:cNvPr id="34818" name="Rectangle 3">
            <a:extLst>
              <a:ext uri="{FF2B5EF4-FFF2-40B4-BE49-F238E27FC236}">
                <a16:creationId xmlns:a16="http://schemas.microsoft.com/office/drawing/2014/main" id="{84B85C5A-6247-4D46-9725-486DE7517A9B}"/>
              </a:ext>
            </a:extLst>
          </p:cNvPr>
          <p:cNvSpPr>
            <a:spLocks noGrp="1" noChangeArrowheads="1"/>
          </p:cNvSpPr>
          <p:nvPr>
            <p:ph idx="1"/>
          </p:nvPr>
        </p:nvSpPr>
        <p:spPr>
          <a:xfrm>
            <a:off x="427038" y="1371600"/>
            <a:ext cx="8229600" cy="4525963"/>
          </a:xfrm>
        </p:spPr>
        <p:txBody>
          <a:bodyPr/>
          <a:lstStyle/>
          <a:p>
            <a:pPr eaLnBrk="1" hangingPunct="1">
              <a:lnSpc>
                <a:spcPct val="110000"/>
              </a:lnSpc>
            </a:pPr>
            <a:r>
              <a:rPr lang="en-US" altLang="en-US"/>
              <a:t>Self-administered (non-proctored), multiple choice, internet-based from any location</a:t>
            </a:r>
          </a:p>
          <a:p>
            <a:pPr eaLnBrk="1" hangingPunct="1">
              <a:lnSpc>
                <a:spcPct val="110000"/>
              </a:lnSpc>
            </a:pPr>
            <a:r>
              <a:rPr lang="en-US" altLang="en-US"/>
              <a:t>Questions are based on the most current CBIC practice analysis </a:t>
            </a:r>
            <a:endParaRPr lang="en-US" altLang="en-US" sz="1000"/>
          </a:p>
          <a:p>
            <a:pPr eaLnBrk="1" hangingPunct="1">
              <a:lnSpc>
                <a:spcPct val="110000"/>
              </a:lnSpc>
            </a:pPr>
            <a:r>
              <a:rPr lang="en-US" altLang="en-US"/>
              <a:t>The purpose of the recertification examination is to demonstrate continued knowledge mastery in the field of infection prevention and control</a:t>
            </a:r>
            <a:endParaRPr lang="en-US" altLang="en-US" sz="2900"/>
          </a:p>
        </p:txBody>
      </p:sp>
      <p:sp>
        <p:nvSpPr>
          <p:cNvPr id="34819" name="TextBox 1">
            <a:extLst>
              <a:ext uri="{FF2B5EF4-FFF2-40B4-BE49-F238E27FC236}">
                <a16:creationId xmlns:a16="http://schemas.microsoft.com/office/drawing/2014/main" id="{DD4E4192-45A9-425E-9C61-5DA390579258}"/>
              </a:ext>
            </a:extLst>
          </p:cNvPr>
          <p:cNvSpPr txBox="1">
            <a:spLocks noChangeArrowheads="1"/>
          </p:cNvSpPr>
          <p:nvPr/>
        </p:nvSpPr>
        <p:spPr bwMode="auto">
          <a:xfrm>
            <a:off x="8534400" y="163513"/>
            <a:ext cx="423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EAAC8844-1E5D-4806-BF0B-3234F39BBBA2}"/>
              </a:ext>
            </a:extLst>
          </p:cNvPr>
          <p:cNvSpPr>
            <a:spLocks noGrp="1"/>
          </p:cNvSpPr>
          <p:nvPr>
            <p:ph type="title" idx="4294967295"/>
          </p:nvPr>
        </p:nvSpPr>
        <p:spPr>
          <a:xfrm>
            <a:off x="457200" y="228600"/>
            <a:ext cx="7315200" cy="1066800"/>
          </a:xfrm>
        </p:spPr>
        <p:txBody>
          <a:bodyPr/>
          <a:lstStyle/>
          <a:p>
            <a:pPr eaLnBrk="1" hangingPunct="1"/>
            <a:r>
              <a:rPr lang="en-US" altLang="en-US" sz="3600"/>
              <a:t>Recertification Examination</a:t>
            </a:r>
          </a:p>
        </p:txBody>
      </p:sp>
      <p:sp>
        <p:nvSpPr>
          <p:cNvPr id="31747" name="Rectangle 3">
            <a:extLst>
              <a:ext uri="{FF2B5EF4-FFF2-40B4-BE49-F238E27FC236}">
                <a16:creationId xmlns:a16="http://schemas.microsoft.com/office/drawing/2014/main" id="{6EB63A3E-1868-4A0A-9CE4-BB28AD1FC353}"/>
              </a:ext>
            </a:extLst>
          </p:cNvPr>
          <p:cNvSpPr>
            <a:spLocks noChangeArrowheads="1"/>
          </p:cNvSpPr>
          <p:nvPr/>
        </p:nvSpPr>
        <p:spPr bwMode="auto">
          <a:xfrm>
            <a:off x="449263" y="1292225"/>
            <a:ext cx="8686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rgbClr val="333399"/>
                </a:solidFill>
                <a:latin typeface="Arial" panose="020B0604020202020204" pitchFamily="34" charset="0"/>
              </a:defRPr>
            </a:lvl1pPr>
            <a:lvl2pPr marL="742950" indent="-285750">
              <a:spcBef>
                <a:spcPct val="20000"/>
              </a:spcBef>
              <a:buChar char="–"/>
              <a:defRPr sz="2800">
                <a:solidFill>
                  <a:srgbClr val="333399"/>
                </a:solidFill>
                <a:latin typeface="Arial" panose="020B0604020202020204" pitchFamily="34" charset="0"/>
              </a:defRPr>
            </a:lvl2pPr>
            <a:lvl3pPr marL="1143000" indent="-228600">
              <a:spcBef>
                <a:spcPct val="20000"/>
              </a:spcBef>
              <a:buChar char="•"/>
              <a:defRPr sz="2400">
                <a:solidFill>
                  <a:srgbClr val="333399"/>
                </a:solidFill>
                <a:latin typeface="Arial" panose="020B0604020202020204" pitchFamily="34" charset="0"/>
              </a:defRPr>
            </a:lvl3pPr>
            <a:lvl4pPr marL="1600200" indent="-228600">
              <a:spcBef>
                <a:spcPct val="20000"/>
              </a:spcBef>
              <a:buChar char="–"/>
              <a:defRPr sz="2000">
                <a:solidFill>
                  <a:srgbClr val="333399"/>
                </a:solidFill>
                <a:latin typeface="Arial" panose="020B0604020202020204" pitchFamily="34" charset="0"/>
              </a:defRPr>
            </a:lvl4pPr>
            <a:lvl5pPr marL="2057400" indent="-228600">
              <a:spcBef>
                <a:spcPct val="20000"/>
              </a:spcBef>
              <a:buChar char="»"/>
              <a:defRPr sz="2000">
                <a:solidFill>
                  <a:srgbClr val="33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3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3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3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33399"/>
                </a:solidFill>
                <a:latin typeface="Arial" panose="020B0604020202020204" pitchFamily="34" charset="0"/>
              </a:defRPr>
            </a:lvl9pPr>
          </a:lstStyle>
          <a:p>
            <a:pPr eaLnBrk="1" hangingPunct="1">
              <a:defRPr/>
            </a:pPr>
            <a:r>
              <a:rPr lang="en-US" altLang="en-US" sz="2800" dirty="0">
                <a:solidFill>
                  <a:schemeClr val="tx1"/>
                </a:solidFill>
                <a:latin typeface="+mn-lt"/>
              </a:rPr>
              <a:t>Unlimited access before submission</a:t>
            </a:r>
          </a:p>
          <a:p>
            <a:pPr eaLnBrk="1" hangingPunct="1">
              <a:defRPr/>
            </a:pPr>
            <a:r>
              <a:rPr lang="en-US" altLang="en-US" sz="2800" dirty="0">
                <a:solidFill>
                  <a:schemeClr val="tx1"/>
                </a:solidFill>
                <a:latin typeface="+mn-lt"/>
              </a:rPr>
              <a:t>Must be done alone; do not discuss with colleagues</a:t>
            </a:r>
          </a:p>
          <a:p>
            <a:pPr eaLnBrk="1" hangingPunct="1">
              <a:defRPr/>
            </a:pPr>
            <a:r>
              <a:rPr lang="en-US" altLang="en-US" sz="2800" dirty="0">
                <a:solidFill>
                  <a:schemeClr val="tx1"/>
                </a:solidFill>
                <a:latin typeface="+mn-lt"/>
              </a:rPr>
              <a:t>Deadline to purchase: December 1</a:t>
            </a:r>
          </a:p>
          <a:p>
            <a:pPr eaLnBrk="1" hangingPunct="1">
              <a:defRPr/>
            </a:pPr>
            <a:r>
              <a:rPr lang="en-US" altLang="en-US" sz="2800" dirty="0">
                <a:solidFill>
                  <a:schemeClr val="tx1"/>
                </a:solidFill>
                <a:latin typeface="+mn-lt"/>
              </a:rPr>
              <a:t>Deadline to submit: 11:59pm GMT/6:59pm EST on December 31* (same calendar year)</a:t>
            </a:r>
          </a:p>
          <a:p>
            <a:pPr eaLnBrk="1" hangingPunct="1">
              <a:defRPr/>
            </a:pPr>
            <a:endParaRPr lang="en-US" altLang="en-US" sz="2800" dirty="0">
              <a:solidFill>
                <a:schemeClr val="tx1"/>
              </a:solidFill>
            </a:endParaRPr>
          </a:p>
          <a:p>
            <a:pPr marL="0" indent="0" eaLnBrk="1" hangingPunct="1">
              <a:buFontTx/>
              <a:buNone/>
              <a:defRPr/>
            </a:pPr>
            <a:r>
              <a:rPr lang="en-US" altLang="en-US" sz="1800" dirty="0">
                <a:solidFill>
                  <a:schemeClr val="tx1"/>
                </a:solidFill>
              </a:rPr>
              <a:t>*</a:t>
            </a:r>
            <a:r>
              <a:rPr lang="en-US" sz="1800" i="1" dirty="0">
                <a:solidFill>
                  <a:schemeClr val="tx1"/>
                </a:solidFill>
              </a:rPr>
              <a:t>CBIC strongly recommends submitting the SARE no later than December 30</a:t>
            </a:r>
            <a:r>
              <a:rPr lang="en-US" sz="1800" i="1" baseline="30000" dirty="0">
                <a:solidFill>
                  <a:schemeClr val="tx1"/>
                </a:solidFill>
              </a:rPr>
              <a:t>th</a:t>
            </a:r>
            <a:r>
              <a:rPr lang="en-US" sz="1800" i="1" dirty="0">
                <a:solidFill>
                  <a:schemeClr val="tx1"/>
                </a:solidFill>
              </a:rPr>
              <a:t> to be sure that the exam is submitted successfully in time. </a:t>
            </a:r>
            <a:endParaRPr lang="en-US" altLang="en-US" sz="1800" dirty="0">
              <a:solidFill>
                <a:schemeClr val="tx1"/>
              </a:solidFill>
            </a:endParaRPr>
          </a:p>
        </p:txBody>
      </p:sp>
      <p:sp>
        <p:nvSpPr>
          <p:cNvPr id="31748" name="Rectangle 3">
            <a:extLst>
              <a:ext uri="{FF2B5EF4-FFF2-40B4-BE49-F238E27FC236}">
                <a16:creationId xmlns:a16="http://schemas.microsoft.com/office/drawing/2014/main" id="{38ED0D0C-F422-4B65-89FB-AD3946E5488D}"/>
              </a:ext>
            </a:extLst>
          </p:cNvPr>
          <p:cNvSpPr>
            <a:spLocks noChangeArrowheads="1"/>
          </p:cNvSpPr>
          <p:nvPr/>
        </p:nvSpPr>
        <p:spPr bwMode="auto">
          <a:xfrm>
            <a:off x="3276600" y="5754688"/>
            <a:ext cx="5486400" cy="646112"/>
          </a:xfrm>
          <a:prstGeom prst="rect">
            <a:avLst/>
          </a:prstGeom>
          <a:solidFill>
            <a:schemeClr val="tx2">
              <a:lumMod val="60000"/>
              <a:lumOff val="40000"/>
              <a:alpha val="21176"/>
            </a:schemeClr>
          </a:solidFill>
          <a:ln>
            <a:noFill/>
          </a:ln>
        </p:spPr>
        <p:txBody>
          <a:bodyPr>
            <a:spAutoFit/>
          </a:bodyPr>
          <a:lstStyle>
            <a:lvl1pPr marL="342900" indent="-342900">
              <a:spcBef>
                <a:spcPct val="20000"/>
              </a:spcBef>
              <a:buChar char="•"/>
              <a:defRPr sz="3200">
                <a:solidFill>
                  <a:srgbClr val="333399"/>
                </a:solidFill>
                <a:latin typeface="Arial" panose="020B0604020202020204" pitchFamily="34" charset="0"/>
              </a:defRPr>
            </a:lvl1pPr>
            <a:lvl2pPr marL="742950" indent="-285750">
              <a:spcBef>
                <a:spcPct val="20000"/>
              </a:spcBef>
              <a:buChar char="–"/>
              <a:defRPr sz="2800">
                <a:solidFill>
                  <a:srgbClr val="333399"/>
                </a:solidFill>
                <a:latin typeface="Arial" panose="020B0604020202020204" pitchFamily="34" charset="0"/>
              </a:defRPr>
            </a:lvl2pPr>
            <a:lvl3pPr marL="1143000" indent="-228600">
              <a:spcBef>
                <a:spcPct val="20000"/>
              </a:spcBef>
              <a:buChar char="•"/>
              <a:defRPr sz="2400">
                <a:solidFill>
                  <a:srgbClr val="333399"/>
                </a:solidFill>
                <a:latin typeface="Arial" panose="020B0604020202020204" pitchFamily="34" charset="0"/>
              </a:defRPr>
            </a:lvl3pPr>
            <a:lvl4pPr marL="1600200" indent="-228600">
              <a:spcBef>
                <a:spcPct val="20000"/>
              </a:spcBef>
              <a:buChar char="–"/>
              <a:defRPr sz="2000">
                <a:solidFill>
                  <a:srgbClr val="333399"/>
                </a:solidFill>
                <a:latin typeface="Arial" panose="020B0604020202020204" pitchFamily="34" charset="0"/>
              </a:defRPr>
            </a:lvl4pPr>
            <a:lvl5pPr marL="2057400" indent="-228600">
              <a:spcBef>
                <a:spcPct val="20000"/>
              </a:spcBef>
              <a:buChar char="»"/>
              <a:defRPr sz="2000">
                <a:solidFill>
                  <a:srgbClr val="33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3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3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3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33399"/>
                </a:solidFill>
                <a:latin typeface="Arial" panose="020B0604020202020204" pitchFamily="34" charset="0"/>
              </a:defRPr>
            </a:lvl9pPr>
          </a:lstStyle>
          <a:p>
            <a:pPr algn="ctr" eaLnBrk="1" hangingPunct="1">
              <a:buFontTx/>
              <a:buNone/>
              <a:defRPr/>
            </a:pPr>
            <a:r>
              <a:rPr lang="en-US" altLang="en-US" sz="1800" dirty="0">
                <a:solidFill>
                  <a:schemeClr val="tx2"/>
                </a:solidFill>
              </a:rPr>
              <a:t>The sooner you purchase the exam, the more time you have to complete it!</a:t>
            </a:r>
          </a:p>
        </p:txBody>
      </p:sp>
      <p:sp>
        <p:nvSpPr>
          <p:cNvPr id="36868" name="TextBox 1">
            <a:extLst>
              <a:ext uri="{FF2B5EF4-FFF2-40B4-BE49-F238E27FC236}">
                <a16:creationId xmlns:a16="http://schemas.microsoft.com/office/drawing/2014/main" id="{8A432EAF-2C23-48E0-9BD7-921A46BEF4A7}"/>
              </a:ext>
            </a:extLst>
          </p:cNvPr>
          <p:cNvSpPr txBox="1">
            <a:spLocks noChangeArrowheads="1"/>
          </p:cNvSpPr>
          <p:nvPr/>
        </p:nvSpPr>
        <p:spPr bwMode="auto">
          <a:xfrm>
            <a:off x="8542338" y="1524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a:extLst>
              <a:ext uri="{FF2B5EF4-FFF2-40B4-BE49-F238E27FC236}">
                <a16:creationId xmlns:a16="http://schemas.microsoft.com/office/drawing/2014/main" id="{EE43A2FC-689E-4ACA-B0BD-042429AB0321}"/>
              </a:ext>
            </a:extLst>
          </p:cNvPr>
          <p:cNvSpPr>
            <a:spLocks noGrp="1" noChangeArrowheads="1"/>
          </p:cNvSpPr>
          <p:nvPr>
            <p:ph type="title" idx="4294967295"/>
          </p:nvPr>
        </p:nvSpPr>
        <p:spPr>
          <a:xfrm>
            <a:off x="457200" y="304800"/>
            <a:ext cx="8229600" cy="838200"/>
          </a:xfrm>
        </p:spPr>
        <p:txBody>
          <a:bodyPr/>
          <a:lstStyle/>
          <a:p>
            <a:pPr eaLnBrk="1" hangingPunct="1"/>
            <a:r>
              <a:rPr lang="en-US" altLang="en-US" sz="3600"/>
              <a:t>Eligibility for Certification</a:t>
            </a:r>
          </a:p>
        </p:txBody>
      </p:sp>
      <p:sp>
        <p:nvSpPr>
          <p:cNvPr id="224259" name="Rectangle 3">
            <a:extLst>
              <a:ext uri="{FF2B5EF4-FFF2-40B4-BE49-F238E27FC236}">
                <a16:creationId xmlns:a16="http://schemas.microsoft.com/office/drawing/2014/main" id="{E23D4734-9538-424C-88B3-3BD428CD0FC1}"/>
              </a:ext>
            </a:extLst>
          </p:cNvPr>
          <p:cNvSpPr>
            <a:spLocks noGrp="1" noChangeArrowheads="1"/>
          </p:cNvSpPr>
          <p:nvPr>
            <p:ph type="body" idx="4294967295"/>
          </p:nvPr>
        </p:nvSpPr>
        <p:spPr>
          <a:xfrm>
            <a:off x="468313" y="1371600"/>
            <a:ext cx="8218487" cy="4419600"/>
          </a:xfrm>
        </p:spPr>
        <p:txBody>
          <a:bodyPr/>
          <a:lstStyle/>
          <a:p>
            <a:pPr marL="0" indent="0">
              <a:buFontTx/>
              <a:buNone/>
              <a:defRPr/>
            </a:pPr>
            <a:r>
              <a:rPr lang="en-US" dirty="0"/>
              <a:t>Successful certification indicates competence in the actual practice of infection prevention and control and healthcare epidemiology, and is intended for individuals who are actively accountable for the infection prevention and control program within their current position.</a:t>
            </a:r>
          </a:p>
          <a:p>
            <a:pPr>
              <a:defRPr/>
            </a:pPr>
            <a:endParaRPr lang="en-US" sz="1000" dirty="0"/>
          </a:p>
          <a:p>
            <a:pPr marL="0" indent="0">
              <a:buFontTx/>
              <a:buNone/>
              <a:defRPr/>
            </a:pPr>
            <a:r>
              <a:rPr lang="en-US" dirty="0"/>
              <a:t>You are accountable for the infection prevention and control activities/program in your setting and this is reflected in your current job description.</a:t>
            </a:r>
          </a:p>
          <a:p>
            <a:pPr marL="0" indent="0" algn="ctr">
              <a:buFontTx/>
              <a:buNone/>
              <a:defRPr/>
            </a:pPr>
            <a:r>
              <a:rPr lang="en-US" sz="1000" b="1" dirty="0">
                <a:solidFill>
                  <a:srgbClr val="990033"/>
                </a:solidFill>
              </a:rPr>
              <a:t> </a:t>
            </a:r>
          </a:p>
          <a:p>
            <a:pPr marL="0" indent="0" algn="ctr">
              <a:buFontTx/>
              <a:buNone/>
              <a:defRPr/>
            </a:pPr>
            <a:r>
              <a:rPr lang="en-US" b="1" dirty="0">
                <a:solidFill>
                  <a:srgbClr val="990033"/>
                </a:solidFill>
              </a:rPr>
              <a:t>AND</a:t>
            </a:r>
            <a:endParaRPr lang="en-US" dirty="0">
              <a:solidFill>
                <a:srgbClr val="990033"/>
              </a:solidFill>
            </a:endParaRPr>
          </a:p>
        </p:txBody>
      </p:sp>
      <p:sp>
        <p:nvSpPr>
          <p:cNvPr id="38915" name="TextBox 1">
            <a:extLst>
              <a:ext uri="{FF2B5EF4-FFF2-40B4-BE49-F238E27FC236}">
                <a16:creationId xmlns:a16="http://schemas.microsoft.com/office/drawing/2014/main" id="{ED62DF80-C488-4177-B6F6-9A9C9B4FF8E9}"/>
              </a:ext>
            </a:extLst>
          </p:cNvPr>
          <p:cNvSpPr txBox="1">
            <a:spLocks noChangeArrowheads="1"/>
          </p:cNvSpPr>
          <p:nvPr/>
        </p:nvSpPr>
        <p:spPr bwMode="auto">
          <a:xfrm>
            <a:off x="8534400" y="120650"/>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84F99272-F0DD-4C4F-8BD8-B7F2BF0D0780}"/>
              </a:ext>
            </a:extLst>
          </p:cNvPr>
          <p:cNvSpPr>
            <a:spLocks noGrp="1" noChangeArrowheads="1"/>
          </p:cNvSpPr>
          <p:nvPr>
            <p:ph type="title"/>
          </p:nvPr>
        </p:nvSpPr>
        <p:spPr>
          <a:xfrm>
            <a:off x="457200" y="152400"/>
            <a:ext cx="8229600" cy="990600"/>
          </a:xfrm>
        </p:spPr>
        <p:txBody>
          <a:bodyPr/>
          <a:lstStyle/>
          <a:p>
            <a:pPr eaLnBrk="1" hangingPunct="1"/>
            <a:r>
              <a:rPr lang="en-US" altLang="en-US" sz="3600"/>
              <a:t>Eligibility for Certification </a:t>
            </a:r>
          </a:p>
        </p:txBody>
      </p:sp>
      <p:sp>
        <p:nvSpPr>
          <p:cNvPr id="226307" name="Rectangle 3">
            <a:extLst>
              <a:ext uri="{FF2B5EF4-FFF2-40B4-BE49-F238E27FC236}">
                <a16:creationId xmlns:a16="http://schemas.microsoft.com/office/drawing/2014/main" id="{D57C989D-8A83-4459-9255-A9538FF8D7EF}"/>
              </a:ext>
            </a:extLst>
          </p:cNvPr>
          <p:cNvSpPr>
            <a:spLocks noGrp="1" noChangeArrowheads="1"/>
          </p:cNvSpPr>
          <p:nvPr>
            <p:ph idx="1"/>
          </p:nvPr>
        </p:nvSpPr>
        <p:spPr>
          <a:xfrm>
            <a:off x="381000" y="1219200"/>
            <a:ext cx="8686800" cy="5257800"/>
          </a:xfrm>
        </p:spPr>
        <p:txBody>
          <a:bodyPr rtlCol="0">
            <a:normAutofit/>
          </a:bodyPr>
          <a:lstStyle/>
          <a:p>
            <a:pPr marL="0" indent="0" eaLnBrk="1" fontAlgn="auto" hangingPunct="1">
              <a:spcAft>
                <a:spcPts val="0"/>
              </a:spcAft>
              <a:buFontTx/>
              <a:buNone/>
              <a:defRPr/>
            </a:pPr>
            <a:r>
              <a:rPr lang="en-US" dirty="0"/>
              <a:t>You have a post-secondary degree (e.g. associates’* or baccalaureate degree) from an accredited academic facility.</a:t>
            </a:r>
            <a:endParaRPr lang="en-US" sz="1200" b="1" dirty="0">
              <a:solidFill>
                <a:srgbClr val="990033"/>
              </a:solidFill>
            </a:endParaRPr>
          </a:p>
          <a:p>
            <a:pPr marL="0" indent="0" eaLnBrk="1" fontAlgn="auto" hangingPunct="1">
              <a:spcAft>
                <a:spcPts val="0"/>
              </a:spcAft>
              <a:buFontTx/>
              <a:buNone/>
              <a:defRPr/>
            </a:pPr>
            <a:r>
              <a:rPr lang="en-US" b="1" dirty="0">
                <a:solidFill>
                  <a:srgbClr val="990033"/>
                </a:solidFill>
              </a:rPr>
              <a:t>AND</a:t>
            </a:r>
            <a:endParaRPr lang="en-US" sz="1200" dirty="0"/>
          </a:p>
          <a:p>
            <a:pPr marL="0" indent="0" eaLnBrk="1" fontAlgn="auto" hangingPunct="1">
              <a:spcAft>
                <a:spcPts val="0"/>
              </a:spcAft>
              <a:buFontTx/>
              <a:buNone/>
              <a:defRPr/>
            </a:pPr>
            <a:r>
              <a:rPr lang="en-US" dirty="0"/>
              <a:t>You have had sufficient experience (recommended: two years) in infection prevention and control which includes all three (3) of the following:</a:t>
            </a:r>
          </a:p>
          <a:p>
            <a:pPr eaLnBrk="1" fontAlgn="auto" hangingPunct="1">
              <a:spcAft>
                <a:spcPts val="0"/>
              </a:spcAft>
              <a:defRPr/>
            </a:pPr>
            <a:r>
              <a:rPr lang="en-US" sz="2400" dirty="0"/>
              <a:t>Identification of infectious disease processes</a:t>
            </a:r>
          </a:p>
          <a:p>
            <a:pPr eaLnBrk="1" fontAlgn="auto" hangingPunct="1">
              <a:spcAft>
                <a:spcPts val="0"/>
              </a:spcAft>
              <a:defRPr/>
            </a:pPr>
            <a:r>
              <a:rPr lang="en-US" sz="2400" dirty="0"/>
              <a:t>Surveillance and epidemiologic investigation</a:t>
            </a:r>
          </a:p>
          <a:p>
            <a:pPr eaLnBrk="1" fontAlgn="auto" hangingPunct="1">
              <a:spcAft>
                <a:spcPts val="0"/>
              </a:spcAft>
              <a:defRPr/>
            </a:pPr>
            <a:r>
              <a:rPr lang="en-US" sz="2400" dirty="0"/>
              <a:t>Preventing and controlling the transmission of infectious agents</a:t>
            </a:r>
          </a:p>
        </p:txBody>
      </p:sp>
      <p:sp>
        <p:nvSpPr>
          <p:cNvPr id="22532" name="Rectangle 4">
            <a:extLst>
              <a:ext uri="{FF2B5EF4-FFF2-40B4-BE49-F238E27FC236}">
                <a16:creationId xmlns:a16="http://schemas.microsoft.com/office/drawing/2014/main" id="{96929217-4A2A-4969-9FC1-ECD648F689F4}"/>
              </a:ext>
            </a:extLst>
          </p:cNvPr>
          <p:cNvSpPr>
            <a:spLocks noChangeArrowheads="1"/>
          </p:cNvSpPr>
          <p:nvPr/>
        </p:nvSpPr>
        <p:spPr bwMode="auto">
          <a:xfrm>
            <a:off x="2743200" y="5907088"/>
            <a:ext cx="6172200" cy="646112"/>
          </a:xfrm>
          <a:prstGeom prst="rect">
            <a:avLst/>
          </a:prstGeom>
          <a:solidFill>
            <a:schemeClr val="tx2">
              <a:lumMod val="60000"/>
              <a:lumOff val="40000"/>
              <a:alpha val="21176"/>
            </a:schemeClr>
          </a:solidFill>
          <a:ln>
            <a:noFill/>
          </a:ln>
        </p:spPr>
        <p:txBody>
          <a:bodyPr>
            <a:spAutoFit/>
          </a:bodyPr>
          <a:lstStyle>
            <a:lvl1pPr>
              <a:spcBef>
                <a:spcPct val="20000"/>
              </a:spcBef>
              <a:buChar char="•"/>
              <a:defRPr sz="3200">
                <a:solidFill>
                  <a:srgbClr val="333399"/>
                </a:solidFill>
                <a:latin typeface="Arial" panose="020B0604020202020204" pitchFamily="34" charset="0"/>
              </a:defRPr>
            </a:lvl1pPr>
            <a:lvl2pPr marL="742950" indent="-285750">
              <a:spcBef>
                <a:spcPct val="20000"/>
              </a:spcBef>
              <a:buChar char="–"/>
              <a:defRPr sz="2800">
                <a:solidFill>
                  <a:srgbClr val="333399"/>
                </a:solidFill>
                <a:latin typeface="Arial" panose="020B0604020202020204" pitchFamily="34" charset="0"/>
              </a:defRPr>
            </a:lvl2pPr>
            <a:lvl3pPr marL="1143000" indent="-228600">
              <a:spcBef>
                <a:spcPct val="20000"/>
              </a:spcBef>
              <a:buChar char="•"/>
              <a:defRPr sz="2400">
                <a:solidFill>
                  <a:srgbClr val="333399"/>
                </a:solidFill>
                <a:latin typeface="Arial" panose="020B0604020202020204" pitchFamily="34" charset="0"/>
              </a:defRPr>
            </a:lvl3pPr>
            <a:lvl4pPr marL="1600200" indent="-228600">
              <a:spcBef>
                <a:spcPct val="20000"/>
              </a:spcBef>
              <a:buChar char="–"/>
              <a:defRPr sz="2000">
                <a:solidFill>
                  <a:srgbClr val="333399"/>
                </a:solidFill>
                <a:latin typeface="Arial" panose="020B0604020202020204" pitchFamily="34" charset="0"/>
              </a:defRPr>
            </a:lvl4pPr>
            <a:lvl5pPr marL="2057400" indent="-228600">
              <a:spcBef>
                <a:spcPct val="20000"/>
              </a:spcBef>
              <a:buChar char="»"/>
              <a:defRPr sz="2000">
                <a:solidFill>
                  <a:srgbClr val="33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3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3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3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33399"/>
                </a:solidFill>
                <a:latin typeface="Arial" panose="020B0604020202020204" pitchFamily="34" charset="0"/>
              </a:defRPr>
            </a:lvl9pPr>
          </a:lstStyle>
          <a:p>
            <a:pPr algn="ctr" eaLnBrk="1" hangingPunct="1">
              <a:spcBef>
                <a:spcPct val="0"/>
              </a:spcBef>
              <a:buFontTx/>
              <a:buNone/>
              <a:defRPr/>
            </a:pPr>
            <a:r>
              <a:rPr lang="en-CA" altLang="en-US" sz="1200" dirty="0">
                <a:solidFill>
                  <a:schemeClr val="tx2"/>
                </a:solidFill>
              </a:rPr>
              <a:t>While there is no specific time requirement that defines “sufficient experience”; the certification examination is geared toward the professional who has had at least two years of full-time experience in infection prevention and control.</a:t>
            </a:r>
          </a:p>
        </p:txBody>
      </p:sp>
      <p:sp>
        <p:nvSpPr>
          <p:cNvPr id="22533" name="Rectangle 4">
            <a:extLst>
              <a:ext uri="{FF2B5EF4-FFF2-40B4-BE49-F238E27FC236}">
                <a16:creationId xmlns:a16="http://schemas.microsoft.com/office/drawing/2014/main" id="{E654D54D-B1EF-4BF0-8DF8-F76E9895C765}"/>
              </a:ext>
            </a:extLst>
          </p:cNvPr>
          <p:cNvSpPr>
            <a:spLocks noChangeArrowheads="1"/>
          </p:cNvSpPr>
          <p:nvPr/>
        </p:nvSpPr>
        <p:spPr bwMode="auto">
          <a:xfrm>
            <a:off x="4724400" y="2286000"/>
            <a:ext cx="3657600" cy="523875"/>
          </a:xfrm>
          <a:prstGeom prst="rect">
            <a:avLst/>
          </a:prstGeom>
          <a:solidFill>
            <a:schemeClr val="tx2">
              <a:lumMod val="60000"/>
              <a:lumOff val="40000"/>
              <a:alpha val="21176"/>
            </a:schemeClr>
          </a:solidFill>
          <a:ln>
            <a:noFill/>
          </a:ln>
        </p:spPr>
        <p:txBody>
          <a:bodyPr>
            <a:spAutoFit/>
          </a:bodyPr>
          <a:lstStyle>
            <a:lvl1pPr>
              <a:spcBef>
                <a:spcPct val="20000"/>
              </a:spcBef>
              <a:buChar char="•"/>
              <a:defRPr sz="3200">
                <a:solidFill>
                  <a:srgbClr val="333399"/>
                </a:solidFill>
                <a:latin typeface="Arial" panose="020B0604020202020204" pitchFamily="34" charset="0"/>
              </a:defRPr>
            </a:lvl1pPr>
            <a:lvl2pPr marL="742950" indent="-285750">
              <a:spcBef>
                <a:spcPct val="20000"/>
              </a:spcBef>
              <a:buChar char="–"/>
              <a:defRPr sz="2800">
                <a:solidFill>
                  <a:srgbClr val="333399"/>
                </a:solidFill>
                <a:latin typeface="Arial" panose="020B0604020202020204" pitchFamily="34" charset="0"/>
              </a:defRPr>
            </a:lvl2pPr>
            <a:lvl3pPr marL="1143000" indent="-228600">
              <a:spcBef>
                <a:spcPct val="20000"/>
              </a:spcBef>
              <a:buChar char="•"/>
              <a:defRPr sz="2400">
                <a:solidFill>
                  <a:srgbClr val="333399"/>
                </a:solidFill>
                <a:latin typeface="Arial" panose="020B0604020202020204" pitchFamily="34" charset="0"/>
              </a:defRPr>
            </a:lvl3pPr>
            <a:lvl4pPr marL="1600200" indent="-228600">
              <a:spcBef>
                <a:spcPct val="20000"/>
              </a:spcBef>
              <a:buChar char="–"/>
              <a:defRPr sz="2000">
                <a:solidFill>
                  <a:srgbClr val="333399"/>
                </a:solidFill>
                <a:latin typeface="Arial" panose="020B0604020202020204" pitchFamily="34" charset="0"/>
              </a:defRPr>
            </a:lvl4pPr>
            <a:lvl5pPr marL="2057400" indent="-228600">
              <a:spcBef>
                <a:spcPct val="20000"/>
              </a:spcBef>
              <a:buChar char="»"/>
              <a:defRPr sz="2000">
                <a:solidFill>
                  <a:srgbClr val="33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3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3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3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33399"/>
                </a:solidFill>
                <a:latin typeface="Arial" panose="020B0604020202020204" pitchFamily="34" charset="0"/>
              </a:defRPr>
            </a:lvl9pPr>
          </a:lstStyle>
          <a:p>
            <a:pPr algn="ctr" eaLnBrk="1" hangingPunct="1">
              <a:spcBef>
                <a:spcPct val="0"/>
              </a:spcBef>
              <a:buFontTx/>
              <a:buNone/>
              <a:defRPr/>
            </a:pPr>
            <a:endParaRPr lang="en-CA" altLang="en-US" sz="400" dirty="0"/>
          </a:p>
          <a:p>
            <a:pPr algn="ctr" eaLnBrk="1" hangingPunct="1">
              <a:spcBef>
                <a:spcPct val="0"/>
              </a:spcBef>
              <a:buFontTx/>
              <a:buNone/>
              <a:defRPr/>
            </a:pPr>
            <a:r>
              <a:rPr lang="en-US" altLang="en-US" sz="1200" i="1" dirty="0">
                <a:solidFill>
                  <a:schemeClr val="tx2"/>
                </a:solidFill>
              </a:rPr>
              <a:t>*Equivalent to Canadian two- or three-year diploma from an accredited academic facility</a:t>
            </a:r>
            <a:endParaRPr lang="en-CA" altLang="en-US" sz="1200" dirty="0">
              <a:solidFill>
                <a:schemeClr val="tx2"/>
              </a:solidFill>
            </a:endParaRPr>
          </a:p>
        </p:txBody>
      </p:sp>
      <p:sp>
        <p:nvSpPr>
          <p:cNvPr id="40965" name="TextBox 1">
            <a:extLst>
              <a:ext uri="{FF2B5EF4-FFF2-40B4-BE49-F238E27FC236}">
                <a16:creationId xmlns:a16="http://schemas.microsoft.com/office/drawing/2014/main" id="{FA70FA65-FF5E-4C30-9979-4854E231AA7B}"/>
              </a:ext>
            </a:extLst>
          </p:cNvPr>
          <p:cNvSpPr txBox="1">
            <a:spLocks noChangeArrowheads="1"/>
          </p:cNvSpPr>
          <p:nvPr/>
        </p:nvSpPr>
        <p:spPr bwMode="auto">
          <a:xfrm>
            <a:off x="8534400" y="1524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a:extLst>
              <a:ext uri="{FF2B5EF4-FFF2-40B4-BE49-F238E27FC236}">
                <a16:creationId xmlns:a16="http://schemas.microsoft.com/office/drawing/2014/main" id="{35D256F6-C95B-476B-9703-616AF21AFAC6}"/>
              </a:ext>
            </a:extLst>
          </p:cNvPr>
          <p:cNvSpPr>
            <a:spLocks noGrp="1" noChangeArrowheads="1"/>
          </p:cNvSpPr>
          <p:nvPr>
            <p:ph type="title"/>
          </p:nvPr>
        </p:nvSpPr>
        <p:spPr>
          <a:xfrm>
            <a:off x="381000" y="381000"/>
            <a:ext cx="8229600" cy="990600"/>
          </a:xfrm>
        </p:spPr>
        <p:txBody>
          <a:bodyPr/>
          <a:lstStyle/>
          <a:p>
            <a:pPr eaLnBrk="1" hangingPunct="1"/>
            <a:r>
              <a:rPr lang="en-US" altLang="en-US" sz="3600"/>
              <a:t>Eligibility for Certification </a:t>
            </a:r>
          </a:p>
        </p:txBody>
      </p:sp>
      <p:sp>
        <p:nvSpPr>
          <p:cNvPr id="226307" name="Rectangle 3">
            <a:extLst>
              <a:ext uri="{FF2B5EF4-FFF2-40B4-BE49-F238E27FC236}">
                <a16:creationId xmlns:a16="http://schemas.microsoft.com/office/drawing/2014/main" id="{7892DA18-58CE-4DE4-B9E9-275F4746B97E}"/>
              </a:ext>
            </a:extLst>
          </p:cNvPr>
          <p:cNvSpPr>
            <a:spLocks noGrp="1" noChangeArrowheads="1"/>
          </p:cNvSpPr>
          <p:nvPr>
            <p:ph idx="1"/>
          </p:nvPr>
        </p:nvSpPr>
        <p:spPr>
          <a:xfrm>
            <a:off x="381000" y="1573213"/>
            <a:ext cx="8686800" cy="5257800"/>
          </a:xfrm>
        </p:spPr>
        <p:txBody>
          <a:bodyPr rtlCol="0">
            <a:normAutofit/>
          </a:bodyPr>
          <a:lstStyle/>
          <a:p>
            <a:pPr marL="0" indent="0" eaLnBrk="1" fontAlgn="auto" hangingPunct="1">
              <a:spcAft>
                <a:spcPts val="0"/>
              </a:spcAft>
              <a:buFontTx/>
              <a:buNone/>
              <a:defRPr/>
            </a:pPr>
            <a:r>
              <a:rPr lang="en-US" b="1" dirty="0">
                <a:solidFill>
                  <a:srgbClr val="990033"/>
                </a:solidFill>
              </a:rPr>
              <a:t>And</a:t>
            </a:r>
            <a:r>
              <a:rPr lang="en-US" dirty="0"/>
              <a:t> at least two (2) of the remaining five (5) components:</a:t>
            </a:r>
          </a:p>
          <a:p>
            <a:pPr eaLnBrk="1" fontAlgn="auto" hangingPunct="1">
              <a:spcAft>
                <a:spcPts val="0"/>
              </a:spcAft>
              <a:defRPr/>
            </a:pPr>
            <a:r>
              <a:rPr lang="en-US" sz="2400" dirty="0"/>
              <a:t>Employee/occupational health</a:t>
            </a:r>
          </a:p>
          <a:p>
            <a:pPr eaLnBrk="1" fontAlgn="auto" hangingPunct="1">
              <a:spcAft>
                <a:spcPts val="0"/>
              </a:spcAft>
              <a:defRPr/>
            </a:pPr>
            <a:r>
              <a:rPr lang="en-US" sz="2400" dirty="0"/>
              <a:t>Management and communication</a:t>
            </a:r>
          </a:p>
          <a:p>
            <a:pPr eaLnBrk="1" fontAlgn="auto" hangingPunct="1">
              <a:spcAft>
                <a:spcPts val="0"/>
              </a:spcAft>
              <a:defRPr/>
            </a:pPr>
            <a:r>
              <a:rPr lang="en-US" sz="2400" dirty="0"/>
              <a:t>Education and research</a:t>
            </a:r>
          </a:p>
          <a:p>
            <a:pPr eaLnBrk="1" fontAlgn="auto" hangingPunct="1">
              <a:spcAft>
                <a:spcPts val="0"/>
              </a:spcAft>
              <a:defRPr/>
            </a:pPr>
            <a:r>
              <a:rPr lang="en-US" sz="2400" dirty="0"/>
              <a:t>Environment of care</a:t>
            </a:r>
          </a:p>
          <a:p>
            <a:pPr eaLnBrk="1" fontAlgn="auto" hangingPunct="1">
              <a:spcAft>
                <a:spcPts val="0"/>
              </a:spcAft>
              <a:defRPr/>
            </a:pPr>
            <a:r>
              <a:rPr lang="en-US" sz="2400" dirty="0"/>
              <a:t>Cleaning, sterilization, disinfection, and asepsis</a:t>
            </a:r>
          </a:p>
        </p:txBody>
      </p:sp>
      <p:sp>
        <p:nvSpPr>
          <p:cNvPr id="43011" name="TextBox 1">
            <a:extLst>
              <a:ext uri="{FF2B5EF4-FFF2-40B4-BE49-F238E27FC236}">
                <a16:creationId xmlns:a16="http://schemas.microsoft.com/office/drawing/2014/main" id="{C1924205-608A-4406-A920-31BC749DDA11}"/>
              </a:ext>
            </a:extLst>
          </p:cNvPr>
          <p:cNvSpPr txBox="1">
            <a:spLocks noChangeArrowheads="1"/>
          </p:cNvSpPr>
          <p:nvPr/>
        </p:nvSpPr>
        <p:spPr bwMode="auto">
          <a:xfrm>
            <a:off x="8534400" y="179388"/>
            <a:ext cx="441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1D4A181C-35D1-4F1D-8DB0-6521B97409BE}"/>
              </a:ext>
            </a:extLst>
          </p:cNvPr>
          <p:cNvSpPr>
            <a:spLocks noGrp="1" noChangeArrowheads="1"/>
          </p:cNvSpPr>
          <p:nvPr>
            <p:ph type="title" idx="4294967295"/>
          </p:nvPr>
        </p:nvSpPr>
        <p:spPr>
          <a:xfrm>
            <a:off x="457200" y="457200"/>
            <a:ext cx="8686800" cy="838200"/>
          </a:xfrm>
        </p:spPr>
        <p:txBody>
          <a:bodyPr/>
          <a:lstStyle/>
          <a:p>
            <a:pPr eaLnBrk="1" hangingPunct="1"/>
            <a:r>
              <a:rPr lang="en-US" altLang="en-US" sz="3600"/>
              <a:t>Eligibility for Certification</a:t>
            </a:r>
          </a:p>
        </p:txBody>
      </p:sp>
      <p:sp>
        <p:nvSpPr>
          <p:cNvPr id="231427" name="Rectangle 3">
            <a:extLst>
              <a:ext uri="{FF2B5EF4-FFF2-40B4-BE49-F238E27FC236}">
                <a16:creationId xmlns:a16="http://schemas.microsoft.com/office/drawing/2014/main" id="{65645C5F-88EE-419C-8EF6-AAE742738FCE}"/>
              </a:ext>
            </a:extLst>
          </p:cNvPr>
          <p:cNvSpPr>
            <a:spLocks noGrp="1" noChangeArrowheads="1"/>
          </p:cNvSpPr>
          <p:nvPr>
            <p:ph type="body" idx="4294967295"/>
          </p:nvPr>
        </p:nvSpPr>
        <p:spPr>
          <a:xfrm>
            <a:off x="457200" y="1447800"/>
            <a:ext cx="8229600" cy="5257800"/>
          </a:xfrm>
        </p:spPr>
        <p:txBody>
          <a:bodyPr rtlCol="0">
            <a:normAutofit/>
          </a:bodyPr>
          <a:lstStyle/>
          <a:p>
            <a:pPr marL="285750" indent="-285750" eaLnBrk="1" fontAlgn="auto" hangingPunct="1">
              <a:spcAft>
                <a:spcPts val="0"/>
              </a:spcAft>
              <a:defRPr/>
            </a:pPr>
            <a:r>
              <a:rPr lang="en-US" dirty="0"/>
              <a:t>Candidates who are self-employed must submit additional documentation (See</a:t>
            </a:r>
            <a:r>
              <a:rPr lang="en-US" i="1" dirty="0"/>
              <a:t> </a:t>
            </a:r>
            <a:r>
              <a:rPr lang="en-US" b="1" i="1" dirty="0"/>
              <a:t>Candidate Handbook</a:t>
            </a:r>
            <a:r>
              <a:rPr lang="en-US" i="1" dirty="0"/>
              <a:t> </a:t>
            </a:r>
            <a:r>
              <a:rPr lang="en-US" dirty="0"/>
              <a:t>on our website</a:t>
            </a:r>
            <a:r>
              <a:rPr lang="en-US" i="1" dirty="0"/>
              <a:t> </a:t>
            </a:r>
            <a:r>
              <a:rPr lang="en-US" dirty="0"/>
              <a:t>for details)</a:t>
            </a:r>
          </a:p>
          <a:p>
            <a:pPr marL="285750" indent="-285750" eaLnBrk="1" fontAlgn="auto" hangingPunct="1">
              <a:spcAft>
                <a:spcPts val="0"/>
              </a:spcAft>
              <a:buFontTx/>
              <a:buNone/>
              <a:defRPr/>
            </a:pPr>
            <a:endParaRPr lang="en-US" sz="1050" dirty="0"/>
          </a:p>
          <a:p>
            <a:pPr marL="285750" indent="-285750" eaLnBrk="1" fontAlgn="auto" hangingPunct="1">
              <a:spcAft>
                <a:spcPts val="0"/>
              </a:spcAft>
              <a:buFontTx/>
              <a:buNone/>
              <a:defRPr/>
            </a:pPr>
            <a:endParaRPr lang="en-US" sz="1050" dirty="0"/>
          </a:p>
          <a:p>
            <a:pPr lvl="4" eaLnBrk="1" fontAlgn="auto" hangingPunct="1">
              <a:spcAft>
                <a:spcPts val="0"/>
              </a:spcAft>
              <a:buFontTx/>
              <a:buNone/>
              <a:defRPr/>
            </a:pPr>
            <a:endParaRPr lang="en-US" sz="1900" i="1" dirty="0">
              <a:solidFill>
                <a:schemeClr val="accent5">
                  <a:lumMod val="50000"/>
                </a:schemeClr>
              </a:solidFill>
            </a:endParaRPr>
          </a:p>
          <a:p>
            <a:pPr lvl="4" eaLnBrk="1" fontAlgn="auto" hangingPunct="1">
              <a:spcAft>
                <a:spcPts val="0"/>
              </a:spcAft>
              <a:buFontTx/>
              <a:buNone/>
              <a:defRPr/>
            </a:pPr>
            <a:endParaRPr lang="en-US" sz="1900" i="1" dirty="0">
              <a:solidFill>
                <a:schemeClr val="accent5">
                  <a:lumMod val="50000"/>
                </a:schemeClr>
              </a:solidFill>
            </a:endParaRPr>
          </a:p>
          <a:p>
            <a:pPr eaLnBrk="1" fontAlgn="auto" hangingPunct="1">
              <a:spcAft>
                <a:spcPts val="0"/>
              </a:spcAft>
              <a:defRPr/>
            </a:pPr>
            <a:r>
              <a:rPr lang="en-US" dirty="0"/>
              <a:t>Individuals who are currently certified are </a:t>
            </a:r>
            <a:r>
              <a:rPr lang="en-US" i="1" dirty="0">
                <a:solidFill>
                  <a:schemeClr val="tx2"/>
                </a:solidFill>
              </a:rPr>
              <a:t>automatically eligible</a:t>
            </a:r>
            <a:r>
              <a:rPr lang="en-US" dirty="0">
                <a:solidFill>
                  <a:schemeClr val="tx2"/>
                </a:solidFill>
              </a:rPr>
              <a:t> </a:t>
            </a:r>
            <a:r>
              <a:rPr lang="en-US" dirty="0"/>
              <a:t>for recertification every 5 years.</a:t>
            </a:r>
          </a:p>
          <a:p>
            <a:pPr lvl="4" eaLnBrk="1" fontAlgn="auto" hangingPunct="1">
              <a:spcAft>
                <a:spcPts val="0"/>
              </a:spcAft>
              <a:buFontTx/>
              <a:buNone/>
              <a:defRPr/>
            </a:pPr>
            <a:endParaRPr lang="en-US" sz="1900" i="1" dirty="0">
              <a:solidFill>
                <a:schemeClr val="accent5">
                  <a:lumMod val="50000"/>
                </a:schemeClr>
              </a:solidFill>
            </a:endParaRPr>
          </a:p>
        </p:txBody>
      </p:sp>
      <p:sp>
        <p:nvSpPr>
          <p:cNvPr id="4" name="Rectangle 2">
            <a:extLst>
              <a:ext uri="{FF2B5EF4-FFF2-40B4-BE49-F238E27FC236}">
                <a16:creationId xmlns:a16="http://schemas.microsoft.com/office/drawing/2014/main" id="{50862A74-5C90-431E-B053-6CBA79E1B2B9}"/>
              </a:ext>
            </a:extLst>
          </p:cNvPr>
          <p:cNvSpPr txBox="1">
            <a:spLocks noChangeArrowheads="1"/>
          </p:cNvSpPr>
          <p:nvPr/>
        </p:nvSpPr>
        <p:spPr>
          <a:xfrm>
            <a:off x="457200" y="3124200"/>
            <a:ext cx="8229600" cy="1143000"/>
          </a:xfrm>
          <a:prstGeom prst="rect">
            <a:avLst/>
          </a:prstGeom>
        </p:spPr>
        <p:txBody>
          <a:bodyPr/>
          <a:lstStyle/>
          <a:p>
            <a:pPr eaLnBrk="1" hangingPunct="1">
              <a:defRPr/>
            </a:pPr>
            <a:r>
              <a:rPr lang="en-US" sz="3600" kern="0" dirty="0">
                <a:latin typeface="+mj-lt"/>
                <a:ea typeface="+mj-ea"/>
                <a:cs typeface="+mj-cs"/>
              </a:rPr>
              <a:t>Eligibility for Recertification</a:t>
            </a:r>
          </a:p>
        </p:txBody>
      </p:sp>
      <p:sp>
        <p:nvSpPr>
          <p:cNvPr id="45060" name="TextBox 1">
            <a:extLst>
              <a:ext uri="{FF2B5EF4-FFF2-40B4-BE49-F238E27FC236}">
                <a16:creationId xmlns:a16="http://schemas.microsoft.com/office/drawing/2014/main" id="{A3DFF61B-319D-4208-B61A-35D4288EA0FC}"/>
              </a:ext>
            </a:extLst>
          </p:cNvPr>
          <p:cNvSpPr txBox="1">
            <a:spLocks noChangeArrowheads="1"/>
          </p:cNvSpPr>
          <p:nvPr/>
        </p:nvSpPr>
        <p:spPr bwMode="auto">
          <a:xfrm>
            <a:off x="8534400" y="120650"/>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05D2490A-7697-4827-A160-EEC04F2D39BE}"/>
              </a:ext>
            </a:extLst>
          </p:cNvPr>
          <p:cNvSpPr>
            <a:spLocks noGrp="1" noChangeArrowheads="1"/>
          </p:cNvSpPr>
          <p:nvPr>
            <p:ph type="title"/>
          </p:nvPr>
        </p:nvSpPr>
        <p:spPr>
          <a:xfrm>
            <a:off x="457200" y="365125"/>
            <a:ext cx="8058150" cy="854075"/>
          </a:xfrm>
        </p:spPr>
        <p:txBody>
          <a:bodyPr/>
          <a:lstStyle/>
          <a:p>
            <a:pPr eaLnBrk="1" hangingPunct="1"/>
            <a:r>
              <a:rPr lang="en-US" altLang="en-US" sz="3600"/>
              <a:t>Lapsed Certification</a:t>
            </a:r>
          </a:p>
        </p:txBody>
      </p:sp>
      <p:sp>
        <p:nvSpPr>
          <p:cNvPr id="53251" name="Rectangle 3">
            <a:extLst>
              <a:ext uri="{FF2B5EF4-FFF2-40B4-BE49-F238E27FC236}">
                <a16:creationId xmlns:a16="http://schemas.microsoft.com/office/drawing/2014/main" id="{ECA46105-2E40-4A32-ADB0-B79C8C647BF1}"/>
              </a:ext>
            </a:extLst>
          </p:cNvPr>
          <p:cNvSpPr>
            <a:spLocks noGrp="1" noChangeArrowheads="1"/>
          </p:cNvSpPr>
          <p:nvPr>
            <p:ph idx="1"/>
          </p:nvPr>
        </p:nvSpPr>
        <p:spPr>
          <a:xfrm>
            <a:off x="457200" y="1447800"/>
            <a:ext cx="8305800" cy="4351338"/>
          </a:xfrm>
        </p:spPr>
        <p:txBody>
          <a:bodyPr/>
          <a:lstStyle/>
          <a:p>
            <a:pPr marL="0" indent="0" eaLnBrk="1" hangingPunct="1">
              <a:buFontTx/>
              <a:buNone/>
              <a:defRPr/>
            </a:pPr>
            <a:r>
              <a:rPr lang="en-US" altLang="en-US" dirty="0"/>
              <a:t>If you fail to recertify when you are due and later decide that you would like to, you:</a:t>
            </a:r>
          </a:p>
          <a:p>
            <a:pPr marL="285750" indent="-285750" algn="ctr" eaLnBrk="1" hangingPunct="1">
              <a:buFontTx/>
              <a:buNone/>
              <a:defRPr/>
            </a:pPr>
            <a:endParaRPr lang="en-US" altLang="en-US" sz="2000" dirty="0"/>
          </a:p>
          <a:p>
            <a:pPr marL="285750" indent="-285750" eaLnBrk="1" hangingPunct="1">
              <a:buFontTx/>
              <a:buAutoNum type="arabicPeriod"/>
              <a:defRPr/>
            </a:pPr>
            <a:r>
              <a:rPr lang="en-US" altLang="en-US" dirty="0"/>
              <a:t> Must meet the criteria for </a:t>
            </a:r>
            <a:r>
              <a:rPr lang="en-US" altLang="en-US" i="1" dirty="0">
                <a:solidFill>
                  <a:srgbClr val="990033"/>
                </a:solidFill>
              </a:rPr>
              <a:t>initial</a:t>
            </a:r>
            <a:r>
              <a:rPr lang="en-US" altLang="en-US" dirty="0">
                <a:solidFill>
                  <a:srgbClr val="3C8C93"/>
                </a:solidFill>
              </a:rPr>
              <a:t> </a:t>
            </a:r>
            <a:r>
              <a:rPr lang="en-US" altLang="en-US" dirty="0"/>
              <a:t>certification</a:t>
            </a:r>
          </a:p>
          <a:p>
            <a:pPr marL="285750" indent="-285750" eaLnBrk="1" hangingPunct="1">
              <a:buFontTx/>
              <a:buAutoNum type="arabicPeriod"/>
              <a:defRPr/>
            </a:pPr>
            <a:r>
              <a:rPr lang="en-US" altLang="en-US" dirty="0"/>
              <a:t> May no longer be eligible if you have </a:t>
            </a:r>
            <a:br>
              <a:rPr lang="en-US" altLang="en-US" dirty="0"/>
            </a:br>
            <a:r>
              <a:rPr lang="en-US" altLang="en-US" dirty="0"/>
              <a:t> changed positions to one where infection control </a:t>
            </a:r>
            <a:br>
              <a:rPr lang="en-US" altLang="en-US" dirty="0"/>
            </a:br>
            <a:r>
              <a:rPr lang="en-US" altLang="en-US" dirty="0"/>
              <a:t> is </a:t>
            </a:r>
            <a:r>
              <a:rPr lang="en-US" altLang="en-US" dirty="0">
                <a:solidFill>
                  <a:schemeClr val="tx2"/>
                </a:solidFill>
              </a:rPr>
              <a:t>NOT</a:t>
            </a:r>
            <a:r>
              <a:rPr lang="en-US" altLang="en-US" dirty="0"/>
              <a:t> your main area of responsibility</a:t>
            </a:r>
          </a:p>
        </p:txBody>
      </p:sp>
      <p:sp>
        <p:nvSpPr>
          <p:cNvPr id="47107" name="TextBox 1">
            <a:extLst>
              <a:ext uri="{FF2B5EF4-FFF2-40B4-BE49-F238E27FC236}">
                <a16:creationId xmlns:a16="http://schemas.microsoft.com/office/drawing/2014/main" id="{0175C7E0-1CE4-4276-8506-D7D76792193A}"/>
              </a:ext>
            </a:extLst>
          </p:cNvPr>
          <p:cNvSpPr txBox="1">
            <a:spLocks noChangeArrowheads="1"/>
          </p:cNvSpPr>
          <p:nvPr/>
        </p:nvSpPr>
        <p:spPr bwMode="auto">
          <a:xfrm>
            <a:off x="8515350" y="180975"/>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8BC54A33-F347-4177-ADFC-D1BAAF9FFBF3}"/>
              </a:ext>
            </a:extLst>
          </p:cNvPr>
          <p:cNvSpPr>
            <a:spLocks noGrp="1" noChangeArrowheads="1"/>
          </p:cNvSpPr>
          <p:nvPr>
            <p:ph type="title"/>
          </p:nvPr>
        </p:nvSpPr>
        <p:spPr>
          <a:xfrm>
            <a:off x="487363" y="152400"/>
            <a:ext cx="8229600" cy="1143000"/>
          </a:xfrm>
        </p:spPr>
        <p:txBody>
          <a:bodyPr/>
          <a:lstStyle/>
          <a:p>
            <a:pPr eaLnBrk="1" hangingPunct="1"/>
            <a:r>
              <a:rPr lang="en-US" altLang="en-US" sz="3600"/>
              <a:t>Preparing for the Examination</a:t>
            </a:r>
          </a:p>
        </p:txBody>
      </p:sp>
      <p:sp>
        <p:nvSpPr>
          <p:cNvPr id="49154" name="Rectangle 3">
            <a:extLst>
              <a:ext uri="{FF2B5EF4-FFF2-40B4-BE49-F238E27FC236}">
                <a16:creationId xmlns:a16="http://schemas.microsoft.com/office/drawing/2014/main" id="{66E72F61-3809-4E8E-BEC3-2C947DB80E4D}"/>
              </a:ext>
            </a:extLst>
          </p:cNvPr>
          <p:cNvSpPr>
            <a:spLocks noGrp="1" noChangeArrowheads="1"/>
          </p:cNvSpPr>
          <p:nvPr>
            <p:ph idx="1"/>
          </p:nvPr>
        </p:nvSpPr>
        <p:spPr>
          <a:xfrm>
            <a:off x="487363" y="1143000"/>
            <a:ext cx="8229600" cy="4906963"/>
          </a:xfrm>
        </p:spPr>
        <p:txBody>
          <a:bodyPr/>
          <a:lstStyle/>
          <a:p>
            <a:pPr eaLnBrk="1" hangingPunct="1">
              <a:buFontTx/>
              <a:buNone/>
            </a:pPr>
            <a:r>
              <a:rPr lang="en-US" altLang="en-US"/>
              <a:t>Current Content Outline</a:t>
            </a:r>
          </a:p>
        </p:txBody>
      </p:sp>
      <p:graphicFrame>
        <p:nvGraphicFramePr>
          <p:cNvPr id="2" name="Table 1">
            <a:extLst>
              <a:ext uri="{FF2B5EF4-FFF2-40B4-BE49-F238E27FC236}">
                <a16:creationId xmlns:a16="http://schemas.microsoft.com/office/drawing/2014/main" id="{828E5BFA-5341-4DED-8644-FEBD0BBFF549}"/>
              </a:ext>
            </a:extLst>
          </p:cNvPr>
          <p:cNvGraphicFramePr>
            <a:graphicFrameLocks noGrp="1"/>
          </p:cNvGraphicFramePr>
          <p:nvPr/>
        </p:nvGraphicFramePr>
        <p:xfrm>
          <a:off x="1219200" y="1868488"/>
          <a:ext cx="6629400" cy="3606800"/>
        </p:xfrm>
        <a:graphic>
          <a:graphicData uri="http://schemas.openxmlformats.org/drawingml/2006/table">
            <a:tbl>
              <a:tblPr firstRow="1" bandRow="1">
                <a:tableStyleId>{7DF18680-E054-41AD-8BC1-D1AEF772440D}</a:tableStyleId>
              </a:tblPr>
              <a:tblGrid>
                <a:gridCol w="5638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tblGrid>
              <a:tr h="370840">
                <a:tc>
                  <a:txBody>
                    <a:bodyPr/>
                    <a:lstStyle/>
                    <a:p>
                      <a:r>
                        <a:rPr lang="en-US" dirty="0"/>
                        <a:t>Content Domain</a:t>
                      </a:r>
                    </a:p>
                  </a:txBody>
                  <a:tcPr/>
                </a:tc>
                <a:tc>
                  <a:txBody>
                    <a:bodyPr/>
                    <a:lstStyle/>
                    <a:p>
                      <a:pPr algn="ctr"/>
                      <a:r>
                        <a:rPr lang="en-US" dirty="0"/>
                        <a:t>Items</a:t>
                      </a:r>
                    </a:p>
                  </a:txBody>
                  <a:tcPr/>
                </a:tc>
                <a:extLst>
                  <a:ext uri="{0D108BD9-81ED-4DB2-BD59-A6C34878D82A}">
                    <a16:rowId xmlns:a16="http://schemas.microsoft.com/office/drawing/2014/main" val="10000"/>
                  </a:ext>
                </a:extLst>
              </a:tr>
              <a:tr h="370840">
                <a:tc>
                  <a:txBody>
                    <a:bodyPr/>
                    <a:lstStyle/>
                    <a:p>
                      <a:r>
                        <a:rPr lang="en-US" sz="1800" dirty="0"/>
                        <a:t>Identification of Infectious</a:t>
                      </a:r>
                      <a:r>
                        <a:rPr lang="en-US" sz="1800" baseline="0" dirty="0"/>
                        <a:t> Disease Processes</a:t>
                      </a:r>
                      <a:endParaRPr lang="en-US" sz="1800" dirty="0"/>
                    </a:p>
                  </a:txBody>
                  <a:tcPr/>
                </a:tc>
                <a:tc>
                  <a:txBody>
                    <a:bodyPr/>
                    <a:lstStyle/>
                    <a:p>
                      <a:pPr algn="ctr"/>
                      <a:r>
                        <a:rPr lang="en-US" sz="1800" dirty="0"/>
                        <a:t>22</a:t>
                      </a:r>
                    </a:p>
                  </a:txBody>
                  <a:tcPr/>
                </a:tc>
                <a:extLst>
                  <a:ext uri="{0D108BD9-81ED-4DB2-BD59-A6C34878D82A}">
                    <a16:rowId xmlns:a16="http://schemas.microsoft.com/office/drawing/2014/main" val="10001"/>
                  </a:ext>
                </a:extLst>
              </a:tr>
              <a:tr h="370840">
                <a:tc>
                  <a:txBody>
                    <a:bodyPr/>
                    <a:lstStyle/>
                    <a:p>
                      <a:r>
                        <a:rPr lang="en-US" sz="1800" dirty="0"/>
                        <a:t>Surveillance and Epidemiologic Investigation</a:t>
                      </a:r>
                    </a:p>
                  </a:txBody>
                  <a:tcPr/>
                </a:tc>
                <a:tc>
                  <a:txBody>
                    <a:bodyPr/>
                    <a:lstStyle/>
                    <a:p>
                      <a:pPr algn="ctr"/>
                      <a:r>
                        <a:rPr lang="en-US" sz="1800" dirty="0"/>
                        <a:t>24</a:t>
                      </a:r>
                    </a:p>
                  </a:txBody>
                  <a:tcPr/>
                </a:tc>
                <a:extLst>
                  <a:ext uri="{0D108BD9-81ED-4DB2-BD59-A6C34878D82A}">
                    <a16:rowId xmlns:a16="http://schemas.microsoft.com/office/drawing/2014/main" val="10002"/>
                  </a:ext>
                </a:extLst>
              </a:tr>
              <a:tr h="370840">
                <a:tc>
                  <a:txBody>
                    <a:bodyPr/>
                    <a:lstStyle/>
                    <a:p>
                      <a:r>
                        <a:rPr lang="en-US" sz="1800" dirty="0"/>
                        <a:t>Preventing/Controlling the Transmission of Infectious Agents</a:t>
                      </a:r>
                    </a:p>
                  </a:txBody>
                  <a:tcPr/>
                </a:tc>
                <a:tc>
                  <a:txBody>
                    <a:bodyPr/>
                    <a:lstStyle/>
                    <a:p>
                      <a:pPr algn="ctr"/>
                      <a:r>
                        <a:rPr lang="en-US" sz="1800" dirty="0"/>
                        <a:t>25</a:t>
                      </a:r>
                    </a:p>
                  </a:txBody>
                  <a:tcPr/>
                </a:tc>
                <a:extLst>
                  <a:ext uri="{0D108BD9-81ED-4DB2-BD59-A6C34878D82A}">
                    <a16:rowId xmlns:a16="http://schemas.microsoft.com/office/drawing/2014/main" val="10003"/>
                  </a:ext>
                </a:extLst>
              </a:tr>
              <a:tr h="370840">
                <a:tc>
                  <a:txBody>
                    <a:bodyPr/>
                    <a:lstStyle/>
                    <a:p>
                      <a:r>
                        <a:rPr lang="en-US" sz="1800" dirty="0"/>
                        <a:t>Employee/Occupational</a:t>
                      </a:r>
                      <a:r>
                        <a:rPr lang="en-US" sz="1800" baseline="0" dirty="0"/>
                        <a:t> Health</a:t>
                      </a:r>
                      <a:endParaRPr lang="en-US" sz="1800" dirty="0"/>
                    </a:p>
                  </a:txBody>
                  <a:tcPr/>
                </a:tc>
                <a:tc>
                  <a:txBody>
                    <a:bodyPr/>
                    <a:lstStyle/>
                    <a:p>
                      <a:pPr algn="ctr"/>
                      <a:r>
                        <a:rPr lang="en-US" sz="1800" dirty="0"/>
                        <a:t>11</a:t>
                      </a:r>
                    </a:p>
                  </a:txBody>
                  <a:tcPr/>
                </a:tc>
                <a:extLst>
                  <a:ext uri="{0D108BD9-81ED-4DB2-BD59-A6C34878D82A}">
                    <a16:rowId xmlns:a16="http://schemas.microsoft.com/office/drawing/2014/main" val="10004"/>
                  </a:ext>
                </a:extLst>
              </a:tr>
              <a:tr h="370840">
                <a:tc>
                  <a:txBody>
                    <a:bodyPr/>
                    <a:lstStyle/>
                    <a:p>
                      <a:r>
                        <a:rPr lang="en-US" sz="1800" dirty="0"/>
                        <a:t>Management and Communications</a:t>
                      </a:r>
                    </a:p>
                  </a:txBody>
                  <a:tcPr/>
                </a:tc>
                <a:tc>
                  <a:txBody>
                    <a:bodyPr/>
                    <a:lstStyle/>
                    <a:p>
                      <a:pPr algn="ctr"/>
                      <a:r>
                        <a:rPr lang="en-US" sz="1800" dirty="0"/>
                        <a:t>13</a:t>
                      </a:r>
                    </a:p>
                  </a:txBody>
                  <a:tcPr/>
                </a:tc>
                <a:extLst>
                  <a:ext uri="{0D108BD9-81ED-4DB2-BD59-A6C34878D82A}">
                    <a16:rowId xmlns:a16="http://schemas.microsoft.com/office/drawing/2014/main" val="10005"/>
                  </a:ext>
                </a:extLst>
              </a:tr>
              <a:tr h="370840">
                <a:tc>
                  <a:txBody>
                    <a:bodyPr/>
                    <a:lstStyle/>
                    <a:p>
                      <a:r>
                        <a:rPr lang="en-US" sz="1800" dirty="0"/>
                        <a:t>Education and Research</a:t>
                      </a:r>
                    </a:p>
                  </a:txBody>
                  <a:tcPr/>
                </a:tc>
                <a:tc>
                  <a:txBody>
                    <a:bodyPr/>
                    <a:lstStyle/>
                    <a:p>
                      <a:pPr algn="ctr"/>
                      <a:r>
                        <a:rPr lang="en-US" sz="1800" dirty="0"/>
                        <a:t>11</a:t>
                      </a:r>
                    </a:p>
                  </a:txBody>
                  <a:tcPr/>
                </a:tc>
                <a:extLst>
                  <a:ext uri="{0D108BD9-81ED-4DB2-BD59-A6C34878D82A}">
                    <a16:rowId xmlns:a16="http://schemas.microsoft.com/office/drawing/2014/main" val="10006"/>
                  </a:ext>
                </a:extLst>
              </a:tr>
              <a:tr h="370840">
                <a:tc>
                  <a:txBody>
                    <a:bodyPr/>
                    <a:lstStyle/>
                    <a:p>
                      <a:r>
                        <a:rPr lang="en-US" sz="1800" dirty="0"/>
                        <a:t>Environment</a:t>
                      </a:r>
                      <a:r>
                        <a:rPr lang="en-US" sz="1800" baseline="0" dirty="0"/>
                        <a:t> of Care</a:t>
                      </a:r>
                      <a:endParaRPr lang="en-US" sz="1800" dirty="0"/>
                    </a:p>
                  </a:txBody>
                  <a:tcPr/>
                </a:tc>
                <a:tc>
                  <a:txBody>
                    <a:bodyPr/>
                    <a:lstStyle/>
                    <a:p>
                      <a:pPr algn="ctr"/>
                      <a:r>
                        <a:rPr lang="en-US" sz="1800" dirty="0"/>
                        <a:t>14</a:t>
                      </a:r>
                    </a:p>
                  </a:txBody>
                  <a:tcPr/>
                </a:tc>
                <a:extLst>
                  <a:ext uri="{0D108BD9-81ED-4DB2-BD59-A6C34878D82A}">
                    <a16:rowId xmlns:a16="http://schemas.microsoft.com/office/drawing/2014/main" val="10007"/>
                  </a:ext>
                </a:extLst>
              </a:tr>
              <a:tr h="370840">
                <a:tc>
                  <a:txBody>
                    <a:bodyPr/>
                    <a:lstStyle/>
                    <a:p>
                      <a:r>
                        <a:rPr lang="en-US" sz="1800" dirty="0"/>
                        <a:t>Cleaning,</a:t>
                      </a:r>
                      <a:r>
                        <a:rPr lang="en-US" sz="1800" baseline="0" dirty="0"/>
                        <a:t> Sterilization, Disinfection, Asepsis</a:t>
                      </a:r>
                      <a:endParaRPr lang="en-US" sz="1800" dirty="0"/>
                    </a:p>
                  </a:txBody>
                  <a:tcPr/>
                </a:tc>
                <a:tc>
                  <a:txBody>
                    <a:bodyPr/>
                    <a:lstStyle/>
                    <a:p>
                      <a:pPr algn="ctr"/>
                      <a:r>
                        <a:rPr lang="en-US" sz="1800" dirty="0"/>
                        <a:t>15</a:t>
                      </a:r>
                    </a:p>
                  </a:txBody>
                  <a:tcPr/>
                </a:tc>
                <a:extLst>
                  <a:ext uri="{0D108BD9-81ED-4DB2-BD59-A6C34878D82A}">
                    <a16:rowId xmlns:a16="http://schemas.microsoft.com/office/drawing/2014/main" val="10008"/>
                  </a:ext>
                </a:extLst>
              </a:tr>
            </a:tbl>
          </a:graphicData>
        </a:graphic>
      </p:graphicFrame>
      <p:sp>
        <p:nvSpPr>
          <p:cNvPr id="49187" name="TextBox 2">
            <a:extLst>
              <a:ext uri="{FF2B5EF4-FFF2-40B4-BE49-F238E27FC236}">
                <a16:creationId xmlns:a16="http://schemas.microsoft.com/office/drawing/2014/main" id="{B2A1AC63-A28D-4800-B24F-033CE62CC2AB}"/>
              </a:ext>
            </a:extLst>
          </p:cNvPr>
          <p:cNvSpPr txBox="1">
            <a:spLocks noChangeArrowheads="1"/>
          </p:cNvSpPr>
          <p:nvPr/>
        </p:nvSpPr>
        <p:spPr bwMode="auto">
          <a:xfrm>
            <a:off x="8496300" y="200025"/>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FE0F62E0-ECE9-4C52-92E0-3BD4A06458D7}"/>
              </a:ext>
            </a:extLst>
          </p:cNvPr>
          <p:cNvSpPr>
            <a:spLocks noGrp="1" noChangeArrowheads="1"/>
          </p:cNvSpPr>
          <p:nvPr>
            <p:ph type="title"/>
          </p:nvPr>
        </p:nvSpPr>
        <p:spPr>
          <a:xfrm>
            <a:off x="457200" y="365125"/>
            <a:ext cx="8058150" cy="1006475"/>
          </a:xfrm>
        </p:spPr>
        <p:txBody>
          <a:bodyPr/>
          <a:lstStyle/>
          <a:p>
            <a:pPr eaLnBrk="1" hangingPunct="1"/>
            <a:r>
              <a:rPr lang="en-US" altLang="en-US" sz="3600"/>
              <a:t>Preparing for the Examination</a:t>
            </a:r>
          </a:p>
        </p:txBody>
      </p:sp>
      <p:sp>
        <p:nvSpPr>
          <p:cNvPr id="51202" name="Rectangle 3">
            <a:extLst>
              <a:ext uri="{FF2B5EF4-FFF2-40B4-BE49-F238E27FC236}">
                <a16:creationId xmlns:a16="http://schemas.microsoft.com/office/drawing/2014/main" id="{6DF484A5-B22E-4C32-A896-CD318AEAFECA}"/>
              </a:ext>
            </a:extLst>
          </p:cNvPr>
          <p:cNvSpPr>
            <a:spLocks noGrp="1" noChangeArrowheads="1"/>
          </p:cNvSpPr>
          <p:nvPr>
            <p:ph sz="half" idx="1"/>
          </p:nvPr>
        </p:nvSpPr>
        <p:spPr>
          <a:xfrm>
            <a:off x="600075" y="1524000"/>
            <a:ext cx="3886200" cy="4351338"/>
          </a:xfrm>
        </p:spPr>
        <p:txBody>
          <a:bodyPr/>
          <a:lstStyle/>
          <a:p>
            <a:pPr eaLnBrk="1" hangingPunct="1"/>
            <a:r>
              <a:rPr lang="en-US" altLang="en-US" sz="2400"/>
              <a:t>Create a study plan</a:t>
            </a:r>
          </a:p>
          <a:p>
            <a:pPr eaLnBrk="1" hangingPunct="1"/>
            <a:r>
              <a:rPr lang="en-US" altLang="en-US" sz="2400"/>
              <a:t>Review reference material (as listed in the candidate handbook), journals and standards, including APIC and IPAC Canada’s Practice Standards</a:t>
            </a:r>
          </a:p>
          <a:p>
            <a:pPr eaLnBrk="1" hangingPunct="1"/>
            <a:r>
              <a:rPr lang="en-US" altLang="en-US" sz="2400"/>
              <a:t>Form a study group amongst your peers</a:t>
            </a:r>
          </a:p>
          <a:p>
            <a:pPr eaLnBrk="1" hangingPunct="1"/>
            <a:endParaRPr lang="en-US" altLang="en-US"/>
          </a:p>
        </p:txBody>
      </p:sp>
      <p:sp>
        <p:nvSpPr>
          <p:cNvPr id="51203" name="Content Placeholder 3">
            <a:extLst>
              <a:ext uri="{FF2B5EF4-FFF2-40B4-BE49-F238E27FC236}">
                <a16:creationId xmlns:a16="http://schemas.microsoft.com/office/drawing/2014/main" id="{EE89E116-4902-4914-BFD3-5C32A2B92139}"/>
              </a:ext>
            </a:extLst>
          </p:cNvPr>
          <p:cNvSpPr>
            <a:spLocks noGrp="1"/>
          </p:cNvSpPr>
          <p:nvPr>
            <p:ph sz="half" idx="2"/>
          </p:nvPr>
        </p:nvSpPr>
        <p:spPr>
          <a:xfrm>
            <a:off x="4419600" y="1524000"/>
            <a:ext cx="4514850" cy="4351338"/>
          </a:xfrm>
        </p:spPr>
        <p:txBody>
          <a:bodyPr/>
          <a:lstStyle/>
          <a:p>
            <a:pPr eaLnBrk="1" hangingPunct="1"/>
            <a:r>
              <a:rPr lang="en-US" altLang="en-US" sz="2400"/>
              <a:t>Listen to our teleclasses/webinars</a:t>
            </a:r>
          </a:p>
          <a:p>
            <a:pPr lvl="1" eaLnBrk="1" hangingPunct="1"/>
            <a:r>
              <a:rPr lang="en-US" altLang="en-US" sz="2000"/>
              <a:t>“Road to CIC Certification” </a:t>
            </a:r>
            <a:r>
              <a:rPr lang="en-US" altLang="en-US" sz="2000" u="sng">
                <a:hlinkClick r:id="rId3"/>
              </a:rPr>
              <a:t>webbertraining.com/recordingslibraryc4.php</a:t>
            </a:r>
            <a:endParaRPr lang="en-US" altLang="en-US" sz="2000" u="sng"/>
          </a:p>
          <a:p>
            <a:pPr lvl="1" eaLnBrk="1" hangingPunct="1"/>
            <a:r>
              <a:rPr lang="en-CA" altLang="en-US" sz="2000"/>
              <a:t>"How to Prepare for the CIC exam” </a:t>
            </a:r>
            <a:r>
              <a:rPr lang="en-CA" altLang="en-US" sz="2000">
                <a:hlinkClick r:id="rId4"/>
              </a:rPr>
              <a:t>cbic.org/certification/media</a:t>
            </a:r>
            <a:endParaRPr lang="en-US" altLang="en-US" sz="2000"/>
          </a:p>
          <a:p>
            <a:pPr eaLnBrk="1" hangingPunct="1"/>
            <a:r>
              <a:rPr lang="en-US" altLang="en-US" sz="2400"/>
              <a:t>Contact your local APIC or IPAC Canada chapter for support.</a:t>
            </a:r>
          </a:p>
          <a:p>
            <a:pPr eaLnBrk="1" hangingPunct="1">
              <a:buFontTx/>
              <a:buNone/>
            </a:pPr>
            <a:endParaRPr lang="en-US" altLang="en-US" sz="900"/>
          </a:p>
          <a:p>
            <a:pPr eaLnBrk="1" hangingPunct="1"/>
            <a:endParaRPr lang="en-US" altLang="en-US" sz="2400"/>
          </a:p>
          <a:p>
            <a:pPr eaLnBrk="1" hangingPunct="1"/>
            <a:endParaRPr lang="en-CA" altLang="en-US" sz="2400"/>
          </a:p>
        </p:txBody>
      </p:sp>
      <p:sp>
        <p:nvSpPr>
          <p:cNvPr id="51204" name="TextBox 1">
            <a:extLst>
              <a:ext uri="{FF2B5EF4-FFF2-40B4-BE49-F238E27FC236}">
                <a16:creationId xmlns:a16="http://schemas.microsoft.com/office/drawing/2014/main" id="{B1E5CFB7-699B-47AC-82E8-12F0B4C683A2}"/>
              </a:ext>
            </a:extLst>
          </p:cNvPr>
          <p:cNvSpPr txBox="1">
            <a:spLocks noChangeArrowheads="1"/>
          </p:cNvSpPr>
          <p:nvPr/>
        </p:nvSpPr>
        <p:spPr bwMode="auto">
          <a:xfrm>
            <a:off x="8515350" y="180975"/>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5A44F5AE-CB44-4442-A02E-992462AD5662}"/>
              </a:ext>
            </a:extLst>
          </p:cNvPr>
          <p:cNvSpPr>
            <a:spLocks noGrp="1" noChangeArrowheads="1"/>
          </p:cNvSpPr>
          <p:nvPr>
            <p:ph type="title" idx="4294967295"/>
          </p:nvPr>
        </p:nvSpPr>
        <p:spPr>
          <a:xfrm>
            <a:off x="457200" y="457200"/>
            <a:ext cx="8686800" cy="762000"/>
          </a:xfrm>
        </p:spPr>
        <p:txBody>
          <a:bodyPr/>
          <a:lstStyle/>
          <a:p>
            <a:pPr eaLnBrk="1" hangingPunct="1"/>
            <a:r>
              <a:rPr lang="en-US" altLang="en-US" sz="3600"/>
              <a:t>What is CBIC?</a:t>
            </a:r>
          </a:p>
        </p:txBody>
      </p:sp>
      <p:sp>
        <p:nvSpPr>
          <p:cNvPr id="17410" name="Rectangle 3">
            <a:extLst>
              <a:ext uri="{FF2B5EF4-FFF2-40B4-BE49-F238E27FC236}">
                <a16:creationId xmlns:a16="http://schemas.microsoft.com/office/drawing/2014/main" id="{F3480BE8-6310-4C60-8F1F-9C59EEBCDA94}"/>
              </a:ext>
            </a:extLst>
          </p:cNvPr>
          <p:cNvSpPr>
            <a:spLocks noGrp="1" noChangeArrowheads="1"/>
          </p:cNvSpPr>
          <p:nvPr>
            <p:ph type="body" idx="4294967295"/>
          </p:nvPr>
        </p:nvSpPr>
        <p:spPr>
          <a:xfrm>
            <a:off x="457200" y="1524000"/>
            <a:ext cx="7924800" cy="3505200"/>
          </a:xfrm>
        </p:spPr>
        <p:txBody>
          <a:bodyPr/>
          <a:lstStyle/>
          <a:p>
            <a:pPr marL="285750" indent="-285750" eaLnBrk="1" hangingPunct="1"/>
            <a:r>
              <a:rPr lang="en-US" altLang="en-US"/>
              <a:t> Voluntary, independent, multidisciplinary Board</a:t>
            </a:r>
          </a:p>
          <a:p>
            <a:pPr marL="285750" indent="-285750" eaLnBrk="1" hangingPunct="1"/>
            <a:r>
              <a:rPr lang="en-US" altLang="en-US"/>
              <a:t> </a:t>
            </a:r>
            <a:r>
              <a:rPr lang="en-US" altLang="en-US">
                <a:solidFill>
                  <a:schemeClr val="tx2"/>
                </a:solidFill>
              </a:rPr>
              <a:t>Mission: </a:t>
            </a:r>
            <a:r>
              <a:rPr lang="en-US" altLang="en-US"/>
              <a:t>T</a:t>
            </a:r>
            <a:r>
              <a:rPr lang="en-CA" altLang="en-US"/>
              <a:t>o protect the public through the development, administration and promotion of an accredited certification in infection prevention &amp; </a:t>
            </a:r>
            <a:br>
              <a:rPr lang="en-CA" altLang="en-US"/>
            </a:br>
            <a:r>
              <a:rPr lang="en-CA" altLang="en-US"/>
              <a:t>control. CBIC maintains and promotes professional certification of the highest quality through the accomplishment of key objectives.</a:t>
            </a:r>
            <a:endParaRPr lang="en-US" altLang="en-US"/>
          </a:p>
        </p:txBody>
      </p:sp>
      <p:sp>
        <p:nvSpPr>
          <p:cNvPr id="17411" name="TextBox 1">
            <a:extLst>
              <a:ext uri="{FF2B5EF4-FFF2-40B4-BE49-F238E27FC236}">
                <a16:creationId xmlns:a16="http://schemas.microsoft.com/office/drawing/2014/main" id="{F11E2353-4787-483A-9D18-ED08C5721FD4}"/>
              </a:ext>
            </a:extLst>
          </p:cNvPr>
          <p:cNvSpPr txBox="1">
            <a:spLocks noChangeArrowheads="1"/>
          </p:cNvSpPr>
          <p:nvPr/>
        </p:nvSpPr>
        <p:spPr bwMode="auto">
          <a:xfrm>
            <a:off x="8610600" y="18097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58142BB2-771F-4D0D-AAD9-D367C1851435}"/>
              </a:ext>
            </a:extLst>
          </p:cNvPr>
          <p:cNvSpPr>
            <a:spLocks noGrp="1" noChangeArrowheads="1"/>
          </p:cNvSpPr>
          <p:nvPr>
            <p:ph type="title" idx="4294967295"/>
          </p:nvPr>
        </p:nvSpPr>
        <p:spPr>
          <a:xfrm>
            <a:off x="457200" y="457200"/>
            <a:ext cx="8686800" cy="762000"/>
          </a:xfrm>
        </p:spPr>
        <p:txBody>
          <a:bodyPr/>
          <a:lstStyle/>
          <a:p>
            <a:pPr eaLnBrk="1" hangingPunct="1"/>
            <a:r>
              <a:rPr lang="en-US" altLang="en-US" sz="3600"/>
              <a:t>Resources</a:t>
            </a:r>
          </a:p>
        </p:txBody>
      </p:sp>
      <p:sp>
        <p:nvSpPr>
          <p:cNvPr id="32771" name="Rectangle 3">
            <a:extLst>
              <a:ext uri="{FF2B5EF4-FFF2-40B4-BE49-F238E27FC236}">
                <a16:creationId xmlns:a16="http://schemas.microsoft.com/office/drawing/2014/main" id="{278751F8-D938-4B74-B1EC-E61E9C049AF3}"/>
              </a:ext>
            </a:extLst>
          </p:cNvPr>
          <p:cNvSpPr>
            <a:spLocks noGrp="1" noChangeArrowheads="1"/>
          </p:cNvSpPr>
          <p:nvPr>
            <p:ph type="body" idx="4294967295"/>
          </p:nvPr>
        </p:nvSpPr>
        <p:spPr>
          <a:xfrm>
            <a:off x="457200" y="1600200"/>
            <a:ext cx="8229600" cy="3962400"/>
          </a:xfrm>
        </p:spPr>
        <p:txBody>
          <a:bodyPr rtlCol="0">
            <a:normAutofit/>
          </a:bodyPr>
          <a:lstStyle/>
          <a:p>
            <a:pPr marL="0" indent="0" eaLnBrk="1" fontAlgn="auto" hangingPunct="1">
              <a:spcAft>
                <a:spcPts val="0"/>
              </a:spcAft>
              <a:buFont typeface="Arial" panose="020B0604020202020204" pitchFamily="34" charset="0"/>
              <a:buNone/>
              <a:defRPr/>
            </a:pPr>
            <a:r>
              <a:rPr lang="en-US" altLang="en-US" dirty="0"/>
              <a:t>Check CBIC Web site </a:t>
            </a:r>
            <a:r>
              <a:rPr lang="en-US" altLang="en-US" i="1" u="sng" dirty="0"/>
              <a:t>www.cbic.org</a:t>
            </a:r>
            <a:r>
              <a:rPr lang="en-US" altLang="en-US" b="1" i="1" dirty="0"/>
              <a:t> </a:t>
            </a:r>
            <a:r>
              <a:rPr lang="en-US" altLang="en-US" dirty="0"/>
              <a:t>for:</a:t>
            </a:r>
          </a:p>
          <a:p>
            <a:pPr marL="0" indent="0" eaLnBrk="1" fontAlgn="auto" hangingPunct="1">
              <a:spcAft>
                <a:spcPts val="0"/>
              </a:spcAft>
              <a:buFont typeface="Arial" panose="020B0604020202020204" pitchFamily="34" charset="0"/>
              <a:buNone/>
              <a:defRPr/>
            </a:pPr>
            <a:endParaRPr lang="en-US" altLang="en-US" sz="1200" b="1" i="1" dirty="0"/>
          </a:p>
          <a:p>
            <a:pPr marL="346075" indent="-346075" eaLnBrk="1" fontAlgn="auto" hangingPunct="1">
              <a:spcAft>
                <a:spcPts val="0"/>
              </a:spcAft>
              <a:defRPr/>
            </a:pPr>
            <a:r>
              <a:rPr lang="en-US" altLang="en-US" b="1" i="1" dirty="0"/>
              <a:t>Online Candidate Handbook </a:t>
            </a:r>
            <a:r>
              <a:rPr lang="en-US" altLang="en-US" i="1" dirty="0"/>
              <a:t>(all application and order forms for the examinations are included)</a:t>
            </a:r>
          </a:p>
          <a:p>
            <a:pPr marL="346075" indent="-346075" eaLnBrk="1" fontAlgn="auto" hangingPunct="1">
              <a:spcAft>
                <a:spcPts val="0"/>
              </a:spcAft>
              <a:defRPr/>
            </a:pPr>
            <a:r>
              <a:rPr lang="en-US" altLang="en-US" dirty="0"/>
              <a:t>Background information on CBIC and the certification process</a:t>
            </a:r>
          </a:p>
        </p:txBody>
      </p:sp>
      <p:sp>
        <p:nvSpPr>
          <p:cNvPr id="53251" name="TextBox 1">
            <a:extLst>
              <a:ext uri="{FF2B5EF4-FFF2-40B4-BE49-F238E27FC236}">
                <a16:creationId xmlns:a16="http://schemas.microsoft.com/office/drawing/2014/main" id="{34F91114-386B-428E-89DB-64651763A6B9}"/>
              </a:ext>
            </a:extLst>
          </p:cNvPr>
          <p:cNvSpPr txBox="1">
            <a:spLocks noChangeArrowheads="1"/>
          </p:cNvSpPr>
          <p:nvPr/>
        </p:nvSpPr>
        <p:spPr bwMode="auto">
          <a:xfrm>
            <a:off x="8534400" y="1524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20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a:extLst>
              <a:ext uri="{FF2B5EF4-FFF2-40B4-BE49-F238E27FC236}">
                <a16:creationId xmlns:a16="http://schemas.microsoft.com/office/drawing/2014/main" id="{AB307469-A355-4897-AAA2-2CC2E7108435}"/>
              </a:ext>
            </a:extLst>
          </p:cNvPr>
          <p:cNvSpPr>
            <a:spLocks noGrp="1" noChangeArrowheads="1"/>
          </p:cNvSpPr>
          <p:nvPr>
            <p:ph type="title"/>
          </p:nvPr>
        </p:nvSpPr>
        <p:spPr>
          <a:xfrm>
            <a:off x="457200" y="365125"/>
            <a:ext cx="8058150" cy="1325563"/>
          </a:xfrm>
        </p:spPr>
        <p:txBody>
          <a:bodyPr/>
          <a:lstStyle/>
          <a:p>
            <a:pPr eaLnBrk="1" hangingPunct="1"/>
            <a:r>
              <a:rPr lang="en-US" altLang="en-US" sz="3600"/>
              <a:t>Resources</a:t>
            </a:r>
          </a:p>
        </p:txBody>
      </p:sp>
      <p:sp>
        <p:nvSpPr>
          <p:cNvPr id="55298" name="Rectangle 3">
            <a:extLst>
              <a:ext uri="{FF2B5EF4-FFF2-40B4-BE49-F238E27FC236}">
                <a16:creationId xmlns:a16="http://schemas.microsoft.com/office/drawing/2014/main" id="{D5C8BA29-538A-4F41-A17A-1026476F3AB9}"/>
              </a:ext>
            </a:extLst>
          </p:cNvPr>
          <p:cNvSpPr>
            <a:spLocks noGrp="1" noChangeArrowheads="1"/>
          </p:cNvSpPr>
          <p:nvPr>
            <p:ph sz="half" idx="1"/>
          </p:nvPr>
        </p:nvSpPr>
        <p:spPr>
          <a:xfrm>
            <a:off x="598488" y="1600200"/>
            <a:ext cx="4114800" cy="4525963"/>
          </a:xfrm>
        </p:spPr>
        <p:txBody>
          <a:bodyPr/>
          <a:lstStyle/>
          <a:p>
            <a:pPr marL="0" lvl="1" indent="0" eaLnBrk="1" hangingPunct="1">
              <a:buFont typeface="Arial" panose="020B0604020202020204" pitchFamily="34" charset="0"/>
              <a:buNone/>
            </a:pPr>
            <a:r>
              <a:rPr lang="en-US" altLang="en-US" sz="2800" b="1"/>
              <a:t>Association for Professionals in Infection Control and Epidemiology (APIC)</a:t>
            </a:r>
          </a:p>
          <a:p>
            <a:pPr marL="0" lvl="1" indent="0" eaLnBrk="1" hangingPunct="1">
              <a:buFontTx/>
              <a:buNone/>
            </a:pPr>
            <a:r>
              <a:rPr lang="en-US" altLang="en-US"/>
              <a:t>1275 K St., NW</a:t>
            </a:r>
            <a:br>
              <a:rPr lang="en-US" altLang="en-US"/>
            </a:br>
            <a:r>
              <a:rPr lang="en-US" altLang="en-US"/>
              <a:t>Suite 1000</a:t>
            </a:r>
          </a:p>
          <a:p>
            <a:pPr marL="0" lvl="1" indent="0" eaLnBrk="1" hangingPunct="1">
              <a:buFontTx/>
              <a:buNone/>
            </a:pPr>
            <a:r>
              <a:rPr lang="en-US" altLang="en-US"/>
              <a:t>Washington, DC 20005</a:t>
            </a:r>
            <a:br>
              <a:rPr lang="en-US" altLang="en-US"/>
            </a:br>
            <a:r>
              <a:rPr lang="en-US" altLang="en-US"/>
              <a:t>(202) 789-1890</a:t>
            </a:r>
            <a:br>
              <a:rPr lang="en-US" altLang="en-US"/>
            </a:br>
            <a:r>
              <a:rPr lang="en-US" altLang="en-US">
                <a:hlinkClick r:id="rId3"/>
              </a:rPr>
              <a:t>www.apic.org</a:t>
            </a:r>
            <a:endParaRPr lang="en-US" altLang="en-US"/>
          </a:p>
        </p:txBody>
      </p:sp>
      <p:sp>
        <p:nvSpPr>
          <p:cNvPr id="55299" name="Content Placeholder 3">
            <a:extLst>
              <a:ext uri="{FF2B5EF4-FFF2-40B4-BE49-F238E27FC236}">
                <a16:creationId xmlns:a16="http://schemas.microsoft.com/office/drawing/2014/main" id="{3C9C94C4-D833-4C97-9309-BDFE1CB9C543}"/>
              </a:ext>
            </a:extLst>
          </p:cNvPr>
          <p:cNvSpPr>
            <a:spLocks noGrp="1"/>
          </p:cNvSpPr>
          <p:nvPr>
            <p:ph sz="half" idx="2"/>
          </p:nvPr>
        </p:nvSpPr>
        <p:spPr>
          <a:xfrm>
            <a:off x="4724400" y="1600200"/>
            <a:ext cx="4191000" cy="4525963"/>
          </a:xfrm>
        </p:spPr>
        <p:txBody>
          <a:bodyPr/>
          <a:lstStyle/>
          <a:p>
            <a:pPr marL="0" lvl="1" indent="0" eaLnBrk="1" hangingPunct="1">
              <a:buFont typeface="Arial" panose="020B0604020202020204" pitchFamily="34" charset="0"/>
              <a:buNone/>
            </a:pPr>
            <a:r>
              <a:rPr lang="en-CA" altLang="en-US" sz="2800" b="1"/>
              <a:t>Infection Prevention and Control Canada</a:t>
            </a:r>
            <a:br>
              <a:rPr lang="en-CA" altLang="en-US" sz="2800" b="1"/>
            </a:br>
            <a:r>
              <a:rPr lang="en-CA" altLang="en-US" sz="2800" b="1"/>
              <a:t>(IPAC Canada)</a:t>
            </a:r>
            <a:r>
              <a:rPr lang="en-US" altLang="en-US" sz="2800" b="1"/>
              <a:t> </a:t>
            </a:r>
          </a:p>
          <a:p>
            <a:pPr marL="0" lvl="1" indent="0" eaLnBrk="1" hangingPunct="1">
              <a:buFontTx/>
              <a:buNone/>
            </a:pPr>
            <a:r>
              <a:rPr lang="en-US" altLang="en-US"/>
              <a:t>PO Box 46125 RPO Westdale</a:t>
            </a:r>
            <a:br>
              <a:rPr lang="en-US" altLang="en-US"/>
            </a:br>
            <a:r>
              <a:rPr lang="en-US" altLang="en-US"/>
              <a:t>Winnipeg, MB R3R 3S3</a:t>
            </a:r>
            <a:br>
              <a:rPr lang="en-US" altLang="en-US"/>
            </a:br>
            <a:r>
              <a:rPr lang="en-US" altLang="en-US"/>
              <a:t>(866) 999-7111</a:t>
            </a:r>
          </a:p>
          <a:p>
            <a:pPr marL="0" lvl="1" indent="0" eaLnBrk="1" hangingPunct="1">
              <a:buFontTx/>
              <a:buNone/>
            </a:pPr>
            <a:r>
              <a:rPr lang="en-US" altLang="en-US">
                <a:hlinkClick r:id="rId4"/>
              </a:rPr>
              <a:t>www.ipac-canada.org</a:t>
            </a:r>
            <a:endParaRPr lang="en-US" altLang="en-US"/>
          </a:p>
        </p:txBody>
      </p:sp>
      <p:sp>
        <p:nvSpPr>
          <p:cNvPr id="55300" name="TextBox 1">
            <a:extLst>
              <a:ext uri="{FF2B5EF4-FFF2-40B4-BE49-F238E27FC236}">
                <a16:creationId xmlns:a16="http://schemas.microsoft.com/office/drawing/2014/main" id="{FC930D02-1FA2-40E9-8EB6-09E86FB62968}"/>
              </a:ext>
            </a:extLst>
          </p:cNvPr>
          <p:cNvSpPr txBox="1">
            <a:spLocks noChangeArrowheads="1"/>
          </p:cNvSpPr>
          <p:nvPr/>
        </p:nvSpPr>
        <p:spPr bwMode="auto">
          <a:xfrm>
            <a:off x="8515350" y="180975"/>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a:extLst>
              <a:ext uri="{FF2B5EF4-FFF2-40B4-BE49-F238E27FC236}">
                <a16:creationId xmlns:a16="http://schemas.microsoft.com/office/drawing/2014/main" id="{3D9D040B-C52F-4851-98E1-C88B96408F0D}"/>
              </a:ext>
            </a:extLst>
          </p:cNvPr>
          <p:cNvSpPr>
            <a:spLocks noGrp="1" noChangeArrowheads="1"/>
          </p:cNvSpPr>
          <p:nvPr>
            <p:ph type="title"/>
          </p:nvPr>
        </p:nvSpPr>
        <p:spPr>
          <a:xfrm>
            <a:off x="457200" y="365125"/>
            <a:ext cx="8058150" cy="1325563"/>
          </a:xfrm>
        </p:spPr>
        <p:txBody>
          <a:bodyPr/>
          <a:lstStyle/>
          <a:p>
            <a:pPr eaLnBrk="1" hangingPunct="1"/>
            <a:r>
              <a:rPr lang="en-US" altLang="en-US" sz="3600">
                <a:solidFill>
                  <a:srgbClr val="001B50"/>
                </a:solidFill>
              </a:rPr>
              <a:t>Resources</a:t>
            </a:r>
          </a:p>
        </p:txBody>
      </p:sp>
      <p:sp>
        <p:nvSpPr>
          <p:cNvPr id="35843" name="Rectangle 3">
            <a:extLst>
              <a:ext uri="{FF2B5EF4-FFF2-40B4-BE49-F238E27FC236}">
                <a16:creationId xmlns:a16="http://schemas.microsoft.com/office/drawing/2014/main" id="{DC949FB9-68D6-4508-94F4-D058747A2F6A}"/>
              </a:ext>
            </a:extLst>
          </p:cNvPr>
          <p:cNvSpPr>
            <a:spLocks noGrp="1" noChangeArrowheads="1"/>
          </p:cNvSpPr>
          <p:nvPr>
            <p:ph sz="half" idx="1"/>
          </p:nvPr>
        </p:nvSpPr>
        <p:spPr>
          <a:xfrm>
            <a:off x="457200" y="1600200"/>
            <a:ext cx="4038600" cy="3581400"/>
          </a:xfrm>
          <a:solidFill>
            <a:schemeClr val="tx2">
              <a:lumMod val="60000"/>
              <a:lumOff val="40000"/>
              <a:alpha val="21176"/>
            </a:schemeClr>
          </a:solidFill>
        </p:spPr>
        <p:txBody>
          <a:bodyPr rtlCol="0">
            <a:normAutofit/>
          </a:bodyPr>
          <a:lstStyle/>
          <a:p>
            <a:pPr marL="0" indent="0" eaLnBrk="1" fontAlgn="auto" hangingPunct="1">
              <a:spcAft>
                <a:spcPts val="0"/>
              </a:spcAft>
              <a:buFont typeface="Arial" panose="020B0604020202020204" pitchFamily="34" charset="0"/>
              <a:buNone/>
              <a:defRPr/>
            </a:pPr>
            <a:r>
              <a:rPr lang="en-US" altLang="en-US" dirty="0"/>
              <a:t>CBIC Executive Office:</a:t>
            </a:r>
          </a:p>
          <a:p>
            <a:pPr marL="461963" lvl="1" indent="1588" eaLnBrk="1" fontAlgn="auto" hangingPunct="1">
              <a:spcAft>
                <a:spcPts val="0"/>
              </a:spcAft>
              <a:buFontTx/>
              <a:buNone/>
              <a:defRPr/>
            </a:pPr>
            <a:r>
              <a:rPr lang="en-US" altLang="en-US" sz="2000" dirty="0"/>
              <a:t>555 East Wells Street</a:t>
            </a:r>
          </a:p>
          <a:p>
            <a:pPr marL="461963" lvl="1" indent="1588" eaLnBrk="1" fontAlgn="auto" hangingPunct="1">
              <a:spcAft>
                <a:spcPts val="0"/>
              </a:spcAft>
              <a:buFontTx/>
              <a:buNone/>
              <a:defRPr/>
            </a:pPr>
            <a:r>
              <a:rPr lang="en-US" altLang="en-US" sz="2000" dirty="0"/>
              <a:t>Suite 1100</a:t>
            </a:r>
          </a:p>
          <a:p>
            <a:pPr marL="461963" lvl="1" indent="1588" eaLnBrk="1" fontAlgn="auto" hangingPunct="1">
              <a:spcAft>
                <a:spcPts val="0"/>
              </a:spcAft>
              <a:buFontTx/>
              <a:buNone/>
              <a:defRPr/>
            </a:pPr>
            <a:r>
              <a:rPr lang="en-US" altLang="en-US" sz="2000" dirty="0"/>
              <a:t>Milwaukee, WI 53202</a:t>
            </a:r>
          </a:p>
          <a:p>
            <a:pPr marL="461963" lvl="2" indent="1588" eaLnBrk="1" fontAlgn="auto" hangingPunct="1">
              <a:spcAft>
                <a:spcPts val="0"/>
              </a:spcAft>
              <a:buFontTx/>
              <a:buNone/>
              <a:defRPr/>
            </a:pPr>
            <a:r>
              <a:rPr lang="en-US" altLang="en-US" dirty="0"/>
              <a:t>Phone: (414) 918-9796</a:t>
            </a:r>
          </a:p>
          <a:p>
            <a:pPr marL="461963" lvl="2" indent="1588" eaLnBrk="1" fontAlgn="auto" hangingPunct="1">
              <a:spcAft>
                <a:spcPts val="0"/>
              </a:spcAft>
              <a:buFontTx/>
              <a:buNone/>
              <a:defRPr/>
            </a:pPr>
            <a:r>
              <a:rPr lang="en-US" altLang="en-US" dirty="0"/>
              <a:t>Fax: (414) 276-3349</a:t>
            </a:r>
          </a:p>
          <a:p>
            <a:pPr marL="461963" lvl="2" indent="1588" eaLnBrk="1" fontAlgn="auto" hangingPunct="1">
              <a:spcAft>
                <a:spcPts val="0"/>
              </a:spcAft>
              <a:buFontTx/>
              <a:buNone/>
              <a:defRPr/>
            </a:pPr>
            <a:r>
              <a:rPr lang="en-US" altLang="en-US" dirty="0"/>
              <a:t>Web site: </a:t>
            </a:r>
            <a:r>
              <a:rPr lang="en-US" altLang="en-US" i="1" u="sng" dirty="0">
                <a:hlinkClick r:id="rId3"/>
              </a:rPr>
              <a:t>www.cbic.org</a:t>
            </a:r>
            <a:endParaRPr lang="en-US" altLang="en-US" i="1" u="sng" dirty="0"/>
          </a:p>
        </p:txBody>
      </p:sp>
      <p:sp>
        <p:nvSpPr>
          <p:cNvPr id="35844" name="Content Placeholder 3">
            <a:extLst>
              <a:ext uri="{FF2B5EF4-FFF2-40B4-BE49-F238E27FC236}">
                <a16:creationId xmlns:a16="http://schemas.microsoft.com/office/drawing/2014/main" id="{45556D8D-EB3D-4EA5-A9A3-63E3ADC60735}"/>
              </a:ext>
            </a:extLst>
          </p:cNvPr>
          <p:cNvSpPr>
            <a:spLocks noGrp="1"/>
          </p:cNvSpPr>
          <p:nvPr>
            <p:ph sz="half" idx="2"/>
          </p:nvPr>
        </p:nvSpPr>
        <p:spPr>
          <a:xfrm>
            <a:off x="4648200" y="1600200"/>
            <a:ext cx="4038600" cy="3581400"/>
          </a:xfrm>
          <a:solidFill>
            <a:schemeClr val="tx2">
              <a:lumMod val="60000"/>
              <a:lumOff val="40000"/>
              <a:alpha val="21176"/>
            </a:schemeClr>
          </a:solidFill>
        </p:spPr>
        <p:txBody>
          <a:bodyPr rtlCol="0">
            <a:normAutofit/>
          </a:bodyPr>
          <a:lstStyle/>
          <a:p>
            <a:pPr marL="0" indent="0" eaLnBrk="1" fontAlgn="auto" hangingPunct="1">
              <a:spcAft>
                <a:spcPts val="0"/>
              </a:spcAft>
              <a:buFont typeface="Arial" panose="020B0604020202020204" pitchFamily="34" charset="0"/>
              <a:buNone/>
              <a:defRPr/>
            </a:pPr>
            <a:r>
              <a:rPr lang="en-US" altLang="en-US" dirty="0"/>
              <a:t>Testing Company:</a:t>
            </a:r>
          </a:p>
          <a:p>
            <a:pPr marL="461963" lvl="1" indent="0" eaLnBrk="1" fontAlgn="auto" hangingPunct="1">
              <a:spcAft>
                <a:spcPts val="0"/>
              </a:spcAft>
              <a:buFontTx/>
              <a:buNone/>
              <a:defRPr/>
            </a:pPr>
            <a:r>
              <a:rPr lang="en-US" altLang="en-US" sz="2000" b="1" dirty="0"/>
              <a:t>Prometric</a:t>
            </a:r>
            <a:endParaRPr lang="en-US" altLang="en-US" sz="2000" dirty="0"/>
          </a:p>
          <a:p>
            <a:pPr marL="682625" lvl="1" indent="0" eaLnBrk="1" fontAlgn="auto" hangingPunct="1">
              <a:spcAft>
                <a:spcPts val="0"/>
              </a:spcAft>
              <a:buFontTx/>
              <a:buNone/>
              <a:defRPr/>
            </a:pPr>
            <a:r>
              <a:rPr lang="en-US" altLang="en-US" sz="2000" dirty="0"/>
              <a:t>Phone: (800) 278-6222 (toll free U.S., U.S. Territories, and Canada)</a:t>
            </a:r>
          </a:p>
          <a:p>
            <a:pPr marL="682625" lvl="1" indent="-4763" eaLnBrk="1" fontAlgn="auto" hangingPunct="1">
              <a:spcAft>
                <a:spcPts val="0"/>
              </a:spcAft>
              <a:buFontTx/>
              <a:buNone/>
              <a:defRPr/>
            </a:pPr>
            <a:r>
              <a:rPr lang="en-US" altLang="en-US" sz="2000" dirty="0"/>
              <a:t>	Website: </a:t>
            </a:r>
            <a:r>
              <a:rPr lang="en-US" altLang="en-US" sz="2000" dirty="0">
                <a:hlinkClick r:id="rId4"/>
              </a:rPr>
              <a:t>www.prometric.com/cbic</a:t>
            </a:r>
            <a:endParaRPr lang="en-US" altLang="en-US" sz="2000" dirty="0"/>
          </a:p>
          <a:p>
            <a:pPr lvl="1" eaLnBrk="1" fontAlgn="auto" hangingPunct="1">
              <a:spcAft>
                <a:spcPts val="0"/>
              </a:spcAft>
              <a:buFontTx/>
              <a:buNone/>
              <a:defRPr/>
            </a:pPr>
            <a:endParaRPr lang="en-US" altLang="en-US" sz="2000" dirty="0"/>
          </a:p>
          <a:p>
            <a:pPr lvl="1" eaLnBrk="1" fontAlgn="auto" hangingPunct="1">
              <a:spcAft>
                <a:spcPts val="0"/>
              </a:spcAft>
              <a:buFontTx/>
              <a:buNone/>
              <a:defRPr/>
            </a:pPr>
            <a:endParaRPr lang="en-CA" altLang="en-US" sz="2000" dirty="0"/>
          </a:p>
        </p:txBody>
      </p:sp>
      <p:sp>
        <p:nvSpPr>
          <p:cNvPr id="57348" name="TextBox 1">
            <a:extLst>
              <a:ext uri="{FF2B5EF4-FFF2-40B4-BE49-F238E27FC236}">
                <a16:creationId xmlns:a16="http://schemas.microsoft.com/office/drawing/2014/main" id="{D35B23F8-C99E-47A3-A752-B7E92715FEBE}"/>
              </a:ext>
            </a:extLst>
          </p:cNvPr>
          <p:cNvSpPr txBox="1">
            <a:spLocks noChangeArrowheads="1"/>
          </p:cNvSpPr>
          <p:nvPr/>
        </p:nvSpPr>
        <p:spPr bwMode="auto">
          <a:xfrm>
            <a:off x="8515350" y="180975"/>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22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Picture 4">
            <a:extLst>
              <a:ext uri="{FF2B5EF4-FFF2-40B4-BE49-F238E27FC236}">
                <a16:creationId xmlns:a16="http://schemas.microsoft.com/office/drawing/2014/main" id="{2631C777-340D-4E4A-81BA-72FD998F550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4" name="Picture 5">
            <a:extLst>
              <a:ext uri="{FF2B5EF4-FFF2-40B4-BE49-F238E27FC236}">
                <a16:creationId xmlns:a16="http://schemas.microsoft.com/office/drawing/2014/main" id="{FF50F506-FBA4-4695-A05D-999F116C3B3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1440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1">
            <a:extLst>
              <a:ext uri="{FF2B5EF4-FFF2-40B4-BE49-F238E27FC236}">
                <a16:creationId xmlns:a16="http://schemas.microsoft.com/office/drawing/2014/main" id="{6E6AE2A9-E608-4BF3-A73E-1F3BAD083E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C90A3AD5-8C29-46E2-A457-D1F2BD6C7109}"/>
              </a:ext>
            </a:extLst>
          </p:cNvPr>
          <p:cNvSpPr>
            <a:spLocks noGrp="1" noChangeArrowheads="1"/>
          </p:cNvSpPr>
          <p:nvPr>
            <p:ph type="title" idx="4294967295"/>
          </p:nvPr>
        </p:nvSpPr>
        <p:spPr>
          <a:xfrm>
            <a:off x="457200" y="457200"/>
            <a:ext cx="8686800" cy="762000"/>
          </a:xfrm>
        </p:spPr>
        <p:txBody>
          <a:bodyPr/>
          <a:lstStyle/>
          <a:p>
            <a:pPr eaLnBrk="1" hangingPunct="1"/>
            <a:r>
              <a:rPr lang="en-US" altLang="en-US" sz="3600"/>
              <a:t>What is CBIC?</a:t>
            </a:r>
          </a:p>
        </p:txBody>
      </p:sp>
      <p:sp>
        <p:nvSpPr>
          <p:cNvPr id="19458" name="Rectangle 3">
            <a:extLst>
              <a:ext uri="{FF2B5EF4-FFF2-40B4-BE49-F238E27FC236}">
                <a16:creationId xmlns:a16="http://schemas.microsoft.com/office/drawing/2014/main" id="{4BD4F609-6940-4E38-A2D2-9635878DFD48}"/>
              </a:ext>
            </a:extLst>
          </p:cNvPr>
          <p:cNvSpPr>
            <a:spLocks noGrp="1" noChangeArrowheads="1"/>
          </p:cNvSpPr>
          <p:nvPr>
            <p:ph type="body" idx="4294967295"/>
          </p:nvPr>
        </p:nvSpPr>
        <p:spPr>
          <a:xfrm>
            <a:off x="685800" y="1425575"/>
            <a:ext cx="8458200" cy="3832225"/>
          </a:xfrm>
        </p:spPr>
        <p:txBody>
          <a:bodyPr/>
          <a:lstStyle/>
          <a:p>
            <a:pPr eaLnBrk="1" hangingPunct="1"/>
            <a:r>
              <a:rPr lang="en-US" altLang="en-US"/>
              <a:t>Established by the Association for Professionals in Infection Control and Epidemiology, Inc. (APIC) in 1981; CBIC is an affiliate of APIC</a:t>
            </a:r>
          </a:p>
          <a:p>
            <a:pPr eaLnBrk="1" hangingPunct="1"/>
            <a:r>
              <a:rPr lang="en-US" altLang="en-US">
                <a:solidFill>
                  <a:srgbClr val="990033"/>
                </a:solidFill>
              </a:rPr>
              <a:t>Accredited by the National Commission for Certifying Agencies (NCCA)</a:t>
            </a:r>
          </a:p>
          <a:p>
            <a:pPr eaLnBrk="1" hangingPunct="1"/>
            <a:r>
              <a:rPr lang="en-US" altLang="en-US"/>
              <a:t>Member of the Institute for Credentialing Excellence (ICE), formerly National Organization for Competency Assurance (NOCA)</a:t>
            </a:r>
          </a:p>
        </p:txBody>
      </p:sp>
      <p:sp>
        <p:nvSpPr>
          <p:cNvPr id="19459" name="TextBox 1">
            <a:extLst>
              <a:ext uri="{FF2B5EF4-FFF2-40B4-BE49-F238E27FC236}">
                <a16:creationId xmlns:a16="http://schemas.microsoft.com/office/drawing/2014/main" id="{01C773A5-7483-4992-8FB1-790DB542E7D2}"/>
              </a:ext>
            </a:extLst>
          </p:cNvPr>
          <p:cNvSpPr txBox="1">
            <a:spLocks noChangeArrowheads="1"/>
          </p:cNvSpPr>
          <p:nvPr/>
        </p:nvSpPr>
        <p:spPr bwMode="auto">
          <a:xfrm>
            <a:off x="8610600" y="1698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263C1C07-AA7D-4471-80F4-1110317D6997}"/>
              </a:ext>
            </a:extLst>
          </p:cNvPr>
          <p:cNvSpPr>
            <a:spLocks noGrp="1" noChangeArrowheads="1"/>
          </p:cNvSpPr>
          <p:nvPr>
            <p:ph type="title"/>
          </p:nvPr>
        </p:nvSpPr>
        <p:spPr>
          <a:xfrm>
            <a:off x="609600" y="198438"/>
            <a:ext cx="7886700" cy="1325562"/>
          </a:xfrm>
        </p:spPr>
        <p:txBody>
          <a:bodyPr/>
          <a:lstStyle/>
          <a:p>
            <a:pPr eaLnBrk="1" hangingPunct="1"/>
            <a:r>
              <a:rPr lang="en-US" altLang="en-US" sz="3600"/>
              <a:t>Why Certify?</a:t>
            </a:r>
            <a:endParaRPr lang="en-US" altLang="en-US" sz="3600" baseline="30000"/>
          </a:p>
        </p:txBody>
      </p:sp>
      <p:sp>
        <p:nvSpPr>
          <p:cNvPr id="21506" name="Rectangle 3">
            <a:extLst>
              <a:ext uri="{FF2B5EF4-FFF2-40B4-BE49-F238E27FC236}">
                <a16:creationId xmlns:a16="http://schemas.microsoft.com/office/drawing/2014/main" id="{0D170F08-8439-404D-A91F-6222B5087534}"/>
              </a:ext>
            </a:extLst>
          </p:cNvPr>
          <p:cNvSpPr>
            <a:spLocks noGrp="1" noChangeArrowheads="1"/>
          </p:cNvSpPr>
          <p:nvPr>
            <p:ph idx="1"/>
          </p:nvPr>
        </p:nvSpPr>
        <p:spPr>
          <a:xfrm>
            <a:off x="609600" y="1524000"/>
            <a:ext cx="8229600" cy="4525963"/>
          </a:xfrm>
        </p:spPr>
        <p:txBody>
          <a:bodyPr/>
          <a:lstStyle/>
          <a:p>
            <a:pPr eaLnBrk="1" hangingPunct="1"/>
            <a:r>
              <a:rPr lang="en-CA" altLang="en-US"/>
              <a:t>Reaffirms that through study and hard work, certificants attain an internationally recognized level of knowledge in the infection prevention and control field</a:t>
            </a:r>
            <a:endParaRPr lang="en-US" altLang="en-US" sz="3600"/>
          </a:p>
          <a:p>
            <a:pPr eaLnBrk="1" hangingPunct="1"/>
            <a:r>
              <a:rPr lang="en-US" altLang="en-US" sz="3000"/>
              <a:t>Supports future knowledge and skills</a:t>
            </a:r>
          </a:p>
          <a:p>
            <a:pPr eaLnBrk="1" hangingPunct="1"/>
            <a:r>
              <a:rPr lang="en-US" altLang="en-US" sz="3000"/>
              <a:t>Enhances professional credibility and prestige</a:t>
            </a:r>
          </a:p>
          <a:p>
            <a:pPr eaLnBrk="1" hangingPunct="1"/>
            <a:r>
              <a:rPr lang="en-US" altLang="en-US" sz="3000"/>
              <a:t>Grants personal satisfaction</a:t>
            </a:r>
          </a:p>
          <a:p>
            <a:pPr eaLnBrk="1" hangingPunct="1"/>
            <a:endParaRPr lang="en-US" altLang="en-US" sz="3700"/>
          </a:p>
          <a:p>
            <a:pPr eaLnBrk="1" hangingPunct="1"/>
            <a:endParaRPr lang="en-US" altLang="en-US" sz="3700"/>
          </a:p>
          <a:p>
            <a:pPr eaLnBrk="1" hangingPunct="1"/>
            <a:endParaRPr lang="en-US" altLang="en-US" sz="3700"/>
          </a:p>
        </p:txBody>
      </p:sp>
      <p:sp>
        <p:nvSpPr>
          <p:cNvPr id="21507" name="TextBox 1">
            <a:extLst>
              <a:ext uri="{FF2B5EF4-FFF2-40B4-BE49-F238E27FC236}">
                <a16:creationId xmlns:a16="http://schemas.microsoft.com/office/drawing/2014/main" id="{6DF98464-2099-4010-AEF9-B93A37C57C6F}"/>
              </a:ext>
            </a:extLst>
          </p:cNvPr>
          <p:cNvSpPr txBox="1">
            <a:spLocks noChangeArrowheads="1"/>
          </p:cNvSpPr>
          <p:nvPr/>
        </p:nvSpPr>
        <p:spPr bwMode="auto">
          <a:xfrm>
            <a:off x="8682038" y="152400"/>
            <a:ext cx="31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8CEB96E2-291E-424A-B876-AA1944E0E678}"/>
              </a:ext>
            </a:extLst>
          </p:cNvPr>
          <p:cNvSpPr>
            <a:spLocks noGrp="1" noChangeArrowheads="1"/>
          </p:cNvSpPr>
          <p:nvPr>
            <p:ph type="title"/>
          </p:nvPr>
        </p:nvSpPr>
        <p:spPr>
          <a:xfrm>
            <a:off x="457200" y="412750"/>
            <a:ext cx="8058150" cy="1004888"/>
          </a:xfrm>
        </p:spPr>
        <p:txBody>
          <a:bodyPr/>
          <a:lstStyle/>
          <a:p>
            <a:pPr eaLnBrk="1" hangingPunct="1"/>
            <a:r>
              <a:rPr lang="en-US" altLang="en-US" sz="3600"/>
              <a:t>Use of the CIC® Credential</a:t>
            </a:r>
          </a:p>
        </p:txBody>
      </p:sp>
      <p:sp>
        <p:nvSpPr>
          <p:cNvPr id="23554" name="Rectangle 3">
            <a:extLst>
              <a:ext uri="{FF2B5EF4-FFF2-40B4-BE49-F238E27FC236}">
                <a16:creationId xmlns:a16="http://schemas.microsoft.com/office/drawing/2014/main" id="{C99F0FC9-50B9-43FB-88B8-864612148EF7}"/>
              </a:ext>
            </a:extLst>
          </p:cNvPr>
          <p:cNvSpPr>
            <a:spLocks noGrp="1" noChangeArrowheads="1"/>
          </p:cNvSpPr>
          <p:nvPr>
            <p:ph type="body" idx="4294967295"/>
          </p:nvPr>
        </p:nvSpPr>
        <p:spPr>
          <a:xfrm>
            <a:off x="457200" y="1417638"/>
            <a:ext cx="8077200" cy="4221162"/>
          </a:xfrm>
        </p:spPr>
        <p:txBody>
          <a:bodyPr/>
          <a:lstStyle/>
          <a:p>
            <a:pPr eaLnBrk="1" hangingPunct="1"/>
            <a:r>
              <a:rPr lang="en-US" altLang="en-US"/>
              <a:t>Only individuals who have successfully passed the proctored, initial certification examination and have maintained current certification, through the recertification examination</a:t>
            </a:r>
            <a:r>
              <a:rPr lang="en-US" altLang="en-US" baseline="30000"/>
              <a:t>*</a:t>
            </a:r>
            <a:r>
              <a:rPr lang="en-US" altLang="en-US"/>
              <a:t> may use the CIC® credential.</a:t>
            </a:r>
          </a:p>
          <a:p>
            <a:pPr eaLnBrk="1" hangingPunct="1"/>
            <a:r>
              <a:rPr lang="en-US" altLang="en-US"/>
              <a:t>The CIC® credential may be used on resumes, business cards, letterhead, and other professional communications.</a:t>
            </a:r>
            <a:endParaRPr lang="en-US" altLang="en-US" sz="1400"/>
          </a:p>
          <a:p>
            <a:pPr eaLnBrk="1" hangingPunct="1">
              <a:spcBef>
                <a:spcPct val="0"/>
              </a:spcBef>
            </a:pPr>
            <a:r>
              <a:rPr lang="en-US" altLang="en-US"/>
              <a:t>The CIC® credential may not be used for product or other endorsements.</a:t>
            </a:r>
          </a:p>
        </p:txBody>
      </p:sp>
      <p:sp>
        <p:nvSpPr>
          <p:cNvPr id="6" name="Rectangle 3">
            <a:extLst>
              <a:ext uri="{FF2B5EF4-FFF2-40B4-BE49-F238E27FC236}">
                <a16:creationId xmlns:a16="http://schemas.microsoft.com/office/drawing/2014/main" id="{81CDDCD1-DC8D-4139-A6FA-D20DF1DA2867}"/>
              </a:ext>
            </a:extLst>
          </p:cNvPr>
          <p:cNvSpPr>
            <a:spLocks noChangeArrowheads="1"/>
          </p:cNvSpPr>
          <p:nvPr/>
        </p:nvSpPr>
        <p:spPr bwMode="auto">
          <a:xfrm>
            <a:off x="3149600" y="5546725"/>
            <a:ext cx="5486400" cy="922338"/>
          </a:xfrm>
          <a:prstGeom prst="rect">
            <a:avLst/>
          </a:prstGeom>
          <a:solidFill>
            <a:schemeClr val="tx2">
              <a:lumMod val="60000"/>
              <a:lumOff val="40000"/>
              <a:alpha val="21176"/>
            </a:schemeClr>
          </a:solidFill>
          <a:ln>
            <a:noFill/>
          </a:ln>
        </p:spPr>
        <p:txBody>
          <a:bodyPr>
            <a:spAutoFit/>
          </a:bodyPr>
          <a:lstStyle>
            <a:lvl1pPr marL="342900" indent="-342900">
              <a:spcBef>
                <a:spcPct val="20000"/>
              </a:spcBef>
              <a:buChar char="•"/>
              <a:defRPr sz="3200">
                <a:solidFill>
                  <a:srgbClr val="333399"/>
                </a:solidFill>
                <a:latin typeface="Arial" panose="020B0604020202020204" pitchFamily="34" charset="0"/>
              </a:defRPr>
            </a:lvl1pPr>
            <a:lvl2pPr marL="742950" indent="-285750">
              <a:spcBef>
                <a:spcPct val="20000"/>
              </a:spcBef>
              <a:buChar char="–"/>
              <a:defRPr sz="2800">
                <a:solidFill>
                  <a:srgbClr val="333399"/>
                </a:solidFill>
                <a:latin typeface="Arial" panose="020B0604020202020204" pitchFamily="34" charset="0"/>
              </a:defRPr>
            </a:lvl2pPr>
            <a:lvl3pPr marL="1143000" indent="-228600">
              <a:spcBef>
                <a:spcPct val="20000"/>
              </a:spcBef>
              <a:buChar char="•"/>
              <a:defRPr sz="2400">
                <a:solidFill>
                  <a:srgbClr val="333399"/>
                </a:solidFill>
                <a:latin typeface="Arial" panose="020B0604020202020204" pitchFamily="34" charset="0"/>
              </a:defRPr>
            </a:lvl3pPr>
            <a:lvl4pPr marL="1600200" indent="-228600">
              <a:spcBef>
                <a:spcPct val="20000"/>
              </a:spcBef>
              <a:buChar char="–"/>
              <a:defRPr sz="2000">
                <a:solidFill>
                  <a:srgbClr val="333399"/>
                </a:solidFill>
                <a:latin typeface="Arial" panose="020B0604020202020204" pitchFamily="34" charset="0"/>
              </a:defRPr>
            </a:lvl4pPr>
            <a:lvl5pPr marL="2057400" indent="-228600">
              <a:spcBef>
                <a:spcPct val="20000"/>
              </a:spcBef>
              <a:buChar char="»"/>
              <a:defRPr sz="2000">
                <a:solidFill>
                  <a:srgbClr val="33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33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33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33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333399"/>
                </a:solidFill>
                <a:latin typeface="Arial" panose="020B0604020202020204" pitchFamily="34" charset="0"/>
              </a:defRPr>
            </a:lvl9pPr>
          </a:lstStyle>
          <a:p>
            <a:pPr algn="ctr" eaLnBrk="1" hangingPunct="1">
              <a:buFontTx/>
              <a:buNone/>
              <a:defRPr/>
            </a:pPr>
            <a:r>
              <a:rPr lang="en-US" sz="1800" dirty="0">
                <a:solidFill>
                  <a:schemeClr val="tx2"/>
                </a:solidFill>
                <a:latin typeface="+mj-lt"/>
              </a:rPr>
              <a:t>*CICs may maintain certification through the proctored examination, only if they receive a failing score on the recertification exam.</a:t>
            </a:r>
          </a:p>
        </p:txBody>
      </p:sp>
      <p:sp>
        <p:nvSpPr>
          <p:cNvPr id="23556" name="TextBox 1">
            <a:extLst>
              <a:ext uri="{FF2B5EF4-FFF2-40B4-BE49-F238E27FC236}">
                <a16:creationId xmlns:a16="http://schemas.microsoft.com/office/drawing/2014/main" id="{58D16AB1-668C-4A85-95F9-A198C7AA4AA3}"/>
              </a:ext>
            </a:extLst>
          </p:cNvPr>
          <p:cNvSpPr txBox="1">
            <a:spLocks noChangeArrowheads="1"/>
          </p:cNvSpPr>
          <p:nvPr/>
        </p:nvSpPr>
        <p:spPr bwMode="auto">
          <a:xfrm>
            <a:off x="8686800" y="1524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1E7B1560-F125-4107-AC38-DC2D1E7E5B40}"/>
              </a:ext>
            </a:extLst>
          </p:cNvPr>
          <p:cNvSpPr>
            <a:spLocks noGrp="1"/>
          </p:cNvSpPr>
          <p:nvPr>
            <p:ph type="title"/>
          </p:nvPr>
        </p:nvSpPr>
        <p:spPr/>
        <p:txBody>
          <a:bodyPr/>
          <a:lstStyle/>
          <a:p>
            <a:r>
              <a:rPr lang="en-US" altLang="en-US" sz="3600"/>
              <a:t>The CIC® exam is International</a:t>
            </a:r>
          </a:p>
        </p:txBody>
      </p:sp>
      <p:sp>
        <p:nvSpPr>
          <p:cNvPr id="3" name="TextBox 2">
            <a:extLst>
              <a:ext uri="{FF2B5EF4-FFF2-40B4-BE49-F238E27FC236}">
                <a16:creationId xmlns:a16="http://schemas.microsoft.com/office/drawing/2014/main" id="{7C691E45-9155-49B0-BE2C-D7C0EA59F5DE}"/>
              </a:ext>
            </a:extLst>
          </p:cNvPr>
          <p:cNvSpPr txBox="1"/>
          <p:nvPr/>
        </p:nvSpPr>
        <p:spPr>
          <a:xfrm>
            <a:off x="457200" y="1690688"/>
            <a:ext cx="8153400" cy="3540125"/>
          </a:xfrm>
          <a:prstGeom prst="rect">
            <a:avLst/>
          </a:prstGeom>
          <a:noFill/>
        </p:spPr>
        <p:txBody>
          <a:bodyPr>
            <a:spAutoFit/>
          </a:bodyPr>
          <a:lstStyle/>
          <a:p>
            <a:pPr marL="285750" indent="-285750">
              <a:buFont typeface="Arial" panose="020B0604020202020204" pitchFamily="34" charset="0"/>
              <a:buChar char="•"/>
              <a:defRPr/>
            </a:pPr>
            <a:r>
              <a:rPr lang="en-US" sz="2800" dirty="0">
                <a:latin typeface="+mn-lt"/>
              </a:rPr>
              <a:t>About 6,800 CICs in over 40 countries worldwide</a:t>
            </a:r>
          </a:p>
          <a:p>
            <a:pPr marL="285750" indent="-285750">
              <a:buFont typeface="Arial" panose="020B0604020202020204" pitchFamily="34" charset="0"/>
              <a:buChar char="•"/>
              <a:defRPr/>
            </a:pPr>
            <a:endParaRPr lang="en-US" sz="2800" dirty="0">
              <a:latin typeface="+mn-lt"/>
            </a:endParaRPr>
          </a:p>
          <a:p>
            <a:pPr marL="285750" indent="-285750">
              <a:buFont typeface="Arial" panose="020B0604020202020204" pitchFamily="34" charset="0"/>
              <a:buChar char="•"/>
              <a:defRPr/>
            </a:pPr>
            <a:r>
              <a:rPr lang="en-US" sz="2800" dirty="0">
                <a:latin typeface="+mn-lt"/>
              </a:rPr>
              <a:t>Offered in English and French Canadian</a:t>
            </a:r>
          </a:p>
          <a:p>
            <a:pPr marL="285750" indent="-285750">
              <a:buFont typeface="Arial" panose="020B0604020202020204" pitchFamily="34" charset="0"/>
              <a:buChar char="•"/>
              <a:defRPr/>
            </a:pPr>
            <a:endParaRPr lang="en-US" sz="2800" dirty="0">
              <a:latin typeface="+mn-lt"/>
            </a:endParaRPr>
          </a:p>
          <a:p>
            <a:pPr marL="285750" indent="-285750">
              <a:buFont typeface="Arial" panose="020B0604020202020204" pitchFamily="34" charset="0"/>
              <a:buChar char="•"/>
              <a:defRPr/>
            </a:pPr>
            <a:r>
              <a:rPr lang="en-US" sz="2800" dirty="0">
                <a:latin typeface="+mn-lt"/>
              </a:rPr>
              <a:t>Exam is based on standardized infection prevention practices</a:t>
            </a:r>
          </a:p>
          <a:p>
            <a:pPr marL="285750" indent="-285750">
              <a:buFont typeface="Arial" panose="020B0604020202020204" pitchFamily="34" charset="0"/>
              <a:buChar char="•"/>
              <a:defRPr/>
            </a:pPr>
            <a:endParaRPr lang="en-US" sz="2800" dirty="0">
              <a:latin typeface="+mn-lt"/>
            </a:endParaRPr>
          </a:p>
          <a:p>
            <a:pPr marL="285750" indent="-285750">
              <a:buFont typeface="Arial" panose="020B0604020202020204" pitchFamily="34" charset="0"/>
              <a:buChar char="•"/>
              <a:defRPr/>
            </a:pPr>
            <a:r>
              <a:rPr lang="en-US" sz="2800" dirty="0">
                <a:latin typeface="+mn-lt"/>
              </a:rPr>
              <a:t>Not solely based on U.S. regulations</a:t>
            </a:r>
          </a:p>
        </p:txBody>
      </p:sp>
      <p:sp>
        <p:nvSpPr>
          <p:cNvPr id="25603" name="TextBox 1">
            <a:extLst>
              <a:ext uri="{FF2B5EF4-FFF2-40B4-BE49-F238E27FC236}">
                <a16:creationId xmlns:a16="http://schemas.microsoft.com/office/drawing/2014/main" id="{3F758BBF-7A03-4EB5-AEFC-3BFF9B52F2FB}"/>
              </a:ext>
            </a:extLst>
          </p:cNvPr>
          <p:cNvSpPr txBox="1">
            <a:spLocks noChangeArrowheads="1"/>
          </p:cNvSpPr>
          <p:nvPr/>
        </p:nvSpPr>
        <p:spPr bwMode="auto">
          <a:xfrm>
            <a:off x="8667750" y="180975"/>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5BD0E8CA-877B-44D2-8E0C-7ABEA24A2A81}"/>
              </a:ext>
            </a:extLst>
          </p:cNvPr>
          <p:cNvSpPr>
            <a:spLocks noGrp="1" noChangeArrowheads="1"/>
          </p:cNvSpPr>
          <p:nvPr>
            <p:ph type="title"/>
          </p:nvPr>
        </p:nvSpPr>
        <p:spPr>
          <a:xfrm>
            <a:off x="457200" y="365125"/>
            <a:ext cx="8229600" cy="701675"/>
          </a:xfrm>
        </p:spPr>
        <p:txBody>
          <a:bodyPr/>
          <a:lstStyle/>
          <a:p>
            <a:pPr eaLnBrk="1" hangingPunct="1"/>
            <a:r>
              <a:rPr lang="en-US" altLang="en-US" sz="3600"/>
              <a:t>Methods of Certification &amp; Recertification</a:t>
            </a:r>
          </a:p>
        </p:txBody>
      </p:sp>
      <p:sp>
        <p:nvSpPr>
          <p:cNvPr id="133123" name="Rectangle 3">
            <a:extLst>
              <a:ext uri="{FF2B5EF4-FFF2-40B4-BE49-F238E27FC236}">
                <a16:creationId xmlns:a16="http://schemas.microsoft.com/office/drawing/2014/main" id="{2FEABB06-B5AE-4422-8ADE-9E110FEDD340}"/>
              </a:ext>
            </a:extLst>
          </p:cNvPr>
          <p:cNvSpPr>
            <a:spLocks noGrp="1" noChangeArrowheads="1"/>
          </p:cNvSpPr>
          <p:nvPr>
            <p:ph sz="half" idx="1"/>
          </p:nvPr>
        </p:nvSpPr>
        <p:spPr>
          <a:xfrm>
            <a:off x="457200" y="1600200"/>
            <a:ext cx="3810000" cy="3657600"/>
          </a:xfrm>
          <a:solidFill>
            <a:schemeClr val="tx2">
              <a:lumMod val="60000"/>
              <a:lumOff val="40000"/>
              <a:alpha val="21000"/>
            </a:schemeClr>
          </a:solidFill>
        </p:spPr>
        <p:txBody>
          <a:bodyPr/>
          <a:lstStyle/>
          <a:p>
            <a:pPr marL="514350" indent="-514350" eaLnBrk="1" hangingPunct="1">
              <a:buFontTx/>
              <a:buNone/>
              <a:defRPr/>
            </a:pPr>
            <a:r>
              <a:rPr lang="en-US" u="sng" dirty="0"/>
              <a:t>Initial certification:</a:t>
            </a:r>
          </a:p>
          <a:p>
            <a:pPr marL="0" indent="0" eaLnBrk="1" hangingPunct="1">
              <a:buFontTx/>
              <a:buNone/>
              <a:defRPr/>
            </a:pPr>
            <a:r>
              <a:rPr lang="en-US" sz="2400" dirty="0"/>
              <a:t>Proctored initial certification examination</a:t>
            </a:r>
            <a:endParaRPr lang="en-US" dirty="0"/>
          </a:p>
          <a:p>
            <a:pPr marL="514350" indent="-514350" eaLnBrk="1" hangingPunct="1">
              <a:buFontTx/>
              <a:buNone/>
              <a:defRPr/>
            </a:pPr>
            <a:r>
              <a:rPr lang="en-US" dirty="0">
                <a:solidFill>
                  <a:schemeClr val="accent1">
                    <a:lumMod val="50000"/>
                  </a:schemeClr>
                </a:solidFill>
              </a:rPr>
              <a:t>	</a:t>
            </a:r>
            <a:endParaRPr lang="en-US" sz="2000" dirty="0">
              <a:solidFill>
                <a:schemeClr val="accent1">
                  <a:lumMod val="50000"/>
                </a:schemeClr>
              </a:solidFill>
            </a:endParaRPr>
          </a:p>
        </p:txBody>
      </p:sp>
      <p:sp>
        <p:nvSpPr>
          <p:cNvPr id="4" name="Content Placeholder 3">
            <a:extLst>
              <a:ext uri="{FF2B5EF4-FFF2-40B4-BE49-F238E27FC236}">
                <a16:creationId xmlns:a16="http://schemas.microsoft.com/office/drawing/2014/main" id="{9E3F5448-47C9-4162-9EC1-C02CA36C12CA}"/>
              </a:ext>
            </a:extLst>
          </p:cNvPr>
          <p:cNvSpPr>
            <a:spLocks noGrp="1"/>
          </p:cNvSpPr>
          <p:nvPr>
            <p:ph sz="half" idx="2"/>
          </p:nvPr>
        </p:nvSpPr>
        <p:spPr>
          <a:xfrm>
            <a:off x="4648200" y="1600200"/>
            <a:ext cx="4038600" cy="3657600"/>
          </a:xfrm>
          <a:solidFill>
            <a:schemeClr val="tx2">
              <a:lumMod val="60000"/>
              <a:lumOff val="40000"/>
              <a:alpha val="21000"/>
            </a:schemeClr>
          </a:solidFill>
        </p:spPr>
        <p:txBody>
          <a:bodyPr/>
          <a:lstStyle/>
          <a:p>
            <a:pPr marL="514350" indent="-514350" eaLnBrk="1" hangingPunct="1">
              <a:buFontTx/>
              <a:buNone/>
              <a:defRPr/>
            </a:pPr>
            <a:r>
              <a:rPr lang="en-US" u="sng" dirty="0"/>
              <a:t>Recertification:</a:t>
            </a:r>
          </a:p>
          <a:p>
            <a:pPr marL="0" indent="0" eaLnBrk="1" hangingPunct="1">
              <a:buFont typeface="Arial" panose="020B0604020202020204" pitchFamily="34" charset="0"/>
              <a:buNone/>
              <a:defRPr/>
            </a:pPr>
            <a:r>
              <a:rPr lang="en-US" sz="2400" dirty="0"/>
              <a:t>Self-paced, open book recertification examination*</a:t>
            </a:r>
          </a:p>
          <a:p>
            <a:pPr marL="514350" indent="-514350" eaLnBrk="1" hangingPunct="1">
              <a:buFontTx/>
              <a:buNone/>
              <a:defRPr/>
            </a:pPr>
            <a:endParaRPr lang="en-US" sz="2400" u="sng" dirty="0"/>
          </a:p>
          <a:p>
            <a:pPr marL="514350" indent="-514350" eaLnBrk="1" hangingPunct="1">
              <a:buFontTx/>
              <a:buNone/>
              <a:defRPr/>
            </a:pPr>
            <a:endParaRPr lang="en-US" sz="800" u="sng" dirty="0"/>
          </a:p>
          <a:p>
            <a:pPr marL="0" indent="0" eaLnBrk="1" hangingPunct="1">
              <a:buFont typeface="Arial" panose="020B0604020202020204" pitchFamily="34" charset="0"/>
              <a:buNone/>
              <a:defRPr/>
            </a:pPr>
            <a:r>
              <a:rPr lang="en-US" sz="2400" dirty="0"/>
              <a:t>*</a:t>
            </a:r>
            <a:r>
              <a:rPr lang="en-US" sz="2400" i="1" dirty="0"/>
              <a:t>Proctored certification examination if candidate fails recertification examination</a:t>
            </a:r>
            <a:endParaRPr lang="en-CA" i="1" dirty="0"/>
          </a:p>
        </p:txBody>
      </p:sp>
      <p:sp>
        <p:nvSpPr>
          <p:cNvPr id="26628" name="TextBox 4">
            <a:extLst>
              <a:ext uri="{FF2B5EF4-FFF2-40B4-BE49-F238E27FC236}">
                <a16:creationId xmlns:a16="http://schemas.microsoft.com/office/drawing/2014/main" id="{D462E0CB-DF03-43CD-BC09-A786D85C5FE0}"/>
              </a:ext>
            </a:extLst>
          </p:cNvPr>
          <p:cNvSpPr txBox="1">
            <a:spLocks noChangeArrowheads="1"/>
          </p:cNvSpPr>
          <p:nvPr/>
        </p:nvSpPr>
        <p:spPr bwMode="auto">
          <a:xfrm>
            <a:off x="4000500" y="6172200"/>
            <a:ext cx="533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990033"/>
                </a:solidFill>
                <a:latin typeface="Arial" panose="020B0604020202020204" pitchFamily="34" charset="0"/>
              </a:rPr>
              <a:t>Certification/recertification is valid for 5 years</a:t>
            </a:r>
            <a:endParaRPr lang="en-CA" altLang="en-US" sz="1800">
              <a:solidFill>
                <a:srgbClr val="990033"/>
              </a:solidFill>
              <a:latin typeface="Arial" panose="020B0604020202020204" pitchFamily="34" charset="0"/>
            </a:endParaRPr>
          </a:p>
        </p:txBody>
      </p:sp>
      <p:sp>
        <p:nvSpPr>
          <p:cNvPr id="26629" name="TextBox 1">
            <a:extLst>
              <a:ext uri="{FF2B5EF4-FFF2-40B4-BE49-F238E27FC236}">
                <a16:creationId xmlns:a16="http://schemas.microsoft.com/office/drawing/2014/main" id="{A1023EBD-5200-4697-AEDB-DE592F80AE88}"/>
              </a:ext>
            </a:extLst>
          </p:cNvPr>
          <p:cNvSpPr txBox="1">
            <a:spLocks noChangeArrowheads="1"/>
          </p:cNvSpPr>
          <p:nvPr/>
        </p:nvSpPr>
        <p:spPr bwMode="auto">
          <a:xfrm>
            <a:off x="8610600" y="180975"/>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73AC1AA9-170C-4F4E-B30F-21FB72E8B7D7}"/>
              </a:ext>
            </a:extLst>
          </p:cNvPr>
          <p:cNvSpPr>
            <a:spLocks noGrp="1" noChangeArrowheads="1"/>
          </p:cNvSpPr>
          <p:nvPr>
            <p:ph type="title"/>
          </p:nvPr>
        </p:nvSpPr>
        <p:spPr>
          <a:xfrm>
            <a:off x="533400" y="365125"/>
            <a:ext cx="7981950" cy="930275"/>
          </a:xfrm>
        </p:spPr>
        <p:txBody>
          <a:bodyPr/>
          <a:lstStyle/>
          <a:p>
            <a:pPr eaLnBrk="1" hangingPunct="1"/>
            <a:r>
              <a:rPr lang="en-US" altLang="en-US" sz="3600"/>
              <a:t>Certification Examinations</a:t>
            </a:r>
          </a:p>
        </p:txBody>
      </p:sp>
      <p:sp>
        <p:nvSpPr>
          <p:cNvPr id="135171" name="Rectangle 3">
            <a:extLst>
              <a:ext uri="{FF2B5EF4-FFF2-40B4-BE49-F238E27FC236}">
                <a16:creationId xmlns:a16="http://schemas.microsoft.com/office/drawing/2014/main" id="{B02B9443-54FB-4953-BB3E-CDB92C4CE8D6}"/>
              </a:ext>
            </a:extLst>
          </p:cNvPr>
          <p:cNvSpPr>
            <a:spLocks noGrp="1" noChangeArrowheads="1"/>
          </p:cNvSpPr>
          <p:nvPr>
            <p:ph idx="1"/>
          </p:nvPr>
        </p:nvSpPr>
        <p:spPr>
          <a:xfrm>
            <a:off x="533400" y="1371600"/>
            <a:ext cx="8386763" cy="4525963"/>
          </a:xfrm>
        </p:spPr>
        <p:txBody>
          <a:bodyPr/>
          <a:lstStyle/>
          <a:p>
            <a:pPr eaLnBrk="1" hangingPunct="1">
              <a:defRPr/>
            </a:pPr>
            <a:r>
              <a:rPr lang="en-US" dirty="0"/>
              <a:t>Comprehensive, job-related, objective tests</a:t>
            </a:r>
            <a:endParaRPr lang="en-US" sz="1050" dirty="0"/>
          </a:p>
          <a:p>
            <a:pPr eaLnBrk="1" hangingPunct="1">
              <a:defRPr/>
            </a:pPr>
            <a:r>
              <a:rPr lang="en-US" dirty="0"/>
              <a:t>150 multiple choice questions; 135 of which are scored</a:t>
            </a:r>
            <a:endParaRPr lang="en-US" sz="1050" dirty="0"/>
          </a:p>
          <a:p>
            <a:pPr eaLnBrk="1" hangingPunct="1">
              <a:defRPr/>
            </a:pPr>
            <a:r>
              <a:rPr lang="en-US" dirty="0"/>
              <a:t>Developed from a practice analysis of Infection Prevention and Control Professionals in the U.S., Canada and other countries</a:t>
            </a:r>
            <a:endParaRPr lang="en-US" sz="1050" dirty="0"/>
          </a:p>
          <a:p>
            <a:pPr eaLnBrk="1" hangingPunct="1">
              <a:defRPr/>
            </a:pPr>
            <a:r>
              <a:rPr lang="en-US" dirty="0"/>
              <a:t>Recognized by APIC and IPAC Canada as the standard for certification in infection control</a:t>
            </a:r>
          </a:p>
          <a:p>
            <a:pPr eaLnBrk="1" hangingPunct="1">
              <a:defRPr/>
            </a:pPr>
            <a:r>
              <a:rPr lang="en-US" dirty="0"/>
              <a:t>Recognized by TJC as a measure of competence</a:t>
            </a:r>
          </a:p>
          <a:p>
            <a:pPr eaLnBrk="1" hangingPunct="1">
              <a:buFontTx/>
              <a:buNone/>
              <a:defRPr/>
            </a:pPr>
            <a:endParaRPr lang="en-US" sz="2900" dirty="0"/>
          </a:p>
        </p:txBody>
      </p:sp>
      <p:sp>
        <p:nvSpPr>
          <p:cNvPr id="28675" name="TextBox 1">
            <a:extLst>
              <a:ext uri="{FF2B5EF4-FFF2-40B4-BE49-F238E27FC236}">
                <a16:creationId xmlns:a16="http://schemas.microsoft.com/office/drawing/2014/main" id="{D05AFE40-E31A-475C-9F90-783A56C9D74F}"/>
              </a:ext>
            </a:extLst>
          </p:cNvPr>
          <p:cNvSpPr txBox="1">
            <a:spLocks noChangeArrowheads="1"/>
          </p:cNvSpPr>
          <p:nvPr/>
        </p:nvSpPr>
        <p:spPr bwMode="auto">
          <a:xfrm>
            <a:off x="8605838" y="180975"/>
            <a:ext cx="314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C75979E6-C0FF-4B53-9C20-A20C21C13512}"/>
              </a:ext>
            </a:extLst>
          </p:cNvPr>
          <p:cNvSpPr>
            <a:spLocks noGrp="1" noChangeArrowheads="1"/>
          </p:cNvSpPr>
          <p:nvPr>
            <p:ph type="title"/>
          </p:nvPr>
        </p:nvSpPr>
        <p:spPr>
          <a:xfrm>
            <a:off x="457200" y="365125"/>
            <a:ext cx="8229600" cy="777875"/>
          </a:xfrm>
        </p:spPr>
        <p:txBody>
          <a:bodyPr/>
          <a:lstStyle/>
          <a:p>
            <a:pPr eaLnBrk="1" hangingPunct="1"/>
            <a:r>
              <a:rPr lang="en-US" altLang="en-US" sz="3600"/>
              <a:t>Certification Examinations</a:t>
            </a:r>
          </a:p>
        </p:txBody>
      </p:sp>
      <p:sp>
        <p:nvSpPr>
          <p:cNvPr id="136195" name="Rectangle 3">
            <a:extLst>
              <a:ext uri="{FF2B5EF4-FFF2-40B4-BE49-F238E27FC236}">
                <a16:creationId xmlns:a16="http://schemas.microsoft.com/office/drawing/2014/main" id="{7B6CDD9D-9660-43ED-815D-FD96D54FE02A}"/>
              </a:ext>
            </a:extLst>
          </p:cNvPr>
          <p:cNvSpPr>
            <a:spLocks noGrp="1" noChangeArrowheads="1"/>
          </p:cNvSpPr>
          <p:nvPr>
            <p:ph idx="1"/>
          </p:nvPr>
        </p:nvSpPr>
        <p:spPr>
          <a:xfrm>
            <a:off x="457200" y="1371600"/>
            <a:ext cx="8229600" cy="4191000"/>
          </a:xfrm>
        </p:spPr>
        <p:txBody>
          <a:bodyPr/>
          <a:lstStyle/>
          <a:p>
            <a:pPr eaLnBrk="1" hangingPunct="1">
              <a:defRPr/>
            </a:pPr>
            <a:r>
              <a:rPr lang="en-US" dirty="0"/>
              <a:t>Aligned with recognized practice standards for Infection Control and Healthcare Epidemiology</a:t>
            </a:r>
            <a:endParaRPr lang="en-US" sz="1050" dirty="0"/>
          </a:p>
          <a:p>
            <a:pPr eaLnBrk="1" hangingPunct="1">
              <a:defRPr/>
            </a:pPr>
            <a:r>
              <a:rPr lang="en-US" dirty="0"/>
              <a:t>The </a:t>
            </a:r>
            <a:r>
              <a:rPr lang="en-US" i="1" dirty="0"/>
              <a:t>only</a:t>
            </a:r>
            <a:r>
              <a:rPr lang="en-US" dirty="0"/>
              <a:t> standardized measurement of essential knowledge, skills, and abilities expected of infection prevention and control professionals in North America</a:t>
            </a:r>
            <a:endParaRPr lang="en-US" sz="1050" dirty="0"/>
          </a:p>
          <a:p>
            <a:pPr eaLnBrk="1" hangingPunct="1">
              <a:defRPr/>
            </a:pPr>
            <a:r>
              <a:rPr lang="en-US" u="sng" dirty="0"/>
              <a:t>ALL</a:t>
            </a:r>
            <a:r>
              <a:rPr lang="en-US" dirty="0"/>
              <a:t> examination questions are the copyrighted property of CBIC</a:t>
            </a:r>
          </a:p>
        </p:txBody>
      </p:sp>
      <p:sp>
        <p:nvSpPr>
          <p:cNvPr id="30723" name="TextBox 1">
            <a:extLst>
              <a:ext uri="{FF2B5EF4-FFF2-40B4-BE49-F238E27FC236}">
                <a16:creationId xmlns:a16="http://schemas.microsoft.com/office/drawing/2014/main" id="{F70E7025-79B6-4152-AAC5-168F6B802F2E}"/>
              </a:ext>
            </a:extLst>
          </p:cNvPr>
          <p:cNvSpPr txBox="1">
            <a:spLocks noChangeArrowheads="1"/>
          </p:cNvSpPr>
          <p:nvPr/>
        </p:nvSpPr>
        <p:spPr bwMode="auto">
          <a:xfrm>
            <a:off x="8610600" y="180975"/>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a:latin typeface="Arial" panose="020B0604020202020204" pitchFamily="34" charset="0"/>
              </a:rPr>
              <a:t>9</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Custom 5">
      <a:dk1>
        <a:srgbClr val="001B50"/>
      </a:dk1>
      <a:lt1>
        <a:sysClr val="window" lastClr="FFFFFF"/>
      </a:lt1>
      <a:dk2>
        <a:srgbClr val="A30234"/>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4623</TotalTime>
  <Words>1181</Words>
  <Application>Microsoft Office PowerPoint</Application>
  <PresentationFormat>On-screen Show (4:3)</PresentationFormat>
  <Paragraphs>193</Paragraphs>
  <Slides>24</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How CBIC Works for You  (What CBIC does and how it benefits the global infection control community)</vt:lpstr>
      <vt:lpstr>What is CBIC?</vt:lpstr>
      <vt:lpstr>What is CBIC?</vt:lpstr>
      <vt:lpstr>Why Certify?</vt:lpstr>
      <vt:lpstr>Use of the CIC® Credential</vt:lpstr>
      <vt:lpstr>The CIC® exam is International</vt:lpstr>
      <vt:lpstr>Methods of Certification &amp; Recertification</vt:lpstr>
      <vt:lpstr>Certification Examinations</vt:lpstr>
      <vt:lpstr>Certification Examinations</vt:lpstr>
      <vt:lpstr>Initial Examination</vt:lpstr>
      <vt:lpstr>Recertification Examination</vt:lpstr>
      <vt:lpstr>Recertification Examination</vt:lpstr>
      <vt:lpstr>Eligibility for Certification</vt:lpstr>
      <vt:lpstr>Eligibility for Certification </vt:lpstr>
      <vt:lpstr>Eligibility for Certification </vt:lpstr>
      <vt:lpstr>Eligibility for Certification</vt:lpstr>
      <vt:lpstr>Lapsed Certification</vt:lpstr>
      <vt:lpstr>Preparing for the Examination</vt:lpstr>
      <vt:lpstr>Preparing for the Examination</vt:lpstr>
      <vt:lpstr>Resources</vt:lpstr>
      <vt:lpstr>Resources</vt:lpstr>
      <vt:lpstr>Resources</vt:lpstr>
      <vt:lpstr>PowerPoint Presentation</vt:lpstr>
      <vt:lpstr>PowerPoint Presentation</vt:lpstr>
    </vt:vector>
  </TitlesOfParts>
  <Company>Executive Director,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lnguyen</dc:creator>
  <cp:lastModifiedBy>Helen Evans</cp:lastModifiedBy>
  <cp:revision>236</cp:revision>
  <dcterms:created xsi:type="dcterms:W3CDTF">2011-01-25T22:56:26Z</dcterms:created>
  <dcterms:modified xsi:type="dcterms:W3CDTF">2018-05-07T16:42:15Z</dcterms:modified>
</cp:coreProperties>
</file>