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6" r:id="rId1"/>
  </p:sldMasterIdLst>
  <p:notesMasterIdLst>
    <p:notesMasterId r:id="rId22"/>
  </p:notesMasterIdLst>
  <p:handoutMasterIdLst>
    <p:handoutMasterId r:id="rId23"/>
  </p:handoutMasterIdLst>
  <p:sldIdLst>
    <p:sldId id="256" r:id="rId2"/>
    <p:sldId id="257" r:id="rId3"/>
    <p:sldId id="271" r:id="rId4"/>
    <p:sldId id="289" r:id="rId5"/>
    <p:sldId id="272" r:id="rId6"/>
    <p:sldId id="258" r:id="rId7"/>
    <p:sldId id="259" r:id="rId8"/>
    <p:sldId id="281" r:id="rId9"/>
    <p:sldId id="260" r:id="rId10"/>
    <p:sldId id="288" r:id="rId11"/>
    <p:sldId id="268" r:id="rId12"/>
    <p:sldId id="284" r:id="rId13"/>
    <p:sldId id="285" r:id="rId14"/>
    <p:sldId id="286" r:id="rId15"/>
    <p:sldId id="290" r:id="rId16"/>
    <p:sldId id="287" r:id="rId17"/>
    <p:sldId id="270" r:id="rId18"/>
    <p:sldId id="291" r:id="rId19"/>
    <p:sldId id="292" r:id="rId20"/>
    <p:sldId id="293" r:id="rId21"/>
  </p:sldIdLst>
  <p:sldSz cx="9144000" cy="6858000" type="screen4x3"/>
  <p:notesSz cx="6858000" cy="9144000"/>
  <p:custDataLst>
    <p:tags r:id="rId24"/>
  </p:custDataLst>
  <p:defaultTextStyle>
    <a:defPPr>
      <a:defRPr lang="en-US"/>
    </a:defPPr>
    <a:lvl1pPr algn="l" rtl="0" fontAlgn="base">
      <a:spcBef>
        <a:spcPct val="0"/>
      </a:spcBef>
      <a:spcAft>
        <a:spcPct val="0"/>
      </a:spcAft>
      <a:defRPr kern="1200">
        <a:solidFill>
          <a:schemeClr val="tx1"/>
        </a:solidFill>
        <a:latin typeface="Arial" charset="0"/>
        <a:ea typeface="ＭＳ Ｐゴシック" pitchFamily="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4" charset="-128"/>
        <a:cs typeface="+mn-cs"/>
      </a:defRPr>
    </a:lvl5pPr>
    <a:lvl6pPr marL="2286000" algn="l" defTabSz="914400" rtl="0" eaLnBrk="1" latinLnBrk="0" hangingPunct="1">
      <a:defRPr kern="1200">
        <a:solidFill>
          <a:schemeClr val="tx1"/>
        </a:solidFill>
        <a:latin typeface="Arial" charset="0"/>
        <a:ea typeface="ＭＳ Ｐゴシック" pitchFamily="4" charset="-128"/>
        <a:cs typeface="+mn-cs"/>
      </a:defRPr>
    </a:lvl6pPr>
    <a:lvl7pPr marL="2743200" algn="l" defTabSz="914400" rtl="0" eaLnBrk="1" latinLnBrk="0" hangingPunct="1">
      <a:defRPr kern="1200">
        <a:solidFill>
          <a:schemeClr val="tx1"/>
        </a:solidFill>
        <a:latin typeface="Arial" charset="0"/>
        <a:ea typeface="ＭＳ Ｐゴシック" pitchFamily="4" charset="-128"/>
        <a:cs typeface="+mn-cs"/>
      </a:defRPr>
    </a:lvl7pPr>
    <a:lvl8pPr marL="3200400" algn="l" defTabSz="914400" rtl="0" eaLnBrk="1" latinLnBrk="0" hangingPunct="1">
      <a:defRPr kern="1200">
        <a:solidFill>
          <a:schemeClr val="tx1"/>
        </a:solidFill>
        <a:latin typeface="Arial" charset="0"/>
        <a:ea typeface="ＭＳ Ｐゴシック" pitchFamily="4" charset="-128"/>
        <a:cs typeface="+mn-cs"/>
      </a:defRPr>
    </a:lvl8pPr>
    <a:lvl9pPr marL="3657600" algn="l" defTabSz="914400" rtl="0" eaLnBrk="1" latinLnBrk="0" hangingPunct="1">
      <a:defRPr kern="1200">
        <a:solidFill>
          <a:schemeClr val="tx1"/>
        </a:solidFill>
        <a:latin typeface="Arial" charset="0"/>
        <a:ea typeface="ＭＳ Ｐゴシック" pitchFamily="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gray"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2388" y="-888"/>
      </p:cViewPr>
      <p:guideLst>
        <p:guide orient="horz" pos="2160"/>
        <p:guide pos="2880"/>
      </p:guideLst>
    </p:cSldViewPr>
  </p:slideViewPr>
  <p:notesTextViewPr>
    <p:cViewPr>
      <p:scale>
        <a:sx n="100" d="100"/>
        <a:sy n="100" d="100"/>
      </p:scale>
      <p:origin x="0" y="0"/>
    </p:cViewPr>
  </p:notesTextViewPr>
  <p:sorterViewPr>
    <p:cViewPr>
      <p:scale>
        <a:sx n="119" d="100"/>
        <a:sy n="11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52400"/>
            <a:ext cx="6858000" cy="685800"/>
          </a:xfrm>
          <a:prstGeom prst="rect">
            <a:avLst/>
          </a:prstGeom>
        </p:spPr>
        <p:txBody>
          <a:bodyPr vert="horz" wrap="square" lIns="91440" tIns="45720" rIns="91440" bIns="45720" numCol="1" anchor="t" anchorCtr="0" compatLnSpc="1">
            <a:prstTxWarp prst="textNoShape">
              <a:avLst/>
            </a:prstTxWarp>
          </a:bodyPr>
          <a:lstStyle>
            <a:lvl1pPr algn="ctr">
              <a:defRPr sz="1200" b="1">
                <a:latin typeface="Calibri" pitchFamily="4" charset="0"/>
                <a:cs typeface="Arial" charset="0"/>
              </a:defRPr>
            </a:lvl1pPr>
          </a:lstStyle>
          <a:p>
            <a:r>
              <a:rPr lang="en-US" altLang="en-US"/>
              <a:t>Implementation of Clinical Indication for Dwell Time: Check the Patient, Not the Clock</a:t>
            </a:r>
            <a:br>
              <a:rPr lang="en-US" altLang="en-US"/>
            </a:br>
            <a:r>
              <a:rPr lang="en-US" altLang="en-US"/>
              <a:t>Michelle DeVries, Methodist Hospitals, Gary, Indiana</a:t>
            </a:r>
            <a:br>
              <a:rPr lang="en-US" altLang="en-US"/>
            </a:br>
            <a:r>
              <a:rPr lang="en-US" altLang="en-US"/>
              <a:t>A Webber Training Teleclass</a:t>
            </a:r>
          </a:p>
        </p:txBody>
      </p:sp>
      <p:sp>
        <p:nvSpPr>
          <p:cNvPr id="4" name="Footer Placeholder 3"/>
          <p:cNvSpPr>
            <a:spLocks noGrp="1"/>
          </p:cNvSpPr>
          <p:nvPr>
            <p:ph type="ftr" sz="quarter" idx="2"/>
          </p:nvPr>
        </p:nvSpPr>
        <p:spPr>
          <a:xfrm>
            <a:off x="0" y="8305800"/>
            <a:ext cx="6858000" cy="457200"/>
          </a:xfrm>
          <a:prstGeom prst="rect">
            <a:avLst/>
          </a:prstGeom>
        </p:spPr>
        <p:txBody>
          <a:bodyPr vert="horz" wrap="square" lIns="91440" tIns="45720" rIns="91440" bIns="45720" numCol="1" anchor="b" anchorCtr="0" compatLnSpc="1">
            <a:prstTxWarp prst="textNoShape">
              <a:avLst/>
            </a:prstTxWarp>
          </a:bodyPr>
          <a:lstStyle>
            <a:lvl1pPr algn="ctr">
              <a:defRPr sz="1200">
                <a:latin typeface="Calibri" pitchFamily="4" charset="0"/>
                <a:cs typeface="Arial" charset="0"/>
              </a:defRPr>
            </a:lvl1pPr>
          </a:lstStyle>
          <a:p>
            <a:r>
              <a:rPr lang="en-US" altLang="en-US"/>
              <a:t>Hosted by Paul Webber  paul@webbertraiing.com </a:t>
            </a:r>
            <a:br>
              <a:rPr lang="en-US" altLang="en-US"/>
            </a:br>
            <a:r>
              <a:rPr lang="en-US" altLang="en-US"/>
              <a:t>www.webbertraining.com</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defRPr>
            </a:lvl1pPr>
          </a:lstStyle>
          <a:p>
            <a:fld id="{32682CB0-32D7-408E-9061-0E8233B5B439}" type="slidenum">
              <a:rPr lang="en-US" altLang="en-US"/>
              <a:pPr/>
              <a:t>‹#›</a:t>
            </a:fld>
            <a:endParaRPr lang="en-US" altLang="en-US"/>
          </a:p>
        </p:txBody>
      </p:sp>
    </p:spTree>
    <p:extLst>
      <p:ext uri="{BB962C8B-B14F-4D97-AF65-F5344CB8AC3E}">
        <p14:creationId xmlns:p14="http://schemas.microsoft.com/office/powerpoint/2010/main" val="26060084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defRPr>
            </a:lvl1pPr>
          </a:lstStyle>
          <a:p>
            <a:endParaRPr lang="en-US" alt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defRPr>
            </a:lvl1pPr>
          </a:lstStyle>
          <a:p>
            <a:fld id="{CE1A1821-7A24-41C2-AE27-BD988208E1E0}" type="datetime1">
              <a:rPr lang="en-US" altLang="en-US"/>
              <a:pPr/>
              <a:t>5/25/2016</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alt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defRPr>
            </a:lvl1pPr>
          </a:lstStyle>
          <a:p>
            <a:endParaRPr lang="en-US"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defRPr>
            </a:lvl1pPr>
          </a:lstStyle>
          <a:p>
            <a:fld id="{AB235F3E-0AC9-4292-AE26-68F412E4EADA}" type="slidenum">
              <a:rPr lang="en-US" altLang="en-US"/>
              <a:pPr/>
              <a:t>‹#›</a:t>
            </a:fld>
            <a:endParaRPr lang="en-US" altLang="en-US"/>
          </a:p>
        </p:txBody>
      </p:sp>
    </p:spTree>
    <p:extLst>
      <p:ext uri="{BB962C8B-B14F-4D97-AF65-F5344CB8AC3E}">
        <p14:creationId xmlns:p14="http://schemas.microsoft.com/office/powerpoint/2010/main" val="218502629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ＭＳ Ｐゴシック" pitchFamily="4" charset="-128"/>
        <a:cs typeface="ＭＳ Ｐゴシック" pitchFamily="4" charset="-128"/>
      </a:defRPr>
    </a:lvl1pPr>
    <a:lvl2pPr marL="457200" algn="l" rtl="0" eaLnBrk="0" fontAlgn="base" hangingPunct="0">
      <a:spcBef>
        <a:spcPct val="30000"/>
      </a:spcBef>
      <a:spcAft>
        <a:spcPct val="0"/>
      </a:spcAft>
      <a:defRPr sz="1200" kern="1200">
        <a:solidFill>
          <a:schemeClr val="tx1"/>
        </a:solidFill>
        <a:latin typeface="+mn-lt"/>
        <a:ea typeface="ＭＳ Ｐゴシック" pitchFamily="4"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4"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4"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p>
        </p:txBody>
      </p:sp>
      <p:sp>
        <p:nvSpPr>
          <p:cNvPr id="27652"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fld id="{E44F32DE-BDA6-4332-A8E0-9D9289050F1E}" type="slidenum">
              <a:rPr lang="en-US" altLang="en-US" sz="1200">
                <a:latin typeface="Calibri" pitchFamily="4" charset="0"/>
              </a:rPr>
              <a:pPr eaLnBrk="1" hangingPunct="1"/>
              <a:t>3</a:t>
            </a:fld>
            <a:endParaRPr lang="en-US" altLang="en-US" sz="1200">
              <a:latin typeface="Calibri" pitchFamily="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p>
        </p:txBody>
      </p:sp>
      <p:sp>
        <p:nvSpPr>
          <p:cNvPr id="30724"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fld id="{5C7EFE8A-582B-4068-B6FB-A00D9E6F18C1}" type="slidenum">
              <a:rPr lang="en-US" altLang="en-US" sz="1200">
                <a:latin typeface="Calibri" pitchFamily="4" charset="0"/>
              </a:rPr>
              <a:pPr eaLnBrk="1" hangingPunct="1"/>
              <a:t>5</a:t>
            </a:fld>
            <a:endParaRPr lang="en-US" altLang="en-US" sz="1200">
              <a:latin typeface="Calibri" pitchFamily="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33795"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9688" eaLnBrk="1" hangingPunct="1">
              <a:spcBef>
                <a:spcPct val="0"/>
              </a:spcBef>
            </a:pPr>
            <a:endParaRPr lang="en-US" altLang="en-US" smtClean="0">
              <a:solidFill>
                <a:srgbClr val="000000"/>
              </a:solidFill>
              <a:latin typeface="Lucida Grande" pitchFamily="4" charset="0"/>
              <a:sym typeface="Lucida Grande" pitchFamily="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5" name="Rectangle 4"/>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6" name="Rectangle 5"/>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7" name="TextBox 6"/>
          <p:cNvSpPr txBox="1"/>
          <p:nvPr/>
        </p:nvSpPr>
        <p:spPr>
          <a:xfrm>
            <a:off x="425450" y="174625"/>
            <a:ext cx="412750" cy="831850"/>
          </a:xfrm>
          <a:prstGeom prst="rect">
            <a:avLst/>
          </a:prstGeom>
          <a:noFill/>
        </p:spPr>
        <p:txBody>
          <a:bodyPr lIns="0" tIns="0" rIns="0" bIns="0">
            <a:spAutoFit/>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r>
              <a:rPr lang="en-US" altLang="en-US" sz="5400" b="1">
                <a:solidFill>
                  <a:srgbClr val="B870B8"/>
                </a:solidFill>
                <a:latin typeface="Rockwell" pitchFamily="4" charset="0"/>
              </a:rPr>
              <a:t>+</a:t>
            </a:r>
          </a:p>
        </p:txBody>
      </p:sp>
      <p:sp>
        <p:nvSpPr>
          <p:cNvPr id="8" name="Rectangle 7"/>
          <p:cNvSpPr/>
          <p:nvPr/>
        </p:nvSpPr>
        <p:spPr>
          <a:xfrm>
            <a:off x="4624388" y="228600"/>
            <a:ext cx="2057400" cy="20383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9" name="Rectangle 8"/>
          <p:cNvSpPr/>
          <p:nvPr/>
        </p:nvSpPr>
        <p:spPr>
          <a:xfrm>
            <a:off x="6802438" y="2378075"/>
            <a:ext cx="2057400" cy="20383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0" name="Date Placeholder 3"/>
          <p:cNvSpPr>
            <a:spLocks noGrp="1"/>
          </p:cNvSpPr>
          <p:nvPr>
            <p:ph type="dt" sz="half" idx="10"/>
          </p:nvPr>
        </p:nvSpPr>
        <p:spPr>
          <a:xfrm>
            <a:off x="4800600" y="6426200"/>
            <a:ext cx="1231900" cy="365125"/>
          </a:xfrm>
        </p:spPr>
        <p:txBody>
          <a:bodyPr/>
          <a:lstStyle>
            <a:lvl1pPr algn="l">
              <a:defRPr/>
            </a:lvl1pPr>
          </a:lstStyle>
          <a:p>
            <a:fld id="{8A44D5B9-F88D-4650-B343-19AEEF78EFF8}" type="datetime1">
              <a:rPr lang="en-US" altLang="en-US"/>
              <a:pPr/>
              <a:t>5/25/2016</a:t>
            </a:fld>
            <a:endParaRPr lang="en-US" altLang="en-US"/>
          </a:p>
        </p:txBody>
      </p:sp>
      <p:sp>
        <p:nvSpPr>
          <p:cNvPr id="11" name="Footer Placeholder 4"/>
          <p:cNvSpPr>
            <a:spLocks noGrp="1"/>
          </p:cNvSpPr>
          <p:nvPr>
            <p:ph type="ftr" sz="quarter" idx="11"/>
          </p:nvPr>
        </p:nvSpPr>
        <p:spPr>
          <a:xfrm>
            <a:off x="6311900" y="6426200"/>
            <a:ext cx="2616200" cy="365125"/>
          </a:xfrm>
        </p:spPr>
        <p:txBody>
          <a:bodyPr/>
          <a:lstStyle>
            <a:lvl1pPr algn="r">
              <a:defRPr/>
            </a:lvl1pPr>
          </a:lstStyle>
          <a:p>
            <a:endParaRPr lang="en-US" altLang="en-US"/>
          </a:p>
        </p:txBody>
      </p:sp>
    </p:spTree>
    <p:extLst>
      <p:ext uri="{BB962C8B-B14F-4D97-AF65-F5344CB8AC3E}">
        <p14:creationId xmlns:p14="http://schemas.microsoft.com/office/powerpoint/2010/main" val="2278218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7" name="Rectangle 6"/>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8" name="TextBox 7"/>
          <p:cNvSpPr txBox="1"/>
          <p:nvPr/>
        </p:nvSpPr>
        <p:spPr>
          <a:xfrm>
            <a:off x="223838" y="228600"/>
            <a:ext cx="260350" cy="554038"/>
          </a:xfrm>
          <a:prstGeom prst="rect">
            <a:avLst/>
          </a:prstGeom>
          <a:noFill/>
        </p:spPr>
        <p:txBody>
          <a:bodyPr lIns="0" tIns="0" rIns="0" bIns="0">
            <a:spAutoFit/>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r>
              <a:rPr lang="en-US" altLang="en-US" sz="3600" b="1">
                <a:solidFill>
                  <a:srgbClr val="B870B8"/>
                </a:solidFill>
                <a:latin typeface="Rockwell" pitchFamily="4" charset="0"/>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9" name="Date Placeholder 4"/>
          <p:cNvSpPr>
            <a:spLocks noGrp="1"/>
          </p:cNvSpPr>
          <p:nvPr>
            <p:ph type="dt" sz="half" idx="19"/>
          </p:nvPr>
        </p:nvSpPr>
        <p:spPr/>
        <p:txBody>
          <a:bodyPr/>
          <a:lstStyle>
            <a:lvl1pPr>
              <a:defRPr/>
            </a:lvl1pPr>
          </a:lstStyle>
          <a:p>
            <a:fld id="{DE6B404B-B0DE-4A5F-9BD8-91B5B49C34C6}" type="datetime1">
              <a:rPr lang="en-US" altLang="en-US"/>
              <a:pPr/>
              <a:t>5/25/2016</a:t>
            </a:fld>
            <a:endParaRPr lang="en-US" altLang="en-US"/>
          </a:p>
        </p:txBody>
      </p:sp>
      <p:sp>
        <p:nvSpPr>
          <p:cNvPr id="10" name="Footer Placeholder 5"/>
          <p:cNvSpPr>
            <a:spLocks noGrp="1"/>
          </p:cNvSpPr>
          <p:nvPr>
            <p:ph type="ftr" sz="quarter" idx="20"/>
          </p:nvPr>
        </p:nvSpPr>
        <p:spPr/>
        <p:txBody>
          <a:bodyPr/>
          <a:lstStyle>
            <a:lvl1pPr>
              <a:defRPr/>
            </a:lvl1pPr>
          </a:lstStyle>
          <a:p>
            <a:endParaRPr lang="en-US" altLang="en-US"/>
          </a:p>
        </p:txBody>
      </p:sp>
      <p:sp>
        <p:nvSpPr>
          <p:cNvPr id="11" name="Slide Number Placeholder 6"/>
          <p:cNvSpPr>
            <a:spLocks noGrp="1"/>
          </p:cNvSpPr>
          <p:nvPr>
            <p:ph type="sldNum" sz="quarter" idx="21"/>
          </p:nvPr>
        </p:nvSpPr>
        <p:spPr/>
        <p:txBody>
          <a:bodyPr/>
          <a:lstStyle>
            <a:lvl1pPr>
              <a:defRPr/>
            </a:lvl1pPr>
          </a:lstStyle>
          <a:p>
            <a:fld id="{D83F597F-B807-4F89-AA87-0A163144FE50}" type="slidenum">
              <a:rPr lang="en-US" altLang="en-US"/>
              <a:pPr/>
              <a:t>‹#›</a:t>
            </a:fld>
            <a:endParaRPr lang="en-US" altLang="en-US"/>
          </a:p>
        </p:txBody>
      </p:sp>
    </p:spTree>
    <p:extLst>
      <p:ext uri="{BB962C8B-B14F-4D97-AF65-F5344CB8AC3E}">
        <p14:creationId xmlns:p14="http://schemas.microsoft.com/office/powerpoint/2010/main" val="289874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Rectangle 2"/>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4" name="TextBox 3"/>
          <p:cNvSpPr txBox="1"/>
          <p:nvPr/>
        </p:nvSpPr>
        <p:spPr>
          <a:xfrm>
            <a:off x="223838" y="228600"/>
            <a:ext cx="260350" cy="554038"/>
          </a:xfrm>
          <a:prstGeom prst="rect">
            <a:avLst/>
          </a:prstGeom>
          <a:noFill/>
        </p:spPr>
        <p:txBody>
          <a:bodyPr lIns="0" tIns="0" rIns="0" bIns="0">
            <a:spAutoFit/>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r>
              <a:rPr lang="en-US" altLang="en-US" sz="3600" b="1">
                <a:solidFill>
                  <a:srgbClr val="B870B8"/>
                </a:solidFill>
                <a:latin typeface="Rockwell" pitchFamily="4" charset="0"/>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2"/>
          <p:cNvSpPr>
            <a:spLocks noGrp="1"/>
          </p:cNvSpPr>
          <p:nvPr>
            <p:ph type="dt" sz="half" idx="10"/>
          </p:nvPr>
        </p:nvSpPr>
        <p:spPr/>
        <p:txBody>
          <a:bodyPr/>
          <a:lstStyle>
            <a:lvl1pPr>
              <a:defRPr/>
            </a:lvl1pPr>
          </a:lstStyle>
          <a:p>
            <a:fld id="{E57112BC-31FF-40ED-8854-E80ADA11ADB6}" type="datetime1">
              <a:rPr lang="en-US" altLang="en-US"/>
              <a:pPr/>
              <a:t>5/25/2016</a:t>
            </a:fld>
            <a:endParaRPr lang="en-US" altLang="en-US"/>
          </a:p>
        </p:txBody>
      </p:sp>
      <p:sp>
        <p:nvSpPr>
          <p:cNvPr id="6" name="Footer Placeholder 3"/>
          <p:cNvSpPr>
            <a:spLocks noGrp="1"/>
          </p:cNvSpPr>
          <p:nvPr>
            <p:ph type="ftr" sz="quarter" idx="11"/>
          </p:nvPr>
        </p:nvSpPr>
        <p:spPr/>
        <p:txBody>
          <a:bodyPr/>
          <a:lstStyle>
            <a:lvl1pPr>
              <a:defRPr/>
            </a:lvl1pPr>
          </a:lstStyle>
          <a:p>
            <a:endParaRPr lang="en-US" altLang="en-US"/>
          </a:p>
        </p:txBody>
      </p:sp>
      <p:sp>
        <p:nvSpPr>
          <p:cNvPr id="7" name="Slide Number Placeholder 4"/>
          <p:cNvSpPr>
            <a:spLocks noGrp="1"/>
          </p:cNvSpPr>
          <p:nvPr>
            <p:ph type="sldNum" sz="quarter" idx="12"/>
          </p:nvPr>
        </p:nvSpPr>
        <p:spPr/>
        <p:txBody>
          <a:bodyPr/>
          <a:lstStyle>
            <a:lvl1pPr>
              <a:defRPr/>
            </a:lvl1pPr>
          </a:lstStyle>
          <a:p>
            <a:fld id="{7FC6D507-6CDA-441E-9B7C-77F9E951B202}" type="slidenum">
              <a:rPr lang="en-US" altLang="en-US"/>
              <a:pPr/>
              <a:t>‹#›</a:t>
            </a:fld>
            <a:endParaRPr lang="en-US" altLang="en-US"/>
          </a:p>
        </p:txBody>
      </p:sp>
    </p:spTree>
    <p:extLst>
      <p:ext uri="{BB962C8B-B14F-4D97-AF65-F5344CB8AC3E}">
        <p14:creationId xmlns:p14="http://schemas.microsoft.com/office/powerpoint/2010/main" val="23204158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Rectangle 1"/>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3" name="Date Placeholder 1"/>
          <p:cNvSpPr>
            <a:spLocks noGrp="1"/>
          </p:cNvSpPr>
          <p:nvPr>
            <p:ph type="dt" sz="half" idx="10"/>
          </p:nvPr>
        </p:nvSpPr>
        <p:spPr/>
        <p:txBody>
          <a:bodyPr/>
          <a:lstStyle>
            <a:lvl1pPr>
              <a:defRPr/>
            </a:lvl1pPr>
          </a:lstStyle>
          <a:p>
            <a:fld id="{9E498BCE-22BC-44CB-A3FF-E793B8BD98FE}" type="datetime1">
              <a:rPr lang="en-US" altLang="en-US"/>
              <a:pPr/>
              <a:t>5/25/2016</a:t>
            </a:fld>
            <a:endParaRPr lang="en-US" altLang="en-US"/>
          </a:p>
        </p:txBody>
      </p:sp>
      <p:sp>
        <p:nvSpPr>
          <p:cNvPr id="4" name="Footer Placeholder 2"/>
          <p:cNvSpPr>
            <a:spLocks noGrp="1"/>
          </p:cNvSpPr>
          <p:nvPr>
            <p:ph type="ftr" sz="quarter" idx="11"/>
          </p:nvPr>
        </p:nvSpPr>
        <p:spPr/>
        <p:txBody>
          <a:bodyPr/>
          <a:lstStyle>
            <a:lvl1pPr>
              <a:defRPr/>
            </a:lvl1pPr>
          </a:lstStyle>
          <a:p>
            <a:endParaRPr lang="en-US" altLang="en-US"/>
          </a:p>
        </p:txBody>
      </p:sp>
      <p:sp>
        <p:nvSpPr>
          <p:cNvPr id="5" name="Slide Number Placeholder 3"/>
          <p:cNvSpPr>
            <a:spLocks noGrp="1"/>
          </p:cNvSpPr>
          <p:nvPr>
            <p:ph type="sldNum" sz="quarter" idx="12"/>
          </p:nvPr>
        </p:nvSpPr>
        <p:spPr/>
        <p:txBody>
          <a:bodyPr/>
          <a:lstStyle>
            <a:lvl1pPr>
              <a:defRPr/>
            </a:lvl1pPr>
          </a:lstStyle>
          <a:p>
            <a:fld id="{E69E52B3-651A-42A9-9BB2-576DDAB92F86}" type="slidenum">
              <a:rPr lang="en-US" altLang="en-US"/>
              <a:pPr/>
              <a:t>‹#›</a:t>
            </a:fld>
            <a:endParaRPr lang="en-US" altLang="en-US"/>
          </a:p>
        </p:txBody>
      </p:sp>
    </p:spTree>
    <p:extLst>
      <p:ext uri="{BB962C8B-B14F-4D97-AF65-F5344CB8AC3E}">
        <p14:creationId xmlns:p14="http://schemas.microsoft.com/office/powerpoint/2010/main" val="29613491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6" name="TextBox 5"/>
          <p:cNvSpPr txBox="1"/>
          <p:nvPr/>
        </p:nvSpPr>
        <p:spPr>
          <a:xfrm>
            <a:off x="425450" y="174625"/>
            <a:ext cx="412750" cy="831850"/>
          </a:xfrm>
          <a:prstGeom prst="rect">
            <a:avLst/>
          </a:prstGeom>
          <a:noFill/>
        </p:spPr>
        <p:txBody>
          <a:bodyPr lIns="0" tIns="0" rIns="0" bIns="0">
            <a:spAutoFit/>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r>
              <a:rPr lang="en-US" altLang="en-US" sz="5400" b="1">
                <a:solidFill>
                  <a:srgbClr val="B870B8"/>
                </a:solidFill>
                <a:latin typeface="Rockwell" pitchFamily="4" charset="0"/>
              </a:rPr>
              <a:t>+</a:t>
            </a: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7391400" y="6423025"/>
            <a:ext cx="1536700" cy="365125"/>
          </a:xfrm>
        </p:spPr>
        <p:txBody>
          <a:bodyPr/>
          <a:lstStyle>
            <a:lvl1pPr>
              <a:defRPr/>
            </a:lvl1pPr>
          </a:lstStyle>
          <a:p>
            <a:fld id="{19B1118C-71F2-4521-9BF0-73DC258B2609}" type="datetime1">
              <a:rPr lang="en-US" altLang="en-US"/>
              <a:pPr/>
              <a:t>5/25/2016</a:t>
            </a:fld>
            <a:endParaRPr lang="en-US" altLang="en-US"/>
          </a:p>
        </p:txBody>
      </p:sp>
      <p:sp>
        <p:nvSpPr>
          <p:cNvPr id="8" name="Footer Placeholder 5"/>
          <p:cNvSpPr>
            <a:spLocks noGrp="1"/>
          </p:cNvSpPr>
          <p:nvPr>
            <p:ph type="ftr" sz="quarter" idx="11"/>
          </p:nvPr>
        </p:nvSpPr>
        <p:spPr>
          <a:xfrm>
            <a:off x="3859213" y="6423025"/>
            <a:ext cx="3316287" cy="365125"/>
          </a:xfrm>
        </p:spPr>
        <p:txBody>
          <a:bodyPr/>
          <a:lstStyle>
            <a:lvl1pPr>
              <a:defRPr/>
            </a:lvl1pPr>
          </a:lstStyle>
          <a:p>
            <a:endParaRPr lang="en-US" altLang="en-US"/>
          </a:p>
        </p:txBody>
      </p:sp>
    </p:spTree>
    <p:extLst>
      <p:ext uri="{BB962C8B-B14F-4D97-AF65-F5344CB8AC3E}">
        <p14:creationId xmlns:p14="http://schemas.microsoft.com/office/powerpoint/2010/main" val="4331969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6" name="TextBox 5"/>
          <p:cNvSpPr txBox="1"/>
          <p:nvPr/>
        </p:nvSpPr>
        <p:spPr>
          <a:xfrm>
            <a:off x="3989388" y="3370263"/>
            <a:ext cx="220662" cy="369887"/>
          </a:xfrm>
          <a:prstGeom prst="rect">
            <a:avLst/>
          </a:prstGeom>
          <a:noFill/>
        </p:spPr>
        <p:txBody>
          <a:bodyPr lIns="0" tIns="0" rIns="0" bIns="0">
            <a:spAutoFit/>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r>
              <a:rPr lang="en-US" altLang="en-US" b="1">
                <a:solidFill>
                  <a:srgbClr val="B870B8"/>
                </a:solidFill>
                <a:latin typeface="Rockwell" pitchFamily="4" charset="0"/>
              </a:rPr>
              <a:t>+ </a:t>
            </a: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7391400" y="6423025"/>
            <a:ext cx="1536700" cy="365125"/>
          </a:xfrm>
        </p:spPr>
        <p:txBody>
          <a:bodyPr/>
          <a:lstStyle>
            <a:lvl1pPr>
              <a:defRPr/>
            </a:lvl1pPr>
          </a:lstStyle>
          <a:p>
            <a:fld id="{24A2C10F-1A3E-4F6F-B02B-0D895D48C83A}" type="datetime1">
              <a:rPr lang="en-US" altLang="en-US"/>
              <a:pPr/>
              <a:t>5/25/2016</a:t>
            </a:fld>
            <a:endParaRPr lang="en-US" altLang="en-US"/>
          </a:p>
        </p:txBody>
      </p:sp>
      <p:sp>
        <p:nvSpPr>
          <p:cNvPr id="8" name="Footer Placeholder 5"/>
          <p:cNvSpPr>
            <a:spLocks noGrp="1"/>
          </p:cNvSpPr>
          <p:nvPr>
            <p:ph type="ftr" sz="quarter" idx="11"/>
          </p:nvPr>
        </p:nvSpPr>
        <p:spPr>
          <a:xfrm>
            <a:off x="4191000" y="6423025"/>
            <a:ext cx="3005138" cy="365125"/>
          </a:xfrm>
        </p:spPr>
        <p:txBody>
          <a:bodyPr/>
          <a:lstStyle>
            <a:lvl1pPr>
              <a:defRPr/>
            </a:lvl1pPr>
          </a:lstStyle>
          <a:p>
            <a:endParaRPr lang="en-US" altLang="en-US"/>
          </a:p>
        </p:txBody>
      </p:sp>
      <p:sp>
        <p:nvSpPr>
          <p:cNvPr id="9" name="Slide Number Placeholder 6"/>
          <p:cNvSpPr>
            <a:spLocks noGrp="1"/>
          </p:cNvSpPr>
          <p:nvPr>
            <p:ph type="sldNum" sz="quarter" idx="12"/>
          </p:nvPr>
        </p:nvSpPr>
        <p:spPr/>
        <p:txBody>
          <a:bodyPr/>
          <a:lstStyle>
            <a:lvl1pPr>
              <a:defRPr/>
            </a:lvl1pPr>
          </a:lstStyle>
          <a:p>
            <a:fld id="{38DF1926-9AA4-4F4B-B3A5-6C1815D780DB}" type="slidenum">
              <a:rPr lang="en-US" altLang="en-US"/>
              <a:pPr/>
              <a:t>‹#›</a:t>
            </a:fld>
            <a:endParaRPr lang="en-US" altLang="en-US"/>
          </a:p>
        </p:txBody>
      </p:sp>
    </p:spTree>
    <p:extLst>
      <p:ext uri="{BB962C8B-B14F-4D97-AF65-F5344CB8AC3E}">
        <p14:creationId xmlns:p14="http://schemas.microsoft.com/office/powerpoint/2010/main" val="23745162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5" name="Rectangle 4"/>
          <p:cNvSpPr/>
          <p:nvPr/>
        </p:nvSpPr>
        <p:spPr>
          <a:xfrm>
            <a:off x="6802438" y="228600"/>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6" name="Rectangle 5"/>
          <p:cNvSpPr/>
          <p:nvPr/>
        </p:nvSpPr>
        <p:spPr>
          <a:xfrm>
            <a:off x="6802438" y="2378075"/>
            <a:ext cx="2057400" cy="2038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7" name="TextBox 6"/>
          <p:cNvSpPr txBox="1"/>
          <p:nvPr/>
        </p:nvSpPr>
        <p:spPr>
          <a:xfrm>
            <a:off x="327025" y="4632325"/>
            <a:ext cx="220663" cy="369888"/>
          </a:xfrm>
          <a:prstGeom prst="rect">
            <a:avLst/>
          </a:prstGeom>
          <a:noFill/>
        </p:spPr>
        <p:txBody>
          <a:bodyPr lIns="0" tIns="0" rIns="0" bIns="0">
            <a:spAutoFit/>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r>
              <a:rPr lang="en-US" altLang="en-US" b="1">
                <a:solidFill>
                  <a:srgbClr val="B870B8"/>
                </a:solidFill>
                <a:latin typeface="Rockwell" pitchFamily="4" charset="0"/>
              </a:rPr>
              <a:t>+ </a:t>
            </a:r>
          </a:p>
        </p:txBody>
      </p:sp>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fld id="{0005A06D-AE5A-4F01-9512-5B2780098578}" type="datetime1">
              <a:rPr lang="en-US" altLang="en-US"/>
              <a:pPr/>
              <a:t>5/25/2016</a:t>
            </a:fld>
            <a:endParaRPr lang="en-US" altLang="en-US"/>
          </a:p>
        </p:txBody>
      </p:sp>
      <p:sp>
        <p:nvSpPr>
          <p:cNvPr id="9" name="Footer Placeholder 5"/>
          <p:cNvSpPr>
            <a:spLocks noGrp="1"/>
          </p:cNvSpPr>
          <p:nvPr>
            <p:ph type="ftr" sz="quarter" idx="11"/>
          </p:nvPr>
        </p:nvSpPr>
        <p:spPr/>
        <p:txBody>
          <a:bodyPr/>
          <a:lstStyle>
            <a:lvl1pPr>
              <a:defRPr/>
            </a:lvl1pPr>
          </a:lstStyle>
          <a:p>
            <a:endParaRPr lang="en-US" altLang="en-US"/>
          </a:p>
        </p:txBody>
      </p:sp>
      <p:sp>
        <p:nvSpPr>
          <p:cNvPr id="10" name="Slide Number Placeholder 6"/>
          <p:cNvSpPr>
            <a:spLocks noGrp="1"/>
          </p:cNvSpPr>
          <p:nvPr>
            <p:ph type="sldNum" sz="quarter" idx="12"/>
          </p:nvPr>
        </p:nvSpPr>
        <p:spPr/>
        <p:txBody>
          <a:bodyPr/>
          <a:lstStyle>
            <a:lvl1pPr>
              <a:defRPr/>
            </a:lvl1pPr>
          </a:lstStyle>
          <a:p>
            <a:fld id="{394A7ADF-8037-4E9E-B61C-67EC6DA2399B}" type="slidenum">
              <a:rPr lang="en-US" altLang="en-US"/>
              <a:pPr/>
              <a:t>‹#›</a:t>
            </a:fld>
            <a:endParaRPr lang="en-US" altLang="en-US"/>
          </a:p>
        </p:txBody>
      </p:sp>
    </p:spTree>
    <p:extLst>
      <p:ext uri="{BB962C8B-B14F-4D97-AF65-F5344CB8AC3E}">
        <p14:creationId xmlns:p14="http://schemas.microsoft.com/office/powerpoint/2010/main" val="31884776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6" name="Rectangle 5"/>
          <p:cNvSpPr/>
          <p:nvPr/>
        </p:nvSpPr>
        <p:spPr>
          <a:xfrm>
            <a:off x="282575" y="228600"/>
            <a:ext cx="6386513"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7" name="TextBox 6"/>
          <p:cNvSpPr txBox="1"/>
          <p:nvPr/>
        </p:nvSpPr>
        <p:spPr>
          <a:xfrm>
            <a:off x="425450" y="174625"/>
            <a:ext cx="412750" cy="831850"/>
          </a:xfrm>
          <a:prstGeom prst="rect">
            <a:avLst/>
          </a:prstGeom>
          <a:noFill/>
        </p:spPr>
        <p:txBody>
          <a:bodyPr lIns="0" tIns="0" rIns="0" bIns="0">
            <a:spAutoFit/>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r>
              <a:rPr lang="en-US" altLang="en-US" sz="5400" b="1">
                <a:solidFill>
                  <a:srgbClr val="B870B8"/>
                </a:solidFill>
                <a:latin typeface="Rockwell" pitchFamily="4" charset="0"/>
              </a:rPr>
              <a:t>+</a:t>
            </a:r>
          </a:p>
        </p:txBody>
      </p:sp>
      <p:sp>
        <p:nvSpPr>
          <p:cNvPr id="8" name="Rectangle 7"/>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12"/>
          <p:cNvSpPr>
            <a:spLocks noGrp="1"/>
          </p:cNvSpPr>
          <p:nvPr>
            <p:ph type="pic" sz="quarter" idx="13"/>
          </p:nvPr>
        </p:nvSpPr>
        <p:spPr>
          <a:xfrm>
            <a:off x="6802438" y="2374940"/>
            <a:ext cx="2057400" cy="2039112"/>
          </a:xfrm>
        </p:spPr>
        <p:txBody>
          <a:bodyPr rtlCol="0">
            <a:normAutofit/>
          </a:bodyPr>
          <a:lstStyle>
            <a:lvl1pPr>
              <a:buNone/>
              <a:defRPr/>
            </a:lvl1pPr>
          </a:lstStyle>
          <a:p>
            <a:pPr lvl="0"/>
            <a:r>
              <a:rPr lang="en-US" noProof="0" smtClean="0"/>
              <a:t>Drag picture to placeholder or click icon to add</a:t>
            </a:r>
            <a:endParaRPr noProof="0"/>
          </a:p>
        </p:txBody>
      </p:sp>
      <p:sp>
        <p:nvSpPr>
          <p:cNvPr id="13" name="Picture Placeholder 12"/>
          <p:cNvSpPr>
            <a:spLocks noGrp="1"/>
          </p:cNvSpPr>
          <p:nvPr>
            <p:ph type="pic" sz="quarter" idx="14"/>
          </p:nvPr>
        </p:nvSpPr>
        <p:spPr>
          <a:xfrm>
            <a:off x="6802438" y="4535424"/>
            <a:ext cx="2057400" cy="2039112"/>
          </a:xfrm>
        </p:spPr>
        <p:txBody>
          <a:bodyPr rtlCol="0">
            <a:normAutofit/>
          </a:bodyPr>
          <a:lstStyle>
            <a:lvl1pPr>
              <a:buNone/>
              <a:defRPr/>
            </a:lvl1pPr>
          </a:lstStyle>
          <a:p>
            <a:pPr lvl="0"/>
            <a:r>
              <a:rPr lang="en-US" noProof="0" smtClean="0"/>
              <a:t>Drag picture to placeholder or click icon to add</a:t>
            </a:r>
            <a:endParaRPr noProof="0"/>
          </a:p>
        </p:txBody>
      </p:sp>
      <p:sp>
        <p:nvSpPr>
          <p:cNvPr id="9" name="Date Placeholder 4"/>
          <p:cNvSpPr>
            <a:spLocks noGrp="1"/>
          </p:cNvSpPr>
          <p:nvPr>
            <p:ph type="dt" sz="half" idx="15"/>
          </p:nvPr>
        </p:nvSpPr>
        <p:spPr>
          <a:xfrm>
            <a:off x="5211763" y="6235700"/>
            <a:ext cx="1349375" cy="365125"/>
          </a:xfrm>
        </p:spPr>
        <p:txBody>
          <a:bodyPr/>
          <a:lstStyle>
            <a:lvl1pPr>
              <a:defRPr>
                <a:solidFill>
                  <a:schemeClr val="bg1"/>
                </a:solidFill>
              </a:defRPr>
            </a:lvl1pPr>
          </a:lstStyle>
          <a:p>
            <a:fld id="{328763AE-8214-4AF7-B26C-095F43FCA23C}" type="datetime1">
              <a:rPr lang="en-US" altLang="en-US"/>
              <a:pPr/>
              <a:t>5/25/2016</a:t>
            </a:fld>
            <a:endParaRPr lang="en-US" altLang="en-US"/>
          </a:p>
        </p:txBody>
      </p:sp>
      <p:sp>
        <p:nvSpPr>
          <p:cNvPr id="10" name="Footer Placeholder 5"/>
          <p:cNvSpPr>
            <a:spLocks noGrp="1"/>
          </p:cNvSpPr>
          <p:nvPr>
            <p:ph type="ftr" sz="quarter" idx="16"/>
          </p:nvPr>
        </p:nvSpPr>
        <p:spPr>
          <a:xfrm>
            <a:off x="381000" y="6235700"/>
            <a:ext cx="4648200" cy="365125"/>
          </a:xfrm>
        </p:spPr>
        <p:txBody>
          <a:bodyPr/>
          <a:lstStyle>
            <a:lvl1pPr>
              <a:defRPr>
                <a:solidFill>
                  <a:schemeClr val="bg1"/>
                </a:solidFill>
              </a:defRPr>
            </a:lvl1pPr>
          </a:lstStyle>
          <a:p>
            <a:endParaRPr lang="en-US" altLang="en-US"/>
          </a:p>
        </p:txBody>
      </p:sp>
      <p:sp>
        <p:nvSpPr>
          <p:cNvPr id="11" name="Slide Number Placeholder 6"/>
          <p:cNvSpPr>
            <a:spLocks noGrp="1"/>
          </p:cNvSpPr>
          <p:nvPr>
            <p:ph type="sldNum" sz="quarter" idx="17"/>
          </p:nvPr>
        </p:nvSpPr>
        <p:spPr/>
        <p:txBody>
          <a:bodyPr/>
          <a:lstStyle>
            <a:lvl1pPr>
              <a:defRPr/>
            </a:lvl1pPr>
          </a:lstStyle>
          <a:p>
            <a:fld id="{B2031896-A8C8-447C-9B6E-F48A4F44AA03}" type="slidenum">
              <a:rPr lang="en-US" altLang="en-US"/>
              <a:pPr/>
              <a:t>‹#›</a:t>
            </a:fld>
            <a:endParaRPr lang="en-US" altLang="en-US"/>
          </a:p>
        </p:txBody>
      </p:sp>
    </p:spTree>
    <p:extLst>
      <p:ext uri="{BB962C8B-B14F-4D97-AF65-F5344CB8AC3E}">
        <p14:creationId xmlns:p14="http://schemas.microsoft.com/office/powerpoint/2010/main" val="30592419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7" name="Rectangle 6"/>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8" name="TextBox 7"/>
          <p:cNvSpPr txBox="1"/>
          <p:nvPr/>
        </p:nvSpPr>
        <p:spPr>
          <a:xfrm>
            <a:off x="425450" y="174625"/>
            <a:ext cx="412750" cy="831850"/>
          </a:xfrm>
          <a:prstGeom prst="rect">
            <a:avLst/>
          </a:prstGeom>
          <a:noFill/>
        </p:spPr>
        <p:txBody>
          <a:bodyPr lIns="0" tIns="0" rIns="0" bIns="0">
            <a:spAutoFit/>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r>
              <a:rPr lang="en-US" altLang="en-US" sz="5400" b="1">
                <a:solidFill>
                  <a:srgbClr val="B870B8"/>
                </a:solidFill>
                <a:latin typeface="Rockwell" pitchFamily="4" charset="0"/>
              </a:rPr>
              <a:t>+</a:t>
            </a:r>
          </a:p>
        </p:txBody>
      </p:sp>
      <p:sp>
        <p:nvSpPr>
          <p:cNvPr id="9" name="Rectangle 8"/>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10" name="Rectangle 9"/>
          <p:cNvSpPr/>
          <p:nvPr/>
        </p:nvSpPr>
        <p:spPr>
          <a:xfrm>
            <a:off x="4624388" y="4535488"/>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12"/>
          <p:cNvSpPr>
            <a:spLocks noGrp="1"/>
          </p:cNvSpPr>
          <p:nvPr>
            <p:ph type="pic" sz="quarter" idx="13"/>
          </p:nvPr>
        </p:nvSpPr>
        <p:spPr>
          <a:xfrm>
            <a:off x="4624388" y="228600"/>
            <a:ext cx="2057400" cy="2039112"/>
          </a:xfrm>
        </p:spPr>
        <p:txBody>
          <a:bodyPr rtlCol="0">
            <a:normAutofit/>
          </a:bodyPr>
          <a:lstStyle>
            <a:lvl1pPr>
              <a:buNone/>
              <a:defRPr/>
            </a:lvl1pPr>
          </a:lstStyle>
          <a:p>
            <a:pPr lvl="0"/>
            <a:r>
              <a:rPr lang="en-US" noProof="0" smtClean="0"/>
              <a:t>Drag picture to placeholder or click icon to add</a:t>
            </a:r>
            <a:endParaRPr noProof="0"/>
          </a:p>
        </p:txBody>
      </p:sp>
      <p:sp>
        <p:nvSpPr>
          <p:cNvPr id="13" name="Picture Placeholder 12"/>
          <p:cNvSpPr>
            <a:spLocks noGrp="1"/>
          </p:cNvSpPr>
          <p:nvPr>
            <p:ph type="pic" sz="quarter" idx="14"/>
          </p:nvPr>
        </p:nvSpPr>
        <p:spPr>
          <a:xfrm>
            <a:off x="4624388" y="2381663"/>
            <a:ext cx="2057400" cy="2039112"/>
          </a:xfrm>
        </p:spPr>
        <p:txBody>
          <a:bodyPr rtlCol="0">
            <a:normAutofit/>
          </a:bodyPr>
          <a:lstStyle>
            <a:lvl1pPr>
              <a:buNone/>
              <a:defRPr/>
            </a:lvl1pPr>
          </a:lstStyle>
          <a:p>
            <a:pPr lvl="0"/>
            <a:r>
              <a:rPr lang="en-US" noProof="0" smtClean="0"/>
              <a:t>Drag picture to placeholder or click icon to add</a:t>
            </a:r>
            <a:endParaRPr noProof="0"/>
          </a:p>
        </p:txBody>
      </p:sp>
      <p:sp>
        <p:nvSpPr>
          <p:cNvPr id="14" name="Picture Placeholder 12"/>
          <p:cNvSpPr>
            <a:spLocks noGrp="1"/>
          </p:cNvSpPr>
          <p:nvPr>
            <p:ph type="pic" sz="quarter" idx="15"/>
          </p:nvPr>
        </p:nvSpPr>
        <p:spPr>
          <a:xfrm>
            <a:off x="6803136" y="2381662"/>
            <a:ext cx="2057400" cy="4187952"/>
          </a:xfrm>
        </p:spPr>
        <p:txBody>
          <a:bodyPr rtlCol="0">
            <a:normAutofit/>
          </a:bodyPr>
          <a:lstStyle>
            <a:lvl1pPr>
              <a:buNone/>
              <a:defRPr/>
            </a:lvl1pPr>
          </a:lstStyle>
          <a:p>
            <a:pPr lvl="0"/>
            <a:r>
              <a:rPr lang="en-US" noProof="0" smtClean="0"/>
              <a:t>Drag picture to placeholder or click icon to add</a:t>
            </a:r>
            <a:endParaRPr noProof="0"/>
          </a:p>
        </p:txBody>
      </p:sp>
      <p:sp>
        <p:nvSpPr>
          <p:cNvPr id="11" name="Date Placeholder 4"/>
          <p:cNvSpPr>
            <a:spLocks noGrp="1"/>
          </p:cNvSpPr>
          <p:nvPr>
            <p:ph type="dt" sz="half" idx="16"/>
          </p:nvPr>
        </p:nvSpPr>
        <p:spPr>
          <a:xfrm>
            <a:off x="3048000" y="6235700"/>
            <a:ext cx="1347788" cy="365125"/>
          </a:xfrm>
        </p:spPr>
        <p:txBody>
          <a:bodyPr/>
          <a:lstStyle>
            <a:lvl1pPr>
              <a:defRPr>
                <a:solidFill>
                  <a:schemeClr val="bg1"/>
                </a:solidFill>
              </a:defRPr>
            </a:lvl1pPr>
          </a:lstStyle>
          <a:p>
            <a:fld id="{CC1DE7ED-29A8-4606-B0F8-CE083FACB818}" type="datetime1">
              <a:rPr lang="en-US" altLang="en-US"/>
              <a:pPr/>
              <a:t>5/25/2016</a:t>
            </a:fld>
            <a:endParaRPr lang="en-US" altLang="en-US"/>
          </a:p>
        </p:txBody>
      </p:sp>
      <p:sp>
        <p:nvSpPr>
          <p:cNvPr id="15" name="Footer Placeholder 5"/>
          <p:cNvSpPr>
            <a:spLocks noGrp="1"/>
          </p:cNvSpPr>
          <p:nvPr>
            <p:ph type="ftr" sz="quarter" idx="17"/>
          </p:nvPr>
        </p:nvSpPr>
        <p:spPr>
          <a:xfrm>
            <a:off x="381000" y="6235700"/>
            <a:ext cx="2590800" cy="365125"/>
          </a:xfrm>
        </p:spPr>
        <p:txBody>
          <a:bodyPr/>
          <a:lstStyle>
            <a:lvl1pPr>
              <a:defRPr>
                <a:solidFill>
                  <a:schemeClr val="bg1"/>
                </a:solidFill>
              </a:defRPr>
            </a:lvl1pPr>
          </a:lstStyle>
          <a:p>
            <a:endParaRPr lang="en-US" altLang="en-US"/>
          </a:p>
        </p:txBody>
      </p:sp>
      <p:sp>
        <p:nvSpPr>
          <p:cNvPr id="16" name="Slide Number Placeholder 6"/>
          <p:cNvSpPr>
            <a:spLocks noGrp="1"/>
          </p:cNvSpPr>
          <p:nvPr>
            <p:ph type="sldNum" sz="quarter" idx="18"/>
          </p:nvPr>
        </p:nvSpPr>
        <p:spPr/>
        <p:txBody>
          <a:bodyPr/>
          <a:lstStyle>
            <a:lvl1pPr>
              <a:defRPr/>
            </a:lvl1pPr>
          </a:lstStyle>
          <a:p>
            <a:fld id="{EA7EFB1D-13BB-4937-A771-501CB35850FC}" type="slidenum">
              <a:rPr lang="en-US" altLang="en-US"/>
              <a:pPr/>
              <a:t>‹#›</a:t>
            </a:fld>
            <a:endParaRPr lang="en-US" altLang="en-US"/>
          </a:p>
        </p:txBody>
      </p:sp>
    </p:spTree>
    <p:extLst>
      <p:ext uri="{BB962C8B-B14F-4D97-AF65-F5344CB8AC3E}">
        <p14:creationId xmlns:p14="http://schemas.microsoft.com/office/powerpoint/2010/main" val="14744697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7" name="Rectangle 6"/>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8" name="TextBox 7"/>
          <p:cNvSpPr txBox="1"/>
          <p:nvPr/>
        </p:nvSpPr>
        <p:spPr>
          <a:xfrm>
            <a:off x="4749800" y="3370263"/>
            <a:ext cx="220663" cy="369887"/>
          </a:xfrm>
          <a:prstGeom prst="rect">
            <a:avLst/>
          </a:prstGeom>
          <a:noFill/>
        </p:spPr>
        <p:txBody>
          <a:bodyPr lIns="0" tIns="0" rIns="0" bIns="0">
            <a:spAutoFit/>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r>
              <a:rPr lang="en-US" altLang="en-US" b="1">
                <a:solidFill>
                  <a:srgbClr val="B870B8"/>
                </a:solidFill>
                <a:latin typeface="Rockwell" pitchFamily="4" charset="0"/>
              </a:rPr>
              <a:t>+ </a:t>
            </a: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Picture Placeholder 12"/>
          <p:cNvSpPr>
            <a:spLocks noGrp="1"/>
          </p:cNvSpPr>
          <p:nvPr>
            <p:ph type="pic" sz="quarter" idx="13"/>
          </p:nvPr>
        </p:nvSpPr>
        <p:spPr>
          <a:xfrm>
            <a:off x="277905" y="228600"/>
            <a:ext cx="2057400" cy="2039112"/>
          </a:xfrm>
        </p:spPr>
        <p:txBody>
          <a:bodyPr rtlCol="0">
            <a:normAutofit/>
          </a:bodyPr>
          <a:lstStyle>
            <a:lvl1pPr>
              <a:buNone/>
              <a:defRPr/>
            </a:lvl1pPr>
          </a:lstStyle>
          <a:p>
            <a:pPr lvl="0"/>
            <a:r>
              <a:rPr lang="en-US" noProof="0" smtClean="0"/>
              <a:t>Drag picture to placeholder or click icon to add</a:t>
            </a:r>
            <a:endParaRPr noProof="0"/>
          </a:p>
        </p:txBody>
      </p:sp>
      <p:sp>
        <p:nvSpPr>
          <p:cNvPr id="15" name="Picture Placeholder 12"/>
          <p:cNvSpPr>
            <a:spLocks noGrp="1"/>
          </p:cNvSpPr>
          <p:nvPr>
            <p:ph type="pic" sz="quarter" idx="14"/>
          </p:nvPr>
        </p:nvSpPr>
        <p:spPr>
          <a:xfrm>
            <a:off x="2460625" y="228600"/>
            <a:ext cx="2057400" cy="2039112"/>
          </a:xfrm>
        </p:spPr>
        <p:txBody>
          <a:bodyPr rtlCol="0">
            <a:normAutofit/>
          </a:bodyPr>
          <a:lstStyle>
            <a:lvl1pPr>
              <a:buNone/>
              <a:defRPr/>
            </a:lvl1pPr>
          </a:lstStyle>
          <a:p>
            <a:pPr lvl="0"/>
            <a:r>
              <a:rPr lang="en-US" noProof="0" smtClean="0"/>
              <a:t>Drag picture to placeholder or click icon to add</a:t>
            </a:r>
            <a:endParaRPr noProof="0"/>
          </a:p>
        </p:txBody>
      </p:sp>
      <p:sp>
        <p:nvSpPr>
          <p:cNvPr id="9" name="Date Placeholder 4"/>
          <p:cNvSpPr>
            <a:spLocks noGrp="1"/>
          </p:cNvSpPr>
          <p:nvPr>
            <p:ph type="dt" sz="half" idx="15"/>
          </p:nvPr>
        </p:nvSpPr>
        <p:spPr>
          <a:xfrm>
            <a:off x="7391400" y="6423025"/>
            <a:ext cx="1536700" cy="365125"/>
          </a:xfrm>
        </p:spPr>
        <p:txBody>
          <a:bodyPr/>
          <a:lstStyle>
            <a:lvl1pPr>
              <a:defRPr/>
            </a:lvl1pPr>
          </a:lstStyle>
          <a:p>
            <a:fld id="{D935826E-61B0-4716-A457-E9B876AAA254}" type="datetime1">
              <a:rPr lang="en-US" altLang="en-US"/>
              <a:pPr/>
              <a:t>5/25/2016</a:t>
            </a:fld>
            <a:endParaRPr lang="en-US" altLang="en-US"/>
          </a:p>
        </p:txBody>
      </p:sp>
      <p:sp>
        <p:nvSpPr>
          <p:cNvPr id="10" name="Footer Placeholder 5"/>
          <p:cNvSpPr>
            <a:spLocks noGrp="1"/>
          </p:cNvSpPr>
          <p:nvPr>
            <p:ph type="ftr" sz="quarter" idx="16"/>
          </p:nvPr>
        </p:nvSpPr>
        <p:spPr>
          <a:xfrm>
            <a:off x="4191000" y="6423025"/>
            <a:ext cx="3005138" cy="365125"/>
          </a:xfrm>
        </p:spPr>
        <p:txBody>
          <a:bodyPr/>
          <a:lstStyle>
            <a:lvl1pPr>
              <a:defRPr/>
            </a:lvl1pPr>
          </a:lstStyle>
          <a:p>
            <a:endParaRPr lang="en-US" altLang="en-US"/>
          </a:p>
        </p:txBody>
      </p:sp>
      <p:sp>
        <p:nvSpPr>
          <p:cNvPr id="11" name="Slide Number Placeholder 6"/>
          <p:cNvSpPr>
            <a:spLocks noGrp="1"/>
          </p:cNvSpPr>
          <p:nvPr>
            <p:ph type="sldNum" sz="quarter" idx="17"/>
          </p:nvPr>
        </p:nvSpPr>
        <p:spPr/>
        <p:txBody>
          <a:bodyPr/>
          <a:lstStyle>
            <a:lvl1pPr>
              <a:defRPr/>
            </a:lvl1pPr>
          </a:lstStyle>
          <a:p>
            <a:fld id="{7FD71971-78C7-4B7D-88A9-00CECAE64123}" type="slidenum">
              <a:rPr lang="en-US" altLang="en-US"/>
              <a:pPr/>
              <a:t>‹#›</a:t>
            </a:fld>
            <a:endParaRPr lang="en-US" altLang="en-US"/>
          </a:p>
        </p:txBody>
      </p:sp>
    </p:spTree>
    <p:extLst>
      <p:ext uri="{BB962C8B-B14F-4D97-AF65-F5344CB8AC3E}">
        <p14:creationId xmlns:p14="http://schemas.microsoft.com/office/powerpoint/2010/main" val="35366920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4" name="Rectangle 3"/>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5" name="TextBox 4"/>
          <p:cNvSpPr txBox="1"/>
          <p:nvPr/>
        </p:nvSpPr>
        <p:spPr>
          <a:xfrm>
            <a:off x="223838" y="228600"/>
            <a:ext cx="260350" cy="554038"/>
          </a:xfrm>
          <a:prstGeom prst="rect">
            <a:avLst/>
          </a:prstGeom>
          <a:noFill/>
        </p:spPr>
        <p:txBody>
          <a:bodyPr lIns="0" tIns="0" rIns="0" bIns="0">
            <a:spAutoFit/>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r>
              <a:rPr lang="en-US" altLang="en-US" sz="3600" b="1">
                <a:solidFill>
                  <a:srgbClr val="B870B8"/>
                </a:solidFill>
                <a:latin typeface="Rockwell" pitchFamily="4" charset="0"/>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Date Placeholder 3"/>
          <p:cNvSpPr>
            <a:spLocks noGrp="1"/>
          </p:cNvSpPr>
          <p:nvPr>
            <p:ph type="dt" sz="half" idx="10"/>
          </p:nvPr>
        </p:nvSpPr>
        <p:spPr/>
        <p:txBody>
          <a:bodyPr/>
          <a:lstStyle>
            <a:lvl1pPr>
              <a:defRPr/>
            </a:lvl1pPr>
          </a:lstStyle>
          <a:p>
            <a:fld id="{7DC43920-DC8A-4CEF-B2AB-EB4182E26E28}" type="datetime1">
              <a:rPr lang="en-US" altLang="en-US"/>
              <a:pPr/>
              <a:t>5/25/2016</a:t>
            </a:fld>
            <a:endParaRPr lang="en-US" altLang="en-US"/>
          </a:p>
        </p:txBody>
      </p:sp>
      <p:sp>
        <p:nvSpPr>
          <p:cNvPr id="7" name="Footer Placeholder 4"/>
          <p:cNvSpPr>
            <a:spLocks noGrp="1"/>
          </p:cNvSpPr>
          <p:nvPr>
            <p:ph type="ftr" sz="quarter" idx="11"/>
          </p:nvPr>
        </p:nvSpPr>
        <p:spPr/>
        <p:txBody>
          <a:bodyPr/>
          <a:lstStyle>
            <a:lvl1pPr>
              <a:defRPr/>
            </a:lvl1pPr>
          </a:lstStyle>
          <a:p>
            <a:endParaRPr lang="en-US" altLang="en-US"/>
          </a:p>
        </p:txBody>
      </p:sp>
      <p:sp>
        <p:nvSpPr>
          <p:cNvPr id="8" name="Slide Number Placeholder 5"/>
          <p:cNvSpPr>
            <a:spLocks noGrp="1"/>
          </p:cNvSpPr>
          <p:nvPr>
            <p:ph type="sldNum" sz="quarter" idx="12"/>
          </p:nvPr>
        </p:nvSpPr>
        <p:spPr/>
        <p:txBody>
          <a:bodyPr/>
          <a:lstStyle>
            <a:lvl1pPr>
              <a:defRPr/>
            </a:lvl1pPr>
          </a:lstStyle>
          <a:p>
            <a:fld id="{A7D2ED7A-D201-4A61-A0A2-10639F425660}" type="slidenum">
              <a:rPr lang="en-US" altLang="en-US"/>
              <a:pPr/>
              <a:t>‹#›</a:t>
            </a:fld>
            <a:endParaRPr lang="en-US" altLang="en-US"/>
          </a:p>
        </p:txBody>
      </p:sp>
    </p:spTree>
    <p:extLst>
      <p:ext uri="{BB962C8B-B14F-4D97-AF65-F5344CB8AC3E}">
        <p14:creationId xmlns:p14="http://schemas.microsoft.com/office/powerpoint/2010/main" val="2441517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4" name="Rectangle 3"/>
          <p:cNvSpPr/>
          <p:nvPr/>
        </p:nvSpPr>
        <p:spPr>
          <a:xfrm>
            <a:off x="8210550" y="282575"/>
            <a:ext cx="64135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5" name="TextBox 4"/>
          <p:cNvSpPr txBox="1"/>
          <p:nvPr/>
        </p:nvSpPr>
        <p:spPr>
          <a:xfrm>
            <a:off x="223838" y="228600"/>
            <a:ext cx="260350" cy="554038"/>
          </a:xfrm>
          <a:prstGeom prst="rect">
            <a:avLst/>
          </a:prstGeom>
          <a:noFill/>
        </p:spPr>
        <p:txBody>
          <a:bodyPr lIns="0" tIns="0" rIns="0" bIns="0">
            <a:spAutoFit/>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r>
              <a:rPr lang="en-US" altLang="en-US" sz="3600" b="1">
                <a:solidFill>
                  <a:srgbClr val="B870B8"/>
                </a:solidFill>
                <a:latin typeface="Rockwell" pitchFamily="4" charset="0"/>
              </a:rPr>
              <a:t>+</a:t>
            </a:r>
          </a:p>
        </p:txBody>
      </p:sp>
      <p:sp>
        <p:nvSpPr>
          <p:cNvPr id="6" name="Rectangle 5"/>
          <p:cNvSpPr/>
          <p:nvPr/>
        </p:nvSpPr>
        <p:spPr>
          <a:xfrm>
            <a:off x="8067675" y="282575"/>
            <a:ext cx="92075"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3"/>
          <p:cNvSpPr>
            <a:spLocks noGrp="1"/>
          </p:cNvSpPr>
          <p:nvPr>
            <p:ph type="dt" sz="half" idx="10"/>
          </p:nvPr>
        </p:nvSpPr>
        <p:spPr/>
        <p:txBody>
          <a:bodyPr/>
          <a:lstStyle>
            <a:lvl1pPr>
              <a:defRPr/>
            </a:lvl1pPr>
          </a:lstStyle>
          <a:p>
            <a:fld id="{C3C3D7A0-F97A-4A16-A81A-499FF35F2E3A}" type="datetime1">
              <a:rPr lang="en-US" altLang="en-US"/>
              <a:pPr/>
              <a:t>5/25/2016</a:t>
            </a:fld>
            <a:endParaRPr lang="en-US" altLang="en-US"/>
          </a:p>
        </p:txBody>
      </p:sp>
      <p:sp>
        <p:nvSpPr>
          <p:cNvPr id="8" name="Footer Placeholder 4"/>
          <p:cNvSpPr>
            <a:spLocks noGrp="1"/>
          </p:cNvSpPr>
          <p:nvPr>
            <p:ph type="ftr" sz="quarter" idx="11"/>
          </p:nvPr>
        </p:nvSpPr>
        <p:spPr/>
        <p:txBody>
          <a:bodyPr/>
          <a:lstStyle>
            <a:lvl1pPr>
              <a:defRPr/>
            </a:lvl1pPr>
          </a:lstStyle>
          <a:p>
            <a:endParaRPr lang="en-US" altLang="en-US"/>
          </a:p>
        </p:txBody>
      </p:sp>
      <p:sp>
        <p:nvSpPr>
          <p:cNvPr id="9" name="Slide Number Placeholder 5"/>
          <p:cNvSpPr>
            <a:spLocks noGrp="1"/>
          </p:cNvSpPr>
          <p:nvPr>
            <p:ph type="sldNum" sz="quarter" idx="12"/>
          </p:nvPr>
        </p:nvSpPr>
        <p:spPr/>
        <p:txBody>
          <a:bodyPr/>
          <a:lstStyle>
            <a:lvl1pPr>
              <a:defRPr/>
            </a:lvl1pPr>
          </a:lstStyle>
          <a:p>
            <a:fld id="{EF7B51C7-C98B-44F7-A28B-52C16992EDCC}" type="slidenum">
              <a:rPr lang="en-US" altLang="en-US"/>
              <a:pPr/>
              <a:t>‹#›</a:t>
            </a:fld>
            <a:endParaRPr lang="en-US" altLang="en-US"/>
          </a:p>
        </p:txBody>
      </p:sp>
    </p:spTree>
    <p:extLst>
      <p:ext uri="{BB962C8B-B14F-4D97-AF65-F5344CB8AC3E}">
        <p14:creationId xmlns:p14="http://schemas.microsoft.com/office/powerpoint/2010/main" val="40556080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4" name="Rectangle 3"/>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5" name="TextBox 4"/>
          <p:cNvSpPr txBox="1"/>
          <p:nvPr/>
        </p:nvSpPr>
        <p:spPr>
          <a:xfrm rot="16200000">
            <a:off x="8593932" y="561181"/>
            <a:ext cx="260350" cy="554037"/>
          </a:xfrm>
          <a:prstGeom prst="rect">
            <a:avLst/>
          </a:prstGeom>
          <a:noFill/>
        </p:spPr>
        <p:txBody>
          <a:bodyPr lIns="0" tIns="0" rIns="0" bIns="0">
            <a:spAutoFit/>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r>
              <a:rPr lang="en-US" altLang="en-US" sz="3600" b="1">
                <a:solidFill>
                  <a:srgbClr val="B870B8"/>
                </a:solidFill>
                <a:latin typeface="Rockwell" pitchFamily="4" charset="0"/>
              </a:rPr>
              <a:t>+</a:t>
            </a:r>
          </a:p>
        </p:txBody>
      </p:sp>
      <p:sp>
        <p:nvSpPr>
          <p:cNvPr id="2" name="Vertical Title 1"/>
          <p:cNvSpPr>
            <a:spLocks noGrp="1"/>
          </p:cNvSpPr>
          <p:nvPr>
            <p:ph type="title" orient="vert"/>
          </p:nvPr>
        </p:nvSpPr>
        <p:spPr>
          <a:xfrm>
            <a:off x="7995772" y="954742"/>
            <a:ext cx="681318" cy="517142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Date Placeholder 3"/>
          <p:cNvSpPr>
            <a:spLocks noGrp="1"/>
          </p:cNvSpPr>
          <p:nvPr>
            <p:ph type="dt" sz="half" idx="10"/>
          </p:nvPr>
        </p:nvSpPr>
        <p:spPr/>
        <p:txBody>
          <a:bodyPr/>
          <a:lstStyle>
            <a:lvl1pPr>
              <a:defRPr/>
            </a:lvl1pPr>
          </a:lstStyle>
          <a:p>
            <a:fld id="{BDB12E1C-7A3F-4D25-8009-C199B8884F47}" type="datetime1">
              <a:rPr lang="en-US" altLang="en-US"/>
              <a:pPr/>
              <a:t>5/25/2016</a:t>
            </a:fld>
            <a:endParaRPr lang="en-US" altLang="en-US"/>
          </a:p>
        </p:txBody>
      </p:sp>
      <p:sp>
        <p:nvSpPr>
          <p:cNvPr id="7" name="Footer Placeholder 4"/>
          <p:cNvSpPr>
            <a:spLocks noGrp="1"/>
          </p:cNvSpPr>
          <p:nvPr>
            <p:ph type="ftr" sz="quarter" idx="11"/>
          </p:nvPr>
        </p:nvSpPr>
        <p:spPr/>
        <p:txBody>
          <a:bodyPr/>
          <a:lstStyle>
            <a:lvl1pPr>
              <a:defRPr/>
            </a:lvl1pPr>
          </a:lstStyle>
          <a:p>
            <a:endParaRPr lang="en-US" altLang="en-US"/>
          </a:p>
        </p:txBody>
      </p:sp>
      <p:sp>
        <p:nvSpPr>
          <p:cNvPr id="8" name="Slide Number Placeholder 5"/>
          <p:cNvSpPr>
            <a:spLocks noGrp="1"/>
          </p:cNvSpPr>
          <p:nvPr>
            <p:ph type="sldNum" sz="quarter" idx="12"/>
          </p:nvPr>
        </p:nvSpPr>
        <p:spPr/>
        <p:txBody>
          <a:bodyPr/>
          <a:lstStyle>
            <a:lvl1pPr>
              <a:defRPr/>
            </a:lvl1pPr>
          </a:lstStyle>
          <a:p>
            <a:fld id="{872ED05C-08CC-4A8D-BCF9-810B7FBFA2A7}" type="slidenum">
              <a:rPr lang="en-US" altLang="en-US"/>
              <a:pPr/>
              <a:t>‹#›</a:t>
            </a:fld>
            <a:endParaRPr lang="en-US" altLang="en-US"/>
          </a:p>
        </p:txBody>
      </p:sp>
    </p:spTree>
    <p:extLst>
      <p:ext uri="{BB962C8B-B14F-4D97-AF65-F5344CB8AC3E}">
        <p14:creationId xmlns:p14="http://schemas.microsoft.com/office/powerpoint/2010/main" val="1287962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5" name="Rectangle 4"/>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6" name="TextBox 5"/>
          <p:cNvSpPr txBox="1"/>
          <p:nvPr/>
        </p:nvSpPr>
        <p:spPr>
          <a:xfrm>
            <a:off x="223838" y="228600"/>
            <a:ext cx="260350" cy="554038"/>
          </a:xfrm>
          <a:prstGeom prst="rect">
            <a:avLst/>
          </a:prstGeom>
          <a:noFill/>
        </p:spPr>
        <p:txBody>
          <a:bodyPr lIns="0" tIns="0" rIns="0" bIns="0">
            <a:spAutoFit/>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r>
              <a:rPr lang="en-US" altLang="en-US" sz="3600" b="1">
                <a:solidFill>
                  <a:srgbClr val="B870B8"/>
                </a:solidFill>
                <a:latin typeface="Rockwell" pitchFamily="4" charset="0"/>
              </a:rPr>
              <a:t>+</a:t>
            </a:r>
          </a:p>
        </p:txBody>
      </p:sp>
      <p:sp>
        <p:nvSpPr>
          <p:cNvPr id="2" name="Title 1"/>
          <p:cNvSpPr>
            <a:spLocks noGrp="1"/>
          </p:cNvSpPr>
          <p:nvPr>
            <p:ph type="title"/>
          </p:nvPr>
        </p:nvSpPr>
        <p:spPr>
          <a:xfrm>
            <a:off x="498474" y="134471"/>
            <a:ext cx="7556313" cy="995082"/>
          </a:xfrm>
        </p:spPr>
        <p:txBody>
          <a:bodyPr anchor="b"/>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Text Placeholder 3"/>
          <p:cNvSpPr>
            <a:spLocks noGrp="1"/>
          </p:cNvSpPr>
          <p:nvPr>
            <p:ph type="body" sz="half" idx="2"/>
          </p:nvPr>
        </p:nvSpPr>
        <p:spPr>
          <a:xfrm>
            <a:off x="498518" y="1129553"/>
            <a:ext cx="7558960" cy="774700"/>
          </a:xfrm>
        </p:spPr>
        <p:txBody>
          <a:bodyPr rtlCol="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fld id="{E6549933-0684-4220-8385-CE156636234D}" type="datetime1">
              <a:rPr lang="en-US" altLang="en-US"/>
              <a:pPr/>
              <a:t>5/25/2016</a:t>
            </a:fld>
            <a:endParaRPr lang="en-US" altLang="en-US"/>
          </a:p>
        </p:txBody>
      </p:sp>
      <p:sp>
        <p:nvSpPr>
          <p:cNvPr id="8" name="Footer Placeholder 4"/>
          <p:cNvSpPr>
            <a:spLocks noGrp="1"/>
          </p:cNvSpPr>
          <p:nvPr>
            <p:ph type="ftr" sz="quarter" idx="11"/>
          </p:nvPr>
        </p:nvSpPr>
        <p:spPr/>
        <p:txBody>
          <a:bodyPr/>
          <a:lstStyle>
            <a:lvl1pPr>
              <a:defRPr/>
            </a:lvl1pPr>
          </a:lstStyle>
          <a:p>
            <a:endParaRPr lang="en-US" altLang="en-US"/>
          </a:p>
        </p:txBody>
      </p:sp>
      <p:sp>
        <p:nvSpPr>
          <p:cNvPr id="9" name="Slide Number Placeholder 5"/>
          <p:cNvSpPr>
            <a:spLocks noGrp="1"/>
          </p:cNvSpPr>
          <p:nvPr>
            <p:ph type="sldNum" sz="quarter" idx="12"/>
          </p:nvPr>
        </p:nvSpPr>
        <p:spPr/>
        <p:txBody>
          <a:bodyPr/>
          <a:lstStyle>
            <a:lvl1pPr>
              <a:defRPr/>
            </a:lvl1pPr>
          </a:lstStyle>
          <a:p>
            <a:fld id="{AC06D36E-07E0-4BBE-A98D-A5D1F0F0A6F5}" type="slidenum">
              <a:rPr lang="en-US" altLang="en-US"/>
              <a:pPr/>
              <a:t>‹#›</a:t>
            </a:fld>
            <a:endParaRPr lang="en-US" altLang="en-US"/>
          </a:p>
        </p:txBody>
      </p:sp>
    </p:spTree>
    <p:extLst>
      <p:ext uri="{BB962C8B-B14F-4D97-AF65-F5344CB8AC3E}">
        <p14:creationId xmlns:p14="http://schemas.microsoft.com/office/powerpoint/2010/main" val="2845668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7" name="Rectangle 6"/>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8" name="Rectangle 7"/>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9" name="Rectangle 8"/>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10" name="TextBox 9"/>
          <p:cNvSpPr txBox="1"/>
          <p:nvPr/>
        </p:nvSpPr>
        <p:spPr>
          <a:xfrm>
            <a:off x="425450" y="174625"/>
            <a:ext cx="412750" cy="831850"/>
          </a:xfrm>
          <a:prstGeom prst="rect">
            <a:avLst/>
          </a:prstGeom>
          <a:noFill/>
        </p:spPr>
        <p:txBody>
          <a:bodyPr lIns="0" tIns="0" rIns="0" bIns="0">
            <a:spAutoFit/>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r>
              <a:rPr lang="en-US" altLang="en-US" sz="5400" b="1">
                <a:solidFill>
                  <a:srgbClr val="B870B8"/>
                </a:solidFill>
                <a:latin typeface="Rockwell" pitchFamily="4" charset="0"/>
              </a:rPr>
              <a:t>+</a:t>
            </a:r>
          </a:p>
        </p:txBody>
      </p:sp>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3" name="Picture Placeholder 12"/>
          <p:cNvSpPr>
            <a:spLocks noGrp="1"/>
          </p:cNvSpPr>
          <p:nvPr>
            <p:ph type="pic" sz="quarter" idx="12"/>
          </p:nvPr>
        </p:nvSpPr>
        <p:spPr>
          <a:xfrm>
            <a:off x="4624388" y="228600"/>
            <a:ext cx="2057400" cy="2039112"/>
          </a:xfrm>
        </p:spPr>
        <p:txBody>
          <a:bodyPr rtlCol="0">
            <a:normAutofit/>
          </a:bodyPr>
          <a:lstStyle>
            <a:lvl1pPr>
              <a:buNone/>
              <a:defRPr/>
            </a:lvl1pPr>
          </a:lstStyle>
          <a:p>
            <a:pPr lvl="0"/>
            <a:r>
              <a:rPr lang="en-US" noProof="0" smtClean="0"/>
              <a:t>Drag picture to placeholder or click icon to add</a:t>
            </a:r>
            <a:endParaRPr noProof="0"/>
          </a:p>
        </p:txBody>
      </p:sp>
      <p:sp>
        <p:nvSpPr>
          <p:cNvPr id="14" name="Picture Placeholder 12"/>
          <p:cNvSpPr>
            <a:spLocks noGrp="1"/>
          </p:cNvSpPr>
          <p:nvPr>
            <p:ph type="pic" sz="quarter" idx="13"/>
          </p:nvPr>
        </p:nvSpPr>
        <p:spPr>
          <a:xfrm>
            <a:off x="6802438" y="2377440"/>
            <a:ext cx="2057400" cy="2039112"/>
          </a:xfrm>
        </p:spPr>
        <p:txBody>
          <a:bodyPr rtlCol="0">
            <a:normAutofit/>
          </a:bodyPr>
          <a:lstStyle>
            <a:lvl1pPr>
              <a:buNone/>
              <a:defRPr/>
            </a:lvl1pPr>
          </a:lstStyle>
          <a:p>
            <a:pPr lvl="0"/>
            <a:r>
              <a:rPr lang="en-US" noProof="0" smtClean="0"/>
              <a:t>Drag picture to placeholder or click icon to add</a:t>
            </a:r>
            <a:endParaRPr noProof="0"/>
          </a:p>
        </p:txBody>
      </p:sp>
      <p:sp>
        <p:nvSpPr>
          <p:cNvPr id="16" name="Text Placeholder 3"/>
          <p:cNvSpPr>
            <a:spLocks noGrp="1"/>
          </p:cNvSpPr>
          <p:nvPr>
            <p:ph type="body" sz="half" idx="2"/>
          </p:nvPr>
        </p:nvSpPr>
        <p:spPr>
          <a:xfrm>
            <a:off x="857250" y="1779494"/>
            <a:ext cx="3086100" cy="2040905"/>
          </a:xfrm>
        </p:spPr>
        <p:txBody>
          <a:bodyPr lIns="45720" rIns="45720">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1" name="Date Placeholder 3"/>
          <p:cNvSpPr>
            <a:spLocks noGrp="1"/>
          </p:cNvSpPr>
          <p:nvPr>
            <p:ph type="dt" sz="half" idx="14"/>
          </p:nvPr>
        </p:nvSpPr>
        <p:spPr>
          <a:xfrm>
            <a:off x="4800600" y="6426200"/>
            <a:ext cx="1231900" cy="365125"/>
          </a:xfrm>
        </p:spPr>
        <p:txBody>
          <a:bodyPr/>
          <a:lstStyle>
            <a:lvl1pPr algn="l">
              <a:defRPr/>
            </a:lvl1pPr>
          </a:lstStyle>
          <a:p>
            <a:fld id="{83CB4D78-172D-454C-9C1E-89570F1B5065}" type="datetime1">
              <a:rPr lang="en-US" altLang="en-US"/>
              <a:pPr/>
              <a:t>5/25/2016</a:t>
            </a:fld>
            <a:endParaRPr lang="en-US" altLang="en-US"/>
          </a:p>
        </p:txBody>
      </p:sp>
      <p:sp>
        <p:nvSpPr>
          <p:cNvPr id="12" name="Footer Placeholder 4"/>
          <p:cNvSpPr>
            <a:spLocks noGrp="1"/>
          </p:cNvSpPr>
          <p:nvPr>
            <p:ph type="ftr" sz="quarter" idx="15"/>
          </p:nvPr>
        </p:nvSpPr>
        <p:spPr>
          <a:xfrm>
            <a:off x="6311900" y="6426200"/>
            <a:ext cx="2616200" cy="365125"/>
          </a:xfrm>
        </p:spPr>
        <p:txBody>
          <a:bodyPr/>
          <a:lstStyle>
            <a:lvl1pPr algn="r">
              <a:defRPr/>
            </a:lvl1pPr>
          </a:lstStyle>
          <a:p>
            <a:endParaRPr lang="en-US" altLang="en-US"/>
          </a:p>
        </p:txBody>
      </p:sp>
    </p:spTree>
    <p:extLst>
      <p:ext uri="{BB962C8B-B14F-4D97-AF65-F5344CB8AC3E}">
        <p14:creationId xmlns:p14="http://schemas.microsoft.com/office/powerpoint/2010/main" val="2401514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658813" y="228600"/>
            <a:ext cx="82010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5" name="TextBox 4"/>
          <p:cNvSpPr txBox="1"/>
          <p:nvPr/>
        </p:nvSpPr>
        <p:spPr>
          <a:xfrm>
            <a:off x="2003425" y="3111500"/>
            <a:ext cx="260350" cy="614363"/>
          </a:xfrm>
          <a:prstGeom prst="rect">
            <a:avLst/>
          </a:prstGeom>
          <a:noFill/>
        </p:spPr>
        <p:txBody>
          <a:bodyPr lIns="0" tIns="0" rIns="0" bIns="0">
            <a:spAutoFit/>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r>
              <a:rPr lang="en-US" altLang="en-US" sz="4000" b="1">
                <a:solidFill>
                  <a:srgbClr val="B870B8"/>
                </a:solidFill>
                <a:latin typeface="Rockwell" pitchFamily="4" charset="0"/>
              </a:rPr>
              <a:t>+</a:t>
            </a:r>
          </a:p>
        </p:txBody>
      </p:sp>
      <p:sp>
        <p:nvSpPr>
          <p:cNvPr id="6" name="Rectangle 5"/>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2" name="Title 1"/>
          <p:cNvSpPr>
            <a:spLocks noGrp="1"/>
          </p:cNvSpPr>
          <p:nvPr>
            <p:ph type="title"/>
          </p:nvPr>
        </p:nvSpPr>
        <p:spPr>
          <a:xfrm>
            <a:off x="2286000" y="3124200"/>
            <a:ext cx="5638800" cy="1362075"/>
          </a:xfrm>
        </p:spPr>
        <p:txBody>
          <a:bodyPr anchor="b">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a:xfrm>
            <a:off x="658813" y="6248400"/>
            <a:ext cx="1474787" cy="365125"/>
          </a:xfrm>
        </p:spPr>
        <p:txBody>
          <a:bodyPr/>
          <a:lstStyle>
            <a:lvl1pPr algn="l">
              <a:defRPr>
                <a:solidFill>
                  <a:schemeClr val="bg1"/>
                </a:solidFill>
              </a:defRPr>
            </a:lvl1pPr>
          </a:lstStyle>
          <a:p>
            <a:fld id="{8C3D6353-88DA-4165-922E-9C88439CD39D}" type="datetime1">
              <a:rPr lang="en-US" altLang="en-US"/>
              <a:pPr/>
              <a:t>5/25/2016</a:t>
            </a:fld>
            <a:endParaRPr lang="en-US" altLang="en-US"/>
          </a:p>
        </p:txBody>
      </p:sp>
      <p:sp>
        <p:nvSpPr>
          <p:cNvPr id="8" name="Footer Placeholder 4"/>
          <p:cNvSpPr>
            <a:spLocks noGrp="1"/>
          </p:cNvSpPr>
          <p:nvPr>
            <p:ph type="ftr" sz="quarter" idx="11"/>
          </p:nvPr>
        </p:nvSpPr>
        <p:spPr>
          <a:xfrm>
            <a:off x="2286000" y="6248400"/>
            <a:ext cx="5638800" cy="365125"/>
          </a:xfrm>
        </p:spPr>
        <p:txBody>
          <a:bodyPr/>
          <a:lstStyle>
            <a:lvl1pPr>
              <a:defRPr>
                <a:solidFill>
                  <a:schemeClr val="bg1"/>
                </a:solidFill>
              </a:defRPr>
            </a:lvl1pPr>
          </a:lstStyle>
          <a:p>
            <a:endParaRPr lang="en-US" altLang="en-US"/>
          </a:p>
        </p:txBody>
      </p:sp>
      <p:sp>
        <p:nvSpPr>
          <p:cNvPr id="9" name="Slide Number Placeholder 5"/>
          <p:cNvSpPr>
            <a:spLocks noGrp="1"/>
          </p:cNvSpPr>
          <p:nvPr>
            <p:ph type="sldNum" sz="quarter" idx="12"/>
          </p:nvPr>
        </p:nvSpPr>
        <p:spPr>
          <a:xfrm>
            <a:off x="8305800" y="6248400"/>
            <a:ext cx="554038" cy="365125"/>
          </a:xfrm>
        </p:spPr>
        <p:txBody>
          <a:bodyPr/>
          <a:lstStyle>
            <a:lvl1pPr>
              <a:defRPr/>
            </a:lvl1pPr>
          </a:lstStyle>
          <a:p>
            <a:fld id="{E89F2FD8-5369-487B-9AA9-11F97DDF1540}" type="slidenum">
              <a:rPr lang="en-US" altLang="en-US"/>
              <a:pPr/>
              <a:t>‹#›</a:t>
            </a:fld>
            <a:endParaRPr lang="en-US" altLang="en-US"/>
          </a:p>
        </p:txBody>
      </p:sp>
    </p:spTree>
    <p:extLst>
      <p:ext uri="{BB962C8B-B14F-4D97-AF65-F5344CB8AC3E}">
        <p14:creationId xmlns:p14="http://schemas.microsoft.com/office/powerpoint/2010/main" val="287838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5" name="Rectangle 4"/>
          <p:cNvSpPr/>
          <p:nvPr/>
        </p:nvSpPr>
        <p:spPr>
          <a:xfrm>
            <a:off x="8210550" y="282575"/>
            <a:ext cx="64135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6" name="Rectangle 5"/>
          <p:cNvSpPr/>
          <p:nvPr/>
        </p:nvSpPr>
        <p:spPr>
          <a:xfrm>
            <a:off x="8067675" y="282575"/>
            <a:ext cx="92075"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7" name="TextBox 6"/>
          <p:cNvSpPr txBox="1"/>
          <p:nvPr/>
        </p:nvSpPr>
        <p:spPr>
          <a:xfrm>
            <a:off x="223838" y="228600"/>
            <a:ext cx="260350" cy="554038"/>
          </a:xfrm>
          <a:prstGeom prst="rect">
            <a:avLst/>
          </a:prstGeom>
          <a:noFill/>
        </p:spPr>
        <p:txBody>
          <a:bodyPr lIns="0" tIns="0" rIns="0" bIns="0">
            <a:spAutoFit/>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r>
              <a:rPr lang="en-US" altLang="en-US" sz="3600" b="1">
                <a:solidFill>
                  <a:srgbClr val="B870B8"/>
                </a:solidFill>
                <a:latin typeface="Rockwell" pitchFamily="4" charset="0"/>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8" name="Date Placeholder 4"/>
          <p:cNvSpPr>
            <a:spLocks noGrp="1"/>
          </p:cNvSpPr>
          <p:nvPr>
            <p:ph type="dt" sz="half" idx="10"/>
          </p:nvPr>
        </p:nvSpPr>
        <p:spPr/>
        <p:txBody>
          <a:bodyPr/>
          <a:lstStyle>
            <a:lvl1pPr>
              <a:defRPr/>
            </a:lvl1pPr>
          </a:lstStyle>
          <a:p>
            <a:fld id="{0EC8747C-E3D0-4506-B156-41E1AFEB715A}" type="datetime1">
              <a:rPr lang="en-US" altLang="en-US"/>
              <a:pPr/>
              <a:t>5/25/2016</a:t>
            </a:fld>
            <a:endParaRPr lang="en-US" altLang="en-US"/>
          </a:p>
        </p:txBody>
      </p:sp>
      <p:sp>
        <p:nvSpPr>
          <p:cNvPr id="9" name="Footer Placeholder 5"/>
          <p:cNvSpPr>
            <a:spLocks noGrp="1"/>
          </p:cNvSpPr>
          <p:nvPr>
            <p:ph type="ftr" sz="quarter" idx="11"/>
          </p:nvPr>
        </p:nvSpPr>
        <p:spPr/>
        <p:txBody>
          <a:bodyPr/>
          <a:lstStyle>
            <a:lvl1pPr>
              <a:defRPr/>
            </a:lvl1pPr>
          </a:lstStyle>
          <a:p>
            <a:endParaRPr lang="en-US" altLang="en-US"/>
          </a:p>
        </p:txBody>
      </p:sp>
      <p:sp>
        <p:nvSpPr>
          <p:cNvPr id="10" name="Slide Number Placeholder 6"/>
          <p:cNvSpPr>
            <a:spLocks noGrp="1"/>
          </p:cNvSpPr>
          <p:nvPr>
            <p:ph type="sldNum" sz="quarter" idx="12"/>
          </p:nvPr>
        </p:nvSpPr>
        <p:spPr/>
        <p:txBody>
          <a:bodyPr/>
          <a:lstStyle>
            <a:lvl1pPr>
              <a:defRPr/>
            </a:lvl1pPr>
          </a:lstStyle>
          <a:p>
            <a:fld id="{C770DA04-6DEF-4781-ABFE-83135D354074}" type="slidenum">
              <a:rPr lang="en-US" altLang="en-US"/>
              <a:pPr/>
              <a:t>‹#›</a:t>
            </a:fld>
            <a:endParaRPr lang="en-US" altLang="en-US"/>
          </a:p>
        </p:txBody>
      </p:sp>
    </p:spTree>
    <p:extLst>
      <p:ext uri="{BB962C8B-B14F-4D97-AF65-F5344CB8AC3E}">
        <p14:creationId xmlns:p14="http://schemas.microsoft.com/office/powerpoint/2010/main" val="2587201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7" name="Rectangle 6"/>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8" name="TextBox 7"/>
          <p:cNvSpPr txBox="1"/>
          <p:nvPr/>
        </p:nvSpPr>
        <p:spPr>
          <a:xfrm>
            <a:off x="223838" y="228600"/>
            <a:ext cx="260350" cy="554038"/>
          </a:xfrm>
          <a:prstGeom prst="rect">
            <a:avLst/>
          </a:prstGeom>
          <a:noFill/>
        </p:spPr>
        <p:txBody>
          <a:bodyPr lIns="0" tIns="0" rIns="0" bIns="0">
            <a:spAutoFit/>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r>
              <a:rPr lang="en-US" altLang="en-US" sz="3600" b="1">
                <a:solidFill>
                  <a:srgbClr val="B870B8"/>
                </a:solidFill>
                <a:latin typeface="Rockwell" pitchFamily="4" charset="0"/>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9" name="Date Placeholder 6"/>
          <p:cNvSpPr>
            <a:spLocks noGrp="1"/>
          </p:cNvSpPr>
          <p:nvPr>
            <p:ph type="dt" sz="half" idx="10"/>
          </p:nvPr>
        </p:nvSpPr>
        <p:spPr/>
        <p:txBody>
          <a:bodyPr/>
          <a:lstStyle>
            <a:lvl1pPr>
              <a:defRPr/>
            </a:lvl1pPr>
          </a:lstStyle>
          <a:p>
            <a:fld id="{10221005-9496-4B26-8C42-B3CD35536A25}" type="datetime1">
              <a:rPr lang="en-US" altLang="en-US"/>
              <a:pPr/>
              <a:t>5/25/2016</a:t>
            </a:fld>
            <a:endParaRPr lang="en-US" altLang="en-US"/>
          </a:p>
        </p:txBody>
      </p:sp>
      <p:sp>
        <p:nvSpPr>
          <p:cNvPr id="10" name="Footer Placeholder 7"/>
          <p:cNvSpPr>
            <a:spLocks noGrp="1"/>
          </p:cNvSpPr>
          <p:nvPr>
            <p:ph type="ftr" sz="quarter" idx="11"/>
          </p:nvPr>
        </p:nvSpPr>
        <p:spPr/>
        <p:txBody>
          <a:bodyPr/>
          <a:lstStyle>
            <a:lvl1pPr>
              <a:defRPr/>
            </a:lvl1pPr>
          </a:lstStyle>
          <a:p>
            <a:endParaRPr lang="en-US" altLang="en-US"/>
          </a:p>
        </p:txBody>
      </p:sp>
      <p:sp>
        <p:nvSpPr>
          <p:cNvPr id="11" name="Slide Number Placeholder 8"/>
          <p:cNvSpPr>
            <a:spLocks noGrp="1"/>
          </p:cNvSpPr>
          <p:nvPr>
            <p:ph type="sldNum" sz="quarter" idx="12"/>
          </p:nvPr>
        </p:nvSpPr>
        <p:spPr/>
        <p:txBody>
          <a:bodyPr/>
          <a:lstStyle>
            <a:lvl1pPr>
              <a:defRPr/>
            </a:lvl1pPr>
          </a:lstStyle>
          <a:p>
            <a:fld id="{4729195F-A322-4C03-910C-FE4BEDC602E3}" type="slidenum">
              <a:rPr lang="en-US" altLang="en-US"/>
              <a:pPr/>
              <a:t>‹#›</a:t>
            </a:fld>
            <a:endParaRPr lang="en-US" altLang="en-US"/>
          </a:p>
        </p:txBody>
      </p:sp>
    </p:spTree>
    <p:extLst>
      <p:ext uri="{BB962C8B-B14F-4D97-AF65-F5344CB8AC3E}">
        <p14:creationId xmlns:p14="http://schemas.microsoft.com/office/powerpoint/2010/main" val="2507513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5" name="TextBox 4"/>
          <p:cNvSpPr txBox="1"/>
          <p:nvPr/>
        </p:nvSpPr>
        <p:spPr>
          <a:xfrm>
            <a:off x="223838" y="228600"/>
            <a:ext cx="260350" cy="554038"/>
          </a:xfrm>
          <a:prstGeom prst="rect">
            <a:avLst/>
          </a:prstGeom>
          <a:noFill/>
        </p:spPr>
        <p:txBody>
          <a:bodyPr lIns="0" tIns="0" rIns="0" bIns="0">
            <a:spAutoFit/>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r>
              <a:rPr lang="en-US" altLang="en-US" sz="3600" b="1">
                <a:solidFill>
                  <a:srgbClr val="B870B8"/>
                </a:solidFill>
                <a:latin typeface="Rockwell" pitchFamily="4" charset="0"/>
              </a:rPr>
              <a:t>+</a:t>
            </a:r>
          </a:p>
        </p:txBody>
      </p:sp>
      <p:sp>
        <p:nvSpPr>
          <p:cNvPr id="6" name="Rectangle 5"/>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4"/>
          <p:cNvSpPr>
            <a:spLocks noGrp="1"/>
          </p:cNvSpPr>
          <p:nvPr>
            <p:ph type="dt" sz="half" idx="15"/>
          </p:nvPr>
        </p:nvSpPr>
        <p:spPr/>
        <p:txBody>
          <a:bodyPr/>
          <a:lstStyle>
            <a:lvl1pPr>
              <a:defRPr/>
            </a:lvl1pPr>
          </a:lstStyle>
          <a:p>
            <a:fld id="{AD5CEF62-33EE-4854-A05C-5AB66D0D1999}" type="datetime1">
              <a:rPr lang="en-US" altLang="en-US"/>
              <a:pPr/>
              <a:t>5/25/2016</a:t>
            </a:fld>
            <a:endParaRPr lang="en-US" altLang="en-US"/>
          </a:p>
        </p:txBody>
      </p:sp>
      <p:sp>
        <p:nvSpPr>
          <p:cNvPr id="8" name="Footer Placeholder 5"/>
          <p:cNvSpPr>
            <a:spLocks noGrp="1"/>
          </p:cNvSpPr>
          <p:nvPr>
            <p:ph type="ftr" sz="quarter" idx="16"/>
          </p:nvPr>
        </p:nvSpPr>
        <p:spPr/>
        <p:txBody>
          <a:bodyPr/>
          <a:lstStyle>
            <a:lvl1pPr>
              <a:defRPr/>
            </a:lvl1pPr>
          </a:lstStyle>
          <a:p>
            <a:endParaRPr lang="en-US" altLang="en-US"/>
          </a:p>
        </p:txBody>
      </p:sp>
      <p:sp>
        <p:nvSpPr>
          <p:cNvPr id="9" name="Slide Number Placeholder 6"/>
          <p:cNvSpPr>
            <a:spLocks noGrp="1"/>
          </p:cNvSpPr>
          <p:nvPr>
            <p:ph type="sldNum" sz="quarter" idx="17"/>
          </p:nvPr>
        </p:nvSpPr>
        <p:spPr/>
        <p:txBody>
          <a:bodyPr/>
          <a:lstStyle>
            <a:lvl1pPr>
              <a:defRPr/>
            </a:lvl1pPr>
          </a:lstStyle>
          <a:p>
            <a:fld id="{E0C4999A-40AA-48BA-8F74-C66767CE6C00}" type="slidenum">
              <a:rPr lang="en-US" altLang="en-US"/>
              <a:pPr/>
              <a:t>‹#›</a:t>
            </a:fld>
            <a:endParaRPr lang="en-US" altLang="en-US"/>
          </a:p>
        </p:txBody>
      </p:sp>
    </p:spTree>
    <p:extLst>
      <p:ext uri="{BB962C8B-B14F-4D97-AF65-F5344CB8AC3E}">
        <p14:creationId xmlns:p14="http://schemas.microsoft.com/office/powerpoint/2010/main" val="3135165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6" name="Rectangle 5"/>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endParaRPr lang="en-US" altLang="en-US" sz="1800">
              <a:solidFill>
                <a:srgbClr val="FFFFFF"/>
              </a:solidFill>
              <a:latin typeface="Rockwell" pitchFamily="4" charset="0"/>
            </a:endParaRPr>
          </a:p>
        </p:txBody>
      </p:sp>
      <p:sp>
        <p:nvSpPr>
          <p:cNvPr id="7" name="TextBox 6"/>
          <p:cNvSpPr txBox="1"/>
          <p:nvPr/>
        </p:nvSpPr>
        <p:spPr>
          <a:xfrm>
            <a:off x="223838" y="228600"/>
            <a:ext cx="260350" cy="554038"/>
          </a:xfrm>
          <a:prstGeom prst="rect">
            <a:avLst/>
          </a:prstGeom>
          <a:noFill/>
        </p:spPr>
        <p:txBody>
          <a:bodyPr lIns="0" tIns="0" rIns="0" bIns="0">
            <a:spAutoFit/>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r>
              <a:rPr lang="en-US" altLang="en-US" sz="3600" b="1">
                <a:solidFill>
                  <a:srgbClr val="B870B8"/>
                </a:solidFill>
                <a:latin typeface="Rockwell" pitchFamily="4" charset="0"/>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8" name="Date Placeholder 4"/>
          <p:cNvSpPr>
            <a:spLocks noGrp="1"/>
          </p:cNvSpPr>
          <p:nvPr>
            <p:ph type="dt" sz="half" idx="17"/>
          </p:nvPr>
        </p:nvSpPr>
        <p:spPr/>
        <p:txBody>
          <a:bodyPr/>
          <a:lstStyle>
            <a:lvl1pPr>
              <a:defRPr/>
            </a:lvl1pPr>
          </a:lstStyle>
          <a:p>
            <a:fld id="{34B87E1A-8608-47C2-B46D-956B806B212A}" type="datetime1">
              <a:rPr lang="en-US" altLang="en-US"/>
              <a:pPr/>
              <a:t>5/25/2016</a:t>
            </a:fld>
            <a:endParaRPr lang="en-US" altLang="en-US"/>
          </a:p>
        </p:txBody>
      </p:sp>
      <p:sp>
        <p:nvSpPr>
          <p:cNvPr id="9" name="Footer Placeholder 5"/>
          <p:cNvSpPr>
            <a:spLocks noGrp="1"/>
          </p:cNvSpPr>
          <p:nvPr>
            <p:ph type="ftr" sz="quarter" idx="18"/>
          </p:nvPr>
        </p:nvSpPr>
        <p:spPr/>
        <p:txBody>
          <a:bodyPr/>
          <a:lstStyle>
            <a:lvl1pPr>
              <a:defRPr/>
            </a:lvl1pPr>
          </a:lstStyle>
          <a:p>
            <a:endParaRPr lang="en-US" altLang="en-US"/>
          </a:p>
        </p:txBody>
      </p:sp>
      <p:sp>
        <p:nvSpPr>
          <p:cNvPr id="10" name="Slide Number Placeholder 6"/>
          <p:cNvSpPr>
            <a:spLocks noGrp="1"/>
          </p:cNvSpPr>
          <p:nvPr>
            <p:ph type="sldNum" sz="quarter" idx="19"/>
          </p:nvPr>
        </p:nvSpPr>
        <p:spPr/>
        <p:txBody>
          <a:bodyPr/>
          <a:lstStyle>
            <a:lvl1pPr>
              <a:defRPr/>
            </a:lvl1pPr>
          </a:lstStyle>
          <a:p>
            <a:fld id="{6E9C7FFA-93A4-4A4F-9F1C-8A7A15039A3D}" type="slidenum">
              <a:rPr lang="en-US" altLang="en-US"/>
              <a:pPr/>
              <a:t>‹#›</a:t>
            </a:fld>
            <a:endParaRPr lang="en-US" altLang="en-US"/>
          </a:p>
        </p:txBody>
      </p:sp>
    </p:spTree>
    <p:extLst>
      <p:ext uri="{BB962C8B-B14F-4D97-AF65-F5344CB8AC3E}">
        <p14:creationId xmlns:p14="http://schemas.microsoft.com/office/powerpoint/2010/main" val="3860168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8475" y="484188"/>
            <a:ext cx="7556500" cy="111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98475" y="1981200"/>
            <a:ext cx="7556500" cy="414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794500" y="642302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100">
                <a:solidFill>
                  <a:srgbClr val="595959"/>
                </a:solidFill>
                <a:latin typeface="Rockwell" pitchFamily="4" charset="0"/>
              </a:defRPr>
            </a:lvl1pPr>
          </a:lstStyle>
          <a:p>
            <a:fld id="{411EF14E-23BA-48E8-8B50-BF03E80B0EDE}" type="datetime1">
              <a:rPr lang="en-US" altLang="en-US"/>
              <a:pPr/>
              <a:t>5/25/2016</a:t>
            </a:fld>
            <a:endParaRPr lang="en-US" altLang="en-US"/>
          </a:p>
        </p:txBody>
      </p:sp>
      <p:sp>
        <p:nvSpPr>
          <p:cNvPr id="5" name="Footer Placeholder 4"/>
          <p:cNvSpPr>
            <a:spLocks noGrp="1"/>
          </p:cNvSpPr>
          <p:nvPr>
            <p:ph type="ftr" sz="quarter" idx="3"/>
          </p:nvPr>
        </p:nvSpPr>
        <p:spPr>
          <a:xfrm>
            <a:off x="201613" y="6423025"/>
            <a:ext cx="6122987" cy="365125"/>
          </a:xfrm>
          <a:prstGeom prst="rect">
            <a:avLst/>
          </a:prstGeom>
        </p:spPr>
        <p:txBody>
          <a:bodyPr vert="horz" wrap="square" lIns="91440" tIns="45720" rIns="91440" bIns="45720" numCol="1" anchor="ctr" anchorCtr="0" compatLnSpc="1">
            <a:prstTxWarp prst="textNoShape">
              <a:avLst/>
            </a:prstTxWarp>
          </a:bodyPr>
          <a:lstStyle>
            <a:lvl1pPr>
              <a:defRPr sz="1100">
                <a:solidFill>
                  <a:srgbClr val="595959"/>
                </a:solidFill>
                <a:latin typeface="Rockwell" pitchFamily="4" charset="0"/>
              </a:defRPr>
            </a:lvl1pPr>
          </a:lstStyle>
          <a:p>
            <a:endParaRPr lang="en-US" altLang="en-US"/>
          </a:p>
        </p:txBody>
      </p:sp>
      <p:sp>
        <p:nvSpPr>
          <p:cNvPr id="6" name="Slide Number Placeholder 5"/>
          <p:cNvSpPr>
            <a:spLocks noGrp="1"/>
          </p:cNvSpPr>
          <p:nvPr>
            <p:ph type="sldNum" sz="quarter" idx="4"/>
          </p:nvPr>
        </p:nvSpPr>
        <p:spPr>
          <a:xfrm>
            <a:off x="8305800" y="242888"/>
            <a:ext cx="554038" cy="365125"/>
          </a:xfrm>
          <a:prstGeom prst="rect">
            <a:avLst/>
          </a:prstGeom>
        </p:spPr>
        <p:txBody>
          <a:bodyPr vert="horz" wrap="square" lIns="91440" tIns="45720" rIns="91440" bIns="45720" numCol="1" anchor="ctr" anchorCtr="0" compatLnSpc="1">
            <a:prstTxWarp prst="textNoShape">
              <a:avLst/>
            </a:prstTxWarp>
          </a:bodyPr>
          <a:lstStyle>
            <a:lvl1pPr algn="r">
              <a:defRPr>
                <a:solidFill>
                  <a:schemeClr val="bg1"/>
                </a:solidFill>
                <a:latin typeface="Rockwell" pitchFamily="4" charset="0"/>
              </a:defRPr>
            </a:lvl1pPr>
          </a:lstStyle>
          <a:p>
            <a:fld id="{712C07D6-3326-488F-AA3B-08857120850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 id="2147483928" r:id="rId12"/>
    <p:sldLayoutId id="2147483929" r:id="rId13"/>
    <p:sldLayoutId id="2147483930" r:id="rId14"/>
    <p:sldLayoutId id="2147483931" r:id="rId15"/>
    <p:sldLayoutId id="2147483932" r:id="rId16"/>
    <p:sldLayoutId id="2147483933" r:id="rId17"/>
    <p:sldLayoutId id="2147483934" r:id="rId18"/>
    <p:sldLayoutId id="2147483935" r:id="rId19"/>
    <p:sldLayoutId id="2147483936" r:id="rId20"/>
  </p:sldLayoutIdLst>
  <p:hf hdr="0" ftr="0" dt="0"/>
  <p:txStyles>
    <p:titleStyle>
      <a:lvl1pPr algn="l" rtl="0" eaLnBrk="0" fontAlgn="base" hangingPunct="0">
        <a:spcBef>
          <a:spcPct val="0"/>
        </a:spcBef>
        <a:spcAft>
          <a:spcPct val="0"/>
        </a:spcAft>
        <a:defRPr sz="3600" kern="1200">
          <a:solidFill>
            <a:schemeClr val="accent1"/>
          </a:solidFill>
          <a:latin typeface="+mj-lt"/>
          <a:ea typeface="ＭＳ Ｐゴシック" pitchFamily="4" charset="-128"/>
          <a:cs typeface="ＭＳ Ｐゴシック" pitchFamily="4" charset="-128"/>
        </a:defRPr>
      </a:lvl1pPr>
      <a:lvl2pPr algn="l" rtl="0" eaLnBrk="0" fontAlgn="base" hangingPunct="0">
        <a:spcBef>
          <a:spcPct val="0"/>
        </a:spcBef>
        <a:spcAft>
          <a:spcPct val="0"/>
        </a:spcAft>
        <a:defRPr sz="3600">
          <a:solidFill>
            <a:schemeClr val="accent1"/>
          </a:solidFill>
          <a:latin typeface="Rockwell" pitchFamily="4" charset="0"/>
          <a:ea typeface="ＭＳ Ｐゴシック" pitchFamily="4" charset="-128"/>
          <a:cs typeface="ＭＳ Ｐゴシック" pitchFamily="4" charset="-128"/>
        </a:defRPr>
      </a:lvl2pPr>
      <a:lvl3pPr algn="l" rtl="0" eaLnBrk="0" fontAlgn="base" hangingPunct="0">
        <a:spcBef>
          <a:spcPct val="0"/>
        </a:spcBef>
        <a:spcAft>
          <a:spcPct val="0"/>
        </a:spcAft>
        <a:defRPr sz="3600">
          <a:solidFill>
            <a:schemeClr val="accent1"/>
          </a:solidFill>
          <a:latin typeface="Rockwell" pitchFamily="4" charset="0"/>
          <a:ea typeface="ＭＳ Ｐゴシック" pitchFamily="4" charset="-128"/>
          <a:cs typeface="ＭＳ Ｐゴシック" pitchFamily="4" charset="-128"/>
        </a:defRPr>
      </a:lvl3pPr>
      <a:lvl4pPr algn="l" rtl="0" eaLnBrk="0" fontAlgn="base" hangingPunct="0">
        <a:spcBef>
          <a:spcPct val="0"/>
        </a:spcBef>
        <a:spcAft>
          <a:spcPct val="0"/>
        </a:spcAft>
        <a:defRPr sz="3600">
          <a:solidFill>
            <a:schemeClr val="accent1"/>
          </a:solidFill>
          <a:latin typeface="Rockwell" pitchFamily="4" charset="0"/>
          <a:ea typeface="ＭＳ Ｐゴシック" pitchFamily="4" charset="-128"/>
          <a:cs typeface="ＭＳ Ｐゴシック" pitchFamily="4" charset="-128"/>
        </a:defRPr>
      </a:lvl4pPr>
      <a:lvl5pPr algn="l" rtl="0" eaLnBrk="0" fontAlgn="base" hangingPunct="0">
        <a:spcBef>
          <a:spcPct val="0"/>
        </a:spcBef>
        <a:spcAft>
          <a:spcPct val="0"/>
        </a:spcAft>
        <a:defRPr sz="3600">
          <a:solidFill>
            <a:schemeClr val="accent1"/>
          </a:solidFill>
          <a:latin typeface="Rockwell" pitchFamily="4" charset="0"/>
          <a:ea typeface="ＭＳ Ｐゴシック" pitchFamily="4" charset="-128"/>
          <a:cs typeface="ＭＳ Ｐゴシック" pitchFamily="4" charset="-128"/>
        </a:defRPr>
      </a:lvl5pPr>
      <a:lvl6pPr marL="457200" algn="l" rtl="0" fontAlgn="base">
        <a:spcBef>
          <a:spcPct val="0"/>
        </a:spcBef>
        <a:spcAft>
          <a:spcPct val="0"/>
        </a:spcAft>
        <a:defRPr sz="3600">
          <a:solidFill>
            <a:schemeClr val="accent1"/>
          </a:solidFill>
          <a:latin typeface="Rockwell" pitchFamily="4" charset="0"/>
          <a:ea typeface="ＭＳ Ｐゴシック" pitchFamily="4" charset="-128"/>
          <a:cs typeface="ＭＳ Ｐゴシック" pitchFamily="4" charset="-128"/>
        </a:defRPr>
      </a:lvl6pPr>
      <a:lvl7pPr marL="914400" algn="l" rtl="0" fontAlgn="base">
        <a:spcBef>
          <a:spcPct val="0"/>
        </a:spcBef>
        <a:spcAft>
          <a:spcPct val="0"/>
        </a:spcAft>
        <a:defRPr sz="3600">
          <a:solidFill>
            <a:schemeClr val="accent1"/>
          </a:solidFill>
          <a:latin typeface="Rockwell" pitchFamily="4" charset="0"/>
          <a:ea typeface="ＭＳ Ｐゴシック" pitchFamily="4" charset="-128"/>
          <a:cs typeface="ＭＳ Ｐゴシック" pitchFamily="4" charset="-128"/>
        </a:defRPr>
      </a:lvl7pPr>
      <a:lvl8pPr marL="1371600" algn="l" rtl="0" fontAlgn="base">
        <a:spcBef>
          <a:spcPct val="0"/>
        </a:spcBef>
        <a:spcAft>
          <a:spcPct val="0"/>
        </a:spcAft>
        <a:defRPr sz="3600">
          <a:solidFill>
            <a:schemeClr val="accent1"/>
          </a:solidFill>
          <a:latin typeface="Rockwell" pitchFamily="4" charset="0"/>
          <a:ea typeface="ＭＳ Ｐゴシック" pitchFamily="4" charset="-128"/>
          <a:cs typeface="ＭＳ Ｐゴシック" pitchFamily="4" charset="-128"/>
        </a:defRPr>
      </a:lvl8pPr>
      <a:lvl9pPr marL="1828800" algn="l" rtl="0" fontAlgn="base">
        <a:spcBef>
          <a:spcPct val="0"/>
        </a:spcBef>
        <a:spcAft>
          <a:spcPct val="0"/>
        </a:spcAft>
        <a:defRPr sz="3600">
          <a:solidFill>
            <a:schemeClr val="accent1"/>
          </a:solidFill>
          <a:latin typeface="Rockwell" pitchFamily="4" charset="0"/>
          <a:ea typeface="ＭＳ Ｐゴシック" pitchFamily="4" charset="-128"/>
          <a:cs typeface="ＭＳ Ｐゴシック" pitchFamily="4" charset="-128"/>
        </a:defRPr>
      </a:lvl9pPr>
    </p:titleStyle>
    <p:bodyStyle>
      <a:lvl1pPr marL="228600" indent="-228600" algn="l" rtl="0" eaLnBrk="0" fontAlgn="base" hangingPunct="0">
        <a:spcBef>
          <a:spcPts val="2000"/>
        </a:spcBef>
        <a:spcAft>
          <a:spcPct val="0"/>
        </a:spcAft>
        <a:buClr>
          <a:schemeClr val="accent1"/>
        </a:buClr>
        <a:buSzPct val="75000"/>
        <a:buFont typeface="Wingdings" pitchFamily="4" charset="2"/>
        <a:buChar char="n"/>
        <a:defRPr sz="2000" kern="1200">
          <a:solidFill>
            <a:srgbClr val="595959"/>
          </a:solidFill>
          <a:latin typeface="+mn-lt"/>
          <a:ea typeface="ＭＳ Ｐゴシック" pitchFamily="4" charset="-128"/>
          <a:cs typeface="ＭＳ Ｐゴシック" pitchFamily="4" charset="-128"/>
        </a:defRPr>
      </a:lvl1pPr>
      <a:lvl2pPr marL="457200" indent="-228600" algn="l" rtl="0" eaLnBrk="0" fontAlgn="base" hangingPunct="0">
        <a:spcBef>
          <a:spcPts val="600"/>
        </a:spcBef>
        <a:spcAft>
          <a:spcPct val="0"/>
        </a:spcAft>
        <a:buClr>
          <a:srgbClr val="B870B8"/>
        </a:buClr>
        <a:buSzPct val="75000"/>
        <a:buFont typeface="Wingdings" pitchFamily="4" charset="2"/>
        <a:buChar char="n"/>
        <a:defRPr sz="2800" kern="1200">
          <a:solidFill>
            <a:srgbClr val="595959"/>
          </a:solidFill>
          <a:latin typeface="+mn-lt"/>
          <a:ea typeface="ＭＳ Ｐゴシック" pitchFamily="4" charset="-128"/>
          <a:cs typeface="+mn-cs"/>
        </a:defRPr>
      </a:lvl2pPr>
      <a:lvl3pPr marL="685800" indent="-228600" algn="l" rtl="0" eaLnBrk="0" fontAlgn="base" hangingPunct="0">
        <a:spcBef>
          <a:spcPts val="600"/>
        </a:spcBef>
        <a:spcAft>
          <a:spcPct val="0"/>
        </a:spcAft>
        <a:buClr>
          <a:schemeClr val="accent1"/>
        </a:buClr>
        <a:buSzPct val="75000"/>
        <a:buFont typeface="Wingdings" pitchFamily="4" charset="2"/>
        <a:buChar char="n"/>
        <a:defRPr sz="2400" kern="1200">
          <a:solidFill>
            <a:srgbClr val="595959"/>
          </a:solidFill>
          <a:latin typeface="+mn-lt"/>
          <a:ea typeface="ＭＳ Ｐゴシック" pitchFamily="4" charset="-128"/>
          <a:cs typeface="+mn-cs"/>
        </a:defRPr>
      </a:lvl3pPr>
      <a:lvl4pPr marL="914400" indent="-228600" algn="l" rtl="0" eaLnBrk="0" fontAlgn="base" hangingPunct="0">
        <a:spcBef>
          <a:spcPts val="600"/>
        </a:spcBef>
        <a:spcAft>
          <a:spcPct val="0"/>
        </a:spcAft>
        <a:buClr>
          <a:srgbClr val="B870B8"/>
        </a:buClr>
        <a:buSzPct val="75000"/>
        <a:buFont typeface="Wingdings" pitchFamily="4" charset="2"/>
        <a:buChar char="n"/>
        <a:defRPr sz="2000" kern="1200">
          <a:solidFill>
            <a:srgbClr val="595959"/>
          </a:solidFill>
          <a:latin typeface="+mn-lt"/>
          <a:ea typeface="ＭＳ Ｐゴシック" pitchFamily="4" charset="-128"/>
          <a:cs typeface="+mn-cs"/>
        </a:defRPr>
      </a:lvl4pPr>
      <a:lvl5pPr marL="1143000" indent="-228600" algn="l" rtl="0" eaLnBrk="0" fontAlgn="base" hangingPunct="0">
        <a:spcBef>
          <a:spcPts val="600"/>
        </a:spcBef>
        <a:spcAft>
          <a:spcPct val="0"/>
        </a:spcAft>
        <a:buClr>
          <a:schemeClr val="accent1"/>
        </a:buClr>
        <a:buSzPct val="75000"/>
        <a:buFont typeface="Wingdings" pitchFamily="4" charset="2"/>
        <a:buChar char="n"/>
        <a:defRPr sz="2000" kern="1200">
          <a:solidFill>
            <a:srgbClr val="595959"/>
          </a:solidFill>
          <a:latin typeface="+mn-lt"/>
          <a:ea typeface="ＭＳ Ｐゴシック" pitchFamily="4" charset="-128"/>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dc.gov/hicpac/pdf/guidelines/bsi-guidelines-2011.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ctrTitle"/>
          </p:nvPr>
        </p:nvSpPr>
        <p:spPr>
          <a:xfrm>
            <a:off x="457200" y="1066800"/>
            <a:ext cx="4038600" cy="2971800"/>
          </a:xfrm>
        </p:spPr>
        <p:txBody>
          <a:bodyPr/>
          <a:lstStyle/>
          <a:p>
            <a:pPr eaLnBrk="1" hangingPunct="1"/>
            <a:r>
              <a:rPr lang="en-US" altLang="en-US" sz="3200" smtClean="0">
                <a:solidFill>
                  <a:schemeClr val="bg1"/>
                </a:solidFill>
              </a:rPr>
              <a:t>Implementation of Clinical Indication for Dwell Time:</a:t>
            </a:r>
            <a:r>
              <a:rPr lang="en-US" altLang="en-US" sz="1800" smtClean="0">
                <a:solidFill>
                  <a:schemeClr val="bg1"/>
                </a:solidFill>
              </a:rPr>
              <a:t/>
            </a:r>
            <a:br>
              <a:rPr lang="en-US" altLang="en-US" sz="1800" smtClean="0">
                <a:solidFill>
                  <a:schemeClr val="bg1"/>
                </a:solidFill>
              </a:rPr>
            </a:br>
            <a:r>
              <a:rPr lang="en-US" altLang="en-US" sz="1800" smtClean="0">
                <a:solidFill>
                  <a:schemeClr val="bg1"/>
                </a:solidFill>
              </a:rPr>
              <a:t/>
            </a:r>
            <a:br>
              <a:rPr lang="en-US" altLang="en-US" sz="1800" smtClean="0">
                <a:solidFill>
                  <a:schemeClr val="bg1"/>
                </a:solidFill>
              </a:rPr>
            </a:br>
            <a:r>
              <a:rPr lang="en-US" altLang="en-US" sz="3200" smtClean="0">
                <a:solidFill>
                  <a:schemeClr val="bg1"/>
                </a:solidFill>
              </a:rPr>
              <a:t>Check the Patient, Not the Clock</a:t>
            </a:r>
          </a:p>
        </p:txBody>
      </p:sp>
      <p:sp>
        <p:nvSpPr>
          <p:cNvPr id="3" name="Subtitle 2"/>
          <p:cNvSpPr>
            <a:spLocks noGrp="1"/>
          </p:cNvSpPr>
          <p:nvPr>
            <p:ph type="subTitle" idx="1"/>
          </p:nvPr>
        </p:nvSpPr>
        <p:spPr>
          <a:xfrm>
            <a:off x="457200" y="4495800"/>
            <a:ext cx="4800600" cy="1676400"/>
          </a:xfrm>
        </p:spPr>
        <p:txBody>
          <a:bodyPr>
            <a:noAutofit/>
          </a:bodyPr>
          <a:lstStyle/>
          <a:p>
            <a:pPr eaLnBrk="1" hangingPunct="1"/>
            <a:r>
              <a:rPr lang="en-US" altLang="en-US" sz="2400" b="1" smtClean="0">
                <a:solidFill>
                  <a:srgbClr val="898989"/>
                </a:solidFill>
              </a:rPr>
              <a:t>Michelle DeVries, MPH CIC</a:t>
            </a:r>
          </a:p>
          <a:p>
            <a:pPr eaLnBrk="1" hangingPunct="1"/>
            <a:r>
              <a:rPr lang="en-US" altLang="en-US" sz="1800" smtClean="0">
                <a:solidFill>
                  <a:srgbClr val="898989"/>
                </a:solidFill>
              </a:rPr>
              <a:t>Senior Infection Control Officer</a:t>
            </a:r>
          </a:p>
          <a:p>
            <a:pPr eaLnBrk="1" hangingPunct="1"/>
            <a:r>
              <a:rPr lang="en-US" altLang="en-US" sz="1800" smtClean="0">
                <a:solidFill>
                  <a:srgbClr val="898989"/>
                </a:solidFill>
              </a:rPr>
              <a:t>Methodist Hospitals, Gary, Indiana</a:t>
            </a:r>
          </a:p>
          <a:p>
            <a:pPr eaLnBrk="1" hangingPunct="1"/>
            <a:r>
              <a:rPr lang="en-US" altLang="en-US" sz="1800" smtClean="0">
                <a:solidFill>
                  <a:srgbClr val="898989"/>
                </a:solidFill>
              </a:rPr>
              <a:t>mdevries@methodisthospitals.org</a:t>
            </a:r>
          </a:p>
        </p:txBody>
      </p:sp>
      <p:sp>
        <p:nvSpPr>
          <p:cNvPr id="4" name="Subtitle 2"/>
          <p:cNvSpPr txBox="1">
            <a:spLocks/>
          </p:cNvSpPr>
          <p:nvPr/>
        </p:nvSpPr>
        <p:spPr>
          <a:xfrm>
            <a:off x="5410200" y="5181600"/>
            <a:ext cx="3505200" cy="838200"/>
          </a:xfrm>
          <a:prstGeom prst="rect">
            <a:avLst/>
          </a:prstGeom>
        </p:spPr>
        <p:txBody>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r" eaLnBrk="1" hangingPunct="1">
              <a:spcBef>
                <a:spcPts val="300"/>
              </a:spcBef>
              <a:buClr>
                <a:schemeClr val="accent1"/>
              </a:buClr>
              <a:buSzPct val="75000"/>
              <a:buFont typeface="Wingdings" pitchFamily="4" charset="2"/>
              <a:buNone/>
            </a:pPr>
            <a:r>
              <a:rPr lang="en-US" altLang="en-US" sz="2000">
                <a:solidFill>
                  <a:srgbClr val="898989"/>
                </a:solidFill>
                <a:latin typeface="Rockwell" pitchFamily="4" charset="0"/>
              </a:rPr>
              <a:t>Hosted by Paul Webber</a:t>
            </a:r>
          </a:p>
          <a:p>
            <a:pPr algn="r" eaLnBrk="1" hangingPunct="1">
              <a:spcBef>
                <a:spcPts val="300"/>
              </a:spcBef>
              <a:buClr>
                <a:schemeClr val="accent1"/>
              </a:buClr>
              <a:buSzPct val="75000"/>
              <a:buFont typeface="Wingdings" pitchFamily="4" charset="2"/>
              <a:buNone/>
            </a:pPr>
            <a:r>
              <a:rPr lang="en-US" altLang="en-US" sz="1800">
                <a:solidFill>
                  <a:srgbClr val="898989"/>
                </a:solidFill>
                <a:latin typeface="Rockwell" pitchFamily="4" charset="0"/>
              </a:rPr>
              <a:t>paul@webbertraining.com</a:t>
            </a:r>
          </a:p>
        </p:txBody>
      </p:sp>
      <p:sp>
        <p:nvSpPr>
          <p:cNvPr id="24581" name="TextBox 13"/>
          <p:cNvSpPr txBox="1">
            <a:spLocks noChangeArrowheads="1"/>
          </p:cNvSpPr>
          <p:nvPr/>
        </p:nvSpPr>
        <p:spPr bwMode="auto">
          <a:xfrm>
            <a:off x="3252788" y="6477000"/>
            <a:ext cx="26876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ctr" eaLnBrk="1" hangingPunct="1"/>
            <a:r>
              <a:rPr lang="en-US" altLang="en-US" sz="1800" b="1">
                <a:latin typeface="Calibri" pitchFamily="4" charset="0"/>
              </a:rPr>
              <a:t>www.webbertraining.com</a:t>
            </a:r>
          </a:p>
        </p:txBody>
      </p:sp>
      <p:sp>
        <p:nvSpPr>
          <p:cNvPr id="24582" name="TextBox 14"/>
          <p:cNvSpPr txBox="1">
            <a:spLocks noChangeArrowheads="1"/>
          </p:cNvSpPr>
          <p:nvPr/>
        </p:nvSpPr>
        <p:spPr bwMode="auto">
          <a:xfrm>
            <a:off x="7672388" y="6477000"/>
            <a:ext cx="14716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algn="r" eaLnBrk="1" hangingPunct="1"/>
            <a:r>
              <a:rPr lang="en-US" altLang="en-US" sz="1800" b="1">
                <a:latin typeface="Calibri" pitchFamily="4" charset="0"/>
              </a:rPr>
              <a:t>May 26, 2017</a:t>
            </a:r>
          </a:p>
        </p:txBody>
      </p:sp>
      <p:pic>
        <p:nvPicPr>
          <p:cNvPr id="7" name="Picture 6" descr="15_Year_Anni_Crest.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152400" y="6019800"/>
            <a:ext cx="1735138" cy="690563"/>
          </a:xfrm>
          <a:prstGeom prst="rect">
            <a:avLst/>
          </a:prstGeom>
          <a:noFill/>
          <a:ln>
            <a:noFill/>
          </a:ln>
          <a:effectLst>
            <a:outerShdw blurRad="50800" dist="177801" dir="2700000" algn="tl" rotWithShape="0">
              <a:srgbClr val="808080">
                <a:alpha val="42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US" altLang="en-US" smtClean="0"/>
              <a:t>More to the </a:t>
            </a:r>
            <a:r>
              <a:rPr lang="en-US" altLang="en-US" i="1" smtClean="0"/>
              <a:t>S. aureus </a:t>
            </a:r>
            <a:r>
              <a:rPr lang="en-US" altLang="en-US" smtClean="0"/>
              <a:t>story…</a:t>
            </a:r>
          </a:p>
        </p:txBody>
      </p:sp>
      <p:sp>
        <p:nvSpPr>
          <p:cNvPr id="36867" name="Content Placeholder 2"/>
          <p:cNvSpPr>
            <a:spLocks noGrp="1"/>
          </p:cNvSpPr>
          <p:nvPr>
            <p:ph idx="1"/>
          </p:nvPr>
        </p:nvSpPr>
        <p:spPr/>
        <p:txBody>
          <a:bodyPr/>
          <a:lstStyle/>
          <a:p>
            <a:pPr eaLnBrk="1" hangingPunct="1"/>
            <a:r>
              <a:rPr lang="en-US" altLang="en-US" smtClean="0"/>
              <a:t>Further analysis of the Pennsylvania data </a:t>
            </a:r>
          </a:p>
          <a:p>
            <a:pPr lvl="1" eaLnBrk="1" hangingPunct="1"/>
            <a:r>
              <a:rPr lang="en-US" altLang="en-US" sz="1800" smtClean="0"/>
              <a:t>Included all non-central line related BSI from 2011 and 2012</a:t>
            </a:r>
          </a:p>
          <a:p>
            <a:pPr lvl="1" eaLnBrk="1" hangingPunct="1"/>
            <a:r>
              <a:rPr lang="en-US" altLang="en-US" sz="1800" smtClean="0"/>
              <a:t>Based on pathogen analysis and infection onset, they speculate that “it is likely that the majority of acute care primary BSIs in Pennsylvania are due to PVCRI”</a:t>
            </a:r>
          </a:p>
          <a:p>
            <a:pPr lvl="1" eaLnBrk="1" hangingPunct="1"/>
            <a:r>
              <a:rPr lang="en-US" altLang="en-US" sz="1800" smtClean="0"/>
              <a:t>Additionally, they use S. aureus as an indicator for PVCRI and note that there is a substantial spike after 72 hours</a:t>
            </a:r>
          </a:p>
        </p:txBody>
      </p:sp>
      <p:sp>
        <p:nvSpPr>
          <p:cNvPr id="36868" name="Slide Number Placeholder 4"/>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fld id="{150D9806-BD21-487B-A5EC-23A0ABF28073}" type="slidenum">
              <a:rPr lang="en-US" altLang="en-US" sz="1800">
                <a:solidFill>
                  <a:schemeClr val="bg1"/>
                </a:solidFill>
                <a:latin typeface="Rockwell" pitchFamily="4" charset="0"/>
              </a:rPr>
              <a:pPr eaLnBrk="1" hangingPunct="1"/>
              <a:t>10</a:t>
            </a:fld>
            <a:endParaRPr lang="en-US" altLang="en-US" sz="1800">
              <a:solidFill>
                <a:schemeClr val="bg1"/>
              </a:solidFill>
              <a:latin typeface="Rockwell" pitchFamily="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algn="ctr" eaLnBrk="1" hangingPunct="1"/>
            <a:r>
              <a:rPr lang="en-US" altLang="en-US" sz="2400" smtClean="0"/>
              <a:t>Agency for Healthcare Research and Quality: Morbidity and Mortality Rounds on the Web</a:t>
            </a:r>
          </a:p>
        </p:txBody>
      </p:sp>
      <p:sp>
        <p:nvSpPr>
          <p:cNvPr id="37891" name="Content Placeholder 2"/>
          <p:cNvSpPr>
            <a:spLocks noGrp="1"/>
          </p:cNvSpPr>
          <p:nvPr>
            <p:ph idx="1"/>
          </p:nvPr>
        </p:nvSpPr>
        <p:spPr/>
        <p:txBody>
          <a:bodyPr/>
          <a:lstStyle/>
          <a:p>
            <a:pPr eaLnBrk="1" hangingPunct="1">
              <a:lnSpc>
                <a:spcPct val="80000"/>
              </a:lnSpc>
            </a:pPr>
            <a:r>
              <a:rPr lang="en-US" altLang="en-US" sz="1700" smtClean="0"/>
              <a:t>Case study of 75 year old man with history of CAD and CHF admitted for CHF exacerbation.</a:t>
            </a:r>
          </a:p>
          <a:p>
            <a:pPr eaLnBrk="1" hangingPunct="1">
              <a:lnSpc>
                <a:spcPct val="80000"/>
              </a:lnSpc>
            </a:pPr>
            <a:r>
              <a:rPr lang="en-US" altLang="en-US" sz="1700" smtClean="0"/>
              <a:t>After PIV in for four days, RN requested orders to leave IV in an additional day or two because placement (given edema) would be difficult.</a:t>
            </a:r>
          </a:p>
          <a:p>
            <a:pPr eaLnBrk="1" hangingPunct="1">
              <a:lnSpc>
                <a:spcPct val="80000"/>
              </a:lnSpc>
            </a:pPr>
            <a:r>
              <a:rPr lang="en-US" altLang="en-US" sz="1700" smtClean="0"/>
              <a:t>On day 6 patient developed erythema at the IV site and later that day developed fever and chills.</a:t>
            </a:r>
          </a:p>
          <a:p>
            <a:pPr lvl="1" eaLnBrk="1" hangingPunct="1">
              <a:lnSpc>
                <a:spcPct val="80000"/>
              </a:lnSpc>
            </a:pPr>
            <a:r>
              <a:rPr lang="en-US" altLang="en-US" sz="1500" smtClean="0"/>
              <a:t>Blood cultures grew MRSA.</a:t>
            </a:r>
          </a:p>
          <a:p>
            <a:pPr eaLnBrk="1" hangingPunct="1">
              <a:lnSpc>
                <a:spcPct val="80000"/>
              </a:lnSpc>
            </a:pPr>
            <a:r>
              <a:rPr lang="en-US" altLang="en-US" sz="1700" smtClean="0"/>
              <a:t>Subsequently, patient complained of back pain.   MRI of the spine revealed epidural abscess.</a:t>
            </a:r>
          </a:p>
          <a:p>
            <a:pPr lvl="1" eaLnBrk="1" hangingPunct="1">
              <a:lnSpc>
                <a:spcPct val="80000"/>
              </a:lnSpc>
            </a:pPr>
            <a:r>
              <a:rPr lang="en-US" altLang="en-US" sz="1500" smtClean="0"/>
              <a:t>Aspiration grew MRSA</a:t>
            </a:r>
          </a:p>
          <a:p>
            <a:pPr eaLnBrk="1" hangingPunct="1">
              <a:lnSpc>
                <a:spcPct val="80000"/>
              </a:lnSpc>
            </a:pPr>
            <a:r>
              <a:rPr lang="en-US" altLang="en-US" sz="1700" smtClean="0"/>
              <a:t>Treatment required 6 weeks of antibiotics and is estimated to have cost hundreds of thousands of collars</a:t>
            </a:r>
          </a:p>
        </p:txBody>
      </p:sp>
      <p:sp>
        <p:nvSpPr>
          <p:cNvPr id="37892" name="Slide Number Placeholder 4"/>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fld id="{2B5BC24C-EB14-4BF6-B6BB-2E82C07CFDA7}" type="slidenum">
              <a:rPr lang="en-US" altLang="en-US" sz="1800">
                <a:solidFill>
                  <a:schemeClr val="bg1"/>
                </a:solidFill>
                <a:latin typeface="Rockwell" pitchFamily="4" charset="0"/>
              </a:rPr>
              <a:pPr eaLnBrk="1" hangingPunct="1"/>
              <a:t>11</a:t>
            </a:fld>
            <a:endParaRPr lang="en-US" altLang="en-US" sz="1800">
              <a:solidFill>
                <a:schemeClr val="bg1"/>
              </a:solidFill>
              <a:latin typeface="Rockwell" pitchFamily="4" charset="0"/>
            </a:endParaRPr>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eaLnBrk="1" hangingPunct="1"/>
            <a:r>
              <a:rPr lang="en-US" altLang="en-US" smtClean="0"/>
              <a:t>Bundling for success</a:t>
            </a:r>
          </a:p>
        </p:txBody>
      </p:sp>
      <p:sp>
        <p:nvSpPr>
          <p:cNvPr id="3" name="Content Placeholder 2"/>
          <p:cNvSpPr>
            <a:spLocks noGrp="1"/>
          </p:cNvSpPr>
          <p:nvPr>
            <p:ph idx="1"/>
          </p:nvPr>
        </p:nvSpPr>
        <p:spPr>
          <a:xfrm>
            <a:off x="498475" y="1295400"/>
            <a:ext cx="7556500" cy="4830763"/>
          </a:xfrm>
        </p:spPr>
        <p:txBody>
          <a:bodyPr>
            <a:normAutofit/>
          </a:bodyPr>
          <a:lstStyle/>
          <a:p>
            <a:pPr eaLnBrk="1" hangingPunct="1">
              <a:lnSpc>
                <a:spcPct val="80000"/>
              </a:lnSpc>
            </a:pPr>
            <a:r>
              <a:rPr lang="en-US" altLang="en-US" sz="1200" smtClean="0"/>
              <a:t>Insertion:</a:t>
            </a:r>
          </a:p>
          <a:p>
            <a:pPr lvl="1" eaLnBrk="1" hangingPunct="1">
              <a:lnSpc>
                <a:spcPct val="80000"/>
              </a:lnSpc>
            </a:pPr>
            <a:r>
              <a:rPr lang="en-US" altLang="en-US" sz="1200" smtClean="0"/>
              <a:t>CHG skin prep</a:t>
            </a:r>
          </a:p>
          <a:p>
            <a:pPr lvl="1" eaLnBrk="1" hangingPunct="1">
              <a:lnSpc>
                <a:spcPct val="80000"/>
              </a:lnSpc>
            </a:pPr>
            <a:r>
              <a:rPr lang="en-US" altLang="en-US" sz="1200" smtClean="0"/>
              <a:t>Sterile gloves if repalpating the site</a:t>
            </a:r>
          </a:p>
          <a:p>
            <a:pPr lvl="1" eaLnBrk="1" hangingPunct="1">
              <a:lnSpc>
                <a:spcPct val="80000"/>
              </a:lnSpc>
            </a:pPr>
            <a:r>
              <a:rPr lang="en-US" altLang="en-US" sz="1200" smtClean="0"/>
              <a:t>Alcohol caps for intraluminal protection</a:t>
            </a:r>
          </a:p>
          <a:p>
            <a:pPr lvl="1" eaLnBrk="1" hangingPunct="1">
              <a:lnSpc>
                <a:spcPct val="80000"/>
              </a:lnSpc>
            </a:pPr>
            <a:r>
              <a:rPr lang="en-US" altLang="en-US" sz="1200" smtClean="0"/>
              <a:t>Chlorhexidine impregnated sponge dressing for extraluminal protection</a:t>
            </a:r>
          </a:p>
          <a:p>
            <a:pPr lvl="1" eaLnBrk="1" hangingPunct="1">
              <a:lnSpc>
                <a:spcPct val="80000"/>
              </a:lnSpc>
            </a:pPr>
            <a:r>
              <a:rPr lang="en-US" altLang="en-US" sz="1200" smtClean="0"/>
              <a:t>Updated catheter – integrated extension set</a:t>
            </a:r>
          </a:p>
          <a:p>
            <a:pPr lvl="1" eaLnBrk="1" hangingPunct="1">
              <a:lnSpc>
                <a:spcPct val="80000"/>
              </a:lnSpc>
            </a:pPr>
            <a:r>
              <a:rPr lang="en-US" altLang="en-US" sz="1200" smtClean="0"/>
              <a:t>Integrated securement dressing</a:t>
            </a:r>
          </a:p>
          <a:p>
            <a:pPr lvl="1" eaLnBrk="1" hangingPunct="1">
              <a:lnSpc>
                <a:spcPct val="80000"/>
              </a:lnSpc>
            </a:pPr>
            <a:r>
              <a:rPr lang="en-US" altLang="en-US" sz="1200" smtClean="0"/>
              <a:t>Neutral connectors</a:t>
            </a:r>
          </a:p>
          <a:p>
            <a:pPr eaLnBrk="1" hangingPunct="1">
              <a:lnSpc>
                <a:spcPct val="80000"/>
              </a:lnSpc>
            </a:pPr>
            <a:r>
              <a:rPr lang="en-US" altLang="en-US" sz="1200" smtClean="0"/>
              <a:t>Maintenance:</a:t>
            </a:r>
          </a:p>
          <a:p>
            <a:pPr lvl="1" eaLnBrk="1" hangingPunct="1">
              <a:lnSpc>
                <a:spcPct val="80000"/>
              </a:lnSpc>
            </a:pPr>
            <a:r>
              <a:rPr lang="en-US" altLang="en-US" sz="1200" smtClean="0"/>
              <a:t>Careful assessment – check the patient, not the box</a:t>
            </a:r>
          </a:p>
          <a:p>
            <a:pPr lvl="1" eaLnBrk="1" hangingPunct="1">
              <a:lnSpc>
                <a:spcPct val="80000"/>
              </a:lnSpc>
            </a:pPr>
            <a:r>
              <a:rPr lang="en-US" altLang="en-US" sz="1200" smtClean="0"/>
              <a:t>Remove when clinically indicated, with dressing change at 7 days (or sooner if dressing compromised)</a:t>
            </a:r>
          </a:p>
          <a:p>
            <a:pPr lvl="1" eaLnBrk="1" hangingPunct="1">
              <a:lnSpc>
                <a:spcPct val="80000"/>
              </a:lnSpc>
            </a:pPr>
            <a:r>
              <a:rPr lang="en-US" altLang="en-US" sz="1200" smtClean="0"/>
              <a:t>Re-prep when redressing the site </a:t>
            </a:r>
          </a:p>
          <a:p>
            <a:pPr lvl="1" eaLnBrk="1" hangingPunct="1">
              <a:lnSpc>
                <a:spcPct val="80000"/>
              </a:lnSpc>
            </a:pPr>
            <a:endParaRPr lang="en-US" altLang="en-US" sz="1200" smtClean="0"/>
          </a:p>
          <a:p>
            <a:pPr eaLnBrk="1" hangingPunct="1">
              <a:lnSpc>
                <a:spcPct val="80000"/>
              </a:lnSpc>
            </a:pPr>
            <a:r>
              <a:rPr lang="en-US" altLang="en-US" sz="1200" smtClean="0"/>
              <a:t>Ongoing surveillance of process and outcomes</a:t>
            </a:r>
          </a:p>
          <a:p>
            <a:pPr eaLnBrk="1" hangingPunct="1">
              <a:lnSpc>
                <a:spcPct val="80000"/>
              </a:lnSpc>
            </a:pPr>
            <a:r>
              <a:rPr lang="en-US" altLang="en-US" sz="1200" smtClean="0"/>
              <a:t>Review any infections with floor staff in “real time” to discuss missed opportunities for prevention</a:t>
            </a:r>
          </a:p>
          <a:p>
            <a:pPr eaLnBrk="1" hangingPunct="1">
              <a:lnSpc>
                <a:spcPct val="80000"/>
              </a:lnSpc>
            </a:pPr>
            <a:endParaRPr lang="en-US" altLang="en-US" sz="1000" smtClean="0"/>
          </a:p>
          <a:p>
            <a:pPr eaLnBrk="1" hangingPunct="1">
              <a:lnSpc>
                <a:spcPct val="80000"/>
              </a:lnSpc>
              <a:buFont typeface="Wingdings" pitchFamily="4" charset="2"/>
              <a:buNone/>
            </a:pPr>
            <a:endParaRPr lang="en-US" altLang="en-US" sz="1000" smtClean="0"/>
          </a:p>
        </p:txBody>
      </p:sp>
      <p:sp>
        <p:nvSpPr>
          <p:cNvPr id="38916" name="Slide Number Placeholder 5"/>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fld id="{6120D408-D097-4CDF-ACB3-EFDEA0A1782C}" type="slidenum">
              <a:rPr lang="en-US" altLang="en-US" sz="1800">
                <a:solidFill>
                  <a:schemeClr val="bg1"/>
                </a:solidFill>
                <a:latin typeface="Rockwell" pitchFamily="4" charset="0"/>
              </a:rPr>
              <a:pPr eaLnBrk="1" hangingPunct="1"/>
              <a:t>12</a:t>
            </a:fld>
            <a:endParaRPr lang="en-US" altLang="en-US" sz="1800">
              <a:solidFill>
                <a:schemeClr val="bg1"/>
              </a:solidFill>
              <a:latin typeface="Rockwell" pitchFamily="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en-US" altLang="en-US" smtClean="0"/>
              <a:t>What does the data show?</a:t>
            </a:r>
          </a:p>
        </p:txBody>
      </p:sp>
      <p:sp>
        <p:nvSpPr>
          <p:cNvPr id="39939" name="Content Placeholder 3"/>
          <p:cNvSpPr>
            <a:spLocks noGrp="1"/>
          </p:cNvSpPr>
          <p:nvPr>
            <p:ph idx="1"/>
          </p:nvPr>
        </p:nvSpPr>
        <p:spPr>
          <a:xfrm>
            <a:off x="381000" y="1219200"/>
            <a:ext cx="7556500" cy="4800600"/>
          </a:xfrm>
        </p:spPr>
        <p:txBody>
          <a:bodyPr/>
          <a:lstStyle/>
          <a:p>
            <a:pPr marL="0" indent="0" eaLnBrk="1" hangingPunct="1">
              <a:lnSpc>
                <a:spcPct val="90000"/>
              </a:lnSpc>
              <a:buFont typeface="Wingdings" pitchFamily="4" charset="2"/>
              <a:buNone/>
            </a:pPr>
            <a:r>
              <a:rPr lang="en-US" altLang="en-US" smtClean="0"/>
              <a:t>After 12 months of clinical indication policy:</a:t>
            </a:r>
          </a:p>
          <a:p>
            <a:pPr marL="0" indent="0" eaLnBrk="1" hangingPunct="1">
              <a:lnSpc>
                <a:spcPct val="90000"/>
              </a:lnSpc>
            </a:pPr>
            <a:r>
              <a:rPr lang="en-US" altLang="en-US" smtClean="0"/>
              <a:t>38% statistically significant reduction in primary bacteremia (sustained at 24 months)</a:t>
            </a:r>
          </a:p>
          <a:p>
            <a:pPr marL="0" indent="0" eaLnBrk="1" hangingPunct="1">
              <a:lnSpc>
                <a:spcPct val="90000"/>
              </a:lnSpc>
            </a:pPr>
            <a:r>
              <a:rPr lang="en-US" altLang="en-US" smtClean="0"/>
              <a:t>19% reduction in PIV associated bloodstream infections (with 6% further reduction at 24 months)</a:t>
            </a:r>
          </a:p>
          <a:p>
            <a:pPr lvl="2" eaLnBrk="1" hangingPunct="1">
              <a:lnSpc>
                <a:spcPct val="90000"/>
              </a:lnSpc>
            </a:pPr>
            <a:r>
              <a:rPr lang="en-US" altLang="en-US" sz="1800" smtClean="0"/>
              <a:t>35% of PIVs now lasting more than 5 days</a:t>
            </a:r>
          </a:p>
          <a:p>
            <a:pPr lvl="2" eaLnBrk="1" hangingPunct="1">
              <a:lnSpc>
                <a:spcPct val="90000"/>
              </a:lnSpc>
            </a:pPr>
            <a:r>
              <a:rPr lang="en-US" altLang="en-US" sz="1800" smtClean="0"/>
              <a:t>Average dwell time 4.2 days</a:t>
            </a:r>
          </a:p>
          <a:p>
            <a:pPr marL="0" indent="0" eaLnBrk="1" hangingPunct="1">
              <a:lnSpc>
                <a:spcPct val="90000"/>
              </a:lnSpc>
            </a:pPr>
            <a:r>
              <a:rPr lang="en-US" altLang="en-US" smtClean="0"/>
              <a:t>48% decrease in IV start kits </a:t>
            </a:r>
          </a:p>
          <a:p>
            <a:pPr marL="0" indent="0" eaLnBrk="1" hangingPunct="1">
              <a:lnSpc>
                <a:spcPct val="90000"/>
              </a:lnSpc>
            </a:pPr>
            <a:r>
              <a:rPr lang="en-US" altLang="en-US" smtClean="0"/>
              <a:t>75% decrease in ICU CLABSI (sustained at 24 months)</a:t>
            </a:r>
          </a:p>
          <a:p>
            <a:pPr marL="0" indent="0" eaLnBrk="1" hangingPunct="1">
              <a:lnSpc>
                <a:spcPct val="90000"/>
              </a:lnSpc>
            </a:pPr>
            <a:r>
              <a:rPr lang="en-US" altLang="en-US" smtClean="0"/>
              <a:t>24% increase in patient satisfaction scores for patients hospitalized at least 5 days</a:t>
            </a:r>
          </a:p>
        </p:txBody>
      </p:sp>
      <p:sp>
        <p:nvSpPr>
          <p:cNvPr id="39940" name="Slide Number Placeholder 4"/>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fld id="{76D23B31-567B-452E-BE6D-C2143857A73A}" type="slidenum">
              <a:rPr lang="en-US" altLang="en-US" sz="1800">
                <a:solidFill>
                  <a:schemeClr val="bg1"/>
                </a:solidFill>
                <a:latin typeface="Rockwell" pitchFamily="4" charset="0"/>
              </a:rPr>
              <a:pPr eaLnBrk="1" hangingPunct="1"/>
              <a:t>13</a:t>
            </a:fld>
            <a:endParaRPr lang="en-US" altLang="en-US" sz="1800">
              <a:solidFill>
                <a:schemeClr val="bg1"/>
              </a:solidFill>
              <a:latin typeface="Rockwell" pitchFamily="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r>
              <a:rPr lang="en-US" altLang="en-US" smtClean="0"/>
              <a:t>It’s not just about infections…</a:t>
            </a:r>
          </a:p>
        </p:txBody>
      </p:sp>
      <p:sp>
        <p:nvSpPr>
          <p:cNvPr id="40963" name="Content Placeholder 2"/>
          <p:cNvSpPr>
            <a:spLocks noGrp="1"/>
          </p:cNvSpPr>
          <p:nvPr>
            <p:ph idx="1"/>
          </p:nvPr>
        </p:nvSpPr>
        <p:spPr/>
        <p:txBody>
          <a:bodyPr/>
          <a:lstStyle/>
          <a:p>
            <a:pPr eaLnBrk="1" hangingPunct="1"/>
            <a:r>
              <a:rPr lang="en-US" altLang="en-US" smtClean="0"/>
              <a:t>Fewer sticks by reducing arbitrary restarts can impact</a:t>
            </a:r>
            <a:r>
              <a:rPr lang="en-US" altLang="en-US" baseline="30000" smtClean="0"/>
              <a:t>1</a:t>
            </a:r>
            <a:r>
              <a:rPr lang="en-US" altLang="en-US" smtClean="0"/>
              <a:t>:</a:t>
            </a:r>
          </a:p>
          <a:p>
            <a:pPr lvl="1" eaLnBrk="1" hangingPunct="1"/>
            <a:r>
              <a:rPr lang="en-US" altLang="en-US" sz="1800" smtClean="0"/>
              <a:t>Patient satisfaction</a:t>
            </a:r>
          </a:p>
          <a:p>
            <a:pPr lvl="1" eaLnBrk="1" hangingPunct="1"/>
            <a:r>
              <a:rPr lang="en-US" altLang="en-US" sz="1800" smtClean="0"/>
              <a:t>Vessel preservation</a:t>
            </a:r>
          </a:p>
          <a:p>
            <a:pPr lvl="1" eaLnBrk="1" hangingPunct="1"/>
            <a:r>
              <a:rPr lang="en-US" altLang="en-US" sz="1800" smtClean="0"/>
              <a:t>Supply costs</a:t>
            </a:r>
          </a:p>
          <a:p>
            <a:pPr lvl="1" eaLnBrk="1" hangingPunct="1"/>
            <a:r>
              <a:rPr lang="en-US" altLang="en-US" sz="1800" smtClean="0"/>
              <a:t>Nursing time</a:t>
            </a:r>
          </a:p>
          <a:p>
            <a:pPr eaLnBrk="1" hangingPunct="1"/>
            <a:r>
              <a:rPr lang="en-US" altLang="en-US" smtClean="0"/>
              <a:t>Expanding interventions beyond just central lines *may* also benefit CLABSI rates</a:t>
            </a:r>
            <a:r>
              <a:rPr lang="en-US" altLang="en-US" baseline="30000" smtClean="0"/>
              <a:t>2</a:t>
            </a:r>
          </a:p>
          <a:p>
            <a:pPr eaLnBrk="1" hangingPunct="1"/>
            <a:r>
              <a:rPr lang="en-US" altLang="en-US" smtClean="0"/>
              <a:t>Anyway you look at it, making an investment in safely implementing an approach to address peripheral IVs there is much to be gained</a:t>
            </a:r>
          </a:p>
        </p:txBody>
      </p:sp>
      <p:sp>
        <p:nvSpPr>
          <p:cNvPr id="40964" name="Slide Number Placeholder 4"/>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fld id="{BBFA2D36-1B76-4389-B838-54ED85096617}" type="slidenum">
              <a:rPr lang="en-US" altLang="en-US" sz="1800">
                <a:solidFill>
                  <a:schemeClr val="bg1"/>
                </a:solidFill>
                <a:latin typeface="Rockwell" pitchFamily="4" charset="0"/>
              </a:rPr>
              <a:pPr eaLnBrk="1" hangingPunct="1"/>
              <a:t>14</a:t>
            </a:fld>
            <a:endParaRPr lang="en-US" altLang="en-US" sz="1800">
              <a:solidFill>
                <a:schemeClr val="bg1"/>
              </a:solidFill>
              <a:latin typeface="Rockwell" pitchFamily="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n-US" altLang="en-US" smtClean="0"/>
              <a:t>What about midlines?</a:t>
            </a:r>
          </a:p>
        </p:txBody>
      </p:sp>
      <p:sp>
        <p:nvSpPr>
          <p:cNvPr id="41987" name="Content Placeholder 2"/>
          <p:cNvSpPr>
            <a:spLocks noGrp="1"/>
          </p:cNvSpPr>
          <p:nvPr>
            <p:ph idx="1"/>
          </p:nvPr>
        </p:nvSpPr>
        <p:spPr>
          <a:xfrm>
            <a:off x="457200" y="1447800"/>
            <a:ext cx="7556500" cy="4144963"/>
          </a:xfrm>
        </p:spPr>
        <p:txBody>
          <a:bodyPr/>
          <a:lstStyle/>
          <a:p>
            <a:pPr eaLnBrk="1" hangingPunct="1">
              <a:lnSpc>
                <a:spcPct val="80000"/>
              </a:lnSpc>
            </a:pPr>
            <a:r>
              <a:rPr lang="en-US" altLang="en-US" sz="1700" smtClean="0"/>
              <a:t>In an effort to reduce CLABSI incidence many hospitals are looking increasingly to midline catheters as part of their solution.</a:t>
            </a:r>
          </a:p>
          <a:p>
            <a:pPr eaLnBrk="1" hangingPunct="1">
              <a:lnSpc>
                <a:spcPct val="80000"/>
              </a:lnSpc>
            </a:pPr>
            <a:r>
              <a:rPr lang="en-US" altLang="en-US" sz="1700" smtClean="0"/>
              <a:t>Midlines are considered peripheral catheters per INS standards and CDC definitions regarding tip termination.</a:t>
            </a:r>
          </a:p>
          <a:p>
            <a:pPr eaLnBrk="1" hangingPunct="1">
              <a:lnSpc>
                <a:spcPct val="80000"/>
              </a:lnSpc>
            </a:pPr>
            <a:r>
              <a:rPr lang="en-US" altLang="en-US" sz="1700" smtClean="0"/>
              <a:t>How are you protecting your patients with these lines?</a:t>
            </a:r>
          </a:p>
          <a:p>
            <a:pPr lvl="1" eaLnBrk="1" hangingPunct="1">
              <a:lnSpc>
                <a:spcPct val="80000"/>
              </a:lnSpc>
            </a:pPr>
            <a:r>
              <a:rPr lang="en-US" altLang="en-US" sz="1500" smtClean="0"/>
              <a:t>Insertion?   INS says consider maximum sterile barriers.</a:t>
            </a:r>
          </a:p>
          <a:p>
            <a:pPr lvl="1" eaLnBrk="1" hangingPunct="1">
              <a:lnSpc>
                <a:spcPct val="80000"/>
              </a:lnSpc>
            </a:pPr>
            <a:r>
              <a:rPr lang="en-US" altLang="en-US" sz="1500" smtClean="0"/>
              <a:t>Protection?  These lines may dwell for up to 29 days</a:t>
            </a:r>
          </a:p>
          <a:p>
            <a:pPr eaLnBrk="1" hangingPunct="1">
              <a:lnSpc>
                <a:spcPct val="80000"/>
              </a:lnSpc>
            </a:pPr>
            <a:r>
              <a:rPr lang="en-US" altLang="en-US" sz="1700" smtClean="0"/>
              <a:t>How are you measuring success?</a:t>
            </a:r>
          </a:p>
          <a:p>
            <a:pPr lvl="1" eaLnBrk="1" hangingPunct="1">
              <a:lnSpc>
                <a:spcPct val="80000"/>
              </a:lnSpc>
            </a:pPr>
            <a:r>
              <a:rPr lang="en-US" altLang="en-US" sz="1500" smtClean="0"/>
              <a:t>Decrease in central line days?</a:t>
            </a:r>
          </a:p>
          <a:p>
            <a:pPr lvl="1" eaLnBrk="1" hangingPunct="1">
              <a:lnSpc>
                <a:spcPct val="80000"/>
              </a:lnSpc>
            </a:pPr>
            <a:r>
              <a:rPr lang="en-US" altLang="en-US" sz="1500" smtClean="0"/>
              <a:t>Decrease in CLABSI?</a:t>
            </a:r>
          </a:p>
          <a:p>
            <a:pPr lvl="1" eaLnBrk="1" hangingPunct="1">
              <a:lnSpc>
                <a:spcPct val="80000"/>
              </a:lnSpc>
            </a:pPr>
            <a:r>
              <a:rPr lang="en-US" altLang="en-US" sz="1500" smtClean="0"/>
              <a:t>Material costs and time savings?</a:t>
            </a:r>
          </a:p>
          <a:p>
            <a:pPr lvl="1" eaLnBrk="1" hangingPunct="1">
              <a:lnSpc>
                <a:spcPct val="80000"/>
              </a:lnSpc>
            </a:pPr>
            <a:r>
              <a:rPr lang="en-US" altLang="en-US" sz="1500" smtClean="0"/>
              <a:t>Incidence of Midline associated bloodstream infection?</a:t>
            </a:r>
          </a:p>
        </p:txBody>
      </p:sp>
      <p:sp>
        <p:nvSpPr>
          <p:cNvPr id="41988" name="Slide Number Placeholder 4"/>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fld id="{545E6C07-6524-42BB-9644-053F9E5F0B1D}" type="slidenum">
              <a:rPr lang="en-US" altLang="en-US" sz="1800">
                <a:solidFill>
                  <a:schemeClr val="bg1"/>
                </a:solidFill>
                <a:latin typeface="Rockwell" pitchFamily="4" charset="0"/>
              </a:rPr>
              <a:pPr eaLnBrk="1" hangingPunct="1"/>
              <a:t>15</a:t>
            </a:fld>
            <a:endParaRPr lang="en-US" altLang="en-US" sz="1800">
              <a:solidFill>
                <a:schemeClr val="bg1"/>
              </a:solidFill>
              <a:latin typeface="Rockwell" pitchFamily="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eaLnBrk="1" hangingPunct="1"/>
            <a:r>
              <a:rPr lang="en-US" altLang="en-US" smtClean="0"/>
              <a:t>Planning for safety</a:t>
            </a:r>
          </a:p>
        </p:txBody>
      </p:sp>
      <p:sp>
        <p:nvSpPr>
          <p:cNvPr id="43011" name="Content Placeholder 2"/>
          <p:cNvSpPr>
            <a:spLocks noGrp="1"/>
          </p:cNvSpPr>
          <p:nvPr>
            <p:ph idx="1"/>
          </p:nvPr>
        </p:nvSpPr>
        <p:spPr/>
        <p:txBody>
          <a:bodyPr/>
          <a:lstStyle/>
          <a:p>
            <a:pPr eaLnBrk="1" hangingPunct="1"/>
            <a:r>
              <a:rPr lang="en-US" altLang="en-US" smtClean="0"/>
              <a:t>Engaging all involved disciplines in the development of a new policy for extending dwell time</a:t>
            </a:r>
          </a:p>
          <a:p>
            <a:pPr eaLnBrk="1" hangingPunct="1"/>
            <a:r>
              <a:rPr lang="en-US" altLang="en-US" smtClean="0"/>
              <a:t>Addressing any product changes to assist with objectives of increased dwell time</a:t>
            </a:r>
          </a:p>
          <a:p>
            <a:pPr eaLnBrk="1" hangingPunct="1"/>
            <a:r>
              <a:rPr lang="en-US" altLang="en-US" smtClean="0"/>
              <a:t>Reviewing staff training/competencies</a:t>
            </a:r>
          </a:p>
          <a:p>
            <a:pPr eaLnBrk="1" hangingPunct="1"/>
            <a:r>
              <a:rPr lang="en-US" altLang="en-US" smtClean="0"/>
              <a:t>Understanding measures of success</a:t>
            </a:r>
          </a:p>
          <a:p>
            <a:pPr lvl="1" eaLnBrk="1" hangingPunct="1"/>
            <a:r>
              <a:rPr lang="en-US" altLang="en-US" sz="1800" smtClean="0"/>
              <a:t>Process measures</a:t>
            </a:r>
          </a:p>
          <a:p>
            <a:pPr lvl="1" eaLnBrk="1" hangingPunct="1"/>
            <a:r>
              <a:rPr lang="en-US" altLang="en-US" sz="1800" smtClean="0"/>
              <a:t>Outcome measures</a:t>
            </a:r>
          </a:p>
        </p:txBody>
      </p:sp>
      <p:sp>
        <p:nvSpPr>
          <p:cNvPr id="43012" name="Slide Number Placeholder 3"/>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fld id="{C58E8583-65C6-4825-A7C1-C6632176086D}" type="slidenum">
              <a:rPr lang="en-US" altLang="en-US" sz="1800">
                <a:solidFill>
                  <a:schemeClr val="bg1"/>
                </a:solidFill>
                <a:latin typeface="Rockwell" pitchFamily="4" charset="0"/>
              </a:rPr>
              <a:pPr eaLnBrk="1" hangingPunct="1"/>
              <a:t>16</a:t>
            </a:fld>
            <a:endParaRPr lang="en-US" altLang="en-US" sz="1800">
              <a:solidFill>
                <a:schemeClr val="bg1"/>
              </a:solidFill>
              <a:latin typeface="Rockwell" pitchFamily="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r>
              <a:rPr lang="en-US" altLang="en-US" smtClean="0"/>
              <a:t>Knowing your own data…</a:t>
            </a:r>
          </a:p>
        </p:txBody>
      </p:sp>
      <p:sp>
        <p:nvSpPr>
          <p:cNvPr id="44035" name="Content Placeholder 2"/>
          <p:cNvSpPr>
            <a:spLocks noGrp="1"/>
          </p:cNvSpPr>
          <p:nvPr>
            <p:ph idx="1"/>
          </p:nvPr>
        </p:nvSpPr>
        <p:spPr/>
        <p:txBody>
          <a:bodyPr/>
          <a:lstStyle/>
          <a:p>
            <a:pPr eaLnBrk="1" hangingPunct="1">
              <a:lnSpc>
                <a:spcPct val="80000"/>
              </a:lnSpc>
            </a:pPr>
            <a:r>
              <a:rPr lang="en-US" altLang="en-US" sz="1900" smtClean="0"/>
              <a:t>How do you know it’s not a problem if you aren’t looking?</a:t>
            </a:r>
          </a:p>
          <a:p>
            <a:pPr eaLnBrk="1" hangingPunct="1">
              <a:lnSpc>
                <a:spcPct val="80000"/>
              </a:lnSpc>
            </a:pPr>
            <a:r>
              <a:rPr lang="en-US" altLang="en-US" sz="1900" smtClean="0"/>
              <a:t>NHSN definitions are for laboratory confirmed bloodstream infections</a:t>
            </a:r>
          </a:p>
          <a:p>
            <a:pPr lvl="1" eaLnBrk="1" hangingPunct="1">
              <a:lnSpc>
                <a:spcPct val="80000"/>
              </a:lnSpc>
            </a:pPr>
            <a:r>
              <a:rPr lang="en-US" altLang="en-US" sz="1700" smtClean="0"/>
              <a:t>“Become” Central line associated (CLABSI) by the presence of a central line</a:t>
            </a:r>
          </a:p>
          <a:p>
            <a:pPr lvl="1" eaLnBrk="1" hangingPunct="1">
              <a:lnSpc>
                <a:spcPct val="80000"/>
              </a:lnSpc>
            </a:pPr>
            <a:r>
              <a:rPr lang="en-US" altLang="en-US" sz="1700" smtClean="0"/>
              <a:t>Same reasoning can be applied BSI with no source other than Peripheral venous access</a:t>
            </a:r>
          </a:p>
          <a:p>
            <a:pPr eaLnBrk="1" hangingPunct="1">
              <a:lnSpc>
                <a:spcPct val="80000"/>
              </a:lnSpc>
            </a:pPr>
            <a:r>
              <a:rPr lang="en-US" altLang="en-US" sz="1900" smtClean="0"/>
              <a:t>Process data is as important as outcome data</a:t>
            </a:r>
          </a:p>
          <a:p>
            <a:pPr lvl="1" eaLnBrk="1" hangingPunct="1">
              <a:lnSpc>
                <a:spcPct val="80000"/>
              </a:lnSpc>
            </a:pPr>
            <a:r>
              <a:rPr lang="en-US" altLang="en-US" sz="1700" smtClean="0"/>
              <a:t>Take advantage of value added offerings from vendors to help leverage your data</a:t>
            </a:r>
          </a:p>
          <a:p>
            <a:pPr eaLnBrk="1" hangingPunct="1">
              <a:lnSpc>
                <a:spcPct val="80000"/>
              </a:lnSpc>
            </a:pPr>
            <a:r>
              <a:rPr lang="en-US" altLang="en-US" sz="1900" smtClean="0"/>
              <a:t>Consider product and practice interventions for all intravascular devices, not just central lines.</a:t>
            </a:r>
          </a:p>
        </p:txBody>
      </p:sp>
      <p:sp>
        <p:nvSpPr>
          <p:cNvPr id="44036" name="Slide Number Placeholder 3"/>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fld id="{84ADBF36-68C3-4785-B810-B06B104365ED}" type="slidenum">
              <a:rPr lang="en-US" altLang="en-US" sz="1800">
                <a:solidFill>
                  <a:schemeClr val="bg1"/>
                </a:solidFill>
                <a:latin typeface="Rockwell" pitchFamily="4" charset="0"/>
              </a:rPr>
              <a:pPr eaLnBrk="1" hangingPunct="1"/>
              <a:t>17</a:t>
            </a:fld>
            <a:endParaRPr lang="en-US" altLang="en-US" sz="1800">
              <a:solidFill>
                <a:schemeClr val="bg1"/>
              </a:solidFill>
              <a:latin typeface="Rockwell" pitchFamily="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4" descr="Coming Soon Slide.pdf"/>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59" name="Rectangle 4"/>
          <p:cNvSpPr>
            <a:spLocks noChangeArrowheads="1"/>
          </p:cNvSpPr>
          <p:nvPr/>
        </p:nvSpPr>
        <p:spPr bwMode="auto">
          <a:xfrm>
            <a:off x="14288" y="1828800"/>
            <a:ext cx="9663112" cy="458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r>
              <a:rPr lang="en-CA" altLang="en-US" sz="1600" dirty="0">
                <a:cs typeface="Arial" charset="0"/>
              </a:rPr>
              <a:t>June 2	</a:t>
            </a:r>
            <a:r>
              <a:rPr lang="en-US" altLang="en-US" sz="1800" b="1" dirty="0">
                <a:cs typeface="Arial" charset="0"/>
              </a:rPr>
              <a:t>ARE YOUR CLEANING WIPES SAFE? EVIDENCE SUPPORTING THE “ONE </a:t>
            </a:r>
            <a:br>
              <a:rPr lang="en-US" altLang="en-US" sz="1800" b="1" dirty="0">
                <a:cs typeface="Arial" charset="0"/>
              </a:rPr>
            </a:br>
            <a:r>
              <a:rPr lang="en-US" altLang="en-US" sz="1800" b="1" dirty="0">
                <a:cs typeface="Arial" charset="0"/>
              </a:rPr>
              <a:t>	ROOM – ONE WIPE” APPROACH IN HEALTHCARE SETTINGS</a:t>
            </a:r>
            <a:r>
              <a:rPr lang="en-US" altLang="en-US" sz="1600" dirty="0">
                <a:cs typeface="Arial" charset="0"/>
              </a:rPr>
              <a:t/>
            </a:r>
            <a:br>
              <a:rPr lang="en-US" altLang="en-US" sz="1600" dirty="0">
                <a:cs typeface="Arial" charset="0"/>
              </a:rPr>
            </a:br>
            <a:r>
              <a:rPr lang="en-US" altLang="en-US" sz="1600" dirty="0">
                <a:cs typeface="Arial" charset="0"/>
              </a:rPr>
              <a:t>	Dr. Laura </a:t>
            </a:r>
            <a:r>
              <a:rPr lang="en-US" altLang="en-US" sz="1600" dirty="0" err="1">
                <a:cs typeface="Arial" charset="0"/>
              </a:rPr>
              <a:t>Gavaldà</a:t>
            </a:r>
            <a:r>
              <a:rPr lang="en-US" altLang="en-US" sz="1600" dirty="0">
                <a:cs typeface="Arial" charset="0"/>
              </a:rPr>
              <a:t>, Hospital </a:t>
            </a:r>
            <a:r>
              <a:rPr lang="en-US" altLang="en-US" sz="1600" dirty="0" err="1">
                <a:cs typeface="Arial" charset="0"/>
              </a:rPr>
              <a:t>Universitari</a:t>
            </a:r>
            <a:r>
              <a:rPr lang="en-US" altLang="en-US" sz="1600" dirty="0">
                <a:cs typeface="Arial" charset="0"/>
              </a:rPr>
              <a:t> de </a:t>
            </a:r>
            <a:r>
              <a:rPr lang="en-US" altLang="en-US" sz="1600" dirty="0" err="1">
                <a:cs typeface="Arial" charset="0"/>
              </a:rPr>
              <a:t>Bellbitge</a:t>
            </a:r>
            <a:r>
              <a:rPr lang="en-US" altLang="en-US" sz="1600" dirty="0">
                <a:cs typeface="Arial" charset="0"/>
              </a:rPr>
              <a:t>, Barcelona, Spain</a:t>
            </a:r>
            <a:br>
              <a:rPr lang="en-US" altLang="en-US" sz="1600" dirty="0">
                <a:cs typeface="Arial" charset="0"/>
              </a:rPr>
            </a:br>
            <a:r>
              <a:rPr lang="en-US" altLang="en-US" sz="1600" dirty="0">
                <a:cs typeface="Arial" charset="0"/>
              </a:rPr>
              <a:t/>
            </a:r>
            <a:br>
              <a:rPr lang="en-US" altLang="en-US" sz="1600" dirty="0">
                <a:cs typeface="Arial" charset="0"/>
              </a:rPr>
            </a:br>
            <a:r>
              <a:rPr lang="en-US" altLang="en-US" sz="1600" dirty="0">
                <a:cs typeface="Arial" charset="0"/>
              </a:rPr>
              <a:t>June 9   </a:t>
            </a:r>
            <a:r>
              <a:rPr lang="en-US" altLang="en-US" sz="1800" dirty="0">
                <a:cs typeface="Arial" charset="0"/>
              </a:rPr>
              <a:t>	</a:t>
            </a:r>
            <a:r>
              <a:rPr lang="en-CA" altLang="en-US" sz="1800" b="1" dirty="0"/>
              <a:t>CONTROLLING THE SPREAD OF VRE: IS ACTIVE SURVEILLANCE </a:t>
            </a:r>
            <a:br>
              <a:rPr lang="en-CA" altLang="en-US" sz="1800" b="1" dirty="0"/>
            </a:br>
            <a:r>
              <a:rPr lang="en-CA" altLang="en-US" sz="1800" b="1" dirty="0"/>
              <a:t>	WORTHWHILE?</a:t>
            </a:r>
            <a:r>
              <a:rPr lang="en-US" altLang="en-US" sz="1600" dirty="0">
                <a:cs typeface="Arial" charset="0"/>
              </a:rPr>
              <a:t/>
            </a:r>
            <a:br>
              <a:rPr lang="en-US" altLang="en-US" sz="1600" dirty="0">
                <a:cs typeface="Arial" charset="0"/>
              </a:rPr>
            </a:br>
            <a:r>
              <a:rPr lang="en-US" altLang="en-US" sz="1600" dirty="0">
                <a:cs typeface="Arial" charset="0"/>
              </a:rPr>
              <a:t>	</a:t>
            </a:r>
            <a:r>
              <a:rPr lang="en-US" altLang="en-US" sz="1600" dirty="0"/>
              <a:t>Prof. Hilary Humphreys, Royal College of Surgeons in Ireland</a:t>
            </a:r>
            <a:r>
              <a:rPr lang="en-CA" altLang="en-US" sz="1600" dirty="0"/>
              <a:t/>
            </a:r>
            <a:br>
              <a:rPr lang="en-CA" altLang="en-US" sz="1600" dirty="0"/>
            </a:br>
            <a:r>
              <a:rPr lang="en-US" altLang="en-US" sz="1600" dirty="0">
                <a:cs typeface="Arial" charset="0"/>
              </a:rPr>
              <a:t/>
            </a:r>
            <a:br>
              <a:rPr lang="en-US" altLang="en-US" sz="1600" dirty="0">
                <a:cs typeface="Arial" charset="0"/>
              </a:rPr>
            </a:br>
            <a:r>
              <a:rPr lang="en-US" altLang="en-US" sz="1600" dirty="0">
                <a:cs typeface="Arial" charset="0"/>
              </a:rPr>
              <a:t>June 13   </a:t>
            </a:r>
            <a:r>
              <a:rPr lang="en-US" altLang="en-US" sz="1600" i="1" dirty="0"/>
              <a:t>(</a:t>
            </a:r>
            <a:r>
              <a:rPr lang="en-US" altLang="en-US" sz="1600" i="1" u="sng" dirty="0"/>
              <a:t>FREE</a:t>
            </a:r>
            <a:r>
              <a:rPr lang="en-US" altLang="en-US" sz="1600" i="1" dirty="0"/>
              <a:t> Teleclass - Broadcast live from the 2016 APIC conference)</a:t>
            </a:r>
            <a:r>
              <a:rPr lang="en-US" altLang="en-US" sz="1800" dirty="0">
                <a:cs typeface="Arial" charset="0"/>
              </a:rPr>
              <a:t/>
            </a:r>
            <a:br>
              <a:rPr lang="en-US" altLang="en-US" sz="1800" dirty="0">
                <a:cs typeface="Arial" charset="0"/>
              </a:rPr>
            </a:br>
            <a:r>
              <a:rPr lang="en-US" altLang="en-US" sz="1800" dirty="0">
                <a:cs typeface="Arial" charset="0"/>
              </a:rPr>
              <a:t>	</a:t>
            </a:r>
            <a:r>
              <a:rPr lang="en-US" altLang="en-US" sz="1800" b="1" dirty="0"/>
              <a:t>BRIDGING THE GAP BETWEEN RESEARCH AND PRACTICE IN LONG-</a:t>
            </a:r>
            <a:br>
              <a:rPr lang="en-US" altLang="en-US" sz="1800" b="1" dirty="0"/>
            </a:br>
            <a:r>
              <a:rPr lang="en-US" altLang="en-US" sz="1800" b="1" dirty="0"/>
              <a:t>	TERM CARE: AN INNOVATIVE MODEL FOR SUCCESS</a:t>
            </a:r>
            <a:r>
              <a:rPr lang="en-CA" altLang="en-US" sz="1600" dirty="0">
                <a:cs typeface="Arial" charset="0"/>
              </a:rPr>
              <a:t/>
            </a:r>
            <a:br>
              <a:rPr lang="en-CA" altLang="en-US" sz="1600" dirty="0">
                <a:cs typeface="Arial" charset="0"/>
              </a:rPr>
            </a:br>
            <a:r>
              <a:rPr lang="en-CA" altLang="en-US" sz="1600" dirty="0">
                <a:cs typeface="Arial" charset="0"/>
              </a:rPr>
              <a:t>	</a:t>
            </a:r>
            <a:r>
              <a:rPr lang="en-CA" altLang="en-US" sz="1600" dirty="0"/>
              <a:t>Sharon Bradley, Pennsylvania Patient Safety Authority</a:t>
            </a:r>
            <a:r>
              <a:rPr lang="en-US" altLang="en-US" sz="1600" dirty="0">
                <a:cs typeface="Arial" charset="0"/>
              </a:rPr>
              <a:t/>
            </a:r>
            <a:br>
              <a:rPr lang="en-US" altLang="en-US" sz="1600" dirty="0">
                <a:cs typeface="Arial" charset="0"/>
              </a:rPr>
            </a:br>
            <a:r>
              <a:rPr lang="en-US" altLang="en-US" sz="1600" dirty="0">
                <a:cs typeface="Arial" charset="0"/>
              </a:rPr>
              <a:t/>
            </a:r>
            <a:br>
              <a:rPr lang="en-US" altLang="en-US" sz="1600" dirty="0">
                <a:cs typeface="Arial" charset="0"/>
              </a:rPr>
            </a:br>
            <a:r>
              <a:rPr lang="en-US" altLang="en-US" sz="1600" dirty="0">
                <a:cs typeface="Arial" charset="0"/>
              </a:rPr>
              <a:t>June 13   </a:t>
            </a:r>
            <a:r>
              <a:rPr lang="en-US" altLang="en-US" sz="1600" i="1" dirty="0"/>
              <a:t>(</a:t>
            </a:r>
            <a:r>
              <a:rPr lang="en-US" altLang="en-US" sz="1600" i="1" u="sng" dirty="0"/>
              <a:t>FREE</a:t>
            </a:r>
            <a:r>
              <a:rPr lang="en-US" altLang="en-US" sz="1600" i="1" dirty="0"/>
              <a:t> Teleclass - Broadcast live from the 2016 APIC conference)</a:t>
            </a:r>
            <a:r>
              <a:rPr lang="en-US" altLang="en-US" sz="1800" dirty="0">
                <a:cs typeface="Arial" charset="0"/>
              </a:rPr>
              <a:t/>
            </a:r>
            <a:br>
              <a:rPr lang="en-US" altLang="en-US" sz="1800" dirty="0">
                <a:cs typeface="Arial" charset="0"/>
              </a:rPr>
            </a:br>
            <a:r>
              <a:rPr lang="en-US" altLang="en-US" sz="1800" dirty="0">
                <a:cs typeface="Arial" charset="0"/>
              </a:rPr>
              <a:t>	</a:t>
            </a:r>
            <a:r>
              <a:rPr lang="en-US" altLang="en-US" sz="1800" b="1" dirty="0"/>
              <a:t>BEING HEARD: THE INFECTION PREVENTIONIST AND THE </a:t>
            </a:r>
            <a:br>
              <a:rPr lang="en-US" altLang="en-US" sz="1800" b="1" dirty="0"/>
            </a:br>
            <a:r>
              <a:rPr lang="en-US" altLang="en-US" sz="1800" b="1" dirty="0"/>
              <a:t>	ORGANIZATIONAL STRUCTURE</a:t>
            </a:r>
            <a:r>
              <a:rPr lang="en-CA" altLang="en-US" sz="1600" dirty="0">
                <a:cs typeface="Arial" charset="0"/>
              </a:rPr>
              <a:t/>
            </a:r>
            <a:br>
              <a:rPr lang="en-CA" altLang="en-US" sz="1600" dirty="0">
                <a:cs typeface="Arial" charset="0"/>
              </a:rPr>
            </a:br>
            <a:r>
              <a:rPr lang="en-CA" altLang="en-US" sz="1600" dirty="0">
                <a:cs typeface="Arial" charset="0"/>
              </a:rPr>
              <a:t>	</a:t>
            </a:r>
            <a:r>
              <a:rPr lang="en-CA" altLang="en-US" sz="1600" dirty="0"/>
              <a:t>Sharon </a:t>
            </a:r>
            <a:r>
              <a:rPr lang="en-CA" altLang="en-US" sz="1600" dirty="0" err="1"/>
              <a:t>Glowicz</a:t>
            </a:r>
            <a:r>
              <a:rPr lang="en-CA" altLang="en-US" sz="1600" dirty="0"/>
              <a:t>, Texas Health Resources, Presbyterian Hospital of Denton, Texas </a:t>
            </a:r>
            <a:endParaRPr lang="en-CA" altLang="en-US" sz="1800" dirty="0">
              <a:cs typeface="Arial" charset="0"/>
            </a:endParaRPr>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1" descr="Anniversary slide, 2016.pdf"/>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en-US" smtClean="0"/>
              <a:t>Objectives</a:t>
            </a:r>
          </a:p>
        </p:txBody>
      </p:sp>
      <p:sp>
        <p:nvSpPr>
          <p:cNvPr id="25603" name="Content Placeholder 2"/>
          <p:cNvSpPr>
            <a:spLocks noGrp="1"/>
          </p:cNvSpPr>
          <p:nvPr>
            <p:ph idx="1"/>
          </p:nvPr>
        </p:nvSpPr>
        <p:spPr/>
        <p:txBody>
          <a:bodyPr/>
          <a:lstStyle/>
          <a:p>
            <a:pPr eaLnBrk="1" hangingPunct="1"/>
            <a:r>
              <a:rPr lang="en-US" altLang="en-US" smtClean="0"/>
              <a:t>Review current recommendations regarding peripheral IV dwell time</a:t>
            </a:r>
          </a:p>
          <a:p>
            <a:pPr eaLnBrk="1" hangingPunct="1"/>
            <a:r>
              <a:rPr lang="en-US" altLang="en-US" smtClean="0"/>
              <a:t>Discuss framework for launching protected clinical indication as part of a comprehensive infection prevention program</a:t>
            </a:r>
          </a:p>
          <a:p>
            <a:pPr eaLnBrk="1" hangingPunct="1"/>
            <a:r>
              <a:rPr lang="en-US" altLang="en-US" smtClean="0"/>
              <a:t>Propose process and outcome surveillance measures to evaluate the success of interventions in the context of a hospital who has achieved success with this policy change</a:t>
            </a:r>
          </a:p>
        </p:txBody>
      </p:sp>
      <p:sp>
        <p:nvSpPr>
          <p:cNvPr id="25604" name="Slide Number Placeholder 3"/>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fld id="{54A83783-99AD-4EF5-9477-6413A478F0AD}" type="slidenum">
              <a:rPr lang="en-US" altLang="en-US" sz="1800">
                <a:solidFill>
                  <a:schemeClr val="bg1"/>
                </a:solidFill>
                <a:latin typeface="Rockwell" pitchFamily="4" charset="0"/>
              </a:rPr>
              <a:pPr eaLnBrk="1" hangingPunct="1"/>
              <a:t>2</a:t>
            </a:fld>
            <a:endParaRPr lang="en-US" altLang="en-US" sz="1800">
              <a:solidFill>
                <a:schemeClr val="bg1"/>
              </a:solidFill>
              <a:latin typeface="Rockwell" pitchFamily="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1" descr="Patron Sponsor Slide.pd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tLang="en-US" smtClean="0"/>
              <a:t>CDC Recommendations</a:t>
            </a:r>
          </a:p>
        </p:txBody>
      </p:sp>
      <p:sp>
        <p:nvSpPr>
          <p:cNvPr id="26627" name="Content Placeholder 2"/>
          <p:cNvSpPr>
            <a:spLocks noGrp="1"/>
          </p:cNvSpPr>
          <p:nvPr>
            <p:ph idx="1"/>
          </p:nvPr>
        </p:nvSpPr>
        <p:spPr>
          <a:xfrm>
            <a:off x="228600" y="1874838"/>
            <a:ext cx="8709025" cy="4449762"/>
          </a:xfrm>
        </p:spPr>
        <p:txBody>
          <a:bodyPr/>
          <a:lstStyle/>
          <a:p>
            <a:pPr eaLnBrk="1" hangingPunct="1"/>
            <a:r>
              <a:rPr lang="en-US" altLang="en-US" smtClean="0"/>
              <a:t>There is no need to replace peripheral catheters more frequently than every 72-96 hours to reduce risk of infection and phlebitis in adults.  Category 1B</a:t>
            </a:r>
          </a:p>
          <a:p>
            <a:pPr eaLnBrk="1" hangingPunct="1"/>
            <a:r>
              <a:rPr lang="en-US" altLang="en-US" smtClean="0"/>
              <a:t>No recommendation is made regarding replacement of peripheral catheters in adults only when clinically indicated. Unresolved issue</a:t>
            </a:r>
          </a:p>
          <a:p>
            <a:pPr eaLnBrk="1" hangingPunct="1"/>
            <a:r>
              <a:rPr lang="en-US" altLang="en-US" smtClean="0"/>
              <a:t>Replace peripheral catheters in children only when clinically indicated. Category 1B</a:t>
            </a:r>
          </a:p>
          <a:p>
            <a:pPr eaLnBrk="1" hangingPunct="1"/>
            <a:r>
              <a:rPr lang="en-US" altLang="en-US" smtClean="0"/>
              <a:t>Some studies have suggested that planned removal at 72 hours vs. removing as needed resulted in similar rates of phlebitis and catheter failure.   However, these studies did not address the issue of CRBSI, and the risk of CRBSIs with this strategy is not well studied.</a:t>
            </a:r>
          </a:p>
        </p:txBody>
      </p:sp>
      <p:sp>
        <p:nvSpPr>
          <p:cNvPr id="26628" name="TextBox 3"/>
          <p:cNvSpPr txBox="1">
            <a:spLocks noChangeArrowheads="1"/>
          </p:cNvSpPr>
          <p:nvPr/>
        </p:nvSpPr>
        <p:spPr bwMode="auto">
          <a:xfrm>
            <a:off x="296863" y="6308725"/>
            <a:ext cx="7924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r>
              <a:rPr lang="en-US" altLang="en-US" sz="900">
                <a:latin typeface="Rockwell" pitchFamily="4" charset="0"/>
                <a:hlinkClick r:id="rId3"/>
              </a:rPr>
              <a:t>http://www.cdc.gov/hicpac/pdf/guidelines/bsi-guidelines-2011.pdf</a:t>
            </a:r>
            <a:endParaRPr lang="en-US" altLang="en-US" sz="900">
              <a:latin typeface="Rockwell" pitchFamily="4" charset="0"/>
            </a:endParaRPr>
          </a:p>
          <a:p>
            <a:pPr eaLnBrk="1" hangingPunct="1"/>
            <a:r>
              <a:rPr lang="en-US" altLang="en-US" sz="900">
                <a:latin typeface="Rockwell" pitchFamily="4" charset="0"/>
              </a:rPr>
              <a:t>Accessed April 20, 2016</a:t>
            </a:r>
          </a:p>
          <a:p>
            <a:pPr eaLnBrk="1" hangingPunct="1"/>
            <a:endParaRPr lang="en-US" altLang="en-US" sz="900">
              <a:latin typeface="Rockwell" pitchFamily="4" charset="0"/>
            </a:endParaRPr>
          </a:p>
        </p:txBody>
      </p:sp>
      <p:sp>
        <p:nvSpPr>
          <p:cNvPr id="26629" name="Slide Number Placeholder 4"/>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fld id="{BC641D34-64AC-4FF6-919D-E1A9ABF6B17D}" type="slidenum">
              <a:rPr lang="en-US" altLang="en-US" sz="1800">
                <a:solidFill>
                  <a:schemeClr val="bg1"/>
                </a:solidFill>
                <a:latin typeface="Rockwell" pitchFamily="4" charset="0"/>
              </a:rPr>
              <a:pPr eaLnBrk="1" hangingPunct="1"/>
              <a:t>3</a:t>
            </a:fld>
            <a:endParaRPr lang="en-US" altLang="en-US" sz="1800">
              <a:solidFill>
                <a:schemeClr val="bg1"/>
              </a:solidFill>
              <a:latin typeface="Rockwell" pitchFamily="4" charset="0"/>
            </a:endParaRPr>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en-US" smtClean="0"/>
              <a:t>INS Standards 2016</a:t>
            </a:r>
          </a:p>
        </p:txBody>
      </p:sp>
      <p:sp>
        <p:nvSpPr>
          <p:cNvPr id="28675" name="Content Placeholder 2"/>
          <p:cNvSpPr>
            <a:spLocks noGrp="1"/>
          </p:cNvSpPr>
          <p:nvPr>
            <p:ph idx="1"/>
          </p:nvPr>
        </p:nvSpPr>
        <p:spPr/>
        <p:txBody>
          <a:bodyPr/>
          <a:lstStyle/>
          <a:p>
            <a:pPr eaLnBrk="1" hangingPunct="1"/>
            <a:r>
              <a:rPr lang="en-US" altLang="en-US" smtClean="0"/>
              <a:t>Remove the short peripheral catheter if it is no longer included in the plan of care or has not been used for 24 hours of more</a:t>
            </a:r>
          </a:p>
          <a:p>
            <a:pPr eaLnBrk="1" hangingPunct="1"/>
            <a:r>
              <a:rPr lang="en-US" altLang="en-US" smtClean="0"/>
              <a:t>Remove short peripheral and midline catheters in pediatric and adult patients when clinically indicated, based on findings from site assessment and/or clinical signs and symptoms of systemic complications.</a:t>
            </a:r>
          </a:p>
        </p:txBody>
      </p:sp>
      <p:sp>
        <p:nvSpPr>
          <p:cNvPr id="28676" name="Slide Number Placeholder 4"/>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fld id="{4F84EADA-CF83-4D9C-8379-EF51B9D821FE}" type="slidenum">
              <a:rPr lang="en-US" altLang="en-US" sz="1800">
                <a:solidFill>
                  <a:schemeClr val="bg1"/>
                </a:solidFill>
                <a:latin typeface="Rockwell" pitchFamily="4" charset="0"/>
              </a:rPr>
              <a:pPr eaLnBrk="1" hangingPunct="1"/>
              <a:t>4</a:t>
            </a:fld>
            <a:endParaRPr lang="en-US" altLang="en-US" sz="1800">
              <a:solidFill>
                <a:schemeClr val="bg1"/>
              </a:solidFill>
              <a:latin typeface="Rockwell" pitchFamily="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p:cNvSpPr>
            <a:spLocks noGrp="1"/>
          </p:cNvSpPr>
          <p:nvPr>
            <p:ph idx="1"/>
          </p:nvPr>
        </p:nvSpPr>
        <p:spPr>
          <a:xfrm>
            <a:off x="152400" y="1447800"/>
            <a:ext cx="8861425" cy="5516563"/>
          </a:xfrm>
        </p:spPr>
        <p:txBody>
          <a:bodyPr/>
          <a:lstStyle/>
          <a:p>
            <a:pPr eaLnBrk="1" hangingPunct="1">
              <a:lnSpc>
                <a:spcPct val="80000"/>
              </a:lnSpc>
              <a:buFont typeface="Wingdings" pitchFamily="4" charset="2"/>
              <a:buNone/>
            </a:pPr>
            <a:endParaRPr lang="en-US" altLang="en-US" sz="1200" smtClean="0"/>
          </a:p>
          <a:p>
            <a:pPr eaLnBrk="1" hangingPunct="1">
              <a:lnSpc>
                <a:spcPct val="80000"/>
              </a:lnSpc>
              <a:spcBef>
                <a:spcPts val="1000"/>
              </a:spcBef>
            </a:pPr>
            <a:endParaRPr lang="en-US" altLang="en-US" sz="1400" b="1" i="1" smtClean="0"/>
          </a:p>
          <a:p>
            <a:pPr eaLnBrk="1" hangingPunct="1">
              <a:lnSpc>
                <a:spcPct val="80000"/>
              </a:lnSpc>
              <a:spcBef>
                <a:spcPts val="1000"/>
              </a:spcBef>
            </a:pPr>
            <a:r>
              <a:rPr lang="en-US" altLang="en-US" sz="1400" b="1" i="1" smtClean="0"/>
              <a:t>Use the venous site most likely to last the full length of the prescribed therapy, using the forearm to increase dwell time, decrease pain during dwell time, promote self-care and prevention accidental removal and occlusions.</a:t>
            </a:r>
          </a:p>
          <a:p>
            <a:pPr eaLnBrk="1" hangingPunct="1">
              <a:lnSpc>
                <a:spcPct val="80000"/>
              </a:lnSpc>
              <a:spcBef>
                <a:spcPts val="1000"/>
              </a:spcBef>
            </a:pPr>
            <a:r>
              <a:rPr lang="en-US" altLang="en-US" sz="1400" b="1" i="1" smtClean="0"/>
              <a:t>Use a new pair of disposable, nonsterile gloves in conjunction with a “no-touch” technique for peripheral IV insertion, meaning that the insertion site is not palpated after skin antisepsis</a:t>
            </a:r>
          </a:p>
          <a:p>
            <a:pPr eaLnBrk="1" hangingPunct="1">
              <a:lnSpc>
                <a:spcPct val="80000"/>
              </a:lnSpc>
              <a:spcBef>
                <a:spcPts val="1000"/>
              </a:spcBef>
            </a:pPr>
            <a:r>
              <a:rPr lang="en-US" altLang="en-US" sz="1400" b="1" i="1" smtClean="0"/>
              <a:t>Dressing changes are performed… every 5-7 days and immediately if the dressing integrity becomes damp, loosened, or visibly soiled, or if moisture, drained or blood are present under the dressing.  </a:t>
            </a:r>
            <a:endParaRPr lang="en-US" altLang="en-US" sz="1400" smtClean="0"/>
          </a:p>
          <a:p>
            <a:pPr eaLnBrk="1" hangingPunct="1">
              <a:lnSpc>
                <a:spcPct val="80000"/>
              </a:lnSpc>
              <a:spcBef>
                <a:spcPts val="1000"/>
              </a:spcBef>
            </a:pPr>
            <a:r>
              <a:rPr lang="en-US" altLang="en-US" sz="1400" b="1" i="1" smtClean="0"/>
              <a:t>Consider increased attention to aseptic technique, including strict attention to skin antisepsis and the use of sterile gloves, when placing short peripheral catheters… contamination of nonsterile gloves is documented</a:t>
            </a:r>
          </a:p>
          <a:p>
            <a:pPr eaLnBrk="1" hangingPunct="1">
              <a:lnSpc>
                <a:spcPct val="80000"/>
              </a:lnSpc>
              <a:spcBef>
                <a:spcPts val="1000"/>
              </a:spcBef>
            </a:pPr>
            <a:r>
              <a:rPr lang="en-US" altLang="en-US" sz="1400" b="1" i="1" smtClean="0"/>
              <a:t>Consider monitoring bloodstream infection rates for peripheral catheters, or vascular catheter associated infections (peripheral) regularly</a:t>
            </a:r>
          </a:p>
          <a:p>
            <a:pPr eaLnBrk="1" hangingPunct="1">
              <a:lnSpc>
                <a:spcPct val="80000"/>
              </a:lnSpc>
              <a:spcBef>
                <a:spcPts val="1000"/>
              </a:spcBef>
            </a:pPr>
            <a:r>
              <a:rPr lang="en-US" altLang="en-US" sz="1400" b="1" i="1" smtClean="0"/>
              <a:t>Make no more than 2 attempts at short peripheral intravenous access per clinician, and limit total attempts to no more than 4</a:t>
            </a:r>
            <a:endParaRPr lang="en-US" altLang="en-US" sz="1400" i="1" smtClean="0"/>
          </a:p>
          <a:p>
            <a:pPr eaLnBrk="1" hangingPunct="1">
              <a:lnSpc>
                <a:spcPct val="80000"/>
              </a:lnSpc>
              <a:spcBef>
                <a:spcPts val="1000"/>
              </a:spcBef>
            </a:pPr>
            <a:r>
              <a:rPr lang="en-US" altLang="en-US" sz="1400" b="1" i="1" smtClean="0"/>
              <a:t>Consider the use of maximal sterile barrier precautions with midline catheter insertion</a:t>
            </a:r>
          </a:p>
          <a:p>
            <a:pPr eaLnBrk="1" hangingPunct="1">
              <a:lnSpc>
                <a:spcPct val="80000"/>
              </a:lnSpc>
              <a:spcBef>
                <a:spcPts val="1000"/>
              </a:spcBef>
            </a:pPr>
            <a:r>
              <a:rPr lang="en-US" altLang="en-US" sz="1400" b="1" i="1" smtClean="0"/>
              <a:t>For peripheral catheters, consider two options for catheter stabilization: (1) in integrated stabilization feature on the catheter hub combined with a bordered polyurethane securement dressing or (2) a standard round hub peripheral catheter in combination with an adhesive ESD. </a:t>
            </a:r>
          </a:p>
          <a:p>
            <a:pPr eaLnBrk="1" hangingPunct="1">
              <a:lnSpc>
                <a:spcPct val="80000"/>
              </a:lnSpc>
              <a:spcBef>
                <a:spcPts val="1000"/>
              </a:spcBef>
            </a:pPr>
            <a:endParaRPr lang="en-US" altLang="en-US" sz="1200" smtClean="0"/>
          </a:p>
          <a:p>
            <a:pPr eaLnBrk="1" hangingPunct="1">
              <a:lnSpc>
                <a:spcPct val="80000"/>
              </a:lnSpc>
            </a:pPr>
            <a:endParaRPr lang="en-US" altLang="en-US" sz="1200" smtClean="0"/>
          </a:p>
        </p:txBody>
      </p:sp>
      <p:sp>
        <p:nvSpPr>
          <p:cNvPr id="29700" name="Slide Number Placeholder 4"/>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fld id="{D9A56CDA-B559-4F71-97AE-8D8E28E22B30}" type="slidenum">
              <a:rPr lang="en-US" altLang="en-US" sz="1800">
                <a:solidFill>
                  <a:schemeClr val="bg1"/>
                </a:solidFill>
                <a:latin typeface="Rockwell" pitchFamily="4" charset="0"/>
              </a:rPr>
              <a:pPr eaLnBrk="1" hangingPunct="1"/>
              <a:t>5</a:t>
            </a:fld>
            <a:endParaRPr lang="en-US" altLang="en-US" sz="1800">
              <a:solidFill>
                <a:schemeClr val="bg1"/>
              </a:solidFill>
              <a:latin typeface="Rockwell" pitchFamily="4" charset="0"/>
            </a:endParaRPr>
          </a:p>
        </p:txBody>
      </p:sp>
      <p:sp>
        <p:nvSpPr>
          <p:cNvPr id="6" name="Title 1"/>
          <p:cNvSpPr txBox="1">
            <a:spLocks/>
          </p:cNvSpPr>
          <p:nvPr/>
        </p:nvSpPr>
        <p:spPr bwMode="auto">
          <a:xfrm>
            <a:off x="650875" y="636588"/>
            <a:ext cx="7556500" cy="1116012"/>
          </a:xfrm>
          <a:prstGeom prst="rect">
            <a:avLst/>
          </a:prstGeom>
          <a:noFill/>
          <a:ln w="9525">
            <a:noFill/>
            <a:miter lim="800000"/>
            <a:headEnd/>
            <a:tailEnd/>
          </a:ln>
        </p:spPr>
        <p:txBody>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r>
              <a:rPr lang="en-US" altLang="en-US" sz="3600">
                <a:solidFill>
                  <a:schemeClr val="accent1"/>
                </a:solidFill>
                <a:latin typeface="Rockwell" pitchFamily="4" charset="0"/>
              </a:rPr>
              <a:t>INS Standards 2016</a:t>
            </a:r>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altLang="en-US" smtClean="0"/>
              <a:t>Framing the discussion…</a:t>
            </a:r>
          </a:p>
        </p:txBody>
      </p:sp>
      <p:sp>
        <p:nvSpPr>
          <p:cNvPr id="31747" name="Content Placeholder 2"/>
          <p:cNvSpPr>
            <a:spLocks noGrp="1"/>
          </p:cNvSpPr>
          <p:nvPr>
            <p:ph idx="1"/>
          </p:nvPr>
        </p:nvSpPr>
        <p:spPr>
          <a:xfrm>
            <a:off x="381000" y="1447800"/>
            <a:ext cx="7556500" cy="4144963"/>
          </a:xfrm>
        </p:spPr>
        <p:txBody>
          <a:bodyPr/>
          <a:lstStyle/>
          <a:p>
            <a:pPr eaLnBrk="1" hangingPunct="1"/>
            <a:r>
              <a:rPr lang="en-US" altLang="en-US" smtClean="0"/>
              <a:t>Most commonly used invasive device in hospitals</a:t>
            </a:r>
          </a:p>
          <a:p>
            <a:pPr eaLnBrk="1" hangingPunct="1"/>
            <a:r>
              <a:rPr lang="en-US" altLang="en-US" smtClean="0"/>
              <a:t>Up to 70% of patients receive one at some point during their hospitalization</a:t>
            </a:r>
          </a:p>
          <a:p>
            <a:pPr eaLnBrk="1" hangingPunct="1"/>
            <a:r>
              <a:rPr lang="en-US" altLang="en-US" smtClean="0"/>
              <a:t>Device utilization estimation is 20-30% of patient days</a:t>
            </a:r>
          </a:p>
          <a:p>
            <a:pPr eaLnBrk="1" hangingPunct="1"/>
            <a:r>
              <a:rPr lang="en-US" altLang="en-US" smtClean="0"/>
              <a:t>High failure rate reported </a:t>
            </a:r>
          </a:p>
          <a:p>
            <a:pPr lvl="1" eaLnBrk="1" hangingPunct="1"/>
            <a:r>
              <a:rPr lang="en-US" altLang="en-US" sz="1800" smtClean="0"/>
              <a:t>Mean across studies is 46%</a:t>
            </a:r>
          </a:p>
          <a:p>
            <a:pPr eaLnBrk="1" hangingPunct="1"/>
            <a:r>
              <a:rPr lang="en-US" altLang="en-US" smtClean="0"/>
              <a:t>60% of first attempts are unsuccessful</a:t>
            </a:r>
          </a:p>
          <a:p>
            <a:pPr lvl="1" eaLnBrk="1" hangingPunct="1"/>
            <a:r>
              <a:rPr lang="en-US" altLang="en-US" sz="1800" smtClean="0"/>
              <a:t>27% of patients endure 3 or more attempts</a:t>
            </a:r>
          </a:p>
          <a:p>
            <a:pPr eaLnBrk="1" hangingPunct="1">
              <a:buFont typeface="Wingdings" pitchFamily="4" charset="2"/>
              <a:buNone/>
            </a:pPr>
            <a:endParaRPr lang="en-US" altLang="en-US" smtClean="0"/>
          </a:p>
        </p:txBody>
      </p:sp>
      <p:sp>
        <p:nvSpPr>
          <p:cNvPr id="31748" name="Slide Number Placeholder 4"/>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fld id="{6804AED8-078C-4224-89A8-FD1CAD0CAB54}" type="slidenum">
              <a:rPr lang="en-US" altLang="en-US" sz="1800">
                <a:solidFill>
                  <a:schemeClr val="bg1"/>
                </a:solidFill>
                <a:latin typeface="Rockwell" pitchFamily="4" charset="0"/>
              </a:rPr>
              <a:pPr eaLnBrk="1" hangingPunct="1"/>
              <a:t>6</a:t>
            </a:fld>
            <a:endParaRPr lang="en-US" altLang="en-US" sz="1800">
              <a:solidFill>
                <a:schemeClr val="bg1"/>
              </a:solidFill>
              <a:latin typeface="Rockwell" pitchFamily="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1"/>
          <p:cNvPicPr>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0" y="-38100"/>
            <a:ext cx="9144000" cy="613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1315" name="Rectangle 2"/>
          <p:cNvSpPr>
            <a:spLocks/>
          </p:cNvSpPr>
          <p:nvPr/>
        </p:nvSpPr>
        <p:spPr bwMode="auto">
          <a:xfrm>
            <a:off x="374650" y="6367463"/>
            <a:ext cx="2786063" cy="215900"/>
          </a:xfrm>
          <a:prstGeom prst="rect">
            <a:avLst/>
          </a:prstGeom>
          <a:noFill/>
          <a:ln w="9525">
            <a:noFill/>
            <a:miter lim="800000"/>
            <a:headEnd/>
            <a:tailEnd/>
          </a:ln>
        </p:spPr>
        <p:txBody>
          <a:bodyPr wrap="none" lIns="38100" tIns="38100" rIns="38100" bIns="38100">
            <a:spAutoFit/>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r>
              <a:rPr lang="en-US" altLang="en-US" sz="900">
                <a:solidFill>
                  <a:srgbClr val="200F22"/>
                </a:solidFill>
                <a:latin typeface="Rockwell" pitchFamily="4" charset="0"/>
                <a:cs typeface="Arial" charset="0"/>
                <a:sym typeface="Arial" charset="0"/>
              </a:rPr>
              <a:t>Maki DG et al., Mayo Clinic Proc 2006;81:1159-1171.</a:t>
            </a:r>
          </a:p>
        </p:txBody>
      </p:sp>
      <p:sp>
        <p:nvSpPr>
          <p:cNvPr id="32772" name="AutoShape 3"/>
          <p:cNvSpPr>
            <a:spLocks/>
          </p:cNvSpPr>
          <p:nvPr/>
        </p:nvSpPr>
        <p:spPr bwMode="auto">
          <a:xfrm>
            <a:off x="0" y="1879600"/>
            <a:ext cx="165100" cy="254000"/>
          </a:xfrm>
          <a:prstGeom prst="rightArrow">
            <a:avLst>
              <a:gd name="adj1" fmla="val 32000"/>
              <a:gd name="adj2" fmla="val 338458"/>
            </a:avLst>
          </a:prstGeom>
          <a:solidFill>
            <a:schemeClr val="accent1"/>
          </a:solidFill>
          <a:ln w="25400">
            <a:solidFill>
              <a:schemeClr val="tx1"/>
            </a:solidFill>
            <a:round/>
            <a:headEnd/>
            <a:tailEnd/>
          </a:ln>
        </p:spPr>
        <p:txBody>
          <a:bodyPr lIns="0" tIns="0" rIns="0" bIns="0"/>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endParaRPr lang="en-US" altLang="en-US" sz="1800">
              <a:latin typeface="Rockwell" pitchFamily="4" charset="0"/>
            </a:endParaRPr>
          </a:p>
        </p:txBody>
      </p:sp>
      <p:sp>
        <p:nvSpPr>
          <p:cNvPr id="32773" name="Slide Number Placeholder 4"/>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fld id="{D5A0A7EF-8723-457B-9FA4-3EC1F264CED7}" type="slidenum">
              <a:rPr lang="en-US" altLang="en-US" sz="1800">
                <a:solidFill>
                  <a:schemeClr val="bg1"/>
                </a:solidFill>
                <a:latin typeface="Rockwell" pitchFamily="4" charset="0"/>
              </a:rPr>
              <a:pPr eaLnBrk="1" hangingPunct="1"/>
              <a:t>7</a:t>
            </a:fld>
            <a:endParaRPr lang="en-US" altLang="en-US" sz="1800">
              <a:solidFill>
                <a:schemeClr val="bg1"/>
              </a:solidFill>
              <a:latin typeface="Rockwell" pitchFamily="4" charset="0"/>
            </a:endParaRPr>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altLang="en-US" sz="3200" smtClean="0"/>
              <a:t>State HAI reporting in Pennsylvania</a:t>
            </a:r>
          </a:p>
        </p:txBody>
      </p:sp>
      <p:sp>
        <p:nvSpPr>
          <p:cNvPr id="3" name="Content Placeholder 2"/>
          <p:cNvSpPr>
            <a:spLocks noGrp="1"/>
          </p:cNvSpPr>
          <p:nvPr>
            <p:ph idx="1"/>
          </p:nvPr>
        </p:nvSpPr>
        <p:spPr>
          <a:xfrm>
            <a:off x="457200" y="1447800"/>
            <a:ext cx="7583488" cy="4208463"/>
          </a:xfrm>
        </p:spPr>
        <p:txBody>
          <a:bodyPr>
            <a:normAutofit/>
          </a:bodyPr>
          <a:lstStyle/>
          <a:p>
            <a:pPr eaLnBrk="1" hangingPunct="1">
              <a:lnSpc>
                <a:spcPct val="80000"/>
              </a:lnSpc>
            </a:pPr>
            <a:r>
              <a:rPr lang="en-US" altLang="en-US" sz="1700" smtClean="0"/>
              <a:t>Hospitals are required to report ALL laboratory confirmed bloodstream infections (LCBI)</a:t>
            </a:r>
          </a:p>
          <a:p>
            <a:pPr lvl="1" eaLnBrk="1" hangingPunct="1">
              <a:lnSpc>
                <a:spcPct val="80000"/>
              </a:lnSpc>
            </a:pPr>
            <a:r>
              <a:rPr lang="en-US" altLang="en-US" sz="1500" smtClean="0"/>
              <a:t>Not just CLABSI</a:t>
            </a:r>
          </a:p>
          <a:p>
            <a:pPr eaLnBrk="1" hangingPunct="1">
              <a:lnSpc>
                <a:spcPct val="80000"/>
              </a:lnSpc>
            </a:pPr>
            <a:r>
              <a:rPr lang="en-US" altLang="en-US" sz="1700" smtClean="0"/>
              <a:t>In 2011 there were 2479 LCBI reported to the state</a:t>
            </a:r>
          </a:p>
          <a:p>
            <a:pPr lvl="1" eaLnBrk="1" hangingPunct="1">
              <a:lnSpc>
                <a:spcPct val="80000"/>
              </a:lnSpc>
            </a:pPr>
            <a:r>
              <a:rPr lang="en-US" altLang="en-US" sz="1500" smtClean="0"/>
              <a:t>1540 were CLABSI</a:t>
            </a:r>
          </a:p>
          <a:p>
            <a:pPr lvl="1" eaLnBrk="1" hangingPunct="1">
              <a:lnSpc>
                <a:spcPct val="80000"/>
              </a:lnSpc>
            </a:pPr>
            <a:r>
              <a:rPr lang="en-US" altLang="en-US" sz="1500" smtClean="0"/>
              <a:t>Which means 939 (38%) did not have a central line in place</a:t>
            </a:r>
          </a:p>
          <a:p>
            <a:pPr lvl="2" eaLnBrk="1" hangingPunct="1">
              <a:lnSpc>
                <a:spcPct val="80000"/>
              </a:lnSpc>
            </a:pPr>
            <a:r>
              <a:rPr lang="en-US" altLang="en-US" sz="1500" smtClean="0"/>
              <a:t>How many of these may be related to peripheral lines?</a:t>
            </a:r>
          </a:p>
          <a:p>
            <a:pPr lvl="2" eaLnBrk="1" hangingPunct="1">
              <a:lnSpc>
                <a:spcPct val="80000"/>
              </a:lnSpc>
            </a:pPr>
            <a:r>
              <a:rPr lang="en-US" altLang="en-US" sz="1500" smtClean="0"/>
              <a:t>What else could be contributing?</a:t>
            </a:r>
          </a:p>
          <a:p>
            <a:pPr lvl="2" eaLnBrk="1" hangingPunct="1">
              <a:lnSpc>
                <a:spcPct val="80000"/>
              </a:lnSpc>
            </a:pPr>
            <a:r>
              <a:rPr lang="en-US" altLang="en-US" sz="1500" smtClean="0"/>
              <a:t>Several studies have shown around 20% of all LCBI may be from PVC</a:t>
            </a:r>
          </a:p>
          <a:p>
            <a:pPr eaLnBrk="1" hangingPunct="1">
              <a:lnSpc>
                <a:spcPct val="80000"/>
              </a:lnSpc>
            </a:pPr>
            <a:r>
              <a:rPr lang="en-US" altLang="en-US" sz="1700" smtClean="0"/>
              <a:t>The 2014 HAI report disclosed:</a:t>
            </a:r>
          </a:p>
          <a:p>
            <a:pPr lvl="1" eaLnBrk="1" hangingPunct="1">
              <a:lnSpc>
                <a:spcPct val="80000"/>
              </a:lnSpc>
            </a:pPr>
            <a:r>
              <a:rPr lang="en-US" altLang="en-US" sz="1500" smtClean="0"/>
              <a:t>2163 bloodstream infections</a:t>
            </a:r>
          </a:p>
          <a:p>
            <a:pPr lvl="2" eaLnBrk="1" hangingPunct="1">
              <a:lnSpc>
                <a:spcPct val="80000"/>
              </a:lnSpc>
            </a:pPr>
            <a:r>
              <a:rPr lang="en-US" altLang="en-US" sz="1500" smtClean="0"/>
              <a:t>1140 CLABSIs</a:t>
            </a:r>
          </a:p>
          <a:p>
            <a:pPr lvl="2" eaLnBrk="1" hangingPunct="1">
              <a:lnSpc>
                <a:spcPct val="80000"/>
              </a:lnSpc>
            </a:pPr>
            <a:r>
              <a:rPr lang="en-US" altLang="en-US" sz="1500" smtClean="0"/>
              <a:t>This leaves 1023 with no central line (47%)</a:t>
            </a:r>
          </a:p>
          <a:p>
            <a:pPr eaLnBrk="1" hangingPunct="1">
              <a:lnSpc>
                <a:spcPct val="80000"/>
              </a:lnSpc>
            </a:pPr>
            <a:endParaRPr lang="en-US" altLang="en-US" sz="1700" smtClean="0"/>
          </a:p>
          <a:p>
            <a:pPr lvl="1" eaLnBrk="1" hangingPunct="1">
              <a:lnSpc>
                <a:spcPct val="80000"/>
              </a:lnSpc>
              <a:buFont typeface="Wingdings" pitchFamily="4" charset="2"/>
              <a:buNone/>
            </a:pPr>
            <a:endParaRPr lang="en-US" altLang="en-US" sz="1500" smtClean="0"/>
          </a:p>
        </p:txBody>
      </p:sp>
      <p:sp>
        <p:nvSpPr>
          <p:cNvPr id="34820" name="Slide Number Placeholder 4"/>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fld id="{852B4933-9FC4-40A4-9204-BA0FF9E78734}" type="slidenum">
              <a:rPr lang="en-US" altLang="en-US" sz="1800">
                <a:solidFill>
                  <a:schemeClr val="bg1"/>
                </a:solidFill>
                <a:latin typeface="Rockwell" pitchFamily="4" charset="0"/>
              </a:rPr>
              <a:pPr eaLnBrk="1" hangingPunct="1"/>
              <a:t>8</a:t>
            </a:fld>
            <a:endParaRPr lang="en-US" altLang="en-US" sz="1800">
              <a:solidFill>
                <a:schemeClr val="bg1"/>
              </a:solidFill>
              <a:latin typeface="Rockwell" pitchFamily="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0" y="990600"/>
            <a:ext cx="9144000" cy="925513"/>
          </a:xfrm>
        </p:spPr>
        <p:txBody>
          <a:bodyPr>
            <a:normAutofit fontScale="90000"/>
          </a:bodyPr>
          <a:lstStyle/>
          <a:p>
            <a:pPr algn="ctr" eaLnBrk="1" hangingPunct="1">
              <a:lnSpc>
                <a:spcPts val="3700"/>
              </a:lnSpc>
            </a:pPr>
            <a:r>
              <a:rPr lang="en-US" altLang="en-US" sz="2900" smtClean="0">
                <a:solidFill>
                  <a:schemeClr val="tx1"/>
                </a:solidFill>
              </a:rPr>
              <a:t>Peripheral Venous Catheter-Related </a:t>
            </a:r>
            <a:r>
              <a:rPr lang="en-US" altLang="en-US" sz="2900" i="1" smtClean="0">
                <a:solidFill>
                  <a:schemeClr val="tx1"/>
                </a:solidFill>
              </a:rPr>
              <a:t/>
            </a:r>
            <a:br>
              <a:rPr lang="en-US" altLang="en-US" sz="2900" i="1" smtClean="0">
                <a:solidFill>
                  <a:schemeClr val="tx1"/>
                </a:solidFill>
              </a:rPr>
            </a:br>
            <a:r>
              <a:rPr lang="en-US" altLang="en-US" sz="2900" i="1" smtClean="0">
                <a:solidFill>
                  <a:schemeClr val="tx1"/>
                </a:solidFill>
              </a:rPr>
              <a:t>Staphylococcus aureus </a:t>
            </a:r>
            <a:r>
              <a:rPr lang="en-US" altLang="en-US" sz="2900" smtClean="0">
                <a:solidFill>
                  <a:schemeClr val="tx1"/>
                </a:solidFill>
              </a:rPr>
              <a:t>Bacteremia</a:t>
            </a:r>
          </a:p>
        </p:txBody>
      </p:sp>
      <p:sp>
        <p:nvSpPr>
          <p:cNvPr id="35843" name="Content Placeholder 2"/>
          <p:cNvSpPr>
            <a:spLocks noGrp="1"/>
          </p:cNvSpPr>
          <p:nvPr>
            <p:ph idx="1"/>
          </p:nvPr>
        </p:nvSpPr>
        <p:spPr>
          <a:xfrm>
            <a:off x="533400" y="2057400"/>
            <a:ext cx="7924800" cy="3733800"/>
          </a:xfrm>
        </p:spPr>
        <p:txBody>
          <a:bodyPr>
            <a:normAutofit/>
          </a:bodyPr>
          <a:lstStyle/>
          <a:p>
            <a:pPr eaLnBrk="1" hangingPunct="1">
              <a:lnSpc>
                <a:spcPct val="80000"/>
              </a:lnSpc>
            </a:pPr>
            <a:r>
              <a:rPr lang="en-US" altLang="en-US" sz="1600" smtClean="0"/>
              <a:t>24 </a:t>
            </a:r>
            <a:r>
              <a:rPr lang="en-US" altLang="en-US" sz="1600" i="1" smtClean="0"/>
              <a:t>S. aureus </a:t>
            </a:r>
            <a:r>
              <a:rPr lang="en-US" altLang="en-US" sz="1600" smtClean="0"/>
              <a:t>bacteremias</a:t>
            </a:r>
            <a:r>
              <a:rPr lang="en-US" altLang="en-US" sz="1600" i="1" smtClean="0"/>
              <a:t>  </a:t>
            </a:r>
            <a:endParaRPr lang="en-US" altLang="en-US" sz="1600" smtClean="0"/>
          </a:p>
          <a:p>
            <a:pPr eaLnBrk="1" hangingPunct="1">
              <a:lnSpc>
                <a:spcPct val="80000"/>
              </a:lnSpc>
            </a:pPr>
            <a:r>
              <a:rPr lang="en-US" altLang="en-US" sz="1600" smtClean="0"/>
              <a:t>12% of all device related</a:t>
            </a:r>
            <a:r>
              <a:rPr lang="en-US" altLang="en-US" sz="1600" i="1" smtClean="0"/>
              <a:t> S. aureus </a:t>
            </a:r>
            <a:r>
              <a:rPr lang="en-US" altLang="en-US" sz="1600" smtClean="0"/>
              <a:t>bacteremias</a:t>
            </a:r>
            <a:r>
              <a:rPr lang="en-US" altLang="en-US" sz="1600" i="1" smtClean="0"/>
              <a:t> </a:t>
            </a:r>
            <a:br>
              <a:rPr lang="en-US" altLang="en-US" sz="1600" i="1" smtClean="0"/>
            </a:br>
            <a:r>
              <a:rPr lang="en-US" altLang="en-US" sz="1600" smtClean="0"/>
              <a:t>were caused by PVCs</a:t>
            </a:r>
          </a:p>
          <a:p>
            <a:pPr eaLnBrk="1" hangingPunct="1">
              <a:lnSpc>
                <a:spcPct val="80000"/>
              </a:lnSpc>
            </a:pPr>
            <a:r>
              <a:rPr lang="en-US" altLang="en-US" sz="1600" smtClean="0"/>
              <a:t>Average treatment in this study was 19 days</a:t>
            </a:r>
          </a:p>
          <a:p>
            <a:pPr eaLnBrk="1" hangingPunct="1">
              <a:lnSpc>
                <a:spcPct val="80000"/>
              </a:lnSpc>
            </a:pPr>
            <a:r>
              <a:rPr lang="en-US" altLang="en-US" sz="1600" smtClean="0"/>
              <a:t>Serious complications noted:</a:t>
            </a:r>
          </a:p>
          <a:p>
            <a:pPr lvl="1" eaLnBrk="1" hangingPunct="1">
              <a:lnSpc>
                <a:spcPct val="80000"/>
              </a:lnSpc>
            </a:pPr>
            <a:r>
              <a:rPr lang="en-US" altLang="en-US" sz="1400" smtClean="0"/>
              <a:t> Two patient deaths and one transfer to hospice</a:t>
            </a:r>
          </a:p>
          <a:p>
            <a:pPr lvl="1" eaLnBrk="1" hangingPunct="1">
              <a:lnSpc>
                <a:spcPct val="80000"/>
              </a:lnSpc>
            </a:pPr>
            <a:r>
              <a:rPr lang="en-US" altLang="en-US" sz="1400" smtClean="0"/>
              <a:t>Two I&amp;D of local site</a:t>
            </a:r>
          </a:p>
          <a:p>
            <a:pPr lvl="1" eaLnBrk="1" hangingPunct="1">
              <a:lnSpc>
                <a:spcPct val="80000"/>
              </a:lnSpc>
            </a:pPr>
            <a:r>
              <a:rPr lang="en-US" altLang="en-US" sz="1400" smtClean="0"/>
              <a:t>One DVT from PICC line placed to treat PVC-BSI</a:t>
            </a:r>
          </a:p>
          <a:p>
            <a:pPr lvl="1" eaLnBrk="1" hangingPunct="1">
              <a:lnSpc>
                <a:spcPct val="80000"/>
              </a:lnSpc>
            </a:pPr>
            <a:r>
              <a:rPr lang="en-US" altLang="en-US" sz="1400" smtClean="0"/>
              <a:t>Ten events that would be reportable in to CMS (USA government mandate) under current regulations</a:t>
            </a:r>
          </a:p>
          <a:p>
            <a:pPr lvl="2" eaLnBrk="1" hangingPunct="1">
              <a:lnSpc>
                <a:spcPct val="80000"/>
              </a:lnSpc>
            </a:pPr>
            <a:r>
              <a:rPr lang="en-US" altLang="en-US" sz="1400" smtClean="0"/>
              <a:t>8 MRSA bacteremias</a:t>
            </a:r>
          </a:p>
          <a:p>
            <a:pPr lvl="2" eaLnBrk="1" hangingPunct="1">
              <a:lnSpc>
                <a:spcPct val="80000"/>
              </a:lnSpc>
            </a:pPr>
            <a:r>
              <a:rPr lang="en-US" altLang="en-US" sz="1400" smtClean="0"/>
              <a:t>2 C. diff</a:t>
            </a:r>
          </a:p>
        </p:txBody>
      </p:sp>
      <p:sp>
        <p:nvSpPr>
          <p:cNvPr id="35844" name="Slide Number Placeholder 4"/>
          <p:cNvSpPr>
            <a:spLocks noGrp="1"/>
          </p:cNvSpPr>
          <p:nvPr>
            <p:ph type="sldNum" sz="quarter" idx="12"/>
          </p:nvPr>
        </p:nvSpPr>
        <p:spPr bwMode="auto">
          <a:ln>
            <a:miter lim="800000"/>
            <a:headEnd/>
            <a:tailEnd/>
          </a:ln>
        </p:spPr>
        <p:txBody>
          <a:bodyPr/>
          <a:lstStyle>
            <a:lvl1pPr eaLnBrk="0" hangingPunct="0">
              <a:defRPr sz="2400">
                <a:solidFill>
                  <a:schemeClr val="tx1"/>
                </a:solidFill>
                <a:latin typeface="Arial" charset="0"/>
                <a:ea typeface="ＭＳ Ｐゴシック" pitchFamily="4" charset="-128"/>
              </a:defRPr>
            </a:lvl1pPr>
            <a:lvl2pPr marL="37931725" indent="-37474525" eaLnBrk="0" hangingPunct="0">
              <a:defRPr sz="2400">
                <a:solidFill>
                  <a:schemeClr val="tx1"/>
                </a:solidFill>
                <a:latin typeface="Arial" charset="0"/>
                <a:ea typeface="ＭＳ Ｐゴシック" pitchFamily="4" charset="-128"/>
              </a:defRPr>
            </a:lvl2pPr>
            <a:lvl3pPr eaLnBrk="0" hangingPunct="0">
              <a:defRPr sz="2400">
                <a:solidFill>
                  <a:schemeClr val="tx1"/>
                </a:solidFill>
                <a:latin typeface="Arial" charset="0"/>
                <a:ea typeface="ＭＳ Ｐゴシック" pitchFamily="4" charset="-128"/>
              </a:defRPr>
            </a:lvl3pPr>
            <a:lvl4pPr eaLnBrk="0" hangingPunct="0">
              <a:defRPr sz="2400">
                <a:solidFill>
                  <a:schemeClr val="tx1"/>
                </a:solidFill>
                <a:latin typeface="Arial" charset="0"/>
                <a:ea typeface="ＭＳ Ｐゴシック" pitchFamily="4" charset="-128"/>
              </a:defRPr>
            </a:lvl4pPr>
            <a:lvl5pPr eaLnBrk="0" hangingPunct="0">
              <a:defRPr sz="2400">
                <a:solidFill>
                  <a:schemeClr val="tx1"/>
                </a:solidFill>
                <a:latin typeface="Arial" charset="0"/>
                <a:ea typeface="ＭＳ Ｐゴシック" pitchFamily="4" charset="-128"/>
              </a:defRPr>
            </a:lvl5pPr>
            <a:lvl6pPr marL="457200" eaLnBrk="0" fontAlgn="base" hangingPunct="0">
              <a:spcBef>
                <a:spcPct val="0"/>
              </a:spcBef>
              <a:spcAft>
                <a:spcPct val="0"/>
              </a:spcAft>
              <a:defRPr sz="2400">
                <a:solidFill>
                  <a:schemeClr val="tx1"/>
                </a:solidFill>
                <a:latin typeface="Arial" charset="0"/>
                <a:ea typeface="ＭＳ Ｐゴシック" pitchFamily="4" charset="-128"/>
              </a:defRPr>
            </a:lvl6pPr>
            <a:lvl7pPr marL="914400" eaLnBrk="0" fontAlgn="base" hangingPunct="0">
              <a:spcBef>
                <a:spcPct val="0"/>
              </a:spcBef>
              <a:spcAft>
                <a:spcPct val="0"/>
              </a:spcAft>
              <a:defRPr sz="2400">
                <a:solidFill>
                  <a:schemeClr val="tx1"/>
                </a:solidFill>
                <a:latin typeface="Arial" charset="0"/>
                <a:ea typeface="ＭＳ Ｐゴシック" pitchFamily="4" charset="-128"/>
              </a:defRPr>
            </a:lvl7pPr>
            <a:lvl8pPr marL="1371600" eaLnBrk="0" fontAlgn="base" hangingPunct="0">
              <a:spcBef>
                <a:spcPct val="0"/>
              </a:spcBef>
              <a:spcAft>
                <a:spcPct val="0"/>
              </a:spcAft>
              <a:defRPr sz="2400">
                <a:solidFill>
                  <a:schemeClr val="tx1"/>
                </a:solidFill>
                <a:latin typeface="Arial" charset="0"/>
                <a:ea typeface="ＭＳ Ｐゴシック" pitchFamily="4" charset="-128"/>
              </a:defRPr>
            </a:lvl8pPr>
            <a:lvl9pPr marL="1828800" eaLnBrk="0" fontAlgn="base" hangingPunct="0">
              <a:spcBef>
                <a:spcPct val="0"/>
              </a:spcBef>
              <a:spcAft>
                <a:spcPct val="0"/>
              </a:spcAft>
              <a:defRPr sz="2400">
                <a:solidFill>
                  <a:schemeClr val="tx1"/>
                </a:solidFill>
                <a:latin typeface="Arial" charset="0"/>
                <a:ea typeface="ＭＳ Ｐゴシック" pitchFamily="4" charset="-128"/>
              </a:defRPr>
            </a:lvl9pPr>
          </a:lstStyle>
          <a:p>
            <a:pPr eaLnBrk="1" hangingPunct="1"/>
            <a:fld id="{4E9C780F-695D-4BD3-9E02-9C4A0A9B4BB3}" type="slidenum">
              <a:rPr lang="en-US" altLang="en-US" sz="1800">
                <a:solidFill>
                  <a:schemeClr val="bg1"/>
                </a:solidFill>
                <a:latin typeface="Rockwell" pitchFamily="4" charset="0"/>
              </a:rPr>
              <a:pPr eaLnBrk="1" hangingPunct="1"/>
              <a:t>9</a:t>
            </a:fld>
            <a:endParaRPr lang="en-US" altLang="en-US" sz="1800">
              <a:solidFill>
                <a:schemeClr val="bg1"/>
              </a:solidFill>
              <a:latin typeface="Rockwell" pitchFamily="4" charset="0"/>
            </a:endParaRPr>
          </a:p>
        </p:txBody>
      </p:sp>
    </p:spTree>
  </p:cSld>
  <p:clrMapOvr>
    <a:masterClrMapping/>
  </p:clrMapOvr>
  <p:transition spd="med">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3343</TotalTime>
  <Words>1388</Words>
  <Application>Microsoft Office PowerPoint</Application>
  <PresentationFormat>On-screen Show (4:3)</PresentationFormat>
  <Paragraphs>158</Paragraphs>
  <Slides>20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ＭＳ Ｐゴシック</vt:lpstr>
      <vt:lpstr>Rockwell</vt:lpstr>
      <vt:lpstr>Wingdings</vt:lpstr>
      <vt:lpstr>Calibri</vt:lpstr>
      <vt:lpstr>Lucida Grande</vt:lpstr>
      <vt:lpstr>Advantage</vt:lpstr>
      <vt:lpstr>Implementation of Clinical Indication for Dwell Time:  Check the Patient, Not the Clock</vt:lpstr>
      <vt:lpstr>Objectives</vt:lpstr>
      <vt:lpstr>CDC Recommendations</vt:lpstr>
      <vt:lpstr>INS Standards 2016</vt:lpstr>
      <vt:lpstr>PowerPoint Presentation</vt:lpstr>
      <vt:lpstr>Framing the discussion…</vt:lpstr>
      <vt:lpstr>PowerPoint Presentation</vt:lpstr>
      <vt:lpstr>State HAI reporting in Pennsylvania</vt:lpstr>
      <vt:lpstr>Peripheral Venous Catheter-Related  Staphylococcus aureus Bacteremia</vt:lpstr>
      <vt:lpstr>More to the S. aureus story…</vt:lpstr>
      <vt:lpstr>Agency for Healthcare Research and Quality: Morbidity and Mortality Rounds on the Web</vt:lpstr>
      <vt:lpstr>Bundling for success</vt:lpstr>
      <vt:lpstr>What does the data show?</vt:lpstr>
      <vt:lpstr>It’s not just about infections…</vt:lpstr>
      <vt:lpstr>What about midlines?</vt:lpstr>
      <vt:lpstr>Planning for safety</vt:lpstr>
      <vt:lpstr>Knowing your own data…</vt:lpstr>
      <vt:lpstr>PowerPoint Presentation</vt:lpstr>
      <vt:lpstr>PowerPoint Presentation</vt:lpstr>
      <vt:lpstr>PowerPoint Presentation</vt:lpstr>
    </vt:vector>
  </TitlesOfParts>
  <Company>Hewlett-Packard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BD Talk – Peripheral IV Risks</dc:title>
  <dc:creator>Chellie DeVries</dc:creator>
  <cp:lastModifiedBy>Evans, Helen</cp:lastModifiedBy>
  <cp:revision>56</cp:revision>
  <cp:lastPrinted>2016-05-24T13:09:08Z</cp:lastPrinted>
  <dcterms:created xsi:type="dcterms:W3CDTF">2016-04-23T20:56:02Z</dcterms:created>
  <dcterms:modified xsi:type="dcterms:W3CDTF">2016-05-25T17:28:17Z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3AB3D3B9-65BA-4C9D-A643-7FF1403F7737</vt:lpwstr>
  </property>
  <property fmtid="{D5CDD505-2E9C-101B-9397-08002B2CF9AE}" pid="3" name="ArticulatePath">
    <vt:lpwstr>Peripheral IV Dwell Time Teleclass Slides, May.26.16</vt:lpwstr>
  </property>
</Properties>
</file>