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4120" r:id="rId2"/>
  </p:sldMasterIdLst>
  <p:notesMasterIdLst>
    <p:notesMasterId r:id="rId75"/>
  </p:notesMasterIdLst>
  <p:handoutMasterIdLst>
    <p:handoutMasterId r:id="rId76"/>
  </p:handoutMasterIdLst>
  <p:sldIdLst>
    <p:sldId id="256" r:id="rId3"/>
    <p:sldId id="595" r:id="rId4"/>
    <p:sldId id="545" r:id="rId5"/>
    <p:sldId id="535" r:id="rId6"/>
    <p:sldId id="536" r:id="rId7"/>
    <p:sldId id="560" r:id="rId8"/>
    <p:sldId id="528" r:id="rId9"/>
    <p:sldId id="537" r:id="rId10"/>
    <p:sldId id="541" r:id="rId11"/>
    <p:sldId id="611" r:id="rId12"/>
    <p:sldId id="543" r:id="rId13"/>
    <p:sldId id="546" r:id="rId14"/>
    <p:sldId id="578" r:id="rId15"/>
    <p:sldId id="579" r:id="rId16"/>
    <p:sldId id="580" r:id="rId17"/>
    <p:sldId id="581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562" r:id="rId26"/>
    <p:sldId id="558" r:id="rId27"/>
    <p:sldId id="564" r:id="rId28"/>
    <p:sldId id="566" r:id="rId29"/>
    <p:sldId id="569" r:id="rId30"/>
    <p:sldId id="563" r:id="rId31"/>
    <p:sldId id="583" r:id="rId32"/>
    <p:sldId id="573" r:id="rId33"/>
    <p:sldId id="574" r:id="rId34"/>
    <p:sldId id="570" r:id="rId35"/>
    <p:sldId id="571" r:id="rId36"/>
    <p:sldId id="613" r:id="rId37"/>
    <p:sldId id="614" r:id="rId38"/>
    <p:sldId id="619" r:id="rId39"/>
    <p:sldId id="615" r:id="rId40"/>
    <p:sldId id="616" r:id="rId41"/>
    <p:sldId id="617" r:id="rId42"/>
    <p:sldId id="596" r:id="rId43"/>
    <p:sldId id="584" r:id="rId44"/>
    <p:sldId id="531" r:id="rId45"/>
    <p:sldId id="603" r:id="rId46"/>
    <p:sldId id="605" r:id="rId47"/>
    <p:sldId id="609" r:id="rId48"/>
    <p:sldId id="606" r:id="rId49"/>
    <p:sldId id="607" r:id="rId50"/>
    <p:sldId id="610" r:id="rId51"/>
    <p:sldId id="561" r:id="rId52"/>
    <p:sldId id="600" r:id="rId53"/>
    <p:sldId id="587" r:id="rId54"/>
    <p:sldId id="513" r:id="rId55"/>
    <p:sldId id="525" r:id="rId56"/>
    <p:sldId id="515" r:id="rId57"/>
    <p:sldId id="516" r:id="rId58"/>
    <p:sldId id="517" r:id="rId59"/>
    <p:sldId id="520" r:id="rId60"/>
    <p:sldId id="518" r:id="rId61"/>
    <p:sldId id="593" r:id="rId62"/>
    <p:sldId id="521" r:id="rId63"/>
    <p:sldId id="522" r:id="rId64"/>
    <p:sldId id="526" r:id="rId65"/>
    <p:sldId id="527" r:id="rId66"/>
    <p:sldId id="523" r:id="rId67"/>
    <p:sldId id="530" r:id="rId68"/>
    <p:sldId id="585" r:id="rId69"/>
    <p:sldId id="588" r:id="rId70"/>
    <p:sldId id="592" r:id="rId71"/>
    <p:sldId id="618" r:id="rId72"/>
    <p:sldId id="620" r:id="rId73"/>
    <p:sldId id="621" r:id="rId7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FFFFFF"/>
    <a:srgbClr val="FFD54F"/>
    <a:srgbClr val="00FFFF"/>
    <a:srgbClr val="FFF7E1"/>
    <a:srgbClr val="CCCCFF"/>
    <a:srgbClr val="F2A8EE"/>
    <a:srgbClr val="F3AF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46" y="-8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6095"/>
            <a:ext cx="7315200" cy="708285"/>
          </a:xfrm>
          <a:prstGeom prst="rect">
            <a:avLst/>
          </a:prstGeom>
        </p:spPr>
        <p:txBody>
          <a:bodyPr vert="horz" wrap="square" lIns="95031" tIns="47516" rIns="95031" bIns="47516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/>
              <a:t>Infection Prevention in Outpatient Oncology Settings</a:t>
            </a:r>
            <a:br>
              <a:rPr lang="en-US"/>
            </a:br>
            <a:r>
              <a:rPr lang="en-US"/>
              <a:t>Dr. Alice Guh, Centers for Disease Control and Epidemiology</a:t>
            </a:r>
          </a:p>
          <a:p>
            <a:r>
              <a:rPr 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6820"/>
            <a:ext cx="7315200" cy="480388"/>
          </a:xfrm>
          <a:prstGeom prst="rect">
            <a:avLst/>
          </a:prstGeom>
        </p:spPr>
        <p:txBody>
          <a:bodyPr vert="horz" wrap="square" lIns="95031" tIns="47516" rIns="95031" bIns="47516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/>
              <a:t>Hosted by Dr. Lynne Sehulster, CDC</a:t>
            </a:r>
            <a:br>
              <a:rPr lang="en-US"/>
            </a:br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617" y="9119173"/>
            <a:ext cx="3168927" cy="480388"/>
          </a:xfrm>
          <a:prstGeom prst="rect">
            <a:avLst/>
          </a:prstGeom>
        </p:spPr>
        <p:txBody>
          <a:bodyPr vert="horz" wrap="square" lIns="95031" tIns="47516" rIns="95031" bIns="475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93CF85-2F78-47CF-A7E9-A178CD3FE1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927" cy="478748"/>
          </a:xfrm>
          <a:prstGeom prst="rect">
            <a:avLst/>
          </a:prstGeom>
        </p:spPr>
        <p:txBody>
          <a:bodyPr vert="horz" wrap="square" lIns="95031" tIns="47516" rIns="95031" bIns="475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617" y="0"/>
            <a:ext cx="3168927" cy="478748"/>
          </a:xfrm>
          <a:prstGeom prst="rect">
            <a:avLst/>
          </a:prstGeom>
        </p:spPr>
        <p:txBody>
          <a:bodyPr vert="horz" wrap="square" lIns="95031" tIns="47516" rIns="95031" bIns="475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BD5F8A-0E04-4A14-BD2D-61309CF5F1FD}" type="datetime1">
              <a:rPr lang="en-US"/>
              <a:pPr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031" tIns="47516" rIns="95031" bIns="47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wrap="square" lIns="95031" tIns="47516" rIns="95031" bIns="475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8927" cy="480388"/>
          </a:xfrm>
          <a:prstGeom prst="rect">
            <a:avLst/>
          </a:prstGeom>
        </p:spPr>
        <p:txBody>
          <a:bodyPr vert="horz" wrap="square" lIns="95031" tIns="47516" rIns="95031" bIns="475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617" y="9119173"/>
            <a:ext cx="3168927" cy="480388"/>
          </a:xfrm>
          <a:prstGeom prst="rect">
            <a:avLst/>
          </a:prstGeom>
        </p:spPr>
        <p:txBody>
          <a:bodyPr vert="horz" wrap="square" lIns="95031" tIns="47516" rIns="95031" bIns="475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C468F9-1713-46A1-9C83-0B66A31E08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6FF78A-11D7-4575-9923-BBCB4B40707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 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C95A6F-8FEC-43D5-B40F-75D63EBA71A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03BC29-6EB4-4496-87BC-15ABB04876F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879265-1299-41EB-8E75-EF55DD65806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107F5-3B20-48FE-9523-97154844464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5E9745-8D18-47AA-A8E1-97962636942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D045A6-68F8-44E1-9E55-AE09458BA79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025C39-1CBA-4870-8403-965B44BC1B1C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7F14E9-C9E6-4CD6-9633-8FED8F23C5C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44DBC2-64C2-4BDB-B333-E9283DC341E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362B51-6B6C-4564-A8F7-A480B51BAF1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3B874D-4214-4835-8BAF-96F01E77766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0DAAE5-9C72-412B-B42C-5D5F2AD3248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6E279F-858D-414B-A781-06E4A2C0ECB3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0B56EB-444B-4D3F-871B-1AA4C07D290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D312C7-ED44-4152-BBC0-474E0F8443F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A3FC0-EDD1-418B-B321-9DC455A30A3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CDCA5-B112-4BBF-AF12-31E944C4124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6E5F51-4FFC-41E6-99DC-54C3CAD8014A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C756F9-D796-4EF8-BDF1-2E51CB14F9F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735C4B-9339-454B-8A40-5654ECFC74C2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63A35-09DA-4E7D-BFF1-DA3E269F404C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B1B358-00CF-4C9D-9F4B-0762907F56E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24AA54-1775-4EEA-8814-AEE03789B801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D872C8-5C28-4611-81FB-3566B51AC413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E35BC7-F603-4739-829B-7F99B9A95007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3E631C-9C05-4F0D-B91E-BE35D07BDCD3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3927"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DA29B4-788A-427C-B0BB-54F6EF063650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A3FB1-8F58-4BE2-A7C7-493895915B49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1293AC-E974-49F9-BDFA-9E68686A871E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3927"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98DB7-0447-451E-8C5F-4077CF46C9D4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60BE3B-B74F-4676-ABA4-9AFAEB3B5C67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91BA40-5367-439E-9339-1708A2FA922E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819EAE-A645-485D-9BBB-0B8CF47E62C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E7294-EFAD-427B-AD50-FAD7BB490B1C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CB64F9-CF36-4D5B-B82E-A3F94493A0B9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36CF17-2278-4682-8296-46C0C037508F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4CD5B-1025-4709-BC25-01E427A8274F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E235F6-A8D7-40F0-9C70-9DAE8A963B71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2D68D2-30A6-4096-AB6D-976F03EA1587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000" dirty="0" smtClean="0"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AFA52E-C37C-459C-AA1D-596DB28E9889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CE7EE3-ED46-4B82-8E94-8CC8EB967865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2D45A4-91CD-4EB9-BAAF-C3850AB4AF87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9312A-7015-422B-AB37-A4727B2E0498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4B98AF-3643-4B0C-8068-62B495782F3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0F6F8-3503-4257-A7C0-112E0B5E63D0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3D57E3-82E8-4BD0-8CFD-0C9250274780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8DF12C-C80A-483F-AD0A-247BA1CBFD3A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FC1ED6-366D-4CDF-A93E-8B3BF4F3C810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AB0392-976E-430F-9B9E-486EA56AF01C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D17C1A-0F2E-4D4E-AAA7-E1A967BEC692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FDCC92-BD32-488C-8ADA-114D118E4062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A79F3B-D17D-4FB6-BE8F-1E47B106EA0D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3002B-733A-40DB-9D4F-E05FD3C830AB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521676-19E9-4434-A2B8-E316FEA2EB8D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0C95CA-8D77-4629-84A0-DDE5656D74C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1A229F-1B52-408D-A7B6-43765899355F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7C4BA4-4282-4823-8D62-627C75F59F83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E5AD07-8959-44BE-B666-8E3CB50386D2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42BB18-86A9-464D-B442-E90B4F398E16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6282F6-4568-49AA-BE14-95BCA30B7A65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6C2C5C-43A3-414D-AD2F-97CDC49575F2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FE18A3-64E0-4152-9C09-95A1CBC8F099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115D82-B112-4FC3-B378-1C1ACE5BBE0E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4D0B80-8500-4351-9381-6B0172C77817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36EAF5-3F1E-4319-ADB9-009F8E0176E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3D428F-8C58-4F1D-8301-B7576CE30F7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6AF20E-9930-404D-B3DA-C9C4E40A3AC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343400"/>
            <a:ext cx="6400800" cy="1295400"/>
          </a:xfrm>
          <a:prstGeom prst="rect">
            <a:avLst/>
          </a:prstGeom>
        </p:spPr>
        <p:txBody>
          <a:bodyPr lIns="91430" tIns="45715" rIns="91430" bIns="45715"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1"/>
            <a:ext cx="8229600" cy="1676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5"/>
            <a:ext cx="5105400" cy="18288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buNone/>
              <a:defRPr sz="1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9"/>
            <a:ext cx="5105400" cy="2286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buNone/>
              <a:defRPr sz="1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5" rIns="91430" bIns="45715"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spcBef>
                <a:spcPts val="15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 b="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="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1"/>
            <a:ext cx="8229600" cy="609600"/>
          </a:xfrm>
          <a:prstGeom prst="rect">
            <a:avLst/>
          </a:prstGeom>
        </p:spPr>
        <p:txBody>
          <a:bodyPr lIns="91430" tIns="45715" rIns="91430" bIns="45715"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5" rIns="91430" bIns="45715"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1"/>
            <a:ext cx="8229600" cy="609600"/>
          </a:xfrm>
          <a:prstGeom prst="rect">
            <a:avLst/>
          </a:prstGeom>
        </p:spPr>
        <p:txBody>
          <a:bodyPr lIns="91430" tIns="45715" rIns="91430" bIns="45715"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 lIns="91430" tIns="45715" rIns="91430" bIns="45715"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1"/>
            <a:ext cx="8229600" cy="1676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5" rIns="91430" bIns="45715"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1"/>
            <a:ext cx="6705600" cy="609600"/>
          </a:xfrm>
          <a:prstGeom prst="rect">
            <a:avLst/>
          </a:prstGeom>
        </p:spPr>
        <p:txBody>
          <a:bodyPr lIns="91430" tIns="45715" rIns="91430" bIns="45715"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30" tIns="45715" rIns="91430" bIns="45715"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518150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356099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1"/>
            <a:ext cx="8229600" cy="609600"/>
          </a:xfrm>
          <a:prstGeom prst="rect">
            <a:avLst/>
          </a:prstGeom>
        </p:spPr>
        <p:txBody>
          <a:bodyPr lIns="91430" tIns="45715" rIns="91430" bIns="45715"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91430" tIns="45715" rIns="91430" bIns="45715"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en-US" sz="1300" b="1">
                <a:solidFill>
                  <a:schemeClr val="tx2"/>
                </a:solidFill>
                <a:latin typeface="Myriad Web Pro" pitchFamily="34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371600" y="4705350"/>
            <a:ext cx="5943600" cy="646113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Myriad Web Pro" pitchFamily="34" charset="0"/>
              </a:rPr>
              <a:t>1600 Clifton Road NE, Atlanta, GA 30333</a:t>
            </a:r>
          </a:p>
          <a:p>
            <a:r>
              <a:rPr lang="en-US" sz="1200">
                <a:solidFill>
                  <a:schemeClr val="tx2"/>
                </a:solidFill>
                <a:latin typeface="Myriad Web Pro" pitchFamily="34" charset="0"/>
              </a:rPr>
              <a:t>Telephone, 1-800-CDC-INFO (232-4636)/TTY: 1-888-232-6348</a:t>
            </a:r>
          </a:p>
          <a:p>
            <a:r>
              <a:rPr lang="en-US" sz="1200">
                <a:solidFill>
                  <a:schemeClr val="tx2"/>
                </a:solidFill>
                <a:latin typeface="Myriad Web Pro" pitchFamily="34" charset="0"/>
              </a:rPr>
              <a:t>E-mail: cdcinfo@cdc.gov 	Web: www.cdc.gov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Myriad Web Pro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1"/>
            <a:ext cx="6400800" cy="2057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5"/>
            <a:ext cx="5105400" cy="18288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buNone/>
              <a:defRPr sz="1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9"/>
            <a:ext cx="5105400" cy="2286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buNone/>
              <a:defRPr sz="1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68" r:id="rId2"/>
    <p:sldLayoutId id="2147484177" r:id="rId3"/>
    <p:sldLayoutId id="2147484178" r:id="rId4"/>
    <p:sldLayoutId id="2147484179" r:id="rId5"/>
    <p:sldLayoutId id="2147484169" r:id="rId6"/>
    <p:sldLayoutId id="2147484170" r:id="rId7"/>
    <p:sldLayoutId id="2147484171" r:id="rId8"/>
    <p:sldLayoutId id="2147484180" r:id="rId9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72" r:id="rId2"/>
    <p:sldLayoutId id="2147484182" r:id="rId3"/>
    <p:sldLayoutId id="2147484183" r:id="rId4"/>
    <p:sldLayoutId id="2147484184" r:id="rId5"/>
    <p:sldLayoutId id="2147484173" r:id="rId6"/>
    <p:sldLayoutId id="2147484174" r:id="rId7"/>
    <p:sldLayoutId id="2147484175" r:id="rId8"/>
    <p:sldLayoutId id="2147484185" r:id="rId9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Infection Prevention in US Outpatient Oncology Settings</a:t>
            </a:r>
            <a:endParaRPr lang="en-US" sz="3200" i="1" smtClean="0"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286000"/>
            <a:ext cx="81534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 bwMode="auto">
          <a:xfrm>
            <a:off x="1371600" y="2362200"/>
            <a:ext cx="6400800" cy="53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Alice Guh, MD. MPH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533400" y="2743200"/>
            <a:ext cx="82296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National Center for Emerging and Zoonotic Infectious Diseases</a:t>
            </a:r>
            <a:b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Division of Healthcare Quality Promotion</a:t>
            </a:r>
          </a:p>
        </p:txBody>
      </p:sp>
      <p:pic>
        <p:nvPicPr>
          <p:cNvPr id="23558" name="Picture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3800" y="3429000"/>
            <a:ext cx="16002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1">
              <a:alpha val="78822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F56DC"/>
              </a:solidFill>
              <a:latin typeface="Myriad Web Pro" pitchFamily="34" charset="0"/>
            </a:endParaRPr>
          </a:p>
        </p:txBody>
      </p:sp>
      <p:sp>
        <p:nvSpPr>
          <p:cNvPr id="23560" name="TextBox 26"/>
          <p:cNvSpPr txBox="1">
            <a:spLocks noChangeArrowheads="1"/>
          </p:cNvSpPr>
          <p:nvPr/>
        </p:nvSpPr>
        <p:spPr bwMode="auto">
          <a:xfrm>
            <a:off x="3124200" y="6553200"/>
            <a:ext cx="2662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Myriad Web Pro" pitchFamily="34" charset="0"/>
              </a:rPr>
              <a:t>www.webbertraining.com</a:t>
            </a:r>
          </a:p>
        </p:txBody>
      </p:sp>
      <p:sp>
        <p:nvSpPr>
          <p:cNvPr id="23561" name="TextBox 27"/>
          <p:cNvSpPr txBox="1">
            <a:spLocks noChangeArrowheads="1"/>
          </p:cNvSpPr>
          <p:nvPr/>
        </p:nvSpPr>
        <p:spPr bwMode="auto">
          <a:xfrm>
            <a:off x="7316788" y="6553200"/>
            <a:ext cx="1827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rgbClr val="FFFFFF"/>
                </a:solidFill>
                <a:latin typeface="Myriad Web Pro" pitchFamily="34" charset="0"/>
              </a:rPr>
              <a:t>October 23, 2014</a:t>
            </a:r>
          </a:p>
        </p:txBody>
      </p:sp>
      <p:sp>
        <p:nvSpPr>
          <p:cNvPr id="23562" name="Text Placeholder 7"/>
          <p:cNvSpPr>
            <a:spLocks noGrp="1"/>
          </p:cNvSpPr>
          <p:nvPr>
            <p:ph type="body" sz="quarter" idx="11"/>
          </p:nvPr>
        </p:nvSpPr>
        <p:spPr bwMode="auto">
          <a:xfrm>
            <a:off x="1524000" y="4953000"/>
            <a:ext cx="5715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20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Hosted by Dr. Lynne Sehulster</a:t>
            </a:r>
          </a:p>
          <a:p>
            <a:pPr algn="ctr" eaLnBrk="1" hangingPunct="1"/>
            <a:r>
              <a:rPr lang="en-US" sz="180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Centers for Disease Control and Epidemiology</a:t>
            </a:r>
          </a:p>
        </p:txBody>
      </p:sp>
      <p:pic>
        <p:nvPicPr>
          <p:cNvPr id="23563" name="Picture 16" descr="Slide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Slide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Slide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 descr="Slide1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Slide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1" descr="Slide1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3" descr="Slide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9" descr="Slide1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0" descr="Slide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9" descr="Slide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 descr="Slide1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Slide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1" descr="Slide2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" descr="Slide2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1" descr="Slide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9" descr="Slide2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9" descr="Slide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 descr="Slide2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9" descr="Slide2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8" descr="Slide2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9" descr="Slide2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9" descr="Slide2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84925"/>
            <a:ext cx="2130425" cy="473075"/>
          </a:xfrm>
          <a:prstGeom prst="rect">
            <a:avLst/>
          </a:prstGeom>
        </p:spPr>
        <p:txBody>
          <a:bodyPr/>
          <a:lstStyle/>
          <a:p>
            <a:pPr algn="r"/>
            <a:fld id="{A587F7CD-12DF-47D5-806F-6E98AF87B33E}" type="slidenum">
              <a:rPr lang="en-US" sz="1800">
                <a:latin typeface="Myriad Web Pro" pitchFamily="34" charset="0"/>
              </a:rPr>
              <a:pPr algn="r"/>
              <a:t>3</a:t>
            </a:fld>
            <a:endParaRPr lang="en-US" sz="1800">
              <a:latin typeface="Myriad Web Pro" pitchFamily="34" charset="0"/>
            </a:endParaRPr>
          </a:p>
        </p:txBody>
      </p:sp>
      <p:pic>
        <p:nvPicPr>
          <p:cNvPr id="26627" name="Picture 8" descr="Slide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Slide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1" descr="Slide3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9" descr="Slide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9" descr="Slide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9" descr="Slide3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8" descr="Slide3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67" descr="Slide3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1" descr="Slide3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1" descr="Slide3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93" descr="Slide3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Slide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8" descr="Slide4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7" descr="Slide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7" descr="Slide4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Slide4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9" descr="Slide4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7" descr="Slide4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7" descr="Slide4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0" descr="Slide4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8" descr="Slide4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9" descr="Slide4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Slide0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3" descr="Slide5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6" descr="Slide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8" descr="Slide5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3" descr="Slide5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8" descr="Slide5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0" descr="Slide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7" descr="Slide5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0" descr="Slide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9" descr="Slide5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9" descr="Slide5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Slide0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10" descr="Slide6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7" descr="Slide6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8" descr="Slide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7" descr="Slide6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7" descr="Slide6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7" descr="Slide6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0" descr="Slide6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8" descr="Slide6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16" descr="Slide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7" descr="Slide6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Slide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72213"/>
            <a:ext cx="5105400" cy="1841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2819" name="Text Placeholder 7"/>
          <p:cNvSpPr>
            <a:spLocks noGrp="1"/>
          </p:cNvSpPr>
          <p:nvPr>
            <p:ph type="body" sz="quarter" idx="12"/>
          </p:nvPr>
        </p:nvSpPr>
        <p:spPr bwMode="auto">
          <a:xfrm>
            <a:off x="2286000" y="6464300"/>
            <a:ext cx="5105400" cy="2286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62820" name="Picture 8" descr="Slide7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6" descr="Slide7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" descr="Patron Sponsor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Slide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Slide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ZID_PPT_dark(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dark - 20110908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NCEZID_PPT_dark(</Template>
  <TotalTime>16173</TotalTime>
  <Words>107</Words>
  <Application>Microsoft Office PowerPoint</Application>
  <PresentationFormat>On-screen Show (4:3)</PresentationFormat>
  <Paragraphs>79</Paragraphs>
  <Slides>72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ＭＳ Ｐゴシック</vt:lpstr>
      <vt:lpstr>Myriad Web Pro</vt:lpstr>
      <vt:lpstr>Calibri</vt:lpstr>
      <vt:lpstr>NCEZID_PPT_dark(</vt:lpstr>
      <vt:lpstr>NCEZID_PPT_dark - 20110908</vt:lpstr>
      <vt:lpstr>Infection Prevention in US Outpatient Oncology Settings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Manager/>
  <Company>CDC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Myriad Pro, Bold, Shadow, 28pt</dc:title>
  <dc:subject/>
  <dc:creator>uzh7</dc:creator>
  <cp:keywords/>
  <dc:description/>
  <cp:lastModifiedBy>Helen Evans</cp:lastModifiedBy>
  <cp:revision>1429</cp:revision>
  <cp:lastPrinted>2014-10-19T21:56:26Z</cp:lastPrinted>
  <dcterms:created xsi:type="dcterms:W3CDTF">2014-10-19T19:47:22Z</dcterms:created>
  <dcterms:modified xsi:type="dcterms:W3CDTF">2014-10-21T15:52:52Z</dcterms:modified>
  <cp:category/>
</cp:coreProperties>
</file>