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0" r:id="rId4"/>
    <p:sldId id="258" r:id="rId5"/>
    <p:sldId id="262" r:id="rId6"/>
    <p:sldId id="268" r:id="rId7"/>
    <p:sldId id="283" r:id="rId8"/>
    <p:sldId id="266" r:id="rId9"/>
    <p:sldId id="264" r:id="rId10"/>
    <p:sldId id="281" r:id="rId11"/>
    <p:sldId id="267" r:id="rId12"/>
    <p:sldId id="282" r:id="rId13"/>
    <p:sldId id="284" r:id="rId14"/>
    <p:sldId id="265" r:id="rId15"/>
    <p:sldId id="289" r:id="rId16"/>
    <p:sldId id="304" r:id="rId17"/>
    <p:sldId id="291" r:id="rId18"/>
    <p:sldId id="290" r:id="rId19"/>
    <p:sldId id="292" r:id="rId20"/>
    <p:sldId id="305" r:id="rId21"/>
    <p:sldId id="293" r:id="rId22"/>
    <p:sldId id="272" r:id="rId23"/>
    <p:sldId id="300" r:id="rId24"/>
    <p:sldId id="306" r:id="rId25"/>
    <p:sldId id="307" r:id="rId26"/>
    <p:sldId id="294" r:id="rId27"/>
    <p:sldId id="303" r:id="rId28"/>
    <p:sldId id="297" r:id="rId29"/>
    <p:sldId id="295" r:id="rId30"/>
    <p:sldId id="299" r:id="rId31"/>
    <p:sldId id="301" r:id="rId32"/>
    <p:sldId id="296" r:id="rId33"/>
    <p:sldId id="302" r:id="rId34"/>
    <p:sldId id="285" r:id="rId35"/>
    <p:sldId id="273" r:id="rId36"/>
    <p:sldId id="309" r:id="rId37"/>
    <p:sldId id="310" r:id="rId38"/>
    <p:sldId id="263" r:id="rId39"/>
    <p:sldId id="308" r:id="rId40"/>
    <p:sldId id="259" r:id="rId41"/>
    <p:sldId id="261" r:id="rId42"/>
    <p:sldId id="311" r:id="rId43"/>
    <p:sldId id="312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50" y="-642"/>
      </p:cViewPr>
      <p:guideLst>
        <p:guide orient="horz" pos="1324"/>
        <p:guide pos="1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612A8-A092-2444-909E-F721B1B7865C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8CB8D-A2CF-4649-82E6-47E87F517547}">
      <dgm:prSet phldrT="[Text]" custT="1"/>
      <dgm:spPr/>
      <dgm:t>
        <a:bodyPr/>
        <a:lstStyle/>
        <a:p>
          <a:r>
            <a:rPr lang="en-US" sz="2000" b="1" dirty="0" smtClean="0">
              <a:latin typeface="Garamond"/>
              <a:cs typeface="Garamond"/>
            </a:rPr>
            <a:t>Amplification</a:t>
          </a:r>
          <a:endParaRPr lang="en-US" sz="2000" b="1" dirty="0">
            <a:latin typeface="Garamond"/>
            <a:cs typeface="Garamond"/>
          </a:endParaRPr>
        </a:p>
      </dgm:t>
    </dgm:pt>
    <dgm:pt modelId="{8DF77A37-1BF3-4243-BCB7-03D01CCFB09E}" type="parTrans" cxnId="{D012E39E-0358-7C46-B2E5-4FCA47A7B91B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49B80DFC-73EB-184B-BEE2-B78C74170D64}" type="sibTrans" cxnId="{D012E39E-0358-7C46-B2E5-4FCA47A7B91B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13A7DE88-0CCC-F94D-9EF4-4CCDF0CA2BF8}">
      <dgm:prSet phldrT="[Text]" custT="1"/>
      <dgm:spPr/>
      <dgm:t>
        <a:bodyPr/>
        <a:lstStyle/>
        <a:p>
          <a:r>
            <a:rPr lang="en-US" sz="2000" b="1" dirty="0" smtClean="0">
              <a:latin typeface="Garamond"/>
              <a:cs typeface="Garamond"/>
            </a:rPr>
            <a:t>Dissemination</a:t>
          </a:r>
          <a:endParaRPr lang="en-US" sz="2400" b="1" dirty="0">
            <a:latin typeface="Garamond"/>
            <a:cs typeface="Garamond"/>
          </a:endParaRPr>
        </a:p>
      </dgm:t>
    </dgm:pt>
    <dgm:pt modelId="{8831FCA5-65F5-D147-A50F-AC0D213F1E89}" type="parTrans" cxnId="{32F9EA0E-3C58-E84A-AB94-E1666D40235B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F777637E-FC36-D844-8E95-E8ABC6204CCC}" type="sibTrans" cxnId="{32F9EA0E-3C58-E84A-AB94-E1666D40235B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919EB613-27BE-0D4E-B9B2-C88BC207C26B}">
      <dgm:prSet phldrT="[Text]" custT="1"/>
      <dgm:spPr/>
      <dgm:t>
        <a:bodyPr/>
        <a:lstStyle/>
        <a:p>
          <a:r>
            <a:rPr lang="en-US" sz="2000" b="1" dirty="0" smtClean="0">
              <a:latin typeface="Garamond"/>
              <a:cs typeface="Garamond"/>
            </a:rPr>
            <a:t>Post-release exposures</a:t>
          </a:r>
          <a:endParaRPr lang="en-US" sz="2000" b="1" dirty="0">
            <a:latin typeface="Garamond"/>
            <a:cs typeface="Garamond"/>
          </a:endParaRPr>
        </a:p>
      </dgm:t>
    </dgm:pt>
    <dgm:pt modelId="{42BAECA4-4B33-B34C-ADC2-42A45F3572ED}" type="parTrans" cxnId="{3BD1DF5E-F4A4-E340-A539-02D68CCC5E6B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CC6B79D2-ABD6-CE45-8E4B-2B0846C57364}" type="sibTrans" cxnId="{3BD1DF5E-F4A4-E340-A539-02D68CCC5E6B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DC336822-1D8B-C547-930D-39C2FA94985B}">
      <dgm:prSet phldrT="[Text]" custT="1"/>
      <dgm:spPr/>
      <dgm:t>
        <a:bodyPr/>
        <a:lstStyle/>
        <a:p>
          <a:r>
            <a:rPr lang="en-US" sz="2000" b="1" dirty="0" smtClean="0">
              <a:latin typeface="Garamond"/>
              <a:cs typeface="Garamond"/>
            </a:rPr>
            <a:t>(Re-) incarceration</a:t>
          </a:r>
          <a:endParaRPr lang="en-US" sz="2000" b="1" dirty="0">
            <a:latin typeface="Garamond"/>
            <a:cs typeface="Garamond"/>
          </a:endParaRPr>
        </a:p>
      </dgm:t>
    </dgm:pt>
    <dgm:pt modelId="{5AF21FB7-B336-A94D-B529-B6DD1017F002}" type="parTrans" cxnId="{0EE2D87B-1778-A54F-A086-424D2E2513E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44B92FE0-A8AD-A345-82D1-6685B782E7AB}" type="sibTrans" cxnId="{0EE2D87B-1778-A54F-A086-424D2E2513E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571AC800-5097-5A42-8603-DE2E32CD53D2}">
      <dgm:prSet custT="1"/>
      <dgm:spPr/>
      <dgm:t>
        <a:bodyPr/>
        <a:lstStyle/>
        <a:p>
          <a:r>
            <a:rPr lang="en-US" sz="2000" b="1" dirty="0" smtClean="0">
              <a:latin typeface="Garamond"/>
              <a:cs typeface="Garamond"/>
            </a:rPr>
            <a:t>Concentration</a:t>
          </a:r>
          <a:endParaRPr lang="en-US" sz="2000" b="1" dirty="0">
            <a:latin typeface="Garamond"/>
            <a:cs typeface="Garamond"/>
          </a:endParaRPr>
        </a:p>
      </dgm:t>
    </dgm:pt>
    <dgm:pt modelId="{70DB1F8E-15C3-3048-BADE-979B3690647C}" type="parTrans" cxnId="{705D49CE-252A-294E-BC75-41728B7B6D0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5E658085-8D83-EF4C-9FBA-F1119C7C08D2}" type="sibTrans" cxnId="{705D49CE-252A-294E-BC75-41728B7B6D0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A234E23F-A5DC-EA4C-B791-4B773BFA8D11}" type="pres">
      <dgm:prSet presAssocID="{EC9612A8-A092-2444-909E-F721B1B78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4A2398-5297-C649-BA84-C7CCEDFBD3FD}" type="pres">
      <dgm:prSet presAssocID="{EC9612A8-A092-2444-909E-F721B1B7865C}" presName="cycle" presStyleCnt="0"/>
      <dgm:spPr/>
    </dgm:pt>
    <dgm:pt modelId="{FB0A686D-0CB3-7148-91EF-23C06F3FA0AD}" type="pres">
      <dgm:prSet presAssocID="{DC336822-1D8B-C547-930D-39C2FA94985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55F2C-5F90-EB4F-AEB3-75D9E22B98B9}" type="pres">
      <dgm:prSet presAssocID="{44B92FE0-A8AD-A345-82D1-6685B782E7A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9D59A6F-F19E-D24C-AC70-A90ACA1D39A9}" type="pres">
      <dgm:prSet presAssocID="{571AC800-5097-5A42-8603-DE2E32CD53D2}" presName="nodeFollowingNodes" presStyleLbl="node1" presStyleIdx="1" presStyleCnt="5" custScaleX="124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54E31-48A2-F541-A503-79D467904175}" type="pres">
      <dgm:prSet presAssocID="{AE88CB8D-A2CF-4649-82E6-47E87F517547}" presName="nodeFollowingNodes" presStyleLbl="node1" presStyleIdx="2" presStyleCnt="5" custRadScaleRad="107974" custRadScaleInc="-9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187AD-5ACF-5E42-A602-1AB466561F56}" type="pres">
      <dgm:prSet presAssocID="{13A7DE88-0CCC-F94D-9EF4-4CCDF0CA2BF8}" presName="nodeFollowingNodes" presStyleLbl="node1" presStyleIdx="3" presStyleCnt="5" custScaleX="124036" custRadScaleRad="104672" custRadScaleInc="5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7841E-4230-824E-9DCB-8E170DC922C5}" type="pres">
      <dgm:prSet presAssocID="{919EB613-27BE-0D4E-B9B2-C88BC207C26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3192B6-EA23-BB46-93EF-439F8C1D6BF8}" type="presOf" srcId="{919EB613-27BE-0D4E-B9B2-C88BC207C26B}" destId="{5587841E-4230-824E-9DCB-8E170DC922C5}" srcOrd="0" destOrd="0" presId="urn:microsoft.com/office/officeart/2005/8/layout/cycle3"/>
    <dgm:cxn modelId="{45B7CF51-3519-C245-9FD1-290973A08E9F}" type="presOf" srcId="{571AC800-5097-5A42-8603-DE2E32CD53D2}" destId="{19D59A6F-F19E-D24C-AC70-A90ACA1D39A9}" srcOrd="0" destOrd="0" presId="urn:microsoft.com/office/officeart/2005/8/layout/cycle3"/>
    <dgm:cxn modelId="{3BD1DF5E-F4A4-E340-A539-02D68CCC5E6B}" srcId="{EC9612A8-A092-2444-909E-F721B1B7865C}" destId="{919EB613-27BE-0D4E-B9B2-C88BC207C26B}" srcOrd="4" destOrd="0" parTransId="{42BAECA4-4B33-B34C-ADC2-42A45F3572ED}" sibTransId="{CC6B79D2-ABD6-CE45-8E4B-2B0846C57364}"/>
    <dgm:cxn modelId="{32F9EA0E-3C58-E84A-AB94-E1666D40235B}" srcId="{EC9612A8-A092-2444-909E-F721B1B7865C}" destId="{13A7DE88-0CCC-F94D-9EF4-4CCDF0CA2BF8}" srcOrd="3" destOrd="0" parTransId="{8831FCA5-65F5-D147-A50F-AC0D213F1E89}" sibTransId="{F777637E-FC36-D844-8E95-E8ABC6204CCC}"/>
    <dgm:cxn modelId="{EC6ABA52-78A9-5842-A035-83D843832B70}" type="presOf" srcId="{13A7DE88-0CCC-F94D-9EF4-4CCDF0CA2BF8}" destId="{791187AD-5ACF-5E42-A602-1AB466561F56}" srcOrd="0" destOrd="0" presId="urn:microsoft.com/office/officeart/2005/8/layout/cycle3"/>
    <dgm:cxn modelId="{705D49CE-252A-294E-BC75-41728B7B6D06}" srcId="{EC9612A8-A092-2444-909E-F721B1B7865C}" destId="{571AC800-5097-5A42-8603-DE2E32CD53D2}" srcOrd="1" destOrd="0" parTransId="{70DB1F8E-15C3-3048-BADE-979B3690647C}" sibTransId="{5E658085-8D83-EF4C-9FBA-F1119C7C08D2}"/>
    <dgm:cxn modelId="{0EE2D87B-1778-A54F-A086-424D2E2513E6}" srcId="{EC9612A8-A092-2444-909E-F721B1B7865C}" destId="{DC336822-1D8B-C547-930D-39C2FA94985B}" srcOrd="0" destOrd="0" parTransId="{5AF21FB7-B336-A94D-B529-B6DD1017F002}" sibTransId="{44B92FE0-A8AD-A345-82D1-6685B782E7AB}"/>
    <dgm:cxn modelId="{FAAECFE2-F0D0-4E42-81FF-C77F28FBBCF7}" type="presOf" srcId="{EC9612A8-A092-2444-909E-F721B1B7865C}" destId="{A234E23F-A5DC-EA4C-B791-4B773BFA8D11}" srcOrd="0" destOrd="0" presId="urn:microsoft.com/office/officeart/2005/8/layout/cycle3"/>
    <dgm:cxn modelId="{180C2BBB-3831-6943-A5BD-3A2230602941}" type="presOf" srcId="{AE88CB8D-A2CF-4649-82E6-47E87F517547}" destId="{35B54E31-48A2-F541-A503-79D467904175}" srcOrd="0" destOrd="0" presId="urn:microsoft.com/office/officeart/2005/8/layout/cycle3"/>
    <dgm:cxn modelId="{D012E39E-0358-7C46-B2E5-4FCA47A7B91B}" srcId="{EC9612A8-A092-2444-909E-F721B1B7865C}" destId="{AE88CB8D-A2CF-4649-82E6-47E87F517547}" srcOrd="2" destOrd="0" parTransId="{8DF77A37-1BF3-4243-BCB7-03D01CCFB09E}" sibTransId="{49B80DFC-73EB-184B-BEE2-B78C74170D64}"/>
    <dgm:cxn modelId="{5A794FAA-6FCF-2645-869E-C010A45AE5B2}" type="presOf" srcId="{44B92FE0-A8AD-A345-82D1-6685B782E7AB}" destId="{E1455F2C-5F90-EB4F-AEB3-75D9E22B98B9}" srcOrd="0" destOrd="0" presId="urn:microsoft.com/office/officeart/2005/8/layout/cycle3"/>
    <dgm:cxn modelId="{EF92CEBF-3077-BD48-8998-CD3B2CE33485}" type="presOf" srcId="{DC336822-1D8B-C547-930D-39C2FA94985B}" destId="{FB0A686D-0CB3-7148-91EF-23C06F3FA0AD}" srcOrd="0" destOrd="0" presId="urn:microsoft.com/office/officeart/2005/8/layout/cycle3"/>
    <dgm:cxn modelId="{2A62CE0D-0D49-3643-AB7D-3FF75E50401F}" type="presParOf" srcId="{A234E23F-A5DC-EA4C-B791-4B773BFA8D11}" destId="{374A2398-5297-C649-BA84-C7CCEDFBD3FD}" srcOrd="0" destOrd="0" presId="urn:microsoft.com/office/officeart/2005/8/layout/cycle3"/>
    <dgm:cxn modelId="{A84462AC-9F1F-C143-936C-8B0C5B24FC4E}" type="presParOf" srcId="{374A2398-5297-C649-BA84-C7CCEDFBD3FD}" destId="{FB0A686D-0CB3-7148-91EF-23C06F3FA0AD}" srcOrd="0" destOrd="0" presId="urn:microsoft.com/office/officeart/2005/8/layout/cycle3"/>
    <dgm:cxn modelId="{2018BCB5-40A0-964E-8496-E92310D3040C}" type="presParOf" srcId="{374A2398-5297-C649-BA84-C7CCEDFBD3FD}" destId="{E1455F2C-5F90-EB4F-AEB3-75D9E22B98B9}" srcOrd="1" destOrd="0" presId="urn:microsoft.com/office/officeart/2005/8/layout/cycle3"/>
    <dgm:cxn modelId="{6C1D9A2A-3E02-7E4F-954F-B1A2BAA5E9F1}" type="presParOf" srcId="{374A2398-5297-C649-BA84-C7CCEDFBD3FD}" destId="{19D59A6F-F19E-D24C-AC70-A90ACA1D39A9}" srcOrd="2" destOrd="0" presId="urn:microsoft.com/office/officeart/2005/8/layout/cycle3"/>
    <dgm:cxn modelId="{8E8CCAA7-0036-3A49-BCF3-1BB2A7C08932}" type="presParOf" srcId="{374A2398-5297-C649-BA84-C7CCEDFBD3FD}" destId="{35B54E31-48A2-F541-A503-79D467904175}" srcOrd="3" destOrd="0" presId="urn:microsoft.com/office/officeart/2005/8/layout/cycle3"/>
    <dgm:cxn modelId="{693CF32D-EBB4-6B42-9862-5C595736177F}" type="presParOf" srcId="{374A2398-5297-C649-BA84-C7CCEDFBD3FD}" destId="{791187AD-5ACF-5E42-A602-1AB466561F56}" srcOrd="4" destOrd="0" presId="urn:microsoft.com/office/officeart/2005/8/layout/cycle3"/>
    <dgm:cxn modelId="{F612AECE-B0E5-DA45-9E26-F2EC22B6073F}" type="presParOf" srcId="{374A2398-5297-C649-BA84-C7CCEDFBD3FD}" destId="{5587841E-4230-824E-9DCB-8E170DC922C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32B70-243C-094A-AC46-502EF6C3F49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8C869-E353-1E4E-971C-7E649117D77C}">
      <dgm:prSet phldrT="[Text]" custT="1"/>
      <dgm:spPr/>
      <dgm:t>
        <a:bodyPr/>
        <a:lstStyle/>
        <a:p>
          <a:r>
            <a:rPr lang="en-US" sz="2800" b="1" dirty="0" smtClean="0">
              <a:latin typeface="Garamond"/>
              <a:cs typeface="Garamond"/>
            </a:rPr>
            <a:t>Jails</a:t>
          </a:r>
          <a:endParaRPr lang="en-US" sz="3200" b="1" dirty="0">
            <a:latin typeface="Garamond"/>
            <a:cs typeface="Garamond"/>
          </a:endParaRPr>
        </a:p>
      </dgm:t>
    </dgm:pt>
    <dgm:pt modelId="{57E9DCE8-0B44-1E47-B85A-71C9D1429321}" type="parTrans" cxnId="{C7EC2617-AA43-C64A-9BB6-7C7E1B18678C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DAA3AC9B-D279-3D4F-9888-F604C4516A97}" type="sibTrans" cxnId="{C7EC2617-AA43-C64A-9BB6-7C7E1B18678C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BD38C3BB-C85F-AD43-9551-331D727E57ED}">
      <dgm:prSet phldrT="[Text]" custT="1"/>
      <dgm:spPr/>
      <dgm:t>
        <a:bodyPr/>
        <a:lstStyle/>
        <a:p>
          <a:r>
            <a:rPr lang="en-US" sz="2800" dirty="0" smtClean="0">
              <a:latin typeface="Garamond"/>
              <a:cs typeface="Garamond"/>
            </a:rPr>
            <a:t>Short term</a:t>
          </a:r>
          <a:endParaRPr lang="en-US" sz="2800" dirty="0">
            <a:latin typeface="Garamond"/>
            <a:cs typeface="Garamond"/>
          </a:endParaRPr>
        </a:p>
      </dgm:t>
    </dgm:pt>
    <dgm:pt modelId="{54534483-95A0-F945-95FB-3A2AFA64CCF9}" type="parTrans" cxnId="{3672C424-7146-834B-8559-4DCF8D4CA61D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B5CD0DAD-44B6-1A41-9DA3-B0C406299DE7}" type="sibTrans" cxnId="{3672C424-7146-834B-8559-4DCF8D4CA61D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3A1D2E7E-459D-A147-AC1A-6A3528CA4699}">
      <dgm:prSet phldrT="[Text]" custT="1"/>
      <dgm:spPr/>
      <dgm:t>
        <a:bodyPr/>
        <a:lstStyle/>
        <a:p>
          <a:r>
            <a:rPr lang="en-US" sz="2800" b="1" dirty="0" smtClean="0">
              <a:latin typeface="Garamond"/>
              <a:cs typeface="Garamond"/>
            </a:rPr>
            <a:t>Prisons</a:t>
          </a:r>
          <a:endParaRPr lang="en-US" sz="2800" b="1" dirty="0">
            <a:latin typeface="Garamond"/>
            <a:cs typeface="Garamond"/>
          </a:endParaRPr>
        </a:p>
      </dgm:t>
    </dgm:pt>
    <dgm:pt modelId="{80D43DA5-6E2E-F348-B460-D6042113E9D7}" type="parTrans" cxnId="{5AC8B341-E2F6-104D-BB43-1A613973BE13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09A12A1B-D90A-0042-ADC0-3459ADEF5BD1}" type="sibTrans" cxnId="{5AC8B341-E2F6-104D-BB43-1A613973BE13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B2C53B1E-774A-544A-BA00-BEEF512FA60B}">
      <dgm:prSet phldrT="[Text]" custT="1"/>
      <dgm:spPr/>
      <dgm:t>
        <a:bodyPr/>
        <a:lstStyle/>
        <a:p>
          <a:r>
            <a:rPr lang="en-US" sz="2800" dirty="0" smtClean="0">
              <a:latin typeface="Garamond"/>
              <a:cs typeface="Garamond"/>
            </a:rPr>
            <a:t>Longer term</a:t>
          </a:r>
          <a:endParaRPr lang="en-US" sz="2800" dirty="0">
            <a:latin typeface="Garamond"/>
            <a:cs typeface="Garamond"/>
          </a:endParaRPr>
        </a:p>
      </dgm:t>
    </dgm:pt>
    <dgm:pt modelId="{71A4F5DF-CBCD-B045-87F8-A33D1B4466C8}" type="parTrans" cxnId="{5BDF4475-16A5-E44E-ABE7-121065D6FB27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AE8A0405-146A-6D4D-BC92-52F95828C5C3}" type="sibTrans" cxnId="{5BDF4475-16A5-E44E-ABE7-121065D6FB27}">
      <dgm:prSet/>
      <dgm:spPr/>
      <dgm:t>
        <a:bodyPr/>
        <a:lstStyle/>
        <a:p>
          <a:endParaRPr lang="en-US" sz="1200">
            <a:latin typeface="Garamond"/>
            <a:cs typeface="Garamond"/>
          </a:endParaRPr>
        </a:p>
      </dgm:t>
    </dgm:pt>
    <dgm:pt modelId="{137AB80D-3E27-D647-8EAF-226C7E833320}">
      <dgm:prSet phldrT="[Text]" custT="1"/>
      <dgm:spPr/>
      <dgm:t>
        <a:bodyPr/>
        <a:lstStyle/>
        <a:p>
          <a:r>
            <a:rPr lang="en-US" sz="2800" dirty="0" smtClean="0">
              <a:latin typeface="Garamond"/>
              <a:cs typeface="Garamond"/>
            </a:rPr>
            <a:t>Locally operated</a:t>
          </a:r>
          <a:endParaRPr lang="en-US" sz="2800" dirty="0">
            <a:latin typeface="Garamond"/>
            <a:cs typeface="Garamond"/>
          </a:endParaRPr>
        </a:p>
      </dgm:t>
    </dgm:pt>
    <dgm:pt modelId="{DB2FE5B2-363F-0340-89B1-255D491C17C1}" type="parTrans" cxnId="{C9ABB02F-4B8C-4E42-A1D1-A46D70E6398A}">
      <dgm:prSet/>
      <dgm:spPr/>
      <dgm:t>
        <a:bodyPr/>
        <a:lstStyle/>
        <a:p>
          <a:endParaRPr lang="en-US"/>
        </a:p>
      </dgm:t>
    </dgm:pt>
    <dgm:pt modelId="{A8618CE2-162E-4040-95D9-ED5256EDC362}" type="sibTrans" cxnId="{C9ABB02F-4B8C-4E42-A1D1-A46D70E6398A}">
      <dgm:prSet/>
      <dgm:spPr/>
      <dgm:t>
        <a:bodyPr/>
        <a:lstStyle/>
        <a:p>
          <a:endParaRPr lang="en-US"/>
        </a:p>
      </dgm:t>
    </dgm:pt>
    <dgm:pt modelId="{C029ACCE-B1B4-0140-9CAF-9D93A932BA2B}">
      <dgm:prSet phldrT="[Text]" custT="1"/>
      <dgm:spPr/>
      <dgm:t>
        <a:bodyPr/>
        <a:lstStyle/>
        <a:p>
          <a:r>
            <a:rPr lang="en-US" sz="2800" dirty="0" smtClean="0">
              <a:latin typeface="Garamond"/>
              <a:cs typeface="Garamond"/>
            </a:rPr>
            <a:t>Operated by state or federal governments</a:t>
          </a:r>
          <a:endParaRPr lang="en-US" sz="2800" dirty="0">
            <a:latin typeface="Garamond"/>
            <a:cs typeface="Garamond"/>
          </a:endParaRPr>
        </a:p>
      </dgm:t>
    </dgm:pt>
    <dgm:pt modelId="{6A7ABE77-ECB6-C74A-B6ED-E10D4EFB8CB6}" type="parTrans" cxnId="{D515B357-EC67-494E-9D32-24C11511A9C0}">
      <dgm:prSet/>
      <dgm:spPr/>
      <dgm:t>
        <a:bodyPr/>
        <a:lstStyle/>
        <a:p>
          <a:endParaRPr lang="en-US"/>
        </a:p>
      </dgm:t>
    </dgm:pt>
    <dgm:pt modelId="{681C0DF9-A5DD-1B40-9F1C-49EFA6E584B4}" type="sibTrans" cxnId="{D515B357-EC67-494E-9D32-24C11511A9C0}">
      <dgm:prSet/>
      <dgm:spPr/>
      <dgm:t>
        <a:bodyPr/>
        <a:lstStyle/>
        <a:p>
          <a:endParaRPr lang="en-US"/>
        </a:p>
      </dgm:t>
    </dgm:pt>
    <dgm:pt modelId="{CEDC8F9C-9FDF-1F40-B502-B5D3A155B82C}" type="pres">
      <dgm:prSet presAssocID="{EC332B70-243C-094A-AC46-502EF6C3F4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5D322-3165-614D-A954-F0546ABEC052}" type="pres">
      <dgm:prSet presAssocID="{2EF8C869-E353-1E4E-971C-7E649117D77C}" presName="parentText" presStyleLbl="node1" presStyleIdx="0" presStyleCnt="2" custScaleY="65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225C1-FE42-0841-8FF6-516705E2FA17}" type="pres">
      <dgm:prSet presAssocID="{2EF8C869-E353-1E4E-971C-7E649117D77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DF0F2-629C-3B4B-A355-FE991A4467A0}" type="pres">
      <dgm:prSet presAssocID="{3A1D2E7E-459D-A147-AC1A-6A3528CA4699}" presName="parentText" presStyleLbl="node1" presStyleIdx="1" presStyleCnt="2" custScaleY="659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AABC4-C68F-E04D-8CAD-6E3E751E28CD}" type="pres">
      <dgm:prSet presAssocID="{3A1D2E7E-459D-A147-AC1A-6A3528CA469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BEC91-6C95-154A-8EEF-2460863095D4}" type="presOf" srcId="{EC332B70-243C-094A-AC46-502EF6C3F49E}" destId="{CEDC8F9C-9FDF-1F40-B502-B5D3A155B82C}" srcOrd="0" destOrd="0" presId="urn:microsoft.com/office/officeart/2005/8/layout/vList2"/>
    <dgm:cxn modelId="{5BDF4475-16A5-E44E-ABE7-121065D6FB27}" srcId="{3A1D2E7E-459D-A147-AC1A-6A3528CA4699}" destId="{B2C53B1E-774A-544A-BA00-BEEF512FA60B}" srcOrd="0" destOrd="0" parTransId="{71A4F5DF-CBCD-B045-87F8-A33D1B4466C8}" sibTransId="{AE8A0405-146A-6D4D-BC92-52F95828C5C3}"/>
    <dgm:cxn modelId="{5AC8B341-E2F6-104D-BB43-1A613973BE13}" srcId="{EC332B70-243C-094A-AC46-502EF6C3F49E}" destId="{3A1D2E7E-459D-A147-AC1A-6A3528CA4699}" srcOrd="1" destOrd="0" parTransId="{80D43DA5-6E2E-F348-B460-D6042113E9D7}" sibTransId="{09A12A1B-D90A-0042-ADC0-3459ADEF5BD1}"/>
    <dgm:cxn modelId="{3672C424-7146-834B-8559-4DCF8D4CA61D}" srcId="{2EF8C869-E353-1E4E-971C-7E649117D77C}" destId="{BD38C3BB-C85F-AD43-9551-331D727E57ED}" srcOrd="0" destOrd="0" parTransId="{54534483-95A0-F945-95FB-3A2AFA64CCF9}" sibTransId="{B5CD0DAD-44B6-1A41-9DA3-B0C406299DE7}"/>
    <dgm:cxn modelId="{31853AE8-3954-EA47-92DA-91B61AD3743B}" type="presOf" srcId="{C029ACCE-B1B4-0140-9CAF-9D93A932BA2B}" destId="{9ACAABC4-C68F-E04D-8CAD-6E3E751E28CD}" srcOrd="0" destOrd="1" presId="urn:microsoft.com/office/officeart/2005/8/layout/vList2"/>
    <dgm:cxn modelId="{B944291A-7BEB-A14F-A07B-9639E2C851F8}" type="presOf" srcId="{137AB80D-3E27-D647-8EAF-226C7E833320}" destId="{83E225C1-FE42-0841-8FF6-516705E2FA17}" srcOrd="0" destOrd="1" presId="urn:microsoft.com/office/officeart/2005/8/layout/vList2"/>
    <dgm:cxn modelId="{D515B357-EC67-494E-9D32-24C11511A9C0}" srcId="{3A1D2E7E-459D-A147-AC1A-6A3528CA4699}" destId="{C029ACCE-B1B4-0140-9CAF-9D93A932BA2B}" srcOrd="1" destOrd="0" parTransId="{6A7ABE77-ECB6-C74A-B6ED-E10D4EFB8CB6}" sibTransId="{681C0DF9-A5DD-1B40-9F1C-49EFA6E584B4}"/>
    <dgm:cxn modelId="{8609508F-0067-1246-96AF-7EFE0308BD48}" type="presOf" srcId="{2EF8C869-E353-1E4E-971C-7E649117D77C}" destId="{6555D322-3165-614D-A954-F0546ABEC052}" srcOrd="0" destOrd="0" presId="urn:microsoft.com/office/officeart/2005/8/layout/vList2"/>
    <dgm:cxn modelId="{B7140A82-2A66-AB44-B5D8-9D6249EEECBD}" type="presOf" srcId="{BD38C3BB-C85F-AD43-9551-331D727E57ED}" destId="{83E225C1-FE42-0841-8FF6-516705E2FA17}" srcOrd="0" destOrd="0" presId="urn:microsoft.com/office/officeart/2005/8/layout/vList2"/>
    <dgm:cxn modelId="{3616E978-4D4F-DE49-8BDF-46128CE0842D}" type="presOf" srcId="{3A1D2E7E-459D-A147-AC1A-6A3528CA4699}" destId="{DA3DF0F2-629C-3B4B-A355-FE991A4467A0}" srcOrd="0" destOrd="0" presId="urn:microsoft.com/office/officeart/2005/8/layout/vList2"/>
    <dgm:cxn modelId="{A537467D-ED88-BF4D-AC18-0654ACA1F5FA}" type="presOf" srcId="{B2C53B1E-774A-544A-BA00-BEEF512FA60B}" destId="{9ACAABC4-C68F-E04D-8CAD-6E3E751E28CD}" srcOrd="0" destOrd="0" presId="urn:microsoft.com/office/officeart/2005/8/layout/vList2"/>
    <dgm:cxn modelId="{C9ABB02F-4B8C-4E42-A1D1-A46D70E6398A}" srcId="{2EF8C869-E353-1E4E-971C-7E649117D77C}" destId="{137AB80D-3E27-D647-8EAF-226C7E833320}" srcOrd="1" destOrd="0" parTransId="{DB2FE5B2-363F-0340-89B1-255D491C17C1}" sibTransId="{A8618CE2-162E-4040-95D9-ED5256EDC362}"/>
    <dgm:cxn modelId="{C7EC2617-AA43-C64A-9BB6-7C7E1B18678C}" srcId="{EC332B70-243C-094A-AC46-502EF6C3F49E}" destId="{2EF8C869-E353-1E4E-971C-7E649117D77C}" srcOrd="0" destOrd="0" parTransId="{57E9DCE8-0B44-1E47-B85A-71C9D1429321}" sibTransId="{DAA3AC9B-D279-3D4F-9888-F604C4516A97}"/>
    <dgm:cxn modelId="{AE3C8BDC-1255-8844-8F2A-A06A1BD766BF}" type="presParOf" srcId="{CEDC8F9C-9FDF-1F40-B502-B5D3A155B82C}" destId="{6555D322-3165-614D-A954-F0546ABEC052}" srcOrd="0" destOrd="0" presId="urn:microsoft.com/office/officeart/2005/8/layout/vList2"/>
    <dgm:cxn modelId="{BCCC52EE-832D-2E43-BD29-0FCC687B55CF}" type="presParOf" srcId="{CEDC8F9C-9FDF-1F40-B502-B5D3A155B82C}" destId="{83E225C1-FE42-0841-8FF6-516705E2FA17}" srcOrd="1" destOrd="0" presId="urn:microsoft.com/office/officeart/2005/8/layout/vList2"/>
    <dgm:cxn modelId="{8F407F4C-32AD-294C-8CFA-81CBDE3D8D54}" type="presParOf" srcId="{CEDC8F9C-9FDF-1F40-B502-B5D3A155B82C}" destId="{DA3DF0F2-629C-3B4B-A355-FE991A4467A0}" srcOrd="2" destOrd="0" presId="urn:microsoft.com/office/officeart/2005/8/layout/vList2"/>
    <dgm:cxn modelId="{42B5BA75-1264-494A-AC13-A921679E01AF}" type="presParOf" srcId="{CEDC8F9C-9FDF-1F40-B502-B5D3A155B82C}" destId="{9ACAABC4-C68F-E04D-8CAD-6E3E751E28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AA417-4C28-1847-B44B-948BA9312C82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B78C5-F4CD-B147-9AF0-13782F586B15}">
      <dgm:prSet phldrT="[Text]"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Hygiene</a:t>
          </a:r>
          <a:endParaRPr lang="en-US" dirty="0">
            <a:latin typeface="Garamond"/>
            <a:cs typeface="Garamond"/>
          </a:endParaRPr>
        </a:p>
      </dgm:t>
    </dgm:pt>
    <dgm:pt modelId="{8A185550-01C9-8448-A15C-D3BD0DE7B1BC}" type="parTrans" cxnId="{E613023F-EE26-E24E-BAE1-E9B4C28B602E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67D35943-0133-3947-B2F7-449D2ED2B523}" type="sibTrans" cxnId="{E613023F-EE26-E24E-BAE1-E9B4C28B602E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BC156DBC-CDCB-F241-ADA8-60ABB0C663D7}">
      <dgm:prSet phldrT="[Text]"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Movement</a:t>
          </a:r>
          <a:endParaRPr lang="en-US" dirty="0">
            <a:latin typeface="Garamond"/>
            <a:cs typeface="Garamond"/>
          </a:endParaRPr>
        </a:p>
      </dgm:t>
    </dgm:pt>
    <dgm:pt modelId="{9930DB71-CA2E-2242-B13D-1B75AC6A4E71}" type="parTrans" cxnId="{52233ABE-184F-8D46-BD83-0E6A61028002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936D410A-BD33-794E-9C08-4D10A541A9E5}" type="sibTrans" cxnId="{52233ABE-184F-8D46-BD83-0E6A61028002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9F66E7D8-BC4D-AF4F-A3EC-A79F4B418508}">
      <dgm:prSet phldrT="[Text]"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Priorities</a:t>
          </a:r>
          <a:endParaRPr lang="en-US" dirty="0">
            <a:latin typeface="Garamond"/>
            <a:cs typeface="Garamond"/>
          </a:endParaRPr>
        </a:p>
      </dgm:t>
    </dgm:pt>
    <dgm:pt modelId="{1622637C-EB5B-CD42-8D60-D7E5BC9D3DB4}" type="parTrans" cxnId="{93AEC12F-C84D-AC44-AAD0-73BDF677540F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E3AA2823-7935-6348-AE28-046270ED9ACF}" type="sibTrans" cxnId="{93AEC12F-C84D-AC44-AAD0-73BDF677540F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E3A09502-73E6-8647-A505-44CFF210803E}">
      <dgm:prSet phldrT="[Text]"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Medical care</a:t>
          </a:r>
          <a:endParaRPr lang="en-US" dirty="0">
            <a:latin typeface="Garamond"/>
            <a:cs typeface="Garamond"/>
          </a:endParaRPr>
        </a:p>
      </dgm:t>
    </dgm:pt>
    <dgm:pt modelId="{9C73D7F1-FA73-5F4D-BC59-C208300CC74D}" type="parTrans" cxnId="{BD92FEE9-23C8-5A41-B1DD-40B945026D5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4B0433D7-2BB1-0F40-8458-D0BC103B1CB4}" type="sibTrans" cxnId="{BD92FEE9-23C8-5A41-B1DD-40B945026D5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61F88A29-B4B4-3F47-B9FA-2D8A729ABFF7}">
      <dgm:prSet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Expertise</a:t>
          </a:r>
          <a:endParaRPr lang="en-US" dirty="0">
            <a:latin typeface="Garamond"/>
            <a:cs typeface="Garamond"/>
          </a:endParaRPr>
        </a:p>
      </dgm:t>
    </dgm:pt>
    <dgm:pt modelId="{828E5E6C-C414-2E4A-8B8E-20AA125D1EAD}" type="parTrans" cxnId="{34F1C9BC-E896-5840-8608-74F2C1340ED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76FDF6B6-7B54-2C40-8453-ADCB79E9C891}" type="sibTrans" cxnId="{34F1C9BC-E896-5840-8608-74F2C1340ED6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84E470D3-1AC5-2D45-9B5F-6D9CA899FD40}">
      <dgm:prSet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Crowding</a:t>
          </a:r>
          <a:endParaRPr lang="en-US" dirty="0">
            <a:latin typeface="Garamond"/>
            <a:cs typeface="Garamond"/>
          </a:endParaRPr>
        </a:p>
      </dgm:t>
    </dgm:pt>
    <dgm:pt modelId="{A41A68FE-0B62-944F-A748-515392CFAA3A}" type="parTrans" cxnId="{CFAB0B4B-BA13-B844-AF79-4B0350E5CBF8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B103AE90-4B2E-7340-AE4D-E4244B7D89D5}" type="sibTrans" cxnId="{CFAB0B4B-BA13-B844-AF79-4B0350E5CBF8}">
      <dgm:prSet/>
      <dgm:spPr/>
      <dgm:t>
        <a:bodyPr/>
        <a:lstStyle/>
        <a:p>
          <a:endParaRPr lang="en-US">
            <a:latin typeface="Garamond"/>
            <a:cs typeface="Garamond"/>
          </a:endParaRPr>
        </a:p>
      </dgm:t>
    </dgm:pt>
    <dgm:pt modelId="{3793E8AD-6F9A-A147-9E62-F0D1B7455EFD}">
      <dgm:prSet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Sharing</a:t>
          </a:r>
          <a:endParaRPr lang="en-US" dirty="0">
            <a:latin typeface="Garamond"/>
            <a:cs typeface="Garamond"/>
          </a:endParaRPr>
        </a:p>
      </dgm:t>
    </dgm:pt>
    <dgm:pt modelId="{D0FCCF6B-6607-EA40-8CEF-F8211C10D01C}" type="parTrans" cxnId="{8E4C13EA-360D-D445-B241-E524F89AFECE}">
      <dgm:prSet/>
      <dgm:spPr/>
      <dgm:t>
        <a:bodyPr/>
        <a:lstStyle/>
        <a:p>
          <a:endParaRPr lang="en-US"/>
        </a:p>
      </dgm:t>
    </dgm:pt>
    <dgm:pt modelId="{EB34972E-6D77-2B4C-B651-EB685552C00D}" type="sibTrans" cxnId="{8E4C13EA-360D-D445-B241-E524F89AFECE}">
      <dgm:prSet/>
      <dgm:spPr/>
      <dgm:t>
        <a:bodyPr/>
        <a:lstStyle/>
        <a:p>
          <a:endParaRPr lang="en-US"/>
        </a:p>
      </dgm:t>
    </dgm:pt>
    <dgm:pt modelId="{1185671A-3F5D-8C42-B7F0-3F9DE33BC53B}">
      <dgm:prSet/>
      <dgm:spPr/>
      <dgm:t>
        <a:bodyPr/>
        <a:lstStyle/>
        <a:p>
          <a:endParaRPr lang="en-US" dirty="0">
            <a:latin typeface="Garamond"/>
            <a:cs typeface="Garamond"/>
          </a:endParaRPr>
        </a:p>
      </dgm:t>
    </dgm:pt>
    <dgm:pt modelId="{97A20DC5-AA0A-1847-80CA-0DBE249CD146}" type="parTrans" cxnId="{F96B3D97-8524-DA41-9784-F25BD61F8178}">
      <dgm:prSet/>
      <dgm:spPr/>
      <dgm:t>
        <a:bodyPr/>
        <a:lstStyle/>
        <a:p>
          <a:endParaRPr lang="en-US"/>
        </a:p>
      </dgm:t>
    </dgm:pt>
    <dgm:pt modelId="{DF6F1FD3-C94A-FD4D-93E2-CEC092C49D7D}" type="sibTrans" cxnId="{F96B3D97-8524-DA41-9784-F25BD61F8178}">
      <dgm:prSet/>
      <dgm:spPr/>
      <dgm:t>
        <a:bodyPr/>
        <a:lstStyle/>
        <a:p>
          <a:endParaRPr lang="en-US"/>
        </a:p>
      </dgm:t>
    </dgm:pt>
    <dgm:pt modelId="{355A9331-54B4-1742-97EC-2738EA63F926}" type="pres">
      <dgm:prSet presAssocID="{795AA417-4C28-1847-B44B-948BA9312C8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D9014-E861-D541-972E-E8AF2390416E}" type="pres">
      <dgm:prSet presAssocID="{9F66E7D8-BC4D-AF4F-A3EC-A79F4B418508}" presName="circ1" presStyleLbl="vennNode1" presStyleIdx="0" presStyleCnt="7"/>
      <dgm:spPr/>
    </dgm:pt>
    <dgm:pt modelId="{65C1534B-F515-0B4E-8739-5425762C76D4}" type="pres">
      <dgm:prSet presAssocID="{9F66E7D8-BC4D-AF4F-A3EC-A79F4B4185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2A076-97B7-E945-9FC7-1A4614EC4AAC}" type="pres">
      <dgm:prSet presAssocID="{E3A09502-73E6-8647-A505-44CFF210803E}" presName="circ2" presStyleLbl="vennNode1" presStyleIdx="1" presStyleCnt="7"/>
      <dgm:spPr/>
    </dgm:pt>
    <dgm:pt modelId="{D0C4BC40-3CF8-2140-8E1A-FB7531D76491}" type="pres">
      <dgm:prSet presAssocID="{E3A09502-73E6-8647-A505-44CFF210803E}" presName="circ2Tx" presStyleLbl="revTx" presStyleIdx="0" presStyleCnt="0" custScaleX="146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A4088-AC25-8747-8549-C3673F1C1C79}" type="pres">
      <dgm:prSet presAssocID="{61F88A29-B4B4-3F47-B9FA-2D8A729ABFF7}" presName="circ3" presStyleLbl="vennNode1" presStyleIdx="2" presStyleCnt="7"/>
      <dgm:spPr/>
    </dgm:pt>
    <dgm:pt modelId="{714CEF0B-4370-2E4F-9678-D587994C874C}" type="pres">
      <dgm:prSet presAssocID="{61F88A29-B4B4-3F47-B9FA-2D8A729ABF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BA010-85D9-F945-B5E3-A4279DCC922D}" type="pres">
      <dgm:prSet presAssocID="{BC156DBC-CDCB-F241-ADA8-60ABB0C663D7}" presName="circ4" presStyleLbl="vennNode1" presStyleIdx="3" presStyleCnt="7"/>
      <dgm:spPr/>
    </dgm:pt>
    <dgm:pt modelId="{61D70D95-F009-E24C-AB78-ADBECE7351BA}" type="pres">
      <dgm:prSet presAssocID="{BC156DBC-CDCB-F241-ADA8-60ABB0C663D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445CF-4857-DF4C-B43C-D4B0F96F967A}" type="pres">
      <dgm:prSet presAssocID="{84E470D3-1AC5-2D45-9B5F-6D9CA899FD40}" presName="circ5" presStyleLbl="vennNode1" presStyleIdx="4" presStyleCnt="7"/>
      <dgm:spPr/>
    </dgm:pt>
    <dgm:pt modelId="{66362121-9031-A043-B3E0-F9AA9D76C4D3}" type="pres">
      <dgm:prSet presAssocID="{84E470D3-1AC5-2D45-9B5F-6D9CA899FD4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74FF2-B2AC-5742-B675-A1C0A3A6FB19}" type="pres">
      <dgm:prSet presAssocID="{782B78C5-F4CD-B147-9AF0-13782F586B15}" presName="circ6" presStyleLbl="vennNode1" presStyleIdx="5" presStyleCnt="7"/>
      <dgm:spPr/>
    </dgm:pt>
    <dgm:pt modelId="{F2F6302D-6D55-A944-B1AC-86467B57BD29}" type="pres">
      <dgm:prSet presAssocID="{782B78C5-F4CD-B147-9AF0-13782F586B1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4FB4D-564C-4B41-8A76-8243A268E6F5}" type="pres">
      <dgm:prSet presAssocID="{3793E8AD-6F9A-A147-9E62-F0D1B7455EFD}" presName="circ7" presStyleLbl="vennNode1" presStyleIdx="6" presStyleCnt="7"/>
      <dgm:spPr/>
    </dgm:pt>
    <dgm:pt modelId="{44B12B8A-45C7-3046-9F33-224D052AC9BF}" type="pres">
      <dgm:prSet presAssocID="{3793E8AD-6F9A-A147-9E62-F0D1B7455EF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C13EA-360D-D445-B241-E524F89AFECE}" srcId="{795AA417-4C28-1847-B44B-948BA9312C82}" destId="{3793E8AD-6F9A-A147-9E62-F0D1B7455EFD}" srcOrd="6" destOrd="0" parTransId="{D0FCCF6B-6607-EA40-8CEF-F8211C10D01C}" sibTransId="{EB34972E-6D77-2B4C-B651-EB685552C00D}"/>
    <dgm:cxn modelId="{E613023F-EE26-E24E-BAE1-E9B4C28B602E}" srcId="{795AA417-4C28-1847-B44B-948BA9312C82}" destId="{782B78C5-F4CD-B147-9AF0-13782F586B15}" srcOrd="5" destOrd="0" parTransId="{8A185550-01C9-8448-A15C-D3BD0DE7B1BC}" sibTransId="{67D35943-0133-3947-B2F7-449D2ED2B523}"/>
    <dgm:cxn modelId="{52233ABE-184F-8D46-BD83-0E6A61028002}" srcId="{795AA417-4C28-1847-B44B-948BA9312C82}" destId="{BC156DBC-CDCB-F241-ADA8-60ABB0C663D7}" srcOrd="3" destOrd="0" parTransId="{9930DB71-CA2E-2242-B13D-1B75AC6A4E71}" sibTransId="{936D410A-BD33-794E-9C08-4D10A541A9E5}"/>
    <dgm:cxn modelId="{1C7D49E6-C7B0-E141-B377-4E024709CA7D}" type="presOf" srcId="{61F88A29-B4B4-3F47-B9FA-2D8A729ABFF7}" destId="{714CEF0B-4370-2E4F-9678-D587994C874C}" srcOrd="0" destOrd="0" presId="urn:microsoft.com/office/officeart/2005/8/layout/venn1"/>
    <dgm:cxn modelId="{CFAB0B4B-BA13-B844-AF79-4B0350E5CBF8}" srcId="{795AA417-4C28-1847-B44B-948BA9312C82}" destId="{84E470D3-1AC5-2D45-9B5F-6D9CA899FD40}" srcOrd="4" destOrd="0" parTransId="{A41A68FE-0B62-944F-A748-515392CFAA3A}" sibTransId="{B103AE90-4B2E-7340-AE4D-E4244B7D89D5}"/>
    <dgm:cxn modelId="{2152A3EF-C422-5046-966F-50227A10250B}" type="presOf" srcId="{84E470D3-1AC5-2D45-9B5F-6D9CA899FD40}" destId="{66362121-9031-A043-B3E0-F9AA9D76C4D3}" srcOrd="0" destOrd="0" presId="urn:microsoft.com/office/officeart/2005/8/layout/venn1"/>
    <dgm:cxn modelId="{BD92FEE9-23C8-5A41-B1DD-40B945026D56}" srcId="{795AA417-4C28-1847-B44B-948BA9312C82}" destId="{E3A09502-73E6-8647-A505-44CFF210803E}" srcOrd="1" destOrd="0" parTransId="{9C73D7F1-FA73-5F4D-BC59-C208300CC74D}" sibTransId="{4B0433D7-2BB1-0F40-8458-D0BC103B1CB4}"/>
    <dgm:cxn modelId="{FD0D1C32-E9BE-1E4F-BAA7-1A7E47ABC0F6}" type="presOf" srcId="{9F66E7D8-BC4D-AF4F-A3EC-A79F4B418508}" destId="{65C1534B-F515-0B4E-8739-5425762C76D4}" srcOrd="0" destOrd="0" presId="urn:microsoft.com/office/officeart/2005/8/layout/venn1"/>
    <dgm:cxn modelId="{4C04AFB9-D4B6-7145-BEDD-636C6B7DDB81}" type="presOf" srcId="{E3A09502-73E6-8647-A505-44CFF210803E}" destId="{D0C4BC40-3CF8-2140-8E1A-FB7531D76491}" srcOrd="0" destOrd="0" presId="urn:microsoft.com/office/officeart/2005/8/layout/venn1"/>
    <dgm:cxn modelId="{F96B3D97-8524-DA41-9784-F25BD61F8178}" srcId="{795AA417-4C28-1847-B44B-948BA9312C82}" destId="{1185671A-3F5D-8C42-B7F0-3F9DE33BC53B}" srcOrd="7" destOrd="0" parTransId="{97A20DC5-AA0A-1847-80CA-0DBE249CD146}" sibTransId="{DF6F1FD3-C94A-FD4D-93E2-CEC092C49D7D}"/>
    <dgm:cxn modelId="{34F1C9BC-E896-5840-8608-74F2C1340ED6}" srcId="{795AA417-4C28-1847-B44B-948BA9312C82}" destId="{61F88A29-B4B4-3F47-B9FA-2D8A729ABFF7}" srcOrd="2" destOrd="0" parTransId="{828E5E6C-C414-2E4A-8B8E-20AA125D1EAD}" sibTransId="{76FDF6B6-7B54-2C40-8453-ADCB79E9C891}"/>
    <dgm:cxn modelId="{F3D3CA07-13EE-5C43-9152-86697BE9C7E4}" type="presOf" srcId="{BC156DBC-CDCB-F241-ADA8-60ABB0C663D7}" destId="{61D70D95-F009-E24C-AB78-ADBECE7351BA}" srcOrd="0" destOrd="0" presId="urn:microsoft.com/office/officeart/2005/8/layout/venn1"/>
    <dgm:cxn modelId="{E7BBB116-9E6B-2A4C-BA69-A34DCEE9D2D1}" type="presOf" srcId="{782B78C5-F4CD-B147-9AF0-13782F586B15}" destId="{F2F6302D-6D55-A944-B1AC-86467B57BD29}" srcOrd="0" destOrd="0" presId="urn:microsoft.com/office/officeart/2005/8/layout/venn1"/>
    <dgm:cxn modelId="{2E310B73-9235-9241-B1C3-AC20C4967D8B}" type="presOf" srcId="{3793E8AD-6F9A-A147-9E62-F0D1B7455EFD}" destId="{44B12B8A-45C7-3046-9F33-224D052AC9BF}" srcOrd="0" destOrd="0" presId="urn:microsoft.com/office/officeart/2005/8/layout/venn1"/>
    <dgm:cxn modelId="{9BFFBC45-EDBC-7647-AC43-53B9081F781A}" type="presOf" srcId="{795AA417-4C28-1847-B44B-948BA9312C82}" destId="{355A9331-54B4-1742-97EC-2738EA63F926}" srcOrd="0" destOrd="0" presId="urn:microsoft.com/office/officeart/2005/8/layout/venn1"/>
    <dgm:cxn modelId="{93AEC12F-C84D-AC44-AAD0-73BDF677540F}" srcId="{795AA417-4C28-1847-B44B-948BA9312C82}" destId="{9F66E7D8-BC4D-AF4F-A3EC-A79F4B418508}" srcOrd="0" destOrd="0" parTransId="{1622637C-EB5B-CD42-8D60-D7E5BC9D3DB4}" sibTransId="{E3AA2823-7935-6348-AE28-046270ED9ACF}"/>
    <dgm:cxn modelId="{321559FC-CFBC-F242-BE52-1CB30E5435A2}" type="presParOf" srcId="{355A9331-54B4-1742-97EC-2738EA63F926}" destId="{A73D9014-E861-D541-972E-E8AF2390416E}" srcOrd="0" destOrd="0" presId="urn:microsoft.com/office/officeart/2005/8/layout/venn1"/>
    <dgm:cxn modelId="{6E312C69-54B3-8844-8687-C252BC8B68F2}" type="presParOf" srcId="{355A9331-54B4-1742-97EC-2738EA63F926}" destId="{65C1534B-F515-0B4E-8739-5425762C76D4}" srcOrd="1" destOrd="0" presId="urn:microsoft.com/office/officeart/2005/8/layout/venn1"/>
    <dgm:cxn modelId="{BEE13970-AA57-C34F-B0B2-A5FCEC5205BE}" type="presParOf" srcId="{355A9331-54B4-1742-97EC-2738EA63F926}" destId="{91D2A076-97B7-E945-9FC7-1A4614EC4AAC}" srcOrd="2" destOrd="0" presId="urn:microsoft.com/office/officeart/2005/8/layout/venn1"/>
    <dgm:cxn modelId="{3F41C24A-2333-C740-A156-E00F7E47E106}" type="presParOf" srcId="{355A9331-54B4-1742-97EC-2738EA63F926}" destId="{D0C4BC40-3CF8-2140-8E1A-FB7531D76491}" srcOrd="3" destOrd="0" presId="urn:microsoft.com/office/officeart/2005/8/layout/venn1"/>
    <dgm:cxn modelId="{3E366B9E-9D2E-3A47-8E63-030ABA6FA040}" type="presParOf" srcId="{355A9331-54B4-1742-97EC-2738EA63F926}" destId="{C0DA4088-AC25-8747-8549-C3673F1C1C79}" srcOrd="4" destOrd="0" presId="urn:microsoft.com/office/officeart/2005/8/layout/venn1"/>
    <dgm:cxn modelId="{4528F0A7-D927-B240-A5AE-6904914CC9B1}" type="presParOf" srcId="{355A9331-54B4-1742-97EC-2738EA63F926}" destId="{714CEF0B-4370-2E4F-9678-D587994C874C}" srcOrd="5" destOrd="0" presId="urn:microsoft.com/office/officeart/2005/8/layout/venn1"/>
    <dgm:cxn modelId="{408B3223-01B6-924A-9F80-72C7E8E44FD7}" type="presParOf" srcId="{355A9331-54B4-1742-97EC-2738EA63F926}" destId="{D83BA010-85D9-F945-B5E3-A4279DCC922D}" srcOrd="6" destOrd="0" presId="urn:microsoft.com/office/officeart/2005/8/layout/venn1"/>
    <dgm:cxn modelId="{C20C8CAB-BC58-B94C-A871-F38960DE4780}" type="presParOf" srcId="{355A9331-54B4-1742-97EC-2738EA63F926}" destId="{61D70D95-F009-E24C-AB78-ADBECE7351BA}" srcOrd="7" destOrd="0" presId="urn:microsoft.com/office/officeart/2005/8/layout/venn1"/>
    <dgm:cxn modelId="{86F6CFF7-E32A-964F-9A79-69E7CE9A76CA}" type="presParOf" srcId="{355A9331-54B4-1742-97EC-2738EA63F926}" destId="{368445CF-4857-DF4C-B43C-D4B0F96F967A}" srcOrd="8" destOrd="0" presId="urn:microsoft.com/office/officeart/2005/8/layout/venn1"/>
    <dgm:cxn modelId="{8B24C1DA-37DE-1143-94AA-133953B9D9B4}" type="presParOf" srcId="{355A9331-54B4-1742-97EC-2738EA63F926}" destId="{66362121-9031-A043-B3E0-F9AA9D76C4D3}" srcOrd="9" destOrd="0" presId="urn:microsoft.com/office/officeart/2005/8/layout/venn1"/>
    <dgm:cxn modelId="{074A34EF-473D-0D49-8613-4314A4ADDB07}" type="presParOf" srcId="{355A9331-54B4-1742-97EC-2738EA63F926}" destId="{A2D74FF2-B2AC-5742-B675-A1C0A3A6FB19}" srcOrd="10" destOrd="0" presId="urn:microsoft.com/office/officeart/2005/8/layout/venn1"/>
    <dgm:cxn modelId="{DE246850-7C09-244A-84CD-35822CF97FFB}" type="presParOf" srcId="{355A9331-54B4-1742-97EC-2738EA63F926}" destId="{F2F6302D-6D55-A944-B1AC-86467B57BD29}" srcOrd="11" destOrd="0" presId="urn:microsoft.com/office/officeart/2005/8/layout/venn1"/>
    <dgm:cxn modelId="{C33054DE-1B30-A044-8DDC-817A2395E997}" type="presParOf" srcId="{355A9331-54B4-1742-97EC-2738EA63F926}" destId="{F3E4FB4D-564C-4B41-8A76-8243A268E6F5}" srcOrd="12" destOrd="0" presId="urn:microsoft.com/office/officeart/2005/8/layout/venn1"/>
    <dgm:cxn modelId="{A77DDA14-D498-B648-A9A8-E45DC3B05057}" type="presParOf" srcId="{355A9331-54B4-1742-97EC-2738EA63F926}" destId="{44B12B8A-45C7-3046-9F33-224D052AC9B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5CA436-4EF8-5341-91FC-08117ABC4A7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332BA-96C3-D347-A230-1E14019A18E3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Intake</a:t>
          </a:r>
          <a:endParaRPr lang="en-US" sz="2000" dirty="0">
            <a:latin typeface="Garamond"/>
            <a:cs typeface="Garamond"/>
          </a:endParaRPr>
        </a:p>
      </dgm:t>
    </dgm:pt>
    <dgm:pt modelId="{5B35CE8F-310F-6049-8D01-3F59AE23C23E}" type="parTrans" cxnId="{140815DE-0ED1-434A-B524-B536FC0BF72E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B39807C0-23AF-C445-A461-0F20793F83D4}" type="sibTrans" cxnId="{140815DE-0ED1-434A-B524-B536FC0BF72E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B59E1323-F5D5-6246-B988-A78E47424EB4}" type="asst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11 Opt-out</a:t>
          </a:r>
          <a:endParaRPr lang="en-US" sz="2000" dirty="0">
            <a:latin typeface="Garamond"/>
            <a:cs typeface="Garamond"/>
          </a:endParaRPr>
        </a:p>
      </dgm:t>
    </dgm:pt>
    <dgm:pt modelId="{B2F796C4-9EE3-0A43-8052-3EFCC8EBCED9}" type="parTrans" cxnId="{C3BDC1C4-BB2B-9F49-93CF-F8C63493B6D6}">
      <dgm:prSet custT="1"/>
      <dgm:spPr/>
      <dgm:t>
        <a:bodyPr/>
        <a:lstStyle/>
        <a:p>
          <a:endParaRPr lang="en-US" sz="300">
            <a:latin typeface="Garamond"/>
            <a:cs typeface="Garamond"/>
          </a:endParaRPr>
        </a:p>
      </dgm:t>
    </dgm:pt>
    <dgm:pt modelId="{D89C9B54-01A8-EA4D-8883-E6C4316E2F79}" type="sibTrans" cxnId="{C3BDC1C4-BB2B-9F49-93CF-F8C63493B6D6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3AADE5F9-9EAE-B949-B02E-68AF206E3E49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2 Inmate request</a:t>
          </a:r>
          <a:endParaRPr lang="en-US" sz="2000" dirty="0">
            <a:latin typeface="Garamond"/>
            <a:cs typeface="Garamond"/>
          </a:endParaRPr>
        </a:p>
      </dgm:t>
    </dgm:pt>
    <dgm:pt modelId="{8498B3C0-819D-0941-B5FC-5D0C2D981F58}" type="parTrans" cxnId="{A5AD9323-5D4A-AD47-9474-D9FC604DE747}">
      <dgm:prSet custT="1"/>
      <dgm:spPr/>
      <dgm:t>
        <a:bodyPr/>
        <a:lstStyle/>
        <a:p>
          <a:endParaRPr lang="en-US" sz="300">
            <a:latin typeface="Garamond"/>
            <a:cs typeface="Garamond"/>
          </a:endParaRPr>
        </a:p>
      </dgm:t>
    </dgm:pt>
    <dgm:pt modelId="{145914D9-37D5-CC4A-9919-8CCC5F6DEB49}" type="sibTrans" cxnId="{A5AD9323-5D4A-AD47-9474-D9FC604DE747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E82E71C3-2007-1142-AE05-C6BB7EC54721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10 Opt-in</a:t>
          </a:r>
          <a:endParaRPr lang="en-US" sz="2000" dirty="0">
            <a:latin typeface="Garamond"/>
            <a:cs typeface="Garamond"/>
          </a:endParaRPr>
        </a:p>
      </dgm:t>
    </dgm:pt>
    <dgm:pt modelId="{4C8D3E2E-3BE5-4341-A47E-DD5BA04DD58F}" type="parTrans" cxnId="{337FE03C-949E-A241-87A8-99C0757F8D8F}">
      <dgm:prSet custT="1"/>
      <dgm:spPr/>
      <dgm:t>
        <a:bodyPr/>
        <a:lstStyle/>
        <a:p>
          <a:endParaRPr lang="en-US" sz="300">
            <a:latin typeface="Garamond"/>
            <a:cs typeface="Garamond"/>
          </a:endParaRPr>
        </a:p>
      </dgm:t>
    </dgm:pt>
    <dgm:pt modelId="{9476268E-8A6A-714E-98D4-D90E3ED6BA44}" type="sibTrans" cxnId="{337FE03C-949E-A241-87A8-99C0757F8D8F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82433B55-7176-184C-A80B-31C16C73A821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17 Mandatory</a:t>
          </a:r>
          <a:endParaRPr lang="en-US" sz="2000" dirty="0">
            <a:latin typeface="Garamond"/>
            <a:cs typeface="Garamond"/>
          </a:endParaRPr>
        </a:p>
      </dgm:t>
    </dgm:pt>
    <dgm:pt modelId="{80C7ED5A-E6A1-0949-A03C-36770AED3811}" type="parTrans" cxnId="{B5A905D1-2A20-B54D-9168-51DF7B8CBAA6}">
      <dgm:prSet/>
      <dgm:spPr/>
      <dgm:t>
        <a:bodyPr/>
        <a:lstStyle/>
        <a:p>
          <a:endParaRPr lang="en-US"/>
        </a:p>
      </dgm:t>
    </dgm:pt>
    <dgm:pt modelId="{BD54B68F-3067-6A41-881F-9F7EA830F23D}" type="sibTrans" cxnId="{B5A905D1-2A20-B54D-9168-51DF7B8CBAA6}">
      <dgm:prSet/>
      <dgm:spPr/>
      <dgm:t>
        <a:bodyPr/>
        <a:lstStyle/>
        <a:p>
          <a:endParaRPr lang="en-US"/>
        </a:p>
      </dgm:t>
    </dgm:pt>
    <dgm:pt modelId="{747B27A0-4F70-C84B-9BC4-C73C5C5023CA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5 On assessment</a:t>
          </a:r>
          <a:endParaRPr lang="en-US" sz="2000" dirty="0">
            <a:latin typeface="Garamond"/>
            <a:cs typeface="Garamond"/>
          </a:endParaRPr>
        </a:p>
      </dgm:t>
    </dgm:pt>
    <dgm:pt modelId="{6EABD71A-1146-8F44-8CC5-DB378CEA7422}" type="parTrans" cxnId="{EBFD070E-790D-064F-B0D4-BFD4C37C83D2}">
      <dgm:prSet/>
      <dgm:spPr/>
      <dgm:t>
        <a:bodyPr/>
        <a:lstStyle/>
        <a:p>
          <a:endParaRPr lang="en-US"/>
        </a:p>
      </dgm:t>
    </dgm:pt>
    <dgm:pt modelId="{91328781-3EE9-7946-A0B5-6A237FD8AE8C}" type="sibTrans" cxnId="{EBFD070E-790D-064F-B0D4-BFD4C37C83D2}">
      <dgm:prSet/>
      <dgm:spPr/>
      <dgm:t>
        <a:bodyPr/>
        <a:lstStyle/>
        <a:p>
          <a:endParaRPr lang="en-US"/>
        </a:p>
      </dgm:t>
    </dgm:pt>
    <dgm:pt modelId="{8C31A648-DFBD-3E45-A0A8-F4E4B6F44E23}" type="pres">
      <dgm:prSet presAssocID="{1F5CA436-4EF8-5341-91FC-08117ABC4A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DBCB4-C30C-A545-A40D-20CBBF675407}" type="pres">
      <dgm:prSet presAssocID="{761332BA-96C3-D347-A230-1E14019A18E3}" presName="root1" presStyleCnt="0"/>
      <dgm:spPr/>
    </dgm:pt>
    <dgm:pt modelId="{AA772A2C-D6DF-6748-B84E-1824575162C1}" type="pres">
      <dgm:prSet presAssocID="{761332BA-96C3-D347-A230-1E14019A18E3}" presName="LevelOneTextNode" presStyleLbl="node0" presStyleIdx="0" presStyleCnt="1" custScaleX="70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EA6C1-2C40-BD46-B77E-2F765CF037F6}" type="pres">
      <dgm:prSet presAssocID="{761332BA-96C3-D347-A230-1E14019A18E3}" presName="level2hierChild" presStyleCnt="0"/>
      <dgm:spPr/>
    </dgm:pt>
    <dgm:pt modelId="{2ACAB00E-618E-9042-AE6C-5B4BDF24126E}" type="pres">
      <dgm:prSet presAssocID="{80C7ED5A-E6A1-0949-A03C-36770AED381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8296A86-18D0-644C-B264-503DDBF88205}" type="pres">
      <dgm:prSet presAssocID="{80C7ED5A-E6A1-0949-A03C-36770AED381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587AB00-44F9-0A48-8C22-D94D07468D10}" type="pres">
      <dgm:prSet presAssocID="{82433B55-7176-184C-A80B-31C16C73A821}" presName="root2" presStyleCnt="0"/>
      <dgm:spPr/>
    </dgm:pt>
    <dgm:pt modelId="{60026FD1-C8C0-EF4F-B6DB-D648EADA817D}" type="pres">
      <dgm:prSet presAssocID="{82433B55-7176-184C-A80B-31C16C73A821}" presName="LevelTwoTextNode" presStyleLbl="asst1" presStyleIdx="0" presStyleCnt="5" custScaleX="191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8CD1D-940E-DB48-8DD5-5A36FB712A58}" type="pres">
      <dgm:prSet presAssocID="{82433B55-7176-184C-A80B-31C16C73A821}" presName="level3hierChild" presStyleCnt="0"/>
      <dgm:spPr/>
    </dgm:pt>
    <dgm:pt modelId="{4C55C837-F47C-D04B-A09F-7220F96DE54C}" type="pres">
      <dgm:prSet presAssocID="{B2F796C4-9EE3-0A43-8052-3EFCC8EBCED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CAC7EBF-03D1-9F4E-A06B-90252469B245}" type="pres">
      <dgm:prSet presAssocID="{B2F796C4-9EE3-0A43-8052-3EFCC8EBCED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B0639C3-3CBE-A642-8FC8-D456D79A7B57}" type="pres">
      <dgm:prSet presAssocID="{B59E1323-F5D5-6246-B988-A78E47424EB4}" presName="root2" presStyleCnt="0"/>
      <dgm:spPr/>
    </dgm:pt>
    <dgm:pt modelId="{AF7F8112-4D13-224C-8C70-852DC04AA9A3}" type="pres">
      <dgm:prSet presAssocID="{B59E1323-F5D5-6246-B988-A78E47424EB4}" presName="LevelTwoTextNode" presStyleLbl="asst1" presStyleIdx="1" presStyleCnt="5" custScaleX="191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5FD64-5A3E-364C-82B7-18B4008779A0}" type="pres">
      <dgm:prSet presAssocID="{B59E1323-F5D5-6246-B988-A78E47424EB4}" presName="level3hierChild" presStyleCnt="0"/>
      <dgm:spPr/>
    </dgm:pt>
    <dgm:pt modelId="{1D290952-237F-9C45-81BE-B19C7470DC2C}" type="pres">
      <dgm:prSet presAssocID="{4C8D3E2E-3BE5-4341-A47E-DD5BA04DD58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AA3A810-22BB-0B42-AC40-C74CB4B8384F}" type="pres">
      <dgm:prSet presAssocID="{4C8D3E2E-3BE5-4341-A47E-DD5BA04DD58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D109B54-D302-9E41-8E2A-A9999182B2ED}" type="pres">
      <dgm:prSet presAssocID="{E82E71C3-2007-1142-AE05-C6BB7EC54721}" presName="root2" presStyleCnt="0"/>
      <dgm:spPr/>
    </dgm:pt>
    <dgm:pt modelId="{127798F6-3476-A046-9F00-8CCE9922FBCB}" type="pres">
      <dgm:prSet presAssocID="{E82E71C3-2007-1142-AE05-C6BB7EC54721}" presName="LevelTwoTextNode" presStyleLbl="asst1" presStyleIdx="2" presStyleCnt="5" custScaleX="191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CED9A-6F05-AD40-8EB3-CCD66997C594}" type="pres">
      <dgm:prSet presAssocID="{E82E71C3-2007-1142-AE05-C6BB7EC54721}" presName="level3hierChild" presStyleCnt="0"/>
      <dgm:spPr/>
    </dgm:pt>
    <dgm:pt modelId="{0C04AE84-2728-814A-9B48-FD6F62E98569}" type="pres">
      <dgm:prSet presAssocID="{6EABD71A-1146-8F44-8CC5-DB378CEA7422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7C961B0-7CB0-9E46-8499-2EE5F20EB496}" type="pres">
      <dgm:prSet presAssocID="{6EABD71A-1146-8F44-8CC5-DB378CEA742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4FFF431-980E-0C43-BF87-3DCBEFC91373}" type="pres">
      <dgm:prSet presAssocID="{747B27A0-4F70-C84B-9BC4-C73C5C5023CA}" presName="root2" presStyleCnt="0"/>
      <dgm:spPr/>
    </dgm:pt>
    <dgm:pt modelId="{7384BDBA-D8AC-7A45-A165-03E042D18C86}" type="pres">
      <dgm:prSet presAssocID="{747B27A0-4F70-C84B-9BC4-C73C5C5023CA}" presName="LevelTwoTextNode" presStyleLbl="asst1" presStyleIdx="3" presStyleCnt="5" custScaleX="191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567032-1F0E-554A-B26B-84F7A779613B}" type="pres">
      <dgm:prSet presAssocID="{747B27A0-4F70-C84B-9BC4-C73C5C5023CA}" presName="level3hierChild" presStyleCnt="0"/>
      <dgm:spPr/>
    </dgm:pt>
    <dgm:pt modelId="{4AE42FDC-A081-DB41-A156-4014DF0A8736}" type="pres">
      <dgm:prSet presAssocID="{8498B3C0-819D-0941-B5FC-5D0C2D981F5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B3D077E1-E923-1245-A601-AE7F7B890AAA}" type="pres">
      <dgm:prSet presAssocID="{8498B3C0-819D-0941-B5FC-5D0C2D981F5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F4E40AE-8A86-FC42-A27C-F48CC33AD78D}" type="pres">
      <dgm:prSet presAssocID="{3AADE5F9-9EAE-B949-B02E-68AF206E3E49}" presName="root2" presStyleCnt="0"/>
      <dgm:spPr/>
    </dgm:pt>
    <dgm:pt modelId="{115B70C6-D310-6F41-8636-A5AB7E3984ED}" type="pres">
      <dgm:prSet presAssocID="{3AADE5F9-9EAE-B949-B02E-68AF206E3E49}" presName="LevelTwoTextNode" presStyleLbl="asst1" presStyleIdx="4" presStyleCnt="5" custScaleX="191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D8C3A-7635-6047-9282-15E8DA58F095}" type="pres">
      <dgm:prSet presAssocID="{3AADE5F9-9EAE-B949-B02E-68AF206E3E49}" presName="level3hierChild" presStyleCnt="0"/>
      <dgm:spPr/>
    </dgm:pt>
  </dgm:ptLst>
  <dgm:cxnLst>
    <dgm:cxn modelId="{9586C006-8550-464E-AEBB-557CCBD9B3AC}" type="presOf" srcId="{82433B55-7176-184C-A80B-31C16C73A821}" destId="{60026FD1-C8C0-EF4F-B6DB-D648EADA817D}" srcOrd="0" destOrd="0" presId="urn:microsoft.com/office/officeart/2005/8/layout/hierarchy2"/>
    <dgm:cxn modelId="{7E89C5DD-1163-534D-8989-0E01AC627B3B}" type="presOf" srcId="{4C8D3E2E-3BE5-4341-A47E-DD5BA04DD58F}" destId="{0AA3A810-22BB-0B42-AC40-C74CB4B8384F}" srcOrd="1" destOrd="0" presId="urn:microsoft.com/office/officeart/2005/8/layout/hierarchy2"/>
    <dgm:cxn modelId="{B02CA0F6-43E8-B040-B90F-49425840D00B}" type="presOf" srcId="{B59E1323-F5D5-6246-B988-A78E47424EB4}" destId="{AF7F8112-4D13-224C-8C70-852DC04AA9A3}" srcOrd="0" destOrd="0" presId="urn:microsoft.com/office/officeart/2005/8/layout/hierarchy2"/>
    <dgm:cxn modelId="{A5AD9323-5D4A-AD47-9474-D9FC604DE747}" srcId="{761332BA-96C3-D347-A230-1E14019A18E3}" destId="{3AADE5F9-9EAE-B949-B02E-68AF206E3E49}" srcOrd="4" destOrd="0" parTransId="{8498B3C0-819D-0941-B5FC-5D0C2D981F58}" sibTransId="{145914D9-37D5-CC4A-9919-8CCC5F6DEB49}"/>
    <dgm:cxn modelId="{63C544A6-DB19-9340-8D08-F8109C71CFC8}" type="presOf" srcId="{761332BA-96C3-D347-A230-1E14019A18E3}" destId="{AA772A2C-D6DF-6748-B84E-1824575162C1}" srcOrd="0" destOrd="0" presId="urn:microsoft.com/office/officeart/2005/8/layout/hierarchy2"/>
    <dgm:cxn modelId="{EB8EA9A4-C9D0-8F4F-979B-B821E87F62D6}" type="presOf" srcId="{80C7ED5A-E6A1-0949-A03C-36770AED3811}" destId="{2ACAB00E-618E-9042-AE6C-5B4BDF24126E}" srcOrd="0" destOrd="0" presId="urn:microsoft.com/office/officeart/2005/8/layout/hierarchy2"/>
    <dgm:cxn modelId="{337FE03C-949E-A241-87A8-99C0757F8D8F}" srcId="{761332BA-96C3-D347-A230-1E14019A18E3}" destId="{E82E71C3-2007-1142-AE05-C6BB7EC54721}" srcOrd="2" destOrd="0" parTransId="{4C8D3E2E-3BE5-4341-A47E-DD5BA04DD58F}" sibTransId="{9476268E-8A6A-714E-98D4-D90E3ED6BA44}"/>
    <dgm:cxn modelId="{49C4A4D2-F272-2242-B5F4-17AE88E807E7}" type="presOf" srcId="{E82E71C3-2007-1142-AE05-C6BB7EC54721}" destId="{127798F6-3476-A046-9F00-8CCE9922FBCB}" srcOrd="0" destOrd="0" presId="urn:microsoft.com/office/officeart/2005/8/layout/hierarchy2"/>
    <dgm:cxn modelId="{EBFD070E-790D-064F-B0D4-BFD4C37C83D2}" srcId="{761332BA-96C3-D347-A230-1E14019A18E3}" destId="{747B27A0-4F70-C84B-9BC4-C73C5C5023CA}" srcOrd="3" destOrd="0" parTransId="{6EABD71A-1146-8F44-8CC5-DB378CEA7422}" sibTransId="{91328781-3EE9-7946-A0B5-6A237FD8AE8C}"/>
    <dgm:cxn modelId="{D9679F8C-690B-B547-825F-CB8B35C26079}" type="presOf" srcId="{4C8D3E2E-3BE5-4341-A47E-DD5BA04DD58F}" destId="{1D290952-237F-9C45-81BE-B19C7470DC2C}" srcOrd="0" destOrd="0" presId="urn:microsoft.com/office/officeart/2005/8/layout/hierarchy2"/>
    <dgm:cxn modelId="{3FD2FF68-C270-814B-93C6-0C9EDED64A2D}" type="presOf" srcId="{B2F796C4-9EE3-0A43-8052-3EFCC8EBCED9}" destId="{1CAC7EBF-03D1-9F4E-A06B-90252469B245}" srcOrd="1" destOrd="0" presId="urn:microsoft.com/office/officeart/2005/8/layout/hierarchy2"/>
    <dgm:cxn modelId="{43ACA6BD-B51D-7049-9009-00D00CC05CF5}" type="presOf" srcId="{3AADE5F9-9EAE-B949-B02E-68AF206E3E49}" destId="{115B70C6-D310-6F41-8636-A5AB7E3984ED}" srcOrd="0" destOrd="0" presId="urn:microsoft.com/office/officeart/2005/8/layout/hierarchy2"/>
    <dgm:cxn modelId="{62A5466D-986D-0D45-A1FC-BA240AD3E6D1}" type="presOf" srcId="{8498B3C0-819D-0941-B5FC-5D0C2D981F58}" destId="{B3D077E1-E923-1245-A601-AE7F7B890AAA}" srcOrd="1" destOrd="0" presId="urn:microsoft.com/office/officeart/2005/8/layout/hierarchy2"/>
    <dgm:cxn modelId="{B5A905D1-2A20-B54D-9168-51DF7B8CBAA6}" srcId="{761332BA-96C3-D347-A230-1E14019A18E3}" destId="{82433B55-7176-184C-A80B-31C16C73A821}" srcOrd="0" destOrd="0" parTransId="{80C7ED5A-E6A1-0949-A03C-36770AED3811}" sibTransId="{BD54B68F-3067-6A41-881F-9F7EA830F23D}"/>
    <dgm:cxn modelId="{7D4526D6-7A31-FF4B-9051-5F800DEAC2E7}" type="presOf" srcId="{1F5CA436-4EF8-5341-91FC-08117ABC4A73}" destId="{8C31A648-DFBD-3E45-A0A8-F4E4B6F44E23}" srcOrd="0" destOrd="0" presId="urn:microsoft.com/office/officeart/2005/8/layout/hierarchy2"/>
    <dgm:cxn modelId="{F10941D5-E3A8-184E-AE55-8B913950CBB6}" type="presOf" srcId="{80C7ED5A-E6A1-0949-A03C-36770AED3811}" destId="{38296A86-18D0-644C-B264-503DDBF88205}" srcOrd="1" destOrd="0" presId="urn:microsoft.com/office/officeart/2005/8/layout/hierarchy2"/>
    <dgm:cxn modelId="{DEF3735D-17D1-5A4A-91D7-54AC90FBAA68}" type="presOf" srcId="{B2F796C4-9EE3-0A43-8052-3EFCC8EBCED9}" destId="{4C55C837-F47C-D04B-A09F-7220F96DE54C}" srcOrd="0" destOrd="0" presId="urn:microsoft.com/office/officeart/2005/8/layout/hierarchy2"/>
    <dgm:cxn modelId="{6F8D2AA2-F0BD-9C46-AF5A-1DDEE16C7828}" type="presOf" srcId="{8498B3C0-819D-0941-B5FC-5D0C2D981F58}" destId="{4AE42FDC-A081-DB41-A156-4014DF0A8736}" srcOrd="0" destOrd="0" presId="urn:microsoft.com/office/officeart/2005/8/layout/hierarchy2"/>
    <dgm:cxn modelId="{C3BDC1C4-BB2B-9F49-93CF-F8C63493B6D6}" srcId="{761332BA-96C3-D347-A230-1E14019A18E3}" destId="{B59E1323-F5D5-6246-B988-A78E47424EB4}" srcOrd="1" destOrd="0" parTransId="{B2F796C4-9EE3-0A43-8052-3EFCC8EBCED9}" sibTransId="{D89C9B54-01A8-EA4D-8883-E6C4316E2F79}"/>
    <dgm:cxn modelId="{100CDF1C-7F71-3A42-A689-B611365DE4FF}" type="presOf" srcId="{6EABD71A-1146-8F44-8CC5-DB378CEA7422}" destId="{0C04AE84-2728-814A-9B48-FD6F62E98569}" srcOrd="0" destOrd="0" presId="urn:microsoft.com/office/officeart/2005/8/layout/hierarchy2"/>
    <dgm:cxn modelId="{7F859E14-3C7A-9F4C-BC20-AC1426137676}" type="presOf" srcId="{6EABD71A-1146-8F44-8CC5-DB378CEA7422}" destId="{07C961B0-7CB0-9E46-8499-2EE5F20EB496}" srcOrd="1" destOrd="0" presId="urn:microsoft.com/office/officeart/2005/8/layout/hierarchy2"/>
    <dgm:cxn modelId="{140815DE-0ED1-434A-B524-B536FC0BF72E}" srcId="{1F5CA436-4EF8-5341-91FC-08117ABC4A73}" destId="{761332BA-96C3-D347-A230-1E14019A18E3}" srcOrd="0" destOrd="0" parTransId="{5B35CE8F-310F-6049-8D01-3F59AE23C23E}" sibTransId="{B39807C0-23AF-C445-A461-0F20793F83D4}"/>
    <dgm:cxn modelId="{2C2485DC-ED78-904C-B707-21FA1298BFF2}" type="presOf" srcId="{747B27A0-4F70-C84B-9BC4-C73C5C5023CA}" destId="{7384BDBA-D8AC-7A45-A165-03E042D18C86}" srcOrd="0" destOrd="0" presId="urn:microsoft.com/office/officeart/2005/8/layout/hierarchy2"/>
    <dgm:cxn modelId="{71E323C5-CBAA-D04C-8795-84CADE3A4650}" type="presParOf" srcId="{8C31A648-DFBD-3E45-A0A8-F4E4B6F44E23}" destId="{488DBCB4-C30C-A545-A40D-20CBBF675407}" srcOrd="0" destOrd="0" presId="urn:microsoft.com/office/officeart/2005/8/layout/hierarchy2"/>
    <dgm:cxn modelId="{0C162925-E988-0F42-B1EF-CBAA1F87A64C}" type="presParOf" srcId="{488DBCB4-C30C-A545-A40D-20CBBF675407}" destId="{AA772A2C-D6DF-6748-B84E-1824575162C1}" srcOrd="0" destOrd="0" presId="urn:microsoft.com/office/officeart/2005/8/layout/hierarchy2"/>
    <dgm:cxn modelId="{35F227F5-EB06-4044-AA33-5A8E83875D11}" type="presParOf" srcId="{488DBCB4-C30C-A545-A40D-20CBBF675407}" destId="{926EA6C1-2C40-BD46-B77E-2F765CF037F6}" srcOrd="1" destOrd="0" presId="urn:microsoft.com/office/officeart/2005/8/layout/hierarchy2"/>
    <dgm:cxn modelId="{60D43BF9-5715-4E42-9306-06781221D7B0}" type="presParOf" srcId="{926EA6C1-2C40-BD46-B77E-2F765CF037F6}" destId="{2ACAB00E-618E-9042-AE6C-5B4BDF24126E}" srcOrd="0" destOrd="0" presId="urn:microsoft.com/office/officeart/2005/8/layout/hierarchy2"/>
    <dgm:cxn modelId="{649C939C-315A-6B40-B13D-320C925A5F87}" type="presParOf" srcId="{2ACAB00E-618E-9042-AE6C-5B4BDF24126E}" destId="{38296A86-18D0-644C-B264-503DDBF88205}" srcOrd="0" destOrd="0" presId="urn:microsoft.com/office/officeart/2005/8/layout/hierarchy2"/>
    <dgm:cxn modelId="{C77162C6-D29F-1843-B92E-C9A6C4EFF971}" type="presParOf" srcId="{926EA6C1-2C40-BD46-B77E-2F765CF037F6}" destId="{B587AB00-44F9-0A48-8C22-D94D07468D10}" srcOrd="1" destOrd="0" presId="urn:microsoft.com/office/officeart/2005/8/layout/hierarchy2"/>
    <dgm:cxn modelId="{22EBAC5A-6624-454C-9285-1D12492EE801}" type="presParOf" srcId="{B587AB00-44F9-0A48-8C22-D94D07468D10}" destId="{60026FD1-C8C0-EF4F-B6DB-D648EADA817D}" srcOrd="0" destOrd="0" presId="urn:microsoft.com/office/officeart/2005/8/layout/hierarchy2"/>
    <dgm:cxn modelId="{1B34E5D5-D5AD-7340-924F-E48FFB9DE403}" type="presParOf" srcId="{B587AB00-44F9-0A48-8C22-D94D07468D10}" destId="{4658CD1D-940E-DB48-8DD5-5A36FB712A58}" srcOrd="1" destOrd="0" presId="urn:microsoft.com/office/officeart/2005/8/layout/hierarchy2"/>
    <dgm:cxn modelId="{EC80695E-AD05-0549-B499-0324035C9E3F}" type="presParOf" srcId="{926EA6C1-2C40-BD46-B77E-2F765CF037F6}" destId="{4C55C837-F47C-D04B-A09F-7220F96DE54C}" srcOrd="2" destOrd="0" presId="urn:microsoft.com/office/officeart/2005/8/layout/hierarchy2"/>
    <dgm:cxn modelId="{B75C4E81-2B46-044B-8EFF-5CD4BBC44A89}" type="presParOf" srcId="{4C55C837-F47C-D04B-A09F-7220F96DE54C}" destId="{1CAC7EBF-03D1-9F4E-A06B-90252469B245}" srcOrd="0" destOrd="0" presId="urn:microsoft.com/office/officeart/2005/8/layout/hierarchy2"/>
    <dgm:cxn modelId="{26FF2840-9202-8E48-9F18-D7433A28CEE3}" type="presParOf" srcId="{926EA6C1-2C40-BD46-B77E-2F765CF037F6}" destId="{9B0639C3-3CBE-A642-8FC8-D456D79A7B57}" srcOrd="3" destOrd="0" presId="urn:microsoft.com/office/officeart/2005/8/layout/hierarchy2"/>
    <dgm:cxn modelId="{A1AD0C15-C91A-0945-8D0B-19D401584286}" type="presParOf" srcId="{9B0639C3-3CBE-A642-8FC8-D456D79A7B57}" destId="{AF7F8112-4D13-224C-8C70-852DC04AA9A3}" srcOrd="0" destOrd="0" presId="urn:microsoft.com/office/officeart/2005/8/layout/hierarchy2"/>
    <dgm:cxn modelId="{D85C53EF-EAAC-D747-AACB-30217B40B28E}" type="presParOf" srcId="{9B0639C3-3CBE-A642-8FC8-D456D79A7B57}" destId="{2455FD64-5A3E-364C-82B7-18B4008779A0}" srcOrd="1" destOrd="0" presId="urn:microsoft.com/office/officeart/2005/8/layout/hierarchy2"/>
    <dgm:cxn modelId="{31EA0560-1DB8-184B-9CE2-CC17BF2AFB04}" type="presParOf" srcId="{926EA6C1-2C40-BD46-B77E-2F765CF037F6}" destId="{1D290952-237F-9C45-81BE-B19C7470DC2C}" srcOrd="4" destOrd="0" presId="urn:microsoft.com/office/officeart/2005/8/layout/hierarchy2"/>
    <dgm:cxn modelId="{6C4019FF-3B4E-AC4F-B632-B0E4E1B527D7}" type="presParOf" srcId="{1D290952-237F-9C45-81BE-B19C7470DC2C}" destId="{0AA3A810-22BB-0B42-AC40-C74CB4B8384F}" srcOrd="0" destOrd="0" presId="urn:microsoft.com/office/officeart/2005/8/layout/hierarchy2"/>
    <dgm:cxn modelId="{C2A3F05A-2C13-354A-8BD5-8DEA545E6ABE}" type="presParOf" srcId="{926EA6C1-2C40-BD46-B77E-2F765CF037F6}" destId="{6D109B54-D302-9E41-8E2A-A9999182B2ED}" srcOrd="5" destOrd="0" presId="urn:microsoft.com/office/officeart/2005/8/layout/hierarchy2"/>
    <dgm:cxn modelId="{87CF42AC-3B51-0F4A-A398-6EFF31B2553F}" type="presParOf" srcId="{6D109B54-D302-9E41-8E2A-A9999182B2ED}" destId="{127798F6-3476-A046-9F00-8CCE9922FBCB}" srcOrd="0" destOrd="0" presId="urn:microsoft.com/office/officeart/2005/8/layout/hierarchy2"/>
    <dgm:cxn modelId="{8026BF1D-11CA-8D4C-A8C1-0577A64AB212}" type="presParOf" srcId="{6D109B54-D302-9E41-8E2A-A9999182B2ED}" destId="{C9CCED9A-6F05-AD40-8EB3-CCD66997C594}" srcOrd="1" destOrd="0" presId="urn:microsoft.com/office/officeart/2005/8/layout/hierarchy2"/>
    <dgm:cxn modelId="{184695C7-2E2D-BC4A-A75A-5EF11437D736}" type="presParOf" srcId="{926EA6C1-2C40-BD46-B77E-2F765CF037F6}" destId="{0C04AE84-2728-814A-9B48-FD6F62E98569}" srcOrd="6" destOrd="0" presId="urn:microsoft.com/office/officeart/2005/8/layout/hierarchy2"/>
    <dgm:cxn modelId="{AA54A982-0C75-0943-A2FD-515C6D288914}" type="presParOf" srcId="{0C04AE84-2728-814A-9B48-FD6F62E98569}" destId="{07C961B0-7CB0-9E46-8499-2EE5F20EB496}" srcOrd="0" destOrd="0" presId="urn:microsoft.com/office/officeart/2005/8/layout/hierarchy2"/>
    <dgm:cxn modelId="{D0B72FE6-71EE-7D4A-BFD0-C41B7F150381}" type="presParOf" srcId="{926EA6C1-2C40-BD46-B77E-2F765CF037F6}" destId="{A4FFF431-980E-0C43-BF87-3DCBEFC91373}" srcOrd="7" destOrd="0" presId="urn:microsoft.com/office/officeart/2005/8/layout/hierarchy2"/>
    <dgm:cxn modelId="{82CD1A20-FDC1-D245-87F3-2AD9351E90F9}" type="presParOf" srcId="{A4FFF431-980E-0C43-BF87-3DCBEFC91373}" destId="{7384BDBA-D8AC-7A45-A165-03E042D18C86}" srcOrd="0" destOrd="0" presId="urn:microsoft.com/office/officeart/2005/8/layout/hierarchy2"/>
    <dgm:cxn modelId="{FECF3A12-CAFA-2643-8D5B-BB45F6314C02}" type="presParOf" srcId="{A4FFF431-980E-0C43-BF87-3DCBEFC91373}" destId="{2F567032-1F0E-554A-B26B-84F7A779613B}" srcOrd="1" destOrd="0" presId="urn:microsoft.com/office/officeart/2005/8/layout/hierarchy2"/>
    <dgm:cxn modelId="{50DE2B0D-48B1-1D40-BDAF-43C87F90855F}" type="presParOf" srcId="{926EA6C1-2C40-BD46-B77E-2F765CF037F6}" destId="{4AE42FDC-A081-DB41-A156-4014DF0A8736}" srcOrd="8" destOrd="0" presId="urn:microsoft.com/office/officeart/2005/8/layout/hierarchy2"/>
    <dgm:cxn modelId="{3AE255E6-A80F-AC4A-ADE4-2A81DC044F97}" type="presParOf" srcId="{4AE42FDC-A081-DB41-A156-4014DF0A8736}" destId="{B3D077E1-E923-1245-A601-AE7F7B890AAA}" srcOrd="0" destOrd="0" presId="urn:microsoft.com/office/officeart/2005/8/layout/hierarchy2"/>
    <dgm:cxn modelId="{776AB279-152B-8248-BA2A-FCF6D93B0EE7}" type="presParOf" srcId="{926EA6C1-2C40-BD46-B77E-2F765CF037F6}" destId="{4F4E40AE-8A86-FC42-A27C-F48CC33AD78D}" srcOrd="9" destOrd="0" presId="urn:microsoft.com/office/officeart/2005/8/layout/hierarchy2"/>
    <dgm:cxn modelId="{61AD1E5B-1578-D845-B50F-E8F8FF8A311D}" type="presParOf" srcId="{4F4E40AE-8A86-FC42-A27C-F48CC33AD78D}" destId="{115B70C6-D310-6F41-8636-A5AB7E3984ED}" srcOrd="0" destOrd="0" presId="urn:microsoft.com/office/officeart/2005/8/layout/hierarchy2"/>
    <dgm:cxn modelId="{4179E8FC-9C6C-6F49-8EB8-463E0EC9AA7A}" type="presParOf" srcId="{4F4E40AE-8A86-FC42-A27C-F48CC33AD78D}" destId="{476D8C3A-7635-6047-9282-15E8DA58F0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CA436-4EF8-5341-91FC-08117ABC4A7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332BA-96C3-D347-A230-1E14019A18E3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While in custody</a:t>
          </a:r>
          <a:endParaRPr lang="en-US" sz="2000" dirty="0">
            <a:latin typeface="Garamond"/>
            <a:cs typeface="Garamond"/>
          </a:endParaRPr>
        </a:p>
      </dgm:t>
    </dgm:pt>
    <dgm:pt modelId="{5B35CE8F-310F-6049-8D01-3F59AE23C23E}" type="parTrans" cxnId="{140815DE-0ED1-434A-B524-B536FC0BF72E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B39807C0-23AF-C445-A461-0F20793F83D4}" type="sibTrans" cxnId="{140815DE-0ED1-434A-B524-B536FC0BF72E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B59E1323-F5D5-6246-B988-A78E47424EB4}" type="asst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39 Clinical indication</a:t>
          </a:r>
          <a:endParaRPr lang="en-US" sz="2000" dirty="0">
            <a:latin typeface="Garamond"/>
            <a:cs typeface="Garamond"/>
          </a:endParaRPr>
        </a:p>
      </dgm:t>
    </dgm:pt>
    <dgm:pt modelId="{B2F796C4-9EE3-0A43-8052-3EFCC8EBCED9}" type="parTrans" cxnId="{C3BDC1C4-BB2B-9F49-93CF-F8C63493B6D6}">
      <dgm:prSet custT="1"/>
      <dgm:spPr/>
      <dgm:t>
        <a:bodyPr/>
        <a:lstStyle/>
        <a:p>
          <a:endParaRPr lang="en-US" sz="300">
            <a:latin typeface="Garamond"/>
            <a:cs typeface="Garamond"/>
          </a:endParaRPr>
        </a:p>
      </dgm:t>
    </dgm:pt>
    <dgm:pt modelId="{D89C9B54-01A8-EA4D-8883-E6C4316E2F79}" type="sibTrans" cxnId="{C3BDC1C4-BB2B-9F49-93CF-F8C63493B6D6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3AADE5F9-9EAE-B949-B02E-68AF206E3E49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19 High-risk</a:t>
          </a:r>
          <a:endParaRPr lang="en-US" sz="2000" dirty="0">
            <a:latin typeface="Garamond"/>
            <a:cs typeface="Garamond"/>
          </a:endParaRPr>
        </a:p>
      </dgm:t>
    </dgm:pt>
    <dgm:pt modelId="{8498B3C0-819D-0941-B5FC-5D0C2D981F58}" type="parTrans" cxnId="{A5AD9323-5D4A-AD47-9474-D9FC604DE747}">
      <dgm:prSet custT="1"/>
      <dgm:spPr/>
      <dgm:t>
        <a:bodyPr/>
        <a:lstStyle/>
        <a:p>
          <a:endParaRPr lang="en-US" sz="300">
            <a:latin typeface="Garamond"/>
            <a:cs typeface="Garamond"/>
          </a:endParaRPr>
        </a:p>
      </dgm:t>
    </dgm:pt>
    <dgm:pt modelId="{145914D9-37D5-CC4A-9919-8CCC5F6DEB49}" type="sibTrans" cxnId="{A5AD9323-5D4A-AD47-9474-D9FC604DE747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E82E71C3-2007-1142-AE05-C6BB7EC54721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20 Offered during routine exam</a:t>
          </a:r>
          <a:endParaRPr lang="en-US" sz="2000" dirty="0">
            <a:latin typeface="Garamond"/>
            <a:cs typeface="Garamond"/>
          </a:endParaRPr>
        </a:p>
      </dgm:t>
    </dgm:pt>
    <dgm:pt modelId="{4C8D3E2E-3BE5-4341-A47E-DD5BA04DD58F}" type="parTrans" cxnId="{337FE03C-949E-A241-87A8-99C0757F8D8F}">
      <dgm:prSet custT="1"/>
      <dgm:spPr/>
      <dgm:t>
        <a:bodyPr/>
        <a:lstStyle/>
        <a:p>
          <a:endParaRPr lang="en-US" sz="300">
            <a:latin typeface="Garamond"/>
            <a:cs typeface="Garamond"/>
          </a:endParaRPr>
        </a:p>
      </dgm:t>
    </dgm:pt>
    <dgm:pt modelId="{9476268E-8A6A-714E-98D4-D90E3ED6BA44}" type="sibTrans" cxnId="{337FE03C-949E-A241-87A8-99C0757F8D8F}">
      <dgm:prSet/>
      <dgm:spPr/>
      <dgm:t>
        <a:bodyPr/>
        <a:lstStyle/>
        <a:p>
          <a:endParaRPr lang="en-US" sz="1400">
            <a:latin typeface="Garamond"/>
            <a:cs typeface="Garamond"/>
          </a:endParaRPr>
        </a:p>
      </dgm:t>
    </dgm:pt>
    <dgm:pt modelId="{82433B55-7176-184C-A80B-31C16C73A821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42 Inmate request</a:t>
          </a:r>
          <a:endParaRPr lang="en-US" sz="2000" dirty="0">
            <a:latin typeface="Garamond"/>
            <a:cs typeface="Garamond"/>
          </a:endParaRPr>
        </a:p>
      </dgm:t>
    </dgm:pt>
    <dgm:pt modelId="{80C7ED5A-E6A1-0949-A03C-36770AED3811}" type="parTrans" cxnId="{B5A905D1-2A20-B54D-9168-51DF7B8CBAA6}">
      <dgm:prSet/>
      <dgm:spPr/>
      <dgm:t>
        <a:bodyPr/>
        <a:lstStyle/>
        <a:p>
          <a:endParaRPr lang="en-US"/>
        </a:p>
      </dgm:t>
    </dgm:pt>
    <dgm:pt modelId="{BD54B68F-3067-6A41-881F-9F7EA830F23D}" type="sibTrans" cxnId="{B5A905D1-2A20-B54D-9168-51DF7B8CBAA6}">
      <dgm:prSet/>
      <dgm:spPr/>
      <dgm:t>
        <a:bodyPr/>
        <a:lstStyle/>
        <a:p>
          <a:endParaRPr lang="en-US"/>
        </a:p>
      </dgm:t>
    </dgm:pt>
    <dgm:pt modelId="{48355B8C-D739-F04B-95C3-0726675A7C3C}" type="asst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34 Involved in incident</a:t>
          </a:r>
          <a:endParaRPr lang="en-US" sz="2000" dirty="0">
            <a:latin typeface="Garamond"/>
            <a:cs typeface="Garamond"/>
          </a:endParaRPr>
        </a:p>
      </dgm:t>
    </dgm:pt>
    <dgm:pt modelId="{5DF6052E-8E32-4E4C-A31D-493CA649A05C}" type="parTrans" cxnId="{5D7C361A-A978-BE41-B5F8-8A24B0630C37}">
      <dgm:prSet/>
      <dgm:spPr/>
      <dgm:t>
        <a:bodyPr/>
        <a:lstStyle/>
        <a:p>
          <a:endParaRPr lang="en-US"/>
        </a:p>
      </dgm:t>
    </dgm:pt>
    <dgm:pt modelId="{094F6F82-22C1-004A-AAC3-9E66690A0653}" type="sibTrans" cxnId="{5D7C361A-A978-BE41-B5F8-8A24B0630C37}">
      <dgm:prSet/>
      <dgm:spPr/>
      <dgm:t>
        <a:bodyPr/>
        <a:lstStyle/>
        <a:p>
          <a:endParaRPr lang="en-US"/>
        </a:p>
      </dgm:t>
    </dgm:pt>
    <dgm:pt modelId="{8C31A648-DFBD-3E45-A0A8-F4E4B6F44E23}" type="pres">
      <dgm:prSet presAssocID="{1F5CA436-4EF8-5341-91FC-08117ABC4A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DBCB4-C30C-A545-A40D-20CBBF675407}" type="pres">
      <dgm:prSet presAssocID="{761332BA-96C3-D347-A230-1E14019A18E3}" presName="root1" presStyleCnt="0"/>
      <dgm:spPr/>
    </dgm:pt>
    <dgm:pt modelId="{AA772A2C-D6DF-6748-B84E-1824575162C1}" type="pres">
      <dgm:prSet presAssocID="{761332BA-96C3-D347-A230-1E14019A18E3}" presName="LevelOneTextNode" presStyleLbl="node0" presStyleIdx="0" presStyleCnt="1" custScaleX="154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EA6C1-2C40-BD46-B77E-2F765CF037F6}" type="pres">
      <dgm:prSet presAssocID="{761332BA-96C3-D347-A230-1E14019A18E3}" presName="level2hierChild" presStyleCnt="0"/>
      <dgm:spPr/>
    </dgm:pt>
    <dgm:pt modelId="{2ACAB00E-618E-9042-AE6C-5B4BDF24126E}" type="pres">
      <dgm:prSet presAssocID="{80C7ED5A-E6A1-0949-A03C-36770AED381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8296A86-18D0-644C-B264-503DDBF88205}" type="pres">
      <dgm:prSet presAssocID="{80C7ED5A-E6A1-0949-A03C-36770AED381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587AB00-44F9-0A48-8C22-D94D07468D10}" type="pres">
      <dgm:prSet presAssocID="{82433B55-7176-184C-A80B-31C16C73A821}" presName="root2" presStyleCnt="0"/>
      <dgm:spPr/>
    </dgm:pt>
    <dgm:pt modelId="{60026FD1-C8C0-EF4F-B6DB-D648EADA817D}" type="pres">
      <dgm:prSet presAssocID="{82433B55-7176-184C-A80B-31C16C73A821}" presName="LevelTwoTextNode" presStyleLbl="asst1" presStyleIdx="0" presStyleCnt="5" custScaleX="18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8CD1D-940E-DB48-8DD5-5A36FB712A58}" type="pres">
      <dgm:prSet presAssocID="{82433B55-7176-184C-A80B-31C16C73A821}" presName="level3hierChild" presStyleCnt="0"/>
      <dgm:spPr/>
    </dgm:pt>
    <dgm:pt modelId="{4C55C837-F47C-D04B-A09F-7220F96DE54C}" type="pres">
      <dgm:prSet presAssocID="{B2F796C4-9EE3-0A43-8052-3EFCC8EBCED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CAC7EBF-03D1-9F4E-A06B-90252469B245}" type="pres">
      <dgm:prSet presAssocID="{B2F796C4-9EE3-0A43-8052-3EFCC8EBCED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B0639C3-3CBE-A642-8FC8-D456D79A7B57}" type="pres">
      <dgm:prSet presAssocID="{B59E1323-F5D5-6246-B988-A78E47424EB4}" presName="root2" presStyleCnt="0"/>
      <dgm:spPr/>
    </dgm:pt>
    <dgm:pt modelId="{AF7F8112-4D13-224C-8C70-852DC04AA9A3}" type="pres">
      <dgm:prSet presAssocID="{B59E1323-F5D5-6246-B988-A78E47424EB4}" presName="LevelTwoTextNode" presStyleLbl="asst1" presStyleIdx="1" presStyleCnt="5" custScaleX="18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5FD64-5A3E-364C-82B7-18B4008779A0}" type="pres">
      <dgm:prSet presAssocID="{B59E1323-F5D5-6246-B988-A78E47424EB4}" presName="level3hierChild" presStyleCnt="0"/>
      <dgm:spPr/>
    </dgm:pt>
    <dgm:pt modelId="{B8D1C0FE-9CD0-174D-B712-910B719E4F88}" type="pres">
      <dgm:prSet presAssocID="{5DF6052E-8E32-4E4C-A31D-493CA649A05C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280C8E31-4E29-044D-95AF-FADAFEB8C0AA}" type="pres">
      <dgm:prSet presAssocID="{5DF6052E-8E32-4E4C-A31D-493CA649A05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4F567A9-79A9-5E47-A8ED-A131E60F1A4F}" type="pres">
      <dgm:prSet presAssocID="{48355B8C-D739-F04B-95C3-0726675A7C3C}" presName="root2" presStyleCnt="0"/>
      <dgm:spPr/>
    </dgm:pt>
    <dgm:pt modelId="{C4FC3D0A-F41C-674C-87EF-BC42F018A088}" type="pres">
      <dgm:prSet presAssocID="{48355B8C-D739-F04B-95C3-0726675A7C3C}" presName="LevelTwoTextNode" presStyleLbl="asst1" presStyleIdx="2" presStyleCnt="5" custScaleX="18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D2817-E1C8-2640-B89D-5AE05282C2F4}" type="pres">
      <dgm:prSet presAssocID="{48355B8C-D739-F04B-95C3-0726675A7C3C}" presName="level3hierChild" presStyleCnt="0"/>
      <dgm:spPr/>
    </dgm:pt>
    <dgm:pt modelId="{1D290952-237F-9C45-81BE-B19C7470DC2C}" type="pres">
      <dgm:prSet presAssocID="{4C8D3E2E-3BE5-4341-A47E-DD5BA04DD58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AA3A810-22BB-0B42-AC40-C74CB4B8384F}" type="pres">
      <dgm:prSet presAssocID="{4C8D3E2E-3BE5-4341-A47E-DD5BA04DD58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D109B54-D302-9E41-8E2A-A9999182B2ED}" type="pres">
      <dgm:prSet presAssocID="{E82E71C3-2007-1142-AE05-C6BB7EC54721}" presName="root2" presStyleCnt="0"/>
      <dgm:spPr/>
    </dgm:pt>
    <dgm:pt modelId="{127798F6-3476-A046-9F00-8CCE9922FBCB}" type="pres">
      <dgm:prSet presAssocID="{E82E71C3-2007-1142-AE05-C6BB7EC54721}" presName="LevelTwoTextNode" presStyleLbl="asst1" presStyleIdx="3" presStyleCnt="5" custScaleX="18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CED9A-6F05-AD40-8EB3-CCD66997C594}" type="pres">
      <dgm:prSet presAssocID="{E82E71C3-2007-1142-AE05-C6BB7EC54721}" presName="level3hierChild" presStyleCnt="0"/>
      <dgm:spPr/>
    </dgm:pt>
    <dgm:pt modelId="{4AE42FDC-A081-DB41-A156-4014DF0A8736}" type="pres">
      <dgm:prSet presAssocID="{8498B3C0-819D-0941-B5FC-5D0C2D981F5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B3D077E1-E923-1245-A601-AE7F7B890AAA}" type="pres">
      <dgm:prSet presAssocID="{8498B3C0-819D-0941-B5FC-5D0C2D981F5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F4E40AE-8A86-FC42-A27C-F48CC33AD78D}" type="pres">
      <dgm:prSet presAssocID="{3AADE5F9-9EAE-B949-B02E-68AF206E3E49}" presName="root2" presStyleCnt="0"/>
      <dgm:spPr/>
    </dgm:pt>
    <dgm:pt modelId="{115B70C6-D310-6F41-8636-A5AB7E3984ED}" type="pres">
      <dgm:prSet presAssocID="{3AADE5F9-9EAE-B949-B02E-68AF206E3E49}" presName="LevelTwoTextNode" presStyleLbl="asst1" presStyleIdx="4" presStyleCnt="5" custScaleX="18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D8C3A-7635-6047-9282-15E8DA58F095}" type="pres">
      <dgm:prSet presAssocID="{3AADE5F9-9EAE-B949-B02E-68AF206E3E49}" presName="level3hierChild" presStyleCnt="0"/>
      <dgm:spPr/>
    </dgm:pt>
  </dgm:ptLst>
  <dgm:cxnLst>
    <dgm:cxn modelId="{AD4C1D4C-C433-CE46-A992-AF53A7EC5460}" type="presOf" srcId="{E82E71C3-2007-1142-AE05-C6BB7EC54721}" destId="{127798F6-3476-A046-9F00-8CCE9922FBCB}" srcOrd="0" destOrd="0" presId="urn:microsoft.com/office/officeart/2005/8/layout/hierarchy2"/>
    <dgm:cxn modelId="{6C3DF88A-CA7B-3142-9645-9BD504F76DA6}" type="presOf" srcId="{5DF6052E-8E32-4E4C-A31D-493CA649A05C}" destId="{280C8E31-4E29-044D-95AF-FADAFEB8C0AA}" srcOrd="1" destOrd="0" presId="urn:microsoft.com/office/officeart/2005/8/layout/hierarchy2"/>
    <dgm:cxn modelId="{B6A97E9A-17C6-754C-89E8-AD8064A8C45C}" type="presOf" srcId="{B2F796C4-9EE3-0A43-8052-3EFCC8EBCED9}" destId="{1CAC7EBF-03D1-9F4E-A06B-90252469B245}" srcOrd="1" destOrd="0" presId="urn:microsoft.com/office/officeart/2005/8/layout/hierarchy2"/>
    <dgm:cxn modelId="{8508E79C-383F-E645-B8DB-4D8022C2B4BF}" type="presOf" srcId="{B59E1323-F5D5-6246-B988-A78E47424EB4}" destId="{AF7F8112-4D13-224C-8C70-852DC04AA9A3}" srcOrd="0" destOrd="0" presId="urn:microsoft.com/office/officeart/2005/8/layout/hierarchy2"/>
    <dgm:cxn modelId="{799DCEB8-600F-F04E-A245-2370858B9EC4}" type="presOf" srcId="{5DF6052E-8E32-4E4C-A31D-493CA649A05C}" destId="{B8D1C0FE-9CD0-174D-B712-910B719E4F88}" srcOrd="0" destOrd="0" presId="urn:microsoft.com/office/officeart/2005/8/layout/hierarchy2"/>
    <dgm:cxn modelId="{FB09BABC-62E7-304A-9781-68AE60199A70}" type="presOf" srcId="{8498B3C0-819D-0941-B5FC-5D0C2D981F58}" destId="{B3D077E1-E923-1245-A601-AE7F7B890AAA}" srcOrd="1" destOrd="0" presId="urn:microsoft.com/office/officeart/2005/8/layout/hierarchy2"/>
    <dgm:cxn modelId="{295AB9E9-2398-AC4D-A770-1A0596B4CA4B}" type="presOf" srcId="{80C7ED5A-E6A1-0949-A03C-36770AED3811}" destId="{2ACAB00E-618E-9042-AE6C-5B4BDF24126E}" srcOrd="0" destOrd="0" presId="urn:microsoft.com/office/officeart/2005/8/layout/hierarchy2"/>
    <dgm:cxn modelId="{A5AD9323-5D4A-AD47-9474-D9FC604DE747}" srcId="{761332BA-96C3-D347-A230-1E14019A18E3}" destId="{3AADE5F9-9EAE-B949-B02E-68AF206E3E49}" srcOrd="4" destOrd="0" parTransId="{8498B3C0-819D-0941-B5FC-5D0C2D981F58}" sibTransId="{145914D9-37D5-CC4A-9919-8CCC5F6DEB49}"/>
    <dgm:cxn modelId="{1158B194-27F8-2F45-B95E-9976A58E2ED6}" type="presOf" srcId="{82433B55-7176-184C-A80B-31C16C73A821}" destId="{60026FD1-C8C0-EF4F-B6DB-D648EADA817D}" srcOrd="0" destOrd="0" presId="urn:microsoft.com/office/officeart/2005/8/layout/hierarchy2"/>
    <dgm:cxn modelId="{337FE03C-949E-A241-87A8-99C0757F8D8F}" srcId="{761332BA-96C3-D347-A230-1E14019A18E3}" destId="{E82E71C3-2007-1142-AE05-C6BB7EC54721}" srcOrd="3" destOrd="0" parTransId="{4C8D3E2E-3BE5-4341-A47E-DD5BA04DD58F}" sibTransId="{9476268E-8A6A-714E-98D4-D90E3ED6BA44}"/>
    <dgm:cxn modelId="{100F5938-81F0-CC4A-8C9D-985A9BE46BBE}" type="presOf" srcId="{761332BA-96C3-D347-A230-1E14019A18E3}" destId="{AA772A2C-D6DF-6748-B84E-1824575162C1}" srcOrd="0" destOrd="0" presId="urn:microsoft.com/office/officeart/2005/8/layout/hierarchy2"/>
    <dgm:cxn modelId="{B5A905D1-2A20-B54D-9168-51DF7B8CBAA6}" srcId="{761332BA-96C3-D347-A230-1E14019A18E3}" destId="{82433B55-7176-184C-A80B-31C16C73A821}" srcOrd="0" destOrd="0" parTransId="{80C7ED5A-E6A1-0949-A03C-36770AED3811}" sibTransId="{BD54B68F-3067-6A41-881F-9F7EA830F23D}"/>
    <dgm:cxn modelId="{B5BCFA64-D14E-4645-BE73-4814D0D548D5}" type="presOf" srcId="{3AADE5F9-9EAE-B949-B02E-68AF206E3E49}" destId="{115B70C6-D310-6F41-8636-A5AB7E3984ED}" srcOrd="0" destOrd="0" presId="urn:microsoft.com/office/officeart/2005/8/layout/hierarchy2"/>
    <dgm:cxn modelId="{2EADDC63-1FE1-5B46-9B9E-D61300AC3005}" type="presOf" srcId="{4C8D3E2E-3BE5-4341-A47E-DD5BA04DD58F}" destId="{1D290952-237F-9C45-81BE-B19C7470DC2C}" srcOrd="0" destOrd="0" presId="urn:microsoft.com/office/officeart/2005/8/layout/hierarchy2"/>
    <dgm:cxn modelId="{235F271B-F975-AD41-8DA5-213C2F9D60E1}" type="presOf" srcId="{8498B3C0-819D-0941-B5FC-5D0C2D981F58}" destId="{4AE42FDC-A081-DB41-A156-4014DF0A8736}" srcOrd="0" destOrd="0" presId="urn:microsoft.com/office/officeart/2005/8/layout/hierarchy2"/>
    <dgm:cxn modelId="{81A94149-2F84-274F-8942-872037DBB20C}" type="presOf" srcId="{48355B8C-D739-F04B-95C3-0726675A7C3C}" destId="{C4FC3D0A-F41C-674C-87EF-BC42F018A088}" srcOrd="0" destOrd="0" presId="urn:microsoft.com/office/officeart/2005/8/layout/hierarchy2"/>
    <dgm:cxn modelId="{0A3E794C-B1F2-0940-8589-9C4FD5AE4B73}" type="presOf" srcId="{4C8D3E2E-3BE5-4341-A47E-DD5BA04DD58F}" destId="{0AA3A810-22BB-0B42-AC40-C74CB4B8384F}" srcOrd="1" destOrd="0" presId="urn:microsoft.com/office/officeart/2005/8/layout/hierarchy2"/>
    <dgm:cxn modelId="{5D7C361A-A978-BE41-B5F8-8A24B0630C37}" srcId="{761332BA-96C3-D347-A230-1E14019A18E3}" destId="{48355B8C-D739-F04B-95C3-0726675A7C3C}" srcOrd="2" destOrd="0" parTransId="{5DF6052E-8E32-4E4C-A31D-493CA649A05C}" sibTransId="{094F6F82-22C1-004A-AAC3-9E66690A0653}"/>
    <dgm:cxn modelId="{C3BDC1C4-BB2B-9F49-93CF-F8C63493B6D6}" srcId="{761332BA-96C3-D347-A230-1E14019A18E3}" destId="{B59E1323-F5D5-6246-B988-A78E47424EB4}" srcOrd="1" destOrd="0" parTransId="{B2F796C4-9EE3-0A43-8052-3EFCC8EBCED9}" sibTransId="{D89C9B54-01A8-EA4D-8883-E6C4316E2F79}"/>
    <dgm:cxn modelId="{04D3F3D3-F1AE-D547-83B2-BF9467168DFB}" type="presOf" srcId="{1F5CA436-4EF8-5341-91FC-08117ABC4A73}" destId="{8C31A648-DFBD-3E45-A0A8-F4E4B6F44E23}" srcOrd="0" destOrd="0" presId="urn:microsoft.com/office/officeart/2005/8/layout/hierarchy2"/>
    <dgm:cxn modelId="{7070F755-2FBB-BF40-8C01-199007F0140A}" type="presOf" srcId="{80C7ED5A-E6A1-0949-A03C-36770AED3811}" destId="{38296A86-18D0-644C-B264-503DDBF88205}" srcOrd="1" destOrd="0" presId="urn:microsoft.com/office/officeart/2005/8/layout/hierarchy2"/>
    <dgm:cxn modelId="{140815DE-0ED1-434A-B524-B536FC0BF72E}" srcId="{1F5CA436-4EF8-5341-91FC-08117ABC4A73}" destId="{761332BA-96C3-D347-A230-1E14019A18E3}" srcOrd="0" destOrd="0" parTransId="{5B35CE8F-310F-6049-8D01-3F59AE23C23E}" sibTransId="{B39807C0-23AF-C445-A461-0F20793F83D4}"/>
    <dgm:cxn modelId="{7EF7AF14-F494-FA4E-8CE1-CF012CBB2FB4}" type="presOf" srcId="{B2F796C4-9EE3-0A43-8052-3EFCC8EBCED9}" destId="{4C55C837-F47C-D04B-A09F-7220F96DE54C}" srcOrd="0" destOrd="0" presId="urn:microsoft.com/office/officeart/2005/8/layout/hierarchy2"/>
    <dgm:cxn modelId="{585443E0-C8C4-AE49-BEF3-85913D609B43}" type="presParOf" srcId="{8C31A648-DFBD-3E45-A0A8-F4E4B6F44E23}" destId="{488DBCB4-C30C-A545-A40D-20CBBF675407}" srcOrd="0" destOrd="0" presId="urn:microsoft.com/office/officeart/2005/8/layout/hierarchy2"/>
    <dgm:cxn modelId="{310D3358-BAD8-434A-AC5F-44B289A4F6BE}" type="presParOf" srcId="{488DBCB4-C30C-A545-A40D-20CBBF675407}" destId="{AA772A2C-D6DF-6748-B84E-1824575162C1}" srcOrd="0" destOrd="0" presId="urn:microsoft.com/office/officeart/2005/8/layout/hierarchy2"/>
    <dgm:cxn modelId="{3984DE62-5B75-8148-8BE5-E5B221DA71F2}" type="presParOf" srcId="{488DBCB4-C30C-A545-A40D-20CBBF675407}" destId="{926EA6C1-2C40-BD46-B77E-2F765CF037F6}" srcOrd="1" destOrd="0" presId="urn:microsoft.com/office/officeart/2005/8/layout/hierarchy2"/>
    <dgm:cxn modelId="{6E269145-79E7-3545-9D8B-24EBA10F32F0}" type="presParOf" srcId="{926EA6C1-2C40-BD46-B77E-2F765CF037F6}" destId="{2ACAB00E-618E-9042-AE6C-5B4BDF24126E}" srcOrd="0" destOrd="0" presId="urn:microsoft.com/office/officeart/2005/8/layout/hierarchy2"/>
    <dgm:cxn modelId="{66EC9651-9B68-5C42-8DFB-3979DFCC2266}" type="presParOf" srcId="{2ACAB00E-618E-9042-AE6C-5B4BDF24126E}" destId="{38296A86-18D0-644C-B264-503DDBF88205}" srcOrd="0" destOrd="0" presId="urn:microsoft.com/office/officeart/2005/8/layout/hierarchy2"/>
    <dgm:cxn modelId="{B88213B3-16C0-C443-83A8-78B659D1C834}" type="presParOf" srcId="{926EA6C1-2C40-BD46-B77E-2F765CF037F6}" destId="{B587AB00-44F9-0A48-8C22-D94D07468D10}" srcOrd="1" destOrd="0" presId="urn:microsoft.com/office/officeart/2005/8/layout/hierarchy2"/>
    <dgm:cxn modelId="{55592505-737E-4247-9D08-B331ECB95E60}" type="presParOf" srcId="{B587AB00-44F9-0A48-8C22-D94D07468D10}" destId="{60026FD1-C8C0-EF4F-B6DB-D648EADA817D}" srcOrd="0" destOrd="0" presId="urn:microsoft.com/office/officeart/2005/8/layout/hierarchy2"/>
    <dgm:cxn modelId="{03B1782A-7425-C743-9D05-65CB8ED61C80}" type="presParOf" srcId="{B587AB00-44F9-0A48-8C22-D94D07468D10}" destId="{4658CD1D-940E-DB48-8DD5-5A36FB712A58}" srcOrd="1" destOrd="0" presId="urn:microsoft.com/office/officeart/2005/8/layout/hierarchy2"/>
    <dgm:cxn modelId="{F0EF3B7F-4956-BE42-A465-340363C9F2DB}" type="presParOf" srcId="{926EA6C1-2C40-BD46-B77E-2F765CF037F6}" destId="{4C55C837-F47C-D04B-A09F-7220F96DE54C}" srcOrd="2" destOrd="0" presId="urn:microsoft.com/office/officeart/2005/8/layout/hierarchy2"/>
    <dgm:cxn modelId="{A1110986-F2B6-C646-ACFE-6AF33E1488ED}" type="presParOf" srcId="{4C55C837-F47C-D04B-A09F-7220F96DE54C}" destId="{1CAC7EBF-03D1-9F4E-A06B-90252469B245}" srcOrd="0" destOrd="0" presId="urn:microsoft.com/office/officeart/2005/8/layout/hierarchy2"/>
    <dgm:cxn modelId="{ECD59823-8D79-9A41-B3D4-18DC1EC5C051}" type="presParOf" srcId="{926EA6C1-2C40-BD46-B77E-2F765CF037F6}" destId="{9B0639C3-3CBE-A642-8FC8-D456D79A7B57}" srcOrd="3" destOrd="0" presId="urn:microsoft.com/office/officeart/2005/8/layout/hierarchy2"/>
    <dgm:cxn modelId="{4EA3270F-F3F4-364A-A715-CEF340C92A54}" type="presParOf" srcId="{9B0639C3-3CBE-A642-8FC8-D456D79A7B57}" destId="{AF7F8112-4D13-224C-8C70-852DC04AA9A3}" srcOrd="0" destOrd="0" presId="urn:microsoft.com/office/officeart/2005/8/layout/hierarchy2"/>
    <dgm:cxn modelId="{0CCB937B-9D9C-4745-9DA5-C168BD55E490}" type="presParOf" srcId="{9B0639C3-3CBE-A642-8FC8-D456D79A7B57}" destId="{2455FD64-5A3E-364C-82B7-18B4008779A0}" srcOrd="1" destOrd="0" presId="urn:microsoft.com/office/officeart/2005/8/layout/hierarchy2"/>
    <dgm:cxn modelId="{CBA80EEC-B22C-BC42-A8A4-95B1C5ABD83D}" type="presParOf" srcId="{926EA6C1-2C40-BD46-B77E-2F765CF037F6}" destId="{B8D1C0FE-9CD0-174D-B712-910B719E4F88}" srcOrd="4" destOrd="0" presId="urn:microsoft.com/office/officeart/2005/8/layout/hierarchy2"/>
    <dgm:cxn modelId="{E5CEA935-63FB-8543-80EC-CB3A086C3DF4}" type="presParOf" srcId="{B8D1C0FE-9CD0-174D-B712-910B719E4F88}" destId="{280C8E31-4E29-044D-95AF-FADAFEB8C0AA}" srcOrd="0" destOrd="0" presId="urn:microsoft.com/office/officeart/2005/8/layout/hierarchy2"/>
    <dgm:cxn modelId="{0FC806EB-4788-5B4E-8DEE-01A9455DDB0E}" type="presParOf" srcId="{926EA6C1-2C40-BD46-B77E-2F765CF037F6}" destId="{54F567A9-79A9-5E47-A8ED-A131E60F1A4F}" srcOrd="5" destOrd="0" presId="urn:microsoft.com/office/officeart/2005/8/layout/hierarchy2"/>
    <dgm:cxn modelId="{3CCAA617-57DD-9C43-9E83-60E6A3C6C399}" type="presParOf" srcId="{54F567A9-79A9-5E47-A8ED-A131E60F1A4F}" destId="{C4FC3D0A-F41C-674C-87EF-BC42F018A088}" srcOrd="0" destOrd="0" presId="urn:microsoft.com/office/officeart/2005/8/layout/hierarchy2"/>
    <dgm:cxn modelId="{D296677B-C09E-AD43-86A2-64227730B002}" type="presParOf" srcId="{54F567A9-79A9-5E47-A8ED-A131E60F1A4F}" destId="{51CD2817-E1C8-2640-B89D-5AE05282C2F4}" srcOrd="1" destOrd="0" presId="urn:microsoft.com/office/officeart/2005/8/layout/hierarchy2"/>
    <dgm:cxn modelId="{31774B20-7369-514F-B9BC-6C69E9E2EAB6}" type="presParOf" srcId="{926EA6C1-2C40-BD46-B77E-2F765CF037F6}" destId="{1D290952-237F-9C45-81BE-B19C7470DC2C}" srcOrd="6" destOrd="0" presId="urn:microsoft.com/office/officeart/2005/8/layout/hierarchy2"/>
    <dgm:cxn modelId="{C4017971-F455-3A48-A08F-D6676B50B7A1}" type="presParOf" srcId="{1D290952-237F-9C45-81BE-B19C7470DC2C}" destId="{0AA3A810-22BB-0B42-AC40-C74CB4B8384F}" srcOrd="0" destOrd="0" presId="urn:microsoft.com/office/officeart/2005/8/layout/hierarchy2"/>
    <dgm:cxn modelId="{1A88A094-89EB-284B-9CC1-990BCFE0E499}" type="presParOf" srcId="{926EA6C1-2C40-BD46-B77E-2F765CF037F6}" destId="{6D109B54-D302-9E41-8E2A-A9999182B2ED}" srcOrd="7" destOrd="0" presId="urn:microsoft.com/office/officeart/2005/8/layout/hierarchy2"/>
    <dgm:cxn modelId="{D4998D3C-FD3A-E447-9CA1-A530F116EF0B}" type="presParOf" srcId="{6D109B54-D302-9E41-8E2A-A9999182B2ED}" destId="{127798F6-3476-A046-9F00-8CCE9922FBCB}" srcOrd="0" destOrd="0" presId="urn:microsoft.com/office/officeart/2005/8/layout/hierarchy2"/>
    <dgm:cxn modelId="{66BEB934-E6C3-3F4E-8261-06D803887A9F}" type="presParOf" srcId="{6D109B54-D302-9E41-8E2A-A9999182B2ED}" destId="{C9CCED9A-6F05-AD40-8EB3-CCD66997C594}" srcOrd="1" destOrd="0" presId="urn:microsoft.com/office/officeart/2005/8/layout/hierarchy2"/>
    <dgm:cxn modelId="{A5C4CE87-F3C6-9C43-9253-E5D6BBAC4006}" type="presParOf" srcId="{926EA6C1-2C40-BD46-B77E-2F765CF037F6}" destId="{4AE42FDC-A081-DB41-A156-4014DF0A8736}" srcOrd="8" destOrd="0" presId="urn:microsoft.com/office/officeart/2005/8/layout/hierarchy2"/>
    <dgm:cxn modelId="{76710FB9-4886-0C4F-8334-A3FDDF91F023}" type="presParOf" srcId="{4AE42FDC-A081-DB41-A156-4014DF0A8736}" destId="{B3D077E1-E923-1245-A601-AE7F7B890AAA}" srcOrd="0" destOrd="0" presId="urn:microsoft.com/office/officeart/2005/8/layout/hierarchy2"/>
    <dgm:cxn modelId="{63B2FF4A-E24F-3B4A-A8D6-2C0C362F959D}" type="presParOf" srcId="{926EA6C1-2C40-BD46-B77E-2F765CF037F6}" destId="{4F4E40AE-8A86-FC42-A27C-F48CC33AD78D}" srcOrd="9" destOrd="0" presId="urn:microsoft.com/office/officeart/2005/8/layout/hierarchy2"/>
    <dgm:cxn modelId="{4093B1DA-1876-A042-939E-F25A54B79A7B}" type="presParOf" srcId="{4F4E40AE-8A86-FC42-A27C-F48CC33AD78D}" destId="{115B70C6-D310-6F41-8636-A5AB7E3984ED}" srcOrd="0" destOrd="0" presId="urn:microsoft.com/office/officeart/2005/8/layout/hierarchy2"/>
    <dgm:cxn modelId="{ED84E5AB-A31B-8D4E-B027-F98D587205EB}" type="presParOf" srcId="{4F4E40AE-8A86-FC42-A27C-F48CC33AD78D}" destId="{476D8C3A-7635-6047-9282-15E8DA58F0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CA436-4EF8-5341-91FC-08117ABC4A7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332BA-96C3-D347-A230-1E14019A18E3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HBV</a:t>
          </a:r>
          <a:endParaRPr lang="en-US" sz="2000" dirty="0">
            <a:latin typeface="Garamond"/>
            <a:cs typeface="Garamond"/>
          </a:endParaRPr>
        </a:p>
      </dgm:t>
    </dgm:pt>
    <dgm:pt modelId="{5B35CE8F-310F-6049-8D01-3F59AE23C23E}" type="parTrans" cxnId="{140815DE-0ED1-434A-B524-B536FC0BF72E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B39807C0-23AF-C445-A461-0F20793F83D4}" type="sibTrans" cxnId="{140815DE-0ED1-434A-B524-B536FC0BF72E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B59E1323-F5D5-6246-B988-A78E47424EB4}" type="asst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28 Inmate request</a:t>
          </a:r>
          <a:endParaRPr lang="en-US" sz="2000" dirty="0">
            <a:latin typeface="Garamond"/>
            <a:cs typeface="Garamond"/>
          </a:endParaRPr>
        </a:p>
      </dgm:t>
    </dgm:pt>
    <dgm:pt modelId="{B2F796C4-9EE3-0A43-8052-3EFCC8EBCED9}" type="parTrans" cxnId="{C3BDC1C4-BB2B-9F49-93CF-F8C63493B6D6}">
      <dgm:prSet custT="1"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D89C9B54-01A8-EA4D-8883-E6C4316E2F79}" type="sibTrans" cxnId="{C3BDC1C4-BB2B-9F49-93CF-F8C63493B6D6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3AADE5F9-9EAE-B949-B02E-68AF206E3E49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33 Risk factors</a:t>
          </a:r>
          <a:endParaRPr lang="en-US" sz="2000" dirty="0">
            <a:latin typeface="Garamond"/>
            <a:cs typeface="Garamond"/>
          </a:endParaRPr>
        </a:p>
      </dgm:t>
    </dgm:pt>
    <dgm:pt modelId="{8498B3C0-819D-0941-B5FC-5D0C2D981F58}" type="parTrans" cxnId="{A5AD9323-5D4A-AD47-9474-D9FC604DE747}">
      <dgm:prSet custT="1"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145914D9-37D5-CC4A-9919-8CCC5F6DEB49}" type="sibTrans" cxnId="{A5AD9323-5D4A-AD47-9474-D9FC604DE747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E82E71C3-2007-1142-AE05-C6BB7EC54721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38 Physician request</a:t>
          </a:r>
          <a:endParaRPr lang="en-US" sz="2000" dirty="0">
            <a:latin typeface="Garamond"/>
            <a:cs typeface="Garamond"/>
          </a:endParaRPr>
        </a:p>
      </dgm:t>
    </dgm:pt>
    <dgm:pt modelId="{4C8D3E2E-3BE5-4341-A47E-DD5BA04DD58F}" type="parTrans" cxnId="{337FE03C-949E-A241-87A8-99C0757F8D8F}">
      <dgm:prSet custT="1"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9476268E-8A6A-714E-98D4-D90E3ED6BA44}" type="sibTrans" cxnId="{337FE03C-949E-A241-87A8-99C0757F8D8F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52A0BE3C-E4DF-1D43-B11F-DE0215F349FB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43 Intake</a:t>
          </a:r>
          <a:endParaRPr lang="en-US" sz="2000" dirty="0">
            <a:latin typeface="Garamond"/>
            <a:cs typeface="Garamond"/>
          </a:endParaRPr>
        </a:p>
      </dgm:t>
    </dgm:pt>
    <dgm:pt modelId="{8484A19E-B245-4E44-99EE-E6C9755DE1D6}" type="parTrans" cxnId="{58806ABB-8D88-4B4B-9B1D-C4ED4D4FF73B}">
      <dgm:prSet custT="1"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33219DC2-51DB-AE4D-8952-11ECC6E55481}" type="sibTrans" cxnId="{58806ABB-8D88-4B4B-9B1D-C4ED4D4FF73B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8C31A648-DFBD-3E45-A0A8-F4E4B6F44E23}" type="pres">
      <dgm:prSet presAssocID="{1F5CA436-4EF8-5341-91FC-08117ABC4A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DBCB4-C30C-A545-A40D-20CBBF675407}" type="pres">
      <dgm:prSet presAssocID="{761332BA-96C3-D347-A230-1E14019A18E3}" presName="root1" presStyleCnt="0"/>
      <dgm:spPr/>
    </dgm:pt>
    <dgm:pt modelId="{AA772A2C-D6DF-6748-B84E-1824575162C1}" type="pres">
      <dgm:prSet presAssocID="{761332BA-96C3-D347-A230-1E14019A18E3}" presName="LevelOneTextNode" presStyleLbl="node0" presStyleIdx="0" presStyleCnt="1" custScaleX="74603" custScaleY="124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EA6C1-2C40-BD46-B77E-2F765CF037F6}" type="pres">
      <dgm:prSet presAssocID="{761332BA-96C3-D347-A230-1E14019A18E3}" presName="level2hierChild" presStyleCnt="0"/>
      <dgm:spPr/>
    </dgm:pt>
    <dgm:pt modelId="{EAA565BF-F75F-AA43-8D74-B420C8501DEB}" type="pres">
      <dgm:prSet presAssocID="{8484A19E-B245-4E44-99EE-E6C9755DE1D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C09AAB3-B59B-6B46-8A73-0CF8C1099ECF}" type="pres">
      <dgm:prSet presAssocID="{8484A19E-B245-4E44-99EE-E6C9755DE1D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1819AAF-EC79-2640-A882-9E044D44CF7D}" type="pres">
      <dgm:prSet presAssocID="{52A0BE3C-E4DF-1D43-B11F-DE0215F349FB}" presName="root2" presStyleCnt="0"/>
      <dgm:spPr/>
    </dgm:pt>
    <dgm:pt modelId="{BF60102E-6713-804C-89EC-458B8B813284}" type="pres">
      <dgm:prSet presAssocID="{52A0BE3C-E4DF-1D43-B11F-DE0215F349FB}" presName="LevelTwoTextNode" presStyleLbl="asst1" presStyleIdx="0" presStyleCnt="4" custScaleX="12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8D1E2-8BA8-2048-A2F0-4F97C65275DF}" type="pres">
      <dgm:prSet presAssocID="{52A0BE3C-E4DF-1D43-B11F-DE0215F349FB}" presName="level3hierChild" presStyleCnt="0"/>
      <dgm:spPr/>
    </dgm:pt>
    <dgm:pt modelId="{4C55C837-F47C-D04B-A09F-7220F96DE54C}" type="pres">
      <dgm:prSet presAssocID="{B2F796C4-9EE3-0A43-8052-3EFCC8EBCED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CAC7EBF-03D1-9F4E-A06B-90252469B245}" type="pres">
      <dgm:prSet presAssocID="{B2F796C4-9EE3-0A43-8052-3EFCC8EBCED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B0639C3-3CBE-A642-8FC8-D456D79A7B57}" type="pres">
      <dgm:prSet presAssocID="{B59E1323-F5D5-6246-B988-A78E47424EB4}" presName="root2" presStyleCnt="0"/>
      <dgm:spPr/>
    </dgm:pt>
    <dgm:pt modelId="{AF7F8112-4D13-224C-8C70-852DC04AA9A3}" type="pres">
      <dgm:prSet presAssocID="{B59E1323-F5D5-6246-B988-A78E47424EB4}" presName="LevelTwoTextNode" presStyleLbl="asst1" presStyleIdx="1" presStyleCnt="4" custScaleX="12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5FD64-5A3E-364C-82B7-18B4008779A0}" type="pres">
      <dgm:prSet presAssocID="{B59E1323-F5D5-6246-B988-A78E47424EB4}" presName="level3hierChild" presStyleCnt="0"/>
      <dgm:spPr/>
    </dgm:pt>
    <dgm:pt modelId="{1D290952-237F-9C45-81BE-B19C7470DC2C}" type="pres">
      <dgm:prSet presAssocID="{4C8D3E2E-3BE5-4341-A47E-DD5BA04DD58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AA3A810-22BB-0B42-AC40-C74CB4B8384F}" type="pres">
      <dgm:prSet presAssocID="{4C8D3E2E-3BE5-4341-A47E-DD5BA04DD58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D109B54-D302-9E41-8E2A-A9999182B2ED}" type="pres">
      <dgm:prSet presAssocID="{E82E71C3-2007-1142-AE05-C6BB7EC54721}" presName="root2" presStyleCnt="0"/>
      <dgm:spPr/>
    </dgm:pt>
    <dgm:pt modelId="{127798F6-3476-A046-9F00-8CCE9922FBCB}" type="pres">
      <dgm:prSet presAssocID="{E82E71C3-2007-1142-AE05-C6BB7EC54721}" presName="LevelTwoTextNode" presStyleLbl="asst1" presStyleIdx="2" presStyleCnt="4" custScaleX="12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CED9A-6F05-AD40-8EB3-CCD66997C594}" type="pres">
      <dgm:prSet presAssocID="{E82E71C3-2007-1142-AE05-C6BB7EC54721}" presName="level3hierChild" presStyleCnt="0"/>
      <dgm:spPr/>
    </dgm:pt>
    <dgm:pt modelId="{4AE42FDC-A081-DB41-A156-4014DF0A8736}" type="pres">
      <dgm:prSet presAssocID="{8498B3C0-819D-0941-B5FC-5D0C2D981F5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B3D077E1-E923-1245-A601-AE7F7B890AAA}" type="pres">
      <dgm:prSet presAssocID="{8498B3C0-819D-0941-B5FC-5D0C2D981F5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F4E40AE-8A86-FC42-A27C-F48CC33AD78D}" type="pres">
      <dgm:prSet presAssocID="{3AADE5F9-9EAE-B949-B02E-68AF206E3E49}" presName="root2" presStyleCnt="0"/>
      <dgm:spPr/>
    </dgm:pt>
    <dgm:pt modelId="{115B70C6-D310-6F41-8636-A5AB7E3984ED}" type="pres">
      <dgm:prSet presAssocID="{3AADE5F9-9EAE-B949-B02E-68AF206E3E49}" presName="LevelTwoTextNode" presStyleLbl="asst1" presStyleIdx="3" presStyleCnt="4" custScaleX="12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D8C3A-7635-6047-9282-15E8DA58F095}" type="pres">
      <dgm:prSet presAssocID="{3AADE5F9-9EAE-B949-B02E-68AF206E3E49}" presName="level3hierChild" presStyleCnt="0"/>
      <dgm:spPr/>
    </dgm:pt>
  </dgm:ptLst>
  <dgm:cxnLst>
    <dgm:cxn modelId="{A5AD9323-5D4A-AD47-9474-D9FC604DE747}" srcId="{761332BA-96C3-D347-A230-1E14019A18E3}" destId="{3AADE5F9-9EAE-B949-B02E-68AF206E3E49}" srcOrd="3" destOrd="0" parTransId="{8498B3C0-819D-0941-B5FC-5D0C2D981F58}" sibTransId="{145914D9-37D5-CC4A-9919-8CCC5F6DEB49}"/>
    <dgm:cxn modelId="{CF27C181-FB0B-E94D-99C1-CD0DC32FC289}" type="presOf" srcId="{B2F796C4-9EE3-0A43-8052-3EFCC8EBCED9}" destId="{4C55C837-F47C-D04B-A09F-7220F96DE54C}" srcOrd="0" destOrd="0" presId="urn:microsoft.com/office/officeart/2005/8/layout/hierarchy2"/>
    <dgm:cxn modelId="{9608252B-70E0-3942-87CE-B1CEEF068F11}" type="presOf" srcId="{4C8D3E2E-3BE5-4341-A47E-DD5BA04DD58F}" destId="{0AA3A810-22BB-0B42-AC40-C74CB4B8384F}" srcOrd="1" destOrd="0" presId="urn:microsoft.com/office/officeart/2005/8/layout/hierarchy2"/>
    <dgm:cxn modelId="{DCC159A0-A99A-C044-B4C9-C2AA13C4B11C}" type="presOf" srcId="{E82E71C3-2007-1142-AE05-C6BB7EC54721}" destId="{127798F6-3476-A046-9F00-8CCE9922FBCB}" srcOrd="0" destOrd="0" presId="urn:microsoft.com/office/officeart/2005/8/layout/hierarchy2"/>
    <dgm:cxn modelId="{A80D8421-B11E-3146-8908-47FFE8786797}" type="presOf" srcId="{3AADE5F9-9EAE-B949-B02E-68AF206E3E49}" destId="{115B70C6-D310-6F41-8636-A5AB7E3984ED}" srcOrd="0" destOrd="0" presId="urn:microsoft.com/office/officeart/2005/8/layout/hierarchy2"/>
    <dgm:cxn modelId="{B13725D0-AB6F-104B-9BA8-3E9B38840D74}" type="presOf" srcId="{1F5CA436-4EF8-5341-91FC-08117ABC4A73}" destId="{8C31A648-DFBD-3E45-A0A8-F4E4B6F44E23}" srcOrd="0" destOrd="0" presId="urn:microsoft.com/office/officeart/2005/8/layout/hierarchy2"/>
    <dgm:cxn modelId="{6D782A77-A317-9247-A458-AAB81C325369}" type="presOf" srcId="{52A0BE3C-E4DF-1D43-B11F-DE0215F349FB}" destId="{BF60102E-6713-804C-89EC-458B8B813284}" srcOrd="0" destOrd="0" presId="urn:microsoft.com/office/officeart/2005/8/layout/hierarchy2"/>
    <dgm:cxn modelId="{46929542-A4DF-F447-B539-AC2268960DAA}" type="presOf" srcId="{8498B3C0-819D-0941-B5FC-5D0C2D981F58}" destId="{B3D077E1-E923-1245-A601-AE7F7B890AAA}" srcOrd="1" destOrd="0" presId="urn:microsoft.com/office/officeart/2005/8/layout/hierarchy2"/>
    <dgm:cxn modelId="{53F5EA39-9F1F-BD48-B36A-ACF630F852BE}" type="presOf" srcId="{8484A19E-B245-4E44-99EE-E6C9755DE1D6}" destId="{DC09AAB3-B59B-6B46-8A73-0CF8C1099ECF}" srcOrd="1" destOrd="0" presId="urn:microsoft.com/office/officeart/2005/8/layout/hierarchy2"/>
    <dgm:cxn modelId="{E67BEB0F-D113-8241-9895-445C1E62F199}" type="presOf" srcId="{B2F796C4-9EE3-0A43-8052-3EFCC8EBCED9}" destId="{1CAC7EBF-03D1-9F4E-A06B-90252469B245}" srcOrd="1" destOrd="0" presId="urn:microsoft.com/office/officeart/2005/8/layout/hierarchy2"/>
    <dgm:cxn modelId="{9906C5FD-BE01-B142-8472-CFFF482EE383}" type="presOf" srcId="{4C8D3E2E-3BE5-4341-A47E-DD5BA04DD58F}" destId="{1D290952-237F-9C45-81BE-B19C7470DC2C}" srcOrd="0" destOrd="0" presId="urn:microsoft.com/office/officeart/2005/8/layout/hierarchy2"/>
    <dgm:cxn modelId="{337FE03C-949E-A241-87A8-99C0757F8D8F}" srcId="{761332BA-96C3-D347-A230-1E14019A18E3}" destId="{E82E71C3-2007-1142-AE05-C6BB7EC54721}" srcOrd="2" destOrd="0" parTransId="{4C8D3E2E-3BE5-4341-A47E-DD5BA04DD58F}" sibTransId="{9476268E-8A6A-714E-98D4-D90E3ED6BA44}"/>
    <dgm:cxn modelId="{140815DE-0ED1-434A-B524-B536FC0BF72E}" srcId="{1F5CA436-4EF8-5341-91FC-08117ABC4A73}" destId="{761332BA-96C3-D347-A230-1E14019A18E3}" srcOrd="0" destOrd="0" parTransId="{5B35CE8F-310F-6049-8D01-3F59AE23C23E}" sibTransId="{B39807C0-23AF-C445-A461-0F20793F83D4}"/>
    <dgm:cxn modelId="{E5134138-9ABD-7741-BEF0-2E55DF001640}" type="presOf" srcId="{8484A19E-B245-4E44-99EE-E6C9755DE1D6}" destId="{EAA565BF-F75F-AA43-8D74-B420C8501DEB}" srcOrd="0" destOrd="0" presId="urn:microsoft.com/office/officeart/2005/8/layout/hierarchy2"/>
    <dgm:cxn modelId="{4CE81D60-C976-1D40-AF5C-F6DE420A1A4E}" type="presOf" srcId="{761332BA-96C3-D347-A230-1E14019A18E3}" destId="{AA772A2C-D6DF-6748-B84E-1824575162C1}" srcOrd="0" destOrd="0" presId="urn:microsoft.com/office/officeart/2005/8/layout/hierarchy2"/>
    <dgm:cxn modelId="{C3BDC1C4-BB2B-9F49-93CF-F8C63493B6D6}" srcId="{761332BA-96C3-D347-A230-1E14019A18E3}" destId="{B59E1323-F5D5-6246-B988-A78E47424EB4}" srcOrd="1" destOrd="0" parTransId="{B2F796C4-9EE3-0A43-8052-3EFCC8EBCED9}" sibTransId="{D89C9B54-01A8-EA4D-8883-E6C4316E2F79}"/>
    <dgm:cxn modelId="{A99D975B-C8ED-DA4C-89F4-A2F8874FAC15}" type="presOf" srcId="{B59E1323-F5D5-6246-B988-A78E47424EB4}" destId="{AF7F8112-4D13-224C-8C70-852DC04AA9A3}" srcOrd="0" destOrd="0" presId="urn:microsoft.com/office/officeart/2005/8/layout/hierarchy2"/>
    <dgm:cxn modelId="{E0EBC722-DA5A-324D-B339-0C6E5FFB13FE}" type="presOf" srcId="{8498B3C0-819D-0941-B5FC-5D0C2D981F58}" destId="{4AE42FDC-A081-DB41-A156-4014DF0A8736}" srcOrd="0" destOrd="0" presId="urn:microsoft.com/office/officeart/2005/8/layout/hierarchy2"/>
    <dgm:cxn modelId="{58806ABB-8D88-4B4B-9B1D-C4ED4D4FF73B}" srcId="{761332BA-96C3-D347-A230-1E14019A18E3}" destId="{52A0BE3C-E4DF-1D43-B11F-DE0215F349FB}" srcOrd="0" destOrd="0" parTransId="{8484A19E-B245-4E44-99EE-E6C9755DE1D6}" sibTransId="{33219DC2-51DB-AE4D-8952-11ECC6E55481}"/>
    <dgm:cxn modelId="{7D1612A5-D3A7-3243-8377-23BB0B13BB08}" type="presParOf" srcId="{8C31A648-DFBD-3E45-A0A8-F4E4B6F44E23}" destId="{488DBCB4-C30C-A545-A40D-20CBBF675407}" srcOrd="0" destOrd="0" presId="urn:microsoft.com/office/officeart/2005/8/layout/hierarchy2"/>
    <dgm:cxn modelId="{1D51A74A-431E-6446-BA93-61DF9F85200A}" type="presParOf" srcId="{488DBCB4-C30C-A545-A40D-20CBBF675407}" destId="{AA772A2C-D6DF-6748-B84E-1824575162C1}" srcOrd="0" destOrd="0" presId="urn:microsoft.com/office/officeart/2005/8/layout/hierarchy2"/>
    <dgm:cxn modelId="{9E659175-0B9E-4C4A-8E31-7B35F14EA6D9}" type="presParOf" srcId="{488DBCB4-C30C-A545-A40D-20CBBF675407}" destId="{926EA6C1-2C40-BD46-B77E-2F765CF037F6}" srcOrd="1" destOrd="0" presId="urn:microsoft.com/office/officeart/2005/8/layout/hierarchy2"/>
    <dgm:cxn modelId="{871C0D9A-A2EE-B545-B281-0B71CF052D9C}" type="presParOf" srcId="{926EA6C1-2C40-BD46-B77E-2F765CF037F6}" destId="{EAA565BF-F75F-AA43-8D74-B420C8501DEB}" srcOrd="0" destOrd="0" presId="urn:microsoft.com/office/officeart/2005/8/layout/hierarchy2"/>
    <dgm:cxn modelId="{4AE9C9C3-83A6-9242-A701-ECC520B101E7}" type="presParOf" srcId="{EAA565BF-F75F-AA43-8D74-B420C8501DEB}" destId="{DC09AAB3-B59B-6B46-8A73-0CF8C1099ECF}" srcOrd="0" destOrd="0" presId="urn:microsoft.com/office/officeart/2005/8/layout/hierarchy2"/>
    <dgm:cxn modelId="{EE71AE85-981F-9340-A56E-4870CB0CA809}" type="presParOf" srcId="{926EA6C1-2C40-BD46-B77E-2F765CF037F6}" destId="{51819AAF-EC79-2640-A882-9E044D44CF7D}" srcOrd="1" destOrd="0" presId="urn:microsoft.com/office/officeart/2005/8/layout/hierarchy2"/>
    <dgm:cxn modelId="{AA605E40-D014-9B4B-87FA-5616CE8CF9F2}" type="presParOf" srcId="{51819AAF-EC79-2640-A882-9E044D44CF7D}" destId="{BF60102E-6713-804C-89EC-458B8B813284}" srcOrd="0" destOrd="0" presId="urn:microsoft.com/office/officeart/2005/8/layout/hierarchy2"/>
    <dgm:cxn modelId="{9224D8B3-D9D7-EA48-B39F-06B337483422}" type="presParOf" srcId="{51819AAF-EC79-2640-A882-9E044D44CF7D}" destId="{8798D1E2-8BA8-2048-A2F0-4F97C65275DF}" srcOrd="1" destOrd="0" presId="urn:microsoft.com/office/officeart/2005/8/layout/hierarchy2"/>
    <dgm:cxn modelId="{1793F8CE-AC4C-384C-9FF0-82EE1D943DB9}" type="presParOf" srcId="{926EA6C1-2C40-BD46-B77E-2F765CF037F6}" destId="{4C55C837-F47C-D04B-A09F-7220F96DE54C}" srcOrd="2" destOrd="0" presId="urn:microsoft.com/office/officeart/2005/8/layout/hierarchy2"/>
    <dgm:cxn modelId="{5B7F8120-11A7-D444-AF4A-37A754E1865A}" type="presParOf" srcId="{4C55C837-F47C-D04B-A09F-7220F96DE54C}" destId="{1CAC7EBF-03D1-9F4E-A06B-90252469B245}" srcOrd="0" destOrd="0" presId="urn:microsoft.com/office/officeart/2005/8/layout/hierarchy2"/>
    <dgm:cxn modelId="{3751D96F-A288-7745-954A-D431767E6E38}" type="presParOf" srcId="{926EA6C1-2C40-BD46-B77E-2F765CF037F6}" destId="{9B0639C3-3CBE-A642-8FC8-D456D79A7B57}" srcOrd="3" destOrd="0" presId="urn:microsoft.com/office/officeart/2005/8/layout/hierarchy2"/>
    <dgm:cxn modelId="{D5BE7C43-EDA9-EF4C-B002-7FDB5DD16A2C}" type="presParOf" srcId="{9B0639C3-3CBE-A642-8FC8-D456D79A7B57}" destId="{AF7F8112-4D13-224C-8C70-852DC04AA9A3}" srcOrd="0" destOrd="0" presId="urn:microsoft.com/office/officeart/2005/8/layout/hierarchy2"/>
    <dgm:cxn modelId="{BAFE927E-FFD7-9F43-806C-669F1B05ACD8}" type="presParOf" srcId="{9B0639C3-3CBE-A642-8FC8-D456D79A7B57}" destId="{2455FD64-5A3E-364C-82B7-18B4008779A0}" srcOrd="1" destOrd="0" presId="urn:microsoft.com/office/officeart/2005/8/layout/hierarchy2"/>
    <dgm:cxn modelId="{E03B08DA-CF3D-5E44-9D1B-4213E0D72CE0}" type="presParOf" srcId="{926EA6C1-2C40-BD46-B77E-2F765CF037F6}" destId="{1D290952-237F-9C45-81BE-B19C7470DC2C}" srcOrd="4" destOrd="0" presId="urn:microsoft.com/office/officeart/2005/8/layout/hierarchy2"/>
    <dgm:cxn modelId="{AE4D7028-DB6C-7D43-804E-B5277D6EF4FD}" type="presParOf" srcId="{1D290952-237F-9C45-81BE-B19C7470DC2C}" destId="{0AA3A810-22BB-0B42-AC40-C74CB4B8384F}" srcOrd="0" destOrd="0" presId="urn:microsoft.com/office/officeart/2005/8/layout/hierarchy2"/>
    <dgm:cxn modelId="{1C72A076-B563-D446-A542-6179CA5A63E9}" type="presParOf" srcId="{926EA6C1-2C40-BD46-B77E-2F765CF037F6}" destId="{6D109B54-D302-9E41-8E2A-A9999182B2ED}" srcOrd="5" destOrd="0" presId="urn:microsoft.com/office/officeart/2005/8/layout/hierarchy2"/>
    <dgm:cxn modelId="{E7FB2AA8-88E3-9441-B8D2-B3F9643FFBC4}" type="presParOf" srcId="{6D109B54-D302-9E41-8E2A-A9999182B2ED}" destId="{127798F6-3476-A046-9F00-8CCE9922FBCB}" srcOrd="0" destOrd="0" presId="urn:microsoft.com/office/officeart/2005/8/layout/hierarchy2"/>
    <dgm:cxn modelId="{C0B7ECDC-C0A7-AF4C-8F83-9E111A2008A4}" type="presParOf" srcId="{6D109B54-D302-9E41-8E2A-A9999182B2ED}" destId="{C9CCED9A-6F05-AD40-8EB3-CCD66997C594}" srcOrd="1" destOrd="0" presId="urn:microsoft.com/office/officeart/2005/8/layout/hierarchy2"/>
    <dgm:cxn modelId="{73E5838F-CE27-3544-B8CD-8DE42393EB7A}" type="presParOf" srcId="{926EA6C1-2C40-BD46-B77E-2F765CF037F6}" destId="{4AE42FDC-A081-DB41-A156-4014DF0A8736}" srcOrd="6" destOrd="0" presId="urn:microsoft.com/office/officeart/2005/8/layout/hierarchy2"/>
    <dgm:cxn modelId="{3436DB25-D15B-3F4A-A64B-E9FE8546174D}" type="presParOf" srcId="{4AE42FDC-A081-DB41-A156-4014DF0A8736}" destId="{B3D077E1-E923-1245-A601-AE7F7B890AAA}" srcOrd="0" destOrd="0" presId="urn:microsoft.com/office/officeart/2005/8/layout/hierarchy2"/>
    <dgm:cxn modelId="{10C6709F-5CDD-DA4E-8F7B-931E1EC7085F}" type="presParOf" srcId="{926EA6C1-2C40-BD46-B77E-2F765CF037F6}" destId="{4F4E40AE-8A86-FC42-A27C-F48CC33AD78D}" srcOrd="7" destOrd="0" presId="urn:microsoft.com/office/officeart/2005/8/layout/hierarchy2"/>
    <dgm:cxn modelId="{869D3230-62EC-7C4B-AE22-EBCC29476514}" type="presParOf" srcId="{4F4E40AE-8A86-FC42-A27C-F48CC33AD78D}" destId="{115B70C6-D310-6F41-8636-A5AB7E3984ED}" srcOrd="0" destOrd="0" presId="urn:microsoft.com/office/officeart/2005/8/layout/hierarchy2"/>
    <dgm:cxn modelId="{B74D18BA-251A-3B49-92C4-7960FD8F4785}" type="presParOf" srcId="{4F4E40AE-8A86-FC42-A27C-F48CC33AD78D}" destId="{476D8C3A-7635-6047-9282-15E8DA58F095}" srcOrd="1" destOrd="0" presId="urn:microsoft.com/office/officeart/2005/8/layout/hierarchy2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5CA436-4EF8-5341-91FC-08117ABC4A7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332BA-96C3-D347-A230-1E14019A18E3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HCV</a:t>
          </a:r>
          <a:endParaRPr lang="en-US" sz="2000" dirty="0">
            <a:latin typeface="Garamond"/>
            <a:cs typeface="Garamond"/>
          </a:endParaRPr>
        </a:p>
      </dgm:t>
    </dgm:pt>
    <dgm:pt modelId="{5B35CE8F-310F-6049-8D01-3F59AE23C23E}" type="parTrans" cxnId="{140815DE-0ED1-434A-B524-B536FC0BF72E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B39807C0-23AF-C445-A461-0F20793F83D4}" type="sibTrans" cxnId="{140815DE-0ED1-434A-B524-B536FC0BF72E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B59E1323-F5D5-6246-B988-A78E47424EB4}" type="asst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4% Risk factors</a:t>
          </a:r>
          <a:endParaRPr lang="en-US" sz="2000" dirty="0">
            <a:latin typeface="Garamond"/>
            <a:cs typeface="Garamond"/>
          </a:endParaRPr>
        </a:p>
      </dgm:t>
    </dgm:pt>
    <dgm:pt modelId="{B2F796C4-9EE3-0A43-8052-3EFCC8EBCED9}" type="parTrans" cxnId="{C3BDC1C4-BB2B-9F49-93CF-F8C63493B6D6}">
      <dgm:prSet custT="1"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D89C9B54-01A8-EA4D-8883-E6C4316E2F79}" type="sibTrans" cxnId="{C3BDC1C4-BB2B-9F49-93CF-F8C63493B6D6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E82E71C3-2007-1142-AE05-C6BB7EC54721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5% Inmates in custody</a:t>
          </a:r>
          <a:endParaRPr lang="en-US" sz="2000" dirty="0">
            <a:latin typeface="Garamond"/>
            <a:cs typeface="Garamond"/>
          </a:endParaRPr>
        </a:p>
      </dgm:t>
    </dgm:pt>
    <dgm:pt modelId="{4C8D3E2E-3BE5-4341-A47E-DD5BA04DD58F}" type="parTrans" cxnId="{337FE03C-949E-A241-87A8-99C0757F8D8F}">
      <dgm:prSet custT="1"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9476268E-8A6A-714E-98D4-D90E3ED6BA44}" type="sibTrans" cxnId="{337FE03C-949E-A241-87A8-99C0757F8D8F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52A0BE3C-E4DF-1D43-B11F-DE0215F349FB}" type="asst">
      <dgm:prSet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79% Tested</a:t>
          </a:r>
          <a:endParaRPr lang="en-US" sz="2000" dirty="0">
            <a:latin typeface="Garamond"/>
            <a:cs typeface="Garamond"/>
          </a:endParaRPr>
        </a:p>
      </dgm:t>
    </dgm:pt>
    <dgm:pt modelId="{8484A19E-B245-4E44-99EE-E6C9755DE1D6}" type="parTrans" cxnId="{58806ABB-8D88-4B4B-9B1D-C4ED4D4FF73B}">
      <dgm:prSet custT="1"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33219DC2-51DB-AE4D-8952-11ECC6E55481}" type="sibTrans" cxnId="{58806ABB-8D88-4B4B-9B1D-C4ED4D4FF73B}">
      <dgm:prSet/>
      <dgm:spPr/>
      <dgm:t>
        <a:bodyPr/>
        <a:lstStyle/>
        <a:p>
          <a:endParaRPr lang="en-US" sz="2000">
            <a:latin typeface="Garamond"/>
            <a:cs typeface="Garamond"/>
          </a:endParaRPr>
        </a:p>
      </dgm:t>
    </dgm:pt>
    <dgm:pt modelId="{8C31A648-DFBD-3E45-A0A8-F4E4B6F44E23}" type="pres">
      <dgm:prSet presAssocID="{1F5CA436-4EF8-5341-91FC-08117ABC4A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DBCB4-C30C-A545-A40D-20CBBF675407}" type="pres">
      <dgm:prSet presAssocID="{761332BA-96C3-D347-A230-1E14019A18E3}" presName="root1" presStyleCnt="0"/>
      <dgm:spPr/>
    </dgm:pt>
    <dgm:pt modelId="{AA772A2C-D6DF-6748-B84E-1824575162C1}" type="pres">
      <dgm:prSet presAssocID="{761332BA-96C3-D347-A230-1E14019A18E3}" presName="LevelOneTextNode" presStyleLbl="node0" presStyleIdx="0" presStyleCnt="1" custScaleX="74603" custScaleY="124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EA6C1-2C40-BD46-B77E-2F765CF037F6}" type="pres">
      <dgm:prSet presAssocID="{761332BA-96C3-D347-A230-1E14019A18E3}" presName="level2hierChild" presStyleCnt="0"/>
      <dgm:spPr/>
    </dgm:pt>
    <dgm:pt modelId="{EAA565BF-F75F-AA43-8D74-B420C8501DEB}" type="pres">
      <dgm:prSet presAssocID="{8484A19E-B245-4E44-99EE-E6C9755DE1D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C09AAB3-B59B-6B46-8A73-0CF8C1099ECF}" type="pres">
      <dgm:prSet presAssocID="{8484A19E-B245-4E44-99EE-E6C9755DE1D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1819AAF-EC79-2640-A882-9E044D44CF7D}" type="pres">
      <dgm:prSet presAssocID="{52A0BE3C-E4DF-1D43-B11F-DE0215F349FB}" presName="root2" presStyleCnt="0"/>
      <dgm:spPr/>
    </dgm:pt>
    <dgm:pt modelId="{BF60102E-6713-804C-89EC-458B8B813284}" type="pres">
      <dgm:prSet presAssocID="{52A0BE3C-E4DF-1D43-B11F-DE0215F349FB}" presName="LevelTwoTextNode" presStyleLbl="asst1" presStyleIdx="0" presStyleCnt="3" custScaleX="12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8D1E2-8BA8-2048-A2F0-4F97C65275DF}" type="pres">
      <dgm:prSet presAssocID="{52A0BE3C-E4DF-1D43-B11F-DE0215F349FB}" presName="level3hierChild" presStyleCnt="0"/>
      <dgm:spPr/>
    </dgm:pt>
    <dgm:pt modelId="{4C55C837-F47C-D04B-A09F-7220F96DE54C}" type="pres">
      <dgm:prSet presAssocID="{B2F796C4-9EE3-0A43-8052-3EFCC8EBCED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CAC7EBF-03D1-9F4E-A06B-90252469B245}" type="pres">
      <dgm:prSet presAssocID="{B2F796C4-9EE3-0A43-8052-3EFCC8EBCED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B0639C3-3CBE-A642-8FC8-D456D79A7B57}" type="pres">
      <dgm:prSet presAssocID="{B59E1323-F5D5-6246-B988-A78E47424EB4}" presName="root2" presStyleCnt="0"/>
      <dgm:spPr/>
    </dgm:pt>
    <dgm:pt modelId="{AF7F8112-4D13-224C-8C70-852DC04AA9A3}" type="pres">
      <dgm:prSet presAssocID="{B59E1323-F5D5-6246-B988-A78E47424EB4}" presName="LevelTwoTextNode" presStyleLbl="asst1" presStyleIdx="1" presStyleCnt="3" custScaleX="12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5FD64-5A3E-364C-82B7-18B4008779A0}" type="pres">
      <dgm:prSet presAssocID="{B59E1323-F5D5-6246-B988-A78E47424EB4}" presName="level3hierChild" presStyleCnt="0"/>
      <dgm:spPr/>
    </dgm:pt>
    <dgm:pt modelId="{1D290952-237F-9C45-81BE-B19C7470DC2C}" type="pres">
      <dgm:prSet presAssocID="{4C8D3E2E-3BE5-4341-A47E-DD5BA04DD58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AA3A810-22BB-0B42-AC40-C74CB4B8384F}" type="pres">
      <dgm:prSet presAssocID="{4C8D3E2E-3BE5-4341-A47E-DD5BA04DD58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D109B54-D302-9E41-8E2A-A9999182B2ED}" type="pres">
      <dgm:prSet presAssocID="{E82E71C3-2007-1142-AE05-C6BB7EC54721}" presName="root2" presStyleCnt="0"/>
      <dgm:spPr/>
    </dgm:pt>
    <dgm:pt modelId="{127798F6-3476-A046-9F00-8CCE9922FBCB}" type="pres">
      <dgm:prSet presAssocID="{E82E71C3-2007-1142-AE05-C6BB7EC54721}" presName="LevelTwoTextNode" presStyleLbl="asst1" presStyleIdx="2" presStyleCnt="3" custScaleX="12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CED9A-6F05-AD40-8EB3-CCD66997C594}" type="pres">
      <dgm:prSet presAssocID="{E82E71C3-2007-1142-AE05-C6BB7EC54721}" presName="level3hierChild" presStyleCnt="0"/>
      <dgm:spPr/>
    </dgm:pt>
  </dgm:ptLst>
  <dgm:cxnLst>
    <dgm:cxn modelId="{BF489388-05FC-3E45-848D-6C01BACAAD1B}" type="presOf" srcId="{761332BA-96C3-D347-A230-1E14019A18E3}" destId="{AA772A2C-D6DF-6748-B84E-1824575162C1}" srcOrd="0" destOrd="0" presId="urn:microsoft.com/office/officeart/2005/8/layout/hierarchy2"/>
    <dgm:cxn modelId="{5AAE34D3-7C35-CD42-800E-389FA6FCA37E}" type="presOf" srcId="{B2F796C4-9EE3-0A43-8052-3EFCC8EBCED9}" destId="{1CAC7EBF-03D1-9F4E-A06B-90252469B245}" srcOrd="1" destOrd="0" presId="urn:microsoft.com/office/officeart/2005/8/layout/hierarchy2"/>
    <dgm:cxn modelId="{BA7B7C93-3A87-444A-9878-33CC565A5F30}" type="presOf" srcId="{8484A19E-B245-4E44-99EE-E6C9755DE1D6}" destId="{EAA565BF-F75F-AA43-8D74-B420C8501DEB}" srcOrd="0" destOrd="0" presId="urn:microsoft.com/office/officeart/2005/8/layout/hierarchy2"/>
    <dgm:cxn modelId="{779066CA-4E9E-EF44-A003-7112D65FA229}" type="presOf" srcId="{4C8D3E2E-3BE5-4341-A47E-DD5BA04DD58F}" destId="{1D290952-237F-9C45-81BE-B19C7470DC2C}" srcOrd="0" destOrd="0" presId="urn:microsoft.com/office/officeart/2005/8/layout/hierarchy2"/>
    <dgm:cxn modelId="{4EC27EAD-EE3F-8743-B7A6-68E85B4F13FC}" type="presOf" srcId="{E82E71C3-2007-1142-AE05-C6BB7EC54721}" destId="{127798F6-3476-A046-9F00-8CCE9922FBCB}" srcOrd="0" destOrd="0" presId="urn:microsoft.com/office/officeart/2005/8/layout/hierarchy2"/>
    <dgm:cxn modelId="{759B9190-4786-E241-BA5A-1220F6736BFD}" type="presOf" srcId="{1F5CA436-4EF8-5341-91FC-08117ABC4A73}" destId="{8C31A648-DFBD-3E45-A0A8-F4E4B6F44E23}" srcOrd="0" destOrd="0" presId="urn:microsoft.com/office/officeart/2005/8/layout/hierarchy2"/>
    <dgm:cxn modelId="{29CE097B-D489-284C-92FD-7F3F58020AC0}" type="presOf" srcId="{B59E1323-F5D5-6246-B988-A78E47424EB4}" destId="{AF7F8112-4D13-224C-8C70-852DC04AA9A3}" srcOrd="0" destOrd="0" presId="urn:microsoft.com/office/officeart/2005/8/layout/hierarchy2"/>
    <dgm:cxn modelId="{98F7BD74-E483-C64E-AF93-B37EB2A3552C}" type="presOf" srcId="{8484A19E-B245-4E44-99EE-E6C9755DE1D6}" destId="{DC09AAB3-B59B-6B46-8A73-0CF8C1099ECF}" srcOrd="1" destOrd="0" presId="urn:microsoft.com/office/officeart/2005/8/layout/hierarchy2"/>
    <dgm:cxn modelId="{337FE03C-949E-A241-87A8-99C0757F8D8F}" srcId="{761332BA-96C3-D347-A230-1E14019A18E3}" destId="{E82E71C3-2007-1142-AE05-C6BB7EC54721}" srcOrd="2" destOrd="0" parTransId="{4C8D3E2E-3BE5-4341-A47E-DD5BA04DD58F}" sibTransId="{9476268E-8A6A-714E-98D4-D90E3ED6BA44}"/>
    <dgm:cxn modelId="{4B12FB0F-5CA1-104E-9D20-B626FD9DE088}" type="presOf" srcId="{52A0BE3C-E4DF-1D43-B11F-DE0215F349FB}" destId="{BF60102E-6713-804C-89EC-458B8B813284}" srcOrd="0" destOrd="0" presId="urn:microsoft.com/office/officeart/2005/8/layout/hierarchy2"/>
    <dgm:cxn modelId="{014E9760-84F9-1446-82C0-4FE4B0B6C75E}" type="presOf" srcId="{4C8D3E2E-3BE5-4341-A47E-DD5BA04DD58F}" destId="{0AA3A810-22BB-0B42-AC40-C74CB4B8384F}" srcOrd="1" destOrd="0" presId="urn:microsoft.com/office/officeart/2005/8/layout/hierarchy2"/>
    <dgm:cxn modelId="{140815DE-0ED1-434A-B524-B536FC0BF72E}" srcId="{1F5CA436-4EF8-5341-91FC-08117ABC4A73}" destId="{761332BA-96C3-D347-A230-1E14019A18E3}" srcOrd="0" destOrd="0" parTransId="{5B35CE8F-310F-6049-8D01-3F59AE23C23E}" sibTransId="{B39807C0-23AF-C445-A461-0F20793F83D4}"/>
    <dgm:cxn modelId="{3FB487B2-1915-CA46-BF07-2FA5ED43D3FB}" type="presOf" srcId="{B2F796C4-9EE3-0A43-8052-3EFCC8EBCED9}" destId="{4C55C837-F47C-D04B-A09F-7220F96DE54C}" srcOrd="0" destOrd="0" presId="urn:microsoft.com/office/officeart/2005/8/layout/hierarchy2"/>
    <dgm:cxn modelId="{C3BDC1C4-BB2B-9F49-93CF-F8C63493B6D6}" srcId="{761332BA-96C3-D347-A230-1E14019A18E3}" destId="{B59E1323-F5D5-6246-B988-A78E47424EB4}" srcOrd="1" destOrd="0" parTransId="{B2F796C4-9EE3-0A43-8052-3EFCC8EBCED9}" sibTransId="{D89C9B54-01A8-EA4D-8883-E6C4316E2F79}"/>
    <dgm:cxn modelId="{58806ABB-8D88-4B4B-9B1D-C4ED4D4FF73B}" srcId="{761332BA-96C3-D347-A230-1E14019A18E3}" destId="{52A0BE3C-E4DF-1D43-B11F-DE0215F349FB}" srcOrd="0" destOrd="0" parTransId="{8484A19E-B245-4E44-99EE-E6C9755DE1D6}" sibTransId="{33219DC2-51DB-AE4D-8952-11ECC6E55481}"/>
    <dgm:cxn modelId="{29412F69-3FA5-AB41-9DF3-00F4C348D3E4}" type="presParOf" srcId="{8C31A648-DFBD-3E45-A0A8-F4E4B6F44E23}" destId="{488DBCB4-C30C-A545-A40D-20CBBF675407}" srcOrd="0" destOrd="0" presId="urn:microsoft.com/office/officeart/2005/8/layout/hierarchy2"/>
    <dgm:cxn modelId="{1B7A468D-11BB-BC40-A566-4C2E39352303}" type="presParOf" srcId="{488DBCB4-C30C-A545-A40D-20CBBF675407}" destId="{AA772A2C-D6DF-6748-B84E-1824575162C1}" srcOrd="0" destOrd="0" presId="urn:microsoft.com/office/officeart/2005/8/layout/hierarchy2"/>
    <dgm:cxn modelId="{18AB5E1C-F5D6-564B-B54C-CC2756FC7527}" type="presParOf" srcId="{488DBCB4-C30C-A545-A40D-20CBBF675407}" destId="{926EA6C1-2C40-BD46-B77E-2F765CF037F6}" srcOrd="1" destOrd="0" presId="urn:microsoft.com/office/officeart/2005/8/layout/hierarchy2"/>
    <dgm:cxn modelId="{4E5EE36E-29BC-4542-AC10-EEDD5C1126F2}" type="presParOf" srcId="{926EA6C1-2C40-BD46-B77E-2F765CF037F6}" destId="{EAA565BF-F75F-AA43-8D74-B420C8501DEB}" srcOrd="0" destOrd="0" presId="urn:microsoft.com/office/officeart/2005/8/layout/hierarchy2"/>
    <dgm:cxn modelId="{CBE5FF60-1765-D345-A98C-129F33559E1F}" type="presParOf" srcId="{EAA565BF-F75F-AA43-8D74-B420C8501DEB}" destId="{DC09AAB3-B59B-6B46-8A73-0CF8C1099ECF}" srcOrd="0" destOrd="0" presId="urn:microsoft.com/office/officeart/2005/8/layout/hierarchy2"/>
    <dgm:cxn modelId="{AE0853DC-571C-3E40-8FF5-698F1177FF8E}" type="presParOf" srcId="{926EA6C1-2C40-BD46-B77E-2F765CF037F6}" destId="{51819AAF-EC79-2640-A882-9E044D44CF7D}" srcOrd="1" destOrd="0" presId="urn:microsoft.com/office/officeart/2005/8/layout/hierarchy2"/>
    <dgm:cxn modelId="{0F2276D6-584B-8546-B9C6-730148E469D0}" type="presParOf" srcId="{51819AAF-EC79-2640-A882-9E044D44CF7D}" destId="{BF60102E-6713-804C-89EC-458B8B813284}" srcOrd="0" destOrd="0" presId="urn:microsoft.com/office/officeart/2005/8/layout/hierarchy2"/>
    <dgm:cxn modelId="{A646A321-FDEF-BD4D-9717-3ECC4261777A}" type="presParOf" srcId="{51819AAF-EC79-2640-A882-9E044D44CF7D}" destId="{8798D1E2-8BA8-2048-A2F0-4F97C65275DF}" srcOrd="1" destOrd="0" presId="urn:microsoft.com/office/officeart/2005/8/layout/hierarchy2"/>
    <dgm:cxn modelId="{F86DC70F-763A-F04D-A6D7-7E1D0DF219DB}" type="presParOf" srcId="{926EA6C1-2C40-BD46-B77E-2F765CF037F6}" destId="{4C55C837-F47C-D04B-A09F-7220F96DE54C}" srcOrd="2" destOrd="0" presId="urn:microsoft.com/office/officeart/2005/8/layout/hierarchy2"/>
    <dgm:cxn modelId="{ADCF27F6-8BC6-D642-AD64-1BF8E6F59BAD}" type="presParOf" srcId="{4C55C837-F47C-D04B-A09F-7220F96DE54C}" destId="{1CAC7EBF-03D1-9F4E-A06B-90252469B245}" srcOrd="0" destOrd="0" presId="urn:microsoft.com/office/officeart/2005/8/layout/hierarchy2"/>
    <dgm:cxn modelId="{1996F159-35F7-E24B-BA20-27A090D30BDC}" type="presParOf" srcId="{926EA6C1-2C40-BD46-B77E-2F765CF037F6}" destId="{9B0639C3-3CBE-A642-8FC8-D456D79A7B57}" srcOrd="3" destOrd="0" presId="urn:microsoft.com/office/officeart/2005/8/layout/hierarchy2"/>
    <dgm:cxn modelId="{B14856B9-258D-364C-A696-9976AE964C90}" type="presParOf" srcId="{9B0639C3-3CBE-A642-8FC8-D456D79A7B57}" destId="{AF7F8112-4D13-224C-8C70-852DC04AA9A3}" srcOrd="0" destOrd="0" presId="urn:microsoft.com/office/officeart/2005/8/layout/hierarchy2"/>
    <dgm:cxn modelId="{47C9032A-A771-664F-AA1D-9B7E2D6004E4}" type="presParOf" srcId="{9B0639C3-3CBE-A642-8FC8-D456D79A7B57}" destId="{2455FD64-5A3E-364C-82B7-18B4008779A0}" srcOrd="1" destOrd="0" presId="urn:microsoft.com/office/officeart/2005/8/layout/hierarchy2"/>
    <dgm:cxn modelId="{F99D4BCA-5AAE-9B4E-A572-FCF8ADF26C4E}" type="presParOf" srcId="{926EA6C1-2C40-BD46-B77E-2F765CF037F6}" destId="{1D290952-237F-9C45-81BE-B19C7470DC2C}" srcOrd="4" destOrd="0" presId="urn:microsoft.com/office/officeart/2005/8/layout/hierarchy2"/>
    <dgm:cxn modelId="{7837E1DF-939C-A241-B290-0C7A01796C13}" type="presParOf" srcId="{1D290952-237F-9C45-81BE-B19C7470DC2C}" destId="{0AA3A810-22BB-0B42-AC40-C74CB4B8384F}" srcOrd="0" destOrd="0" presId="urn:microsoft.com/office/officeart/2005/8/layout/hierarchy2"/>
    <dgm:cxn modelId="{E73E6D36-1F7F-714F-8F88-719B555023A8}" type="presParOf" srcId="{926EA6C1-2C40-BD46-B77E-2F765CF037F6}" destId="{6D109B54-D302-9E41-8E2A-A9999182B2ED}" srcOrd="5" destOrd="0" presId="urn:microsoft.com/office/officeart/2005/8/layout/hierarchy2"/>
    <dgm:cxn modelId="{5F9414C5-C51B-904A-A039-3BD81B747774}" type="presParOf" srcId="{6D109B54-D302-9E41-8E2A-A9999182B2ED}" destId="{127798F6-3476-A046-9F00-8CCE9922FBCB}" srcOrd="0" destOrd="0" presId="urn:microsoft.com/office/officeart/2005/8/layout/hierarchy2"/>
    <dgm:cxn modelId="{78ADFD15-4550-5F42-934F-EB6B7611C057}" type="presParOf" srcId="{6D109B54-D302-9E41-8E2A-A9999182B2ED}" destId="{C9CCED9A-6F05-AD40-8EB3-CCD66997C594}" srcOrd="1" destOrd="0" presId="urn:microsoft.com/office/officeart/2005/8/layout/hierarchy2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55F2C-5F90-EB4F-AEB3-75D9E22B98B9}">
      <dsp:nvSpPr>
        <dsp:cNvPr id="0" name=""/>
        <dsp:cNvSpPr/>
      </dsp:nvSpPr>
      <dsp:spPr>
        <a:xfrm>
          <a:off x="2148991" y="-25860"/>
          <a:ext cx="4234996" cy="4234996"/>
        </a:xfrm>
        <a:prstGeom prst="circularArrow">
          <a:avLst>
            <a:gd name="adj1" fmla="val 5544"/>
            <a:gd name="adj2" fmla="val 330680"/>
            <a:gd name="adj3" fmla="val 13756206"/>
            <a:gd name="adj4" fmla="val 1739797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0A686D-0CB3-7148-91EF-23C06F3FA0AD}">
      <dsp:nvSpPr>
        <dsp:cNvPr id="0" name=""/>
        <dsp:cNvSpPr/>
      </dsp:nvSpPr>
      <dsp:spPr>
        <a:xfrm>
          <a:off x="3266522" y="1771"/>
          <a:ext cx="1999934" cy="999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aramond"/>
              <a:cs typeface="Garamond"/>
            </a:rPr>
            <a:t>(Re-) incarceration</a:t>
          </a:r>
          <a:endParaRPr lang="en-US" sz="2000" b="1" kern="1200" dirty="0">
            <a:latin typeface="Garamond"/>
            <a:cs typeface="Garamond"/>
          </a:endParaRPr>
        </a:p>
      </dsp:txBody>
      <dsp:txXfrm>
        <a:off x="3266522" y="1771"/>
        <a:ext cx="1999934" cy="999967"/>
      </dsp:txXfrm>
    </dsp:sp>
    <dsp:sp modelId="{19D59A6F-F19E-D24C-AC70-A90ACA1D39A9}">
      <dsp:nvSpPr>
        <dsp:cNvPr id="0" name=""/>
        <dsp:cNvSpPr/>
      </dsp:nvSpPr>
      <dsp:spPr>
        <a:xfrm>
          <a:off x="4737088" y="1249665"/>
          <a:ext cx="2493958" cy="999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aramond"/>
              <a:cs typeface="Garamond"/>
            </a:rPr>
            <a:t>Concentration</a:t>
          </a:r>
          <a:endParaRPr lang="en-US" sz="2000" b="1" kern="1200" dirty="0">
            <a:latin typeface="Garamond"/>
            <a:cs typeface="Garamond"/>
          </a:endParaRPr>
        </a:p>
      </dsp:txBody>
      <dsp:txXfrm>
        <a:off x="4737088" y="1249665"/>
        <a:ext cx="2493958" cy="999967"/>
      </dsp:txXfrm>
    </dsp:sp>
    <dsp:sp modelId="{35B54E31-48A2-F541-A503-79D467904175}">
      <dsp:nvSpPr>
        <dsp:cNvPr id="0" name=""/>
        <dsp:cNvSpPr/>
      </dsp:nvSpPr>
      <dsp:spPr>
        <a:xfrm>
          <a:off x="4557932" y="3268790"/>
          <a:ext cx="1999934" cy="999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aramond"/>
              <a:cs typeface="Garamond"/>
            </a:rPr>
            <a:t>Amplification</a:t>
          </a:r>
          <a:endParaRPr lang="en-US" sz="2000" b="1" kern="1200" dirty="0">
            <a:latin typeface="Garamond"/>
            <a:cs typeface="Garamond"/>
          </a:endParaRPr>
        </a:p>
      </dsp:txBody>
      <dsp:txXfrm>
        <a:off x="4557932" y="3268790"/>
        <a:ext cx="1999934" cy="999967"/>
      </dsp:txXfrm>
    </dsp:sp>
    <dsp:sp modelId="{791187AD-5ACF-5E42-A602-1AB466561F56}">
      <dsp:nvSpPr>
        <dsp:cNvPr id="0" name=""/>
        <dsp:cNvSpPr/>
      </dsp:nvSpPr>
      <dsp:spPr>
        <a:xfrm>
          <a:off x="1826704" y="3268794"/>
          <a:ext cx="2480638" cy="999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aramond"/>
              <a:cs typeface="Garamond"/>
            </a:rPr>
            <a:t>Dissemination</a:t>
          </a:r>
          <a:endParaRPr lang="en-US" sz="2400" b="1" kern="1200" dirty="0">
            <a:latin typeface="Garamond"/>
            <a:cs typeface="Garamond"/>
          </a:endParaRPr>
        </a:p>
      </dsp:txBody>
      <dsp:txXfrm>
        <a:off x="1826704" y="3268794"/>
        <a:ext cx="2480638" cy="999967"/>
      </dsp:txXfrm>
    </dsp:sp>
    <dsp:sp modelId="{5587841E-4230-824E-9DCB-8E170DC922C5}">
      <dsp:nvSpPr>
        <dsp:cNvPr id="0" name=""/>
        <dsp:cNvSpPr/>
      </dsp:nvSpPr>
      <dsp:spPr>
        <a:xfrm>
          <a:off x="1548944" y="1249665"/>
          <a:ext cx="1999934" cy="999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aramond"/>
              <a:cs typeface="Garamond"/>
            </a:rPr>
            <a:t>Post-release exposures</a:t>
          </a:r>
          <a:endParaRPr lang="en-US" sz="2000" b="1" kern="1200" dirty="0">
            <a:latin typeface="Garamond"/>
            <a:cs typeface="Garamond"/>
          </a:endParaRPr>
        </a:p>
      </dsp:txBody>
      <dsp:txXfrm>
        <a:off x="1548944" y="1249665"/>
        <a:ext cx="1999934" cy="9999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5D322-3165-614D-A954-F0546ABEC052}">
      <dsp:nvSpPr>
        <dsp:cNvPr id="0" name=""/>
        <dsp:cNvSpPr/>
      </dsp:nvSpPr>
      <dsp:spPr>
        <a:xfrm>
          <a:off x="0" y="71886"/>
          <a:ext cx="6096000" cy="796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/>
              <a:cs typeface="Garamond"/>
            </a:rPr>
            <a:t>Jails</a:t>
          </a:r>
          <a:endParaRPr lang="en-US" sz="3200" b="1" kern="1200" dirty="0">
            <a:latin typeface="Garamond"/>
            <a:cs typeface="Garamond"/>
          </a:endParaRPr>
        </a:p>
      </dsp:txBody>
      <dsp:txXfrm>
        <a:off x="0" y="71886"/>
        <a:ext cx="6096000" cy="796334"/>
      </dsp:txXfrm>
    </dsp:sp>
    <dsp:sp modelId="{83E225C1-FE42-0841-8FF6-516705E2FA17}">
      <dsp:nvSpPr>
        <dsp:cNvPr id="0" name=""/>
        <dsp:cNvSpPr/>
      </dsp:nvSpPr>
      <dsp:spPr>
        <a:xfrm>
          <a:off x="0" y="868220"/>
          <a:ext cx="6096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Garamond"/>
              <a:cs typeface="Garamond"/>
            </a:rPr>
            <a:t>Short term</a:t>
          </a:r>
          <a:endParaRPr lang="en-US" sz="2800" kern="1200" dirty="0">
            <a:latin typeface="Garamond"/>
            <a:cs typeface="Garamond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Garamond"/>
              <a:cs typeface="Garamond"/>
            </a:rPr>
            <a:t>Locally operated</a:t>
          </a:r>
          <a:endParaRPr lang="en-US" sz="2800" kern="1200" dirty="0">
            <a:latin typeface="Garamond"/>
            <a:cs typeface="Garamond"/>
          </a:endParaRPr>
        </a:p>
      </dsp:txBody>
      <dsp:txXfrm>
        <a:off x="0" y="868220"/>
        <a:ext cx="6096000" cy="1076400"/>
      </dsp:txXfrm>
    </dsp:sp>
    <dsp:sp modelId="{DA3DF0F2-629C-3B4B-A355-FE991A4467A0}">
      <dsp:nvSpPr>
        <dsp:cNvPr id="0" name=""/>
        <dsp:cNvSpPr/>
      </dsp:nvSpPr>
      <dsp:spPr>
        <a:xfrm>
          <a:off x="0" y="1944620"/>
          <a:ext cx="6096000" cy="80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/>
              <a:cs typeface="Garamond"/>
            </a:rPr>
            <a:t>Prisons</a:t>
          </a:r>
          <a:endParaRPr lang="en-US" sz="2800" b="1" kern="1200" dirty="0">
            <a:latin typeface="Garamond"/>
            <a:cs typeface="Garamond"/>
          </a:endParaRPr>
        </a:p>
      </dsp:txBody>
      <dsp:txXfrm>
        <a:off x="0" y="1944620"/>
        <a:ext cx="6096000" cy="802905"/>
      </dsp:txXfrm>
    </dsp:sp>
    <dsp:sp modelId="{9ACAABC4-C68F-E04D-8CAD-6E3E751E28CD}">
      <dsp:nvSpPr>
        <dsp:cNvPr id="0" name=""/>
        <dsp:cNvSpPr/>
      </dsp:nvSpPr>
      <dsp:spPr>
        <a:xfrm>
          <a:off x="0" y="2747526"/>
          <a:ext cx="60960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Garamond"/>
              <a:cs typeface="Garamond"/>
            </a:rPr>
            <a:t>Longer term</a:t>
          </a:r>
          <a:endParaRPr lang="en-US" sz="2800" kern="1200" dirty="0">
            <a:latin typeface="Garamond"/>
            <a:cs typeface="Garamond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Garamond"/>
              <a:cs typeface="Garamond"/>
            </a:rPr>
            <a:t>Operated by state or federal governments</a:t>
          </a:r>
          <a:endParaRPr lang="en-US" sz="2800" kern="1200" dirty="0">
            <a:latin typeface="Garamond"/>
            <a:cs typeface="Garamond"/>
          </a:endParaRPr>
        </a:p>
      </dsp:txBody>
      <dsp:txXfrm>
        <a:off x="0" y="2747526"/>
        <a:ext cx="6096000" cy="12445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D9014-E861-D541-972E-E8AF2390416E}">
      <dsp:nvSpPr>
        <dsp:cNvPr id="0" name=""/>
        <dsp:cNvSpPr/>
      </dsp:nvSpPr>
      <dsp:spPr>
        <a:xfrm>
          <a:off x="3106815" y="934458"/>
          <a:ext cx="1197105" cy="119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C1534B-F515-0B4E-8739-5425762C76D4}">
      <dsp:nvSpPr>
        <dsp:cNvPr id="0" name=""/>
        <dsp:cNvSpPr/>
      </dsp:nvSpPr>
      <dsp:spPr>
        <a:xfrm>
          <a:off x="3019526" y="0"/>
          <a:ext cx="1371682" cy="7340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aramond"/>
              <a:cs typeface="Garamond"/>
            </a:rPr>
            <a:t>Priorities</a:t>
          </a:r>
          <a:endParaRPr lang="en-US" sz="2500" kern="1200" dirty="0">
            <a:latin typeface="Garamond"/>
            <a:cs typeface="Garamond"/>
          </a:endParaRPr>
        </a:p>
      </dsp:txBody>
      <dsp:txXfrm>
        <a:off x="3019526" y="0"/>
        <a:ext cx="1371682" cy="734060"/>
      </dsp:txXfrm>
    </dsp:sp>
    <dsp:sp modelId="{91D2A076-97B7-E945-9FC7-1A4614EC4AAC}">
      <dsp:nvSpPr>
        <dsp:cNvPr id="0" name=""/>
        <dsp:cNvSpPr/>
      </dsp:nvSpPr>
      <dsp:spPr>
        <a:xfrm>
          <a:off x="3457966" y="1103292"/>
          <a:ext cx="1197105" cy="119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C4BC40-3CF8-2140-8E1A-FB7531D76491}">
      <dsp:nvSpPr>
        <dsp:cNvPr id="0" name=""/>
        <dsp:cNvSpPr/>
      </dsp:nvSpPr>
      <dsp:spPr>
        <a:xfrm>
          <a:off x="4503216" y="697356"/>
          <a:ext cx="1895859" cy="8074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aramond"/>
              <a:cs typeface="Garamond"/>
            </a:rPr>
            <a:t>Medical care</a:t>
          </a:r>
          <a:endParaRPr lang="en-US" sz="2500" kern="1200" dirty="0">
            <a:latin typeface="Garamond"/>
            <a:cs typeface="Garamond"/>
          </a:endParaRPr>
        </a:p>
      </dsp:txBody>
      <dsp:txXfrm>
        <a:off x="4503216" y="697356"/>
        <a:ext cx="1895859" cy="807466"/>
      </dsp:txXfrm>
    </dsp:sp>
    <dsp:sp modelId="{C0DA4088-AC25-8747-8549-C3673F1C1C79}">
      <dsp:nvSpPr>
        <dsp:cNvPr id="0" name=""/>
        <dsp:cNvSpPr/>
      </dsp:nvSpPr>
      <dsp:spPr>
        <a:xfrm>
          <a:off x="3544257" y="1483168"/>
          <a:ext cx="1197105" cy="119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4CEF0B-4370-2E4F-9678-D587994C874C}">
      <dsp:nvSpPr>
        <dsp:cNvPr id="0" name=""/>
        <dsp:cNvSpPr/>
      </dsp:nvSpPr>
      <dsp:spPr>
        <a:xfrm>
          <a:off x="4927412" y="1725041"/>
          <a:ext cx="1271924" cy="862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aramond"/>
              <a:cs typeface="Garamond"/>
            </a:rPr>
            <a:t>Expertise</a:t>
          </a:r>
          <a:endParaRPr lang="en-US" sz="2500" kern="1200" dirty="0">
            <a:latin typeface="Garamond"/>
            <a:cs typeface="Garamond"/>
          </a:endParaRPr>
        </a:p>
      </dsp:txBody>
      <dsp:txXfrm>
        <a:off x="4927412" y="1725041"/>
        <a:ext cx="1271924" cy="862520"/>
      </dsp:txXfrm>
    </dsp:sp>
    <dsp:sp modelId="{D83BA010-85D9-F945-B5E3-A4279DCC922D}">
      <dsp:nvSpPr>
        <dsp:cNvPr id="0" name=""/>
        <dsp:cNvSpPr/>
      </dsp:nvSpPr>
      <dsp:spPr>
        <a:xfrm>
          <a:off x="3301345" y="1787803"/>
          <a:ext cx="1197105" cy="119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D70D95-F009-E24C-AB78-ADBECE7351BA}">
      <dsp:nvSpPr>
        <dsp:cNvPr id="0" name=""/>
        <dsp:cNvSpPr/>
      </dsp:nvSpPr>
      <dsp:spPr>
        <a:xfrm>
          <a:off x="4378739" y="2881185"/>
          <a:ext cx="1371682" cy="7891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aramond"/>
              <a:cs typeface="Garamond"/>
            </a:rPr>
            <a:t>Movement</a:t>
          </a:r>
          <a:endParaRPr lang="en-US" sz="2500" kern="1200" dirty="0">
            <a:latin typeface="Garamond"/>
            <a:cs typeface="Garamond"/>
          </a:endParaRPr>
        </a:p>
      </dsp:txBody>
      <dsp:txXfrm>
        <a:off x="4378739" y="2881185"/>
        <a:ext cx="1371682" cy="789114"/>
      </dsp:txXfrm>
    </dsp:sp>
    <dsp:sp modelId="{368445CF-4857-DF4C-B43C-D4B0F96F967A}">
      <dsp:nvSpPr>
        <dsp:cNvPr id="0" name=""/>
        <dsp:cNvSpPr/>
      </dsp:nvSpPr>
      <dsp:spPr>
        <a:xfrm>
          <a:off x="2912285" y="1787803"/>
          <a:ext cx="1197105" cy="119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362121-9031-A043-B3E0-F9AA9D76C4D3}">
      <dsp:nvSpPr>
        <dsp:cNvPr id="0" name=""/>
        <dsp:cNvSpPr/>
      </dsp:nvSpPr>
      <dsp:spPr>
        <a:xfrm>
          <a:off x="1660313" y="2881185"/>
          <a:ext cx="1371682" cy="7891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aramond"/>
              <a:cs typeface="Garamond"/>
            </a:rPr>
            <a:t>Crowding</a:t>
          </a:r>
          <a:endParaRPr lang="en-US" sz="2500" kern="1200" dirty="0">
            <a:latin typeface="Garamond"/>
            <a:cs typeface="Garamond"/>
          </a:endParaRPr>
        </a:p>
      </dsp:txBody>
      <dsp:txXfrm>
        <a:off x="1660313" y="2881185"/>
        <a:ext cx="1371682" cy="789114"/>
      </dsp:txXfrm>
    </dsp:sp>
    <dsp:sp modelId="{A2D74FF2-B2AC-5742-B675-A1C0A3A6FB19}">
      <dsp:nvSpPr>
        <dsp:cNvPr id="0" name=""/>
        <dsp:cNvSpPr/>
      </dsp:nvSpPr>
      <dsp:spPr>
        <a:xfrm>
          <a:off x="2669373" y="1483168"/>
          <a:ext cx="1197105" cy="119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F6302D-6D55-A944-B1AC-86467B57BD29}">
      <dsp:nvSpPr>
        <dsp:cNvPr id="0" name=""/>
        <dsp:cNvSpPr/>
      </dsp:nvSpPr>
      <dsp:spPr>
        <a:xfrm>
          <a:off x="1211399" y="1725041"/>
          <a:ext cx="1271924" cy="862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aramond"/>
              <a:cs typeface="Garamond"/>
            </a:rPr>
            <a:t>Hygiene</a:t>
          </a:r>
          <a:endParaRPr lang="en-US" sz="2500" kern="1200" dirty="0">
            <a:latin typeface="Garamond"/>
            <a:cs typeface="Garamond"/>
          </a:endParaRPr>
        </a:p>
      </dsp:txBody>
      <dsp:txXfrm>
        <a:off x="1211399" y="1725041"/>
        <a:ext cx="1271924" cy="862520"/>
      </dsp:txXfrm>
    </dsp:sp>
    <dsp:sp modelId="{F3E4FB4D-564C-4B41-8A76-8243A268E6F5}">
      <dsp:nvSpPr>
        <dsp:cNvPr id="0" name=""/>
        <dsp:cNvSpPr/>
      </dsp:nvSpPr>
      <dsp:spPr>
        <a:xfrm>
          <a:off x="2755664" y="1103292"/>
          <a:ext cx="1197105" cy="119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B12B8A-45C7-3046-9F33-224D052AC9BF}">
      <dsp:nvSpPr>
        <dsp:cNvPr id="0" name=""/>
        <dsp:cNvSpPr/>
      </dsp:nvSpPr>
      <dsp:spPr>
        <a:xfrm>
          <a:off x="1311157" y="697356"/>
          <a:ext cx="1296863" cy="8074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aramond"/>
              <a:cs typeface="Garamond"/>
            </a:rPr>
            <a:t>Sharing</a:t>
          </a:r>
          <a:endParaRPr lang="en-US" sz="2500" kern="1200" dirty="0">
            <a:latin typeface="Garamond"/>
            <a:cs typeface="Garamond"/>
          </a:endParaRPr>
        </a:p>
      </dsp:txBody>
      <dsp:txXfrm>
        <a:off x="1311157" y="697356"/>
        <a:ext cx="1296863" cy="8074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72A2C-D6DF-6748-B84E-1824575162C1}">
      <dsp:nvSpPr>
        <dsp:cNvPr id="0" name=""/>
        <dsp:cNvSpPr/>
      </dsp:nvSpPr>
      <dsp:spPr>
        <a:xfrm>
          <a:off x="737364" y="1362769"/>
          <a:ext cx="840607" cy="5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Intake</a:t>
          </a:r>
          <a:endParaRPr lang="en-US" sz="2000" kern="1200" dirty="0">
            <a:latin typeface="Garamond"/>
            <a:cs typeface="Garamond"/>
          </a:endParaRPr>
        </a:p>
      </dsp:txBody>
      <dsp:txXfrm>
        <a:off x="737364" y="1362769"/>
        <a:ext cx="840607" cy="592085"/>
      </dsp:txXfrm>
    </dsp:sp>
    <dsp:sp modelId="{2ACAB00E-618E-9042-AE6C-5B4BDF24126E}">
      <dsp:nvSpPr>
        <dsp:cNvPr id="0" name=""/>
        <dsp:cNvSpPr/>
      </dsp:nvSpPr>
      <dsp:spPr>
        <a:xfrm rot="17350740">
          <a:off x="1093895" y="961851"/>
          <a:ext cx="14418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1822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350740">
        <a:off x="1778761" y="941867"/>
        <a:ext cx="72091" cy="72091"/>
      </dsp:txXfrm>
    </dsp:sp>
    <dsp:sp modelId="{60026FD1-C8C0-EF4F-B6DB-D648EADA817D}">
      <dsp:nvSpPr>
        <dsp:cNvPr id="0" name=""/>
        <dsp:cNvSpPr/>
      </dsp:nvSpPr>
      <dsp:spPr>
        <a:xfrm>
          <a:off x="2051641" y="971"/>
          <a:ext cx="2270861" cy="5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17 Mandatory</a:t>
          </a:r>
          <a:endParaRPr lang="en-US" sz="2000" kern="1200" dirty="0">
            <a:latin typeface="Garamond"/>
            <a:cs typeface="Garamond"/>
          </a:endParaRPr>
        </a:p>
      </dsp:txBody>
      <dsp:txXfrm>
        <a:off x="2051641" y="971"/>
        <a:ext cx="2270861" cy="592085"/>
      </dsp:txXfrm>
    </dsp:sp>
    <dsp:sp modelId="{4C55C837-F47C-D04B-A09F-7220F96DE54C}">
      <dsp:nvSpPr>
        <dsp:cNvPr id="0" name=""/>
        <dsp:cNvSpPr/>
      </dsp:nvSpPr>
      <dsp:spPr>
        <a:xfrm rot="18289469">
          <a:off x="1400082" y="1302300"/>
          <a:ext cx="8294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2944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>
            <a:latin typeface="Garamond"/>
            <a:cs typeface="Garamond"/>
          </a:endParaRPr>
        </a:p>
      </dsp:txBody>
      <dsp:txXfrm rot="18289469">
        <a:off x="1794070" y="1297626"/>
        <a:ext cx="41472" cy="41472"/>
      </dsp:txXfrm>
    </dsp:sp>
    <dsp:sp modelId="{AF7F8112-4D13-224C-8C70-852DC04AA9A3}">
      <dsp:nvSpPr>
        <dsp:cNvPr id="0" name=""/>
        <dsp:cNvSpPr/>
      </dsp:nvSpPr>
      <dsp:spPr>
        <a:xfrm>
          <a:off x="2051641" y="681870"/>
          <a:ext cx="2270861" cy="5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11 Opt-out</a:t>
          </a:r>
          <a:endParaRPr lang="en-US" sz="2000" kern="1200" dirty="0">
            <a:latin typeface="Garamond"/>
            <a:cs typeface="Garamond"/>
          </a:endParaRPr>
        </a:p>
      </dsp:txBody>
      <dsp:txXfrm>
        <a:off x="2051641" y="681870"/>
        <a:ext cx="2270861" cy="592085"/>
      </dsp:txXfrm>
    </dsp:sp>
    <dsp:sp modelId="{1D290952-237F-9C45-81BE-B19C7470DC2C}">
      <dsp:nvSpPr>
        <dsp:cNvPr id="0" name=""/>
        <dsp:cNvSpPr/>
      </dsp:nvSpPr>
      <dsp:spPr>
        <a:xfrm>
          <a:off x="1577972" y="1642749"/>
          <a:ext cx="4736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7366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>
            <a:latin typeface="Garamond"/>
            <a:cs typeface="Garamond"/>
          </a:endParaRPr>
        </a:p>
      </dsp:txBody>
      <dsp:txXfrm>
        <a:off x="1802965" y="1646970"/>
        <a:ext cx="23683" cy="23683"/>
      </dsp:txXfrm>
    </dsp:sp>
    <dsp:sp modelId="{127798F6-3476-A046-9F00-8CCE9922FBCB}">
      <dsp:nvSpPr>
        <dsp:cNvPr id="0" name=""/>
        <dsp:cNvSpPr/>
      </dsp:nvSpPr>
      <dsp:spPr>
        <a:xfrm>
          <a:off x="2051641" y="1362769"/>
          <a:ext cx="2270861" cy="5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10 Opt-in</a:t>
          </a:r>
          <a:endParaRPr lang="en-US" sz="2000" kern="1200" dirty="0">
            <a:latin typeface="Garamond"/>
            <a:cs typeface="Garamond"/>
          </a:endParaRPr>
        </a:p>
      </dsp:txBody>
      <dsp:txXfrm>
        <a:off x="2051641" y="1362769"/>
        <a:ext cx="2270861" cy="592085"/>
      </dsp:txXfrm>
    </dsp:sp>
    <dsp:sp modelId="{0C04AE84-2728-814A-9B48-FD6F62E98569}">
      <dsp:nvSpPr>
        <dsp:cNvPr id="0" name=""/>
        <dsp:cNvSpPr/>
      </dsp:nvSpPr>
      <dsp:spPr>
        <a:xfrm rot="3310531">
          <a:off x="1400082" y="1983199"/>
          <a:ext cx="8294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2944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1794070" y="1978525"/>
        <a:ext cx="41472" cy="41472"/>
      </dsp:txXfrm>
    </dsp:sp>
    <dsp:sp modelId="{7384BDBA-D8AC-7A45-A165-03E042D18C86}">
      <dsp:nvSpPr>
        <dsp:cNvPr id="0" name=""/>
        <dsp:cNvSpPr/>
      </dsp:nvSpPr>
      <dsp:spPr>
        <a:xfrm>
          <a:off x="2051641" y="2043667"/>
          <a:ext cx="2270861" cy="5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5 On assessment</a:t>
          </a:r>
          <a:endParaRPr lang="en-US" sz="2000" kern="1200" dirty="0">
            <a:latin typeface="Garamond"/>
            <a:cs typeface="Garamond"/>
          </a:endParaRPr>
        </a:p>
      </dsp:txBody>
      <dsp:txXfrm>
        <a:off x="2051641" y="2043667"/>
        <a:ext cx="2270861" cy="592085"/>
      </dsp:txXfrm>
    </dsp:sp>
    <dsp:sp modelId="{4AE42FDC-A081-DB41-A156-4014DF0A8736}">
      <dsp:nvSpPr>
        <dsp:cNvPr id="0" name=""/>
        <dsp:cNvSpPr/>
      </dsp:nvSpPr>
      <dsp:spPr>
        <a:xfrm rot="4249260">
          <a:off x="1093895" y="2323648"/>
          <a:ext cx="14418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1822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>
            <a:latin typeface="Garamond"/>
            <a:cs typeface="Garamond"/>
          </a:endParaRPr>
        </a:p>
      </dsp:txBody>
      <dsp:txXfrm rot="4249260">
        <a:off x="1778761" y="2303665"/>
        <a:ext cx="72091" cy="72091"/>
      </dsp:txXfrm>
    </dsp:sp>
    <dsp:sp modelId="{115B70C6-D310-6F41-8636-A5AB7E3984ED}">
      <dsp:nvSpPr>
        <dsp:cNvPr id="0" name=""/>
        <dsp:cNvSpPr/>
      </dsp:nvSpPr>
      <dsp:spPr>
        <a:xfrm>
          <a:off x="2051641" y="2724566"/>
          <a:ext cx="2270861" cy="5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2 Inmate request</a:t>
          </a:r>
          <a:endParaRPr lang="en-US" sz="2000" kern="1200" dirty="0">
            <a:latin typeface="Garamond"/>
            <a:cs typeface="Garamond"/>
          </a:endParaRPr>
        </a:p>
      </dsp:txBody>
      <dsp:txXfrm>
        <a:off x="2051641" y="2724566"/>
        <a:ext cx="2270861" cy="5920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72A2C-D6DF-6748-B84E-1824575162C1}">
      <dsp:nvSpPr>
        <dsp:cNvPr id="0" name=""/>
        <dsp:cNvSpPr/>
      </dsp:nvSpPr>
      <dsp:spPr>
        <a:xfrm>
          <a:off x="273403" y="1363058"/>
          <a:ext cx="1833176" cy="5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While in custody</a:t>
          </a:r>
          <a:endParaRPr lang="en-US" sz="2000" kern="1200" dirty="0">
            <a:latin typeface="Garamond"/>
            <a:cs typeface="Garamond"/>
          </a:endParaRPr>
        </a:p>
      </dsp:txBody>
      <dsp:txXfrm>
        <a:off x="273403" y="1363058"/>
        <a:ext cx="1833176" cy="591507"/>
      </dsp:txXfrm>
    </dsp:sp>
    <dsp:sp modelId="{2ACAB00E-618E-9042-AE6C-5B4BDF24126E}">
      <dsp:nvSpPr>
        <dsp:cNvPr id="0" name=""/>
        <dsp:cNvSpPr/>
      </dsp:nvSpPr>
      <dsp:spPr>
        <a:xfrm rot="17350740">
          <a:off x="1622975" y="962532"/>
          <a:ext cx="144041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4041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350740">
        <a:off x="2307172" y="942567"/>
        <a:ext cx="72020" cy="72020"/>
      </dsp:txXfrm>
    </dsp:sp>
    <dsp:sp modelId="{60026FD1-C8C0-EF4F-B6DB-D648EADA817D}">
      <dsp:nvSpPr>
        <dsp:cNvPr id="0" name=""/>
        <dsp:cNvSpPr/>
      </dsp:nvSpPr>
      <dsp:spPr>
        <a:xfrm>
          <a:off x="2579786" y="2590"/>
          <a:ext cx="2206677" cy="5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42 Inmate request</a:t>
          </a:r>
          <a:endParaRPr lang="en-US" sz="2000" kern="1200" dirty="0">
            <a:latin typeface="Garamond"/>
            <a:cs typeface="Garamond"/>
          </a:endParaRPr>
        </a:p>
      </dsp:txBody>
      <dsp:txXfrm>
        <a:off x="2579786" y="2590"/>
        <a:ext cx="2206677" cy="591507"/>
      </dsp:txXfrm>
    </dsp:sp>
    <dsp:sp modelId="{4C55C837-F47C-D04B-A09F-7220F96DE54C}">
      <dsp:nvSpPr>
        <dsp:cNvPr id="0" name=""/>
        <dsp:cNvSpPr/>
      </dsp:nvSpPr>
      <dsp:spPr>
        <a:xfrm rot="18289469">
          <a:off x="1928864" y="1302648"/>
          <a:ext cx="82863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2863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>
            <a:latin typeface="Garamond"/>
            <a:cs typeface="Garamond"/>
          </a:endParaRPr>
        </a:p>
      </dsp:txBody>
      <dsp:txXfrm rot="18289469">
        <a:off x="2322467" y="1297979"/>
        <a:ext cx="41431" cy="41431"/>
      </dsp:txXfrm>
    </dsp:sp>
    <dsp:sp modelId="{AF7F8112-4D13-224C-8C70-852DC04AA9A3}">
      <dsp:nvSpPr>
        <dsp:cNvPr id="0" name=""/>
        <dsp:cNvSpPr/>
      </dsp:nvSpPr>
      <dsp:spPr>
        <a:xfrm>
          <a:off x="2579786" y="682824"/>
          <a:ext cx="2206677" cy="5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39 Clinical indication</a:t>
          </a:r>
          <a:endParaRPr lang="en-US" sz="2000" kern="1200" dirty="0">
            <a:latin typeface="Garamond"/>
            <a:cs typeface="Garamond"/>
          </a:endParaRPr>
        </a:p>
      </dsp:txBody>
      <dsp:txXfrm>
        <a:off x="2579786" y="682824"/>
        <a:ext cx="2206677" cy="591507"/>
      </dsp:txXfrm>
    </dsp:sp>
    <dsp:sp modelId="{B8D1C0FE-9CD0-174D-B712-910B719E4F88}">
      <dsp:nvSpPr>
        <dsp:cNvPr id="0" name=""/>
        <dsp:cNvSpPr/>
      </dsp:nvSpPr>
      <dsp:spPr>
        <a:xfrm>
          <a:off x="2106580" y="1642765"/>
          <a:ext cx="47320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73206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1353" y="1646981"/>
        <a:ext cx="23660" cy="23660"/>
      </dsp:txXfrm>
    </dsp:sp>
    <dsp:sp modelId="{C4FC3D0A-F41C-674C-87EF-BC42F018A088}">
      <dsp:nvSpPr>
        <dsp:cNvPr id="0" name=""/>
        <dsp:cNvSpPr/>
      </dsp:nvSpPr>
      <dsp:spPr>
        <a:xfrm>
          <a:off x="2579786" y="1363058"/>
          <a:ext cx="2206677" cy="5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34 Involved in incident</a:t>
          </a:r>
          <a:endParaRPr lang="en-US" sz="2000" kern="1200" dirty="0">
            <a:latin typeface="Garamond"/>
            <a:cs typeface="Garamond"/>
          </a:endParaRPr>
        </a:p>
      </dsp:txBody>
      <dsp:txXfrm>
        <a:off x="2579786" y="1363058"/>
        <a:ext cx="2206677" cy="591507"/>
      </dsp:txXfrm>
    </dsp:sp>
    <dsp:sp modelId="{1D290952-237F-9C45-81BE-B19C7470DC2C}">
      <dsp:nvSpPr>
        <dsp:cNvPr id="0" name=""/>
        <dsp:cNvSpPr/>
      </dsp:nvSpPr>
      <dsp:spPr>
        <a:xfrm rot="3310531">
          <a:off x="1928864" y="1982882"/>
          <a:ext cx="82863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2863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>
            <a:latin typeface="Garamond"/>
            <a:cs typeface="Garamond"/>
          </a:endParaRPr>
        </a:p>
      </dsp:txBody>
      <dsp:txXfrm rot="3310531">
        <a:off x="2322467" y="1978212"/>
        <a:ext cx="41431" cy="41431"/>
      </dsp:txXfrm>
    </dsp:sp>
    <dsp:sp modelId="{127798F6-3476-A046-9F00-8CCE9922FBCB}">
      <dsp:nvSpPr>
        <dsp:cNvPr id="0" name=""/>
        <dsp:cNvSpPr/>
      </dsp:nvSpPr>
      <dsp:spPr>
        <a:xfrm>
          <a:off x="2579786" y="2043291"/>
          <a:ext cx="2206677" cy="5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20 Offered during routine exam</a:t>
          </a:r>
          <a:endParaRPr lang="en-US" sz="2000" kern="1200" dirty="0">
            <a:latin typeface="Garamond"/>
            <a:cs typeface="Garamond"/>
          </a:endParaRPr>
        </a:p>
      </dsp:txBody>
      <dsp:txXfrm>
        <a:off x="2579786" y="2043291"/>
        <a:ext cx="2206677" cy="591507"/>
      </dsp:txXfrm>
    </dsp:sp>
    <dsp:sp modelId="{4AE42FDC-A081-DB41-A156-4014DF0A8736}">
      <dsp:nvSpPr>
        <dsp:cNvPr id="0" name=""/>
        <dsp:cNvSpPr/>
      </dsp:nvSpPr>
      <dsp:spPr>
        <a:xfrm rot="4249260">
          <a:off x="1622975" y="2322999"/>
          <a:ext cx="144041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4041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>
            <a:latin typeface="Garamond"/>
            <a:cs typeface="Garamond"/>
          </a:endParaRPr>
        </a:p>
      </dsp:txBody>
      <dsp:txXfrm rot="4249260">
        <a:off x="2307172" y="2303035"/>
        <a:ext cx="72020" cy="72020"/>
      </dsp:txXfrm>
    </dsp:sp>
    <dsp:sp modelId="{115B70C6-D310-6F41-8636-A5AB7E3984ED}">
      <dsp:nvSpPr>
        <dsp:cNvPr id="0" name=""/>
        <dsp:cNvSpPr/>
      </dsp:nvSpPr>
      <dsp:spPr>
        <a:xfrm>
          <a:off x="2579786" y="2723525"/>
          <a:ext cx="2206677" cy="5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19 High-risk</a:t>
          </a:r>
          <a:endParaRPr lang="en-US" sz="2000" kern="1200" dirty="0">
            <a:latin typeface="Garamond"/>
            <a:cs typeface="Garamond"/>
          </a:endParaRPr>
        </a:p>
      </dsp:txBody>
      <dsp:txXfrm>
        <a:off x="2579786" y="2723525"/>
        <a:ext cx="2206677" cy="5915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72A2C-D6DF-6748-B84E-1824575162C1}">
      <dsp:nvSpPr>
        <dsp:cNvPr id="0" name=""/>
        <dsp:cNvSpPr/>
      </dsp:nvSpPr>
      <dsp:spPr>
        <a:xfrm>
          <a:off x="259248" y="1086968"/>
          <a:ext cx="1011138" cy="84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HBV</a:t>
          </a:r>
          <a:endParaRPr lang="en-US" sz="2000" kern="1200" dirty="0">
            <a:latin typeface="Garamond"/>
            <a:cs typeface="Garamond"/>
          </a:endParaRPr>
        </a:p>
      </dsp:txBody>
      <dsp:txXfrm>
        <a:off x="259248" y="1086968"/>
        <a:ext cx="1011138" cy="843209"/>
      </dsp:txXfrm>
    </dsp:sp>
    <dsp:sp modelId="{EAA565BF-F75F-AA43-8D74-B420C8501DEB}">
      <dsp:nvSpPr>
        <dsp:cNvPr id="0" name=""/>
        <dsp:cNvSpPr/>
      </dsp:nvSpPr>
      <dsp:spPr>
        <a:xfrm rot="17692822">
          <a:off x="897162" y="903859"/>
          <a:ext cx="128859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88593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Garamond"/>
            <a:cs typeface="Garamond"/>
          </a:endParaRPr>
        </a:p>
      </dsp:txBody>
      <dsp:txXfrm rot="17692822">
        <a:off x="1509243" y="891859"/>
        <a:ext cx="64429" cy="64429"/>
      </dsp:txXfrm>
    </dsp:sp>
    <dsp:sp modelId="{BF60102E-6713-804C-89EC-458B8B813284}">
      <dsp:nvSpPr>
        <dsp:cNvPr id="0" name=""/>
        <dsp:cNvSpPr/>
      </dsp:nvSpPr>
      <dsp:spPr>
        <a:xfrm>
          <a:off x="1812530" y="736"/>
          <a:ext cx="1727919" cy="67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43 Intake</a:t>
          </a:r>
          <a:endParaRPr lang="en-US" sz="2000" kern="1200" dirty="0">
            <a:latin typeface="Garamond"/>
            <a:cs typeface="Garamond"/>
          </a:endParaRPr>
        </a:p>
      </dsp:txBody>
      <dsp:txXfrm>
        <a:off x="1812530" y="736"/>
        <a:ext cx="1727919" cy="677679"/>
      </dsp:txXfrm>
    </dsp:sp>
    <dsp:sp modelId="{4C55C837-F47C-D04B-A09F-7220F96DE54C}">
      <dsp:nvSpPr>
        <dsp:cNvPr id="0" name=""/>
        <dsp:cNvSpPr/>
      </dsp:nvSpPr>
      <dsp:spPr>
        <a:xfrm rot="19457599">
          <a:off x="1207632" y="1293525"/>
          <a:ext cx="66765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7651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Garamond"/>
            <a:cs typeface="Garamond"/>
          </a:endParaRPr>
        </a:p>
      </dsp:txBody>
      <dsp:txXfrm rot="19457599">
        <a:off x="1524767" y="1297048"/>
        <a:ext cx="33382" cy="33382"/>
      </dsp:txXfrm>
    </dsp:sp>
    <dsp:sp modelId="{AF7F8112-4D13-224C-8C70-852DC04AA9A3}">
      <dsp:nvSpPr>
        <dsp:cNvPr id="0" name=""/>
        <dsp:cNvSpPr/>
      </dsp:nvSpPr>
      <dsp:spPr>
        <a:xfrm>
          <a:off x="1812530" y="780067"/>
          <a:ext cx="1727919" cy="67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28 Inmate request</a:t>
          </a:r>
          <a:endParaRPr lang="en-US" sz="2000" kern="1200" dirty="0">
            <a:latin typeface="Garamond"/>
            <a:cs typeface="Garamond"/>
          </a:endParaRPr>
        </a:p>
      </dsp:txBody>
      <dsp:txXfrm>
        <a:off x="1812530" y="780067"/>
        <a:ext cx="1727919" cy="677679"/>
      </dsp:txXfrm>
    </dsp:sp>
    <dsp:sp modelId="{1D290952-237F-9C45-81BE-B19C7470DC2C}">
      <dsp:nvSpPr>
        <dsp:cNvPr id="0" name=""/>
        <dsp:cNvSpPr/>
      </dsp:nvSpPr>
      <dsp:spPr>
        <a:xfrm rot="2142401">
          <a:off x="1207632" y="1683190"/>
          <a:ext cx="66765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7651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Garamond"/>
            <a:cs typeface="Garamond"/>
          </a:endParaRPr>
        </a:p>
      </dsp:txBody>
      <dsp:txXfrm rot="2142401">
        <a:off x="1524767" y="1686714"/>
        <a:ext cx="33382" cy="33382"/>
      </dsp:txXfrm>
    </dsp:sp>
    <dsp:sp modelId="{127798F6-3476-A046-9F00-8CCE9922FBCB}">
      <dsp:nvSpPr>
        <dsp:cNvPr id="0" name=""/>
        <dsp:cNvSpPr/>
      </dsp:nvSpPr>
      <dsp:spPr>
        <a:xfrm>
          <a:off x="1812530" y="1559398"/>
          <a:ext cx="1727919" cy="67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38 Physician request</a:t>
          </a:r>
          <a:endParaRPr lang="en-US" sz="2000" kern="1200" dirty="0">
            <a:latin typeface="Garamond"/>
            <a:cs typeface="Garamond"/>
          </a:endParaRPr>
        </a:p>
      </dsp:txBody>
      <dsp:txXfrm>
        <a:off x="1812530" y="1559398"/>
        <a:ext cx="1727919" cy="677679"/>
      </dsp:txXfrm>
    </dsp:sp>
    <dsp:sp modelId="{4AE42FDC-A081-DB41-A156-4014DF0A8736}">
      <dsp:nvSpPr>
        <dsp:cNvPr id="0" name=""/>
        <dsp:cNvSpPr/>
      </dsp:nvSpPr>
      <dsp:spPr>
        <a:xfrm rot="3907178">
          <a:off x="897162" y="2072856"/>
          <a:ext cx="128859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88593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Garamond"/>
            <a:cs typeface="Garamond"/>
          </a:endParaRPr>
        </a:p>
      </dsp:txBody>
      <dsp:txXfrm rot="3907178">
        <a:off x="1509243" y="2060856"/>
        <a:ext cx="64429" cy="64429"/>
      </dsp:txXfrm>
    </dsp:sp>
    <dsp:sp modelId="{115B70C6-D310-6F41-8636-A5AB7E3984ED}">
      <dsp:nvSpPr>
        <dsp:cNvPr id="0" name=""/>
        <dsp:cNvSpPr/>
      </dsp:nvSpPr>
      <dsp:spPr>
        <a:xfrm>
          <a:off x="1812530" y="2338730"/>
          <a:ext cx="1727919" cy="67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33 Risk factors</a:t>
          </a:r>
          <a:endParaRPr lang="en-US" sz="2000" kern="1200" dirty="0">
            <a:latin typeface="Garamond"/>
            <a:cs typeface="Garamond"/>
          </a:endParaRPr>
        </a:p>
      </dsp:txBody>
      <dsp:txXfrm>
        <a:off x="1812530" y="2338730"/>
        <a:ext cx="1727919" cy="6776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72A2C-D6DF-6748-B84E-1824575162C1}">
      <dsp:nvSpPr>
        <dsp:cNvPr id="0" name=""/>
        <dsp:cNvSpPr/>
      </dsp:nvSpPr>
      <dsp:spPr>
        <a:xfrm>
          <a:off x="2459" y="1020978"/>
          <a:ext cx="1169403" cy="97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HCV</a:t>
          </a:r>
          <a:endParaRPr lang="en-US" sz="2000" kern="1200" dirty="0">
            <a:latin typeface="Garamond"/>
            <a:cs typeface="Garamond"/>
          </a:endParaRPr>
        </a:p>
      </dsp:txBody>
      <dsp:txXfrm>
        <a:off x="2459" y="1020978"/>
        <a:ext cx="1169403" cy="975189"/>
      </dsp:txXfrm>
    </dsp:sp>
    <dsp:sp modelId="{EAA565BF-F75F-AA43-8D74-B420C8501DEB}">
      <dsp:nvSpPr>
        <dsp:cNvPr id="0" name=""/>
        <dsp:cNvSpPr/>
      </dsp:nvSpPr>
      <dsp:spPr>
        <a:xfrm rot="18289469">
          <a:off x="936387" y="1034537"/>
          <a:ext cx="1097950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1097950" y="23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Garamond"/>
            <a:cs typeface="Garamond"/>
          </a:endParaRPr>
        </a:p>
      </dsp:txBody>
      <dsp:txXfrm rot="18289469">
        <a:off x="1457914" y="1030467"/>
        <a:ext cx="54897" cy="54897"/>
      </dsp:txXfrm>
    </dsp:sp>
    <dsp:sp modelId="{BF60102E-6713-804C-89EC-458B8B813284}">
      <dsp:nvSpPr>
        <dsp:cNvPr id="0" name=""/>
        <dsp:cNvSpPr/>
      </dsp:nvSpPr>
      <dsp:spPr>
        <a:xfrm>
          <a:off x="1798863" y="215384"/>
          <a:ext cx="1998376" cy="783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79% Tested</a:t>
          </a:r>
          <a:endParaRPr lang="en-US" sz="2000" kern="1200" dirty="0">
            <a:latin typeface="Garamond"/>
            <a:cs typeface="Garamond"/>
          </a:endParaRPr>
        </a:p>
      </dsp:txBody>
      <dsp:txXfrm>
        <a:off x="1798863" y="215384"/>
        <a:ext cx="1998376" cy="783750"/>
      </dsp:txXfrm>
    </dsp:sp>
    <dsp:sp modelId="{4C55C837-F47C-D04B-A09F-7220F96DE54C}">
      <dsp:nvSpPr>
        <dsp:cNvPr id="0" name=""/>
        <dsp:cNvSpPr/>
      </dsp:nvSpPr>
      <dsp:spPr>
        <a:xfrm>
          <a:off x="1171862" y="1485194"/>
          <a:ext cx="627000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627000" y="23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Garamond"/>
            <a:cs typeface="Garamond"/>
          </a:endParaRPr>
        </a:p>
      </dsp:txBody>
      <dsp:txXfrm>
        <a:off x="1469687" y="1492897"/>
        <a:ext cx="31350" cy="31350"/>
      </dsp:txXfrm>
    </dsp:sp>
    <dsp:sp modelId="{AF7F8112-4D13-224C-8C70-852DC04AA9A3}">
      <dsp:nvSpPr>
        <dsp:cNvPr id="0" name=""/>
        <dsp:cNvSpPr/>
      </dsp:nvSpPr>
      <dsp:spPr>
        <a:xfrm>
          <a:off x="1798863" y="1116697"/>
          <a:ext cx="1998376" cy="783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4% Risk factors</a:t>
          </a:r>
          <a:endParaRPr lang="en-US" sz="2000" kern="1200" dirty="0">
            <a:latin typeface="Garamond"/>
            <a:cs typeface="Garamond"/>
          </a:endParaRPr>
        </a:p>
      </dsp:txBody>
      <dsp:txXfrm>
        <a:off x="1798863" y="1116697"/>
        <a:ext cx="1998376" cy="783750"/>
      </dsp:txXfrm>
    </dsp:sp>
    <dsp:sp modelId="{1D290952-237F-9C45-81BE-B19C7470DC2C}">
      <dsp:nvSpPr>
        <dsp:cNvPr id="0" name=""/>
        <dsp:cNvSpPr/>
      </dsp:nvSpPr>
      <dsp:spPr>
        <a:xfrm rot="3310531">
          <a:off x="936387" y="1935850"/>
          <a:ext cx="1097950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1097950" y="23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Garamond"/>
            <a:cs typeface="Garamond"/>
          </a:endParaRPr>
        </a:p>
      </dsp:txBody>
      <dsp:txXfrm rot="3310531">
        <a:off x="1457914" y="1931780"/>
        <a:ext cx="54897" cy="54897"/>
      </dsp:txXfrm>
    </dsp:sp>
    <dsp:sp modelId="{127798F6-3476-A046-9F00-8CCE9922FBCB}">
      <dsp:nvSpPr>
        <dsp:cNvPr id="0" name=""/>
        <dsp:cNvSpPr/>
      </dsp:nvSpPr>
      <dsp:spPr>
        <a:xfrm>
          <a:off x="1798863" y="2018011"/>
          <a:ext cx="1998376" cy="783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5% Inmates in custody</a:t>
          </a:r>
          <a:endParaRPr lang="en-US" sz="2000" kern="1200" dirty="0">
            <a:latin typeface="Garamond"/>
            <a:cs typeface="Garamond"/>
          </a:endParaRPr>
        </a:p>
      </dsp:txBody>
      <dsp:txXfrm>
        <a:off x="1798863" y="2018011"/>
        <a:ext cx="1998376" cy="78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69863"/>
            <a:ext cx="6858000" cy="693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sz="1400"/>
              <a:t>Infection Prevention and Control in Correctional Settings</a:t>
            </a:r>
          </a:p>
          <a:p>
            <a:r>
              <a:rPr lang="en-US"/>
              <a:t>Prof. Carolyn Herzig, Columbia University</a:t>
            </a:r>
            <a:br>
              <a:rPr lang="en-US"/>
            </a:br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61350"/>
            <a:ext cx="68564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/>
              <a:t>Hosted by Nicole Kenny, Virox Technologies Inc. 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9AFDB173-1280-4A1B-A9F3-34C0F790AF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89D96B85-E848-42DF-935D-D67B71D90959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405A28C4-B5DA-4822-A994-C29D30D1B2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CDD817A-3600-48CC-9771-17E3D6A93D7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8F65D37-4CE6-4498-A6B0-1CC37CE2CF7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55167AD-F170-4519-8B13-879C41820C5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E44ED2E-D73E-4E09-BC07-1FFC60CFAD8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D2510B-0D5F-4EEA-8539-68041B59C89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31C28E8-BCA1-490C-8286-FE536ABF4A8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A77F460-5B41-4A53-B3A1-3FFF8F83E87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F2EF0EB-7077-4718-AF8A-358DDDA0C0E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8A6A6C2-F0AE-44D7-ADAD-6B5AD871AF0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D276A79-6902-43EA-8E91-8BFF438A57C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80EEAB9-A15F-4464-890D-C9340B6F50B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CD4A591-0451-4AB0-A803-4FD8E7E5066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2C6B7B8-089E-4E12-A2CC-815B98FE146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5E55D53-7F64-4035-898D-926ED0D550B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6EA1D1-E35D-40CE-9650-CE9B92E7A92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E19CADF-FCE9-48CB-ABD9-75F0416CEF6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BB9D115-5247-44AB-896E-4E1D43869B21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075A34B-F7A1-4F6B-8F7F-331D57ADDFF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2A76645-548E-4B68-A9F7-F76BE91AAA42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22FBE6B-CEE2-4BA2-A90D-32D7574CFF0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0160CDF-5244-4EE2-A081-F744182B46D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0688BD9-362D-4ADA-94B4-DC686301BE8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4671F4F-CDCE-4B1E-924E-33E188247DF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23CE302-B77B-483E-A601-67D7583FDF6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F3C13F6-A9CC-44F7-BBD1-9B6488907B6C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DFDDE59-D8AF-4F1E-A140-975436F0C3D0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75BDA53-9A88-46AF-9418-3D4CD8C722A2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54E0176-C331-47A7-B895-EC2998A7ED49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5F3C829-C07B-4AF3-9143-FE57722CEE7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4AD077F-A143-4863-983A-97C39132D29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048809D-236A-4DD6-B6C0-C847B0D32B8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4865136-5413-4083-B12E-297EA001B49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7105B22-D833-4E6C-A865-64B27A99A17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EF3DA57-CE1F-4FF2-AE10-5773E9633C8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DF2FD-FE10-4EFA-AB81-A0B956488ED3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5E0F5-B0D8-4025-A984-06368CE72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27ECF-4286-4548-9880-E47CCEAAA077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B0BA-FA43-403F-BE92-48BF82D76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5606E0D-1E61-41A6-BC4F-E49E6A594B8D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4692E79-AA1D-4EF0-B8FB-178983370E3F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53D8618-A8F9-4D49-AE17-8DB10D3A7C28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C88EC-967A-4B8D-B360-85A5ACD442DA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4B65-9639-4B76-A82C-AF4658232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7A601-A698-4E82-BDAF-401836D18564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E9B9-BA9F-43C2-B59B-408BFE2A1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6EB4D-ED63-4DFE-928D-715F170DDE77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8E49D-4921-413B-BA8F-BB32ECA5C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A3522A4-37BB-40E4-A45F-3B8E69DAFBC2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33DF2-687A-4CF4-8F97-DCEE4262834C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B693-4737-4817-8370-A1E014015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E765-4D4D-4A47-91B6-029E2DDC7FA1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42E2B-F9CC-4532-B389-A324B97A3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4E3EB-92BF-4C32-A11B-704CFD8377FB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BBBAD-372F-478F-899B-93B92F65A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807EB2-38B1-41AD-BAA4-E5B47ACE17A3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45FEF-6B70-47F4-9437-93B76292D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2ACEB6-944D-4009-8FE3-469CE5CCC7EB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0AE3-F331-462F-9CDD-B7C565BE8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8058D-D4A6-45F9-BFE5-30BE862D00AA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4045B-103C-4F7D-B4E5-6577F4350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latin typeface="Century Gothic" pitchFamily="4" charset="0"/>
              </a:defRPr>
            </a:lvl1pPr>
          </a:lstStyle>
          <a:p>
            <a:fld id="{21F02E88-9D22-40F7-A122-7197FE342A3B}" type="datetime1">
              <a:rPr lang="en-US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95959"/>
                </a:solidFill>
                <a:latin typeface="Century Gothic" pitchFamily="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95959"/>
                </a:solidFill>
                <a:latin typeface="Century Gothic" pitchFamily="4" charset="0"/>
              </a:defRPr>
            </a:lvl1pPr>
          </a:lstStyle>
          <a:p>
            <a:fld id="{0559D234-A2E6-4864-B0EA-8449A513BD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4" r:id="rId3"/>
    <p:sldLayoutId id="2147483736" r:id="rId4"/>
    <p:sldLayoutId id="2147483737" r:id="rId5"/>
    <p:sldLayoutId id="2147483745" r:id="rId6"/>
    <p:sldLayoutId id="2147483738" r:id="rId7"/>
    <p:sldLayoutId id="2147483739" r:id="rId8"/>
    <p:sldLayoutId id="2147483740" r:id="rId9"/>
    <p:sldLayoutId id="2147483741" r:id="rId10"/>
    <p:sldLayoutId id="2147483746" r:id="rId11"/>
    <p:sldLayoutId id="2147483747" r:id="rId12"/>
    <p:sldLayoutId id="2147483748" r:id="rId13"/>
    <p:sldLayoutId id="2147483742" r:id="rId14"/>
    <p:sldLayoutId id="214748374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aramond"/>
          <a:ea typeface="ＭＳ Ｐゴシック" pitchFamily="4" charset="-128"/>
          <a:cs typeface="Garamon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4" charset="0"/>
          <a:ea typeface="ＭＳ Ｐゴシック" pitchFamily="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4" charset="2"/>
        <a:buChar char=""/>
        <a:defRPr sz="2800" kern="1200">
          <a:solidFill>
            <a:srgbClr val="000000"/>
          </a:solidFill>
          <a:latin typeface="Garamond"/>
          <a:ea typeface="ＭＳ Ｐゴシック" pitchFamily="4" charset="-128"/>
          <a:cs typeface="Garamond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142039"/>
        </a:buClr>
        <a:buFont typeface="Wingdings 2" pitchFamily="4" charset="2"/>
        <a:buChar char=""/>
        <a:defRPr sz="2400" kern="1200">
          <a:solidFill>
            <a:srgbClr val="000000"/>
          </a:solidFill>
          <a:latin typeface="Garamond"/>
          <a:ea typeface="ＭＳ Ｐゴシック" pitchFamily="4" charset="-128"/>
          <a:cs typeface="Garamond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4" charset="2"/>
        <a:buChar char=""/>
        <a:defRPr sz="2400" kern="1200">
          <a:solidFill>
            <a:srgbClr val="000000"/>
          </a:solidFill>
          <a:latin typeface="Garamond"/>
          <a:ea typeface="ＭＳ Ｐゴシック" pitchFamily="4" charset="-128"/>
          <a:cs typeface="Garamond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142039"/>
        </a:buClr>
        <a:buFont typeface="Wingdings 2" pitchFamily="4" charset="2"/>
        <a:buChar char=""/>
        <a:defRPr sz="2400" kern="1200">
          <a:solidFill>
            <a:srgbClr val="000000"/>
          </a:solidFill>
          <a:latin typeface="Garamond"/>
          <a:ea typeface="ＭＳ Ｐゴシック" pitchFamily="4" charset="-128"/>
          <a:cs typeface="Garamond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4" charset="2"/>
        <a:buChar char=""/>
        <a:defRPr sz="2400" kern="1200">
          <a:solidFill>
            <a:srgbClr val="000000"/>
          </a:solidFill>
          <a:latin typeface="Garamond"/>
          <a:ea typeface="ＭＳ Ｐゴシック" pitchFamily="4" charset="-128"/>
          <a:cs typeface="Garamond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0" y="1511300"/>
            <a:ext cx="8915400" cy="15240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Infection Prevention and Control in Correctional Settings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063" y="3382963"/>
            <a:ext cx="7799387" cy="1792287"/>
          </a:xfrm>
          <a:ln>
            <a:solidFill>
              <a:srgbClr val="294171"/>
            </a:solidFill>
          </a:ln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 2" pitchFamily="4" charset="2"/>
              <a:buNone/>
            </a:pPr>
            <a:r>
              <a:rPr lang="en-US" sz="2900" smtClean="0">
                <a:latin typeface="Garamond" pitchFamily="4" charset="0"/>
                <a:ea typeface="ＭＳ Ｐゴシック" pitchFamily="4" charset="-128"/>
              </a:rPr>
              <a:t>Carolyn Herzig, MS, PhD(c)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2" pitchFamily="4" charset="2"/>
              <a:buNone/>
            </a:pPr>
            <a:endParaRPr lang="en-US" sz="2900" smtClean="0">
              <a:latin typeface="Garamond" pitchFamily="4" charset="0"/>
              <a:ea typeface="ＭＳ Ｐゴシック" pitchFamily="4" charset="-128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 2" pitchFamily="4" charset="2"/>
              <a:buNone/>
            </a:pPr>
            <a:r>
              <a:rPr lang="en-US" sz="1700" smtClean="0">
                <a:latin typeface="Garamond" pitchFamily="4" charset="0"/>
                <a:ea typeface="ＭＳ Ｐゴシック" pitchFamily="4" charset="-128"/>
              </a:rPr>
              <a:t>Columbia University School of Nursing, Center for Health Policy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2" pitchFamily="4" charset="2"/>
              <a:buNone/>
            </a:pPr>
            <a:r>
              <a:rPr lang="en-US" sz="1700" smtClean="0">
                <a:latin typeface="Garamond" pitchFamily="4" charset="0"/>
                <a:ea typeface="ＭＳ Ｐゴシック" pitchFamily="4" charset="-128"/>
              </a:rPr>
              <a:t>Columbia University Mailman School of Public Health, Department of Epidemiology</a:t>
            </a:r>
          </a:p>
        </p:txBody>
      </p:sp>
      <p:pic>
        <p:nvPicPr>
          <p:cNvPr id="19460" name="Picture 3" descr="CUMC_2C_V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6300" y="431800"/>
            <a:ext cx="4383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ubtitle 2"/>
          <p:cNvSpPr txBox="1">
            <a:spLocks/>
          </p:cNvSpPr>
          <p:nvPr/>
        </p:nvSpPr>
        <p:spPr bwMode="auto">
          <a:xfrm>
            <a:off x="373063" y="5265738"/>
            <a:ext cx="5045075" cy="101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292608" tIns="91440" rIns="274320" bIns="91440"/>
          <a:lstStyle/>
          <a:p>
            <a:pPr defTabSz="914400">
              <a:lnSpc>
                <a:spcPct val="110000"/>
              </a:lnSpc>
              <a:buClr>
                <a:schemeClr val="accent1"/>
              </a:buClr>
              <a:buFont typeface="Wingdings 2" pitchFamily="4" charset="2"/>
              <a:buNone/>
            </a:pPr>
            <a:r>
              <a:rPr lang="en-US" sz="2400">
                <a:solidFill>
                  <a:srgbClr val="000000"/>
                </a:solidFill>
                <a:latin typeface="Garamond" pitchFamily="4" charset="0"/>
              </a:rPr>
              <a:t>Hosted by Nicole Kenny</a:t>
            </a:r>
            <a:br>
              <a:rPr lang="en-US" sz="2400">
                <a:solidFill>
                  <a:srgbClr val="000000"/>
                </a:solidFill>
                <a:latin typeface="Garamond" pitchFamily="4" charset="0"/>
              </a:rPr>
            </a:br>
            <a:r>
              <a:rPr lang="en-US" sz="2000">
                <a:solidFill>
                  <a:srgbClr val="000000"/>
                </a:solidFill>
                <a:latin typeface="Garamond" pitchFamily="4" charset="0"/>
              </a:rPr>
              <a:t>Virox Technologies Inc.</a:t>
            </a:r>
          </a:p>
        </p:txBody>
      </p:sp>
      <p:sp>
        <p:nvSpPr>
          <p:cNvPr id="19462" name="Subtitle 2"/>
          <p:cNvSpPr txBox="1">
            <a:spLocks/>
          </p:cNvSpPr>
          <p:nvPr/>
        </p:nvSpPr>
        <p:spPr bwMode="auto">
          <a:xfrm>
            <a:off x="2760663" y="6411913"/>
            <a:ext cx="3302000" cy="53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292608" tIns="91440" rIns="274320" bIns="91440"/>
          <a:lstStyle/>
          <a:p>
            <a:pPr algn="ctr" defTabSz="914400">
              <a:lnSpc>
                <a:spcPct val="110000"/>
              </a:lnSpc>
              <a:buClr>
                <a:schemeClr val="accent1"/>
              </a:buClr>
              <a:buFont typeface="Wingdings 2" pitchFamily="4" charset="2"/>
              <a:buNone/>
            </a:pPr>
            <a:r>
              <a:rPr lang="en-US">
                <a:solidFill>
                  <a:srgbClr val="000000"/>
                </a:solidFill>
                <a:cs typeface="Arial" charset="0"/>
              </a:rPr>
              <a:t>www.webbertraining.com</a:t>
            </a:r>
          </a:p>
        </p:txBody>
      </p:sp>
      <p:sp>
        <p:nvSpPr>
          <p:cNvPr id="19463" name="Subtitle 2"/>
          <p:cNvSpPr txBox="1">
            <a:spLocks/>
          </p:cNvSpPr>
          <p:nvPr/>
        </p:nvSpPr>
        <p:spPr bwMode="auto">
          <a:xfrm>
            <a:off x="7043738" y="6411913"/>
            <a:ext cx="2235200" cy="53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292608" tIns="91440" rIns="274320" bIns="91440"/>
          <a:lstStyle/>
          <a:p>
            <a:pPr algn="r" defTabSz="914400">
              <a:lnSpc>
                <a:spcPct val="110000"/>
              </a:lnSpc>
              <a:buClr>
                <a:schemeClr val="accent1"/>
              </a:buClr>
              <a:buFont typeface="Wingdings 2" pitchFamily="4" charset="2"/>
              <a:buNone/>
            </a:pPr>
            <a:r>
              <a:rPr lang="en-US">
                <a:solidFill>
                  <a:srgbClr val="000000"/>
                </a:solidFill>
                <a:cs typeface="Arial" charset="0"/>
              </a:rPr>
              <a:t>March 12,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Challenges to infection control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42913" y="2417763"/>
            <a:ext cx="7610475" cy="36703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Expertise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Disease management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Movement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Transfer between facilities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Movement within facility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Maintaining continuity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BA84-4C3E-49D5-937D-6E5CD3F6A86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Challenges to infection control</a:t>
            </a:r>
          </a:p>
        </p:txBody>
      </p:sp>
      <p:sp>
        <p:nvSpPr>
          <p:cNvPr id="39939" name="Content Placeholder 7"/>
          <p:cNvSpPr>
            <a:spLocks noGrp="1"/>
          </p:cNvSpPr>
          <p:nvPr>
            <p:ph idx="1"/>
          </p:nvPr>
        </p:nvSpPr>
        <p:spPr>
          <a:xfrm>
            <a:off x="442913" y="2395538"/>
            <a:ext cx="7610475" cy="36703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Crowding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Lack of single cells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Large dormitories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Enclosed spaces</a:t>
            </a:r>
          </a:p>
          <a:p>
            <a:pPr eaLnBrk="1" hangingPunct="1"/>
            <a:r>
              <a:rPr lang="de-DE" smtClean="0">
                <a:latin typeface="Garamond" pitchFamily="4" charset="0"/>
              </a:rPr>
              <a:t>Hygiene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Hand and personal hygiene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Laundry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Housekeeping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8749-A440-46F5-BA60-E36396E5482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Challenges to infection control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42913" y="2382838"/>
            <a:ext cx="7851775" cy="36703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Sharing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Personal items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Equipment used for tattooing, piercing, injection drug use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Exercise equipment</a:t>
            </a:r>
          </a:p>
          <a:p>
            <a:pPr lvl="1" eaLnBrk="1" hangingPunct="1"/>
            <a:endParaRPr lang="en-US" smtClean="0">
              <a:latin typeface="Garamond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4D63-4ECC-4306-AC7B-4B0E9D701D4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Learning objectives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FBFBF"/>
                </a:solidFill>
                <a:latin typeface="Garamond" pitchFamily="4" charset="0"/>
              </a:rPr>
              <a:t>Review infection control challenges specific to correctional settings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Discuss prevalence and transmission of common infectious diseases</a:t>
            </a:r>
          </a:p>
          <a:p>
            <a:pPr eaLnBrk="1" hangingPunct="1"/>
            <a:r>
              <a:rPr lang="en-US" smtClean="0">
                <a:solidFill>
                  <a:srgbClr val="BFBFBF"/>
                </a:solidFill>
                <a:latin typeface="Garamond" pitchFamily="4" charset="0"/>
              </a:rPr>
              <a:t>Identify strategies to prevent transmission and opportunities for improvement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3690937"/>
            <a:ext cx="8105775" cy="10398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E57D-EFEB-4A8D-B225-8BCC988535F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Common infectious diseases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Tuberculosis (TB)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HIV infection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Viral hepatitis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Hepatitis B virus (HBV)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Hepatitis C virus (HCV)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Methicillin-resistant </a:t>
            </a:r>
            <a:r>
              <a:rPr lang="en-US" i="1" smtClean="0">
                <a:latin typeface="Garamond" pitchFamily="4" charset="0"/>
              </a:rPr>
              <a:t>Staphylococcus aureus</a:t>
            </a:r>
            <a:r>
              <a:rPr lang="en-US" smtClean="0">
                <a:latin typeface="Garamond" pitchFamily="4" charset="0"/>
              </a:rPr>
              <a:t> (MRSA)</a:t>
            </a:r>
          </a:p>
          <a:p>
            <a:pPr eaLnBrk="1" hangingPunct="1"/>
            <a:endParaRPr lang="en-US" smtClean="0">
              <a:latin typeface="Garamond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E193-7D64-49F8-90EB-ABE882E8947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Tuberculosis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9725" y="2101850"/>
            <a:ext cx="8653463" cy="438943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smtClean="0">
                <a:latin typeface="Garamond" pitchFamily="4" charset="0"/>
              </a:rPr>
              <a:t>Overview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Transmitted via airborne respiratory droplets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In the US, many cases of TB arise among individuals who are overrepresented in jails and prisons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Infection usually requires prolonged contact with an infected individual in an enclosed space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5% of infected individuals develop active TB during the first year or two following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056-CDB7-4343-99C5-9D3BBA57CA0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Tuberculosis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07975" y="2112963"/>
            <a:ext cx="8655050" cy="438943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smtClean="0">
                <a:latin typeface="Garamond" pitchFamily="4" charset="0"/>
              </a:rPr>
              <a:t>Prevalence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US infection rate: 5-10%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Rates throughout the world vary widely: 32% on average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4-6% of US cases were living in correctional facilities when diagnosed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Prevalence of LTBI in correctional settings can be as high as 25%</a:t>
            </a:r>
            <a:endParaRPr lang="en-US" smtClean="0">
              <a:latin typeface="Garamond" pitchFamily="4" charset="0"/>
            </a:endParaRPr>
          </a:p>
          <a:p>
            <a:pPr eaLnBrk="1" hangingPunct="1"/>
            <a:r>
              <a:rPr lang="en-US" sz="2400" smtClean="0">
                <a:latin typeface="Garamond" pitchFamily="4" charset="0"/>
              </a:rPr>
              <a:t>Risk factors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Foreign born from high-incidence country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Injection drug use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Close contact with an active TB case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HIV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89FB-CEB3-4D11-9F50-C831C2B1889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TB Strategies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7975" y="2112963"/>
            <a:ext cx="8342313" cy="4421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4" charset="0"/>
              </a:rPr>
              <a:t>Early detection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Early identification and isolation of active TB cases is critical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4" charset="0"/>
              </a:rPr>
              <a:t>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During orientation and when appropriate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4" charset="0"/>
              </a:rPr>
              <a:t>Screening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Various strategies recommended: Symptoms, Chest radiograph, TST, IGRA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All inmates should be screened for symptoms at intake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Ongoing surveillance for active TB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Detection of latent TB 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In general, TST should be performed at intake, annually, if active disease is suspected, as part of a contact 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25C1-7D81-45EC-AA90-E6D0F2DDD17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TB Strategies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42900" y="2124075"/>
            <a:ext cx="8570913" cy="4591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Active TB cases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LTBI to prevent disease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Contact investigations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Initiation depends upon index case characteristics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Identify new active cases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Identify and treat inmates with new LTBI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Multi-disciplinary team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Isolation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Inmates with suspected pulmonary TB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Airborne Infection Isolation (AII) room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Garamond" pitchFamily="4" charset="0"/>
              </a:rPr>
              <a:t>Use airborne precautions and personal respiratory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20DC-9D6E-4717-8B90-F1B0E595F87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HIV Infection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7975" y="2101850"/>
            <a:ext cx="8699500" cy="4521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Overview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Bloodborne pathogen spread through percutaneous and mucosal exposures to infectious blood and body fluids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Challenges related to continuing treatment despite frequent movement and protecting against other diseases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Prevalence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Among prison inmates in 2010, prevalence of HIV/AIDS cases was 1.5% and prevalence of confirmed AIDS cases was 0.5%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Rate of HIV among prison inmates has declined from 194 cases per 10,000 inmates in 2001 to 146 cases per 10,000 inmates in 2010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0" y="6488113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Maruschak, 2012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7B9-C4B7-45F5-B7F4-32FC6B3396E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Learning objectives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Review infection control challenges specific to correctional settings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Discuss prevalence and transmission of common infectious diseases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Identify strategies to prevent transmission and opportunities for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C2B1-4F88-417F-A4E7-89C46DA286C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HIV Infection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07975" y="2101850"/>
            <a:ext cx="8699500" cy="4521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Risk factors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Consensual and nonconsensual sexual activity</a:t>
            </a:r>
          </a:p>
          <a:p>
            <a:pPr lvl="2" eaLnBrk="1" hangingPunct="1"/>
            <a:r>
              <a:rPr lang="en-US" sz="2000" smtClean="0">
                <a:latin typeface="Garamond" pitchFamily="4" charset="0"/>
              </a:rPr>
              <a:t>4-30% of inmates reported sexual activity while incarcerated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Injection drug use</a:t>
            </a:r>
          </a:p>
          <a:p>
            <a:pPr lvl="2" eaLnBrk="1" hangingPunct="1"/>
            <a:r>
              <a:rPr lang="en-US" sz="2000" smtClean="0">
                <a:latin typeface="Garamond" pitchFamily="4" charset="0"/>
              </a:rPr>
              <a:t>3-28% adult inmates reported IDU during incarceration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Tattooing or piercing with contaminated equipment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Open wound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0" y="6488113"/>
            <a:ext cx="1681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Weinbaum, 2005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0D6C-4949-4C04-B434-24DC7631B28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HIV Strategies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42900" y="2112963"/>
            <a:ext cx="8880475" cy="4589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Education/Counseling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During orientation and when appropriate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For all inmates about the importance of preventing blood exposures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Reinforce risk reduction for HIV infected inmates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Adherence to medication schedules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Testing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All sentenced inmates should be offered HIV testing at the time of incarceration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Voluntary (opt-in, opt-out)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Mandatory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Involuntary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Continuity of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Garamond" pitchFamily="4" charset="0"/>
              </a:rPr>
              <a:t>When transferred to another facility or returning to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5BBD-0A8C-43EA-9DA0-5DD672389EB8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Hepatitis B virus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1"/>
          </p:nvPr>
        </p:nvSpPr>
        <p:spPr>
          <a:xfrm>
            <a:off x="307975" y="2111375"/>
            <a:ext cx="8405813" cy="4208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4" charset="0"/>
              </a:rPr>
              <a:t>Overview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Bloodborne pathogen spread through percutaneous and mucosal exposures to infectious blood and body fluids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Acute and chronic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4" charset="0"/>
              </a:rPr>
              <a:t>Prevalence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Up to 47% of prison inmates have serologic evidence of HBV 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1 – 3.7% of prison inmates have chronic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4" charset="0"/>
              </a:rPr>
              <a:t>Risk factors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Sexual activity and injection drug 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Tattooing or piercing with contaminated equipment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Sharing personal items such as clippers, razors, or toothbrushes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F69-171F-438B-8899-F7EC48D077F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HBV Strategies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07975" y="2101850"/>
            <a:ext cx="7610475" cy="36703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Education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During orientation or when appropriate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Screening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Strategies are available using various serological markers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Baseline screening recommended for sentenced inmates with risk factors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Vaccination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Should be considered for at-risk inmates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5EBB-9F60-4D7F-B126-0357F213A22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Hepatitis C virus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idx="1"/>
          </p:nvPr>
        </p:nvSpPr>
        <p:spPr>
          <a:xfrm>
            <a:off x="307975" y="2111375"/>
            <a:ext cx="8836025" cy="36703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Overview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latin typeface="Garamond" pitchFamily="4" charset="0"/>
              </a:rPr>
              <a:t>Bloodborne pathogen spread through percutaneous exposures to infectious blood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latin typeface="Garamond" pitchFamily="4" charset="0"/>
              </a:rPr>
              <a:t>Acute and chronic infection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Prevalence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latin typeface="Garamond" pitchFamily="4" charset="0"/>
              </a:rPr>
              <a:t>Up to 41% of prison inmates have serologic evidence of HCV infection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latin typeface="Garamond" pitchFamily="4" charset="0"/>
              </a:rPr>
              <a:t>12 – 31% of prison inmates have chronic infection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Risk factors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latin typeface="Garamond" pitchFamily="4" charset="0"/>
              </a:rPr>
              <a:t>Injection drug use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latin typeface="Garamond" pitchFamily="4" charset="0"/>
              </a:rPr>
              <a:t>Sexual activity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latin typeface="Garamond" pitchFamily="4" charset="0"/>
              </a:rPr>
              <a:t>Tattooing or piercing with contaminated equipment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0" y="6488113"/>
            <a:ext cx="160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Spaulding, 2006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87EC-F9E7-47A6-8406-E553947BF858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HCV Strategies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07975" y="2084388"/>
            <a:ext cx="7610475" cy="36703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Education/Counseling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During orientation or when appropriate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Risk reduction and substance abuse treatment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Screening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Recommended for inmates with risk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C065-6A58-4769-95F6-41F866FFD7E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MRSA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07975" y="2101850"/>
            <a:ext cx="8185150" cy="4135438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Overview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Leading cause of skin and soft tissue infections (SSTIs) in communities throughout the US (MSSA is also a common cause of SSTIs)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Transmission is person-to-person via contaminated hands or environment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Can be transmitted by individuals with asymptomatic carriage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Prevalence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About 30% of healthy individuals in the community are asymptomatically colonized with </a:t>
            </a:r>
            <a:r>
              <a:rPr lang="en-US" sz="2000" i="1" smtClean="0">
                <a:latin typeface="Garamond" pitchFamily="4" charset="0"/>
              </a:rPr>
              <a:t>S. aureus</a:t>
            </a:r>
            <a:endParaRPr lang="en-US" sz="2000" smtClean="0">
              <a:latin typeface="Garamond" pitchFamily="4" charset="0"/>
            </a:endParaRP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&lt;1.5% colonized with MRSA in the community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1-16% colonized with MRSA in correctional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8174-AFD6-4514-8F00-522ECA41A2A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MRSA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07975" y="2101850"/>
            <a:ext cx="7610475" cy="36703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Risk factors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History of MRSA infection or colonization, “spider bite”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Close contact with someone with an infection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Recent antibiotic use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Crowded living conditions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Poor personal hygiene (e.g., infrequent showering)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Sharing soap, towels, and exercise equipment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Sharing injection drug and tattooing equipment 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Draining own abscesses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FC6-46E4-461F-B423-1127E535C9B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MRSA Strategies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07975" y="2112963"/>
            <a:ext cx="8383588" cy="443388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smtClean="0">
                <a:latin typeface="Garamond" pitchFamily="4" charset="0"/>
              </a:rPr>
              <a:t>Education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Prevention, transmission, treatment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Hand and personal hygiene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Seeking medical evaluations when appropriate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smtClean="0">
                <a:latin typeface="Garamond" pitchFamily="4" charset="0"/>
              </a:rPr>
              <a:t>Screening/Surveillance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Evaluate for skin infections at intake and during examinations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Recently hospitalized and at-risk inmates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Review of bacterial culture reports and determination of predominant circulating pathogen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smtClean="0">
                <a:latin typeface="Garamond" pitchFamily="4" charset="0"/>
              </a:rPr>
              <a:t>Environment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Appropriate sanitation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D5FB-75FB-4445-A234-32CC31C8495B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MRSA Strategies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22263" y="2101850"/>
            <a:ext cx="8591550" cy="456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Antibiotic 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Garamond" pitchFamily="4" charset="0"/>
              </a:rPr>
              <a:t>Antibiotic prescribing practices should be monitored to reduce development of resistance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Hand hygiene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Garamond" pitchFamily="4" charset="0"/>
              </a:rPr>
              <a:t>Training for correctional staff, health care workers, inmates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Garamond" pitchFamily="4" charset="0"/>
              </a:rPr>
              <a:t>Monitoring and supplies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Correctional standard precautions &amp; contact precautions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Garamond" pitchFamily="4" charset="0"/>
              </a:rPr>
              <a:t>Adapted from hospital standard precautions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Garamond" pitchFamily="4" charset="0"/>
              </a:rPr>
              <a:t>Account for housing area sanitation and specific modes of transmission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Garamond" pitchFamily="4" charset="0"/>
              </a:rPr>
              <a:t>Housing/Transfers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Garamond" pitchFamily="4" charset="0"/>
              </a:rPr>
              <a:t>Appropriate housing decisions based on a number of factors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Garamond" pitchFamily="4" charset="0"/>
              </a:rPr>
              <a:t>Do not transfer until fully evaluated and treated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504-EA27-4159-890F-E7803302394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JAIL-BAR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3050" y="2266950"/>
            <a:ext cx="5695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Role of correctional system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2110154"/>
          <a:ext cx="8779991" cy="427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0" y="6472238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Awofeso,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13C0-6D6E-4102-BFFC-09EDADC025B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MRSA Strategies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07975" y="2101850"/>
            <a:ext cx="7610475" cy="36703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Outbreaks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Similar antibiotic susceptibility profiles among 2 or more isolates from epidemiologically linked inmates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Enhanced infection control measures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Surveillance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Detect potential modes of transmission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Education for inmates and correctional staff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Decolonization</a:t>
            </a:r>
          </a:p>
          <a:p>
            <a:pPr lvl="1" eaLnBrk="1" hangingPunct="1"/>
            <a:r>
              <a:rPr lang="en-US" sz="2000" smtClean="0">
                <a:latin typeface="Garamond" pitchFamily="4" charset="0"/>
              </a:rPr>
              <a:t>Not routinely recommended but considered on a case-by-case basis for recurrent infections and in outbreak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7B1F-4BBE-450D-A4A5-5D4C57BAFEB9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HIV testing in prisons (2012)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-510643" y="2689307"/>
          <a:ext cx="5059868" cy="33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885175" y="2689307"/>
          <a:ext cx="5059868" cy="33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8853" name="TextBox 9"/>
          <p:cNvSpPr txBox="1">
            <a:spLocks noChangeArrowheads="1"/>
          </p:cNvSpPr>
          <p:nvPr/>
        </p:nvSpPr>
        <p:spPr bwMode="auto">
          <a:xfrm>
            <a:off x="0" y="6488113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Maruschak, 2015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876D-9BB5-4B5C-B0EA-9E7A2D37FBB1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Hepatitis testing in prisons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09563" y="2100263"/>
            <a:ext cx="4219575" cy="40386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 algn="ctr" eaLnBrk="1" hangingPunct="1">
              <a:buFont typeface="Wingdings 2" pitchFamily="4" charset="2"/>
              <a:buNone/>
            </a:pPr>
            <a:r>
              <a:rPr lang="en-US" sz="2000" smtClean="0">
                <a:solidFill>
                  <a:schemeClr val="tx1"/>
                </a:solidFill>
                <a:latin typeface="Garamond" pitchFamily="4" charset="0"/>
              </a:rPr>
              <a:t>Based on survey responses from 44 US correctional systems (2009):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51248" y="3040822"/>
          <a:ext cx="3799699" cy="301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901" name="TextBox 8"/>
          <p:cNvSpPr txBox="1">
            <a:spLocks noChangeArrowheads="1"/>
          </p:cNvSpPr>
          <p:nvPr/>
        </p:nvSpPr>
        <p:spPr bwMode="auto">
          <a:xfrm>
            <a:off x="0" y="6488113"/>
            <a:ext cx="214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Hill, 2010; Beck, 2004</a:t>
            </a:r>
          </a:p>
        </p:txBody>
      </p:sp>
      <p:sp>
        <p:nvSpPr>
          <p:cNvPr id="80902" name="Content Placeholder 2"/>
          <p:cNvSpPr txBox="1">
            <a:spLocks/>
          </p:cNvSpPr>
          <p:nvPr/>
        </p:nvSpPr>
        <p:spPr bwMode="auto">
          <a:xfrm>
            <a:off x="4652963" y="2100263"/>
            <a:ext cx="4205287" cy="403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ts val="2000"/>
              </a:spcBef>
              <a:buClr>
                <a:schemeClr val="accent1"/>
              </a:buClr>
              <a:buFont typeface="Wingdings 2" pitchFamily="4" charset="2"/>
              <a:buNone/>
            </a:pPr>
            <a:r>
              <a:rPr lang="en-US" sz="2000">
                <a:solidFill>
                  <a:srgbClr val="000000"/>
                </a:solidFill>
                <a:latin typeface="Garamond" pitchFamily="4" charset="0"/>
              </a:rPr>
              <a:t>Among 1584 state prisons (2000): </a:t>
            </a:r>
          </a:p>
          <a:p>
            <a:pPr algn="ctr" defTabSz="914400">
              <a:spcBef>
                <a:spcPts val="2000"/>
              </a:spcBef>
              <a:buClr>
                <a:schemeClr val="accent1"/>
              </a:buClr>
              <a:buFont typeface="Wingdings 2" pitchFamily="4" charset="2"/>
              <a:buNone/>
            </a:pPr>
            <a:endParaRPr lang="en-US" sz="2000">
              <a:solidFill>
                <a:srgbClr val="000000"/>
              </a:solidFill>
              <a:latin typeface="Garamond" pitchFamily="4" charset="0"/>
            </a:endParaRPr>
          </a:p>
        </p:txBody>
      </p:sp>
      <p:graphicFrame>
        <p:nvGraphicFramePr>
          <p:cNvPr id="27" name="Diagram 26"/>
          <p:cNvGraphicFramePr/>
          <p:nvPr/>
        </p:nvGraphicFramePr>
        <p:xfrm>
          <a:off x="4815650" y="3040822"/>
          <a:ext cx="3799699" cy="301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CAA-CF21-47CB-8881-D6B42D84E9D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0" y="1090613"/>
            <a:ext cx="8913813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Garamond" pitchFamily="4" charset="0"/>
              </a:rPr>
              <a:t>Prison and jail inmates tested (2011-2012)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2268538" y="2551113"/>
          <a:ext cx="3998912" cy="2468880"/>
        </p:xfrm>
        <a:graphic>
          <a:graphicData uri="http://schemas.openxmlformats.org/drawingml/2006/table">
            <a:tbl>
              <a:tblPr/>
              <a:tblGrid>
                <a:gridCol w="1239837"/>
                <a:gridCol w="1379538"/>
                <a:gridCol w="137953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4" charset="0"/>
                        <a:ea typeface="ＭＳ Ｐゴシック" pitchFamily="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% Prison inmates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% Jail inmates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HIV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TB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94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Hepatitis 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Hepatitis 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STIs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969" name="TextBox 3"/>
          <p:cNvSpPr txBox="1">
            <a:spLocks noChangeArrowheads="1"/>
          </p:cNvSpPr>
          <p:nvPr/>
        </p:nvSpPr>
        <p:spPr bwMode="auto">
          <a:xfrm>
            <a:off x="0" y="6488113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Maruschak, 2015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3DD5-7516-4B94-84DC-4F9683968238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Learning objectives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FBFBF"/>
                </a:solidFill>
                <a:latin typeface="Garamond" pitchFamily="4" charset="0"/>
              </a:rPr>
              <a:t>Review infection control challenges specific to correctional settings</a:t>
            </a:r>
          </a:p>
          <a:p>
            <a:pPr eaLnBrk="1" hangingPunct="1"/>
            <a:r>
              <a:rPr lang="en-US" smtClean="0">
                <a:solidFill>
                  <a:srgbClr val="BFBFBF"/>
                </a:solidFill>
                <a:latin typeface="Garamond" pitchFamily="4" charset="0"/>
              </a:rPr>
              <a:t>Discuss prevalence and transmission of common infectious diseases</a:t>
            </a:r>
          </a:p>
          <a:p>
            <a:pPr eaLnBrk="1" hangingPunct="1"/>
            <a:r>
              <a:rPr lang="en-US" smtClean="0">
                <a:latin typeface="Garamond" pitchFamily="4" charset="0"/>
              </a:rPr>
              <a:t>Identify strategies to prevent transmission and opportunities for improvement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4802187"/>
            <a:ext cx="8105775" cy="10398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6964-1FB7-42D0-80B7-E7460974254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Opportunities for improvement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Inmates are disproportionately affected by infectious diseases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 High-risk behaviors occur outside of correctional settings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Incarceration provides opportunity to reach underserved populations with health care services and prevention initiatives</a:t>
            </a:r>
          </a:p>
          <a:p>
            <a:pPr eaLnBrk="1" hangingPunct="1"/>
            <a:endParaRPr lang="en-US" sz="2400" smtClean="0">
              <a:latin typeface="Garamond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DDB-4D03-4E4A-A78B-74348DF1C4CA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Opportunities for improvement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Comprehensive screening programs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Condom availability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Needle exchange programs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Education about risk reduction and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9C4E-DD05-438B-A0C9-823B10BDAD69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Opportunities for improvement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Garamond" pitchFamily="4" charset="0"/>
              </a:rPr>
              <a:t>Enhanced information exchange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Disease surveillance </a:t>
            </a:r>
          </a:p>
          <a:p>
            <a:pPr eaLnBrk="1" hangingPunct="1"/>
            <a:r>
              <a:rPr lang="en-US" sz="2400" smtClean="0">
                <a:latin typeface="Garamond" pitchFamily="4" charset="0"/>
              </a:rPr>
              <a:t>Collaborative approaches including correctional health care, public health departments, corrections professionals</a:t>
            </a:r>
          </a:p>
          <a:p>
            <a:pPr eaLnBrk="1" hangingPunct="1"/>
            <a:endParaRPr lang="en-US" sz="2400" smtClean="0">
              <a:latin typeface="Garamond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99AE-A250-436D-876B-B78959F1639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Resources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44500" y="2132013"/>
            <a:ext cx="8469313" cy="4167187"/>
          </a:xfrm>
        </p:spPr>
        <p:txBody>
          <a:bodyPr/>
          <a:lstStyle/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2400" smtClean="0">
                <a:latin typeface="Garamond" pitchFamily="4" charset="0"/>
              </a:rPr>
              <a:t>CDC Correctional Health</a:t>
            </a:r>
          </a:p>
          <a:p>
            <a:pPr marL="0" lvl="1" indent="0" eaLnBrk="1" hangingPunct="1">
              <a:spcBef>
                <a:spcPts val="800"/>
              </a:spcBef>
              <a:buClr>
                <a:schemeClr val="accent1"/>
              </a:buClr>
              <a:buFont typeface="Wingdings 2" pitchFamily="4" charset="2"/>
              <a:buNone/>
            </a:pPr>
            <a:r>
              <a:rPr lang="en-US" sz="1900" smtClean="0">
                <a:latin typeface="Garamond" pitchFamily="4" charset="0"/>
              </a:rPr>
              <a:t>	</a:t>
            </a:r>
            <a:r>
              <a:rPr lang="en-US" sz="2200" smtClean="0">
                <a:latin typeface="Garamond" pitchFamily="4" charset="0"/>
              </a:rPr>
              <a:t>http://www.cdc.gov/correctionalhealth/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2400" smtClean="0">
                <a:latin typeface="Garamond" pitchFamily="4" charset="0"/>
              </a:rPr>
              <a:t>Federal Bureau of Prisons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2500" smtClean="0">
                <a:latin typeface="Garamond" pitchFamily="4" charset="0"/>
              </a:rPr>
              <a:t>	</a:t>
            </a:r>
            <a:r>
              <a:rPr lang="pl-PL" sz="2200" smtClean="0">
                <a:latin typeface="Garamond" pitchFamily="4" charset="0"/>
              </a:rPr>
              <a:t>http://www.bop.gov/</a:t>
            </a:r>
            <a:endParaRPr lang="en-US" sz="2200" smtClean="0">
              <a:latin typeface="Garamond" pitchFamily="4" charset="0"/>
            </a:endParaRP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2400" smtClean="0">
                <a:latin typeface="Garamond" pitchFamily="4" charset="0"/>
              </a:rPr>
              <a:t>National Commission on Correctional Health Care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2200" smtClean="0">
                <a:latin typeface="Garamond" pitchFamily="4" charset="0"/>
              </a:rPr>
              <a:t>	</a:t>
            </a:r>
            <a:r>
              <a:rPr lang="pl-PL" sz="2200" smtClean="0">
                <a:latin typeface="Garamond" pitchFamily="4" charset="0"/>
              </a:rPr>
              <a:t>http://www.ncchc.org/</a:t>
            </a:r>
            <a:endParaRPr lang="en-US" sz="2200" smtClean="0">
              <a:latin typeface="Garamond" pitchFamily="4" charset="0"/>
            </a:endParaRP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2400" smtClean="0">
                <a:latin typeface="Garamond" pitchFamily="4" charset="0"/>
              </a:rPr>
              <a:t>American Correctional Association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2200" smtClean="0">
                <a:latin typeface="Garamond" pitchFamily="4" charset="0"/>
              </a:rPr>
              <a:t>	</a:t>
            </a:r>
            <a:r>
              <a:rPr lang="pl-PL" sz="2200" smtClean="0">
                <a:latin typeface="Garamond" pitchFamily="4" charset="0"/>
              </a:rPr>
              <a:t>http://www.aca.org/ACA_Prod_IMIS/ACA_Member/	HomeACA_Member/Home.aspx</a:t>
            </a:r>
            <a:endParaRPr lang="en-US" sz="2200" smtClean="0">
              <a:latin typeface="Garamond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8237-0840-478E-BC3C-CA53126E2A14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References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0" y="2038350"/>
            <a:ext cx="9144000" cy="4541838"/>
          </a:xfrm>
        </p:spPr>
        <p:txBody>
          <a:bodyPr/>
          <a:lstStyle/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Awofeso N. Prisons as social determinants of hepatitis C virus and tuberculosis infections. Public Health Rep. 2010 Aug;125 Suppl 4:25–33.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Beck AJ, Maruschak LM. Hepatitis Testing and Treatment in State Prisons. Bureau of Justice Statistics Special Report (Publication No. NCJ 199173C). Washington, D.C.: U.S. Department of Justice; 2004.</a:t>
            </a:r>
            <a:endParaRPr lang="fi-FI" sz="1400" smtClean="0">
              <a:latin typeface="Garamond" pitchFamily="4" charset="0"/>
            </a:endParaRP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fi-FI" sz="1400" smtClean="0">
                <a:latin typeface="Garamond" pitchFamily="4" charset="0"/>
              </a:rPr>
              <a:t>Bick JA. Infection control in jails and prisons. Clin Infect Dis. 2007 Oct 15;45(8):1047–55.</a:t>
            </a:r>
            <a:endParaRPr lang="en-US" sz="1400" smtClean="0">
              <a:latin typeface="Garamond" pitchFamily="4" charset="0"/>
            </a:endParaRP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Carson EA. Prisoners in 2013. Bureau of Justice Statistics Bulletin (Publication No. NCJ 247282). Washington, D.C.: U.S. Department of Justice; 2014.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Durose MR, Cooper AD, Snyder HN. Recidivism of Prisoners Released in 30 States in 2005: Patterns from 2005 to 2010. Bureau of Justice Statistics Special Report (Publication No. NCJ 244205). Washington, D.C.: U.S. Department of Justice; 2014.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Flanigan TP, Zaller N, Beckwith CG, Bazerman LB, Rana A, Gardner A, et al. Testing for HIV, Sexually Transmitted Infections, and Viral Hepatitis in Jails: Still a Missed Opportunity for Public Health and HIV Prevention: JAIDS Journal of Acquired Immune Deficiency Syndromes. 2010 Dec;55:S78–83.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Glaser JB, Greifinger RB. Correctional health care: a public health opportunity. Ann Intern Med. 1993 Jan 15;118(2):139–45.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Glaze LE, Kaeble D. Correctional Population in the United States, 2013. Bureau of Justice Statistics Bulletin (Publication No. NCJ 248479). Washington, D.C.: U.S. Department of Justice; 2014.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Hill C. Survey Summary: Inmate Health Care and Communicable Diseases. NCJ 235557. Corrections Compendium. 2010;35(4):14–37.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endParaRPr lang="en-US" sz="1400" smtClean="0">
              <a:latin typeface="Garamond" pitchFamily="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200"/>
              </a:spcBef>
              <a:buFont typeface="Wingdings 2" pitchFamily="4" charset="2"/>
              <a:buNone/>
            </a:pPr>
            <a:endParaRPr lang="fi-FI" sz="1400" smtClean="0">
              <a:latin typeface="Garamond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90BF-8F1E-411B-BBCF-E21C41BC051A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Correctional settings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5995" y="23714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E35-ABD2-44AF-94C3-98C5D655A63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References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0" y="2038350"/>
            <a:ext cx="9144000" cy="4541838"/>
          </a:xfrm>
        </p:spPr>
        <p:txBody>
          <a:bodyPr/>
          <a:lstStyle/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Maruschak LM. Medical Problems of State and Federal Prisoners and Jail Inmates, 2011-12. Bureau of Justice Statistics Special Report (Publication No. NCJ 248491). Washington, D.C: U.S. Department of Justice; 2015.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Maruschak LM. HIV in Prisons, 2001-2010. Bureau of Justice Statistics Bulletin (Publication No. NCJ 238877). Washington, D.C.: U.S. Department of Justice; 2012.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Pathela P. Incarceration: A Prime Opportunity for Sexually Transmitted Infection Control. Sexually Transmitted Diseases. 2014 Mar;41(3):166–7.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Spaulding AC. A Framework for Management of Hepatitis C in Prisons. Annals of Internal Medicine. 2006 May 16;144(10):762.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Thomas DL. Acute Hepatitis C: A Window of Opportunity. Clinical Infectious Diseases. 2006 Jun 15;42(12):1671–3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Weinbaum CM, Sabin KM, Santibanez SS. Hepatitis B, hepatitis C, and HIV in correctional populations: a review of epidemiology and prevention. AIDS. 2005 Oct;19 Suppl 3:S41–6.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Centers for Disease Control and Prevention. Prevention and Control of Tuberculosis in Correctional and Detention Facilities: Recommendations from CDC. MMWR 2006;55(No. RR-9)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en-US" sz="1400" smtClean="0">
                <a:latin typeface="Garamond" pitchFamily="4" charset="0"/>
              </a:rPr>
              <a:t>Centers for Disease Control and Prevention. Prevention and control of infections with hepatitis viruses in correctional settings. MMWR 2003;52(No. RR-1)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r>
              <a:rPr lang="fi-FI" sz="1400" smtClean="0">
                <a:latin typeface="Garamond" pitchFamily="4" charset="0"/>
              </a:rPr>
              <a:t>Federal Bureau of Prisons Clinical Practice Guidelines for TB, HIV, MRSA, and HBV (</a:t>
            </a:r>
            <a:r>
              <a:rPr lang="en-US" sz="1400" smtClean="0">
                <a:latin typeface="Garamond" pitchFamily="4" charset="0"/>
              </a:rPr>
              <a:t>http://www.bop.gov/resources/health_care_mngmt.jsp)</a:t>
            </a:r>
          </a:p>
          <a:p>
            <a:pPr marL="0" indent="0" eaLnBrk="1" hangingPunct="1">
              <a:spcBef>
                <a:spcPts val="800"/>
              </a:spcBef>
              <a:buFont typeface="Wingdings 2" pitchFamily="4" charset="2"/>
              <a:buNone/>
            </a:pPr>
            <a:endParaRPr lang="fi-FI" sz="1400" smtClean="0">
              <a:latin typeface="Garamond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C38F-37F3-4588-9203-4EF1E444410F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THANK YOU!</a:t>
            </a:r>
          </a:p>
        </p:txBody>
      </p:sp>
      <p:sp>
        <p:nvSpPr>
          <p:cNvPr id="942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E-mail: cth2115@columbia.edu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EEAC-4C6D-4EB3-9BE4-6463C8139576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Coming Soon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47625" y="1804988"/>
            <a:ext cx="90376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solidFill>
                  <a:srgbClr val="000000"/>
                </a:solidFill>
                <a:cs typeface="Arial" charset="0"/>
              </a:rPr>
              <a:t>March 26  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PREVENTION OF </a:t>
            </a:r>
            <a:r>
              <a:rPr lang="en-US" b="1" i="1">
                <a:solidFill>
                  <a:srgbClr val="000000"/>
                </a:solidFill>
                <a:cs typeface="Arial" charset="0"/>
              </a:rPr>
              <a:t>CLOSTRIDIUM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DIFFICILE INFECTION – WHAT WE </a:t>
            </a:r>
            <a:br>
              <a:rPr lang="en-US" b="1">
                <a:solidFill>
                  <a:srgbClr val="000000"/>
                </a:solidFill>
                <a:cs typeface="Arial" charset="0"/>
              </a:rPr>
            </a:br>
            <a:r>
              <a:rPr lang="en-US" b="1">
                <a:solidFill>
                  <a:srgbClr val="000000"/>
                </a:solidFill>
                <a:cs typeface="Arial" charset="0"/>
              </a:rPr>
              <a:t>	FIND IN GUIDELINES</a:t>
            </a:r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Prof. Walter Zingg, University of Geneva Hospitals, and Dr. Maria Martin, 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University Medical Center Freiburg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April 09   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FAECES MANAGEMENT: TIME TO ADDRESS THE RISKS</a:t>
            </a:r>
          </a:p>
          <a:p>
            <a:pPr eaLnBrk="0" hangingPunct="0"/>
            <a:r>
              <a:rPr lang="en-US" sz="1600" i="1">
                <a:solidFill>
                  <a:srgbClr val="000000"/>
                </a:solidFill>
                <a:cs typeface="Arial" charset="0"/>
              </a:rPr>
              <a:t>	Jim Gauthier, Providence Care, Kingston, Ontario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Sponsored by Meiko (www.meiko.de)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April 14   (British Teleclass)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	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SURGICAL SITE INFECTION: A SURGEON’S PERSPECTIVE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600" i="1">
                <a:solidFill>
                  <a:srgbClr val="000000"/>
                </a:solidFill>
                <a:cs typeface="Arial" charset="0"/>
              </a:rPr>
              <a:t>Prof. David Leaper, University of Huddersfield, UK</a:t>
            </a:r>
          </a:p>
          <a:p>
            <a:pPr eaLnBrk="0" hangingPunct="0"/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April 16	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A PRAGMATIC APPROACH TO INFECTION PREVENTION AND CONTROL </a:t>
            </a:r>
            <a:br>
              <a:rPr lang="en-US" b="1">
                <a:solidFill>
                  <a:srgbClr val="000000"/>
                </a:solidFill>
                <a:cs typeface="Arial" charset="0"/>
              </a:rPr>
            </a:br>
            <a:r>
              <a:rPr lang="en-US" b="1">
                <a:solidFill>
                  <a:srgbClr val="000000"/>
                </a:solidFill>
                <a:cs typeface="Arial" charset="0"/>
              </a:rPr>
              <a:t>	GUIDELINES IN AN AMBULATORY CARE SETTING</a:t>
            </a:r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Jessica Ng, Women’s College Hospital, Toronto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 descr="Patron Sponsor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Correctional populations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04788" y="2130425"/>
            <a:ext cx="8520112" cy="4135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Garamond" pitchFamily="4" charset="0"/>
              </a:rPr>
              <a:t>About 6.9 million American residents were under the supervision of the adult correctional system at the end of 2013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Garamond" pitchFamily="4" charset="0"/>
              </a:rPr>
              <a:t>1 in 110 adults were incarcerated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About 1.6 million in federal or state prisons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>
                <a:latin typeface="Garamond" pitchFamily="4" charset="0"/>
              </a:rPr>
              <a:t>About 730,000 in local jails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Garamond" pitchFamily="4" charset="0"/>
              </a:rPr>
              <a:t>About 630,000 admissions and 620,000 releases from prisons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Garamond" pitchFamily="4" charset="0"/>
              </a:rPr>
              <a:t>67% of released prisoners were arrested for a new crime within 3 years; 77% were arrested within 5 years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0" y="6472238"/>
            <a:ext cx="384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Glaze, 2014; Carson, 2014; Durose, 2014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A429-9473-453A-B604-75D012588C5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0" y="1090613"/>
            <a:ext cx="8913813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Inmate health</a:t>
            </a:r>
          </a:p>
        </p:txBody>
      </p:sp>
      <p:graphicFrame>
        <p:nvGraphicFramePr>
          <p:cNvPr id="29698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236538" y="2571750"/>
          <a:ext cx="3565525" cy="3681413"/>
        </p:xfrm>
        <a:graphic>
          <a:graphicData uri="http://schemas.openxmlformats.org/presentationml/2006/ole">
            <p:oleObj spid="_x0000_s29698" r:id="rId4" imgW="3565865" imgH="3681680" progId="Excel.Chart.8">
              <p:embed/>
            </p:oleObj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922713" y="2790825"/>
          <a:ext cx="5075237" cy="3474720"/>
        </p:xfrm>
        <a:graphic>
          <a:graphicData uri="http://schemas.openxmlformats.org/drawingml/2006/table">
            <a:tbl>
              <a:tblPr/>
              <a:tblGrid>
                <a:gridCol w="1379537"/>
                <a:gridCol w="615950"/>
                <a:gridCol w="615950"/>
                <a:gridCol w="615950"/>
                <a:gridCol w="615950"/>
                <a:gridCol w="615950"/>
                <a:gridCol w="61595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4" charset="0"/>
                        <a:ea typeface="ＭＳ Ｐゴシック" pitchFamily="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Prison inmates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Jail inmates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General population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4" charset="0"/>
                        <a:ea typeface="ＭＳ Ｐゴシック" pitchFamily="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TB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Hepatitis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10.9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6.5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  Hepatitis 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  Hepatitis 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STIs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HIV/AIDS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1.3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" charset="0"/>
                          <a:ea typeface="ＭＳ Ｐゴシック" pitchFamily="4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57" name="TextBox 8"/>
          <p:cNvSpPr txBox="1">
            <a:spLocks noChangeArrowheads="1"/>
          </p:cNvSpPr>
          <p:nvPr/>
        </p:nvSpPr>
        <p:spPr bwMode="auto">
          <a:xfrm>
            <a:off x="320675" y="1982788"/>
            <a:ext cx="853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aramond" pitchFamily="4" charset="0"/>
              </a:rPr>
              <a:t>Prevalence of ever having a disease among prison and jail inmates (2011-2012)</a:t>
            </a:r>
          </a:p>
        </p:txBody>
      </p:sp>
      <p:sp>
        <p:nvSpPr>
          <p:cNvPr id="29758" name="TextBox 9"/>
          <p:cNvSpPr txBox="1">
            <a:spLocks noChangeArrowheads="1"/>
          </p:cNvSpPr>
          <p:nvPr/>
        </p:nvSpPr>
        <p:spPr bwMode="auto">
          <a:xfrm>
            <a:off x="0" y="6488113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4" charset="0"/>
              </a:rPr>
              <a:t>Maruschak, 2015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151-010E-49EE-83BF-F2FC067342D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Learning objectives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Review infection control challenges specific to correctional settings</a:t>
            </a:r>
          </a:p>
          <a:p>
            <a:pPr eaLnBrk="1" hangingPunct="1"/>
            <a:r>
              <a:rPr lang="en-US" smtClean="0">
                <a:solidFill>
                  <a:srgbClr val="BFBFBF"/>
                </a:solidFill>
                <a:latin typeface="Garamond" pitchFamily="4" charset="0"/>
              </a:rPr>
              <a:t>Discuss prevalence and transmission of common infectious diseases</a:t>
            </a:r>
          </a:p>
          <a:p>
            <a:pPr eaLnBrk="1" hangingPunct="1"/>
            <a:r>
              <a:rPr lang="en-US" smtClean="0">
                <a:solidFill>
                  <a:srgbClr val="BFBFBF"/>
                </a:solidFill>
                <a:latin typeface="Garamond" pitchFamily="4" charset="0"/>
              </a:rPr>
              <a:t>Identify strategies to prevent transmission and opportunities for improvement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2595562"/>
            <a:ext cx="8105775" cy="10398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FA75-1725-422C-B849-98C3B713E51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Challenges to infection control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31996" y="2556185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22A0-2676-4109-893D-2F82A18BCD0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Challenges to infection control</a:t>
            </a: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>
          <a:xfrm>
            <a:off x="442913" y="2417763"/>
            <a:ext cx="7610475" cy="36703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4" charset="0"/>
              </a:rPr>
              <a:t>Priorities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Security and safety</a:t>
            </a:r>
          </a:p>
          <a:p>
            <a:pPr eaLnBrk="1" hangingPunct="1"/>
            <a:r>
              <a:rPr lang="de-DE" smtClean="0">
                <a:latin typeface="Garamond" pitchFamily="4" charset="0"/>
              </a:rPr>
              <a:t>Medical care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Confidentiality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Resources</a:t>
            </a:r>
          </a:p>
          <a:p>
            <a:pPr lvl="1" eaLnBrk="1" hangingPunct="1"/>
            <a:r>
              <a:rPr lang="en-US" smtClean="0">
                <a:latin typeface="Garamond" pitchFamily="4" charset="0"/>
              </a:rPr>
              <a:t>Variation across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51D1-C107-4E23-B20F-EF128F73331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6135</TotalTime>
  <Words>2216</Words>
  <Application>Microsoft Macintosh PowerPoint</Application>
  <PresentationFormat>On-screen Show (4:3)</PresentationFormat>
  <Paragraphs>469</Paragraphs>
  <Slides>43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ＭＳ Ｐゴシック</vt:lpstr>
      <vt:lpstr>Garamond</vt:lpstr>
      <vt:lpstr>Wingdings 2</vt:lpstr>
      <vt:lpstr>Calibri</vt:lpstr>
      <vt:lpstr>Century Gothic</vt:lpstr>
      <vt:lpstr>Perception</vt:lpstr>
      <vt:lpstr>Excel.Chart.8</vt:lpstr>
      <vt:lpstr>Infection Prevention and Control in Correctional Settings</vt:lpstr>
      <vt:lpstr>Learning objectives</vt:lpstr>
      <vt:lpstr>Role of correctional system</vt:lpstr>
      <vt:lpstr>Correctional settings</vt:lpstr>
      <vt:lpstr>Correctional populations</vt:lpstr>
      <vt:lpstr>Inmate health</vt:lpstr>
      <vt:lpstr>Learning objectives</vt:lpstr>
      <vt:lpstr>Challenges to infection control</vt:lpstr>
      <vt:lpstr>Challenges to infection control</vt:lpstr>
      <vt:lpstr>Challenges to infection control</vt:lpstr>
      <vt:lpstr>Challenges to infection control</vt:lpstr>
      <vt:lpstr>Challenges to infection control</vt:lpstr>
      <vt:lpstr>Learning objectives</vt:lpstr>
      <vt:lpstr>Common infectious diseases</vt:lpstr>
      <vt:lpstr>Tuberculosis</vt:lpstr>
      <vt:lpstr>Tuberculosis</vt:lpstr>
      <vt:lpstr>TB Strategies</vt:lpstr>
      <vt:lpstr>TB Strategies</vt:lpstr>
      <vt:lpstr>HIV Infection </vt:lpstr>
      <vt:lpstr>HIV Infection </vt:lpstr>
      <vt:lpstr>HIV Strategies</vt:lpstr>
      <vt:lpstr>Hepatitis B virus</vt:lpstr>
      <vt:lpstr>HBV Strategies</vt:lpstr>
      <vt:lpstr>Hepatitis C virus</vt:lpstr>
      <vt:lpstr>HCV Strategies</vt:lpstr>
      <vt:lpstr>MRSA</vt:lpstr>
      <vt:lpstr>MRSA</vt:lpstr>
      <vt:lpstr>MRSA Strategies</vt:lpstr>
      <vt:lpstr>MRSA Strategies</vt:lpstr>
      <vt:lpstr>MRSA Strategies</vt:lpstr>
      <vt:lpstr>HIV testing in prisons (2012)</vt:lpstr>
      <vt:lpstr>Hepatitis testing in prisons</vt:lpstr>
      <vt:lpstr>Prison and jail inmates tested (2011-2012)</vt:lpstr>
      <vt:lpstr>Learning objectives</vt:lpstr>
      <vt:lpstr>Opportunities for improvement</vt:lpstr>
      <vt:lpstr>Opportunities for improvement</vt:lpstr>
      <vt:lpstr>Opportunities for improvement</vt:lpstr>
      <vt:lpstr>Resources</vt:lpstr>
      <vt:lpstr>References</vt:lpstr>
      <vt:lpstr>References</vt:lpstr>
      <vt:lpstr>THANK YOU!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</dc:creator>
  <cp:lastModifiedBy>HE</cp:lastModifiedBy>
  <cp:revision>347</cp:revision>
  <dcterms:created xsi:type="dcterms:W3CDTF">2015-03-10T11:30:32Z</dcterms:created>
  <dcterms:modified xsi:type="dcterms:W3CDTF">2015-03-11T15:26:59Z</dcterms:modified>
</cp:coreProperties>
</file>