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71"/>
  </p:notesMasterIdLst>
  <p:handoutMasterIdLst>
    <p:handoutMasterId r:id="rId72"/>
  </p:handoutMasterIdLst>
  <p:sldIdLst>
    <p:sldId id="286" r:id="rId2"/>
    <p:sldId id="280" r:id="rId3"/>
    <p:sldId id="350" r:id="rId4"/>
    <p:sldId id="359" r:id="rId5"/>
    <p:sldId id="348" r:id="rId6"/>
    <p:sldId id="288" r:id="rId7"/>
    <p:sldId id="423" r:id="rId8"/>
    <p:sldId id="307" r:id="rId9"/>
    <p:sldId id="312" r:id="rId10"/>
    <p:sldId id="311" r:id="rId11"/>
    <p:sldId id="313" r:id="rId12"/>
    <p:sldId id="340" r:id="rId13"/>
    <p:sldId id="368" r:id="rId14"/>
    <p:sldId id="341" r:id="rId15"/>
    <p:sldId id="369" r:id="rId16"/>
    <p:sldId id="378" r:id="rId17"/>
    <p:sldId id="432" r:id="rId18"/>
    <p:sldId id="425" r:id="rId19"/>
    <p:sldId id="426" r:id="rId20"/>
    <p:sldId id="427" r:id="rId21"/>
    <p:sldId id="428" r:id="rId22"/>
    <p:sldId id="424" r:id="rId23"/>
    <p:sldId id="384" r:id="rId24"/>
    <p:sldId id="385" r:id="rId25"/>
    <p:sldId id="386" r:id="rId26"/>
    <p:sldId id="387" r:id="rId27"/>
    <p:sldId id="388" r:id="rId28"/>
    <p:sldId id="389" r:id="rId29"/>
    <p:sldId id="390" r:id="rId30"/>
    <p:sldId id="391" r:id="rId31"/>
    <p:sldId id="434" r:id="rId32"/>
    <p:sldId id="433" r:id="rId33"/>
    <p:sldId id="393" r:id="rId34"/>
    <p:sldId id="394" r:id="rId35"/>
    <p:sldId id="395" r:id="rId36"/>
    <p:sldId id="402" r:id="rId37"/>
    <p:sldId id="398" r:id="rId38"/>
    <p:sldId id="399" r:id="rId39"/>
    <p:sldId id="400" r:id="rId40"/>
    <p:sldId id="401" r:id="rId41"/>
    <p:sldId id="429" r:id="rId42"/>
    <p:sldId id="407" r:id="rId43"/>
    <p:sldId id="409" r:id="rId44"/>
    <p:sldId id="410" r:id="rId45"/>
    <p:sldId id="411" r:id="rId46"/>
    <p:sldId id="412" r:id="rId47"/>
    <p:sldId id="396" r:id="rId48"/>
    <p:sldId id="413" r:id="rId49"/>
    <p:sldId id="414" r:id="rId50"/>
    <p:sldId id="415" r:id="rId51"/>
    <p:sldId id="430" r:id="rId52"/>
    <p:sldId id="436" r:id="rId53"/>
    <p:sldId id="437" r:id="rId54"/>
    <p:sldId id="438" r:id="rId55"/>
    <p:sldId id="381" r:id="rId56"/>
    <p:sldId id="431" r:id="rId57"/>
    <p:sldId id="383" r:id="rId58"/>
    <p:sldId id="355" r:id="rId59"/>
    <p:sldId id="374" r:id="rId60"/>
    <p:sldId id="375" r:id="rId61"/>
    <p:sldId id="365" r:id="rId62"/>
    <p:sldId id="331" r:id="rId63"/>
    <p:sldId id="328" r:id="rId64"/>
    <p:sldId id="329" r:id="rId65"/>
    <p:sldId id="362" r:id="rId66"/>
    <p:sldId id="337" r:id="rId67"/>
    <p:sldId id="363" r:id="rId68"/>
    <p:sldId id="439" r:id="rId69"/>
    <p:sldId id="440" r:id="rId7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8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1C1"/>
    <a:srgbClr val="FCCCFA"/>
    <a:srgbClr val="FF81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593" autoAdjust="0"/>
    <p:restoredTop sz="94660"/>
  </p:normalViewPr>
  <p:slideViewPr>
    <p:cSldViewPr showGuides="1">
      <p:cViewPr varScale="1">
        <p:scale>
          <a:sx n="83" d="100"/>
          <a:sy n="83" d="100"/>
        </p:scale>
        <p:origin x="232" y="952"/>
      </p:cViewPr>
      <p:guideLst>
        <p:guide orient="horz" pos="2160"/>
        <p:guide pos="388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howGuides="1">
      <p:cViewPr>
        <p:scale>
          <a:sx n="172" d="100"/>
          <a:sy n="172" d="100"/>
        </p:scale>
        <p:origin x="480" y="-454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slide" Target="slides/slide69.xml"/><Relationship Id="rId71" Type="http://schemas.openxmlformats.org/officeDocument/2006/relationships/notesMaster" Target="notesMasters/notesMaster1.xml"/><Relationship Id="rId72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presProps" Target="presProps.xml"/><Relationship Id="rId74" Type="http://schemas.openxmlformats.org/officeDocument/2006/relationships/viewProps" Target="viewProps.xml"/><Relationship Id="rId75" Type="http://schemas.openxmlformats.org/officeDocument/2006/relationships/theme" Target="theme/theme1.xml"/><Relationship Id="rId76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-1" y="228600"/>
            <a:ext cx="6856413" cy="6858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algn="ctr"/>
            <a:r>
              <a:rPr lang="en-US" sz="1400" b="1" dirty="0"/>
              <a:t>Molecular Diagnostics and it’s Role in Infection </a:t>
            </a:r>
            <a:r>
              <a:rPr lang="en-US" sz="1400" b="1" dirty="0" smtClean="0"/>
              <a:t>Prevention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Dr. </a:t>
            </a:r>
            <a:r>
              <a:rPr lang="en-US" b="1" dirty="0" err="1" smtClean="0"/>
              <a:t>Sanchita</a:t>
            </a:r>
            <a:r>
              <a:rPr lang="en-US" b="1" dirty="0" smtClean="0"/>
              <a:t> Das, University of Chicago</a:t>
            </a:r>
          </a:p>
          <a:p>
            <a:pPr algn="ctr"/>
            <a:r>
              <a:rPr lang="en-US" b="1" dirty="0" smtClean="0"/>
              <a:t>A Webber Training Teleclass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228013"/>
            <a:ext cx="6856412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algn="ctr"/>
            <a:r>
              <a:rPr lang="en-US" b="1" dirty="0" smtClean="0"/>
              <a:t>Hosted by Paul Webber  </a:t>
            </a:r>
            <a:r>
              <a:rPr lang="en-US" b="1" dirty="0" err="1" smtClean="0"/>
              <a:t>paul@webbertraining.com</a:t>
            </a:r>
            <a:endParaRPr lang="en-US" b="1" dirty="0" smtClean="0"/>
          </a:p>
          <a:p>
            <a:pPr algn="ctr"/>
            <a:r>
              <a:rPr lang="en-US" b="1" dirty="0" err="1" smtClean="0"/>
              <a:t>www.webbertraining.com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FD24F5-499E-494C-88FA-B7A179344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1829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4CADD0-4E15-4FE2-8D2C-28FF59DD63F0}" type="datetimeFigureOut">
              <a:rPr lang="en-US" smtClean="0"/>
              <a:t>9/4/18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513335-CE7A-423F-B20D-3B48086AFE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9003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Stop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D08A79-C6D8-3147-ADAD-A84FB379B85D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6311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</a:t>
            </a:r>
            <a:r>
              <a:rPr lang="en-US" baseline="0" dirty="0"/>
              <a:t> is what Dr. Thomson talked about in 1991.  We did it for 15 years, but it has all been replaced.  That’s the cost of progress.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9AA278-FB66-BA45-941A-284C91221F56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4469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HSV and VZV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9AA278-FB66-BA45-941A-284C91221F56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7303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Influenza and</a:t>
            </a:r>
            <a:r>
              <a:rPr lang="en-US" baseline="0" dirty="0"/>
              <a:t> RSV—now replaced with superior performance of PCR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9AA278-FB66-BA45-941A-284C91221F56}" type="slidenum">
              <a:rPr lang="en-US" smtClean="0">
                <a:solidFill>
                  <a:prstClr val="black"/>
                </a:solidFill>
              </a:rPr>
              <a:pPr/>
              <a:t>28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5324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Turnaround time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9AA278-FB66-BA45-941A-284C91221F56}" type="slidenum">
              <a:rPr lang="en-US" smtClean="0">
                <a:solidFill>
                  <a:prstClr val="black"/>
                </a:solidFill>
              </a:rPr>
              <a:pPr/>
              <a:t>29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6860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reasonable tat and $$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9AA278-FB66-BA45-941A-284C91221F56}" type="slidenum">
              <a:rPr lang="en-US" smtClean="0">
                <a:solidFill>
                  <a:prstClr val="black"/>
                </a:solidFill>
              </a:rPr>
              <a:pPr/>
              <a:t>31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813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reasonable tat and $$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9AA278-FB66-BA45-941A-284C91221F56}" type="slidenum">
              <a:rPr lang="en-US" smtClean="0">
                <a:solidFill>
                  <a:prstClr val="black"/>
                </a:solidFill>
              </a:rPr>
              <a:pPr/>
              <a:t>32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496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Wave6 for PRINT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72200"/>
            <a:ext cx="12192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New NS Logo on WHITE 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23451" y="6394450"/>
            <a:ext cx="1964267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91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638301"/>
            <a:ext cx="103632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91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394075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50087374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fld id="{ECA52484-1946-4393-A6E6-C8954D487AD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867331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fld id="{D8AA3165-6438-4B97-B18E-AF6C3B08734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608625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fld id="{B0DBF89D-9594-427E-AF4E-E6E954C8678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393235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fld id="{E7A74BD4-1DE8-4483-81B1-B546137CC4E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76588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352425"/>
            <a:ext cx="2590800" cy="5195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352425"/>
            <a:ext cx="7569200" cy="5195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fld id="{941CB3FE-A4D5-41C5-AEA0-9AFBD6C1FD8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046085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  </a:t>
            </a:r>
            <a:fld id="{F9DC5746-1D4A-4515-AFC5-FDB0A8E51FB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>
                <a:solidFill>
                  <a:srgbClr val="000000"/>
                </a:solidFill>
              </a:rPr>
              <a:t>    |    NS AAU Study Highlights    |    NorthShore    |    6 April 2010</a:t>
            </a:r>
          </a:p>
        </p:txBody>
      </p:sp>
    </p:spTree>
    <p:extLst>
      <p:ext uri="{BB962C8B-B14F-4D97-AF65-F5344CB8AC3E}">
        <p14:creationId xmlns:p14="http://schemas.microsoft.com/office/powerpoint/2010/main" val="3449993851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      |    NS AAU Study Highlights    |    NorthShore    |    6 April 2010</a:t>
            </a:r>
          </a:p>
        </p:txBody>
      </p:sp>
    </p:spTree>
    <p:extLst>
      <p:ext uri="{BB962C8B-B14F-4D97-AF65-F5344CB8AC3E}">
        <p14:creationId xmlns:p14="http://schemas.microsoft.com/office/powerpoint/2010/main" val="2006213690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      |    Presentation Title|    NorthShore    |    Date</a:t>
            </a:r>
          </a:p>
        </p:txBody>
      </p:sp>
    </p:spTree>
    <p:extLst>
      <p:ext uri="{BB962C8B-B14F-4D97-AF65-F5344CB8AC3E}">
        <p14:creationId xmlns:p14="http://schemas.microsoft.com/office/powerpoint/2010/main" val="3105461338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      |    NS AAU Study Highlights    |    NorthShore    |    6 April 2010</a:t>
            </a:r>
          </a:p>
        </p:txBody>
      </p:sp>
    </p:spTree>
    <p:extLst>
      <p:ext uri="{BB962C8B-B14F-4D97-AF65-F5344CB8AC3E}">
        <p14:creationId xmlns:p14="http://schemas.microsoft.com/office/powerpoint/2010/main" val="1095654458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fld id="{075561EF-9366-4AFB-A3FD-C39E1E61A4D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>
                <a:solidFill>
                  <a:srgbClr val="000000"/>
                </a:solidFill>
              </a:rPr>
              <a:t>    |    AAU Study Highlights    |    NorthShore    |    6 April 2010</a:t>
            </a:r>
          </a:p>
        </p:txBody>
      </p:sp>
    </p:spTree>
    <p:extLst>
      <p:ext uri="{BB962C8B-B14F-4D97-AF65-F5344CB8AC3E}">
        <p14:creationId xmlns:p14="http://schemas.microsoft.com/office/powerpoint/2010/main" val="1173301059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>
            <a:cxnSpLocks noChangeShapeType="1"/>
          </p:cNvCxnSpPr>
          <p:nvPr userDrawn="1"/>
        </p:nvCxnSpPr>
        <p:spPr bwMode="auto">
          <a:xfrm>
            <a:off x="912285" y="1233488"/>
            <a:ext cx="10367433" cy="19050"/>
          </a:xfrm>
          <a:prstGeom prst="line">
            <a:avLst/>
          </a:prstGeom>
          <a:noFill/>
          <a:ln w="1587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" name="Straight Connector 4"/>
          <p:cNvCxnSpPr/>
          <p:nvPr userDrawn="1"/>
        </p:nvCxnSpPr>
        <p:spPr bwMode="auto">
          <a:xfrm>
            <a:off x="880534" y="1074739"/>
            <a:ext cx="10380133" cy="1587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49" y="195263"/>
            <a:ext cx="10363200" cy="8985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fld id="{C2BBE27C-EAB7-4629-A847-53C95C8B161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>
                <a:solidFill>
                  <a:srgbClr val="000000"/>
                </a:solidFill>
              </a:rPr>
              <a:t>    |    AAU Study Highlights    |    NorthShore    |    April  21, 2010</a:t>
            </a:r>
          </a:p>
        </p:txBody>
      </p:sp>
    </p:spTree>
    <p:extLst>
      <p:ext uri="{BB962C8B-B14F-4D97-AF65-F5344CB8AC3E}">
        <p14:creationId xmlns:p14="http://schemas.microsoft.com/office/powerpoint/2010/main" val="288340964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fld id="{0809309A-C364-4F83-9F30-B1DEE5C7B9C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53558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433513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33513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fld id="{E7B5EF86-D13D-4850-9DD2-87BCCB580FC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221082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fld id="{EFBF6AFA-013F-4C4F-98FF-657F3CDABEF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771287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fld id="{00B3E2C2-8F12-4439-B273-25A1F926766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008607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8" Type="http://schemas.openxmlformats.org/officeDocument/2006/relationships/image" Target="../media/image1.jpeg"/><Relationship Id="rId19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2" descr="Wave6 for PRINTIN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0" y="6172200"/>
            <a:ext cx="12192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352426"/>
            <a:ext cx="10363200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433513"/>
            <a:ext cx="1036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29" name="Picture 13" descr="New NS Logo on WHITE SMALL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9823451" y="6394450"/>
            <a:ext cx="1964267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900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410326"/>
            <a:ext cx="6860117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00000"/>
                </a:solidFill>
              </a:rPr>
              <a:t>      |    Presentation Title|    NorthShore    |    Date</a:t>
            </a:r>
          </a:p>
        </p:txBody>
      </p:sp>
    </p:spTree>
    <p:extLst>
      <p:ext uri="{BB962C8B-B14F-4D97-AF65-F5344CB8AC3E}">
        <p14:creationId xmlns:p14="http://schemas.microsoft.com/office/powerpoint/2010/main" val="92541147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ransition spd="med">
    <p:fade/>
  </p:transition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59B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59B2"/>
          </a:solidFill>
          <a:latin typeface="Arial" charset="0"/>
          <a:ea typeface="ヒラギノ角ゴ Pro W3" pitchFamily="116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59B2"/>
          </a:solidFill>
          <a:latin typeface="Arial" charset="0"/>
          <a:ea typeface="ヒラギノ角ゴ Pro W3" pitchFamily="116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59B2"/>
          </a:solidFill>
          <a:latin typeface="Arial" charset="0"/>
          <a:ea typeface="ヒラギノ角ゴ Pro W3" pitchFamily="116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59B2"/>
          </a:solidFill>
          <a:latin typeface="Arial" charset="0"/>
          <a:ea typeface="ヒラギノ角ゴ Pro W3" pitchFamily="116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0059B2"/>
          </a:solidFill>
          <a:latin typeface="Arial" charset="0"/>
          <a:ea typeface="ヒラギノ角ゴ Pro W3" pitchFamily="116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0059B2"/>
          </a:solidFill>
          <a:latin typeface="Arial" charset="0"/>
          <a:ea typeface="ヒラギノ角ゴ Pro W3" pitchFamily="116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0059B2"/>
          </a:solidFill>
          <a:latin typeface="Arial" charset="0"/>
          <a:ea typeface="ヒラギノ角ゴ Pro W3" pitchFamily="116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0059B2"/>
          </a:solidFill>
          <a:latin typeface="Arial" charset="0"/>
          <a:ea typeface="ヒラギノ角ゴ Pro W3" pitchFamily="116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59B2"/>
        </a:buClr>
        <a:buChar char="•"/>
        <a:defRPr sz="28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59B2"/>
        </a:buClr>
        <a:buChar char="–"/>
        <a:defRPr sz="2400">
          <a:solidFill>
            <a:schemeClr val="bg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59B2"/>
        </a:buClr>
        <a:buFont typeface="Arial" charset="0"/>
        <a:buChar char="»"/>
        <a:defRPr sz="2000">
          <a:solidFill>
            <a:schemeClr val="bg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59B2"/>
        </a:buClr>
        <a:buChar char="–"/>
        <a:defRPr sz="2000">
          <a:solidFill>
            <a:schemeClr val="bg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59B2"/>
        </a:buClr>
        <a:buChar char="»"/>
        <a:defRPr sz="2000">
          <a:solidFill>
            <a:schemeClr val="bg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59B2"/>
        </a:buClr>
        <a:buChar char="»"/>
        <a:defRPr>
          <a:solidFill>
            <a:schemeClr val="bg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59B2"/>
        </a:buClr>
        <a:buChar char="»"/>
        <a:defRPr>
          <a:solidFill>
            <a:schemeClr val="bg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59B2"/>
        </a:buClr>
        <a:buChar char="»"/>
        <a:defRPr>
          <a:solidFill>
            <a:schemeClr val="bg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59B2"/>
        </a:buClr>
        <a:buChar char="»"/>
        <a:defRPr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2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3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4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5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6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7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8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9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0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32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3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4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5.jp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6.jp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7.jp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8.jp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9.jp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0.jp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1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2.jp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3.jp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4.jp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5.jp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6.jp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7.jp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8.jp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9.jp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0.jp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1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jp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2.jp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3.jp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4.jp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5.jp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6.jp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7.jp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8.jp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9.jp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0.jp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1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2.jp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3.jp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4.jp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5.jp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6.jp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7.jp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8.jp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9.jp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0.jp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1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auto">
          <a:xfrm>
            <a:off x="0" y="5867400"/>
            <a:ext cx="12192000" cy="990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445"/>
          <a:stretch/>
        </p:blipFill>
        <p:spPr>
          <a:xfrm>
            <a:off x="0" y="0"/>
            <a:ext cx="12192000" cy="5867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333" b="1"/>
          <a:stretch/>
        </p:blipFill>
        <p:spPr>
          <a:xfrm>
            <a:off x="0" y="4724400"/>
            <a:ext cx="12192000" cy="18288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648200" y="6477000"/>
            <a:ext cx="2971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smtClean="0">
                <a:solidFill>
                  <a:schemeClr val="bg1"/>
                </a:solidFill>
              </a:rPr>
              <a:t>www.webbertraining.com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981114" y="6477000"/>
            <a:ext cx="2210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 smtClean="0">
                <a:solidFill>
                  <a:schemeClr val="bg1"/>
                </a:solidFill>
              </a:rPr>
              <a:t>September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smtClean="0">
                <a:solidFill>
                  <a:schemeClr val="bg1"/>
                </a:solidFill>
              </a:rPr>
              <a:t>6, 2018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02588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66506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22391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81176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15637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5210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8179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54072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99620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71505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53600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1135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00">
        <p15:prstTrans prst="peelOff" invX="1"/>
      </p:transition>
    </mc:Choice>
    <mc:Choice xmlns="" xmlns:p14="http://schemas.microsoft.com/office/powerpoint/2010/main" Requires="p14">
      <p:transition spd="slow" advClick="1" p14:dur="1200">
        <p:wipe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53349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7173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873013"/>
      </p:ext>
    </p:extLst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202150"/>
      </p:ext>
    </p:extLst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171555"/>
      </p:ext>
    </p:extLst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904381"/>
      </p:ext>
    </p:extLst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491692"/>
      </p:ext>
    </p:extLst>
  </p:cSld>
  <p:clrMapOvr>
    <a:masterClrMapping/>
  </p:clrMapOvr>
  <p:transition spd="med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286256"/>
      </p:ext>
    </p:extLst>
  </p:cSld>
  <p:clrMapOvr>
    <a:masterClrMapping/>
  </p:clrMapOvr>
  <p:transition spd="med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214675"/>
      </p:ext>
    </p:extLst>
  </p:cSld>
  <p:clrMapOvr>
    <a:masterClrMapping/>
  </p:clrMapOvr>
  <p:transition spd="med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415166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4291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00">
        <p15:prstTrans prst="peelOff" invX="1"/>
      </p:transition>
    </mc:Choice>
    <mc:Choice xmlns="" xmlns:p14="http://schemas.microsoft.com/office/powerpoint/2010/main" Requires="p14">
      <p:transition spd="slow" advClick="1" p14:dur="1200">
        <p:wipe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164300"/>
      </p:ext>
    </p:extLst>
  </p:cSld>
  <p:clrMapOvr>
    <a:masterClrMapping/>
  </p:clrMapOvr>
  <p:transition spd="med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646627"/>
      </p:ext>
    </p:extLst>
  </p:cSld>
  <p:clrMapOvr>
    <a:masterClrMapping/>
  </p:clrMapOvr>
  <p:transition spd="med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81508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294137"/>
      </p:ext>
    </p:extLst>
  </p:cSld>
  <p:clrMapOvr>
    <a:masterClrMapping/>
  </p:clrMapOvr>
  <p:transition spd="med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307457"/>
      </p:ext>
    </p:extLst>
  </p:cSld>
  <p:clrMapOvr>
    <a:masterClrMapping/>
  </p:clrMapOvr>
  <p:transition spd="med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98869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249903"/>
      </p:ext>
    </p:extLst>
  </p:cSld>
  <p:clrMapOvr>
    <a:masterClrMapping/>
  </p:clrMapOvr>
  <p:transition spd="med"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402759"/>
      </p:ext>
    </p:extLst>
  </p:cSld>
  <p:clrMapOvr>
    <a:masterClrMapping/>
  </p:clrMapOvr>
  <p:transition spd="med"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272392"/>
      </p:ext>
    </p:extLst>
  </p:cSld>
  <p:clrMapOvr>
    <a:masterClrMapping/>
  </p:clrMapOvr>
  <p:transition spd="med"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984157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14098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799583"/>
      </p:ext>
    </p:extLst>
  </p:cSld>
  <p:clrMapOvr>
    <a:masterClrMapping/>
  </p:clrMapOvr>
  <p:transition spd="med"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878338"/>
      </p:ext>
    </p:extLst>
  </p:cSld>
  <p:clrMapOvr>
    <a:masterClrMapping/>
  </p:clrMapOvr>
  <p:transition spd="med"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398883"/>
      </p:ext>
    </p:extLst>
  </p:cSld>
  <p:clrMapOvr>
    <a:masterClrMapping/>
  </p:clrMapOvr>
  <p:transition spd="med"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128222"/>
      </p:ext>
    </p:extLst>
  </p:cSld>
  <p:clrMapOvr>
    <a:masterClrMapping/>
  </p:clrMapOvr>
  <p:transition spd="med"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351041"/>
      </p:ext>
    </p:extLst>
  </p:cSld>
  <p:clrMapOvr>
    <a:masterClrMapping/>
  </p:clrMapOvr>
  <p:transition spd="med"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00478"/>
      </p:ext>
    </p:extLst>
  </p:cSld>
  <p:clrMapOvr>
    <a:masterClrMapping/>
  </p:clrMapOvr>
  <p:transition spd="med"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374105"/>
      </p:ext>
    </p:extLst>
  </p:cSld>
  <p:clrMapOvr>
    <a:masterClrMapping/>
  </p:clrMapOvr>
  <p:transition spd="med">
    <p:fad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550855"/>
      </p:ext>
    </p:extLst>
  </p:cSld>
  <p:clrMapOvr>
    <a:masterClrMapping/>
  </p:clrMapOvr>
  <p:transition spd="med">
    <p:fad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130636"/>
      </p:ext>
    </p:extLst>
  </p:cSld>
  <p:clrMapOvr>
    <a:masterClrMapping/>
  </p:clrMapOvr>
  <p:transition spd="med">
    <p:fad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314241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37369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236450"/>
      </p:ext>
    </p:extLst>
  </p:cSld>
  <p:clrMapOvr>
    <a:masterClrMapping/>
  </p:clrMapOvr>
  <p:transition spd="med">
    <p:fade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458022"/>
      </p:ext>
    </p:extLst>
  </p:cSld>
  <p:clrMapOvr>
    <a:masterClrMapping/>
  </p:clrMapOvr>
  <p:transition spd="med">
    <p:fade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605501"/>
      </p:ext>
    </p:extLst>
  </p:cSld>
  <p:clrMapOvr>
    <a:masterClrMapping/>
  </p:clrMapOvr>
  <p:transition spd="med">
    <p:fade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448255"/>
      </p:ext>
    </p:extLst>
  </p:cSld>
  <p:clrMapOvr>
    <a:masterClrMapping/>
  </p:clrMapOvr>
  <p:transition spd="med">
    <p:fade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649076"/>
      </p:ext>
    </p:extLst>
  </p:cSld>
  <p:clrMapOvr>
    <a:masterClrMapping/>
  </p:clrMapOvr>
  <p:transition spd="med">
    <p:fade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561464"/>
      </p:ext>
    </p:extLst>
  </p:cSld>
  <p:clrMapOvr>
    <a:masterClrMapping/>
  </p:clrMapOvr>
  <p:transition spd="med">
    <p:fade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023859"/>
      </p:ext>
    </p:extLst>
  </p:cSld>
  <p:clrMapOvr>
    <a:masterClrMapping/>
  </p:clrMapOvr>
  <p:transition spd="med">
    <p:fade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458492"/>
      </p:ext>
    </p:extLst>
  </p:cSld>
  <p:clrMapOvr>
    <a:masterClrMapping/>
  </p:clrMapOvr>
  <p:transition spd="med">
    <p:fade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689210"/>
      </p:ext>
    </p:extLst>
  </p:cSld>
  <p:clrMapOvr>
    <a:masterClrMapping/>
  </p:clrMapOvr>
  <p:transition spd="med">
    <p:fade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127882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19634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615171"/>
      </p:ext>
    </p:extLst>
  </p:cSld>
  <p:clrMapOvr>
    <a:masterClrMapping/>
  </p:clrMapOvr>
  <p:transition spd="med">
    <p:fade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130959"/>
      </p:ext>
    </p:extLst>
  </p:cSld>
  <p:clrMapOvr>
    <a:masterClrMapping/>
  </p:clrMapOvr>
  <p:transition spd="med">
    <p:fade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911263"/>
      </p:ext>
    </p:extLst>
  </p:cSld>
  <p:clrMapOvr>
    <a:masterClrMapping/>
  </p:clrMapOvr>
  <p:transition spd="med">
    <p:fade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418406"/>
      </p:ext>
    </p:extLst>
  </p:cSld>
  <p:clrMapOvr>
    <a:masterClrMapping/>
  </p:clrMapOvr>
  <p:transition spd="med">
    <p:fade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70447"/>
      </p:ext>
    </p:extLst>
  </p:cSld>
  <p:clrMapOvr>
    <a:masterClrMapping/>
  </p:clrMapOvr>
  <p:transition spd="med">
    <p:fade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436920"/>
      </p:ext>
    </p:extLst>
  </p:cSld>
  <p:clrMapOvr>
    <a:masterClrMapping/>
  </p:clrMapOvr>
  <p:transition spd="med">
    <p:fade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876035"/>
      </p:ext>
    </p:extLst>
  </p:cSld>
  <p:clrMapOvr>
    <a:masterClrMapping/>
  </p:clrMapOvr>
  <p:transition spd="med">
    <p:fade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2899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76448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33" b="1916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63626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79238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13749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26893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lor Handout Template">
  <a:themeElements>
    <a:clrScheme name="Color Handout Template 13">
      <a:dk1>
        <a:srgbClr val="000000"/>
      </a:dk1>
      <a:lt1>
        <a:srgbClr val="FFFFFF"/>
      </a:lt1>
      <a:dk2>
        <a:srgbClr val="000000"/>
      </a:dk2>
      <a:lt2>
        <a:srgbClr val="E3EBF1"/>
      </a:lt2>
      <a:accent1>
        <a:srgbClr val="003399"/>
      </a:accent1>
      <a:accent2>
        <a:srgbClr val="468A4B"/>
      </a:accent2>
      <a:accent3>
        <a:srgbClr val="AAAAAA"/>
      </a:accent3>
      <a:accent4>
        <a:srgbClr val="DADADA"/>
      </a:accent4>
      <a:accent5>
        <a:srgbClr val="AAADCA"/>
      </a:accent5>
      <a:accent6>
        <a:srgbClr val="3F7D43"/>
      </a:accent6>
      <a:hlink>
        <a:srgbClr val="66CCFF"/>
      </a:hlink>
      <a:folHlink>
        <a:srgbClr val="F0E500"/>
      </a:folHlink>
    </a:clrScheme>
    <a:fontScheme name="Color Handout Template">
      <a:majorFont>
        <a:latin typeface="Arial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Color Handout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lor Handout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lor Handout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lor Handout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lor Handout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lor Handout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lor Handout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lor Handout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lor Handout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lor Handout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lor Handout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lor Handout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lor Handout Template 13">
        <a:dk1>
          <a:srgbClr val="000000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4431</TotalTime>
  <Words>67</Words>
  <Application>Microsoft Macintosh PowerPoint</Application>
  <PresentationFormat>Widescreen</PresentationFormat>
  <Paragraphs>16</Paragraphs>
  <Slides>69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73" baseType="lpstr">
      <vt:lpstr>Arial</vt:lpstr>
      <vt:lpstr>Calibri</vt:lpstr>
      <vt:lpstr>ヒラギノ角ゴ Pro W3</vt:lpstr>
      <vt:lpstr>Color Handout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NorthShore</Company>
  <LinksUpToDate>false</LinksUpToDate>
  <SharedDoc>false</SharedDoc>
  <HyperlinkBase/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Das, Sanchita</dc:creator>
  <cp:keywords/>
  <dc:description/>
  <cp:lastModifiedBy>Paul Webber</cp:lastModifiedBy>
  <cp:revision>148</cp:revision>
  <cp:lastPrinted>2018-09-04T20:22:59Z</cp:lastPrinted>
  <dcterms:created xsi:type="dcterms:W3CDTF">2018-07-19T22:32:32Z</dcterms:created>
  <dcterms:modified xsi:type="dcterms:W3CDTF">2018-09-04T20:23:38Z</dcterms:modified>
  <cp:category/>
</cp:coreProperties>
</file>