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60" r:id="rId3"/>
    <p:sldId id="258" r:id="rId4"/>
    <p:sldId id="259" r:id="rId5"/>
    <p:sldId id="262" r:id="rId6"/>
    <p:sldId id="263" r:id="rId7"/>
    <p:sldId id="264" r:id="rId8"/>
    <p:sldId id="266" r:id="rId9"/>
    <p:sldId id="267" r:id="rId10"/>
    <p:sldId id="268" r:id="rId11"/>
    <p:sldId id="269" r:id="rId12"/>
    <p:sldId id="270" r:id="rId13"/>
    <p:sldId id="272" r:id="rId14"/>
    <p:sldId id="276" r:id="rId15"/>
    <p:sldId id="274" r:id="rId16"/>
    <p:sldId id="277" r:id="rId17"/>
    <p:sldId id="278" r:id="rId18"/>
    <p:sldId id="280" r:id="rId19"/>
    <p:sldId id="281" r:id="rId20"/>
    <p:sldId id="273" r:id="rId21"/>
    <p:sldId id="282" r:id="rId22"/>
    <p:sldId id="283" r:id="rId23"/>
    <p:sldId id="284"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showGuides="1">
      <p:cViewPr varScale="1">
        <p:scale>
          <a:sx n="91" d="100"/>
          <a:sy n="91" d="100"/>
        </p:scale>
        <p:origin x="208" y="7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DFC07-7FEB-44B6-BBD6-ABCB75E52F43}" type="datetimeFigureOut">
              <a:rPr lang="pt-BR" smtClean="0"/>
              <a:t>26/01/2023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7E5C6-A852-4FED-8137-B648DB2D4D67}" type="slidenum">
              <a:rPr lang="pt-BR" smtClean="0"/>
              <a:t>‹#›</a:t>
            </a:fld>
            <a:endParaRPr lang="pt-BR"/>
          </a:p>
        </p:txBody>
      </p:sp>
    </p:spTree>
    <p:extLst>
      <p:ext uri="{BB962C8B-B14F-4D97-AF65-F5344CB8AC3E}">
        <p14:creationId xmlns:p14="http://schemas.microsoft.com/office/powerpoint/2010/main" val="89950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100"/>
            <a:ext cx="6858000" cy="6858000"/>
            <a:chOff x="0" y="75"/>
            <a:chExt cx="5143500" cy="5143500"/>
          </a:xfrm>
        </p:grpSpPr>
        <p:sp>
          <p:nvSpPr>
            <p:cNvPr id="10" name="Google Shape;10;p2"/>
            <p:cNvSpPr/>
            <p:nvPr/>
          </p:nvSpPr>
          <p:spPr>
            <a:xfrm>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 name="Google Shape;12;p2"/>
          <p:cNvGrpSpPr/>
          <p:nvPr/>
        </p:nvGrpSpPr>
        <p:grpSpPr>
          <a:xfrm>
            <a:off x="10518461" y="-918298"/>
            <a:ext cx="3282948" cy="3282948"/>
            <a:chOff x="6594675" y="2594175"/>
            <a:chExt cx="2549400" cy="2549400"/>
          </a:xfrm>
        </p:grpSpPr>
        <p:sp>
          <p:nvSpPr>
            <p:cNvPr id="13" name="Google Shape;13;p2"/>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txBox="1">
            <a:spLocks noGrp="1"/>
          </p:cNvSpPr>
          <p:nvPr>
            <p:ph type="ctrTitle"/>
          </p:nvPr>
        </p:nvSpPr>
        <p:spPr>
          <a:xfrm>
            <a:off x="702167" y="1909800"/>
            <a:ext cx="6492000" cy="27184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7866">
                <a:latin typeface="Chango"/>
                <a:ea typeface="Chango"/>
                <a:cs typeface="Chango"/>
                <a:sym typeface="Chango"/>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16" name="Google Shape;16;p2"/>
          <p:cNvSpPr txBox="1">
            <a:spLocks noGrp="1"/>
          </p:cNvSpPr>
          <p:nvPr>
            <p:ph type="subTitle" idx="1"/>
          </p:nvPr>
        </p:nvSpPr>
        <p:spPr>
          <a:xfrm>
            <a:off x="702167" y="4323400"/>
            <a:ext cx="5533600" cy="6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a:lvl1pPr>
            <a:lvl2pPr lvl="1" algn="ctr">
              <a:lnSpc>
                <a:spcPct val="100000"/>
              </a:lnSpc>
              <a:spcBef>
                <a:spcPts val="0"/>
              </a:spcBef>
              <a:spcAft>
                <a:spcPts val="0"/>
              </a:spcAft>
              <a:buSzPts val="2000"/>
              <a:buNone/>
              <a:defRPr sz="2667"/>
            </a:lvl2pPr>
            <a:lvl3pPr lvl="2" algn="ctr">
              <a:lnSpc>
                <a:spcPct val="100000"/>
              </a:lnSpc>
              <a:spcBef>
                <a:spcPts val="0"/>
              </a:spcBef>
              <a:spcAft>
                <a:spcPts val="0"/>
              </a:spcAft>
              <a:buSzPts val="2000"/>
              <a:buNone/>
              <a:defRPr sz="2667"/>
            </a:lvl3pPr>
            <a:lvl4pPr lvl="3" algn="ctr">
              <a:lnSpc>
                <a:spcPct val="100000"/>
              </a:lnSpc>
              <a:spcBef>
                <a:spcPts val="0"/>
              </a:spcBef>
              <a:spcAft>
                <a:spcPts val="0"/>
              </a:spcAft>
              <a:buSzPts val="2000"/>
              <a:buNone/>
              <a:defRPr sz="2667"/>
            </a:lvl4pPr>
            <a:lvl5pPr lvl="4" algn="ctr">
              <a:lnSpc>
                <a:spcPct val="100000"/>
              </a:lnSpc>
              <a:spcBef>
                <a:spcPts val="0"/>
              </a:spcBef>
              <a:spcAft>
                <a:spcPts val="0"/>
              </a:spcAft>
              <a:buSzPts val="2000"/>
              <a:buNone/>
              <a:defRPr sz="2667"/>
            </a:lvl5pPr>
            <a:lvl6pPr lvl="5" algn="ctr">
              <a:lnSpc>
                <a:spcPct val="100000"/>
              </a:lnSpc>
              <a:spcBef>
                <a:spcPts val="0"/>
              </a:spcBef>
              <a:spcAft>
                <a:spcPts val="0"/>
              </a:spcAft>
              <a:buSzPts val="2000"/>
              <a:buNone/>
              <a:defRPr sz="2667"/>
            </a:lvl6pPr>
            <a:lvl7pPr lvl="6" algn="ctr">
              <a:lnSpc>
                <a:spcPct val="100000"/>
              </a:lnSpc>
              <a:spcBef>
                <a:spcPts val="0"/>
              </a:spcBef>
              <a:spcAft>
                <a:spcPts val="0"/>
              </a:spcAft>
              <a:buSzPts val="2000"/>
              <a:buNone/>
              <a:defRPr sz="2667"/>
            </a:lvl7pPr>
            <a:lvl8pPr lvl="7" algn="ctr">
              <a:lnSpc>
                <a:spcPct val="100000"/>
              </a:lnSpc>
              <a:spcBef>
                <a:spcPts val="0"/>
              </a:spcBef>
              <a:spcAft>
                <a:spcPts val="0"/>
              </a:spcAft>
              <a:buSzPts val="2000"/>
              <a:buNone/>
              <a:defRPr sz="2667"/>
            </a:lvl8pPr>
            <a:lvl9pPr lvl="8" algn="ctr">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382978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87"/>
        <p:cNvGrpSpPr/>
        <p:nvPr/>
      </p:nvGrpSpPr>
      <p:grpSpPr>
        <a:xfrm>
          <a:off x="0" y="0"/>
          <a:ext cx="0" cy="0"/>
          <a:chOff x="0" y="0"/>
          <a:chExt cx="0" cy="0"/>
        </a:xfrm>
      </p:grpSpPr>
      <p:grpSp>
        <p:nvGrpSpPr>
          <p:cNvPr id="688" name="Google Shape;688;p11"/>
          <p:cNvGrpSpPr/>
          <p:nvPr/>
        </p:nvGrpSpPr>
        <p:grpSpPr>
          <a:xfrm rot="5400000" flipH="1">
            <a:off x="2235515" y="3452325"/>
            <a:ext cx="7720972" cy="7722108"/>
            <a:chOff x="-1523966" y="1"/>
            <a:chExt cx="5143200" cy="5143500"/>
          </a:xfrm>
        </p:grpSpPr>
        <p:sp>
          <p:nvSpPr>
            <p:cNvPr id="689" name="Google Shape;689;p11"/>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1"/>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1" name="Google Shape;691;p11"/>
          <p:cNvSpPr txBox="1">
            <a:spLocks noGrp="1"/>
          </p:cNvSpPr>
          <p:nvPr>
            <p:ph type="title" hasCustomPrompt="1"/>
          </p:nvPr>
        </p:nvSpPr>
        <p:spPr>
          <a:xfrm>
            <a:off x="702200" y="544000"/>
            <a:ext cx="10787600" cy="125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8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grpSp>
        <p:nvGrpSpPr>
          <p:cNvPr id="692" name="Google Shape;692;p11"/>
          <p:cNvGrpSpPr/>
          <p:nvPr/>
        </p:nvGrpSpPr>
        <p:grpSpPr>
          <a:xfrm rot="10800000">
            <a:off x="352835" y="4884674"/>
            <a:ext cx="1275196" cy="1271165"/>
            <a:chOff x="7716672" y="2820944"/>
            <a:chExt cx="557796" cy="556065"/>
          </a:xfrm>
        </p:grpSpPr>
        <p:sp>
          <p:nvSpPr>
            <p:cNvPr id="693" name="Google Shape;693;p1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0" name="Google Shape;730;p11"/>
          <p:cNvGrpSpPr/>
          <p:nvPr/>
        </p:nvGrpSpPr>
        <p:grpSpPr>
          <a:xfrm rot="10800000">
            <a:off x="1628047" y="870176"/>
            <a:ext cx="1070373" cy="1066979"/>
            <a:chOff x="7716672" y="2820944"/>
            <a:chExt cx="557796" cy="556065"/>
          </a:xfrm>
        </p:grpSpPr>
        <p:sp>
          <p:nvSpPr>
            <p:cNvPr id="731" name="Google Shape;731;p1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8" name="Google Shape;768;p11"/>
          <p:cNvGrpSpPr/>
          <p:nvPr/>
        </p:nvGrpSpPr>
        <p:grpSpPr>
          <a:xfrm rot="10800000">
            <a:off x="10419427" y="2952843"/>
            <a:ext cx="1070373" cy="1066979"/>
            <a:chOff x="7716672" y="2820944"/>
            <a:chExt cx="557796" cy="556065"/>
          </a:xfrm>
        </p:grpSpPr>
        <p:sp>
          <p:nvSpPr>
            <p:cNvPr id="769" name="Google Shape;769;p1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1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1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6" name="Google Shape;806;p11"/>
          <p:cNvSpPr txBox="1">
            <a:spLocks noGrp="1"/>
          </p:cNvSpPr>
          <p:nvPr>
            <p:ph type="subTitle" idx="1"/>
          </p:nvPr>
        </p:nvSpPr>
        <p:spPr>
          <a:xfrm>
            <a:off x="3922933" y="1813839"/>
            <a:ext cx="4346400" cy="119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67">
                <a:latin typeface="Nunito"/>
                <a:ea typeface="Nunito"/>
                <a:cs typeface="Nunito"/>
                <a:sym typeface="Nunito"/>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048893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07"/>
        <p:cNvGrpSpPr/>
        <p:nvPr/>
      </p:nvGrpSpPr>
      <p:grpSpPr>
        <a:xfrm>
          <a:off x="0" y="0"/>
          <a:ext cx="0" cy="0"/>
          <a:chOff x="0" y="0"/>
          <a:chExt cx="0" cy="0"/>
        </a:xfrm>
      </p:grpSpPr>
    </p:spTree>
    <p:extLst>
      <p:ext uri="{BB962C8B-B14F-4D97-AF65-F5344CB8AC3E}">
        <p14:creationId xmlns:p14="http://schemas.microsoft.com/office/powerpoint/2010/main" val="96187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8"/>
        <p:cNvGrpSpPr/>
        <p:nvPr/>
      </p:nvGrpSpPr>
      <p:grpSpPr>
        <a:xfrm>
          <a:off x="0" y="0"/>
          <a:ext cx="0" cy="0"/>
          <a:chOff x="0" y="0"/>
          <a:chExt cx="0" cy="0"/>
        </a:xfrm>
      </p:grpSpPr>
      <p:grpSp>
        <p:nvGrpSpPr>
          <p:cNvPr id="809" name="Google Shape;809;p13"/>
          <p:cNvGrpSpPr/>
          <p:nvPr/>
        </p:nvGrpSpPr>
        <p:grpSpPr>
          <a:xfrm>
            <a:off x="8472168" y="852056"/>
            <a:ext cx="6169888" cy="6169888"/>
            <a:chOff x="6594675" y="2594175"/>
            <a:chExt cx="2549400" cy="2549400"/>
          </a:xfrm>
        </p:grpSpPr>
        <p:sp>
          <p:nvSpPr>
            <p:cNvPr id="810" name="Google Shape;810;p13"/>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3"/>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2" name="Google Shape;812;p13"/>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813" name="Google Shape;813;p13"/>
          <p:cNvGrpSpPr/>
          <p:nvPr/>
        </p:nvGrpSpPr>
        <p:grpSpPr>
          <a:xfrm>
            <a:off x="64566" y="5392659"/>
            <a:ext cx="1275196" cy="1271165"/>
            <a:chOff x="7716672" y="2820944"/>
            <a:chExt cx="557796" cy="556065"/>
          </a:xfrm>
        </p:grpSpPr>
        <p:sp>
          <p:nvSpPr>
            <p:cNvPr id="814" name="Google Shape;814;p1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1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1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1" name="Google Shape;851;p13"/>
          <p:cNvGrpSpPr/>
          <p:nvPr/>
        </p:nvGrpSpPr>
        <p:grpSpPr>
          <a:xfrm>
            <a:off x="8472168" y="852056"/>
            <a:ext cx="6169888" cy="6169888"/>
            <a:chOff x="6594675" y="2594175"/>
            <a:chExt cx="2549400" cy="2549400"/>
          </a:xfrm>
        </p:grpSpPr>
        <p:sp>
          <p:nvSpPr>
            <p:cNvPr id="852" name="Google Shape;852;p13"/>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a:off x="166983" y="108176"/>
            <a:ext cx="1070373" cy="1066979"/>
            <a:chOff x="7716672" y="2820944"/>
            <a:chExt cx="557796" cy="556065"/>
          </a:xfrm>
        </p:grpSpPr>
        <p:sp>
          <p:nvSpPr>
            <p:cNvPr id="855" name="Google Shape;855;p1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13"/>
          <p:cNvSpPr txBox="1">
            <a:spLocks noGrp="1"/>
          </p:cNvSpPr>
          <p:nvPr>
            <p:ph type="subTitle" idx="1"/>
          </p:nvPr>
        </p:nvSpPr>
        <p:spPr>
          <a:xfrm>
            <a:off x="702167" y="1345400"/>
            <a:ext cx="7358800" cy="4167200"/>
          </a:xfrm>
          <a:prstGeom prst="rect">
            <a:avLst/>
          </a:prstGeom>
        </p:spPr>
        <p:txBody>
          <a:bodyPr spcFirstLastPara="1" wrap="square" lIns="91425" tIns="91425" rIns="91425" bIns="91425" anchor="t" anchorCtr="0">
            <a:noAutofit/>
          </a:bodyPr>
          <a:lstStyle>
            <a:lvl1pPr lvl="0">
              <a:spcBef>
                <a:spcPts val="0"/>
              </a:spcBef>
              <a:spcAft>
                <a:spcPts val="0"/>
              </a:spcAft>
              <a:buSzPts val="1100"/>
              <a:buChar char="●"/>
              <a:defRPr sz="1867">
                <a:latin typeface="Nunito"/>
                <a:ea typeface="Nunito"/>
                <a:cs typeface="Nunito"/>
                <a:sym typeface="Nunito"/>
              </a:defRPr>
            </a:lvl1pPr>
            <a:lvl2pPr lvl="1">
              <a:spcBef>
                <a:spcPts val="0"/>
              </a:spcBef>
              <a:spcAft>
                <a:spcPts val="0"/>
              </a:spcAft>
              <a:buSzPts val="1100"/>
              <a:buFont typeface="Muli"/>
              <a:buChar char="○"/>
              <a:defRPr/>
            </a:lvl2pPr>
            <a:lvl3pPr lvl="2">
              <a:spcBef>
                <a:spcPts val="2133"/>
              </a:spcBef>
              <a:spcAft>
                <a:spcPts val="0"/>
              </a:spcAft>
              <a:buSzPts val="1100"/>
              <a:buFont typeface="Muli"/>
              <a:buChar char="■"/>
              <a:defRPr/>
            </a:lvl3pPr>
            <a:lvl4pPr lvl="3">
              <a:spcBef>
                <a:spcPts val="2133"/>
              </a:spcBef>
              <a:spcAft>
                <a:spcPts val="0"/>
              </a:spcAft>
              <a:buSzPts val="1100"/>
              <a:buFont typeface="Muli"/>
              <a:buChar char="●"/>
              <a:defRPr/>
            </a:lvl4pPr>
            <a:lvl5pPr lvl="4">
              <a:spcBef>
                <a:spcPts val="2133"/>
              </a:spcBef>
              <a:spcAft>
                <a:spcPts val="0"/>
              </a:spcAft>
              <a:buSzPts val="1100"/>
              <a:buFont typeface="Muli"/>
              <a:buChar char="○"/>
              <a:defRPr/>
            </a:lvl5pPr>
            <a:lvl6pPr lvl="5">
              <a:spcBef>
                <a:spcPts val="2133"/>
              </a:spcBef>
              <a:spcAft>
                <a:spcPts val="0"/>
              </a:spcAft>
              <a:buSzPts val="1100"/>
              <a:buFont typeface="Muli"/>
              <a:buChar char="■"/>
              <a:defRPr/>
            </a:lvl6pPr>
            <a:lvl7pPr lvl="6">
              <a:spcBef>
                <a:spcPts val="2133"/>
              </a:spcBef>
              <a:spcAft>
                <a:spcPts val="0"/>
              </a:spcAft>
              <a:buSzPts val="1100"/>
              <a:buFont typeface="Muli"/>
              <a:buChar char="●"/>
              <a:defRPr/>
            </a:lvl7pPr>
            <a:lvl8pPr lvl="7">
              <a:spcBef>
                <a:spcPts val="2133"/>
              </a:spcBef>
              <a:spcAft>
                <a:spcPts val="0"/>
              </a:spcAft>
              <a:buSzPts val="1100"/>
              <a:buFont typeface="Muli"/>
              <a:buChar char="○"/>
              <a:defRPr/>
            </a:lvl8pPr>
            <a:lvl9pPr lvl="8">
              <a:spcBef>
                <a:spcPts val="2133"/>
              </a:spcBef>
              <a:spcAft>
                <a:spcPts val="2133"/>
              </a:spcAft>
              <a:buSzPts val="1100"/>
              <a:buFont typeface="Muli"/>
              <a:buChar char="■"/>
              <a:defRPr/>
            </a:lvl9pPr>
          </a:lstStyle>
          <a:p>
            <a:endParaRPr/>
          </a:p>
        </p:txBody>
      </p:sp>
    </p:spTree>
    <p:extLst>
      <p:ext uri="{BB962C8B-B14F-4D97-AF65-F5344CB8AC3E}">
        <p14:creationId xmlns:p14="http://schemas.microsoft.com/office/powerpoint/2010/main" val="270695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93"/>
        <p:cNvGrpSpPr/>
        <p:nvPr/>
      </p:nvGrpSpPr>
      <p:grpSpPr>
        <a:xfrm>
          <a:off x="0" y="0"/>
          <a:ext cx="0" cy="0"/>
          <a:chOff x="0" y="0"/>
          <a:chExt cx="0" cy="0"/>
        </a:xfrm>
      </p:grpSpPr>
      <p:sp>
        <p:nvSpPr>
          <p:cNvPr id="894" name="Google Shape;894;p14"/>
          <p:cNvSpPr/>
          <p:nvPr/>
        </p:nvSpPr>
        <p:spPr>
          <a:xfrm>
            <a:off x="2653600" y="0"/>
            <a:ext cx="6884800" cy="6884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14"/>
          <p:cNvSpPr/>
          <p:nvPr/>
        </p:nvSpPr>
        <p:spPr>
          <a:xfrm>
            <a:off x="3263800" y="1222333"/>
            <a:ext cx="5664400" cy="5664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4"/>
          <p:cNvSpPr txBox="1">
            <a:spLocks noGrp="1"/>
          </p:cNvSpPr>
          <p:nvPr>
            <p:ph type="title"/>
          </p:nvPr>
        </p:nvSpPr>
        <p:spPr>
          <a:xfrm>
            <a:off x="2359000" y="840933"/>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897" name="Google Shape;897;p14"/>
          <p:cNvSpPr txBox="1">
            <a:spLocks noGrp="1"/>
          </p:cNvSpPr>
          <p:nvPr>
            <p:ph type="subTitle" idx="1"/>
          </p:nvPr>
        </p:nvSpPr>
        <p:spPr>
          <a:xfrm>
            <a:off x="2359000" y="1222333"/>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98" name="Google Shape;898;p14"/>
          <p:cNvSpPr txBox="1">
            <a:spLocks noGrp="1"/>
          </p:cNvSpPr>
          <p:nvPr>
            <p:ph type="title" idx="2" hasCustomPrompt="1"/>
          </p:nvPr>
        </p:nvSpPr>
        <p:spPr>
          <a:xfrm>
            <a:off x="1034167" y="1055400"/>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899" name="Google Shape;899;p14"/>
          <p:cNvSpPr txBox="1">
            <a:spLocks noGrp="1"/>
          </p:cNvSpPr>
          <p:nvPr>
            <p:ph type="title" idx="3"/>
          </p:nvPr>
        </p:nvSpPr>
        <p:spPr>
          <a:xfrm>
            <a:off x="7507833" y="840933"/>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900" name="Google Shape;900;p14"/>
          <p:cNvSpPr txBox="1">
            <a:spLocks noGrp="1"/>
          </p:cNvSpPr>
          <p:nvPr>
            <p:ph type="subTitle" idx="4"/>
          </p:nvPr>
        </p:nvSpPr>
        <p:spPr>
          <a:xfrm>
            <a:off x="7507833" y="1222333"/>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01" name="Google Shape;901;p14"/>
          <p:cNvSpPr txBox="1">
            <a:spLocks noGrp="1"/>
          </p:cNvSpPr>
          <p:nvPr>
            <p:ph type="title" idx="5" hasCustomPrompt="1"/>
          </p:nvPr>
        </p:nvSpPr>
        <p:spPr>
          <a:xfrm>
            <a:off x="6183000" y="1055400"/>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02" name="Google Shape;902;p14"/>
          <p:cNvSpPr txBox="1">
            <a:spLocks noGrp="1"/>
          </p:cNvSpPr>
          <p:nvPr>
            <p:ph type="title" idx="6"/>
          </p:nvPr>
        </p:nvSpPr>
        <p:spPr>
          <a:xfrm>
            <a:off x="2359000" y="2861300"/>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903" name="Google Shape;903;p14"/>
          <p:cNvSpPr txBox="1">
            <a:spLocks noGrp="1"/>
          </p:cNvSpPr>
          <p:nvPr>
            <p:ph type="subTitle" idx="7"/>
          </p:nvPr>
        </p:nvSpPr>
        <p:spPr>
          <a:xfrm>
            <a:off x="2359000" y="3242700"/>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04" name="Google Shape;904;p14"/>
          <p:cNvSpPr txBox="1">
            <a:spLocks noGrp="1"/>
          </p:cNvSpPr>
          <p:nvPr>
            <p:ph type="title" idx="8" hasCustomPrompt="1"/>
          </p:nvPr>
        </p:nvSpPr>
        <p:spPr>
          <a:xfrm>
            <a:off x="1034167" y="3075767"/>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05" name="Google Shape;905;p14"/>
          <p:cNvSpPr txBox="1">
            <a:spLocks noGrp="1"/>
          </p:cNvSpPr>
          <p:nvPr>
            <p:ph type="title" idx="9"/>
          </p:nvPr>
        </p:nvSpPr>
        <p:spPr>
          <a:xfrm>
            <a:off x="7507833" y="2861300"/>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906" name="Google Shape;906;p14"/>
          <p:cNvSpPr txBox="1">
            <a:spLocks noGrp="1"/>
          </p:cNvSpPr>
          <p:nvPr>
            <p:ph type="subTitle" idx="13"/>
          </p:nvPr>
        </p:nvSpPr>
        <p:spPr>
          <a:xfrm>
            <a:off x="7507833" y="3242700"/>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07" name="Google Shape;907;p14"/>
          <p:cNvSpPr txBox="1">
            <a:spLocks noGrp="1"/>
          </p:cNvSpPr>
          <p:nvPr>
            <p:ph type="title" idx="14" hasCustomPrompt="1"/>
          </p:nvPr>
        </p:nvSpPr>
        <p:spPr>
          <a:xfrm>
            <a:off x="6183000" y="3075767"/>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08" name="Google Shape;908;p14"/>
          <p:cNvSpPr txBox="1">
            <a:spLocks noGrp="1"/>
          </p:cNvSpPr>
          <p:nvPr>
            <p:ph type="title" idx="15"/>
          </p:nvPr>
        </p:nvSpPr>
        <p:spPr>
          <a:xfrm>
            <a:off x="2359000" y="4881667"/>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909" name="Google Shape;909;p14"/>
          <p:cNvSpPr txBox="1">
            <a:spLocks noGrp="1"/>
          </p:cNvSpPr>
          <p:nvPr>
            <p:ph type="subTitle" idx="16"/>
          </p:nvPr>
        </p:nvSpPr>
        <p:spPr>
          <a:xfrm>
            <a:off x="2359000" y="5263067"/>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10" name="Google Shape;910;p14"/>
          <p:cNvSpPr txBox="1">
            <a:spLocks noGrp="1"/>
          </p:cNvSpPr>
          <p:nvPr>
            <p:ph type="title" idx="17" hasCustomPrompt="1"/>
          </p:nvPr>
        </p:nvSpPr>
        <p:spPr>
          <a:xfrm>
            <a:off x="1034167" y="5096133"/>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911" name="Google Shape;911;p14"/>
          <p:cNvSpPr txBox="1">
            <a:spLocks noGrp="1"/>
          </p:cNvSpPr>
          <p:nvPr>
            <p:ph type="title" idx="18"/>
          </p:nvPr>
        </p:nvSpPr>
        <p:spPr>
          <a:xfrm>
            <a:off x="7507833" y="4881667"/>
            <a:ext cx="36500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133">
                <a:latin typeface="Chango"/>
                <a:ea typeface="Chango"/>
                <a:cs typeface="Chango"/>
                <a:sym typeface="Chango"/>
              </a:defRPr>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912" name="Google Shape;912;p14"/>
          <p:cNvSpPr txBox="1">
            <a:spLocks noGrp="1"/>
          </p:cNvSpPr>
          <p:nvPr>
            <p:ph type="subTitle" idx="19"/>
          </p:nvPr>
        </p:nvSpPr>
        <p:spPr>
          <a:xfrm>
            <a:off x="7507833" y="5263067"/>
            <a:ext cx="3112800" cy="75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Nunito"/>
                <a:ea typeface="Nunito"/>
                <a:cs typeface="Nunito"/>
                <a:sym typeface="Nuni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13" name="Google Shape;913;p14"/>
          <p:cNvSpPr txBox="1">
            <a:spLocks noGrp="1"/>
          </p:cNvSpPr>
          <p:nvPr>
            <p:ph type="title" idx="20" hasCustomPrompt="1"/>
          </p:nvPr>
        </p:nvSpPr>
        <p:spPr>
          <a:xfrm>
            <a:off x="6183000" y="5096133"/>
            <a:ext cx="1291600" cy="6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atin typeface="Chango"/>
                <a:ea typeface="Chango"/>
                <a:cs typeface="Chango"/>
                <a:sym typeface="Chango"/>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grpSp>
        <p:nvGrpSpPr>
          <p:cNvPr id="914" name="Google Shape;914;p14"/>
          <p:cNvGrpSpPr/>
          <p:nvPr/>
        </p:nvGrpSpPr>
        <p:grpSpPr>
          <a:xfrm>
            <a:off x="10852233" y="134259"/>
            <a:ext cx="1275196" cy="1271165"/>
            <a:chOff x="7716672" y="2820944"/>
            <a:chExt cx="557796" cy="556065"/>
          </a:xfrm>
        </p:grpSpPr>
        <p:sp>
          <p:nvSpPr>
            <p:cNvPr id="915" name="Google Shape;915;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2" name="Google Shape;952;p14"/>
          <p:cNvGrpSpPr/>
          <p:nvPr/>
        </p:nvGrpSpPr>
        <p:grpSpPr>
          <a:xfrm>
            <a:off x="10954650" y="2895509"/>
            <a:ext cx="1070373" cy="1066979"/>
            <a:chOff x="7716672" y="2820944"/>
            <a:chExt cx="557796" cy="556065"/>
          </a:xfrm>
        </p:grpSpPr>
        <p:sp>
          <p:nvSpPr>
            <p:cNvPr id="953" name="Google Shape;953;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0" name="Google Shape;990;p14"/>
          <p:cNvGrpSpPr/>
          <p:nvPr/>
        </p:nvGrpSpPr>
        <p:grpSpPr>
          <a:xfrm>
            <a:off x="702183" y="3900860"/>
            <a:ext cx="1070373" cy="1066979"/>
            <a:chOff x="7716672" y="2820944"/>
            <a:chExt cx="557796" cy="556065"/>
          </a:xfrm>
        </p:grpSpPr>
        <p:sp>
          <p:nvSpPr>
            <p:cNvPr id="991" name="Google Shape;991;p1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1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45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28"/>
        <p:cNvGrpSpPr/>
        <p:nvPr/>
      </p:nvGrpSpPr>
      <p:grpSpPr>
        <a:xfrm>
          <a:off x="0" y="0"/>
          <a:ext cx="0" cy="0"/>
          <a:chOff x="0" y="0"/>
          <a:chExt cx="0" cy="0"/>
        </a:xfrm>
      </p:grpSpPr>
      <p:grpSp>
        <p:nvGrpSpPr>
          <p:cNvPr id="1029" name="Google Shape;1029;p15"/>
          <p:cNvGrpSpPr/>
          <p:nvPr/>
        </p:nvGrpSpPr>
        <p:grpSpPr>
          <a:xfrm>
            <a:off x="7900500" y="1306800"/>
            <a:ext cx="3399200" cy="3399200"/>
            <a:chOff x="5925375" y="980100"/>
            <a:chExt cx="2549400" cy="2549400"/>
          </a:xfrm>
        </p:grpSpPr>
        <p:sp>
          <p:nvSpPr>
            <p:cNvPr id="1030" name="Google Shape;1030;p15"/>
            <p:cNvSpPr/>
            <p:nvPr/>
          </p:nvSpPr>
          <p:spPr>
            <a:xfrm flipH="1">
              <a:off x="592537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flipH="1">
              <a:off x="6136112" y="1423797"/>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2" name="Google Shape;1032;p15"/>
          <p:cNvGrpSpPr/>
          <p:nvPr/>
        </p:nvGrpSpPr>
        <p:grpSpPr>
          <a:xfrm>
            <a:off x="4396400" y="1306800"/>
            <a:ext cx="3399200" cy="3399200"/>
            <a:chOff x="3297300" y="980100"/>
            <a:chExt cx="2549400" cy="2549400"/>
          </a:xfrm>
        </p:grpSpPr>
        <p:sp>
          <p:nvSpPr>
            <p:cNvPr id="1033" name="Google Shape;1033;p15"/>
            <p:cNvSpPr/>
            <p:nvPr/>
          </p:nvSpPr>
          <p:spPr>
            <a:xfrm rot="10800000">
              <a:off x="3297300"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rot="10800000">
              <a:off x="3508037" y="98010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5" name="Google Shape;1035;p15"/>
          <p:cNvGrpSpPr/>
          <p:nvPr/>
        </p:nvGrpSpPr>
        <p:grpSpPr>
          <a:xfrm>
            <a:off x="892300" y="1306800"/>
            <a:ext cx="3399200" cy="3399200"/>
            <a:chOff x="669225" y="980100"/>
            <a:chExt cx="2549400" cy="2549400"/>
          </a:xfrm>
        </p:grpSpPr>
        <p:sp>
          <p:nvSpPr>
            <p:cNvPr id="1036" name="Google Shape;1036;p15"/>
            <p:cNvSpPr/>
            <p:nvPr/>
          </p:nvSpPr>
          <p:spPr>
            <a:xfrm rot="5400000">
              <a:off x="66922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rot="5400000">
              <a:off x="669228" y="121306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5"/>
          <p:cNvSpPr txBox="1">
            <a:spLocks noGrp="1"/>
          </p:cNvSpPr>
          <p:nvPr>
            <p:ph type="title"/>
          </p:nvPr>
        </p:nvSpPr>
        <p:spPr>
          <a:xfrm>
            <a:off x="1204100" y="4396000"/>
            <a:ext cx="2775600" cy="9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039" name="Google Shape;1039;p15"/>
          <p:cNvSpPr txBox="1">
            <a:spLocks noGrp="1"/>
          </p:cNvSpPr>
          <p:nvPr>
            <p:ph type="subTitle" idx="1"/>
          </p:nvPr>
        </p:nvSpPr>
        <p:spPr>
          <a:xfrm>
            <a:off x="1204100" y="52430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0" name="Google Shape;1040;p15"/>
          <p:cNvSpPr txBox="1">
            <a:spLocks noGrp="1"/>
          </p:cNvSpPr>
          <p:nvPr>
            <p:ph type="title" idx="2"/>
          </p:nvPr>
        </p:nvSpPr>
        <p:spPr>
          <a:xfrm>
            <a:off x="4708200" y="4396000"/>
            <a:ext cx="2775600" cy="9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041" name="Google Shape;1041;p15"/>
          <p:cNvSpPr txBox="1">
            <a:spLocks noGrp="1"/>
          </p:cNvSpPr>
          <p:nvPr>
            <p:ph type="subTitle" idx="3"/>
          </p:nvPr>
        </p:nvSpPr>
        <p:spPr>
          <a:xfrm>
            <a:off x="4708200" y="52430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2" name="Google Shape;1042;p15"/>
          <p:cNvSpPr txBox="1">
            <a:spLocks noGrp="1"/>
          </p:cNvSpPr>
          <p:nvPr>
            <p:ph type="title" idx="4"/>
          </p:nvPr>
        </p:nvSpPr>
        <p:spPr>
          <a:xfrm>
            <a:off x="8212300" y="4396000"/>
            <a:ext cx="2775600" cy="9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043" name="Google Shape;1043;p15"/>
          <p:cNvSpPr txBox="1">
            <a:spLocks noGrp="1"/>
          </p:cNvSpPr>
          <p:nvPr>
            <p:ph type="subTitle" idx="5"/>
          </p:nvPr>
        </p:nvSpPr>
        <p:spPr>
          <a:xfrm>
            <a:off x="8212300" y="52430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44" name="Google Shape;1044;p15"/>
          <p:cNvSpPr txBox="1">
            <a:spLocks noGrp="1"/>
          </p:cNvSpPr>
          <p:nvPr>
            <p:ph type="title" idx="6"/>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1045" name="Google Shape;1045;p15"/>
          <p:cNvGrpSpPr/>
          <p:nvPr/>
        </p:nvGrpSpPr>
        <p:grpSpPr>
          <a:xfrm>
            <a:off x="10954650" y="702176"/>
            <a:ext cx="1070373" cy="1066979"/>
            <a:chOff x="7716672" y="2820944"/>
            <a:chExt cx="557796" cy="556065"/>
          </a:xfrm>
        </p:grpSpPr>
        <p:sp>
          <p:nvSpPr>
            <p:cNvPr id="1046" name="Google Shape;1046;p1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3" name="Google Shape;1083;p15"/>
          <p:cNvGrpSpPr/>
          <p:nvPr/>
        </p:nvGrpSpPr>
        <p:grpSpPr>
          <a:xfrm>
            <a:off x="166983" y="168676"/>
            <a:ext cx="1070373" cy="1066979"/>
            <a:chOff x="7716672" y="2820944"/>
            <a:chExt cx="557796" cy="556065"/>
          </a:xfrm>
        </p:grpSpPr>
        <p:sp>
          <p:nvSpPr>
            <p:cNvPr id="1084" name="Google Shape;1084;p1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63312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61"/>
        <p:cNvGrpSpPr/>
        <p:nvPr/>
      </p:nvGrpSpPr>
      <p:grpSpPr>
        <a:xfrm>
          <a:off x="0" y="0"/>
          <a:ext cx="0" cy="0"/>
          <a:chOff x="0" y="0"/>
          <a:chExt cx="0" cy="0"/>
        </a:xfrm>
      </p:grpSpPr>
      <p:sp>
        <p:nvSpPr>
          <p:cNvPr id="1262" name="Google Shape;1262;p17"/>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1263" name="Google Shape;1263;p17"/>
          <p:cNvGrpSpPr/>
          <p:nvPr/>
        </p:nvGrpSpPr>
        <p:grpSpPr>
          <a:xfrm>
            <a:off x="11178861" y="-918298"/>
            <a:ext cx="3282948" cy="3282948"/>
            <a:chOff x="6594675" y="2594175"/>
            <a:chExt cx="2549400" cy="2549400"/>
          </a:xfrm>
        </p:grpSpPr>
        <p:sp>
          <p:nvSpPr>
            <p:cNvPr id="1264" name="Google Shape;1264;p1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6" name="Google Shape;1266;p17"/>
          <p:cNvGrpSpPr/>
          <p:nvPr/>
        </p:nvGrpSpPr>
        <p:grpSpPr>
          <a:xfrm flipH="1">
            <a:off x="-2269806" y="4493351"/>
            <a:ext cx="3282948" cy="3282948"/>
            <a:chOff x="6594675" y="2594175"/>
            <a:chExt cx="2549400" cy="2549400"/>
          </a:xfrm>
        </p:grpSpPr>
        <p:sp>
          <p:nvSpPr>
            <p:cNvPr id="1267" name="Google Shape;1267;p1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9" name="Google Shape;1269;p17"/>
          <p:cNvGrpSpPr/>
          <p:nvPr/>
        </p:nvGrpSpPr>
        <p:grpSpPr>
          <a:xfrm flipH="1">
            <a:off x="166983" y="134259"/>
            <a:ext cx="1275196" cy="1271165"/>
            <a:chOff x="7716672" y="2820944"/>
            <a:chExt cx="557796" cy="556065"/>
          </a:xfrm>
        </p:grpSpPr>
        <p:sp>
          <p:nvSpPr>
            <p:cNvPr id="1270" name="Google Shape;1270;p1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7" name="Google Shape;1307;p17"/>
          <p:cNvGrpSpPr/>
          <p:nvPr/>
        </p:nvGrpSpPr>
        <p:grpSpPr>
          <a:xfrm flipH="1">
            <a:off x="11057055" y="5622343"/>
            <a:ext cx="1070373" cy="1066979"/>
            <a:chOff x="7716672" y="2820944"/>
            <a:chExt cx="557796" cy="556065"/>
          </a:xfrm>
        </p:grpSpPr>
        <p:sp>
          <p:nvSpPr>
            <p:cNvPr id="1308" name="Google Shape;1308;p1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69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45"/>
        <p:cNvGrpSpPr/>
        <p:nvPr/>
      </p:nvGrpSpPr>
      <p:grpSpPr>
        <a:xfrm>
          <a:off x="0" y="0"/>
          <a:ext cx="0" cy="0"/>
          <a:chOff x="0" y="0"/>
          <a:chExt cx="0" cy="0"/>
        </a:xfrm>
      </p:grpSpPr>
      <p:sp>
        <p:nvSpPr>
          <p:cNvPr id="1346" name="Google Shape;1346;p18"/>
          <p:cNvSpPr txBox="1">
            <a:spLocks noGrp="1"/>
          </p:cNvSpPr>
          <p:nvPr>
            <p:ph type="title" hasCustomPrompt="1"/>
          </p:nvPr>
        </p:nvSpPr>
        <p:spPr>
          <a:xfrm>
            <a:off x="4346200" y="736533"/>
            <a:ext cx="3499600" cy="11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4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47" name="Google Shape;1347;p18"/>
          <p:cNvSpPr txBox="1">
            <a:spLocks noGrp="1"/>
          </p:cNvSpPr>
          <p:nvPr>
            <p:ph type="subTitle" idx="1"/>
          </p:nvPr>
        </p:nvSpPr>
        <p:spPr>
          <a:xfrm>
            <a:off x="4346200" y="1733767"/>
            <a:ext cx="3499600" cy="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48" name="Google Shape;1348;p18"/>
          <p:cNvSpPr txBox="1">
            <a:spLocks noGrp="1"/>
          </p:cNvSpPr>
          <p:nvPr>
            <p:ph type="title" idx="2" hasCustomPrompt="1"/>
          </p:nvPr>
        </p:nvSpPr>
        <p:spPr>
          <a:xfrm>
            <a:off x="4346200" y="4737033"/>
            <a:ext cx="3499600" cy="11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4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49" name="Google Shape;1349;p18"/>
          <p:cNvSpPr txBox="1">
            <a:spLocks noGrp="1"/>
          </p:cNvSpPr>
          <p:nvPr>
            <p:ph type="subTitle" idx="3"/>
          </p:nvPr>
        </p:nvSpPr>
        <p:spPr>
          <a:xfrm>
            <a:off x="4346200" y="5734267"/>
            <a:ext cx="3499600" cy="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50" name="Google Shape;1350;p18"/>
          <p:cNvSpPr txBox="1">
            <a:spLocks noGrp="1"/>
          </p:cNvSpPr>
          <p:nvPr>
            <p:ph type="title" idx="4" hasCustomPrompt="1"/>
          </p:nvPr>
        </p:nvSpPr>
        <p:spPr>
          <a:xfrm>
            <a:off x="4346200" y="2736784"/>
            <a:ext cx="3499600" cy="11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4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351" name="Google Shape;1351;p18"/>
          <p:cNvSpPr txBox="1">
            <a:spLocks noGrp="1"/>
          </p:cNvSpPr>
          <p:nvPr>
            <p:ph type="subTitle" idx="5"/>
          </p:nvPr>
        </p:nvSpPr>
        <p:spPr>
          <a:xfrm>
            <a:off x="4346200" y="3734017"/>
            <a:ext cx="3499600" cy="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1352" name="Google Shape;1352;p18"/>
          <p:cNvGrpSpPr/>
          <p:nvPr/>
        </p:nvGrpSpPr>
        <p:grpSpPr>
          <a:xfrm>
            <a:off x="-3426863" y="-330199"/>
            <a:ext cx="7720972" cy="7722108"/>
            <a:chOff x="-1523966" y="1"/>
            <a:chExt cx="5143200" cy="5143500"/>
          </a:xfrm>
        </p:grpSpPr>
        <p:sp>
          <p:nvSpPr>
            <p:cNvPr id="1353" name="Google Shape;1353;p18"/>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8"/>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5" name="Google Shape;1355;p18"/>
          <p:cNvGrpSpPr/>
          <p:nvPr/>
        </p:nvGrpSpPr>
        <p:grpSpPr>
          <a:xfrm>
            <a:off x="7897893" y="-330199"/>
            <a:ext cx="7720972" cy="7722108"/>
            <a:chOff x="5943634" y="1"/>
            <a:chExt cx="5143200" cy="5143500"/>
          </a:xfrm>
        </p:grpSpPr>
        <p:sp>
          <p:nvSpPr>
            <p:cNvPr id="1356" name="Google Shape;1356;p18"/>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8"/>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8" name="Google Shape;1358;p18"/>
          <p:cNvGrpSpPr/>
          <p:nvPr/>
        </p:nvGrpSpPr>
        <p:grpSpPr>
          <a:xfrm rot="10800000" flipH="1">
            <a:off x="9859605" y="3593607"/>
            <a:ext cx="1275196" cy="1271165"/>
            <a:chOff x="7716672" y="2820944"/>
            <a:chExt cx="557796" cy="556065"/>
          </a:xfrm>
        </p:grpSpPr>
        <p:sp>
          <p:nvSpPr>
            <p:cNvPr id="1359" name="Google Shape;1359;p1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18"/>
          <p:cNvGrpSpPr/>
          <p:nvPr/>
        </p:nvGrpSpPr>
        <p:grpSpPr>
          <a:xfrm rot="10800000" flipH="1">
            <a:off x="8414647" y="1733776"/>
            <a:ext cx="1070373" cy="1066979"/>
            <a:chOff x="7716672" y="2820944"/>
            <a:chExt cx="557796" cy="556065"/>
          </a:xfrm>
        </p:grpSpPr>
        <p:sp>
          <p:nvSpPr>
            <p:cNvPr id="1397" name="Google Shape;1397;p1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4" name="Google Shape;1434;p18"/>
          <p:cNvGrpSpPr/>
          <p:nvPr/>
        </p:nvGrpSpPr>
        <p:grpSpPr>
          <a:xfrm rot="10800000" flipH="1">
            <a:off x="1032368" y="4864776"/>
            <a:ext cx="1070373" cy="1066979"/>
            <a:chOff x="7716672" y="2820944"/>
            <a:chExt cx="557796" cy="556065"/>
          </a:xfrm>
        </p:grpSpPr>
        <p:sp>
          <p:nvSpPr>
            <p:cNvPr id="1435" name="Google Shape;1435;p18"/>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8"/>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8"/>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8"/>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8"/>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8"/>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8"/>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8"/>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8"/>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8"/>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8"/>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8"/>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8"/>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8"/>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8"/>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8"/>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8"/>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8"/>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8"/>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8"/>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8"/>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8"/>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8"/>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8"/>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8"/>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8"/>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8"/>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8"/>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8"/>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8"/>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8"/>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8"/>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8"/>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8"/>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8"/>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8"/>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8"/>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169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72"/>
        <p:cNvGrpSpPr/>
        <p:nvPr/>
      </p:nvGrpSpPr>
      <p:grpSpPr>
        <a:xfrm>
          <a:off x="0" y="0"/>
          <a:ext cx="0" cy="0"/>
          <a:chOff x="0" y="0"/>
          <a:chExt cx="0" cy="0"/>
        </a:xfrm>
      </p:grpSpPr>
      <p:sp>
        <p:nvSpPr>
          <p:cNvPr id="1473" name="Google Shape;1473;p19"/>
          <p:cNvSpPr/>
          <p:nvPr/>
        </p:nvSpPr>
        <p:spPr>
          <a:xfrm rot="-5400000" flipH="1">
            <a:off x="2222600" y="-185"/>
            <a:ext cx="7746800" cy="77472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4" name="Google Shape;1474;p19"/>
          <p:cNvSpPr/>
          <p:nvPr/>
        </p:nvSpPr>
        <p:spPr>
          <a:xfrm rot="-5400000" flipH="1">
            <a:off x="2903829" y="-33"/>
            <a:ext cx="6384000" cy="63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5" name="Google Shape;1475;p19"/>
          <p:cNvSpPr/>
          <p:nvPr/>
        </p:nvSpPr>
        <p:spPr>
          <a:xfrm rot="-5400000" flipH="1">
            <a:off x="2903789" y="15"/>
            <a:ext cx="6384000" cy="63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6" name="Google Shape;1476;p19"/>
          <p:cNvSpPr txBox="1">
            <a:spLocks noGrp="1"/>
          </p:cNvSpPr>
          <p:nvPr>
            <p:ph type="title"/>
          </p:nvPr>
        </p:nvSpPr>
        <p:spPr>
          <a:xfrm>
            <a:off x="4468400" y="4051917"/>
            <a:ext cx="3255200" cy="11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3200"/>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477" name="Google Shape;1477;p19"/>
          <p:cNvSpPr txBox="1">
            <a:spLocks noGrp="1"/>
          </p:cNvSpPr>
          <p:nvPr>
            <p:ph type="subTitle" idx="1"/>
          </p:nvPr>
        </p:nvSpPr>
        <p:spPr>
          <a:xfrm>
            <a:off x="3287600" y="1662884"/>
            <a:ext cx="5616800" cy="23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3200">
                <a:latin typeface="Nunito"/>
                <a:ea typeface="Nunito"/>
                <a:cs typeface="Nunito"/>
                <a:sym typeface="Nunito"/>
              </a:defRPr>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grpSp>
        <p:nvGrpSpPr>
          <p:cNvPr id="1478" name="Google Shape;1478;p19"/>
          <p:cNvGrpSpPr/>
          <p:nvPr/>
        </p:nvGrpSpPr>
        <p:grpSpPr>
          <a:xfrm rot="10800000" flipH="1">
            <a:off x="10032405" y="5360240"/>
            <a:ext cx="1275196" cy="1271165"/>
            <a:chOff x="7716672" y="2820944"/>
            <a:chExt cx="557796" cy="556065"/>
          </a:xfrm>
        </p:grpSpPr>
        <p:sp>
          <p:nvSpPr>
            <p:cNvPr id="1479" name="Google Shape;1479;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19"/>
          <p:cNvGrpSpPr/>
          <p:nvPr/>
        </p:nvGrpSpPr>
        <p:grpSpPr>
          <a:xfrm rot="10800000" flipH="1">
            <a:off x="10954647" y="702176"/>
            <a:ext cx="1070373" cy="1066979"/>
            <a:chOff x="7716672" y="2820944"/>
            <a:chExt cx="557796" cy="556065"/>
          </a:xfrm>
        </p:grpSpPr>
        <p:sp>
          <p:nvSpPr>
            <p:cNvPr id="1517" name="Google Shape;1517;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4" name="Google Shape;1554;p19"/>
          <p:cNvGrpSpPr/>
          <p:nvPr/>
        </p:nvGrpSpPr>
        <p:grpSpPr>
          <a:xfrm rot="10800000" flipH="1">
            <a:off x="702168" y="4048509"/>
            <a:ext cx="1070373" cy="1066979"/>
            <a:chOff x="7716672" y="2820944"/>
            <a:chExt cx="557796" cy="556065"/>
          </a:xfrm>
        </p:grpSpPr>
        <p:sp>
          <p:nvSpPr>
            <p:cNvPr id="1555" name="Google Shape;1555;p1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1062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2"/>
        <p:cNvGrpSpPr/>
        <p:nvPr/>
      </p:nvGrpSpPr>
      <p:grpSpPr>
        <a:xfrm>
          <a:off x="0" y="0"/>
          <a:ext cx="0" cy="0"/>
          <a:chOff x="0" y="0"/>
          <a:chExt cx="0" cy="0"/>
        </a:xfrm>
      </p:grpSpPr>
      <p:grpSp>
        <p:nvGrpSpPr>
          <p:cNvPr id="1593" name="Google Shape;1593;p20"/>
          <p:cNvGrpSpPr/>
          <p:nvPr/>
        </p:nvGrpSpPr>
        <p:grpSpPr>
          <a:xfrm rot="10800000" flipH="1">
            <a:off x="10852238" y="3617207"/>
            <a:ext cx="1275196" cy="1271165"/>
            <a:chOff x="7716672" y="2820944"/>
            <a:chExt cx="557796" cy="556065"/>
          </a:xfrm>
        </p:grpSpPr>
        <p:sp>
          <p:nvSpPr>
            <p:cNvPr id="1594" name="Google Shape;1594;p20"/>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0"/>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0"/>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0"/>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0"/>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0"/>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0"/>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0"/>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0"/>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0"/>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0"/>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0"/>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0"/>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0"/>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0"/>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0"/>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0"/>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0"/>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0"/>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0"/>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0"/>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0"/>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0"/>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0"/>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0"/>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0"/>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0"/>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20"/>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20"/>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0"/>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0"/>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0"/>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0"/>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0"/>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0"/>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0"/>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0"/>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1" name="Google Shape;1631;p20"/>
          <p:cNvGrpSpPr/>
          <p:nvPr/>
        </p:nvGrpSpPr>
        <p:grpSpPr>
          <a:xfrm rot="10800000" flipH="1">
            <a:off x="9781847" y="168676"/>
            <a:ext cx="1070373" cy="1066979"/>
            <a:chOff x="7716672" y="2820944"/>
            <a:chExt cx="557796" cy="556065"/>
          </a:xfrm>
        </p:grpSpPr>
        <p:sp>
          <p:nvSpPr>
            <p:cNvPr id="1632" name="Google Shape;1632;p20"/>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0"/>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0"/>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0"/>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0"/>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0"/>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0"/>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0"/>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0"/>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20"/>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20"/>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20"/>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20"/>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20"/>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20"/>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20"/>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20"/>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20"/>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20"/>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20"/>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0"/>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20"/>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0"/>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0"/>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0"/>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0"/>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0"/>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0"/>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0"/>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0"/>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0"/>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0"/>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0"/>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0"/>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0"/>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0"/>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0"/>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9" name="Google Shape;1669;p20"/>
          <p:cNvGrpSpPr/>
          <p:nvPr/>
        </p:nvGrpSpPr>
        <p:grpSpPr>
          <a:xfrm rot="10800000" flipH="1">
            <a:off x="166968" y="3483026"/>
            <a:ext cx="1070373" cy="1066979"/>
            <a:chOff x="7716672" y="2820944"/>
            <a:chExt cx="557796" cy="556065"/>
          </a:xfrm>
        </p:grpSpPr>
        <p:sp>
          <p:nvSpPr>
            <p:cNvPr id="1670" name="Google Shape;1670;p20"/>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0"/>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20"/>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0"/>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0"/>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0"/>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0"/>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0"/>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0"/>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0"/>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0"/>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0"/>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0"/>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0"/>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0"/>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0"/>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0"/>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0"/>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0"/>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0"/>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0"/>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0"/>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0"/>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0"/>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0"/>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0"/>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0"/>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0"/>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0"/>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0"/>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0"/>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0"/>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0"/>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0"/>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0"/>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0"/>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0"/>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7" name="Google Shape;1707;p20"/>
          <p:cNvSpPr txBox="1">
            <a:spLocks noGrp="1"/>
          </p:cNvSpPr>
          <p:nvPr>
            <p:ph type="title"/>
          </p:nvPr>
        </p:nvSpPr>
        <p:spPr>
          <a:xfrm>
            <a:off x="1204100" y="4824225"/>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08" name="Google Shape;1708;p20"/>
          <p:cNvSpPr txBox="1">
            <a:spLocks noGrp="1"/>
          </p:cNvSpPr>
          <p:nvPr>
            <p:ph type="subTitle" idx="1"/>
          </p:nvPr>
        </p:nvSpPr>
        <p:spPr>
          <a:xfrm>
            <a:off x="1204100" y="5208133"/>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09" name="Google Shape;1709;p20"/>
          <p:cNvSpPr txBox="1">
            <a:spLocks noGrp="1"/>
          </p:cNvSpPr>
          <p:nvPr>
            <p:ph type="title" idx="2"/>
          </p:nvPr>
        </p:nvSpPr>
        <p:spPr>
          <a:xfrm>
            <a:off x="4708200" y="4824225"/>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10" name="Google Shape;1710;p20"/>
          <p:cNvSpPr txBox="1">
            <a:spLocks noGrp="1"/>
          </p:cNvSpPr>
          <p:nvPr>
            <p:ph type="subTitle" idx="3"/>
          </p:nvPr>
        </p:nvSpPr>
        <p:spPr>
          <a:xfrm>
            <a:off x="4708200" y="5208133"/>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1" name="Google Shape;1711;p20"/>
          <p:cNvSpPr txBox="1">
            <a:spLocks noGrp="1"/>
          </p:cNvSpPr>
          <p:nvPr>
            <p:ph type="title" idx="4"/>
          </p:nvPr>
        </p:nvSpPr>
        <p:spPr>
          <a:xfrm>
            <a:off x="8212300" y="4824225"/>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12" name="Google Shape;1712;p20"/>
          <p:cNvSpPr txBox="1">
            <a:spLocks noGrp="1"/>
          </p:cNvSpPr>
          <p:nvPr>
            <p:ph type="subTitle" idx="5"/>
          </p:nvPr>
        </p:nvSpPr>
        <p:spPr>
          <a:xfrm>
            <a:off x="8212300" y="5208133"/>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3" name="Google Shape;1713;p20"/>
          <p:cNvSpPr txBox="1">
            <a:spLocks noGrp="1"/>
          </p:cNvSpPr>
          <p:nvPr>
            <p:ph type="title" idx="6"/>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14" name="Google Shape;1714;p20"/>
          <p:cNvSpPr txBox="1">
            <a:spLocks noGrp="1"/>
          </p:cNvSpPr>
          <p:nvPr>
            <p:ph type="title" idx="7"/>
          </p:nvPr>
        </p:nvSpPr>
        <p:spPr>
          <a:xfrm>
            <a:off x="1204100" y="2300092"/>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15" name="Google Shape;1715;p20"/>
          <p:cNvSpPr txBox="1">
            <a:spLocks noGrp="1"/>
          </p:cNvSpPr>
          <p:nvPr>
            <p:ph type="subTitle" idx="8"/>
          </p:nvPr>
        </p:nvSpPr>
        <p:spPr>
          <a:xfrm>
            <a:off x="1204100" y="2684000"/>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6" name="Google Shape;1716;p20"/>
          <p:cNvSpPr txBox="1">
            <a:spLocks noGrp="1"/>
          </p:cNvSpPr>
          <p:nvPr>
            <p:ph type="title" idx="9"/>
          </p:nvPr>
        </p:nvSpPr>
        <p:spPr>
          <a:xfrm>
            <a:off x="4708200" y="2300092"/>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17" name="Google Shape;1717;p20"/>
          <p:cNvSpPr txBox="1">
            <a:spLocks noGrp="1"/>
          </p:cNvSpPr>
          <p:nvPr>
            <p:ph type="subTitle" idx="13"/>
          </p:nvPr>
        </p:nvSpPr>
        <p:spPr>
          <a:xfrm>
            <a:off x="4708200" y="2684000"/>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8" name="Google Shape;1718;p20"/>
          <p:cNvSpPr txBox="1">
            <a:spLocks noGrp="1"/>
          </p:cNvSpPr>
          <p:nvPr>
            <p:ph type="title" idx="14"/>
          </p:nvPr>
        </p:nvSpPr>
        <p:spPr>
          <a:xfrm>
            <a:off x="8212300" y="2300092"/>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19" name="Google Shape;1719;p20"/>
          <p:cNvSpPr txBox="1">
            <a:spLocks noGrp="1"/>
          </p:cNvSpPr>
          <p:nvPr>
            <p:ph type="subTitle" idx="15"/>
          </p:nvPr>
        </p:nvSpPr>
        <p:spPr>
          <a:xfrm>
            <a:off x="8212300" y="2684000"/>
            <a:ext cx="2775600" cy="9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1720" name="Google Shape;1720;p20"/>
          <p:cNvGrpSpPr/>
          <p:nvPr/>
        </p:nvGrpSpPr>
        <p:grpSpPr>
          <a:xfrm>
            <a:off x="11178861" y="-918298"/>
            <a:ext cx="3282948" cy="3282948"/>
            <a:chOff x="6594675" y="2594175"/>
            <a:chExt cx="2549400" cy="2549400"/>
          </a:xfrm>
        </p:grpSpPr>
        <p:sp>
          <p:nvSpPr>
            <p:cNvPr id="1721" name="Google Shape;1721;p20"/>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0"/>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3" name="Google Shape;1723;p20"/>
          <p:cNvGrpSpPr/>
          <p:nvPr/>
        </p:nvGrpSpPr>
        <p:grpSpPr>
          <a:xfrm flipH="1">
            <a:off x="-2269806" y="4493351"/>
            <a:ext cx="3282948" cy="3282948"/>
            <a:chOff x="6594675" y="2594175"/>
            <a:chExt cx="2549400" cy="2549400"/>
          </a:xfrm>
        </p:grpSpPr>
        <p:sp>
          <p:nvSpPr>
            <p:cNvPr id="1724" name="Google Shape;1724;p20"/>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0"/>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1760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26"/>
        <p:cNvGrpSpPr/>
        <p:nvPr/>
      </p:nvGrpSpPr>
      <p:grpSpPr>
        <a:xfrm>
          <a:off x="0" y="0"/>
          <a:ext cx="0" cy="0"/>
          <a:chOff x="0" y="0"/>
          <a:chExt cx="0" cy="0"/>
        </a:xfrm>
      </p:grpSpPr>
      <p:grpSp>
        <p:nvGrpSpPr>
          <p:cNvPr id="1727" name="Google Shape;1727;p21"/>
          <p:cNvGrpSpPr/>
          <p:nvPr/>
        </p:nvGrpSpPr>
        <p:grpSpPr>
          <a:xfrm rot="10800000" flipH="1">
            <a:off x="9357814" y="168676"/>
            <a:ext cx="1070373" cy="1066979"/>
            <a:chOff x="7716672" y="2820944"/>
            <a:chExt cx="557796" cy="556065"/>
          </a:xfrm>
        </p:grpSpPr>
        <p:sp>
          <p:nvSpPr>
            <p:cNvPr id="1728" name="Google Shape;1728;p2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5" name="Google Shape;1765;p21"/>
          <p:cNvSpPr txBox="1">
            <a:spLocks noGrp="1"/>
          </p:cNvSpPr>
          <p:nvPr>
            <p:ph type="title"/>
          </p:nvPr>
        </p:nvSpPr>
        <p:spPr>
          <a:xfrm>
            <a:off x="1890068" y="2036567"/>
            <a:ext cx="332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66" name="Google Shape;1766;p21"/>
          <p:cNvSpPr txBox="1">
            <a:spLocks noGrp="1"/>
          </p:cNvSpPr>
          <p:nvPr>
            <p:ph type="subTitle" idx="1"/>
          </p:nvPr>
        </p:nvSpPr>
        <p:spPr>
          <a:xfrm>
            <a:off x="1890068" y="2493500"/>
            <a:ext cx="332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67" name="Google Shape;1767;p21"/>
          <p:cNvSpPr txBox="1">
            <a:spLocks noGrp="1"/>
          </p:cNvSpPr>
          <p:nvPr>
            <p:ph type="title" idx="2"/>
          </p:nvPr>
        </p:nvSpPr>
        <p:spPr>
          <a:xfrm>
            <a:off x="6976332" y="2036567"/>
            <a:ext cx="332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768" name="Google Shape;1768;p21"/>
          <p:cNvSpPr txBox="1">
            <a:spLocks noGrp="1"/>
          </p:cNvSpPr>
          <p:nvPr>
            <p:ph type="subTitle" idx="3"/>
          </p:nvPr>
        </p:nvSpPr>
        <p:spPr>
          <a:xfrm>
            <a:off x="6976332" y="2493500"/>
            <a:ext cx="332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69" name="Google Shape;1769;p21"/>
          <p:cNvSpPr txBox="1">
            <a:spLocks noGrp="1"/>
          </p:cNvSpPr>
          <p:nvPr>
            <p:ph type="title" idx="4"/>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1770" name="Google Shape;1770;p21"/>
          <p:cNvGrpSpPr/>
          <p:nvPr/>
        </p:nvGrpSpPr>
        <p:grpSpPr>
          <a:xfrm rot="5400000" flipH="1">
            <a:off x="2235515" y="4265125"/>
            <a:ext cx="7720972" cy="7722108"/>
            <a:chOff x="-1523966" y="1"/>
            <a:chExt cx="5143200" cy="5143500"/>
          </a:xfrm>
        </p:grpSpPr>
        <p:sp>
          <p:nvSpPr>
            <p:cNvPr id="1771" name="Google Shape;1771;p21"/>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1"/>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3" name="Google Shape;1773;p21"/>
          <p:cNvGrpSpPr/>
          <p:nvPr/>
        </p:nvGrpSpPr>
        <p:grpSpPr>
          <a:xfrm rot="10800000" flipH="1">
            <a:off x="10852238" y="3906607"/>
            <a:ext cx="1275196" cy="1271165"/>
            <a:chOff x="7716672" y="2820944"/>
            <a:chExt cx="557796" cy="556065"/>
          </a:xfrm>
        </p:grpSpPr>
        <p:sp>
          <p:nvSpPr>
            <p:cNvPr id="1774" name="Google Shape;1774;p2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1" name="Google Shape;1811;p21"/>
          <p:cNvGrpSpPr/>
          <p:nvPr/>
        </p:nvGrpSpPr>
        <p:grpSpPr>
          <a:xfrm rot="10800000" flipH="1">
            <a:off x="232268" y="5622343"/>
            <a:ext cx="1070373" cy="1066979"/>
            <a:chOff x="7716672" y="2820944"/>
            <a:chExt cx="557796" cy="556065"/>
          </a:xfrm>
        </p:grpSpPr>
        <p:sp>
          <p:nvSpPr>
            <p:cNvPr id="1812" name="Google Shape;1812;p21"/>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1"/>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1"/>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1"/>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1"/>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1"/>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1"/>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1"/>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1"/>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1"/>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1"/>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1"/>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1"/>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1"/>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1"/>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1"/>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1"/>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1"/>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1"/>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1"/>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1"/>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1"/>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1"/>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1"/>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1"/>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1"/>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1"/>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1"/>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1"/>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1"/>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1"/>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1"/>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1"/>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1"/>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1"/>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1"/>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1"/>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7341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0" y="100"/>
            <a:ext cx="6858000" cy="685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0" y="100"/>
            <a:ext cx="5651600" cy="56516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3"/>
          <p:cNvGrpSpPr/>
          <p:nvPr/>
        </p:nvGrpSpPr>
        <p:grpSpPr>
          <a:xfrm>
            <a:off x="10518461" y="4493351"/>
            <a:ext cx="3282948" cy="3282948"/>
            <a:chOff x="6594675" y="2594175"/>
            <a:chExt cx="2549400" cy="2549400"/>
          </a:xfrm>
        </p:grpSpPr>
        <p:sp>
          <p:nvSpPr>
            <p:cNvPr id="21" name="Google Shape;21;p3"/>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3"/>
          <p:cNvSpPr txBox="1">
            <a:spLocks noGrp="1"/>
          </p:cNvSpPr>
          <p:nvPr>
            <p:ph type="title"/>
          </p:nvPr>
        </p:nvSpPr>
        <p:spPr>
          <a:xfrm>
            <a:off x="854567" y="2803667"/>
            <a:ext cx="4675600" cy="1521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subTitle" idx="1"/>
          </p:nvPr>
        </p:nvSpPr>
        <p:spPr>
          <a:xfrm>
            <a:off x="854567" y="4137451"/>
            <a:ext cx="3876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a:latin typeface="Nunito"/>
                <a:ea typeface="Nunito"/>
                <a:cs typeface="Nunito"/>
                <a:sym typeface="Nunito"/>
              </a:defRPr>
            </a:lvl1pPr>
            <a:lvl2pPr lvl="1" algn="ctr" rtl="0">
              <a:lnSpc>
                <a:spcPct val="100000"/>
              </a:lnSpc>
              <a:spcBef>
                <a:spcPts val="0"/>
              </a:spcBef>
              <a:spcAft>
                <a:spcPts val="0"/>
              </a:spcAft>
              <a:buSzPts val="2000"/>
              <a:buNone/>
              <a:defRPr sz="2667"/>
            </a:lvl2pPr>
            <a:lvl3pPr lvl="2" algn="ctr" rtl="0">
              <a:lnSpc>
                <a:spcPct val="100000"/>
              </a:lnSpc>
              <a:spcBef>
                <a:spcPts val="0"/>
              </a:spcBef>
              <a:spcAft>
                <a:spcPts val="0"/>
              </a:spcAft>
              <a:buSzPts val="2000"/>
              <a:buNone/>
              <a:defRPr sz="2667"/>
            </a:lvl3pPr>
            <a:lvl4pPr lvl="3" algn="ctr" rtl="0">
              <a:lnSpc>
                <a:spcPct val="100000"/>
              </a:lnSpc>
              <a:spcBef>
                <a:spcPts val="0"/>
              </a:spcBef>
              <a:spcAft>
                <a:spcPts val="0"/>
              </a:spcAft>
              <a:buSzPts val="2000"/>
              <a:buNone/>
              <a:defRPr sz="2667"/>
            </a:lvl4pPr>
            <a:lvl5pPr lvl="4" algn="ctr" rtl="0">
              <a:lnSpc>
                <a:spcPct val="100000"/>
              </a:lnSpc>
              <a:spcBef>
                <a:spcPts val="0"/>
              </a:spcBef>
              <a:spcAft>
                <a:spcPts val="0"/>
              </a:spcAft>
              <a:buSzPts val="2000"/>
              <a:buNone/>
              <a:defRPr sz="2667"/>
            </a:lvl5pPr>
            <a:lvl6pPr lvl="5" algn="ctr" rtl="0">
              <a:lnSpc>
                <a:spcPct val="100000"/>
              </a:lnSpc>
              <a:spcBef>
                <a:spcPts val="0"/>
              </a:spcBef>
              <a:spcAft>
                <a:spcPts val="0"/>
              </a:spcAft>
              <a:buSzPts val="2000"/>
              <a:buNone/>
              <a:defRPr sz="2667"/>
            </a:lvl6pPr>
            <a:lvl7pPr lvl="6" algn="ctr" rtl="0">
              <a:lnSpc>
                <a:spcPct val="100000"/>
              </a:lnSpc>
              <a:spcBef>
                <a:spcPts val="0"/>
              </a:spcBef>
              <a:spcAft>
                <a:spcPts val="0"/>
              </a:spcAft>
              <a:buSzPts val="2000"/>
              <a:buNone/>
              <a:defRPr sz="2667"/>
            </a:lvl7pPr>
            <a:lvl8pPr lvl="7" algn="ctr" rtl="0">
              <a:lnSpc>
                <a:spcPct val="100000"/>
              </a:lnSpc>
              <a:spcBef>
                <a:spcPts val="0"/>
              </a:spcBef>
              <a:spcAft>
                <a:spcPts val="0"/>
              </a:spcAft>
              <a:buSzPts val="2000"/>
              <a:buNone/>
              <a:defRPr sz="2667"/>
            </a:lvl8pPr>
            <a:lvl9pPr lvl="8" algn="ctr" rtl="0">
              <a:lnSpc>
                <a:spcPct val="100000"/>
              </a:lnSpc>
              <a:spcBef>
                <a:spcPts val="0"/>
              </a:spcBef>
              <a:spcAft>
                <a:spcPts val="0"/>
              </a:spcAft>
              <a:buSzPts val="2000"/>
              <a:buNone/>
              <a:defRPr sz="2667"/>
            </a:lvl9pPr>
          </a:lstStyle>
          <a:p>
            <a:endParaRPr/>
          </a:p>
        </p:txBody>
      </p:sp>
      <p:sp>
        <p:nvSpPr>
          <p:cNvPr id="25" name="Google Shape;25;p3"/>
          <p:cNvSpPr txBox="1">
            <a:spLocks noGrp="1"/>
          </p:cNvSpPr>
          <p:nvPr>
            <p:ph type="title" idx="2" hasCustomPrompt="1"/>
          </p:nvPr>
        </p:nvSpPr>
        <p:spPr>
          <a:xfrm>
            <a:off x="854567" y="1663751"/>
            <a:ext cx="4535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8000"/>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Tree>
    <p:extLst>
      <p:ext uri="{BB962C8B-B14F-4D97-AF65-F5344CB8AC3E}">
        <p14:creationId xmlns:p14="http://schemas.microsoft.com/office/powerpoint/2010/main" val="1319555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49"/>
        <p:cNvGrpSpPr/>
        <p:nvPr/>
      </p:nvGrpSpPr>
      <p:grpSpPr>
        <a:xfrm>
          <a:off x="0" y="0"/>
          <a:ext cx="0" cy="0"/>
          <a:chOff x="0" y="0"/>
          <a:chExt cx="0" cy="0"/>
        </a:xfrm>
      </p:grpSpPr>
      <p:grpSp>
        <p:nvGrpSpPr>
          <p:cNvPr id="1850" name="Google Shape;1850;p22"/>
          <p:cNvGrpSpPr/>
          <p:nvPr/>
        </p:nvGrpSpPr>
        <p:grpSpPr>
          <a:xfrm rot="10800000" flipH="1">
            <a:off x="2235515" y="5331925"/>
            <a:ext cx="7720972" cy="7722108"/>
            <a:chOff x="-1523966" y="1"/>
            <a:chExt cx="5143200" cy="5143500"/>
          </a:xfrm>
        </p:grpSpPr>
        <p:sp>
          <p:nvSpPr>
            <p:cNvPr id="1851" name="Google Shape;1851;p22"/>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2"/>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3" name="Google Shape;1853;p22"/>
          <p:cNvGrpSpPr/>
          <p:nvPr/>
        </p:nvGrpSpPr>
        <p:grpSpPr>
          <a:xfrm rot="10800000" flipH="1">
            <a:off x="2235515" y="-6196031"/>
            <a:ext cx="7720972" cy="7722108"/>
            <a:chOff x="5943634" y="1"/>
            <a:chExt cx="5143200" cy="5143500"/>
          </a:xfrm>
        </p:grpSpPr>
        <p:sp>
          <p:nvSpPr>
            <p:cNvPr id="1854" name="Google Shape;1854;p22"/>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2"/>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6" name="Google Shape;1856;p22"/>
          <p:cNvSpPr txBox="1">
            <a:spLocks noGrp="1"/>
          </p:cNvSpPr>
          <p:nvPr>
            <p:ph type="title"/>
          </p:nvPr>
        </p:nvSpPr>
        <p:spPr>
          <a:xfrm>
            <a:off x="4224000" y="1726567"/>
            <a:ext cx="37440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1857" name="Google Shape;1857;p22"/>
          <p:cNvGrpSpPr/>
          <p:nvPr/>
        </p:nvGrpSpPr>
        <p:grpSpPr>
          <a:xfrm rot="10800000" flipH="1">
            <a:off x="10622821" y="1967923"/>
            <a:ext cx="1275196" cy="1271165"/>
            <a:chOff x="7716672" y="2820944"/>
            <a:chExt cx="557796" cy="556065"/>
          </a:xfrm>
          <a:solidFill>
            <a:srgbClr val="DBF2F3"/>
          </a:solidFill>
        </p:grpSpPr>
        <p:sp>
          <p:nvSpPr>
            <p:cNvPr id="1858" name="Google Shape;1858;p22"/>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2"/>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2"/>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2"/>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2"/>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2"/>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2"/>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2"/>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2"/>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2"/>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2"/>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2"/>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2"/>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2"/>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2"/>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2"/>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2"/>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2"/>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2"/>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22"/>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22"/>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22"/>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2"/>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2"/>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2"/>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2"/>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2"/>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2"/>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2"/>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2"/>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2"/>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2"/>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2"/>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22"/>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22"/>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2"/>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2"/>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5" name="Google Shape;1895;p22"/>
          <p:cNvGrpSpPr/>
          <p:nvPr/>
        </p:nvGrpSpPr>
        <p:grpSpPr>
          <a:xfrm rot="10800000" flipH="1">
            <a:off x="9201998" y="168676"/>
            <a:ext cx="1070373" cy="1066979"/>
            <a:chOff x="7716672" y="2820944"/>
            <a:chExt cx="557796" cy="556065"/>
          </a:xfrm>
        </p:grpSpPr>
        <p:sp>
          <p:nvSpPr>
            <p:cNvPr id="1896" name="Google Shape;1896;p22"/>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22"/>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22"/>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2"/>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2"/>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2"/>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2"/>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2"/>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2"/>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2"/>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2"/>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22"/>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22"/>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2"/>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2"/>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2"/>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2"/>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2"/>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2"/>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22"/>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22"/>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2"/>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2"/>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2"/>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2"/>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22"/>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22"/>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2"/>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2"/>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2"/>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2"/>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2"/>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2"/>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2"/>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2"/>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22"/>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22"/>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22"/>
          <p:cNvGrpSpPr/>
          <p:nvPr/>
        </p:nvGrpSpPr>
        <p:grpSpPr>
          <a:xfrm rot="10800000" flipH="1">
            <a:off x="2328735" y="4758743"/>
            <a:ext cx="1070373" cy="1066979"/>
            <a:chOff x="7716672" y="2820944"/>
            <a:chExt cx="557796" cy="556065"/>
          </a:xfrm>
        </p:grpSpPr>
        <p:sp>
          <p:nvSpPr>
            <p:cNvPr id="1934" name="Google Shape;1934;p22"/>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2"/>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2"/>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2"/>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2"/>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2"/>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2"/>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2"/>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2"/>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2"/>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2"/>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22"/>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2"/>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2"/>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2"/>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2"/>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2"/>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2"/>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2"/>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2"/>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2"/>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2"/>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2"/>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2"/>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2"/>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2"/>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2"/>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2"/>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2"/>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2"/>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2"/>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2"/>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2"/>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2"/>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2"/>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2"/>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2"/>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1" name="Google Shape;1971;p22"/>
          <p:cNvSpPr txBox="1">
            <a:spLocks noGrp="1"/>
          </p:cNvSpPr>
          <p:nvPr>
            <p:ph type="subTitle" idx="1"/>
          </p:nvPr>
        </p:nvSpPr>
        <p:spPr>
          <a:xfrm>
            <a:off x="4074800" y="2867433"/>
            <a:ext cx="4042400" cy="2264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67">
                <a:latin typeface="Nunito"/>
                <a:ea typeface="Nunito"/>
                <a:cs typeface="Nunito"/>
                <a:sym typeface="Nunit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4180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972"/>
        <p:cNvGrpSpPr/>
        <p:nvPr/>
      </p:nvGrpSpPr>
      <p:grpSpPr>
        <a:xfrm>
          <a:off x="0" y="0"/>
          <a:ext cx="0" cy="0"/>
          <a:chOff x="0" y="0"/>
          <a:chExt cx="0" cy="0"/>
        </a:xfrm>
      </p:grpSpPr>
      <p:sp>
        <p:nvSpPr>
          <p:cNvPr id="1973" name="Google Shape;1973;p23"/>
          <p:cNvSpPr txBox="1">
            <a:spLocks noGrp="1"/>
          </p:cNvSpPr>
          <p:nvPr>
            <p:ph type="title"/>
          </p:nvPr>
        </p:nvSpPr>
        <p:spPr>
          <a:xfrm>
            <a:off x="1087671" y="1484133"/>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974" name="Google Shape;1974;p23"/>
          <p:cNvSpPr txBox="1">
            <a:spLocks noGrp="1"/>
          </p:cNvSpPr>
          <p:nvPr>
            <p:ph type="subTitle" idx="1"/>
          </p:nvPr>
        </p:nvSpPr>
        <p:spPr>
          <a:xfrm>
            <a:off x="1087671" y="52557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75" name="Google Shape;1975;p23"/>
          <p:cNvSpPr txBox="1">
            <a:spLocks noGrp="1"/>
          </p:cNvSpPr>
          <p:nvPr>
            <p:ph type="title" idx="2"/>
          </p:nvPr>
        </p:nvSpPr>
        <p:spPr>
          <a:xfrm>
            <a:off x="4708200" y="1484133"/>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976" name="Google Shape;1976;p23"/>
          <p:cNvSpPr txBox="1">
            <a:spLocks noGrp="1"/>
          </p:cNvSpPr>
          <p:nvPr>
            <p:ph type="subTitle" idx="3"/>
          </p:nvPr>
        </p:nvSpPr>
        <p:spPr>
          <a:xfrm>
            <a:off x="4708200" y="52557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77" name="Google Shape;1977;p23"/>
          <p:cNvSpPr txBox="1">
            <a:spLocks noGrp="1"/>
          </p:cNvSpPr>
          <p:nvPr>
            <p:ph type="title" idx="4"/>
          </p:nvPr>
        </p:nvSpPr>
        <p:spPr>
          <a:xfrm>
            <a:off x="8430321" y="1484133"/>
            <a:ext cx="2775600" cy="5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2267"/>
            </a:lvl1pPr>
            <a:lvl2pPr lvl="1" algn="ctr" rtl="0">
              <a:spcBef>
                <a:spcPts val="0"/>
              </a:spcBef>
              <a:spcAft>
                <a:spcPts val="0"/>
              </a:spcAft>
              <a:buSzPts val="1700"/>
              <a:buNone/>
              <a:defRPr sz="2267"/>
            </a:lvl2pPr>
            <a:lvl3pPr lvl="2" algn="ctr" rtl="0">
              <a:spcBef>
                <a:spcPts val="0"/>
              </a:spcBef>
              <a:spcAft>
                <a:spcPts val="0"/>
              </a:spcAft>
              <a:buSzPts val="1700"/>
              <a:buNone/>
              <a:defRPr sz="2267"/>
            </a:lvl3pPr>
            <a:lvl4pPr lvl="3" algn="ctr" rtl="0">
              <a:spcBef>
                <a:spcPts val="0"/>
              </a:spcBef>
              <a:spcAft>
                <a:spcPts val="0"/>
              </a:spcAft>
              <a:buSzPts val="1700"/>
              <a:buNone/>
              <a:defRPr sz="2267"/>
            </a:lvl4pPr>
            <a:lvl5pPr lvl="4" algn="ctr" rtl="0">
              <a:spcBef>
                <a:spcPts val="0"/>
              </a:spcBef>
              <a:spcAft>
                <a:spcPts val="0"/>
              </a:spcAft>
              <a:buSzPts val="1700"/>
              <a:buNone/>
              <a:defRPr sz="2267"/>
            </a:lvl5pPr>
            <a:lvl6pPr lvl="5" algn="ctr" rtl="0">
              <a:spcBef>
                <a:spcPts val="0"/>
              </a:spcBef>
              <a:spcAft>
                <a:spcPts val="0"/>
              </a:spcAft>
              <a:buSzPts val="1700"/>
              <a:buNone/>
              <a:defRPr sz="2267"/>
            </a:lvl6pPr>
            <a:lvl7pPr lvl="6" algn="ctr" rtl="0">
              <a:spcBef>
                <a:spcPts val="0"/>
              </a:spcBef>
              <a:spcAft>
                <a:spcPts val="0"/>
              </a:spcAft>
              <a:buSzPts val="1700"/>
              <a:buNone/>
              <a:defRPr sz="2267"/>
            </a:lvl7pPr>
            <a:lvl8pPr lvl="7" algn="ctr" rtl="0">
              <a:spcBef>
                <a:spcPts val="0"/>
              </a:spcBef>
              <a:spcAft>
                <a:spcPts val="0"/>
              </a:spcAft>
              <a:buSzPts val="1700"/>
              <a:buNone/>
              <a:defRPr sz="2267"/>
            </a:lvl8pPr>
            <a:lvl9pPr lvl="8" algn="ctr" rtl="0">
              <a:spcBef>
                <a:spcPts val="0"/>
              </a:spcBef>
              <a:spcAft>
                <a:spcPts val="0"/>
              </a:spcAft>
              <a:buSzPts val="1700"/>
              <a:buNone/>
              <a:defRPr sz="2267"/>
            </a:lvl9pPr>
          </a:lstStyle>
          <a:p>
            <a:endParaRPr/>
          </a:p>
        </p:txBody>
      </p:sp>
      <p:sp>
        <p:nvSpPr>
          <p:cNvPr id="1978" name="Google Shape;1978;p23"/>
          <p:cNvSpPr txBox="1">
            <a:spLocks noGrp="1"/>
          </p:cNvSpPr>
          <p:nvPr>
            <p:ph type="subTitle" idx="5"/>
          </p:nvPr>
        </p:nvSpPr>
        <p:spPr>
          <a:xfrm>
            <a:off x="8430321" y="5255767"/>
            <a:ext cx="2775600" cy="14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Nunito"/>
                <a:ea typeface="Nunito"/>
                <a:cs typeface="Nunito"/>
                <a:sym typeface="Nunit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79" name="Google Shape;1979;p23"/>
          <p:cNvSpPr txBox="1">
            <a:spLocks noGrp="1"/>
          </p:cNvSpPr>
          <p:nvPr>
            <p:ph type="title" idx="6"/>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1980" name="Google Shape;1980;p23"/>
          <p:cNvGrpSpPr/>
          <p:nvPr/>
        </p:nvGrpSpPr>
        <p:grpSpPr>
          <a:xfrm>
            <a:off x="8371083" y="2180007"/>
            <a:ext cx="2894079" cy="2894079"/>
            <a:chOff x="5925375" y="980100"/>
            <a:chExt cx="2549400" cy="2549400"/>
          </a:xfrm>
        </p:grpSpPr>
        <p:sp>
          <p:nvSpPr>
            <p:cNvPr id="1981" name="Google Shape;1981;p23"/>
            <p:cNvSpPr/>
            <p:nvPr/>
          </p:nvSpPr>
          <p:spPr>
            <a:xfrm flipH="1">
              <a:off x="592537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3"/>
            <p:cNvSpPr/>
            <p:nvPr/>
          </p:nvSpPr>
          <p:spPr>
            <a:xfrm flipH="1">
              <a:off x="6136112" y="1423797"/>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23"/>
          <p:cNvGrpSpPr/>
          <p:nvPr/>
        </p:nvGrpSpPr>
        <p:grpSpPr>
          <a:xfrm>
            <a:off x="4648961" y="2180007"/>
            <a:ext cx="2894079" cy="2894079"/>
            <a:chOff x="3297300" y="980100"/>
            <a:chExt cx="2549400" cy="2549400"/>
          </a:xfrm>
        </p:grpSpPr>
        <p:sp>
          <p:nvSpPr>
            <p:cNvPr id="1984" name="Google Shape;1984;p23"/>
            <p:cNvSpPr/>
            <p:nvPr/>
          </p:nvSpPr>
          <p:spPr>
            <a:xfrm rot="10800000">
              <a:off x="3297300"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3"/>
            <p:cNvSpPr/>
            <p:nvPr/>
          </p:nvSpPr>
          <p:spPr>
            <a:xfrm rot="10800000">
              <a:off x="3508037" y="98010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6" name="Google Shape;1986;p23"/>
          <p:cNvGrpSpPr/>
          <p:nvPr/>
        </p:nvGrpSpPr>
        <p:grpSpPr>
          <a:xfrm>
            <a:off x="1028431" y="2180007"/>
            <a:ext cx="2894079" cy="2894079"/>
            <a:chOff x="669225" y="980100"/>
            <a:chExt cx="2549400" cy="2549400"/>
          </a:xfrm>
        </p:grpSpPr>
        <p:sp>
          <p:nvSpPr>
            <p:cNvPr id="1987" name="Google Shape;1987;p23"/>
            <p:cNvSpPr/>
            <p:nvPr/>
          </p:nvSpPr>
          <p:spPr>
            <a:xfrm rot="5400000">
              <a:off x="669225" y="980100"/>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3"/>
            <p:cNvSpPr/>
            <p:nvPr/>
          </p:nvSpPr>
          <p:spPr>
            <a:xfrm rot="5400000">
              <a:off x="669228" y="1213063"/>
              <a:ext cx="2105700" cy="210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9" name="Google Shape;1989;p23"/>
          <p:cNvGrpSpPr/>
          <p:nvPr/>
        </p:nvGrpSpPr>
        <p:grpSpPr>
          <a:xfrm rot="10800000">
            <a:off x="166980" y="168676"/>
            <a:ext cx="1070373" cy="1066979"/>
            <a:chOff x="7716672" y="2820944"/>
            <a:chExt cx="557796" cy="556065"/>
          </a:xfrm>
        </p:grpSpPr>
        <p:sp>
          <p:nvSpPr>
            <p:cNvPr id="1990" name="Google Shape;1990;p2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7" name="Google Shape;2027;p23"/>
          <p:cNvGrpSpPr/>
          <p:nvPr/>
        </p:nvGrpSpPr>
        <p:grpSpPr>
          <a:xfrm rot="10800000">
            <a:off x="10954643" y="5622343"/>
            <a:ext cx="1070373" cy="1066979"/>
            <a:chOff x="7716672" y="2820944"/>
            <a:chExt cx="557796" cy="556065"/>
          </a:xfrm>
        </p:grpSpPr>
        <p:sp>
          <p:nvSpPr>
            <p:cNvPr id="2028" name="Google Shape;2028;p23"/>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3"/>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3"/>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3"/>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3"/>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3"/>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3"/>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3"/>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3"/>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3"/>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3"/>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3"/>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3"/>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3"/>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3"/>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3"/>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3"/>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3"/>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3"/>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3"/>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3"/>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3"/>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3"/>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3"/>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3"/>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3"/>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3"/>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3"/>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3"/>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3"/>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3"/>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3"/>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3"/>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3"/>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3"/>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3"/>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3"/>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079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65"/>
        <p:cNvGrpSpPr/>
        <p:nvPr/>
      </p:nvGrpSpPr>
      <p:grpSpPr>
        <a:xfrm>
          <a:off x="0" y="0"/>
          <a:ext cx="0" cy="0"/>
          <a:chOff x="0" y="0"/>
          <a:chExt cx="0" cy="0"/>
        </a:xfrm>
      </p:grpSpPr>
      <p:sp>
        <p:nvSpPr>
          <p:cNvPr id="2066" name="Google Shape;2066;p24"/>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2067" name="Google Shape;2067;p24"/>
          <p:cNvGrpSpPr/>
          <p:nvPr/>
        </p:nvGrpSpPr>
        <p:grpSpPr>
          <a:xfrm flipH="1">
            <a:off x="-2269806" y="-918298"/>
            <a:ext cx="3282948" cy="3282948"/>
            <a:chOff x="6594675" y="2594175"/>
            <a:chExt cx="2549400" cy="2549400"/>
          </a:xfrm>
        </p:grpSpPr>
        <p:sp>
          <p:nvSpPr>
            <p:cNvPr id="2068" name="Google Shape;2068;p2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0" name="Google Shape;2070;p24"/>
          <p:cNvGrpSpPr/>
          <p:nvPr/>
        </p:nvGrpSpPr>
        <p:grpSpPr>
          <a:xfrm>
            <a:off x="11178861" y="4493351"/>
            <a:ext cx="3282948" cy="3282948"/>
            <a:chOff x="6594675" y="2594175"/>
            <a:chExt cx="2549400" cy="2549400"/>
          </a:xfrm>
        </p:grpSpPr>
        <p:sp>
          <p:nvSpPr>
            <p:cNvPr id="2071" name="Google Shape;2071;p2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3" name="Google Shape;2073;p24"/>
          <p:cNvGrpSpPr/>
          <p:nvPr/>
        </p:nvGrpSpPr>
        <p:grpSpPr>
          <a:xfrm rot="10800000" flipH="1">
            <a:off x="10954647" y="168676"/>
            <a:ext cx="1070373" cy="1066979"/>
            <a:chOff x="7716672" y="2820944"/>
            <a:chExt cx="557796" cy="556065"/>
          </a:xfrm>
        </p:grpSpPr>
        <p:sp>
          <p:nvSpPr>
            <p:cNvPr id="2074" name="Google Shape;2074;p2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2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2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1" name="Google Shape;2111;p24"/>
          <p:cNvGrpSpPr/>
          <p:nvPr/>
        </p:nvGrpSpPr>
        <p:grpSpPr>
          <a:xfrm rot="10800000" flipH="1">
            <a:off x="166984" y="5622343"/>
            <a:ext cx="1070373" cy="1066979"/>
            <a:chOff x="7716672" y="2820944"/>
            <a:chExt cx="557796" cy="556065"/>
          </a:xfrm>
        </p:grpSpPr>
        <p:sp>
          <p:nvSpPr>
            <p:cNvPr id="2112" name="Google Shape;2112;p24"/>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4"/>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4"/>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4"/>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4"/>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4"/>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4"/>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4"/>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4"/>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4"/>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4"/>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4"/>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4"/>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4"/>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4"/>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4"/>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4"/>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4"/>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4"/>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4"/>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4"/>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4"/>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4"/>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4"/>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4"/>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4"/>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4"/>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4"/>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4"/>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4"/>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4"/>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4"/>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4"/>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4"/>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4"/>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4"/>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4"/>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9" name="Google Shape;2149;p24"/>
          <p:cNvSpPr txBox="1">
            <a:spLocks noGrp="1"/>
          </p:cNvSpPr>
          <p:nvPr>
            <p:ph type="subTitle" idx="1"/>
          </p:nvPr>
        </p:nvSpPr>
        <p:spPr>
          <a:xfrm>
            <a:off x="687825" y="1531200"/>
            <a:ext cx="5262000" cy="3795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600"/>
              <a:buChar char="●"/>
              <a:defRPr/>
            </a:lvl1pPr>
            <a:lvl2pPr lvl="1">
              <a:spcBef>
                <a:spcPts val="2133"/>
              </a:spcBef>
              <a:spcAft>
                <a:spcPts val="0"/>
              </a:spcAft>
              <a:buSzPts val="1600"/>
              <a:buChar char="○"/>
              <a:defRPr/>
            </a:lvl2pPr>
            <a:lvl3pPr lvl="2">
              <a:spcBef>
                <a:spcPts val="2133"/>
              </a:spcBef>
              <a:spcAft>
                <a:spcPts val="0"/>
              </a:spcAft>
              <a:buSzPts val="1600"/>
              <a:buChar char="■"/>
              <a:defRPr/>
            </a:lvl3pPr>
            <a:lvl4pPr lvl="3">
              <a:spcBef>
                <a:spcPts val="2133"/>
              </a:spcBef>
              <a:spcAft>
                <a:spcPts val="0"/>
              </a:spcAft>
              <a:buSzPts val="1600"/>
              <a:buChar char="●"/>
              <a:defRPr/>
            </a:lvl4pPr>
            <a:lvl5pPr lvl="4">
              <a:spcBef>
                <a:spcPts val="2133"/>
              </a:spcBef>
              <a:spcAft>
                <a:spcPts val="0"/>
              </a:spcAft>
              <a:buSzPts val="1600"/>
              <a:buChar char="○"/>
              <a:defRPr/>
            </a:lvl5pPr>
            <a:lvl6pPr lvl="5">
              <a:spcBef>
                <a:spcPts val="2133"/>
              </a:spcBef>
              <a:spcAft>
                <a:spcPts val="0"/>
              </a:spcAft>
              <a:buSzPts val="1600"/>
              <a:buChar char="■"/>
              <a:defRPr/>
            </a:lvl6pPr>
            <a:lvl7pPr lvl="6">
              <a:spcBef>
                <a:spcPts val="2133"/>
              </a:spcBef>
              <a:spcAft>
                <a:spcPts val="0"/>
              </a:spcAft>
              <a:buSzPts val="1600"/>
              <a:buChar char="●"/>
              <a:defRPr/>
            </a:lvl7pPr>
            <a:lvl8pPr lvl="7">
              <a:spcBef>
                <a:spcPts val="2133"/>
              </a:spcBef>
              <a:spcAft>
                <a:spcPts val="0"/>
              </a:spcAft>
              <a:buSzPts val="1600"/>
              <a:buChar char="○"/>
              <a:defRPr/>
            </a:lvl8pPr>
            <a:lvl9pPr lvl="8">
              <a:spcBef>
                <a:spcPts val="2133"/>
              </a:spcBef>
              <a:spcAft>
                <a:spcPts val="2133"/>
              </a:spcAft>
              <a:buSzPts val="1600"/>
              <a:buChar char="■"/>
              <a:defRPr/>
            </a:lvl9pPr>
          </a:lstStyle>
          <a:p>
            <a:endParaRPr/>
          </a:p>
        </p:txBody>
      </p:sp>
      <p:sp>
        <p:nvSpPr>
          <p:cNvPr id="2150" name="Google Shape;2150;p24"/>
          <p:cNvSpPr txBox="1">
            <a:spLocks noGrp="1"/>
          </p:cNvSpPr>
          <p:nvPr>
            <p:ph type="subTitle" idx="2"/>
          </p:nvPr>
        </p:nvSpPr>
        <p:spPr>
          <a:xfrm>
            <a:off x="6242175" y="1531200"/>
            <a:ext cx="5262000" cy="3795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600"/>
              <a:buChar char="●"/>
              <a:defRPr/>
            </a:lvl1pPr>
            <a:lvl2pPr lvl="1">
              <a:spcBef>
                <a:spcPts val="2133"/>
              </a:spcBef>
              <a:spcAft>
                <a:spcPts val="0"/>
              </a:spcAft>
              <a:buSzPts val="1600"/>
              <a:buChar char="○"/>
              <a:defRPr/>
            </a:lvl2pPr>
            <a:lvl3pPr lvl="2">
              <a:spcBef>
                <a:spcPts val="2133"/>
              </a:spcBef>
              <a:spcAft>
                <a:spcPts val="0"/>
              </a:spcAft>
              <a:buSzPts val="1600"/>
              <a:buChar char="■"/>
              <a:defRPr/>
            </a:lvl3pPr>
            <a:lvl4pPr lvl="3">
              <a:spcBef>
                <a:spcPts val="2133"/>
              </a:spcBef>
              <a:spcAft>
                <a:spcPts val="0"/>
              </a:spcAft>
              <a:buSzPts val="1600"/>
              <a:buChar char="●"/>
              <a:defRPr/>
            </a:lvl4pPr>
            <a:lvl5pPr lvl="4">
              <a:spcBef>
                <a:spcPts val="2133"/>
              </a:spcBef>
              <a:spcAft>
                <a:spcPts val="0"/>
              </a:spcAft>
              <a:buSzPts val="1600"/>
              <a:buChar char="○"/>
              <a:defRPr/>
            </a:lvl5pPr>
            <a:lvl6pPr lvl="5">
              <a:spcBef>
                <a:spcPts val="2133"/>
              </a:spcBef>
              <a:spcAft>
                <a:spcPts val="0"/>
              </a:spcAft>
              <a:buSzPts val="1600"/>
              <a:buChar char="■"/>
              <a:defRPr/>
            </a:lvl6pPr>
            <a:lvl7pPr lvl="6">
              <a:spcBef>
                <a:spcPts val="2133"/>
              </a:spcBef>
              <a:spcAft>
                <a:spcPts val="0"/>
              </a:spcAft>
              <a:buSzPts val="1600"/>
              <a:buChar char="●"/>
              <a:defRPr/>
            </a:lvl7pPr>
            <a:lvl8pPr lvl="7">
              <a:spcBef>
                <a:spcPts val="2133"/>
              </a:spcBef>
              <a:spcAft>
                <a:spcPts val="0"/>
              </a:spcAft>
              <a:buSzPts val="1600"/>
              <a:buChar char="○"/>
              <a:defRPr/>
            </a:lvl8pPr>
            <a:lvl9pPr lvl="8">
              <a:spcBef>
                <a:spcPts val="2133"/>
              </a:spcBef>
              <a:spcAft>
                <a:spcPts val="2133"/>
              </a:spcAft>
              <a:buSzPts val="1600"/>
              <a:buChar char="■"/>
              <a:defRPr/>
            </a:lvl9pPr>
          </a:lstStyle>
          <a:p>
            <a:endParaRPr/>
          </a:p>
        </p:txBody>
      </p:sp>
    </p:spTree>
    <p:extLst>
      <p:ext uri="{BB962C8B-B14F-4D97-AF65-F5344CB8AC3E}">
        <p14:creationId xmlns:p14="http://schemas.microsoft.com/office/powerpoint/2010/main" val="465691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51"/>
        <p:cNvGrpSpPr/>
        <p:nvPr/>
      </p:nvGrpSpPr>
      <p:grpSpPr>
        <a:xfrm>
          <a:off x="0" y="0"/>
          <a:ext cx="0" cy="0"/>
          <a:chOff x="0" y="0"/>
          <a:chExt cx="0" cy="0"/>
        </a:xfrm>
      </p:grpSpPr>
      <p:grpSp>
        <p:nvGrpSpPr>
          <p:cNvPr id="2152" name="Google Shape;2152;p25"/>
          <p:cNvGrpSpPr/>
          <p:nvPr/>
        </p:nvGrpSpPr>
        <p:grpSpPr>
          <a:xfrm rot="5400000">
            <a:off x="-3630063" y="-330199"/>
            <a:ext cx="7720972" cy="7722108"/>
            <a:chOff x="-1523966" y="1"/>
            <a:chExt cx="5143200" cy="5143500"/>
          </a:xfrm>
        </p:grpSpPr>
        <p:sp>
          <p:nvSpPr>
            <p:cNvPr id="2153" name="Google Shape;2153;p25"/>
            <p:cNvSpPr/>
            <p:nvPr/>
          </p:nvSpPr>
          <p:spPr>
            <a:xfrm flipH="1">
              <a:off x="-1523966"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5"/>
            <p:cNvSpPr/>
            <p:nvPr/>
          </p:nvSpPr>
          <p:spPr>
            <a:xfrm flipH="1">
              <a:off x="-619166"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5" name="Google Shape;2155;p25"/>
          <p:cNvGrpSpPr/>
          <p:nvPr/>
        </p:nvGrpSpPr>
        <p:grpSpPr>
          <a:xfrm rot="5400000">
            <a:off x="8101093" y="-330199"/>
            <a:ext cx="7720972" cy="7722108"/>
            <a:chOff x="5943634" y="1"/>
            <a:chExt cx="5143200" cy="5143500"/>
          </a:xfrm>
        </p:grpSpPr>
        <p:sp>
          <p:nvSpPr>
            <p:cNvPr id="2156" name="Google Shape;2156;p25"/>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5"/>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8" name="Google Shape;2158;p25"/>
          <p:cNvSpPr txBox="1">
            <a:spLocks noGrp="1"/>
          </p:cNvSpPr>
          <p:nvPr>
            <p:ph type="title"/>
          </p:nvPr>
        </p:nvSpPr>
        <p:spPr>
          <a:xfrm>
            <a:off x="3654600" y="773600"/>
            <a:ext cx="48828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59" name="Google Shape;2159;p25"/>
          <p:cNvSpPr txBox="1"/>
          <p:nvPr/>
        </p:nvSpPr>
        <p:spPr>
          <a:xfrm>
            <a:off x="4003217" y="4358333"/>
            <a:ext cx="4185600" cy="1265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2400">
                <a:solidFill>
                  <a:schemeClr val="dk2"/>
                </a:solidFill>
                <a:latin typeface="Nunito"/>
                <a:ea typeface="Nunito"/>
                <a:cs typeface="Nunito"/>
                <a:sym typeface="Nunito"/>
              </a:rPr>
              <a:t>CREDITS: This presentation template was created by </a:t>
            </a:r>
            <a:r>
              <a:rPr lang="en" sz="2400" b="1">
                <a:solidFill>
                  <a:schemeClr val="dk2"/>
                </a:solidFill>
                <a:latin typeface="Nunito"/>
                <a:ea typeface="Nunito"/>
                <a:cs typeface="Nunito"/>
                <a:sym typeface="Nunito"/>
              </a:rPr>
              <a:t>Slidesgo</a:t>
            </a:r>
            <a:r>
              <a:rPr lang="en" sz="2400">
                <a:solidFill>
                  <a:schemeClr val="dk2"/>
                </a:solidFill>
                <a:latin typeface="Nunito"/>
                <a:ea typeface="Nunito"/>
                <a:cs typeface="Nunito"/>
                <a:sym typeface="Nunito"/>
              </a:rPr>
              <a:t>, including icons by </a:t>
            </a:r>
            <a:r>
              <a:rPr lang="en" sz="2400" b="1">
                <a:solidFill>
                  <a:schemeClr val="dk2"/>
                </a:solidFill>
                <a:latin typeface="Nunito"/>
                <a:ea typeface="Nunito"/>
                <a:cs typeface="Nunito"/>
                <a:sym typeface="Nunito"/>
              </a:rPr>
              <a:t>Flaticon</a:t>
            </a:r>
            <a:r>
              <a:rPr lang="en" sz="2400">
                <a:solidFill>
                  <a:schemeClr val="dk2"/>
                </a:solidFill>
                <a:latin typeface="Nunito"/>
                <a:ea typeface="Nunito"/>
                <a:cs typeface="Nunito"/>
                <a:sym typeface="Nunito"/>
              </a:rPr>
              <a:t>, and infographics &amp; images by </a:t>
            </a:r>
            <a:r>
              <a:rPr lang="en" sz="2400" b="1">
                <a:solidFill>
                  <a:schemeClr val="dk2"/>
                </a:solidFill>
                <a:latin typeface="Nunito"/>
                <a:ea typeface="Nunito"/>
                <a:cs typeface="Nunito"/>
                <a:sym typeface="Nunito"/>
              </a:rPr>
              <a:t>Freepik</a:t>
            </a:r>
            <a:endParaRPr sz="2400" b="1">
              <a:solidFill>
                <a:schemeClr val="dk2"/>
              </a:solidFill>
              <a:latin typeface="Nunito"/>
              <a:ea typeface="Nunito"/>
              <a:cs typeface="Nunito"/>
              <a:sym typeface="Nunito"/>
            </a:endParaRPr>
          </a:p>
        </p:txBody>
      </p:sp>
      <p:grpSp>
        <p:nvGrpSpPr>
          <p:cNvPr id="2160" name="Google Shape;2160;p25"/>
          <p:cNvGrpSpPr/>
          <p:nvPr/>
        </p:nvGrpSpPr>
        <p:grpSpPr>
          <a:xfrm rot="10800000">
            <a:off x="1093269" y="2793423"/>
            <a:ext cx="1275196" cy="1271165"/>
            <a:chOff x="7716672" y="2820944"/>
            <a:chExt cx="557796" cy="556065"/>
          </a:xfrm>
        </p:grpSpPr>
        <p:sp>
          <p:nvSpPr>
            <p:cNvPr id="2161" name="Google Shape;2161;p2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8" name="Google Shape;2198;p25"/>
          <p:cNvGrpSpPr/>
          <p:nvPr/>
        </p:nvGrpSpPr>
        <p:grpSpPr>
          <a:xfrm rot="10800000">
            <a:off x="3097280" y="168676"/>
            <a:ext cx="1070373" cy="1066979"/>
            <a:chOff x="7716672" y="2820944"/>
            <a:chExt cx="557796" cy="556065"/>
          </a:xfrm>
        </p:grpSpPr>
        <p:sp>
          <p:nvSpPr>
            <p:cNvPr id="2199" name="Google Shape;2199;p2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2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2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6" name="Google Shape;2236;p25"/>
          <p:cNvGrpSpPr/>
          <p:nvPr/>
        </p:nvGrpSpPr>
        <p:grpSpPr>
          <a:xfrm rot="10800000">
            <a:off x="10419476" y="4492043"/>
            <a:ext cx="1070373" cy="1066979"/>
            <a:chOff x="7716672" y="2820944"/>
            <a:chExt cx="557796" cy="556065"/>
          </a:xfrm>
        </p:grpSpPr>
        <p:sp>
          <p:nvSpPr>
            <p:cNvPr id="2237" name="Google Shape;2237;p2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4" name="Google Shape;2274;p25"/>
          <p:cNvSpPr txBox="1">
            <a:spLocks noGrp="1"/>
          </p:cNvSpPr>
          <p:nvPr>
            <p:ph type="subTitle" idx="1"/>
          </p:nvPr>
        </p:nvSpPr>
        <p:spPr>
          <a:xfrm>
            <a:off x="4351600" y="1576167"/>
            <a:ext cx="3488800" cy="1968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33">
                <a:latin typeface="Nunito"/>
                <a:ea typeface="Nunito"/>
                <a:cs typeface="Nunito"/>
                <a:sym typeface="Nunit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1883943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75"/>
        <p:cNvGrpSpPr/>
        <p:nvPr/>
      </p:nvGrpSpPr>
      <p:grpSpPr>
        <a:xfrm>
          <a:off x="0" y="0"/>
          <a:ext cx="0" cy="0"/>
          <a:chOff x="0" y="0"/>
          <a:chExt cx="0" cy="0"/>
        </a:xfrm>
      </p:grpSpPr>
      <p:grpSp>
        <p:nvGrpSpPr>
          <p:cNvPr id="2276" name="Google Shape;2276;p26"/>
          <p:cNvGrpSpPr/>
          <p:nvPr/>
        </p:nvGrpSpPr>
        <p:grpSpPr>
          <a:xfrm flipH="1">
            <a:off x="-2269806" y="1787527"/>
            <a:ext cx="3282948" cy="3282948"/>
            <a:chOff x="6594675" y="2594175"/>
            <a:chExt cx="2549400" cy="2549400"/>
          </a:xfrm>
        </p:grpSpPr>
        <p:sp>
          <p:nvSpPr>
            <p:cNvPr id="2277" name="Google Shape;2277;p2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9" name="Google Shape;2279;p26"/>
          <p:cNvGrpSpPr/>
          <p:nvPr/>
        </p:nvGrpSpPr>
        <p:grpSpPr>
          <a:xfrm>
            <a:off x="11178861" y="1787527"/>
            <a:ext cx="3282948" cy="3282948"/>
            <a:chOff x="6594675" y="2594175"/>
            <a:chExt cx="2549400" cy="2549400"/>
          </a:xfrm>
        </p:grpSpPr>
        <p:sp>
          <p:nvSpPr>
            <p:cNvPr id="2280" name="Google Shape;2280;p2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2" name="Google Shape;2282;p26"/>
          <p:cNvGrpSpPr/>
          <p:nvPr/>
        </p:nvGrpSpPr>
        <p:grpSpPr>
          <a:xfrm rot="10800000" flipH="1">
            <a:off x="10954643" y="168676"/>
            <a:ext cx="1070373" cy="1066979"/>
            <a:chOff x="7716672" y="2820944"/>
            <a:chExt cx="557796" cy="556065"/>
          </a:xfrm>
        </p:grpSpPr>
        <p:sp>
          <p:nvSpPr>
            <p:cNvPr id="2283" name="Google Shape;2283;p2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2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2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0" name="Google Shape;2320;p26"/>
          <p:cNvGrpSpPr/>
          <p:nvPr/>
        </p:nvGrpSpPr>
        <p:grpSpPr>
          <a:xfrm rot="10800000" flipH="1">
            <a:off x="166980" y="5622343"/>
            <a:ext cx="1070373" cy="1066979"/>
            <a:chOff x="7716672" y="2820944"/>
            <a:chExt cx="557796" cy="556065"/>
          </a:xfrm>
        </p:grpSpPr>
        <p:sp>
          <p:nvSpPr>
            <p:cNvPr id="2321" name="Google Shape;2321;p2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2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2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8283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58"/>
        <p:cNvGrpSpPr/>
        <p:nvPr/>
      </p:nvGrpSpPr>
      <p:grpSpPr>
        <a:xfrm>
          <a:off x="0" y="0"/>
          <a:ext cx="0" cy="0"/>
          <a:chOff x="0" y="0"/>
          <a:chExt cx="0" cy="0"/>
        </a:xfrm>
      </p:grpSpPr>
      <p:grpSp>
        <p:nvGrpSpPr>
          <p:cNvPr id="2359" name="Google Shape;2359;p27"/>
          <p:cNvGrpSpPr/>
          <p:nvPr/>
        </p:nvGrpSpPr>
        <p:grpSpPr>
          <a:xfrm rot="5400000" flipH="1">
            <a:off x="4454527" y="-1625606"/>
            <a:ext cx="3282948" cy="3282948"/>
            <a:chOff x="6594675" y="2594175"/>
            <a:chExt cx="2549400" cy="2549400"/>
          </a:xfrm>
        </p:grpSpPr>
        <p:sp>
          <p:nvSpPr>
            <p:cNvPr id="2360" name="Google Shape;2360;p2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2" name="Google Shape;2362;p27"/>
          <p:cNvGrpSpPr/>
          <p:nvPr/>
        </p:nvGrpSpPr>
        <p:grpSpPr>
          <a:xfrm rot="5400000">
            <a:off x="4454527" y="5200661"/>
            <a:ext cx="3282948" cy="3282948"/>
            <a:chOff x="6594675" y="2594175"/>
            <a:chExt cx="2549400" cy="2549400"/>
          </a:xfrm>
        </p:grpSpPr>
        <p:sp>
          <p:nvSpPr>
            <p:cNvPr id="2363" name="Google Shape;2363;p2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5" name="Google Shape;2365;p27"/>
          <p:cNvGrpSpPr/>
          <p:nvPr/>
        </p:nvGrpSpPr>
        <p:grpSpPr>
          <a:xfrm>
            <a:off x="10954643" y="5622343"/>
            <a:ext cx="1070373" cy="1066979"/>
            <a:chOff x="7716672" y="2820944"/>
            <a:chExt cx="557796" cy="556065"/>
          </a:xfrm>
        </p:grpSpPr>
        <p:sp>
          <p:nvSpPr>
            <p:cNvPr id="2366" name="Google Shape;2366;p2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2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3" name="Google Shape;2403;p27"/>
          <p:cNvGrpSpPr/>
          <p:nvPr/>
        </p:nvGrpSpPr>
        <p:grpSpPr>
          <a:xfrm>
            <a:off x="166980" y="168676"/>
            <a:ext cx="1070373" cy="1066979"/>
            <a:chOff x="7716672" y="2820944"/>
            <a:chExt cx="557796" cy="556065"/>
          </a:xfrm>
        </p:grpSpPr>
        <p:sp>
          <p:nvSpPr>
            <p:cNvPr id="2404" name="Google Shape;2404;p2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5742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702167" y="1251200"/>
            <a:ext cx="10278000" cy="4401600"/>
          </a:xfrm>
          <a:prstGeom prst="rect">
            <a:avLst/>
          </a:prstGeom>
        </p:spPr>
        <p:txBody>
          <a:bodyPr spcFirstLastPara="1" wrap="square" lIns="91425" tIns="91425" rIns="91425" bIns="91425" anchor="t" anchorCtr="0">
            <a:noAutofit/>
          </a:bodyPr>
          <a:lstStyle>
            <a:lvl1pPr marL="609585" lvl="0" indent="-440256">
              <a:spcBef>
                <a:spcPts val="1333"/>
              </a:spcBef>
              <a:spcAft>
                <a:spcPts val="0"/>
              </a:spcAft>
              <a:buSzPts val="1600"/>
              <a:buChar char="●"/>
              <a:defRPr sz="1733">
                <a:latin typeface="Nunito"/>
                <a:ea typeface="Nunito"/>
                <a:cs typeface="Nunito"/>
                <a:sym typeface="Nunito"/>
              </a:defRPr>
            </a:lvl1pPr>
            <a:lvl2pPr marL="1219170" lvl="1" indent="-440256">
              <a:spcBef>
                <a:spcPts val="21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endParaRPr/>
          </a:p>
        </p:txBody>
      </p:sp>
      <p:sp>
        <p:nvSpPr>
          <p:cNvPr id="28" name="Google Shape;28;p4"/>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29" name="Google Shape;29;p4"/>
          <p:cNvGrpSpPr/>
          <p:nvPr/>
        </p:nvGrpSpPr>
        <p:grpSpPr>
          <a:xfrm flipH="1">
            <a:off x="-2422206" y="-918298"/>
            <a:ext cx="3282948" cy="3282948"/>
            <a:chOff x="6594675" y="2594175"/>
            <a:chExt cx="2549400" cy="2549400"/>
          </a:xfrm>
        </p:grpSpPr>
        <p:sp>
          <p:nvSpPr>
            <p:cNvPr id="30" name="Google Shape;30;p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 name="Google Shape;32;p4"/>
          <p:cNvGrpSpPr/>
          <p:nvPr/>
        </p:nvGrpSpPr>
        <p:grpSpPr>
          <a:xfrm>
            <a:off x="10518461" y="4493351"/>
            <a:ext cx="3282948" cy="3282948"/>
            <a:chOff x="6594675" y="2594175"/>
            <a:chExt cx="2549400" cy="2549400"/>
          </a:xfrm>
        </p:grpSpPr>
        <p:sp>
          <p:nvSpPr>
            <p:cNvPr id="33" name="Google Shape;33;p4"/>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4"/>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91665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rot="10800000">
            <a:off x="1842569" y="66574"/>
            <a:ext cx="1275196" cy="1271165"/>
            <a:chOff x="7716672" y="2820944"/>
            <a:chExt cx="557796" cy="556065"/>
          </a:xfrm>
        </p:grpSpPr>
        <p:sp>
          <p:nvSpPr>
            <p:cNvPr id="113" name="Google Shape;113;p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5"/>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1" name="Google Shape;151;p5"/>
          <p:cNvSpPr txBox="1">
            <a:spLocks noGrp="1"/>
          </p:cNvSpPr>
          <p:nvPr>
            <p:ph type="title" idx="2"/>
          </p:nvPr>
        </p:nvSpPr>
        <p:spPr>
          <a:xfrm>
            <a:off x="1770017" y="1744033"/>
            <a:ext cx="32644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152" name="Google Shape;152;p5"/>
          <p:cNvSpPr txBox="1">
            <a:spLocks noGrp="1"/>
          </p:cNvSpPr>
          <p:nvPr>
            <p:ph type="title" idx="3"/>
          </p:nvPr>
        </p:nvSpPr>
        <p:spPr>
          <a:xfrm>
            <a:off x="7157584" y="1744033"/>
            <a:ext cx="3264400" cy="5248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grpSp>
        <p:nvGrpSpPr>
          <p:cNvPr id="153" name="Google Shape;153;p5"/>
          <p:cNvGrpSpPr/>
          <p:nvPr/>
        </p:nvGrpSpPr>
        <p:grpSpPr>
          <a:xfrm>
            <a:off x="11178861" y="-918298"/>
            <a:ext cx="3282948" cy="3282948"/>
            <a:chOff x="6594675" y="2594175"/>
            <a:chExt cx="2549400" cy="2549400"/>
          </a:xfrm>
        </p:grpSpPr>
        <p:sp>
          <p:nvSpPr>
            <p:cNvPr id="154" name="Google Shape;154;p5"/>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5"/>
          <p:cNvGrpSpPr/>
          <p:nvPr/>
        </p:nvGrpSpPr>
        <p:grpSpPr>
          <a:xfrm flipH="1">
            <a:off x="-2269806" y="4493351"/>
            <a:ext cx="3282948" cy="3282948"/>
            <a:chOff x="6594675" y="2594175"/>
            <a:chExt cx="2549400" cy="2549400"/>
          </a:xfrm>
        </p:grpSpPr>
        <p:sp>
          <p:nvSpPr>
            <p:cNvPr id="157" name="Google Shape;157;p5"/>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5"/>
          <p:cNvGrpSpPr/>
          <p:nvPr/>
        </p:nvGrpSpPr>
        <p:grpSpPr>
          <a:xfrm rot="10800000">
            <a:off x="166980" y="2895509"/>
            <a:ext cx="1070373" cy="1066979"/>
            <a:chOff x="7716672" y="2820944"/>
            <a:chExt cx="557796" cy="556065"/>
          </a:xfrm>
        </p:grpSpPr>
        <p:sp>
          <p:nvSpPr>
            <p:cNvPr id="160" name="Google Shape;160;p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 name="Google Shape;197;p5"/>
          <p:cNvGrpSpPr/>
          <p:nvPr/>
        </p:nvGrpSpPr>
        <p:grpSpPr>
          <a:xfrm rot="10800000">
            <a:off x="10954643" y="5622343"/>
            <a:ext cx="1070373" cy="1066979"/>
            <a:chOff x="7716672" y="2820944"/>
            <a:chExt cx="557796" cy="556065"/>
          </a:xfrm>
        </p:grpSpPr>
        <p:sp>
          <p:nvSpPr>
            <p:cNvPr id="198" name="Google Shape;198;p5"/>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5" name="Google Shape;235;p5"/>
          <p:cNvSpPr txBox="1">
            <a:spLocks noGrp="1"/>
          </p:cNvSpPr>
          <p:nvPr>
            <p:ph type="subTitle" idx="1"/>
          </p:nvPr>
        </p:nvSpPr>
        <p:spPr>
          <a:xfrm>
            <a:off x="1146617" y="2372433"/>
            <a:ext cx="4511200" cy="3657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latin typeface="Nunito"/>
                <a:ea typeface="Nunito"/>
                <a:cs typeface="Nunito"/>
                <a:sym typeface="Nunito"/>
              </a:defRPr>
            </a:lvl1pPr>
            <a:lvl2pPr lvl="1">
              <a:spcBef>
                <a:spcPts val="13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endParaRPr/>
          </a:p>
        </p:txBody>
      </p:sp>
      <p:sp>
        <p:nvSpPr>
          <p:cNvPr id="236" name="Google Shape;236;p5"/>
          <p:cNvSpPr txBox="1">
            <a:spLocks noGrp="1"/>
          </p:cNvSpPr>
          <p:nvPr>
            <p:ph type="subTitle" idx="4"/>
          </p:nvPr>
        </p:nvSpPr>
        <p:spPr>
          <a:xfrm>
            <a:off x="6534184" y="2372433"/>
            <a:ext cx="4511200" cy="3657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latin typeface="Nunito"/>
                <a:ea typeface="Nunito"/>
                <a:cs typeface="Nunito"/>
                <a:sym typeface="Nunito"/>
              </a:defRPr>
            </a:lvl1pPr>
            <a:lvl2pPr lvl="1">
              <a:spcBef>
                <a:spcPts val="13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66310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7"/>
        <p:cNvGrpSpPr/>
        <p:nvPr/>
      </p:nvGrpSpPr>
      <p:grpSpPr>
        <a:xfrm>
          <a:off x="0" y="0"/>
          <a:ext cx="0" cy="0"/>
          <a:chOff x="0" y="0"/>
          <a:chExt cx="0" cy="0"/>
        </a:xfrm>
      </p:grpSpPr>
      <p:sp>
        <p:nvSpPr>
          <p:cNvPr id="238" name="Google Shape;238;p6"/>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239" name="Google Shape;239;p6"/>
          <p:cNvGrpSpPr/>
          <p:nvPr/>
        </p:nvGrpSpPr>
        <p:grpSpPr>
          <a:xfrm flipH="1">
            <a:off x="-2269806" y="-918298"/>
            <a:ext cx="3282948" cy="3282948"/>
            <a:chOff x="6594675" y="2594175"/>
            <a:chExt cx="2549400" cy="2549400"/>
          </a:xfrm>
        </p:grpSpPr>
        <p:sp>
          <p:nvSpPr>
            <p:cNvPr id="240" name="Google Shape;240;p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6"/>
          <p:cNvGrpSpPr/>
          <p:nvPr/>
        </p:nvGrpSpPr>
        <p:grpSpPr>
          <a:xfrm>
            <a:off x="11178861" y="4493351"/>
            <a:ext cx="3282948" cy="3282948"/>
            <a:chOff x="6594675" y="2594175"/>
            <a:chExt cx="2549400" cy="2549400"/>
          </a:xfrm>
        </p:grpSpPr>
        <p:sp>
          <p:nvSpPr>
            <p:cNvPr id="243" name="Google Shape;243;p6"/>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6"/>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6"/>
          <p:cNvGrpSpPr/>
          <p:nvPr/>
        </p:nvGrpSpPr>
        <p:grpSpPr>
          <a:xfrm>
            <a:off x="10852233" y="134259"/>
            <a:ext cx="1275196" cy="1271165"/>
            <a:chOff x="7716672" y="2820944"/>
            <a:chExt cx="557796" cy="556065"/>
          </a:xfrm>
        </p:grpSpPr>
        <p:sp>
          <p:nvSpPr>
            <p:cNvPr id="246" name="Google Shape;246;p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6"/>
          <p:cNvGrpSpPr/>
          <p:nvPr/>
        </p:nvGrpSpPr>
        <p:grpSpPr>
          <a:xfrm>
            <a:off x="8257716" y="5676709"/>
            <a:ext cx="1070373" cy="1066979"/>
            <a:chOff x="7716672" y="2820944"/>
            <a:chExt cx="557796" cy="556065"/>
          </a:xfrm>
        </p:grpSpPr>
        <p:sp>
          <p:nvSpPr>
            <p:cNvPr id="284" name="Google Shape;284;p6"/>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6"/>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6"/>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6"/>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6"/>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6"/>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6"/>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6"/>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6"/>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96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1"/>
        <p:cNvGrpSpPr/>
        <p:nvPr/>
      </p:nvGrpSpPr>
      <p:grpSpPr>
        <a:xfrm>
          <a:off x="0" y="0"/>
          <a:ext cx="0" cy="0"/>
          <a:chOff x="0" y="0"/>
          <a:chExt cx="0" cy="0"/>
        </a:xfrm>
      </p:grpSpPr>
      <p:sp>
        <p:nvSpPr>
          <p:cNvPr id="322" name="Google Shape;322;p7"/>
          <p:cNvSpPr/>
          <p:nvPr/>
        </p:nvSpPr>
        <p:spPr>
          <a:xfrm rot="10800000" flipH="1">
            <a:off x="0" y="100"/>
            <a:ext cx="6858000" cy="68580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7"/>
          <p:cNvSpPr/>
          <p:nvPr/>
        </p:nvSpPr>
        <p:spPr>
          <a:xfrm rot="10800000" flipH="1">
            <a:off x="0" y="1206500"/>
            <a:ext cx="5651600" cy="56516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7"/>
          <p:cNvSpPr txBox="1">
            <a:spLocks noGrp="1"/>
          </p:cNvSpPr>
          <p:nvPr>
            <p:ph type="title"/>
          </p:nvPr>
        </p:nvSpPr>
        <p:spPr>
          <a:xfrm>
            <a:off x="710400" y="2036933"/>
            <a:ext cx="4170400" cy="7092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grpSp>
        <p:nvGrpSpPr>
          <p:cNvPr id="325" name="Google Shape;325;p7"/>
          <p:cNvGrpSpPr/>
          <p:nvPr/>
        </p:nvGrpSpPr>
        <p:grpSpPr>
          <a:xfrm>
            <a:off x="10518461" y="-918298"/>
            <a:ext cx="3282948" cy="3282948"/>
            <a:chOff x="6594675" y="2594175"/>
            <a:chExt cx="2549400" cy="2549400"/>
          </a:xfrm>
        </p:grpSpPr>
        <p:sp>
          <p:nvSpPr>
            <p:cNvPr id="326" name="Google Shape;326;p7"/>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7"/>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7"/>
          <p:cNvGrpSpPr/>
          <p:nvPr/>
        </p:nvGrpSpPr>
        <p:grpSpPr>
          <a:xfrm>
            <a:off x="1944799" y="5223859"/>
            <a:ext cx="1275196" cy="1271165"/>
            <a:chOff x="7716672" y="2820944"/>
            <a:chExt cx="557796" cy="556065"/>
          </a:xfrm>
        </p:grpSpPr>
        <p:sp>
          <p:nvSpPr>
            <p:cNvPr id="329" name="Google Shape;329;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6" name="Google Shape;366;p7"/>
          <p:cNvGrpSpPr/>
          <p:nvPr/>
        </p:nvGrpSpPr>
        <p:grpSpPr>
          <a:xfrm>
            <a:off x="9824350" y="1921543"/>
            <a:ext cx="1070373" cy="1066979"/>
            <a:chOff x="7716672" y="2820944"/>
            <a:chExt cx="557796" cy="556065"/>
          </a:xfrm>
        </p:grpSpPr>
        <p:sp>
          <p:nvSpPr>
            <p:cNvPr id="367" name="Google Shape;367;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7"/>
          <p:cNvGrpSpPr/>
          <p:nvPr/>
        </p:nvGrpSpPr>
        <p:grpSpPr>
          <a:xfrm>
            <a:off x="6893583" y="168676"/>
            <a:ext cx="1070373" cy="1066979"/>
            <a:chOff x="7716672" y="2820944"/>
            <a:chExt cx="557796" cy="556065"/>
          </a:xfrm>
        </p:grpSpPr>
        <p:sp>
          <p:nvSpPr>
            <p:cNvPr id="405" name="Google Shape;405;p7"/>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7"/>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7"/>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7"/>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7"/>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7"/>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7"/>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7"/>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7"/>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7"/>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2" name="Google Shape;442;p7"/>
          <p:cNvSpPr txBox="1">
            <a:spLocks noGrp="1"/>
          </p:cNvSpPr>
          <p:nvPr>
            <p:ph type="subTitle" idx="1"/>
          </p:nvPr>
        </p:nvSpPr>
        <p:spPr>
          <a:xfrm>
            <a:off x="710400" y="2848100"/>
            <a:ext cx="4074000" cy="233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67">
                <a:latin typeface="Nunito"/>
                <a:ea typeface="Nunito"/>
                <a:cs typeface="Nunito"/>
                <a:sym typeface="Nunito"/>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83588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3"/>
        <p:cNvGrpSpPr/>
        <p:nvPr/>
      </p:nvGrpSpPr>
      <p:grpSpPr>
        <a:xfrm>
          <a:off x="0" y="0"/>
          <a:ext cx="0" cy="0"/>
          <a:chOff x="0" y="0"/>
          <a:chExt cx="0" cy="0"/>
        </a:xfrm>
      </p:grpSpPr>
      <p:grpSp>
        <p:nvGrpSpPr>
          <p:cNvPr id="444" name="Google Shape;444;p8"/>
          <p:cNvGrpSpPr/>
          <p:nvPr/>
        </p:nvGrpSpPr>
        <p:grpSpPr>
          <a:xfrm rot="5400000">
            <a:off x="2667000" y="0"/>
            <a:ext cx="6858000" cy="6858000"/>
            <a:chOff x="0" y="75"/>
            <a:chExt cx="5143500" cy="5143500"/>
          </a:xfrm>
        </p:grpSpPr>
        <p:grpSp>
          <p:nvGrpSpPr>
            <p:cNvPr id="445" name="Google Shape;445;p8"/>
            <p:cNvGrpSpPr/>
            <p:nvPr/>
          </p:nvGrpSpPr>
          <p:grpSpPr>
            <a:xfrm>
              <a:off x="0" y="75"/>
              <a:ext cx="5143500" cy="5143500"/>
              <a:chOff x="0" y="75"/>
              <a:chExt cx="5143500" cy="5143500"/>
            </a:xfrm>
          </p:grpSpPr>
          <p:sp>
            <p:nvSpPr>
              <p:cNvPr id="446" name="Google Shape;446;p8"/>
              <p:cNvSpPr/>
              <p:nvPr/>
            </p:nvSpPr>
            <p:spPr>
              <a:xfrm>
                <a:off x="0" y="75"/>
                <a:ext cx="51435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8"/>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8"/>
            <p:cNvSpPr/>
            <p:nvPr/>
          </p:nvSpPr>
          <p:spPr>
            <a:xfrm>
              <a:off x="0" y="75"/>
              <a:ext cx="4238700" cy="423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8"/>
          <p:cNvSpPr txBox="1">
            <a:spLocks noGrp="1"/>
          </p:cNvSpPr>
          <p:nvPr>
            <p:ph type="title"/>
          </p:nvPr>
        </p:nvSpPr>
        <p:spPr>
          <a:xfrm>
            <a:off x="2408600" y="2135200"/>
            <a:ext cx="7374800" cy="2587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207050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4"/>
        <p:cNvGrpSpPr/>
        <p:nvPr/>
      </p:nvGrpSpPr>
      <p:grpSpPr>
        <a:xfrm>
          <a:off x="0" y="0"/>
          <a:ext cx="0" cy="0"/>
          <a:chOff x="0" y="0"/>
          <a:chExt cx="0" cy="0"/>
        </a:xfrm>
      </p:grpSpPr>
      <p:grpSp>
        <p:nvGrpSpPr>
          <p:cNvPr id="565" name="Google Shape;565;p9"/>
          <p:cNvGrpSpPr/>
          <p:nvPr/>
        </p:nvGrpSpPr>
        <p:grpSpPr>
          <a:xfrm rot="10800000" flipH="1">
            <a:off x="1318714" y="168676"/>
            <a:ext cx="1070373" cy="1066979"/>
            <a:chOff x="7716672" y="2820944"/>
            <a:chExt cx="557796" cy="556065"/>
          </a:xfrm>
        </p:grpSpPr>
        <p:sp>
          <p:nvSpPr>
            <p:cNvPr id="566" name="Google Shape;566;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9"/>
          <p:cNvGrpSpPr/>
          <p:nvPr/>
        </p:nvGrpSpPr>
        <p:grpSpPr>
          <a:xfrm>
            <a:off x="6983493" y="-330199"/>
            <a:ext cx="7720972" cy="7722108"/>
            <a:chOff x="5943634" y="1"/>
            <a:chExt cx="5143200" cy="5143500"/>
          </a:xfrm>
        </p:grpSpPr>
        <p:sp>
          <p:nvSpPr>
            <p:cNvPr id="604" name="Google Shape;604;p9"/>
            <p:cNvSpPr/>
            <p:nvPr/>
          </p:nvSpPr>
          <p:spPr>
            <a:xfrm>
              <a:off x="5943634" y="1"/>
              <a:ext cx="5143200" cy="514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5943634" y="452387"/>
              <a:ext cx="4238400" cy="423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6" name="Google Shape;606;p9"/>
          <p:cNvSpPr txBox="1">
            <a:spLocks noGrp="1"/>
          </p:cNvSpPr>
          <p:nvPr>
            <p:ph type="subTitle" idx="1"/>
          </p:nvPr>
        </p:nvSpPr>
        <p:spPr>
          <a:xfrm>
            <a:off x="679300" y="1638300"/>
            <a:ext cx="5517600" cy="5772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Paytone One"/>
              <a:buNone/>
              <a:defRPr>
                <a:latin typeface="Paytone One"/>
                <a:ea typeface="Paytone One"/>
                <a:cs typeface="Paytone One"/>
                <a:sym typeface="Paytone One"/>
              </a:defRPr>
            </a:lvl1pPr>
            <a:lvl2pPr lvl="1">
              <a:lnSpc>
                <a:spcPct val="100000"/>
              </a:lnSpc>
              <a:spcBef>
                <a:spcPts val="0"/>
              </a:spcBef>
              <a:spcAft>
                <a:spcPts val="0"/>
              </a:spcAft>
              <a:buSzPts val="1800"/>
              <a:buFont typeface="Paytone One"/>
              <a:buNone/>
              <a:defRPr sz="2400">
                <a:latin typeface="Paytone One"/>
                <a:ea typeface="Paytone One"/>
                <a:cs typeface="Paytone One"/>
                <a:sym typeface="Paytone One"/>
              </a:defRPr>
            </a:lvl2pPr>
            <a:lvl3pPr lvl="2">
              <a:lnSpc>
                <a:spcPct val="100000"/>
              </a:lnSpc>
              <a:spcBef>
                <a:spcPts val="0"/>
              </a:spcBef>
              <a:spcAft>
                <a:spcPts val="0"/>
              </a:spcAft>
              <a:buSzPts val="1800"/>
              <a:buFont typeface="Paytone One"/>
              <a:buNone/>
              <a:defRPr sz="2400">
                <a:latin typeface="Paytone One"/>
                <a:ea typeface="Paytone One"/>
                <a:cs typeface="Paytone One"/>
                <a:sym typeface="Paytone One"/>
              </a:defRPr>
            </a:lvl3pPr>
            <a:lvl4pPr lvl="3">
              <a:lnSpc>
                <a:spcPct val="100000"/>
              </a:lnSpc>
              <a:spcBef>
                <a:spcPts val="0"/>
              </a:spcBef>
              <a:spcAft>
                <a:spcPts val="0"/>
              </a:spcAft>
              <a:buSzPts val="1800"/>
              <a:buFont typeface="Paytone One"/>
              <a:buNone/>
              <a:defRPr sz="2400">
                <a:latin typeface="Paytone One"/>
                <a:ea typeface="Paytone One"/>
                <a:cs typeface="Paytone One"/>
                <a:sym typeface="Paytone One"/>
              </a:defRPr>
            </a:lvl4pPr>
            <a:lvl5pPr lvl="4">
              <a:lnSpc>
                <a:spcPct val="100000"/>
              </a:lnSpc>
              <a:spcBef>
                <a:spcPts val="0"/>
              </a:spcBef>
              <a:spcAft>
                <a:spcPts val="0"/>
              </a:spcAft>
              <a:buSzPts val="1800"/>
              <a:buFont typeface="Paytone One"/>
              <a:buNone/>
              <a:defRPr sz="2400">
                <a:latin typeface="Paytone One"/>
                <a:ea typeface="Paytone One"/>
                <a:cs typeface="Paytone One"/>
                <a:sym typeface="Paytone One"/>
              </a:defRPr>
            </a:lvl5pPr>
            <a:lvl6pPr lvl="5">
              <a:lnSpc>
                <a:spcPct val="100000"/>
              </a:lnSpc>
              <a:spcBef>
                <a:spcPts val="0"/>
              </a:spcBef>
              <a:spcAft>
                <a:spcPts val="0"/>
              </a:spcAft>
              <a:buSzPts val="1800"/>
              <a:buFont typeface="Paytone One"/>
              <a:buNone/>
              <a:defRPr sz="2400">
                <a:latin typeface="Paytone One"/>
                <a:ea typeface="Paytone One"/>
                <a:cs typeface="Paytone One"/>
                <a:sym typeface="Paytone One"/>
              </a:defRPr>
            </a:lvl6pPr>
            <a:lvl7pPr lvl="6">
              <a:lnSpc>
                <a:spcPct val="100000"/>
              </a:lnSpc>
              <a:spcBef>
                <a:spcPts val="0"/>
              </a:spcBef>
              <a:spcAft>
                <a:spcPts val="0"/>
              </a:spcAft>
              <a:buSzPts val="1800"/>
              <a:buFont typeface="Paytone One"/>
              <a:buNone/>
              <a:defRPr sz="2400">
                <a:latin typeface="Paytone One"/>
                <a:ea typeface="Paytone One"/>
                <a:cs typeface="Paytone One"/>
                <a:sym typeface="Paytone One"/>
              </a:defRPr>
            </a:lvl7pPr>
            <a:lvl8pPr lvl="7">
              <a:lnSpc>
                <a:spcPct val="100000"/>
              </a:lnSpc>
              <a:spcBef>
                <a:spcPts val="0"/>
              </a:spcBef>
              <a:spcAft>
                <a:spcPts val="0"/>
              </a:spcAft>
              <a:buSzPts val="1800"/>
              <a:buFont typeface="Paytone One"/>
              <a:buNone/>
              <a:defRPr sz="2400">
                <a:latin typeface="Paytone One"/>
                <a:ea typeface="Paytone One"/>
                <a:cs typeface="Paytone One"/>
                <a:sym typeface="Paytone One"/>
              </a:defRPr>
            </a:lvl8pPr>
            <a:lvl9pPr lvl="8">
              <a:lnSpc>
                <a:spcPct val="100000"/>
              </a:lnSpc>
              <a:spcBef>
                <a:spcPts val="0"/>
              </a:spcBef>
              <a:spcAft>
                <a:spcPts val="0"/>
              </a:spcAft>
              <a:buSzPts val="1800"/>
              <a:buFont typeface="Paytone One"/>
              <a:buNone/>
              <a:defRPr sz="2400">
                <a:latin typeface="Paytone One"/>
                <a:ea typeface="Paytone One"/>
                <a:cs typeface="Paytone One"/>
                <a:sym typeface="Paytone One"/>
              </a:defRPr>
            </a:lvl9pPr>
          </a:lstStyle>
          <a:p>
            <a:endParaRPr/>
          </a:p>
        </p:txBody>
      </p:sp>
      <p:sp>
        <p:nvSpPr>
          <p:cNvPr id="607" name="Google Shape;607;p9"/>
          <p:cNvSpPr txBox="1">
            <a:spLocks noGrp="1"/>
          </p:cNvSpPr>
          <p:nvPr>
            <p:ph type="title"/>
          </p:nvPr>
        </p:nvSpPr>
        <p:spPr>
          <a:xfrm>
            <a:off x="415600" y="4834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grpSp>
        <p:nvGrpSpPr>
          <p:cNvPr id="608" name="Google Shape;608;p9"/>
          <p:cNvGrpSpPr/>
          <p:nvPr/>
        </p:nvGrpSpPr>
        <p:grpSpPr>
          <a:xfrm rot="10800000" flipH="1">
            <a:off x="7517705" y="1612890"/>
            <a:ext cx="1275196" cy="1271165"/>
            <a:chOff x="7716672" y="2820944"/>
            <a:chExt cx="557796" cy="556065"/>
          </a:xfrm>
        </p:grpSpPr>
        <p:sp>
          <p:nvSpPr>
            <p:cNvPr id="609" name="Google Shape;609;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9"/>
          <p:cNvGrpSpPr/>
          <p:nvPr/>
        </p:nvGrpSpPr>
        <p:grpSpPr>
          <a:xfrm rot="10800000" flipH="1">
            <a:off x="5560818" y="5566827"/>
            <a:ext cx="1070373" cy="1066979"/>
            <a:chOff x="7716672" y="2820944"/>
            <a:chExt cx="557796" cy="556065"/>
          </a:xfrm>
        </p:grpSpPr>
        <p:sp>
          <p:nvSpPr>
            <p:cNvPr id="647" name="Google Shape;647;p9"/>
            <p:cNvSpPr/>
            <p:nvPr/>
          </p:nvSpPr>
          <p:spPr>
            <a:xfrm>
              <a:off x="8008233" y="2912937"/>
              <a:ext cx="66594" cy="118903"/>
            </a:xfrm>
            <a:custGeom>
              <a:avLst/>
              <a:gdLst/>
              <a:ahLst/>
              <a:cxnLst/>
              <a:rect l="l" t="t" r="r" b="b"/>
              <a:pathLst>
                <a:path w="923" h="1648" extrusionOk="0">
                  <a:moveTo>
                    <a:pt x="814" y="0"/>
                  </a:moveTo>
                  <a:lnTo>
                    <a:pt x="1" y="1438"/>
                  </a:lnTo>
                  <a:cubicBezTo>
                    <a:pt x="21" y="1581"/>
                    <a:pt x="88" y="1647"/>
                    <a:pt x="179" y="1647"/>
                  </a:cubicBezTo>
                  <a:cubicBezTo>
                    <a:pt x="208" y="1647"/>
                    <a:pt x="239" y="1641"/>
                    <a:pt x="272" y="1628"/>
                  </a:cubicBezTo>
                  <a:cubicBezTo>
                    <a:pt x="299" y="1628"/>
                    <a:pt x="353" y="1573"/>
                    <a:pt x="353" y="1546"/>
                  </a:cubicBezTo>
                  <a:lnTo>
                    <a:pt x="923" y="54"/>
                  </a:lnTo>
                  <a:lnTo>
                    <a:pt x="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8051307" y="2888766"/>
              <a:ext cx="43146" cy="36652"/>
            </a:xfrm>
            <a:custGeom>
              <a:avLst/>
              <a:gdLst/>
              <a:ahLst/>
              <a:cxnLst/>
              <a:rect l="l" t="t" r="r" b="b"/>
              <a:pathLst>
                <a:path w="598" h="508" extrusionOk="0">
                  <a:moveTo>
                    <a:pt x="290" y="0"/>
                  </a:moveTo>
                  <a:cubicBezTo>
                    <a:pt x="188" y="0"/>
                    <a:pt x="97" y="40"/>
                    <a:pt x="55" y="145"/>
                  </a:cubicBezTo>
                  <a:cubicBezTo>
                    <a:pt x="0" y="281"/>
                    <a:pt x="55" y="416"/>
                    <a:pt x="190" y="498"/>
                  </a:cubicBezTo>
                  <a:cubicBezTo>
                    <a:pt x="221" y="504"/>
                    <a:pt x="251" y="507"/>
                    <a:pt x="281" y="507"/>
                  </a:cubicBezTo>
                  <a:cubicBezTo>
                    <a:pt x="383" y="507"/>
                    <a:pt x="474" y="467"/>
                    <a:pt x="516" y="362"/>
                  </a:cubicBezTo>
                  <a:cubicBezTo>
                    <a:pt x="597" y="227"/>
                    <a:pt x="516" y="91"/>
                    <a:pt x="380" y="10"/>
                  </a:cubicBezTo>
                  <a:cubicBezTo>
                    <a:pt x="350" y="4"/>
                    <a:pt x="319" y="0"/>
                    <a:pt x="2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8059099" y="3032274"/>
              <a:ext cx="95960" cy="43146"/>
            </a:xfrm>
            <a:custGeom>
              <a:avLst/>
              <a:gdLst/>
              <a:ahLst/>
              <a:cxnLst/>
              <a:rect l="l" t="t" r="r" b="b"/>
              <a:pathLst>
                <a:path w="1330" h="598" extrusionOk="0">
                  <a:moveTo>
                    <a:pt x="1303" y="1"/>
                  </a:moveTo>
                  <a:lnTo>
                    <a:pt x="82" y="380"/>
                  </a:lnTo>
                  <a:cubicBezTo>
                    <a:pt x="1" y="516"/>
                    <a:pt x="1" y="570"/>
                    <a:pt x="136" y="597"/>
                  </a:cubicBezTo>
                  <a:lnTo>
                    <a:pt x="218" y="597"/>
                  </a:lnTo>
                  <a:lnTo>
                    <a:pt x="1330" y="109"/>
                  </a:lnTo>
                  <a:lnTo>
                    <a:pt x="1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8145247" y="3021812"/>
              <a:ext cx="29437" cy="25830"/>
            </a:xfrm>
            <a:custGeom>
              <a:avLst/>
              <a:gdLst/>
              <a:ahLst/>
              <a:cxnLst/>
              <a:rect l="l" t="t" r="r" b="b"/>
              <a:pathLst>
                <a:path w="408" h="358" extrusionOk="0">
                  <a:moveTo>
                    <a:pt x="212" y="0"/>
                  </a:moveTo>
                  <a:cubicBezTo>
                    <a:pt x="187" y="0"/>
                    <a:pt x="162" y="4"/>
                    <a:pt x="136" y="10"/>
                  </a:cubicBezTo>
                  <a:cubicBezTo>
                    <a:pt x="27" y="37"/>
                    <a:pt x="0" y="146"/>
                    <a:pt x="27" y="254"/>
                  </a:cubicBezTo>
                  <a:cubicBezTo>
                    <a:pt x="47" y="313"/>
                    <a:pt x="109" y="357"/>
                    <a:pt x="182" y="357"/>
                  </a:cubicBezTo>
                  <a:cubicBezTo>
                    <a:pt x="211" y="357"/>
                    <a:pt x="241" y="351"/>
                    <a:pt x="272" y="336"/>
                  </a:cubicBezTo>
                  <a:cubicBezTo>
                    <a:pt x="380" y="308"/>
                    <a:pt x="407" y="200"/>
                    <a:pt x="380" y="119"/>
                  </a:cubicBezTo>
                  <a:cubicBezTo>
                    <a:pt x="359" y="36"/>
                    <a:pt x="29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8063067" y="3112506"/>
              <a:ext cx="121356" cy="66594"/>
            </a:xfrm>
            <a:custGeom>
              <a:avLst/>
              <a:gdLst/>
              <a:ahLst/>
              <a:cxnLst/>
              <a:rect l="l" t="t" r="r" b="b"/>
              <a:pathLst>
                <a:path w="1682" h="923" extrusionOk="0">
                  <a:moveTo>
                    <a:pt x="217" y="1"/>
                  </a:moveTo>
                  <a:cubicBezTo>
                    <a:pt x="54" y="28"/>
                    <a:pt x="0" y="136"/>
                    <a:pt x="54" y="272"/>
                  </a:cubicBezTo>
                  <a:cubicBezTo>
                    <a:pt x="54" y="299"/>
                    <a:pt x="81" y="353"/>
                    <a:pt x="136" y="353"/>
                  </a:cubicBezTo>
                  <a:lnTo>
                    <a:pt x="1600" y="923"/>
                  </a:lnTo>
                  <a:lnTo>
                    <a:pt x="1682" y="814"/>
                  </a:lnTo>
                  <a:lnTo>
                    <a:pt x="2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8170644" y="3158826"/>
              <a:ext cx="39250" cy="37157"/>
            </a:xfrm>
            <a:custGeom>
              <a:avLst/>
              <a:gdLst/>
              <a:ahLst/>
              <a:cxnLst/>
              <a:rect l="l" t="t" r="r" b="b"/>
              <a:pathLst>
                <a:path w="544" h="515" extrusionOk="0">
                  <a:moveTo>
                    <a:pt x="263" y="0"/>
                  </a:moveTo>
                  <a:cubicBezTo>
                    <a:pt x="161" y="0"/>
                    <a:pt x="70" y="40"/>
                    <a:pt x="28" y="145"/>
                  </a:cubicBezTo>
                  <a:cubicBezTo>
                    <a:pt x="1" y="281"/>
                    <a:pt x="28" y="417"/>
                    <a:pt x="164" y="471"/>
                  </a:cubicBezTo>
                  <a:cubicBezTo>
                    <a:pt x="210" y="499"/>
                    <a:pt x="257" y="514"/>
                    <a:pt x="301" y="514"/>
                  </a:cubicBezTo>
                  <a:cubicBezTo>
                    <a:pt x="383" y="514"/>
                    <a:pt x="454" y="459"/>
                    <a:pt x="489" y="335"/>
                  </a:cubicBezTo>
                  <a:cubicBezTo>
                    <a:pt x="543" y="200"/>
                    <a:pt x="489" y="64"/>
                    <a:pt x="354" y="10"/>
                  </a:cubicBezTo>
                  <a:cubicBezTo>
                    <a:pt x="323" y="4"/>
                    <a:pt x="293"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8019993" y="3165248"/>
              <a:ext cx="45094" cy="94084"/>
            </a:xfrm>
            <a:custGeom>
              <a:avLst/>
              <a:gdLst/>
              <a:ahLst/>
              <a:cxnLst/>
              <a:rect l="l" t="t" r="r" b="b"/>
              <a:pathLst>
                <a:path w="625" h="1304" extrusionOk="0">
                  <a:moveTo>
                    <a:pt x="107" y="1"/>
                  </a:moveTo>
                  <a:cubicBezTo>
                    <a:pt x="62" y="1"/>
                    <a:pt x="31" y="34"/>
                    <a:pt x="0" y="111"/>
                  </a:cubicBezTo>
                  <a:lnTo>
                    <a:pt x="0" y="192"/>
                  </a:lnTo>
                  <a:lnTo>
                    <a:pt x="516" y="1304"/>
                  </a:lnTo>
                  <a:lnTo>
                    <a:pt x="624" y="1277"/>
                  </a:lnTo>
                  <a:lnTo>
                    <a:pt x="245" y="56"/>
                  </a:lnTo>
                  <a:cubicBezTo>
                    <a:pt x="185" y="21"/>
                    <a:pt x="142"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8045463" y="3250747"/>
              <a:ext cx="29365" cy="26912"/>
            </a:xfrm>
            <a:custGeom>
              <a:avLst/>
              <a:gdLst/>
              <a:ahLst/>
              <a:cxnLst/>
              <a:rect l="l" t="t" r="r" b="b"/>
              <a:pathLst>
                <a:path w="407" h="373" extrusionOk="0">
                  <a:moveTo>
                    <a:pt x="208" y="1"/>
                  </a:moveTo>
                  <a:cubicBezTo>
                    <a:pt x="185" y="1"/>
                    <a:pt x="161" y="4"/>
                    <a:pt x="136" y="11"/>
                  </a:cubicBezTo>
                  <a:cubicBezTo>
                    <a:pt x="27" y="65"/>
                    <a:pt x="0" y="146"/>
                    <a:pt x="27" y="255"/>
                  </a:cubicBezTo>
                  <a:cubicBezTo>
                    <a:pt x="48" y="338"/>
                    <a:pt x="132" y="373"/>
                    <a:pt x="207" y="373"/>
                  </a:cubicBezTo>
                  <a:cubicBezTo>
                    <a:pt x="230" y="373"/>
                    <a:pt x="252" y="370"/>
                    <a:pt x="271" y="363"/>
                  </a:cubicBezTo>
                  <a:cubicBezTo>
                    <a:pt x="380" y="336"/>
                    <a:pt x="407" y="227"/>
                    <a:pt x="380" y="119"/>
                  </a:cubicBezTo>
                  <a:cubicBezTo>
                    <a:pt x="338" y="36"/>
                    <a:pt x="281"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7918189" y="3169793"/>
              <a:ext cx="66667" cy="118903"/>
            </a:xfrm>
            <a:custGeom>
              <a:avLst/>
              <a:gdLst/>
              <a:ahLst/>
              <a:cxnLst/>
              <a:rect l="l" t="t" r="r" b="b"/>
              <a:pathLst>
                <a:path w="924" h="1648" extrusionOk="0">
                  <a:moveTo>
                    <a:pt x="744" y="0"/>
                  </a:moveTo>
                  <a:cubicBezTo>
                    <a:pt x="716" y="0"/>
                    <a:pt x="686" y="7"/>
                    <a:pt x="652" y="20"/>
                  </a:cubicBezTo>
                  <a:cubicBezTo>
                    <a:pt x="598" y="20"/>
                    <a:pt x="571" y="48"/>
                    <a:pt x="571" y="75"/>
                  </a:cubicBezTo>
                  <a:lnTo>
                    <a:pt x="1" y="1594"/>
                  </a:lnTo>
                  <a:lnTo>
                    <a:pt x="109" y="1648"/>
                  </a:lnTo>
                  <a:lnTo>
                    <a:pt x="923" y="183"/>
                  </a:lnTo>
                  <a:cubicBezTo>
                    <a:pt x="882" y="61"/>
                    <a:pt x="827"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7898636" y="3276216"/>
              <a:ext cx="39250" cy="35570"/>
            </a:xfrm>
            <a:custGeom>
              <a:avLst/>
              <a:gdLst/>
              <a:ahLst/>
              <a:cxnLst/>
              <a:rect l="l" t="t" r="r" b="b"/>
              <a:pathLst>
                <a:path w="544" h="493" extrusionOk="0">
                  <a:moveTo>
                    <a:pt x="286" y="1"/>
                  </a:moveTo>
                  <a:cubicBezTo>
                    <a:pt x="177" y="1"/>
                    <a:pt x="70" y="41"/>
                    <a:pt x="28" y="146"/>
                  </a:cubicBezTo>
                  <a:cubicBezTo>
                    <a:pt x="1" y="281"/>
                    <a:pt x="28" y="417"/>
                    <a:pt x="163" y="471"/>
                  </a:cubicBezTo>
                  <a:cubicBezTo>
                    <a:pt x="198" y="485"/>
                    <a:pt x="234" y="492"/>
                    <a:pt x="267" y="492"/>
                  </a:cubicBezTo>
                  <a:cubicBezTo>
                    <a:pt x="364" y="492"/>
                    <a:pt x="449" y="436"/>
                    <a:pt x="489" y="336"/>
                  </a:cubicBezTo>
                  <a:cubicBezTo>
                    <a:pt x="543" y="200"/>
                    <a:pt x="489" y="64"/>
                    <a:pt x="380" y="10"/>
                  </a:cubicBezTo>
                  <a:cubicBezTo>
                    <a:pt x="350" y="4"/>
                    <a:pt x="318" y="1"/>
                    <a:pt x="2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7837957" y="3124266"/>
              <a:ext cx="94011" cy="45094"/>
            </a:xfrm>
            <a:custGeom>
              <a:avLst/>
              <a:gdLst/>
              <a:ahLst/>
              <a:cxnLst/>
              <a:rect l="l" t="t" r="r" b="b"/>
              <a:pathLst>
                <a:path w="1303" h="625" extrusionOk="0">
                  <a:moveTo>
                    <a:pt x="1113" y="0"/>
                  </a:moveTo>
                  <a:lnTo>
                    <a:pt x="1" y="516"/>
                  </a:lnTo>
                  <a:lnTo>
                    <a:pt x="28" y="624"/>
                  </a:lnTo>
                  <a:lnTo>
                    <a:pt x="1249" y="245"/>
                  </a:lnTo>
                  <a:cubicBezTo>
                    <a:pt x="1303" y="109"/>
                    <a:pt x="1303" y="55"/>
                    <a:pt x="1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9"/>
            <p:cNvSpPr/>
            <p:nvPr/>
          </p:nvSpPr>
          <p:spPr>
            <a:xfrm>
              <a:off x="7818405" y="3150962"/>
              <a:ext cx="29437" cy="26912"/>
            </a:xfrm>
            <a:custGeom>
              <a:avLst/>
              <a:gdLst/>
              <a:ahLst/>
              <a:cxnLst/>
              <a:rect l="l" t="t" r="r" b="b"/>
              <a:pathLst>
                <a:path w="408" h="373" extrusionOk="0">
                  <a:moveTo>
                    <a:pt x="197" y="0"/>
                  </a:moveTo>
                  <a:cubicBezTo>
                    <a:pt x="176" y="0"/>
                    <a:pt x="155" y="4"/>
                    <a:pt x="136" y="10"/>
                  </a:cubicBezTo>
                  <a:cubicBezTo>
                    <a:pt x="28" y="92"/>
                    <a:pt x="1" y="173"/>
                    <a:pt x="28" y="254"/>
                  </a:cubicBezTo>
                  <a:cubicBezTo>
                    <a:pt x="48" y="337"/>
                    <a:pt x="117" y="373"/>
                    <a:pt x="184" y="373"/>
                  </a:cubicBezTo>
                  <a:cubicBezTo>
                    <a:pt x="205" y="373"/>
                    <a:pt x="226" y="369"/>
                    <a:pt x="245" y="363"/>
                  </a:cubicBezTo>
                  <a:cubicBezTo>
                    <a:pt x="353" y="309"/>
                    <a:pt x="407" y="227"/>
                    <a:pt x="353" y="119"/>
                  </a:cubicBezTo>
                  <a:cubicBezTo>
                    <a:pt x="333" y="36"/>
                    <a:pt x="264"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9"/>
            <p:cNvSpPr/>
            <p:nvPr/>
          </p:nvSpPr>
          <p:spPr>
            <a:xfrm>
              <a:off x="7808664" y="3022534"/>
              <a:ext cx="121356" cy="66594"/>
            </a:xfrm>
            <a:custGeom>
              <a:avLst/>
              <a:gdLst/>
              <a:ahLst/>
              <a:cxnLst/>
              <a:rect l="l" t="t" r="r" b="b"/>
              <a:pathLst>
                <a:path w="1682" h="923" extrusionOk="0">
                  <a:moveTo>
                    <a:pt x="54" y="0"/>
                  </a:moveTo>
                  <a:lnTo>
                    <a:pt x="0" y="109"/>
                  </a:lnTo>
                  <a:lnTo>
                    <a:pt x="1438" y="922"/>
                  </a:lnTo>
                  <a:cubicBezTo>
                    <a:pt x="1627" y="868"/>
                    <a:pt x="1682" y="787"/>
                    <a:pt x="1627" y="651"/>
                  </a:cubicBezTo>
                  <a:cubicBezTo>
                    <a:pt x="1627" y="597"/>
                    <a:pt x="1573" y="570"/>
                    <a:pt x="1546" y="570"/>
                  </a:cubicBezTo>
                  <a:lnTo>
                    <a:pt x="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7783195" y="3004207"/>
              <a:ext cx="39177" cy="36652"/>
            </a:xfrm>
            <a:custGeom>
              <a:avLst/>
              <a:gdLst/>
              <a:ahLst/>
              <a:cxnLst/>
              <a:rect l="l" t="t" r="r" b="b"/>
              <a:pathLst>
                <a:path w="543" h="508" extrusionOk="0">
                  <a:moveTo>
                    <a:pt x="286" y="0"/>
                  </a:moveTo>
                  <a:cubicBezTo>
                    <a:pt x="177" y="0"/>
                    <a:pt x="70" y="40"/>
                    <a:pt x="28" y="146"/>
                  </a:cubicBezTo>
                  <a:cubicBezTo>
                    <a:pt x="0" y="281"/>
                    <a:pt x="28" y="417"/>
                    <a:pt x="163" y="498"/>
                  </a:cubicBezTo>
                  <a:cubicBezTo>
                    <a:pt x="194" y="504"/>
                    <a:pt x="224" y="508"/>
                    <a:pt x="254" y="508"/>
                  </a:cubicBezTo>
                  <a:cubicBezTo>
                    <a:pt x="357" y="508"/>
                    <a:pt x="453" y="468"/>
                    <a:pt x="516" y="363"/>
                  </a:cubicBezTo>
                  <a:cubicBezTo>
                    <a:pt x="543" y="227"/>
                    <a:pt x="516" y="91"/>
                    <a:pt x="380" y="10"/>
                  </a:cubicBezTo>
                  <a:cubicBezTo>
                    <a:pt x="350" y="4"/>
                    <a:pt x="31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7928001" y="2942230"/>
              <a:ext cx="43146" cy="92568"/>
            </a:xfrm>
            <a:custGeom>
              <a:avLst/>
              <a:gdLst/>
              <a:ahLst/>
              <a:cxnLst/>
              <a:rect l="l" t="t" r="r" b="b"/>
              <a:pathLst>
                <a:path w="598" h="1283" extrusionOk="0">
                  <a:moveTo>
                    <a:pt x="82" y="1"/>
                  </a:moveTo>
                  <a:lnTo>
                    <a:pt x="1" y="28"/>
                  </a:lnTo>
                  <a:lnTo>
                    <a:pt x="353" y="1249"/>
                  </a:lnTo>
                  <a:cubicBezTo>
                    <a:pt x="406" y="1270"/>
                    <a:pt x="450" y="1283"/>
                    <a:pt x="486" y="1283"/>
                  </a:cubicBezTo>
                  <a:cubicBezTo>
                    <a:pt x="544" y="1283"/>
                    <a:pt x="581" y="1250"/>
                    <a:pt x="597" y="1167"/>
                  </a:cubicBezTo>
                  <a:lnTo>
                    <a:pt x="597" y="1113"/>
                  </a:ln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7914293" y="2923976"/>
              <a:ext cx="31385" cy="25830"/>
            </a:xfrm>
            <a:custGeom>
              <a:avLst/>
              <a:gdLst/>
              <a:ahLst/>
              <a:cxnLst/>
              <a:rect l="l" t="t" r="r" b="b"/>
              <a:pathLst>
                <a:path w="435" h="358" extrusionOk="0">
                  <a:moveTo>
                    <a:pt x="224" y="0"/>
                  </a:moveTo>
                  <a:cubicBezTo>
                    <a:pt x="203" y="0"/>
                    <a:pt x="183" y="3"/>
                    <a:pt x="163" y="10"/>
                  </a:cubicBezTo>
                  <a:cubicBezTo>
                    <a:pt x="55" y="37"/>
                    <a:pt x="1" y="145"/>
                    <a:pt x="55" y="254"/>
                  </a:cubicBezTo>
                  <a:cubicBezTo>
                    <a:pt x="75" y="313"/>
                    <a:pt x="136" y="357"/>
                    <a:pt x="200" y="357"/>
                  </a:cubicBezTo>
                  <a:cubicBezTo>
                    <a:pt x="224" y="357"/>
                    <a:pt x="249" y="350"/>
                    <a:pt x="272" y="335"/>
                  </a:cubicBezTo>
                  <a:cubicBezTo>
                    <a:pt x="380" y="308"/>
                    <a:pt x="435" y="200"/>
                    <a:pt x="380" y="118"/>
                  </a:cubicBezTo>
                  <a:cubicBezTo>
                    <a:pt x="360" y="35"/>
                    <a:pt x="292"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7861479" y="2965679"/>
              <a:ext cx="270130" cy="270202"/>
            </a:xfrm>
            <a:custGeom>
              <a:avLst/>
              <a:gdLst/>
              <a:ahLst/>
              <a:cxnLst/>
              <a:rect l="l" t="t" r="r" b="b"/>
              <a:pathLst>
                <a:path w="3744" h="3745" extrusionOk="0">
                  <a:moveTo>
                    <a:pt x="1922" y="1"/>
                  </a:moveTo>
                  <a:cubicBezTo>
                    <a:pt x="1905" y="1"/>
                    <a:pt x="1889" y="1"/>
                    <a:pt x="1872" y="1"/>
                  </a:cubicBezTo>
                  <a:cubicBezTo>
                    <a:pt x="841" y="1"/>
                    <a:pt x="0" y="815"/>
                    <a:pt x="0" y="1873"/>
                  </a:cubicBezTo>
                  <a:cubicBezTo>
                    <a:pt x="0" y="2877"/>
                    <a:pt x="814" y="3745"/>
                    <a:pt x="1872" y="3745"/>
                  </a:cubicBezTo>
                  <a:cubicBezTo>
                    <a:pt x="2875" y="3745"/>
                    <a:pt x="3743" y="2931"/>
                    <a:pt x="3743" y="1873"/>
                  </a:cubicBezTo>
                  <a:cubicBezTo>
                    <a:pt x="3743" y="832"/>
                    <a:pt x="2955" y="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7967179" y="2856154"/>
              <a:ext cx="31385" cy="157648"/>
            </a:xfrm>
            <a:custGeom>
              <a:avLst/>
              <a:gdLst/>
              <a:ahLst/>
              <a:cxnLst/>
              <a:rect l="l" t="t" r="r" b="b"/>
              <a:pathLst>
                <a:path w="435" h="2185" extrusionOk="0">
                  <a:moveTo>
                    <a:pt x="136" y="1"/>
                  </a:moveTo>
                  <a:lnTo>
                    <a:pt x="0" y="2035"/>
                  </a:lnTo>
                  <a:cubicBezTo>
                    <a:pt x="74" y="2138"/>
                    <a:pt x="147" y="2185"/>
                    <a:pt x="221" y="2185"/>
                  </a:cubicBezTo>
                  <a:cubicBezTo>
                    <a:pt x="283" y="2185"/>
                    <a:pt x="345" y="2151"/>
                    <a:pt x="407" y="2089"/>
                  </a:cubicBezTo>
                  <a:cubicBezTo>
                    <a:pt x="434" y="2062"/>
                    <a:pt x="434" y="2035"/>
                    <a:pt x="434" y="1953"/>
                  </a:cubicBez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7961263" y="2820944"/>
              <a:ext cx="45094" cy="45094"/>
            </a:xfrm>
            <a:custGeom>
              <a:avLst/>
              <a:gdLst/>
              <a:ahLst/>
              <a:cxnLst/>
              <a:rect l="l" t="t" r="r" b="b"/>
              <a:pathLst>
                <a:path w="625" h="625" extrusionOk="0">
                  <a:moveTo>
                    <a:pt x="326" y="0"/>
                  </a:moveTo>
                  <a:cubicBezTo>
                    <a:pt x="136" y="0"/>
                    <a:pt x="1" y="136"/>
                    <a:pt x="1" y="326"/>
                  </a:cubicBezTo>
                  <a:cubicBezTo>
                    <a:pt x="1" y="489"/>
                    <a:pt x="136" y="624"/>
                    <a:pt x="326" y="624"/>
                  </a:cubicBezTo>
                  <a:cubicBezTo>
                    <a:pt x="489" y="624"/>
                    <a:pt x="625" y="489"/>
                    <a:pt x="625" y="326"/>
                  </a:cubicBezTo>
                  <a:cubicBezTo>
                    <a:pt x="625" y="136"/>
                    <a:pt x="489"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8047699" y="2946198"/>
              <a:ext cx="95671" cy="91053"/>
            </a:xfrm>
            <a:custGeom>
              <a:avLst/>
              <a:gdLst/>
              <a:ahLst/>
              <a:cxnLst/>
              <a:rect l="l" t="t" r="r" b="b"/>
              <a:pathLst>
                <a:path w="1326" h="1262" extrusionOk="0">
                  <a:moveTo>
                    <a:pt x="1217" y="0"/>
                  </a:moveTo>
                  <a:lnTo>
                    <a:pt x="23" y="1031"/>
                  </a:lnTo>
                  <a:cubicBezTo>
                    <a:pt x="1" y="1165"/>
                    <a:pt x="52" y="1262"/>
                    <a:pt x="162" y="1262"/>
                  </a:cubicBezTo>
                  <a:cubicBezTo>
                    <a:pt x="185" y="1262"/>
                    <a:pt x="211" y="1257"/>
                    <a:pt x="240" y="1248"/>
                  </a:cubicBezTo>
                  <a:cubicBezTo>
                    <a:pt x="267" y="1248"/>
                    <a:pt x="294" y="1248"/>
                    <a:pt x="349" y="1221"/>
                  </a:cubicBezTo>
                  <a:lnTo>
                    <a:pt x="1325" y="109"/>
                  </a:lnTo>
                  <a:lnTo>
                    <a:pt x="1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8123674" y="2926573"/>
              <a:ext cx="39250" cy="35353"/>
            </a:xfrm>
            <a:custGeom>
              <a:avLst/>
              <a:gdLst/>
              <a:ahLst/>
              <a:cxnLst/>
              <a:rect l="l" t="t" r="r" b="b"/>
              <a:pathLst>
                <a:path w="544" h="490" extrusionOk="0">
                  <a:moveTo>
                    <a:pt x="262" y="1"/>
                  </a:moveTo>
                  <a:cubicBezTo>
                    <a:pt x="204" y="1"/>
                    <a:pt x="150" y="28"/>
                    <a:pt x="109" y="82"/>
                  </a:cubicBezTo>
                  <a:cubicBezTo>
                    <a:pt x="1" y="164"/>
                    <a:pt x="1" y="299"/>
                    <a:pt x="109" y="408"/>
                  </a:cubicBezTo>
                  <a:cubicBezTo>
                    <a:pt x="150" y="462"/>
                    <a:pt x="204" y="489"/>
                    <a:pt x="262" y="489"/>
                  </a:cubicBezTo>
                  <a:cubicBezTo>
                    <a:pt x="320" y="489"/>
                    <a:pt x="381" y="462"/>
                    <a:pt x="435" y="408"/>
                  </a:cubicBezTo>
                  <a:cubicBezTo>
                    <a:pt x="543" y="299"/>
                    <a:pt x="543" y="164"/>
                    <a:pt x="435" y="82"/>
                  </a:cubicBezTo>
                  <a:cubicBezTo>
                    <a:pt x="381" y="28"/>
                    <a:pt x="320" y="1"/>
                    <a:pt x="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8078724" y="3071452"/>
              <a:ext cx="162482" cy="31385"/>
            </a:xfrm>
            <a:custGeom>
              <a:avLst/>
              <a:gdLst/>
              <a:ahLst/>
              <a:cxnLst/>
              <a:rect l="l" t="t" r="r" b="b"/>
              <a:pathLst>
                <a:path w="2252" h="435" extrusionOk="0">
                  <a:moveTo>
                    <a:pt x="217" y="0"/>
                  </a:moveTo>
                  <a:cubicBezTo>
                    <a:pt x="0" y="136"/>
                    <a:pt x="0" y="271"/>
                    <a:pt x="136" y="407"/>
                  </a:cubicBezTo>
                  <a:cubicBezTo>
                    <a:pt x="190" y="434"/>
                    <a:pt x="217" y="434"/>
                    <a:pt x="271" y="434"/>
                  </a:cubicBezTo>
                  <a:lnTo>
                    <a:pt x="2251" y="298"/>
                  </a:lnTo>
                  <a:lnTo>
                    <a:pt x="2251" y="136"/>
                  </a:lnTo>
                  <a:lnTo>
                    <a:pt x="2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9"/>
            <p:cNvSpPr/>
            <p:nvPr/>
          </p:nvSpPr>
          <p:spPr>
            <a:xfrm>
              <a:off x="8229374" y="3065536"/>
              <a:ext cx="45094" cy="45094"/>
            </a:xfrm>
            <a:custGeom>
              <a:avLst/>
              <a:gdLst/>
              <a:ahLst/>
              <a:cxnLst/>
              <a:rect l="l" t="t" r="r" b="b"/>
              <a:pathLst>
                <a:path w="625" h="625" extrusionOk="0">
                  <a:moveTo>
                    <a:pt x="299" y="1"/>
                  </a:moveTo>
                  <a:cubicBezTo>
                    <a:pt x="136" y="1"/>
                    <a:pt x="1" y="136"/>
                    <a:pt x="1" y="326"/>
                  </a:cubicBezTo>
                  <a:cubicBezTo>
                    <a:pt x="1" y="489"/>
                    <a:pt x="136" y="625"/>
                    <a:pt x="299" y="625"/>
                  </a:cubicBezTo>
                  <a:cubicBezTo>
                    <a:pt x="462" y="625"/>
                    <a:pt x="624" y="489"/>
                    <a:pt x="597" y="326"/>
                  </a:cubicBezTo>
                  <a:cubicBezTo>
                    <a:pt x="597" y="136"/>
                    <a:pt x="462"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9"/>
            <p:cNvSpPr/>
            <p:nvPr/>
          </p:nvSpPr>
          <p:spPr>
            <a:xfrm>
              <a:off x="8057440" y="3153271"/>
              <a:ext cx="89827" cy="94372"/>
            </a:xfrm>
            <a:custGeom>
              <a:avLst/>
              <a:gdLst/>
              <a:ahLst/>
              <a:cxnLst/>
              <a:rect l="l" t="t" r="r" b="b"/>
              <a:pathLst>
                <a:path w="1245" h="1308" extrusionOk="0">
                  <a:moveTo>
                    <a:pt x="209" y="0"/>
                  </a:moveTo>
                  <a:cubicBezTo>
                    <a:pt x="80" y="0"/>
                    <a:pt x="0" y="80"/>
                    <a:pt x="24" y="222"/>
                  </a:cubicBezTo>
                  <a:cubicBezTo>
                    <a:pt x="24" y="249"/>
                    <a:pt x="24" y="277"/>
                    <a:pt x="78" y="331"/>
                  </a:cubicBezTo>
                  <a:lnTo>
                    <a:pt x="1190" y="1307"/>
                  </a:lnTo>
                  <a:lnTo>
                    <a:pt x="1244" y="1199"/>
                  </a:lnTo>
                  <a:lnTo>
                    <a:pt x="268" y="5"/>
                  </a:lnTo>
                  <a:cubicBezTo>
                    <a:pt x="247" y="2"/>
                    <a:pt x="228"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9"/>
            <p:cNvSpPr/>
            <p:nvPr/>
          </p:nvSpPr>
          <p:spPr>
            <a:xfrm>
              <a:off x="8133486" y="3229967"/>
              <a:ext cx="39250" cy="35281"/>
            </a:xfrm>
            <a:custGeom>
              <a:avLst/>
              <a:gdLst/>
              <a:ahLst/>
              <a:cxnLst/>
              <a:rect l="l" t="t" r="r" b="b"/>
              <a:pathLst>
                <a:path w="544" h="489" extrusionOk="0">
                  <a:moveTo>
                    <a:pt x="262" y="0"/>
                  </a:moveTo>
                  <a:cubicBezTo>
                    <a:pt x="204" y="0"/>
                    <a:pt x="150" y="27"/>
                    <a:pt x="109" y="82"/>
                  </a:cubicBezTo>
                  <a:cubicBezTo>
                    <a:pt x="1" y="163"/>
                    <a:pt x="1" y="299"/>
                    <a:pt x="109" y="407"/>
                  </a:cubicBezTo>
                  <a:cubicBezTo>
                    <a:pt x="150" y="461"/>
                    <a:pt x="204" y="488"/>
                    <a:pt x="262" y="488"/>
                  </a:cubicBezTo>
                  <a:cubicBezTo>
                    <a:pt x="319" y="488"/>
                    <a:pt x="380" y="461"/>
                    <a:pt x="435" y="407"/>
                  </a:cubicBezTo>
                  <a:cubicBezTo>
                    <a:pt x="543" y="299"/>
                    <a:pt x="543" y="163"/>
                    <a:pt x="435" y="82"/>
                  </a:cubicBezTo>
                  <a:cubicBezTo>
                    <a:pt x="380" y="27"/>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9"/>
            <p:cNvSpPr/>
            <p:nvPr/>
          </p:nvSpPr>
          <p:spPr>
            <a:xfrm>
              <a:off x="7994524" y="3186027"/>
              <a:ext cx="31385" cy="159451"/>
            </a:xfrm>
            <a:custGeom>
              <a:avLst/>
              <a:gdLst/>
              <a:ahLst/>
              <a:cxnLst/>
              <a:rect l="l" t="t" r="r" b="b"/>
              <a:pathLst>
                <a:path w="435" h="2210" extrusionOk="0">
                  <a:moveTo>
                    <a:pt x="208" y="0"/>
                  </a:moveTo>
                  <a:cubicBezTo>
                    <a:pt x="148" y="0"/>
                    <a:pt x="88" y="34"/>
                    <a:pt x="28" y="94"/>
                  </a:cubicBezTo>
                  <a:cubicBezTo>
                    <a:pt x="1" y="148"/>
                    <a:pt x="1" y="175"/>
                    <a:pt x="1" y="229"/>
                  </a:cubicBezTo>
                  <a:lnTo>
                    <a:pt x="109" y="2209"/>
                  </a:lnTo>
                  <a:lnTo>
                    <a:pt x="299" y="2209"/>
                  </a:lnTo>
                  <a:lnTo>
                    <a:pt x="435" y="175"/>
                  </a:lnTo>
                  <a:cubicBezTo>
                    <a:pt x="359" y="54"/>
                    <a:pt x="28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7986732" y="3333648"/>
              <a:ext cx="43146" cy="43362"/>
            </a:xfrm>
            <a:custGeom>
              <a:avLst/>
              <a:gdLst/>
              <a:ahLst/>
              <a:cxnLst/>
              <a:rect l="l" t="t" r="r" b="b"/>
              <a:pathLst>
                <a:path w="598" h="601" extrusionOk="0">
                  <a:moveTo>
                    <a:pt x="299" y="1"/>
                  </a:moveTo>
                  <a:cubicBezTo>
                    <a:pt x="136" y="1"/>
                    <a:pt x="0" y="136"/>
                    <a:pt x="0" y="299"/>
                  </a:cubicBezTo>
                  <a:cubicBezTo>
                    <a:pt x="0" y="473"/>
                    <a:pt x="114" y="601"/>
                    <a:pt x="257" y="601"/>
                  </a:cubicBezTo>
                  <a:cubicBezTo>
                    <a:pt x="271" y="601"/>
                    <a:pt x="285" y="600"/>
                    <a:pt x="299" y="597"/>
                  </a:cubicBezTo>
                  <a:cubicBezTo>
                    <a:pt x="461" y="597"/>
                    <a:pt x="597" y="462"/>
                    <a:pt x="597" y="299"/>
                  </a:cubicBezTo>
                  <a:cubicBezTo>
                    <a:pt x="597" y="136"/>
                    <a:pt x="461"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9"/>
            <p:cNvSpPr/>
            <p:nvPr/>
          </p:nvSpPr>
          <p:spPr>
            <a:xfrm>
              <a:off x="7849718" y="3163083"/>
              <a:ext cx="95599" cy="92352"/>
            </a:xfrm>
            <a:custGeom>
              <a:avLst/>
              <a:gdLst/>
              <a:ahLst/>
              <a:cxnLst/>
              <a:rect l="l" t="t" r="r" b="b"/>
              <a:pathLst>
                <a:path w="1325" h="1280" extrusionOk="0">
                  <a:moveTo>
                    <a:pt x="1133" y="1"/>
                  </a:moveTo>
                  <a:cubicBezTo>
                    <a:pt x="1118" y="1"/>
                    <a:pt x="1102" y="2"/>
                    <a:pt x="1086" y="5"/>
                  </a:cubicBezTo>
                  <a:cubicBezTo>
                    <a:pt x="1031" y="5"/>
                    <a:pt x="1004" y="5"/>
                    <a:pt x="977" y="59"/>
                  </a:cubicBezTo>
                  <a:lnTo>
                    <a:pt x="1" y="1171"/>
                  </a:lnTo>
                  <a:lnTo>
                    <a:pt x="82" y="1280"/>
                  </a:lnTo>
                  <a:lnTo>
                    <a:pt x="1275" y="249"/>
                  </a:lnTo>
                  <a:cubicBezTo>
                    <a:pt x="1324" y="103"/>
                    <a:pt x="1264" y="1"/>
                    <a:pt x="1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9"/>
            <p:cNvSpPr/>
            <p:nvPr/>
          </p:nvSpPr>
          <p:spPr>
            <a:xfrm>
              <a:off x="7830165" y="3239707"/>
              <a:ext cx="37229" cy="35281"/>
            </a:xfrm>
            <a:custGeom>
              <a:avLst/>
              <a:gdLst/>
              <a:ahLst/>
              <a:cxnLst/>
              <a:rect l="l" t="t" r="r" b="b"/>
              <a:pathLst>
                <a:path w="516" h="489" extrusionOk="0">
                  <a:moveTo>
                    <a:pt x="231" y="1"/>
                  </a:moveTo>
                  <a:cubicBezTo>
                    <a:pt x="170" y="1"/>
                    <a:pt x="109" y="28"/>
                    <a:pt x="55" y="82"/>
                  </a:cubicBezTo>
                  <a:cubicBezTo>
                    <a:pt x="0" y="164"/>
                    <a:pt x="0" y="299"/>
                    <a:pt x="55" y="408"/>
                  </a:cubicBezTo>
                  <a:cubicBezTo>
                    <a:pt x="109" y="462"/>
                    <a:pt x="170" y="489"/>
                    <a:pt x="231" y="489"/>
                  </a:cubicBezTo>
                  <a:cubicBezTo>
                    <a:pt x="292" y="489"/>
                    <a:pt x="353" y="462"/>
                    <a:pt x="407" y="408"/>
                  </a:cubicBezTo>
                  <a:cubicBezTo>
                    <a:pt x="516" y="299"/>
                    <a:pt x="516" y="164"/>
                    <a:pt x="407" y="82"/>
                  </a:cubicBezTo>
                  <a:cubicBezTo>
                    <a:pt x="353" y="28"/>
                    <a:pt x="292"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9"/>
            <p:cNvSpPr/>
            <p:nvPr/>
          </p:nvSpPr>
          <p:spPr>
            <a:xfrm>
              <a:off x="7751882" y="3098797"/>
              <a:ext cx="160534" cy="31385"/>
            </a:xfrm>
            <a:custGeom>
              <a:avLst/>
              <a:gdLst/>
              <a:ahLst/>
              <a:cxnLst/>
              <a:rect l="l" t="t" r="r" b="b"/>
              <a:pathLst>
                <a:path w="2225" h="435" extrusionOk="0">
                  <a:moveTo>
                    <a:pt x="1953" y="1"/>
                  </a:moveTo>
                  <a:lnTo>
                    <a:pt x="0" y="136"/>
                  </a:lnTo>
                  <a:lnTo>
                    <a:pt x="0" y="299"/>
                  </a:lnTo>
                  <a:lnTo>
                    <a:pt x="2035" y="435"/>
                  </a:lnTo>
                  <a:cubicBezTo>
                    <a:pt x="2225" y="299"/>
                    <a:pt x="2225" y="164"/>
                    <a:pt x="2089" y="28"/>
                  </a:cubicBezTo>
                  <a:cubicBezTo>
                    <a:pt x="2062" y="1"/>
                    <a:pt x="2035" y="1"/>
                    <a:pt x="1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9"/>
            <p:cNvSpPr/>
            <p:nvPr/>
          </p:nvSpPr>
          <p:spPr>
            <a:xfrm>
              <a:off x="7716672" y="3091005"/>
              <a:ext cx="45094" cy="43146"/>
            </a:xfrm>
            <a:custGeom>
              <a:avLst/>
              <a:gdLst/>
              <a:ahLst/>
              <a:cxnLst/>
              <a:rect l="l" t="t" r="r" b="b"/>
              <a:pathLst>
                <a:path w="625" h="598" extrusionOk="0">
                  <a:moveTo>
                    <a:pt x="326" y="0"/>
                  </a:moveTo>
                  <a:cubicBezTo>
                    <a:pt x="136" y="0"/>
                    <a:pt x="0" y="136"/>
                    <a:pt x="0" y="299"/>
                  </a:cubicBezTo>
                  <a:cubicBezTo>
                    <a:pt x="0" y="461"/>
                    <a:pt x="136" y="597"/>
                    <a:pt x="326" y="597"/>
                  </a:cubicBezTo>
                  <a:cubicBezTo>
                    <a:pt x="488" y="597"/>
                    <a:pt x="624" y="461"/>
                    <a:pt x="624" y="299"/>
                  </a:cubicBezTo>
                  <a:cubicBezTo>
                    <a:pt x="624" y="136"/>
                    <a:pt x="488" y="0"/>
                    <a:pt x="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9"/>
            <p:cNvSpPr/>
            <p:nvPr/>
          </p:nvSpPr>
          <p:spPr>
            <a:xfrm>
              <a:off x="7843874" y="2953990"/>
              <a:ext cx="91198" cy="93290"/>
            </a:xfrm>
            <a:custGeom>
              <a:avLst/>
              <a:gdLst/>
              <a:ahLst/>
              <a:cxnLst/>
              <a:rect l="l" t="t" r="r" b="b"/>
              <a:pathLst>
                <a:path w="1264" h="1293" extrusionOk="0">
                  <a:moveTo>
                    <a:pt x="82" y="1"/>
                  </a:moveTo>
                  <a:lnTo>
                    <a:pt x="0" y="55"/>
                  </a:lnTo>
                  <a:lnTo>
                    <a:pt x="1004" y="1276"/>
                  </a:lnTo>
                  <a:cubicBezTo>
                    <a:pt x="1038" y="1287"/>
                    <a:pt x="1069" y="1292"/>
                    <a:pt x="1098" y="1292"/>
                  </a:cubicBezTo>
                  <a:cubicBezTo>
                    <a:pt x="1205" y="1292"/>
                    <a:pt x="1264" y="1214"/>
                    <a:pt x="1221" y="1086"/>
                  </a:cubicBezTo>
                  <a:cubicBezTo>
                    <a:pt x="1221" y="1059"/>
                    <a:pt x="1221" y="1004"/>
                    <a:pt x="1194" y="977"/>
                  </a:cubicBezTo>
                  <a:lnTo>
                    <a:pt x="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9"/>
            <p:cNvSpPr/>
            <p:nvPr/>
          </p:nvSpPr>
          <p:spPr>
            <a:xfrm>
              <a:off x="7820353" y="2935448"/>
              <a:ext cx="39250" cy="34271"/>
            </a:xfrm>
            <a:custGeom>
              <a:avLst/>
              <a:gdLst/>
              <a:ahLst/>
              <a:cxnLst/>
              <a:rect l="l" t="t" r="r" b="b"/>
              <a:pathLst>
                <a:path w="544" h="475" extrusionOk="0">
                  <a:moveTo>
                    <a:pt x="262" y="0"/>
                  </a:moveTo>
                  <a:cubicBezTo>
                    <a:pt x="204" y="0"/>
                    <a:pt x="150" y="14"/>
                    <a:pt x="109" y="41"/>
                  </a:cubicBezTo>
                  <a:cubicBezTo>
                    <a:pt x="1" y="149"/>
                    <a:pt x="1" y="285"/>
                    <a:pt x="109" y="393"/>
                  </a:cubicBezTo>
                  <a:cubicBezTo>
                    <a:pt x="150" y="448"/>
                    <a:pt x="204" y="475"/>
                    <a:pt x="262" y="475"/>
                  </a:cubicBezTo>
                  <a:cubicBezTo>
                    <a:pt x="319" y="475"/>
                    <a:pt x="380" y="448"/>
                    <a:pt x="435" y="393"/>
                  </a:cubicBezTo>
                  <a:cubicBezTo>
                    <a:pt x="543" y="285"/>
                    <a:pt x="543" y="149"/>
                    <a:pt x="435" y="41"/>
                  </a:cubicBezTo>
                  <a:cubicBezTo>
                    <a:pt x="380" y="14"/>
                    <a:pt x="319"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9"/>
            <p:cNvSpPr/>
            <p:nvPr/>
          </p:nvSpPr>
          <p:spPr>
            <a:xfrm>
              <a:off x="7951522" y="3034006"/>
              <a:ext cx="45022" cy="45310"/>
            </a:xfrm>
            <a:custGeom>
              <a:avLst/>
              <a:gdLst/>
              <a:ahLst/>
              <a:cxnLst/>
              <a:rect l="l" t="t" r="r" b="b"/>
              <a:pathLst>
                <a:path w="624" h="628" extrusionOk="0">
                  <a:moveTo>
                    <a:pt x="361" y="1"/>
                  </a:moveTo>
                  <a:cubicBezTo>
                    <a:pt x="350" y="1"/>
                    <a:pt x="338" y="2"/>
                    <a:pt x="326" y="4"/>
                  </a:cubicBezTo>
                  <a:cubicBezTo>
                    <a:pt x="136" y="4"/>
                    <a:pt x="0" y="139"/>
                    <a:pt x="0" y="302"/>
                  </a:cubicBezTo>
                  <a:cubicBezTo>
                    <a:pt x="0" y="492"/>
                    <a:pt x="136" y="628"/>
                    <a:pt x="326" y="628"/>
                  </a:cubicBezTo>
                  <a:cubicBezTo>
                    <a:pt x="488" y="628"/>
                    <a:pt x="624" y="492"/>
                    <a:pt x="624" y="302"/>
                  </a:cubicBezTo>
                  <a:cubicBezTo>
                    <a:pt x="624" y="151"/>
                    <a:pt x="508" y="1"/>
                    <a:pt x="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9"/>
            <p:cNvSpPr/>
            <p:nvPr/>
          </p:nvSpPr>
          <p:spPr>
            <a:xfrm>
              <a:off x="8016097" y="3120370"/>
              <a:ext cx="29365" cy="29437"/>
            </a:xfrm>
            <a:custGeom>
              <a:avLst/>
              <a:gdLst/>
              <a:ahLst/>
              <a:cxnLst/>
              <a:rect l="l" t="t" r="r" b="b"/>
              <a:pathLst>
                <a:path w="407" h="408" extrusionOk="0">
                  <a:moveTo>
                    <a:pt x="190" y="0"/>
                  </a:moveTo>
                  <a:cubicBezTo>
                    <a:pt x="109" y="0"/>
                    <a:pt x="0" y="82"/>
                    <a:pt x="0" y="190"/>
                  </a:cubicBezTo>
                  <a:cubicBezTo>
                    <a:pt x="0" y="299"/>
                    <a:pt x="109" y="407"/>
                    <a:pt x="190" y="407"/>
                  </a:cubicBezTo>
                  <a:cubicBezTo>
                    <a:pt x="299" y="407"/>
                    <a:pt x="407" y="299"/>
                    <a:pt x="407" y="190"/>
                  </a:cubicBezTo>
                  <a:cubicBezTo>
                    <a:pt x="407" y="54"/>
                    <a:pt x="326"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9"/>
            <p:cNvSpPr/>
            <p:nvPr/>
          </p:nvSpPr>
          <p:spPr>
            <a:xfrm>
              <a:off x="7945606" y="3125854"/>
              <a:ext cx="13781" cy="16089"/>
            </a:xfrm>
            <a:custGeom>
              <a:avLst/>
              <a:gdLst/>
              <a:ahLst/>
              <a:cxnLst/>
              <a:rect l="l" t="t" r="r" b="b"/>
              <a:pathLst>
                <a:path w="191" h="223" extrusionOk="0">
                  <a:moveTo>
                    <a:pt x="112" y="0"/>
                  </a:moveTo>
                  <a:cubicBezTo>
                    <a:pt x="103" y="0"/>
                    <a:pt x="93" y="2"/>
                    <a:pt x="82" y="6"/>
                  </a:cubicBezTo>
                  <a:cubicBezTo>
                    <a:pt x="55" y="6"/>
                    <a:pt x="1" y="60"/>
                    <a:pt x="1" y="114"/>
                  </a:cubicBezTo>
                  <a:cubicBezTo>
                    <a:pt x="1" y="168"/>
                    <a:pt x="28" y="223"/>
                    <a:pt x="82" y="223"/>
                  </a:cubicBezTo>
                  <a:cubicBezTo>
                    <a:pt x="136" y="223"/>
                    <a:pt x="191" y="195"/>
                    <a:pt x="191" y="114"/>
                  </a:cubicBezTo>
                  <a:cubicBezTo>
                    <a:pt x="191" y="67"/>
                    <a:pt x="170" y="0"/>
                    <a:pt x="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9"/>
            <p:cNvSpPr/>
            <p:nvPr/>
          </p:nvSpPr>
          <p:spPr>
            <a:xfrm>
              <a:off x="8037598" y="3055795"/>
              <a:ext cx="13781" cy="15729"/>
            </a:xfrm>
            <a:custGeom>
              <a:avLst/>
              <a:gdLst/>
              <a:ahLst/>
              <a:cxnLst/>
              <a:rect l="l" t="t" r="r" b="b"/>
              <a:pathLst>
                <a:path w="191" h="218" extrusionOk="0">
                  <a:moveTo>
                    <a:pt x="109" y="0"/>
                  </a:moveTo>
                  <a:cubicBezTo>
                    <a:pt x="55" y="0"/>
                    <a:pt x="1" y="54"/>
                    <a:pt x="1" y="109"/>
                  </a:cubicBezTo>
                  <a:cubicBezTo>
                    <a:pt x="1" y="136"/>
                    <a:pt x="28" y="217"/>
                    <a:pt x="109" y="217"/>
                  </a:cubicBezTo>
                  <a:cubicBezTo>
                    <a:pt x="136" y="217"/>
                    <a:pt x="190" y="190"/>
                    <a:pt x="190" y="109"/>
                  </a:cubicBezTo>
                  <a:cubicBezTo>
                    <a:pt x="190" y="54"/>
                    <a:pt x="163" y="0"/>
                    <a:pt x="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4" name="Google Shape;684;p9"/>
          <p:cNvSpPr txBox="1">
            <a:spLocks noGrp="1"/>
          </p:cNvSpPr>
          <p:nvPr>
            <p:ph type="subTitle" idx="2"/>
          </p:nvPr>
        </p:nvSpPr>
        <p:spPr>
          <a:xfrm>
            <a:off x="679300" y="2509667"/>
            <a:ext cx="5517600" cy="31316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latin typeface="Nunito"/>
                <a:ea typeface="Nunito"/>
                <a:cs typeface="Nunito"/>
                <a:sym typeface="Nunito"/>
              </a:defRPr>
            </a:lvl1pPr>
            <a:lvl2pPr lvl="1">
              <a:spcBef>
                <a:spcPts val="13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96437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5"/>
        <p:cNvGrpSpPr/>
        <p:nvPr/>
      </p:nvGrpSpPr>
      <p:grpSpPr>
        <a:xfrm>
          <a:off x="0" y="0"/>
          <a:ext cx="0" cy="0"/>
          <a:chOff x="0" y="0"/>
          <a:chExt cx="0" cy="0"/>
        </a:xfrm>
      </p:grpSpPr>
      <p:sp>
        <p:nvSpPr>
          <p:cNvPr id="686" name="Google Shape;686;p10"/>
          <p:cNvSpPr txBox="1">
            <a:spLocks noGrp="1"/>
          </p:cNvSpPr>
          <p:nvPr>
            <p:ph type="title"/>
          </p:nvPr>
        </p:nvSpPr>
        <p:spPr>
          <a:xfrm>
            <a:off x="4450533" y="4952500"/>
            <a:ext cx="6594800" cy="127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70344439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Chango"/>
              <a:buNone/>
              <a:defRPr sz="2800">
                <a:solidFill>
                  <a:schemeClr val="dk2"/>
                </a:solidFill>
                <a:latin typeface="Chango"/>
                <a:ea typeface="Chango"/>
                <a:cs typeface="Chango"/>
                <a:sym typeface="Chango"/>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Catamaran"/>
              <a:buChar char="●"/>
              <a:defRPr sz="1800">
                <a:solidFill>
                  <a:schemeClr val="dk2"/>
                </a:solidFill>
                <a:latin typeface="Catamaran"/>
                <a:ea typeface="Catamaran"/>
                <a:cs typeface="Catamaran"/>
                <a:sym typeface="Catamaran"/>
              </a:defRPr>
            </a:lvl1pPr>
            <a:lvl2pPr marL="914400" lvl="1"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2pPr>
            <a:lvl3pPr marL="1371600" lvl="2"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3pPr>
            <a:lvl4pPr marL="1828800" lvl="3"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4pPr>
            <a:lvl5pPr marL="2286000" lvl="4"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5pPr>
            <a:lvl6pPr marL="2743200" lvl="5"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6pPr>
            <a:lvl7pPr marL="3200400" lvl="6"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7pPr>
            <a:lvl8pPr marL="3657600" lvl="7" indent="-317500">
              <a:lnSpc>
                <a:spcPct val="100000"/>
              </a:lnSpc>
              <a:spcBef>
                <a:spcPts val="1600"/>
              </a:spcBef>
              <a:spcAft>
                <a:spcPts val="0"/>
              </a:spcAft>
              <a:buClr>
                <a:schemeClr val="dk2"/>
              </a:buClr>
              <a:buSzPts val="1400"/>
              <a:buFont typeface="Catamaran"/>
              <a:buChar char="○"/>
              <a:defRPr>
                <a:solidFill>
                  <a:schemeClr val="dk2"/>
                </a:solidFill>
                <a:latin typeface="Catamaran"/>
                <a:ea typeface="Catamaran"/>
                <a:cs typeface="Catamaran"/>
                <a:sym typeface="Catamaran"/>
              </a:defRPr>
            </a:lvl8pPr>
            <a:lvl9pPr marL="4114800" lvl="8" indent="-317500">
              <a:lnSpc>
                <a:spcPct val="100000"/>
              </a:lnSpc>
              <a:spcBef>
                <a:spcPts val="1600"/>
              </a:spcBef>
              <a:spcAft>
                <a:spcPts val="1600"/>
              </a:spcAft>
              <a:buClr>
                <a:schemeClr val="dk2"/>
              </a:buClr>
              <a:buSzPts val="1400"/>
              <a:buFont typeface="Catamaran"/>
              <a:buChar char="■"/>
              <a:defRPr>
                <a:solidFill>
                  <a:schemeClr val="dk2"/>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25220771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48"/>
        <p:cNvGrpSpPr/>
        <p:nvPr/>
      </p:nvGrpSpPr>
      <p:grpSpPr>
        <a:xfrm>
          <a:off x="0" y="0"/>
          <a:ext cx="0" cy="0"/>
          <a:chOff x="0" y="0"/>
          <a:chExt cx="0" cy="0"/>
        </a:xfrm>
      </p:grpSpPr>
      <p:sp>
        <p:nvSpPr>
          <p:cNvPr id="2449" name="Google Shape;2449;p30"/>
          <p:cNvSpPr txBox="1">
            <a:spLocks noGrp="1"/>
          </p:cNvSpPr>
          <p:nvPr>
            <p:ph type="ctrTitle"/>
          </p:nvPr>
        </p:nvSpPr>
        <p:spPr>
          <a:xfrm>
            <a:off x="942749" y="1267938"/>
            <a:ext cx="10187506" cy="2718400"/>
          </a:xfrm>
          <a:prstGeom prst="rect">
            <a:avLst/>
          </a:prstGeom>
        </p:spPr>
        <p:txBody>
          <a:bodyPr spcFirstLastPara="1" wrap="square" lIns="121900" tIns="121900" rIns="121900" bIns="121900" anchor="ctr" anchorCtr="0">
            <a:noAutofit/>
          </a:bodyPr>
          <a:lstStyle/>
          <a:p>
            <a:r>
              <a:rPr lang="en-US" sz="5400" dirty="0">
                <a:ln>
                  <a:solidFill>
                    <a:srgbClr val="000000"/>
                  </a:solidFill>
                </a:ln>
                <a:solidFill>
                  <a:srgbClr val="000000"/>
                </a:solidFill>
                <a:latin typeface="Arial Rounded MT Bold" panose="020F0704030504030204" pitchFamily="34" charset="0"/>
              </a:rPr>
              <a:t>Personal protective equipment implementation in healthcare: A scoping review</a:t>
            </a:r>
            <a:endParaRPr sz="5400" dirty="0">
              <a:ln>
                <a:solidFill>
                  <a:srgbClr val="000000"/>
                </a:solidFill>
              </a:ln>
              <a:solidFill>
                <a:srgbClr val="000000"/>
              </a:solidFill>
              <a:latin typeface="Arial Rounded MT Bold" panose="020F0704030504030204" pitchFamily="34" charset="0"/>
            </a:endParaRPr>
          </a:p>
        </p:txBody>
      </p:sp>
      <p:sp>
        <p:nvSpPr>
          <p:cNvPr id="2450" name="Google Shape;2450;p30"/>
          <p:cNvSpPr txBox="1">
            <a:spLocks noGrp="1"/>
          </p:cNvSpPr>
          <p:nvPr>
            <p:ph type="subTitle" idx="1"/>
          </p:nvPr>
        </p:nvSpPr>
        <p:spPr>
          <a:xfrm>
            <a:off x="1694363" y="4101941"/>
            <a:ext cx="8803273" cy="934292"/>
          </a:xfrm>
          <a:prstGeom prst="rect">
            <a:avLst/>
          </a:prstGeom>
        </p:spPr>
        <p:txBody>
          <a:bodyPr spcFirstLastPara="1" wrap="square" lIns="121900" tIns="121900" rIns="121900" bIns="121900" anchor="t" anchorCtr="0">
            <a:noAutofit/>
          </a:bodyPr>
          <a:lstStyle/>
          <a:p>
            <a:pPr marL="0" indent="0" algn="ctr"/>
            <a:r>
              <a:rPr lang="pt-BR" sz="2800" dirty="0">
                <a:solidFill>
                  <a:srgbClr val="000000"/>
                </a:solidFill>
                <a:latin typeface="Calibri" panose="020F0502020204030204" pitchFamily="34" charset="0"/>
                <a:ea typeface="Nunito"/>
                <a:cs typeface="Calibri" panose="020F0502020204030204" pitchFamily="34" charset="0"/>
                <a:sym typeface="Nunito"/>
              </a:rPr>
              <a:t>Prof. Dr. Maria Clara Padoveze</a:t>
            </a:r>
          </a:p>
          <a:p>
            <a:pPr marL="0" indent="0" algn="ctr"/>
            <a:r>
              <a:rPr lang="pt-BR" sz="2267" dirty="0" err="1">
                <a:solidFill>
                  <a:srgbClr val="000000"/>
                </a:solidFill>
                <a:latin typeface="Calibri" panose="020F0502020204030204" pitchFamily="34" charset="0"/>
                <a:ea typeface="Nunito"/>
                <a:cs typeface="Calibri" panose="020F0502020204030204" pitchFamily="34" charset="0"/>
                <a:sym typeface="Nunito"/>
              </a:rPr>
              <a:t>School</a:t>
            </a:r>
            <a:r>
              <a:rPr lang="pt-BR" sz="2267" dirty="0">
                <a:solidFill>
                  <a:srgbClr val="000000"/>
                </a:solidFill>
                <a:latin typeface="Calibri" panose="020F0502020204030204" pitchFamily="34" charset="0"/>
                <a:ea typeface="Nunito"/>
                <a:cs typeface="Calibri" panose="020F0502020204030204" pitchFamily="34" charset="0"/>
                <a:sym typeface="Nunito"/>
              </a:rPr>
              <a:t> of </a:t>
            </a:r>
            <a:r>
              <a:rPr lang="pt-BR" sz="2267" dirty="0" err="1">
                <a:solidFill>
                  <a:srgbClr val="000000"/>
                </a:solidFill>
                <a:latin typeface="Calibri" panose="020F0502020204030204" pitchFamily="34" charset="0"/>
                <a:ea typeface="Nunito"/>
                <a:cs typeface="Calibri" panose="020F0502020204030204" pitchFamily="34" charset="0"/>
                <a:sym typeface="Nunito"/>
              </a:rPr>
              <a:t>Nursing</a:t>
            </a:r>
            <a:r>
              <a:rPr lang="pt-BR" sz="2267" dirty="0">
                <a:solidFill>
                  <a:srgbClr val="000000"/>
                </a:solidFill>
                <a:latin typeface="Calibri" panose="020F0502020204030204" pitchFamily="34" charset="0"/>
                <a:ea typeface="Nunito"/>
                <a:cs typeface="Calibri" panose="020F0502020204030204" pitchFamily="34" charset="0"/>
                <a:sym typeface="Nunito"/>
              </a:rPr>
              <a:t>, </a:t>
            </a:r>
            <a:r>
              <a:rPr lang="pt-BR" sz="2267" dirty="0" err="1">
                <a:solidFill>
                  <a:srgbClr val="000000"/>
                </a:solidFill>
                <a:latin typeface="Calibri" panose="020F0502020204030204" pitchFamily="34" charset="0"/>
                <a:ea typeface="Nunito"/>
                <a:cs typeface="Calibri" panose="020F0502020204030204" pitchFamily="34" charset="0"/>
                <a:sym typeface="Nunito"/>
              </a:rPr>
              <a:t>University</a:t>
            </a:r>
            <a:r>
              <a:rPr lang="pt-BR" sz="2267" dirty="0">
                <a:solidFill>
                  <a:srgbClr val="000000"/>
                </a:solidFill>
                <a:latin typeface="Calibri" panose="020F0502020204030204" pitchFamily="34" charset="0"/>
                <a:ea typeface="Nunito"/>
                <a:cs typeface="Calibri" panose="020F0502020204030204" pitchFamily="34" charset="0"/>
                <a:sym typeface="Nunito"/>
              </a:rPr>
              <a:t> of São </a:t>
            </a:r>
            <a:r>
              <a:rPr lang="pt-BR" sz="2267" dirty="0" smtClean="0">
                <a:solidFill>
                  <a:srgbClr val="000000"/>
                </a:solidFill>
                <a:latin typeface="Calibri" panose="020F0502020204030204" pitchFamily="34" charset="0"/>
                <a:ea typeface="Nunito"/>
                <a:cs typeface="Calibri" panose="020F0502020204030204" pitchFamily="34" charset="0"/>
                <a:sym typeface="Nunito"/>
              </a:rPr>
              <a:t>Paulo, </a:t>
            </a:r>
            <a:r>
              <a:rPr lang="pt-BR" sz="2267" dirty="0" err="1" smtClean="0">
                <a:solidFill>
                  <a:srgbClr val="000000"/>
                </a:solidFill>
                <a:latin typeface="Calibri" panose="020F0502020204030204" pitchFamily="34" charset="0"/>
                <a:ea typeface="Nunito"/>
                <a:cs typeface="Calibri" panose="020F0502020204030204" pitchFamily="34" charset="0"/>
                <a:sym typeface="Nunito"/>
              </a:rPr>
              <a:t>Brazil</a:t>
            </a:r>
            <a:endParaRPr lang="pt-BR" sz="2267" dirty="0">
              <a:solidFill>
                <a:srgbClr val="000000"/>
              </a:solidFill>
              <a:latin typeface="Calibri" panose="020F0502020204030204" pitchFamily="34" charset="0"/>
              <a:ea typeface="Nunito"/>
              <a:cs typeface="Calibri" panose="020F0502020204030204" pitchFamily="34" charset="0"/>
              <a:sym typeface="Nunito"/>
            </a:endParaRPr>
          </a:p>
        </p:txBody>
      </p:sp>
      <p:pic>
        <p:nvPicPr>
          <p:cNvPr id="3" name="Imagem 2">
            <a:extLst>
              <a:ext uri="{FF2B5EF4-FFF2-40B4-BE49-F238E27FC236}">
                <a16:creationId xmlns:a16="http://schemas.microsoft.com/office/drawing/2014/main" xmlns="" id="{E8FECFD5-A147-C912-9642-D9C901EF10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6848" y="11727"/>
            <a:ext cx="1756883" cy="2069800"/>
          </a:xfrm>
          <a:prstGeom prst="rect">
            <a:avLst/>
          </a:prstGeom>
        </p:spPr>
      </p:pic>
      <p:pic>
        <p:nvPicPr>
          <p:cNvPr id="1026" name="Picture 2" descr="Identidade Visual :: EE - ESCOLA DE ENFERMAGEM">
            <a:extLst>
              <a:ext uri="{FF2B5EF4-FFF2-40B4-BE49-F238E27FC236}">
                <a16:creationId xmlns:a16="http://schemas.microsoft.com/office/drawing/2014/main" xmlns="" id="{5201405F-B12D-EAB3-ED9F-EE96D2452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027" y="339982"/>
            <a:ext cx="1747821" cy="151574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450;p30"/>
          <p:cNvSpPr txBox="1">
            <a:spLocks/>
          </p:cNvSpPr>
          <p:nvPr/>
        </p:nvSpPr>
        <p:spPr>
          <a:xfrm>
            <a:off x="1706083" y="5365685"/>
            <a:ext cx="8803273" cy="93429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000"/>
              <a:buFont typeface="Catamaran"/>
              <a:buNone/>
              <a:defRPr sz="1800" b="0" i="0" u="none" strike="noStrike" cap="none">
                <a:solidFill>
                  <a:schemeClr val="dk2"/>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2"/>
              </a:buClr>
              <a:buSzPts val="2000"/>
              <a:buFont typeface="Catamaran"/>
              <a:buNone/>
              <a:defRPr sz="2667" b="0" i="0" u="none" strike="noStrike" cap="none">
                <a:solidFill>
                  <a:schemeClr val="dk2"/>
                </a:solidFill>
                <a:latin typeface="Catamaran"/>
                <a:ea typeface="Catamaran"/>
                <a:cs typeface="Catamaran"/>
                <a:sym typeface="Catamaran"/>
              </a:defRPr>
            </a:lvl9pPr>
          </a:lstStyle>
          <a:p>
            <a:pPr marL="0" indent="0" algn="ctr"/>
            <a:r>
              <a:rPr lang="pt-BR" sz="2267" kern="0" dirty="0" err="1" smtClean="0">
                <a:solidFill>
                  <a:srgbClr val="000000"/>
                </a:solidFill>
                <a:latin typeface="Calibri" panose="020F0502020204030204" pitchFamily="34" charset="0"/>
                <a:ea typeface="Nunito"/>
                <a:cs typeface="Calibri" panose="020F0502020204030204" pitchFamily="34" charset="0"/>
                <a:sym typeface="Nunito"/>
              </a:rPr>
              <a:t>Hosted</a:t>
            </a:r>
            <a:r>
              <a:rPr lang="pt-BR" sz="2267" kern="0" dirty="0" smtClean="0">
                <a:solidFill>
                  <a:srgbClr val="000000"/>
                </a:solidFill>
                <a:latin typeface="Calibri" panose="020F0502020204030204" pitchFamily="34" charset="0"/>
                <a:ea typeface="Nunito"/>
                <a:cs typeface="Calibri" panose="020F0502020204030204" pitchFamily="34" charset="0"/>
                <a:sym typeface="Nunito"/>
              </a:rPr>
              <a:t> </a:t>
            </a:r>
            <a:r>
              <a:rPr lang="pt-BR" sz="2267" kern="0" dirty="0" err="1" smtClean="0">
                <a:solidFill>
                  <a:srgbClr val="000000"/>
                </a:solidFill>
                <a:latin typeface="Calibri" panose="020F0502020204030204" pitchFamily="34" charset="0"/>
                <a:ea typeface="Nunito"/>
                <a:cs typeface="Calibri" panose="020F0502020204030204" pitchFamily="34" charset="0"/>
                <a:sym typeface="Nunito"/>
              </a:rPr>
              <a:t>by</a:t>
            </a:r>
            <a:r>
              <a:rPr lang="pt-BR" sz="2267" kern="0" dirty="0" smtClean="0">
                <a:solidFill>
                  <a:srgbClr val="000000"/>
                </a:solidFill>
                <a:latin typeface="Calibri" panose="020F0502020204030204" pitchFamily="34" charset="0"/>
                <a:ea typeface="Nunito"/>
                <a:cs typeface="Calibri" panose="020F0502020204030204" pitchFamily="34" charset="0"/>
                <a:sym typeface="Nunito"/>
              </a:rPr>
              <a:t> Paul Webber</a:t>
            </a:r>
            <a:br>
              <a:rPr lang="pt-BR" sz="2267" kern="0" dirty="0" smtClean="0">
                <a:solidFill>
                  <a:srgbClr val="000000"/>
                </a:solidFill>
                <a:latin typeface="Calibri" panose="020F0502020204030204" pitchFamily="34" charset="0"/>
                <a:ea typeface="Nunito"/>
                <a:cs typeface="Calibri" panose="020F0502020204030204" pitchFamily="34" charset="0"/>
                <a:sym typeface="Nunito"/>
              </a:rPr>
            </a:br>
            <a:r>
              <a:rPr lang="pt-BR" sz="2000" kern="0" dirty="0" err="1" smtClean="0">
                <a:solidFill>
                  <a:srgbClr val="000000"/>
                </a:solidFill>
                <a:latin typeface="Calibri" panose="020F0502020204030204" pitchFamily="34" charset="0"/>
                <a:ea typeface="Nunito"/>
                <a:cs typeface="Calibri" panose="020F0502020204030204" pitchFamily="34" charset="0"/>
                <a:sym typeface="Nunito"/>
              </a:rPr>
              <a:t>paul@webbertraining.com</a:t>
            </a:r>
            <a:endParaRPr lang="pt-BR" sz="2000" kern="0" dirty="0">
              <a:solidFill>
                <a:srgbClr val="000000"/>
              </a:solidFill>
              <a:latin typeface="Calibri" panose="020F0502020204030204" pitchFamily="34" charset="0"/>
              <a:ea typeface="Nunito"/>
              <a:cs typeface="Calibri" panose="020F0502020204030204" pitchFamily="34" charset="0"/>
              <a:sym typeface="Nunito"/>
            </a:endParaRPr>
          </a:p>
        </p:txBody>
      </p:sp>
      <p:sp>
        <p:nvSpPr>
          <p:cNvPr id="2" name="TextBox 1"/>
          <p:cNvSpPr txBox="1"/>
          <p:nvPr/>
        </p:nvSpPr>
        <p:spPr>
          <a:xfrm>
            <a:off x="4726740" y="6471135"/>
            <a:ext cx="2749599" cy="369332"/>
          </a:xfrm>
          <a:prstGeom prst="rect">
            <a:avLst/>
          </a:prstGeom>
          <a:noFill/>
        </p:spPr>
        <p:txBody>
          <a:bodyPr wrap="none" rtlCol="0">
            <a:spAutoFit/>
          </a:bodyPr>
          <a:lstStyle/>
          <a:p>
            <a:pPr algn="ctr"/>
            <a:r>
              <a:rPr lang="en-US" smtClean="0"/>
              <a:t>www.webbertraining.com</a:t>
            </a:r>
            <a:endParaRPr lang="en-US" dirty="0"/>
          </a:p>
        </p:txBody>
      </p:sp>
      <p:sp>
        <p:nvSpPr>
          <p:cNvPr id="8" name="TextBox 7"/>
          <p:cNvSpPr txBox="1"/>
          <p:nvPr/>
        </p:nvSpPr>
        <p:spPr>
          <a:xfrm>
            <a:off x="10205401" y="6468790"/>
            <a:ext cx="1967206" cy="369332"/>
          </a:xfrm>
          <a:prstGeom prst="rect">
            <a:avLst/>
          </a:prstGeom>
          <a:noFill/>
        </p:spPr>
        <p:txBody>
          <a:bodyPr wrap="none" rtlCol="0">
            <a:spAutoFit/>
          </a:bodyPr>
          <a:lstStyle/>
          <a:p>
            <a:pPr algn="r"/>
            <a:r>
              <a:rPr lang="en-US" dirty="0" smtClean="0"/>
              <a:t>January 26, 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122;p16">
            <a:extLst>
              <a:ext uri="{FF2B5EF4-FFF2-40B4-BE49-F238E27FC236}">
                <a16:creationId xmlns:a16="http://schemas.microsoft.com/office/drawing/2014/main" xmlns="" id="{887D013A-F0A9-0D53-F60C-EF4B87237AB0}"/>
              </a:ext>
            </a:extLst>
          </p:cNvPr>
          <p:cNvGrpSpPr/>
          <p:nvPr/>
        </p:nvGrpSpPr>
        <p:grpSpPr>
          <a:xfrm>
            <a:off x="372933" y="88382"/>
            <a:ext cx="1795600" cy="1795676"/>
            <a:chOff x="801392" y="1616400"/>
            <a:chExt cx="1346700" cy="1346757"/>
          </a:xfrm>
        </p:grpSpPr>
        <p:sp>
          <p:nvSpPr>
            <p:cNvPr id="9" name="Google Shape;1123;p16">
              <a:extLst>
                <a:ext uri="{FF2B5EF4-FFF2-40B4-BE49-F238E27FC236}">
                  <a16:creationId xmlns:a16="http://schemas.microsoft.com/office/drawing/2014/main" xmlns="" id="{634182CD-3CB4-1638-5094-4032EBE6EF42}"/>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124;p16">
              <a:extLst>
                <a:ext uri="{FF2B5EF4-FFF2-40B4-BE49-F238E27FC236}">
                  <a16:creationId xmlns:a16="http://schemas.microsoft.com/office/drawing/2014/main" xmlns="" id="{C84A9957-90E5-66C5-C7D6-7934CE42DDEE}"/>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25;p16">
              <a:extLst>
                <a:ext uri="{FF2B5EF4-FFF2-40B4-BE49-F238E27FC236}">
                  <a16:creationId xmlns:a16="http://schemas.microsoft.com/office/drawing/2014/main" xmlns="" id="{349BA005-8D88-9C7E-94D3-0ABE3EA59651}"/>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 name="Título 1">
            <a:extLst>
              <a:ext uri="{FF2B5EF4-FFF2-40B4-BE49-F238E27FC236}">
                <a16:creationId xmlns:a16="http://schemas.microsoft.com/office/drawing/2014/main" xmlns="" id="{D28BFECE-9AC0-5A33-1C97-50C5A46FD1E2}"/>
              </a:ext>
            </a:extLst>
          </p:cNvPr>
          <p:cNvSpPr txBox="1">
            <a:spLocks/>
          </p:cNvSpPr>
          <p:nvPr/>
        </p:nvSpPr>
        <p:spPr>
          <a:xfrm>
            <a:off x="477151" y="350620"/>
            <a:ext cx="6594800" cy="127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400"/>
              <a:buFont typeface="Chango"/>
              <a:buNone/>
              <a:defRPr sz="2800" b="0" i="0" u="none" strike="noStrike" cap="none">
                <a:solidFill>
                  <a:schemeClr val="dk2"/>
                </a:solidFill>
                <a:latin typeface="Chango"/>
                <a:ea typeface="Chango"/>
                <a:cs typeface="Chango"/>
                <a:sym typeface="Chango"/>
              </a:defRPr>
            </a:lvl1pPr>
            <a:lvl2pPr marR="0" lvl="1"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9pPr>
          </a:lstStyle>
          <a:p>
            <a:pPr algn="l"/>
            <a:r>
              <a:rPr lang="pt-BR" sz="5400" kern="0" dirty="0" err="1">
                <a:solidFill>
                  <a:srgbClr val="000000"/>
                </a:solidFill>
                <a:latin typeface="Arial Rounded MT Bold" panose="020F0704030504030204" pitchFamily="34" charset="0"/>
              </a:rPr>
              <a:t>Results</a:t>
            </a:r>
            <a:endParaRPr lang="pt-BR" sz="7200" kern="0" dirty="0">
              <a:solidFill>
                <a:srgbClr val="000000"/>
              </a:solidFill>
              <a:latin typeface="Arial Rounded MT Bold" panose="020F0704030504030204" pitchFamily="34" charset="0"/>
            </a:endParaRPr>
          </a:p>
        </p:txBody>
      </p:sp>
      <p:sp>
        <p:nvSpPr>
          <p:cNvPr id="4" name="CaixaDeTexto 3">
            <a:extLst>
              <a:ext uri="{FF2B5EF4-FFF2-40B4-BE49-F238E27FC236}">
                <a16:creationId xmlns:a16="http://schemas.microsoft.com/office/drawing/2014/main" xmlns="" id="{003D1B89-9F56-3062-78DA-3C13D3195825}"/>
              </a:ext>
            </a:extLst>
          </p:cNvPr>
          <p:cNvSpPr txBox="1"/>
          <p:nvPr/>
        </p:nvSpPr>
        <p:spPr>
          <a:xfrm>
            <a:off x="613170" y="1337403"/>
            <a:ext cx="11205897" cy="830997"/>
          </a:xfrm>
          <a:prstGeom prst="rect">
            <a:avLst/>
          </a:prstGeom>
          <a:noFill/>
        </p:spPr>
        <p:txBody>
          <a:bodyPr wrap="square">
            <a:spAutoFit/>
          </a:bodyPr>
          <a:lstStyle/>
          <a:p>
            <a:r>
              <a:rPr lang="en-US" sz="2400" dirty="0">
                <a:ln>
                  <a:solidFill>
                    <a:srgbClr val="000000"/>
                  </a:solidFill>
                </a:ln>
                <a:solidFill>
                  <a:srgbClr val="000000"/>
                </a:solidFill>
                <a:latin typeface="Arial Rounded MT" panose="02000506050000020004" pitchFamily="2" charset="0"/>
              </a:rPr>
              <a:t>Results of barriers and facilitators were matched with the Consolidated Framework for Implementation Research (CFIR)</a:t>
            </a:r>
          </a:p>
        </p:txBody>
      </p:sp>
      <p:pic>
        <p:nvPicPr>
          <p:cNvPr id="12" name="Imagem 11">
            <a:extLst>
              <a:ext uri="{FF2B5EF4-FFF2-40B4-BE49-F238E27FC236}">
                <a16:creationId xmlns:a16="http://schemas.microsoft.com/office/drawing/2014/main" xmlns="" id="{0B6FE7DB-2E39-886C-F556-FC1CAA90FE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13" name="Picture 2" descr="Identidade Visual :: EE - ESCOLA DE ENFERMAGEM">
            <a:extLst>
              <a:ext uri="{FF2B5EF4-FFF2-40B4-BE49-F238E27FC236}">
                <a16:creationId xmlns:a16="http://schemas.microsoft.com/office/drawing/2014/main" xmlns="" id="{AA65DDCC-4AFA-5033-E025-0FAD42938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Cantos Arredondados 15">
            <a:extLst>
              <a:ext uri="{FF2B5EF4-FFF2-40B4-BE49-F238E27FC236}">
                <a16:creationId xmlns:a16="http://schemas.microsoft.com/office/drawing/2014/main" xmlns="" id="{F1B2999B-F2D0-1261-6F07-C8799D58B0A7}"/>
              </a:ext>
            </a:extLst>
          </p:cNvPr>
          <p:cNvSpPr/>
          <p:nvPr/>
        </p:nvSpPr>
        <p:spPr>
          <a:xfrm>
            <a:off x="703840" y="2760411"/>
            <a:ext cx="4458833"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n>
                  <a:solidFill>
                    <a:srgbClr val="000000"/>
                  </a:solidFill>
                </a:ln>
                <a:solidFill>
                  <a:srgbClr val="000000"/>
                </a:solidFill>
                <a:latin typeface="Arial Rounded MT" panose="02000506050000020004" pitchFamily="2" charset="0"/>
              </a:rPr>
              <a:t>Intervention Characteristics</a:t>
            </a:r>
          </a:p>
        </p:txBody>
      </p:sp>
      <p:sp>
        <p:nvSpPr>
          <p:cNvPr id="17" name="Retângulo: Cantos Arredondados 16">
            <a:extLst>
              <a:ext uri="{FF2B5EF4-FFF2-40B4-BE49-F238E27FC236}">
                <a16:creationId xmlns:a16="http://schemas.microsoft.com/office/drawing/2014/main" xmlns="" id="{A8A790A2-4CBF-09A5-83B7-D2A58ABFBE92}"/>
              </a:ext>
            </a:extLst>
          </p:cNvPr>
          <p:cNvSpPr/>
          <p:nvPr/>
        </p:nvSpPr>
        <p:spPr>
          <a:xfrm>
            <a:off x="3321614" y="4584399"/>
            <a:ext cx="4458833"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n>
                  <a:solidFill>
                    <a:srgbClr val="000000"/>
                  </a:solidFill>
                </a:ln>
                <a:solidFill>
                  <a:srgbClr val="000000"/>
                </a:solidFill>
                <a:latin typeface="Arial Rounded MT" panose="02000506050000020004" pitchFamily="2" charset="0"/>
              </a:rPr>
              <a:t>Outer and inner setting </a:t>
            </a:r>
          </a:p>
        </p:txBody>
      </p:sp>
      <p:sp>
        <p:nvSpPr>
          <p:cNvPr id="18" name="Retângulo: Cantos Arredondados 17">
            <a:extLst>
              <a:ext uri="{FF2B5EF4-FFF2-40B4-BE49-F238E27FC236}">
                <a16:creationId xmlns:a16="http://schemas.microsoft.com/office/drawing/2014/main" xmlns="" id="{F2B4B0F1-B51D-2137-5878-E7872E6EF8FD}"/>
              </a:ext>
            </a:extLst>
          </p:cNvPr>
          <p:cNvSpPr/>
          <p:nvPr/>
        </p:nvSpPr>
        <p:spPr>
          <a:xfrm>
            <a:off x="5856746" y="2760411"/>
            <a:ext cx="5059335"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ln>
                  <a:solidFill>
                    <a:srgbClr val="000000"/>
                  </a:solidFill>
                </a:ln>
                <a:solidFill>
                  <a:srgbClr val="000000"/>
                </a:solidFill>
                <a:latin typeface="Arial Rounded MT" panose="02000506050000020004" pitchFamily="2" charset="0"/>
              </a:rPr>
              <a:t>Individual characteristics domain</a:t>
            </a:r>
          </a:p>
        </p:txBody>
      </p:sp>
      <p:sp>
        <p:nvSpPr>
          <p:cNvPr id="20" name="CaixaDeTexto 19">
            <a:extLst>
              <a:ext uri="{FF2B5EF4-FFF2-40B4-BE49-F238E27FC236}">
                <a16:creationId xmlns:a16="http://schemas.microsoft.com/office/drawing/2014/main" xmlns="" id="{1A855217-D7AB-2A4C-F293-68F7A423BEC2}"/>
              </a:ext>
            </a:extLst>
          </p:cNvPr>
          <p:cNvSpPr txBox="1"/>
          <p:nvPr/>
        </p:nvSpPr>
        <p:spPr>
          <a:xfrm>
            <a:off x="1266614" y="3429000"/>
            <a:ext cx="3381586" cy="369332"/>
          </a:xfrm>
          <a:prstGeom prst="rect">
            <a:avLst/>
          </a:prstGeom>
          <a:noFill/>
        </p:spPr>
        <p:txBody>
          <a:bodyPr wrap="square">
            <a:spAutoFit/>
          </a:bodyPr>
          <a:lstStyle/>
          <a:p>
            <a:r>
              <a:rPr lang="en-US" dirty="0">
                <a:latin typeface="Arial Rounded MT" panose="02000506050000020004" pitchFamily="2" charset="0"/>
              </a:rPr>
              <a:t>PPE impact on clinical work</a:t>
            </a:r>
          </a:p>
        </p:txBody>
      </p:sp>
      <p:sp>
        <p:nvSpPr>
          <p:cNvPr id="21" name="CaixaDeTexto 20">
            <a:extLst>
              <a:ext uri="{FF2B5EF4-FFF2-40B4-BE49-F238E27FC236}">
                <a16:creationId xmlns:a16="http://schemas.microsoft.com/office/drawing/2014/main" xmlns="" id="{FBC512BC-9149-565F-E0FC-064A5CCCB58D}"/>
              </a:ext>
            </a:extLst>
          </p:cNvPr>
          <p:cNvSpPr txBox="1"/>
          <p:nvPr/>
        </p:nvSpPr>
        <p:spPr>
          <a:xfrm>
            <a:off x="3321614" y="5307051"/>
            <a:ext cx="7084561" cy="1200329"/>
          </a:xfrm>
          <a:prstGeom prst="rect">
            <a:avLst/>
          </a:prstGeom>
          <a:noFill/>
        </p:spPr>
        <p:txBody>
          <a:bodyPr wrap="square">
            <a:spAutoFit/>
          </a:bodyPr>
          <a:lstStyle/>
          <a:p>
            <a:r>
              <a:rPr lang="en-US" dirty="0">
                <a:latin typeface="Arial Rounded MT" panose="02000506050000020004" pitchFamily="2" charset="0"/>
              </a:rPr>
              <a:t>PPE shortage/unavailability</a:t>
            </a:r>
          </a:p>
          <a:p>
            <a:r>
              <a:rPr lang="en-US" dirty="0">
                <a:latin typeface="Arial Rounded MT" panose="02000506050000020004" pitchFamily="2" charset="0"/>
              </a:rPr>
              <a:t>Supply and logistics problems</a:t>
            </a:r>
          </a:p>
          <a:p>
            <a:r>
              <a:rPr lang="en-US" dirty="0">
                <a:latin typeface="Arial Rounded MT" panose="02000506050000020004" pitchFamily="2" charset="0"/>
              </a:rPr>
              <a:t>HF inadequate infrastructure, lack of preparedness and policies</a:t>
            </a:r>
          </a:p>
          <a:p>
            <a:r>
              <a:rPr lang="en-US" dirty="0">
                <a:latin typeface="Arial Rounded MT" panose="02000506050000020004" pitchFamily="2" charset="0"/>
              </a:rPr>
              <a:t>Policy and procedure communications</a:t>
            </a:r>
          </a:p>
        </p:txBody>
      </p:sp>
      <p:sp>
        <p:nvSpPr>
          <p:cNvPr id="22" name="CaixaDeTexto 21">
            <a:extLst>
              <a:ext uri="{FF2B5EF4-FFF2-40B4-BE49-F238E27FC236}">
                <a16:creationId xmlns:a16="http://schemas.microsoft.com/office/drawing/2014/main" xmlns="" id="{D96D2A0D-8C1A-A92F-98FD-5338E6F9DCD2}"/>
              </a:ext>
            </a:extLst>
          </p:cNvPr>
          <p:cNvSpPr txBox="1"/>
          <p:nvPr/>
        </p:nvSpPr>
        <p:spPr>
          <a:xfrm>
            <a:off x="5977783" y="3393403"/>
            <a:ext cx="7084561" cy="923330"/>
          </a:xfrm>
          <a:prstGeom prst="rect">
            <a:avLst/>
          </a:prstGeom>
          <a:noFill/>
        </p:spPr>
        <p:txBody>
          <a:bodyPr wrap="square">
            <a:spAutoFit/>
          </a:bodyPr>
          <a:lstStyle/>
          <a:p>
            <a:r>
              <a:rPr lang="en-US" dirty="0">
                <a:latin typeface="Arial Rounded MT" panose="02000506050000020004" pitchFamily="2" charset="0"/>
              </a:rPr>
              <a:t>HW anxiety and stress</a:t>
            </a:r>
          </a:p>
          <a:p>
            <a:r>
              <a:rPr lang="en-US" dirty="0">
                <a:latin typeface="Arial Rounded MT" panose="02000506050000020004" pitchFamily="2" charset="0"/>
              </a:rPr>
              <a:t>HWs lack of preparedness, knowledge, or training</a:t>
            </a:r>
          </a:p>
          <a:p>
            <a:r>
              <a:rPr lang="en-US" dirty="0">
                <a:latin typeface="Arial Rounded MT" panose="02000506050000020004" pitchFamily="2" charset="0"/>
              </a:rPr>
              <a:t>PPE non adherence</a:t>
            </a:r>
          </a:p>
        </p:txBody>
      </p:sp>
    </p:spTree>
    <p:extLst>
      <p:ext uri="{BB962C8B-B14F-4D97-AF65-F5344CB8AC3E}">
        <p14:creationId xmlns:p14="http://schemas.microsoft.com/office/powerpoint/2010/main" val="113223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8D34A10C-B16C-E8F2-8C46-D93BB1FB249F}"/>
              </a:ext>
            </a:extLst>
          </p:cNvPr>
          <p:cNvPicPr>
            <a:picLocks noChangeAspect="1"/>
          </p:cNvPicPr>
          <p:nvPr/>
        </p:nvPicPr>
        <p:blipFill>
          <a:blip r:embed="rId2"/>
          <a:stretch>
            <a:fillRect/>
          </a:stretch>
        </p:blipFill>
        <p:spPr>
          <a:xfrm>
            <a:off x="284333" y="114300"/>
            <a:ext cx="5811667" cy="3067050"/>
          </a:xfrm>
          <a:prstGeom prst="rect">
            <a:avLst/>
          </a:prstGeom>
          <a:ln>
            <a:noFill/>
          </a:ln>
          <a:effectLst>
            <a:outerShdw blurRad="292100" dist="139700" dir="2700000" algn="tl" rotWithShape="0">
              <a:srgbClr val="333333">
                <a:alpha val="65000"/>
              </a:srgbClr>
            </a:outerShdw>
          </a:effectLst>
        </p:spPr>
      </p:pic>
      <p:pic>
        <p:nvPicPr>
          <p:cNvPr id="6" name="Imagem 5">
            <a:extLst>
              <a:ext uri="{FF2B5EF4-FFF2-40B4-BE49-F238E27FC236}">
                <a16:creationId xmlns:a16="http://schemas.microsoft.com/office/drawing/2014/main" xmlns="" id="{F83C9443-A7CE-9895-E07F-BF641AB6911D}"/>
              </a:ext>
            </a:extLst>
          </p:cNvPr>
          <p:cNvPicPr>
            <a:picLocks noChangeAspect="1"/>
          </p:cNvPicPr>
          <p:nvPr/>
        </p:nvPicPr>
        <p:blipFill>
          <a:blip r:embed="rId3"/>
          <a:stretch>
            <a:fillRect/>
          </a:stretch>
        </p:blipFill>
        <p:spPr>
          <a:xfrm>
            <a:off x="4811542" y="2873805"/>
            <a:ext cx="7229475" cy="3869895"/>
          </a:xfrm>
          <a:prstGeom prst="rect">
            <a:avLst/>
          </a:prstGeom>
          <a:ln>
            <a:noFill/>
          </a:ln>
          <a:effectLst>
            <a:outerShdw blurRad="292100" dist="139700" dir="2700000" algn="tl" rotWithShape="0">
              <a:srgbClr val="333333">
                <a:alpha val="65000"/>
              </a:srgbClr>
            </a:outerShdw>
          </a:effectLst>
        </p:spPr>
      </p:pic>
      <p:pic>
        <p:nvPicPr>
          <p:cNvPr id="7" name="Imagem 6">
            <a:extLst>
              <a:ext uri="{FF2B5EF4-FFF2-40B4-BE49-F238E27FC236}">
                <a16:creationId xmlns:a16="http://schemas.microsoft.com/office/drawing/2014/main" xmlns="" id="{9F366617-97B9-C363-A058-38B426A5113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8" name="Picture 2" descr="Identidade Visual :: EE - ESCOLA DE ENFERMAGEM">
            <a:extLst>
              <a:ext uri="{FF2B5EF4-FFF2-40B4-BE49-F238E27FC236}">
                <a16:creationId xmlns:a16="http://schemas.microsoft.com/office/drawing/2014/main" xmlns="" id="{75662210-74A2-7C14-C2CC-BEADAB166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7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m 42">
            <a:extLst>
              <a:ext uri="{FF2B5EF4-FFF2-40B4-BE49-F238E27FC236}">
                <a16:creationId xmlns:a16="http://schemas.microsoft.com/office/drawing/2014/main" xmlns="" id="{B02185F7-BA87-4D90-F84E-845492C688CF}"/>
              </a:ext>
            </a:extLst>
          </p:cNvPr>
          <p:cNvPicPr>
            <a:picLocks noChangeAspect="1"/>
          </p:cNvPicPr>
          <p:nvPr/>
        </p:nvPicPr>
        <p:blipFill>
          <a:blip r:embed="rId2"/>
          <a:stretch>
            <a:fillRect/>
          </a:stretch>
        </p:blipFill>
        <p:spPr>
          <a:xfrm>
            <a:off x="-2186593" y="565840"/>
            <a:ext cx="8282593" cy="8282593"/>
          </a:xfrm>
          <a:prstGeom prst="rect">
            <a:avLst/>
          </a:prstGeom>
        </p:spPr>
      </p:pic>
      <p:grpSp>
        <p:nvGrpSpPr>
          <p:cNvPr id="4" name="Google Shape;1122;p16">
            <a:extLst>
              <a:ext uri="{FF2B5EF4-FFF2-40B4-BE49-F238E27FC236}">
                <a16:creationId xmlns:a16="http://schemas.microsoft.com/office/drawing/2014/main" xmlns="" id="{595AC05D-92FD-7882-DBDD-F01EA415AF99}"/>
              </a:ext>
            </a:extLst>
          </p:cNvPr>
          <p:cNvGrpSpPr/>
          <p:nvPr/>
        </p:nvGrpSpPr>
        <p:grpSpPr>
          <a:xfrm>
            <a:off x="372933" y="88382"/>
            <a:ext cx="1795600" cy="1795676"/>
            <a:chOff x="801392" y="1616400"/>
            <a:chExt cx="1346700" cy="1346757"/>
          </a:xfrm>
        </p:grpSpPr>
        <p:sp>
          <p:nvSpPr>
            <p:cNvPr id="5" name="Google Shape;1123;p16">
              <a:extLst>
                <a:ext uri="{FF2B5EF4-FFF2-40B4-BE49-F238E27FC236}">
                  <a16:creationId xmlns:a16="http://schemas.microsoft.com/office/drawing/2014/main" xmlns="" id="{D071229D-DB16-3D4D-C19C-037D64E31978}"/>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124;p16">
              <a:extLst>
                <a:ext uri="{FF2B5EF4-FFF2-40B4-BE49-F238E27FC236}">
                  <a16:creationId xmlns:a16="http://schemas.microsoft.com/office/drawing/2014/main" xmlns="" id="{24701392-5D54-C601-C3E0-AF1CD7D59E24}"/>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125;p16">
              <a:extLst>
                <a:ext uri="{FF2B5EF4-FFF2-40B4-BE49-F238E27FC236}">
                  <a16:creationId xmlns:a16="http://schemas.microsoft.com/office/drawing/2014/main" xmlns="" id="{E62C7AE7-1C54-B369-FB89-7A94A99CD722}"/>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 name="Retângulo: Cantos Arredondados 7">
            <a:extLst>
              <a:ext uri="{FF2B5EF4-FFF2-40B4-BE49-F238E27FC236}">
                <a16:creationId xmlns:a16="http://schemas.microsoft.com/office/drawing/2014/main" xmlns="" id="{6047775C-344D-78DE-DF01-406690405AB7}"/>
              </a:ext>
            </a:extLst>
          </p:cNvPr>
          <p:cNvSpPr/>
          <p:nvPr/>
        </p:nvSpPr>
        <p:spPr>
          <a:xfrm>
            <a:off x="2993416" y="317820"/>
            <a:ext cx="6205169"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Intervention Characteristics</a:t>
            </a:r>
          </a:p>
        </p:txBody>
      </p:sp>
      <p:sp>
        <p:nvSpPr>
          <p:cNvPr id="9" name="CaixaDeTexto 8">
            <a:extLst>
              <a:ext uri="{FF2B5EF4-FFF2-40B4-BE49-F238E27FC236}">
                <a16:creationId xmlns:a16="http://schemas.microsoft.com/office/drawing/2014/main" xmlns="" id="{ECDCE884-0728-7C53-ECBF-5F4DBA280E0B}"/>
              </a:ext>
            </a:extLst>
          </p:cNvPr>
          <p:cNvSpPr txBox="1"/>
          <p:nvPr/>
        </p:nvSpPr>
        <p:spPr>
          <a:xfrm>
            <a:off x="3474827" y="961459"/>
            <a:ext cx="5242345"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PPE impact on clinical work</a:t>
            </a:r>
          </a:p>
        </p:txBody>
      </p:sp>
      <p:sp>
        <p:nvSpPr>
          <p:cNvPr id="41" name="Espaço Reservado para Conteúdo 2">
            <a:extLst>
              <a:ext uri="{FF2B5EF4-FFF2-40B4-BE49-F238E27FC236}">
                <a16:creationId xmlns:a16="http://schemas.microsoft.com/office/drawing/2014/main" xmlns="" id="{4D1E9260-BBA0-A812-B9E6-5C88853CD7BD}"/>
              </a:ext>
            </a:extLst>
          </p:cNvPr>
          <p:cNvSpPr txBox="1">
            <a:spLocks/>
          </p:cNvSpPr>
          <p:nvPr/>
        </p:nvSpPr>
        <p:spPr>
          <a:xfrm>
            <a:off x="6190876" y="2048985"/>
            <a:ext cx="5757846" cy="3763559"/>
          </a:xfrm>
          <a:prstGeom prst="rect">
            <a:avLst/>
          </a:prstGeom>
          <a:solidFill>
            <a:schemeClr val="accent6">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i="0" u="none" strike="noStrike" baseline="0" dirty="0" err="1">
                <a:ln>
                  <a:solidFill>
                    <a:srgbClr val="000000"/>
                  </a:solidFill>
                </a:ln>
                <a:solidFill>
                  <a:srgbClr val="000000"/>
                </a:solidFill>
                <a:latin typeface="Arial Rounded MT" panose="02000506050000020004" pitchFamily="2" charset="0"/>
              </a:rPr>
              <a:t>Implementation</a:t>
            </a:r>
            <a:r>
              <a:rPr lang="pt-BR" sz="1800" i="0" u="none" strike="noStrike" baseline="0" dirty="0">
                <a:ln>
                  <a:solidFill>
                    <a:srgbClr val="000000"/>
                  </a:solidFill>
                </a:ln>
                <a:solidFill>
                  <a:srgbClr val="000000"/>
                </a:solidFill>
                <a:latin typeface="Arial Rounded MT" panose="02000506050000020004" pitchFamily="2" charset="0"/>
              </a:rPr>
              <a:t> </a:t>
            </a:r>
            <a:r>
              <a:rPr lang="pt-BR" sz="1800" i="0" u="none" strike="noStrike" baseline="0" dirty="0" err="1">
                <a:ln>
                  <a:solidFill>
                    <a:srgbClr val="000000"/>
                  </a:solidFill>
                </a:ln>
                <a:solidFill>
                  <a:srgbClr val="000000"/>
                </a:solidFill>
                <a:latin typeface="Arial Rounded MT" panose="02000506050000020004" pitchFamily="2" charset="0"/>
              </a:rPr>
              <a:t>interventions</a:t>
            </a:r>
            <a:r>
              <a:rPr lang="pt-BR" sz="1800" i="0" u="none" strike="noStrike" baseline="0" dirty="0">
                <a:ln>
                  <a:solidFill>
                    <a:srgbClr val="000000"/>
                  </a:solidFill>
                </a:ln>
                <a:solidFill>
                  <a:srgbClr val="000000"/>
                </a:solidFill>
                <a:latin typeface="Arial Rounded MT" panose="02000506050000020004" pitchFamily="2" charset="0"/>
              </a:rPr>
              <a:t>:</a:t>
            </a:r>
          </a:p>
          <a:p>
            <a:pPr algn="l"/>
            <a:r>
              <a:rPr lang="en-US" sz="1800" b="0" i="0" u="none" strike="noStrike" baseline="0" dirty="0">
                <a:solidFill>
                  <a:srgbClr val="000000"/>
                </a:solidFill>
                <a:latin typeface="Arial Rounded MT" panose="02000506050000020004" pitchFamily="2" charset="0"/>
              </a:rPr>
              <a:t>Improvement of personal well-being and minimization of adverse effects of PPE:</a:t>
            </a:r>
          </a:p>
          <a:p>
            <a:pPr algn="l"/>
            <a:r>
              <a:rPr lang="en-US" sz="1800" dirty="0">
                <a:solidFill>
                  <a:srgbClr val="000000"/>
                </a:solidFill>
                <a:latin typeface="Arial Rounded MT" panose="02000506050000020004" pitchFamily="2" charset="0"/>
              </a:rPr>
              <a:t>B</a:t>
            </a:r>
            <a:r>
              <a:rPr lang="en-US" sz="1800" b="0" i="0" u="none" strike="noStrike" baseline="0" dirty="0">
                <a:solidFill>
                  <a:srgbClr val="000000"/>
                </a:solidFill>
                <a:latin typeface="Arial Rounded MT" panose="02000506050000020004" pitchFamily="2" charset="0"/>
              </a:rPr>
              <a:t>oth HF and HW should co-design and co-produce implementation and sustainability strategies. </a:t>
            </a:r>
          </a:p>
          <a:p>
            <a:pPr algn="l"/>
            <a:r>
              <a:rPr lang="en-US" sz="1800" b="0" i="0" u="none" strike="noStrike" baseline="0" dirty="0">
                <a:solidFill>
                  <a:srgbClr val="000000"/>
                </a:solidFill>
                <a:latin typeface="Arial Rounded MT" panose="02000506050000020004" pitchFamily="2" charset="0"/>
              </a:rPr>
              <a:t>Adjustments in the duty area like temperature control,</a:t>
            </a:r>
            <a:r>
              <a:rPr lang="en-US" sz="1800" b="0" i="0" u="none" strike="noStrike" baseline="0" dirty="0">
                <a:solidFill>
                  <a:srgbClr val="0081AC"/>
                </a:solidFill>
                <a:latin typeface="Arial Rounded MT" panose="02000506050000020004" pitchFamily="2" charset="0"/>
              </a:rPr>
              <a:t> </a:t>
            </a:r>
            <a:r>
              <a:rPr lang="en-US" sz="1800" b="0" i="0" u="none" strike="noStrike" baseline="0" dirty="0">
                <a:solidFill>
                  <a:srgbClr val="000000"/>
                </a:solidFill>
                <a:latin typeface="Arial Rounded MT" panose="02000506050000020004" pitchFamily="2" charset="0"/>
              </a:rPr>
              <a:t>improvement ventilation in the building,</a:t>
            </a:r>
            <a:r>
              <a:rPr lang="en-US" sz="1800" b="0" i="0" u="none" strike="noStrike" baseline="0" dirty="0">
                <a:solidFill>
                  <a:srgbClr val="0081AC"/>
                </a:solidFill>
                <a:latin typeface="Arial Rounded MT" panose="02000506050000020004" pitchFamily="2" charset="0"/>
              </a:rPr>
              <a:t> </a:t>
            </a:r>
            <a:r>
              <a:rPr lang="en-US" sz="1800" b="0" i="0" u="none" strike="noStrike" baseline="0" dirty="0">
                <a:solidFill>
                  <a:srgbClr val="000000"/>
                </a:solidFill>
                <a:latin typeface="Arial Rounded MT" panose="02000506050000020004" pitchFamily="2" charset="0"/>
              </a:rPr>
              <a:t>and limiting time spent in the clinical zone</a:t>
            </a:r>
          </a:p>
          <a:p>
            <a:pPr algn="l"/>
            <a:r>
              <a:rPr lang="en-US" sz="1800" b="0" i="0" u="none" strike="noStrike" baseline="0" dirty="0">
                <a:solidFill>
                  <a:srgbClr val="000000"/>
                </a:solidFill>
                <a:latin typeface="Arial Rounded MT" panose="02000506050000020004" pitchFamily="2" charset="0"/>
              </a:rPr>
              <a:t>Comfort should be taken into consideration when PPE is selected and purchased</a:t>
            </a:r>
          </a:p>
          <a:p>
            <a:pPr algn="l"/>
            <a:r>
              <a:rPr lang="en-US" sz="1800" b="0" i="0" u="none" strike="noStrike" baseline="0" dirty="0">
                <a:solidFill>
                  <a:srgbClr val="000000"/>
                </a:solidFill>
                <a:latin typeface="Arial Rounded MT" panose="02000506050000020004" pitchFamily="2" charset="0"/>
              </a:rPr>
              <a:t>HWs be provided with PPE design that allows them to drink water and </a:t>
            </a:r>
            <a:r>
              <a:rPr lang="pt-BR" sz="1800" b="0" i="0" u="none" strike="noStrike" baseline="0" dirty="0">
                <a:solidFill>
                  <a:srgbClr val="000000"/>
                </a:solidFill>
                <a:latin typeface="Arial Rounded MT" panose="02000506050000020004" pitchFamily="2" charset="0"/>
              </a:rPr>
              <a:t>take breaks as </a:t>
            </a:r>
            <a:r>
              <a:rPr lang="pt-BR" sz="1800" b="0" i="0" u="none" strike="noStrike" baseline="0" dirty="0" err="1">
                <a:solidFill>
                  <a:srgbClr val="000000"/>
                </a:solidFill>
                <a:latin typeface="Arial Rounded MT" panose="02000506050000020004" pitchFamily="2" charset="0"/>
              </a:rPr>
              <a:t>needed</a:t>
            </a:r>
            <a:endParaRPr lang="pt-BR" dirty="0">
              <a:latin typeface="Arial Rounded MT" panose="02000506050000020004" pitchFamily="2" charset="0"/>
            </a:endParaRPr>
          </a:p>
        </p:txBody>
      </p:sp>
      <p:pic>
        <p:nvPicPr>
          <p:cNvPr id="42" name="Imagem 41">
            <a:extLst>
              <a:ext uri="{FF2B5EF4-FFF2-40B4-BE49-F238E27FC236}">
                <a16:creationId xmlns:a16="http://schemas.microsoft.com/office/drawing/2014/main" xmlns="" id="{3F045020-36C8-3DE3-1BED-6ED7C7968B79}"/>
              </a:ext>
            </a:extLst>
          </p:cNvPr>
          <p:cNvPicPr>
            <a:picLocks noChangeAspect="1"/>
          </p:cNvPicPr>
          <p:nvPr/>
        </p:nvPicPr>
        <p:blipFill>
          <a:blip r:embed="rId3"/>
          <a:stretch>
            <a:fillRect/>
          </a:stretch>
        </p:blipFill>
        <p:spPr>
          <a:xfrm>
            <a:off x="19014139" y="943435"/>
            <a:ext cx="5794404" cy="5410727"/>
          </a:xfrm>
          <a:prstGeom prst="rect">
            <a:avLst/>
          </a:prstGeom>
        </p:spPr>
      </p:pic>
      <p:pic>
        <p:nvPicPr>
          <p:cNvPr id="44" name="Imagem 43">
            <a:extLst>
              <a:ext uri="{FF2B5EF4-FFF2-40B4-BE49-F238E27FC236}">
                <a16:creationId xmlns:a16="http://schemas.microsoft.com/office/drawing/2014/main" xmlns="" id="{B9F30BBD-B8B1-8CFB-DCDC-180EB42A99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45" name="Picture 2" descr="Identidade Visual :: EE - ESCOLA DE ENFERMAGEM">
            <a:extLst>
              <a:ext uri="{FF2B5EF4-FFF2-40B4-BE49-F238E27FC236}">
                <a16:creationId xmlns:a16="http://schemas.microsoft.com/office/drawing/2014/main" xmlns="" id="{EBD24647-B45A-02BD-300B-7C4BC70F9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2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3046130" y="276610"/>
            <a:ext cx="6205169"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Inner and </a:t>
            </a:r>
            <a:r>
              <a:rPr lang="en-US" sz="3200" dirty="0" err="1">
                <a:ln>
                  <a:solidFill>
                    <a:srgbClr val="000000"/>
                  </a:solidFill>
                </a:ln>
                <a:solidFill>
                  <a:srgbClr val="000000"/>
                </a:solidFill>
                <a:latin typeface="Arial Rounded MT" panose="02000506050000020004" pitchFamily="2" charset="0"/>
              </a:rPr>
              <a:t>Outter</a:t>
            </a:r>
            <a:r>
              <a:rPr lang="en-US" sz="3200" dirty="0">
                <a:ln>
                  <a:solidFill>
                    <a:srgbClr val="000000"/>
                  </a:solidFill>
                </a:ln>
                <a:solidFill>
                  <a:srgbClr val="000000"/>
                </a:solidFill>
                <a:latin typeface="Arial Rounded MT" panose="02000506050000020004" pitchFamily="2" charset="0"/>
              </a:rPr>
              <a:t> settings</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52543" y="1302756"/>
            <a:ext cx="2737528" cy="2737528"/>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370317" y="3808651"/>
            <a:ext cx="5539164" cy="2554545"/>
          </a:xfrm>
          <a:prstGeom prst="rect">
            <a:avLst/>
          </a:prstGeom>
          <a:noFill/>
        </p:spPr>
        <p:txBody>
          <a:bodyPr wrap="square">
            <a:spAutoFit/>
          </a:bodyPr>
          <a:lstStyle/>
          <a:p>
            <a:pPr marL="342900" indent="-342900" algn="l">
              <a:buFont typeface="Arial" panose="020B0604020202020204" pitchFamily="34" charset="0"/>
              <a:buChar char="•"/>
            </a:pPr>
            <a:r>
              <a:rPr lang="pt-BR" sz="2000" b="0" i="0" u="none" strike="noStrike" baseline="0" dirty="0" err="1">
                <a:solidFill>
                  <a:srgbClr val="000000"/>
                </a:solidFill>
                <a:latin typeface="Arial Rounded MT" panose="02000506050000020004" pitchFamily="2" charset="0"/>
              </a:rPr>
              <a:t>Shortages</a:t>
            </a:r>
            <a:r>
              <a:rPr lang="en-US" sz="2000" b="0" i="0" u="none" strike="noStrike" baseline="0" dirty="0">
                <a:solidFill>
                  <a:srgbClr val="000000"/>
                </a:solidFill>
                <a:latin typeface="Arial Rounded MT" panose="02000506050000020004" pitchFamily="2" charset="0"/>
              </a:rPr>
              <a:t> in public and private HFs</a:t>
            </a:r>
          </a:p>
          <a:p>
            <a:pPr marL="342900" indent="-342900" algn="l">
              <a:buFont typeface="Arial" panose="020B0604020202020204" pitchFamily="34" charset="0"/>
              <a:buChar char="•"/>
            </a:pPr>
            <a:r>
              <a:rPr lang="en-US" sz="2000" b="0" i="0" u="none" strike="noStrike" baseline="0" dirty="0">
                <a:solidFill>
                  <a:srgbClr val="000000"/>
                </a:solidFill>
                <a:latin typeface="Arial Rounded MT" panose="02000506050000020004" pitchFamily="2" charset="0"/>
              </a:rPr>
              <a:t>Specific sizes needed for adequate protection were unavailable, which led to the use of poorly fitted PPE</a:t>
            </a:r>
          </a:p>
          <a:p>
            <a:pPr marL="342900" indent="-342900" algn="l">
              <a:buFont typeface="Arial" panose="020B0604020202020204" pitchFamily="34" charset="0"/>
              <a:buChar char="•"/>
            </a:pPr>
            <a:r>
              <a:rPr lang="en-US" sz="2000" dirty="0">
                <a:solidFill>
                  <a:srgbClr val="000000"/>
                </a:solidFill>
                <a:latin typeface="Arial Rounded MT" panose="02000506050000020004" pitchFamily="2" charset="0"/>
              </a:rPr>
              <a:t>I</a:t>
            </a:r>
            <a:r>
              <a:rPr lang="en-US" sz="2000" b="0" i="0" u="none" strike="noStrike" baseline="0" dirty="0">
                <a:solidFill>
                  <a:srgbClr val="000000"/>
                </a:solidFill>
                <a:latin typeface="Arial Rounded MT" panose="02000506050000020004" pitchFamily="2" charset="0"/>
              </a:rPr>
              <a:t>nadequate adaptations: non-evidence-based reuse, extended use, and reprocessing practices.</a:t>
            </a:r>
          </a:p>
          <a:p>
            <a:pPr marL="342900" indent="-342900" algn="l">
              <a:buFont typeface="Arial" panose="020B0604020202020204" pitchFamily="34" charset="0"/>
              <a:buChar char="•"/>
            </a:pPr>
            <a:r>
              <a:rPr lang="en-US" sz="2000" b="0" i="0" u="none" strike="noStrike" baseline="0" dirty="0">
                <a:solidFill>
                  <a:srgbClr val="000000"/>
                </a:solidFill>
                <a:latin typeface="Arial Rounded MT" panose="02000506050000020004" pitchFamily="2" charset="0"/>
              </a:rPr>
              <a:t>HW to purchase their own </a:t>
            </a:r>
            <a:r>
              <a:rPr lang="pt-BR" sz="2000" b="0" i="0" u="none" strike="noStrike" baseline="0" dirty="0">
                <a:solidFill>
                  <a:srgbClr val="000000"/>
                </a:solidFill>
                <a:latin typeface="Arial Rounded MT" panose="02000506050000020004" pitchFamily="2" charset="0"/>
              </a:rPr>
              <a:t>PPE</a:t>
            </a:r>
            <a:endParaRPr lang="pt-BR" sz="2000" dirty="0">
              <a:latin typeface="Arial Rounded MT" panose="02000506050000020004" pitchFamily="2" charset="0"/>
            </a:endParaRP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370317" y="2529545"/>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5909481" y="2131764"/>
            <a:ext cx="6011055" cy="3755627"/>
          </a:xfrm>
          <a:prstGeom prst="rect">
            <a:avLst/>
          </a:prstGeom>
          <a:solidFill>
            <a:schemeClr val="accent6">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algn="l"/>
            <a:r>
              <a:rPr lang="en-US" sz="2000" dirty="0">
                <a:solidFill>
                  <a:srgbClr val="000000"/>
                </a:solidFill>
                <a:latin typeface="Arial Rounded MT" panose="02000506050000020004" pitchFamily="2" charset="0"/>
              </a:rPr>
              <a:t>M</a:t>
            </a:r>
            <a:r>
              <a:rPr lang="en-US" sz="2000" b="0" i="0" u="none" strike="noStrike" baseline="0" dirty="0">
                <a:solidFill>
                  <a:srgbClr val="000000"/>
                </a:solidFill>
                <a:latin typeface="Arial Rounded MT" panose="02000506050000020004" pitchFamily="2" charset="0"/>
              </a:rPr>
              <a:t>obile teams replace</a:t>
            </a:r>
            <a:r>
              <a:rPr lang="en-US" sz="2000" b="0" i="0" u="none" strike="noStrike" dirty="0">
                <a:solidFill>
                  <a:srgbClr val="000000"/>
                </a:solidFill>
                <a:latin typeface="Arial Rounded MT" panose="02000506050000020004" pitchFamily="2" charset="0"/>
              </a:rPr>
              <a:t> </a:t>
            </a:r>
            <a:r>
              <a:rPr lang="en-US" sz="2000" b="0" i="0" u="none" strike="noStrike" baseline="0" dirty="0">
                <a:solidFill>
                  <a:srgbClr val="000000"/>
                </a:solidFill>
                <a:latin typeface="Arial Rounded MT" panose="02000506050000020004" pitchFamily="2" charset="0"/>
              </a:rPr>
              <a:t>PPE actively</a:t>
            </a:r>
          </a:p>
          <a:p>
            <a:pPr algn="l"/>
            <a:r>
              <a:rPr lang="en-US" sz="2000" b="0" i="0" u="none" strike="noStrike" baseline="0" dirty="0">
                <a:solidFill>
                  <a:srgbClr val="000000"/>
                </a:solidFill>
                <a:latin typeface="Arial Rounded MT" panose="02000506050000020004" pitchFamily="2" charset="0"/>
              </a:rPr>
              <a:t>Procedures to reduce the degradation of the equipment</a:t>
            </a:r>
          </a:p>
          <a:p>
            <a:pPr algn="l"/>
            <a:r>
              <a:rPr lang="en-US" sz="2000" b="0" i="0" u="none" strike="noStrike" baseline="0" dirty="0">
                <a:solidFill>
                  <a:srgbClr val="000000"/>
                </a:solidFill>
                <a:latin typeface="Arial Rounded MT" panose="02000506050000020004" pitchFamily="2" charset="0"/>
              </a:rPr>
              <a:t>Education</a:t>
            </a:r>
            <a:r>
              <a:rPr lang="en-US" sz="2000" b="0" i="0" u="none" strike="noStrike" dirty="0">
                <a:solidFill>
                  <a:srgbClr val="000000"/>
                </a:solidFill>
                <a:latin typeface="Arial Rounded MT" panose="02000506050000020004" pitchFamily="2" charset="0"/>
              </a:rPr>
              <a:t> </a:t>
            </a:r>
            <a:r>
              <a:rPr lang="en-US" sz="2000" b="0" i="0" u="none" strike="noStrike" baseline="0" dirty="0">
                <a:solidFill>
                  <a:srgbClr val="000000"/>
                </a:solidFill>
                <a:latin typeface="Arial Rounded MT" panose="02000506050000020004" pitchFamily="2" charset="0"/>
              </a:rPr>
              <a:t>to reduce unnecessary PPE use and waste</a:t>
            </a:r>
          </a:p>
          <a:p>
            <a:pPr algn="l"/>
            <a:r>
              <a:rPr lang="en-US" sz="2000" b="0" i="0" u="none" strike="noStrike" baseline="0" dirty="0">
                <a:solidFill>
                  <a:srgbClr val="000000"/>
                </a:solidFill>
                <a:latin typeface="Arial Rounded MT" panose="02000506050000020004" pitchFamily="2" charset="0"/>
              </a:rPr>
              <a:t>PPE reprocessing systems during extreme conditions</a:t>
            </a:r>
            <a:r>
              <a:rPr lang="en-US" sz="2000" b="0" i="0" u="none" strike="noStrike" baseline="0" dirty="0">
                <a:solidFill>
                  <a:srgbClr val="0081AC"/>
                </a:solidFill>
                <a:latin typeface="Arial Rounded MT" panose="02000506050000020004" pitchFamily="2" charset="0"/>
              </a:rPr>
              <a:t> </a:t>
            </a:r>
          </a:p>
          <a:p>
            <a:pPr lvl="1"/>
            <a:r>
              <a:rPr lang="en-US" sz="2000" dirty="0">
                <a:solidFill>
                  <a:srgbClr val="000000"/>
                </a:solidFill>
                <a:latin typeface="Arial Rounded MT" panose="02000506050000020004" pitchFamily="2" charset="0"/>
              </a:rPr>
              <a:t>Identification and tracking of reprocessed PPE </a:t>
            </a:r>
          </a:p>
          <a:p>
            <a:pPr algn="l"/>
            <a:r>
              <a:rPr lang="en-US" sz="2000" b="0" i="0" u="none" strike="noStrike" baseline="0" dirty="0">
                <a:solidFill>
                  <a:srgbClr val="000000"/>
                </a:solidFill>
                <a:latin typeface="Arial Rounded MT" panose="02000506050000020004" pitchFamily="2" charset="0"/>
              </a:rPr>
              <a:t>Improved implementation of PPE stock control and supply procedures</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2102413" y="962519"/>
            <a:ext cx="7987174"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PPE shortage / unavailability</a:t>
            </a:r>
          </a:p>
        </p:txBody>
      </p:sp>
      <p:pic>
        <p:nvPicPr>
          <p:cNvPr id="12" name="Imagem 11">
            <a:extLst>
              <a:ext uri="{FF2B5EF4-FFF2-40B4-BE49-F238E27FC236}">
                <a16:creationId xmlns:a16="http://schemas.microsoft.com/office/drawing/2014/main" xmlns="" id="{60E2FE63-E00E-D9AC-E994-5E8E941AAF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13" name="Picture 2" descr="Identidade Visual :: EE - ESCOLA DE ENFERMAGEM">
            <a:extLst>
              <a:ext uri="{FF2B5EF4-FFF2-40B4-BE49-F238E27FC236}">
                <a16:creationId xmlns:a16="http://schemas.microsoft.com/office/drawing/2014/main" xmlns="" id="{F2548235-4F92-5178-5198-AEC1B15D2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5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2993415" y="240590"/>
            <a:ext cx="6205169"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Inner and </a:t>
            </a:r>
            <a:r>
              <a:rPr lang="en-US" sz="3200" dirty="0" err="1">
                <a:ln>
                  <a:solidFill>
                    <a:srgbClr val="000000"/>
                  </a:solidFill>
                </a:ln>
                <a:solidFill>
                  <a:srgbClr val="000000"/>
                </a:solidFill>
                <a:latin typeface="Arial Rounded MT" panose="02000506050000020004" pitchFamily="2" charset="0"/>
              </a:rPr>
              <a:t>Outter</a:t>
            </a:r>
            <a:r>
              <a:rPr lang="en-US" sz="3200" dirty="0">
                <a:ln>
                  <a:solidFill>
                    <a:srgbClr val="000000"/>
                  </a:solidFill>
                </a:ln>
                <a:solidFill>
                  <a:srgbClr val="000000"/>
                </a:solidFill>
                <a:latin typeface="Arial Rounded MT" panose="02000506050000020004" pitchFamily="2" charset="0"/>
              </a:rPr>
              <a:t> settings</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2102413" y="913443"/>
            <a:ext cx="7987174"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Supply and logistics problems</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6597" y="1346412"/>
            <a:ext cx="2409982" cy="2409982"/>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271464" y="3398184"/>
            <a:ext cx="5824536" cy="3139321"/>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Lack of biocontainment unit to discharge disposable PPE</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Inadequate space layout between clean and contaminated area</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Inadequate donning and doffing zones</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Unavailability fit test performance of respirators</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Conflicting or lack of PPE protocols</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Inefficient communication between HF leaders or managers and frontline HWs</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External influences in the adherence to PPE good practice</a:t>
            </a: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614726" y="2131764"/>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5909481" y="2131764"/>
            <a:ext cx="6011055" cy="3755627"/>
          </a:xfrm>
          <a:prstGeom prst="rect">
            <a:avLst/>
          </a:prstGeom>
          <a:solidFill>
            <a:schemeClr val="accent6">
              <a:lumMod val="40000"/>
              <a:lumOff val="60000"/>
            </a:schemeClr>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algn="l"/>
            <a:r>
              <a:rPr lang="en-US" sz="2000" dirty="0">
                <a:solidFill>
                  <a:srgbClr val="000000"/>
                </a:solidFill>
                <a:latin typeface="Arial Rounded MT" panose="02000506050000020004" pitchFamily="2" charset="0"/>
              </a:rPr>
              <a:t>Implementation of specific PPE protocols as part of a HF policy, involving HWs.</a:t>
            </a:r>
          </a:p>
          <a:p>
            <a:pPr algn="l"/>
            <a:r>
              <a:rPr lang="en-US" sz="2000" dirty="0">
                <a:solidFill>
                  <a:srgbClr val="000000"/>
                </a:solidFill>
                <a:latin typeface="Arial Rounded MT" panose="02000506050000020004" pitchFamily="2" charset="0"/>
              </a:rPr>
              <a:t>Have a response plan in the context of pandemic</a:t>
            </a:r>
          </a:p>
          <a:p>
            <a:pPr algn="l"/>
            <a:r>
              <a:rPr lang="en-US" sz="2000" dirty="0">
                <a:solidFill>
                  <a:srgbClr val="000000"/>
                </a:solidFill>
                <a:latin typeface="Arial Rounded MT" panose="02000506050000020004" pitchFamily="2" charset="0"/>
              </a:rPr>
              <a:t>robust regular training and qualifications periodic </a:t>
            </a:r>
          </a:p>
          <a:p>
            <a:pPr algn="l"/>
            <a:r>
              <a:rPr lang="en-US" sz="2000" dirty="0">
                <a:solidFill>
                  <a:srgbClr val="000000"/>
                </a:solidFill>
                <a:latin typeface="Arial Rounded MT" panose="02000506050000020004" pitchFamily="2" charset="0"/>
              </a:rPr>
              <a:t>fit testing and appropriate mask sizing</a:t>
            </a:r>
          </a:p>
          <a:p>
            <a:pPr algn="l"/>
            <a:r>
              <a:rPr lang="en-US" sz="2000" dirty="0">
                <a:solidFill>
                  <a:srgbClr val="000000"/>
                </a:solidFill>
                <a:latin typeface="Arial Rounded MT" panose="02000506050000020004" pitchFamily="2" charset="0"/>
              </a:rPr>
              <a:t>PPE compliance monitoring </a:t>
            </a:r>
          </a:p>
          <a:p>
            <a:pPr algn="l"/>
            <a:r>
              <a:rPr lang="en-US" sz="2000" dirty="0">
                <a:solidFill>
                  <a:srgbClr val="000000"/>
                </a:solidFill>
                <a:latin typeface="Arial Rounded MT" panose="02000506050000020004" pitchFamily="2" charset="0"/>
              </a:rPr>
              <a:t>PPE provision as per the level of risk in different zones</a:t>
            </a:r>
          </a:p>
          <a:p>
            <a:pPr algn="l"/>
            <a:r>
              <a:rPr lang="en-US" sz="2000" dirty="0">
                <a:solidFill>
                  <a:srgbClr val="000000"/>
                </a:solidFill>
                <a:latin typeface="Arial Rounded MT" panose="02000506050000020004" pitchFamily="2" charset="0"/>
              </a:rPr>
              <a:t>Use of additional PPE like powered air purifying respirators (PAPRs) in all areas allocated for aerosol-generating procedures</a:t>
            </a:r>
          </a:p>
          <a:p>
            <a:pPr algn="l"/>
            <a:r>
              <a:rPr lang="en-US" sz="2000" dirty="0">
                <a:solidFill>
                  <a:srgbClr val="000000"/>
                </a:solidFill>
                <a:latin typeface="Arial Rounded MT" panose="02000506050000020004" pitchFamily="2" charset="0"/>
              </a:rPr>
              <a:t>Donning and doffing area designations</a:t>
            </a:r>
          </a:p>
        </p:txBody>
      </p:sp>
      <p:pic>
        <p:nvPicPr>
          <p:cNvPr id="2" name="Imagem 1">
            <a:extLst>
              <a:ext uri="{FF2B5EF4-FFF2-40B4-BE49-F238E27FC236}">
                <a16:creationId xmlns:a16="http://schemas.microsoft.com/office/drawing/2014/main" xmlns="" id="{80C50888-B684-D209-B1EB-65F052CAE8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5" name="Picture 2" descr="Identidade Visual :: EE - ESCOLA DE ENFERMAGEM">
            <a:extLst>
              <a:ext uri="{FF2B5EF4-FFF2-40B4-BE49-F238E27FC236}">
                <a16:creationId xmlns:a16="http://schemas.microsoft.com/office/drawing/2014/main" xmlns="" id="{A6ED126C-81D1-4585-380F-4E08D45A1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8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3060691" y="175341"/>
            <a:ext cx="6205169"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Inner and </a:t>
            </a:r>
            <a:r>
              <a:rPr lang="en-US" sz="3200" dirty="0" err="1">
                <a:ln>
                  <a:solidFill>
                    <a:srgbClr val="000000"/>
                  </a:solidFill>
                </a:ln>
                <a:solidFill>
                  <a:srgbClr val="000000"/>
                </a:solidFill>
                <a:latin typeface="Arial Rounded MT" panose="02000506050000020004" pitchFamily="2" charset="0"/>
              </a:rPr>
              <a:t>Outter</a:t>
            </a:r>
            <a:r>
              <a:rPr lang="en-US" sz="3200" dirty="0">
                <a:ln>
                  <a:solidFill>
                    <a:srgbClr val="000000"/>
                  </a:solidFill>
                </a:ln>
                <a:solidFill>
                  <a:srgbClr val="000000"/>
                </a:solidFill>
                <a:latin typeface="Arial Rounded MT" panose="02000506050000020004" pitchFamily="2" charset="0"/>
              </a:rPr>
              <a:t> settings</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1248770" y="802803"/>
            <a:ext cx="969446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000000"/>
                  </a:solidFill>
                </a:ln>
                <a:solidFill>
                  <a:srgbClr val="000000"/>
                </a:solidFill>
                <a:effectLst/>
                <a:uLnTx/>
                <a:uFillTx/>
                <a:latin typeface="Arial Rounded MT" panose="02000506050000020004" pitchFamily="2" charset="0"/>
                <a:ea typeface="+mn-ea"/>
                <a:cs typeface="+mn-cs"/>
              </a:rPr>
              <a:t>HF inadequate infrastructure, lack of preparedness</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7982" y="1743132"/>
            <a:ext cx="2737528" cy="2737528"/>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271464" y="4306597"/>
            <a:ext cx="5539164" cy="1015663"/>
          </a:xfrm>
          <a:prstGeom prst="rect">
            <a:avLst/>
          </a:prstGeom>
          <a:noFill/>
        </p:spPr>
        <p:txBody>
          <a:bodyPr wrap="square">
            <a:spAutoFit/>
          </a:bodyPr>
          <a:lstStyle/>
          <a:p>
            <a:pPr algn="l"/>
            <a:r>
              <a:rPr lang="en-US" sz="2000" b="0" i="0" u="none" strike="noStrike" baseline="0" dirty="0">
                <a:solidFill>
                  <a:srgbClr val="000000"/>
                </a:solidFill>
                <a:latin typeface="Arial Rounded MT" panose="02000506050000020004" pitchFamily="2" charset="0"/>
              </a:rPr>
              <a:t>PPE supply chain and stockpiling efforts were thwarted by logistics, planning and communication challenges</a:t>
            </a: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271464" y="3241101"/>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5909481" y="2131764"/>
            <a:ext cx="6011055" cy="3755627"/>
          </a:xfrm>
          <a:prstGeom prst="rect">
            <a:avLst/>
          </a:prstGeom>
          <a:solidFill>
            <a:schemeClr val="accent6">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algn="l"/>
            <a:r>
              <a:rPr lang="en-US" sz="2000" dirty="0">
                <a:solidFill>
                  <a:srgbClr val="000000"/>
                </a:solidFill>
                <a:latin typeface="Arial Rounded MT" panose="02000506050000020004" pitchFamily="2" charset="0"/>
              </a:rPr>
              <a:t>PPE can be selected and purchased according to HW’s body sizes and preferences </a:t>
            </a:r>
          </a:p>
          <a:p>
            <a:pPr algn="l"/>
            <a:r>
              <a:rPr lang="en-US" sz="2000" dirty="0">
                <a:solidFill>
                  <a:srgbClr val="000000"/>
                </a:solidFill>
                <a:latin typeface="Arial Rounded MT" panose="02000506050000020004" pitchFamily="2" charset="0"/>
              </a:rPr>
              <a:t>Institutional processes established &amp; monitored for quality and performance</a:t>
            </a:r>
          </a:p>
          <a:p>
            <a:pPr algn="l"/>
            <a:r>
              <a:rPr lang="en-US" sz="2000" dirty="0">
                <a:solidFill>
                  <a:srgbClr val="000000"/>
                </a:solidFill>
                <a:latin typeface="Arial Rounded MT" panose="02000506050000020004" pitchFamily="2" charset="0"/>
              </a:rPr>
              <a:t>Processes to manage supply of PPE and maintain a baseline inventory of every critical item</a:t>
            </a:r>
          </a:p>
          <a:p>
            <a:pPr algn="l"/>
            <a:r>
              <a:rPr lang="en-US" sz="2000" dirty="0">
                <a:solidFill>
                  <a:srgbClr val="000000"/>
                </a:solidFill>
                <a:latin typeface="Arial Rounded MT" panose="02000506050000020004" pitchFamily="2" charset="0"/>
              </a:rPr>
              <a:t>To conduct a routine facility-level assessment of the PPE supply</a:t>
            </a:r>
          </a:p>
          <a:p>
            <a:pPr algn="l"/>
            <a:r>
              <a:rPr lang="en-US" sz="2000" dirty="0">
                <a:solidFill>
                  <a:srgbClr val="000000"/>
                </a:solidFill>
                <a:latin typeface="Arial Rounded MT" panose="02000506050000020004" pitchFamily="2" charset="0"/>
              </a:rPr>
              <a:t>PPE can be allocated and organized to maximize space and to optimize access and distribution</a:t>
            </a:r>
          </a:p>
        </p:txBody>
      </p:sp>
      <p:pic>
        <p:nvPicPr>
          <p:cNvPr id="2" name="Imagem 1">
            <a:extLst>
              <a:ext uri="{FF2B5EF4-FFF2-40B4-BE49-F238E27FC236}">
                <a16:creationId xmlns:a16="http://schemas.microsoft.com/office/drawing/2014/main" xmlns="" id="{B39DBB88-DA7E-9D25-2D5D-2D21AD4D2C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5" name="Picture 2" descr="Identidade Visual :: EE - ESCOLA DE ENFERMAGEM">
            <a:extLst>
              <a:ext uri="{FF2B5EF4-FFF2-40B4-BE49-F238E27FC236}">
                <a16:creationId xmlns:a16="http://schemas.microsoft.com/office/drawing/2014/main" xmlns="" id="{27FBE7BC-96F2-28CB-A8D8-676F3D34B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4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3004785" y="235690"/>
            <a:ext cx="6205169"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Inner and </a:t>
            </a:r>
            <a:r>
              <a:rPr lang="en-US" sz="3200" dirty="0" err="1">
                <a:ln>
                  <a:solidFill>
                    <a:srgbClr val="000000"/>
                  </a:solidFill>
                </a:ln>
                <a:solidFill>
                  <a:srgbClr val="000000"/>
                </a:solidFill>
                <a:latin typeface="Arial Rounded MT" panose="02000506050000020004" pitchFamily="2" charset="0"/>
              </a:rPr>
              <a:t>Outter</a:t>
            </a:r>
            <a:r>
              <a:rPr lang="en-US" sz="3200" dirty="0">
                <a:ln>
                  <a:solidFill>
                    <a:srgbClr val="000000"/>
                  </a:solidFill>
                </a:ln>
                <a:solidFill>
                  <a:srgbClr val="000000"/>
                </a:solidFill>
                <a:latin typeface="Arial Rounded MT" panose="02000506050000020004" pitchFamily="2" charset="0"/>
              </a:rPr>
              <a:t> settings</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2210938" y="944230"/>
            <a:ext cx="7987174"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Policy &amp; procedures communication</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6597" y="1346412"/>
            <a:ext cx="2409982" cy="2409982"/>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271464" y="3398184"/>
            <a:ext cx="5824536" cy="2031325"/>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PPE policies not consistent or constantly changing</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Too much irrelevant information creates confusion among HWs</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Daily updates were not helpful because HWs needed consistent PPE recommendations and guidelines</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Lack of leadership and team cohesion</a:t>
            </a: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614726" y="2131764"/>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6096000" y="2131764"/>
            <a:ext cx="5824536" cy="3755627"/>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marL="0" indent="0" algn="l">
              <a:buNone/>
            </a:pPr>
            <a:r>
              <a:rPr lang="en-US" sz="2000" b="0" i="0" u="none" strike="noStrike" baseline="0" dirty="0">
                <a:solidFill>
                  <a:srgbClr val="000000"/>
                </a:solidFill>
                <a:latin typeface="Arial Rounded MT" panose="02000506050000020004" pitchFamily="2" charset="0"/>
              </a:rPr>
              <a:t>Alternative communication might be used:</a:t>
            </a:r>
          </a:p>
          <a:p>
            <a:pPr algn="l"/>
            <a:r>
              <a:rPr lang="en-US" sz="2000" b="0" i="0" u="none" strike="noStrike" baseline="0" dirty="0">
                <a:solidFill>
                  <a:srgbClr val="000000"/>
                </a:solidFill>
                <a:latin typeface="Arial Rounded MT" panose="02000506050000020004" pitchFamily="2" charset="0"/>
              </a:rPr>
              <a:t>hand-signs taught to all HWs, </a:t>
            </a:r>
          </a:p>
          <a:p>
            <a:pPr algn="l"/>
            <a:r>
              <a:rPr lang="en-US" sz="2000" b="0" i="0" u="none" strike="noStrike" baseline="0" dirty="0">
                <a:solidFill>
                  <a:srgbClr val="000000"/>
                </a:solidFill>
                <a:latin typeface="Arial Rounded MT" panose="02000506050000020004" pitchFamily="2" charset="0"/>
              </a:rPr>
              <a:t>writing on glass doors with markers, </a:t>
            </a:r>
          </a:p>
          <a:p>
            <a:pPr algn="l"/>
            <a:r>
              <a:rPr lang="en-US" sz="2000" b="0" i="0" u="none" strike="noStrike" baseline="0" dirty="0">
                <a:solidFill>
                  <a:srgbClr val="000000"/>
                </a:solidFill>
                <a:latin typeface="Arial Rounded MT" panose="02000506050000020004" pitchFamily="2" charset="0"/>
              </a:rPr>
              <a:t>creation of laminated cards for use by the team</a:t>
            </a:r>
            <a:r>
              <a:rPr lang="en-US" sz="2000" b="0" i="0" u="none" strike="noStrike" baseline="0" dirty="0">
                <a:solidFill>
                  <a:srgbClr val="0081AC"/>
                </a:solidFill>
                <a:latin typeface="Arial Rounded MT" panose="02000506050000020004" pitchFamily="2" charset="0"/>
              </a:rPr>
              <a:t> </a:t>
            </a:r>
            <a:r>
              <a:rPr lang="en-US" sz="2000" b="0" i="0" u="none" strike="noStrike" baseline="0" dirty="0">
                <a:solidFill>
                  <a:srgbClr val="000000"/>
                </a:solidFill>
                <a:latin typeface="Arial Rounded MT" panose="02000506050000020004" pitchFamily="2" charset="0"/>
              </a:rPr>
              <a:t>and text messaging apps to discuss key points with the staff</a:t>
            </a:r>
          </a:p>
          <a:p>
            <a:pPr marL="0" indent="0" algn="l">
              <a:buNone/>
            </a:pPr>
            <a:r>
              <a:rPr lang="en-US" sz="2000" b="0" i="0" u="none" strike="noStrike" baseline="0" dirty="0">
                <a:solidFill>
                  <a:srgbClr val="000000"/>
                </a:solidFill>
                <a:latin typeface="Arial Rounded MT" panose="02000506050000020004" pitchFamily="2" charset="0"/>
              </a:rPr>
              <a:t>More complex strategies such as: </a:t>
            </a:r>
          </a:p>
          <a:p>
            <a:r>
              <a:rPr lang="en-US" sz="2000" b="0" i="0" u="none" strike="noStrike" baseline="0" dirty="0">
                <a:solidFill>
                  <a:srgbClr val="000000"/>
                </a:solidFill>
                <a:latin typeface="Arial Rounded MT" panose="02000506050000020004" pitchFamily="2" charset="0"/>
              </a:rPr>
              <a:t>routine evaluation and feedback regarding PPE adherence</a:t>
            </a:r>
            <a:endParaRPr lang="en-US" sz="2000" dirty="0">
              <a:solidFill>
                <a:srgbClr val="0081AC"/>
              </a:solidFill>
              <a:latin typeface="Arial Rounded MT" panose="02000506050000020004" pitchFamily="2" charset="0"/>
            </a:endParaRPr>
          </a:p>
          <a:p>
            <a:r>
              <a:rPr lang="en-US" sz="2000" b="0" i="0" u="none" strike="noStrike" baseline="0" dirty="0">
                <a:solidFill>
                  <a:srgbClr val="000000"/>
                </a:solidFill>
                <a:latin typeface="Arial Rounded MT" panose="02000506050000020004" pitchFamily="2" charset="0"/>
              </a:rPr>
              <a:t>departmental </a:t>
            </a:r>
            <a:r>
              <a:rPr lang="pt-BR" sz="2000" b="0" i="0" u="none" strike="noStrike" baseline="0" dirty="0" err="1">
                <a:solidFill>
                  <a:srgbClr val="000000"/>
                </a:solidFill>
                <a:latin typeface="Arial Rounded MT" panose="02000506050000020004" pitchFamily="2" charset="0"/>
              </a:rPr>
              <a:t>bulletins</a:t>
            </a:r>
            <a:endParaRPr lang="pt-BR" sz="2000" b="0" i="0" u="none" strike="noStrike" baseline="0" dirty="0">
              <a:solidFill>
                <a:srgbClr val="000000"/>
              </a:solidFill>
              <a:latin typeface="Arial Rounded MT" panose="02000506050000020004" pitchFamily="2" charset="0"/>
            </a:endParaRPr>
          </a:p>
          <a:p>
            <a:r>
              <a:rPr lang="pt-BR" sz="2000" b="0" i="0" u="none" strike="noStrike" baseline="0" dirty="0" err="1">
                <a:solidFill>
                  <a:srgbClr val="000000"/>
                </a:solidFill>
                <a:latin typeface="Arial Rounded MT" panose="02000506050000020004" pitchFamily="2" charset="0"/>
              </a:rPr>
              <a:t>and</a:t>
            </a:r>
            <a:r>
              <a:rPr lang="pt-BR" sz="2000" b="0" i="0" u="none" strike="noStrike" baseline="0" dirty="0">
                <a:solidFill>
                  <a:srgbClr val="000000"/>
                </a:solidFill>
                <a:latin typeface="Arial Rounded MT" panose="02000506050000020004" pitchFamily="2" charset="0"/>
              </a:rPr>
              <a:t> face-</a:t>
            </a:r>
            <a:r>
              <a:rPr lang="pt-BR" sz="2000" b="0" i="0" u="none" strike="noStrike" baseline="0" dirty="0" err="1">
                <a:solidFill>
                  <a:srgbClr val="000000"/>
                </a:solidFill>
                <a:latin typeface="Arial Rounded MT" panose="02000506050000020004" pitchFamily="2" charset="0"/>
              </a:rPr>
              <a:t>to</a:t>
            </a:r>
            <a:r>
              <a:rPr lang="pt-BR" sz="2000" b="0" i="0" u="none" strike="noStrike" baseline="0" dirty="0">
                <a:solidFill>
                  <a:srgbClr val="000000"/>
                </a:solidFill>
                <a:latin typeface="Arial Rounded MT" panose="02000506050000020004" pitchFamily="2" charset="0"/>
              </a:rPr>
              <a:t>-face briefings</a:t>
            </a:r>
            <a:endParaRPr lang="en-US" sz="2000" dirty="0">
              <a:solidFill>
                <a:srgbClr val="000000"/>
              </a:solidFill>
              <a:latin typeface="Arial Rounded MT" panose="02000506050000020004" pitchFamily="2" charset="0"/>
            </a:endParaRPr>
          </a:p>
        </p:txBody>
      </p:sp>
      <p:pic>
        <p:nvPicPr>
          <p:cNvPr id="2" name="Imagem 1">
            <a:extLst>
              <a:ext uri="{FF2B5EF4-FFF2-40B4-BE49-F238E27FC236}">
                <a16:creationId xmlns:a16="http://schemas.microsoft.com/office/drawing/2014/main" xmlns="" id="{8F274FB0-2A52-6AF6-6A9C-30DAAC76551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5" name="Picture 2" descr="Identidade Visual :: EE - ESCOLA DE ENFERMAGEM">
            <a:extLst>
              <a:ext uri="{FF2B5EF4-FFF2-40B4-BE49-F238E27FC236}">
                <a16:creationId xmlns:a16="http://schemas.microsoft.com/office/drawing/2014/main" xmlns="" id="{E1BB710B-9F85-DEBC-F0EC-7E943CC78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1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2241646" y="350145"/>
            <a:ext cx="7708708"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Individual characteristics domain</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2102413" y="997564"/>
            <a:ext cx="7987174"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HW anxiety &amp; stress</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6598" y="1129969"/>
            <a:ext cx="2409982" cy="2409982"/>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271464" y="3181741"/>
            <a:ext cx="6211223" cy="3693319"/>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HWs were psychologically affected by clinical practice, especially in the context of the COVID-19 pandemic</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Situations like unannounced simulations involving mock patients and others related to risk perception concerning PPE problems engendered anxiety</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HWs were concerned that patients could experience anxiety and distress when they were unable to stay close or even see the face of the person treating them due to PPE use</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HWs were confused and lacked confidence about the available IPC guidelines and protocols</a:t>
            </a:r>
          </a:p>
          <a:p>
            <a:pPr marL="285750" indent="-285750" algn="l">
              <a:buFont typeface="Arial" panose="020B0604020202020204" pitchFamily="34" charset="0"/>
              <a:buChar char="•"/>
            </a:pPr>
            <a:endParaRPr lang="en-US" b="0" i="0" u="none" strike="noStrike" baseline="0" dirty="0">
              <a:solidFill>
                <a:srgbClr val="000000"/>
              </a:solidFill>
              <a:latin typeface="Arial Rounded MT" panose="02000506050000020004" pitchFamily="2" charset="0"/>
            </a:endParaRP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614726" y="2131764"/>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6708450" y="2131764"/>
            <a:ext cx="5212086" cy="3755627"/>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algn="l"/>
            <a:r>
              <a:rPr lang="pt-BR" sz="2000" b="0" i="0" u="none" strike="noStrike" baseline="0" dirty="0">
                <a:solidFill>
                  <a:srgbClr val="000000"/>
                </a:solidFill>
                <a:latin typeface="Arial Rounded MT" panose="02000506050000020004" pitchFamily="2" charset="0"/>
              </a:rPr>
              <a:t>PPE training </a:t>
            </a:r>
            <a:r>
              <a:rPr lang="pt-BR" sz="2000" b="0" i="0" u="none" strike="noStrike" baseline="0" dirty="0" err="1">
                <a:solidFill>
                  <a:srgbClr val="000000"/>
                </a:solidFill>
                <a:latin typeface="Arial Rounded MT" panose="02000506050000020004" pitchFamily="2" charset="0"/>
              </a:rPr>
              <a:t>and</a:t>
            </a:r>
            <a:r>
              <a:rPr lang="pt-BR" sz="2000" b="0" i="0" u="none" strike="noStrike" baseline="0" dirty="0">
                <a:solidFill>
                  <a:srgbClr val="000000"/>
                </a:solidFill>
                <a:latin typeface="Arial Rounded MT" panose="02000506050000020004" pitchFamily="2" charset="0"/>
              </a:rPr>
              <a:t> </a:t>
            </a:r>
            <a:r>
              <a:rPr lang="pt-BR" sz="2000" b="0" i="0" u="none" strike="noStrike" baseline="0" dirty="0" err="1">
                <a:solidFill>
                  <a:srgbClr val="000000"/>
                </a:solidFill>
                <a:latin typeface="Arial Rounded MT" panose="02000506050000020004" pitchFamily="2" charset="0"/>
              </a:rPr>
              <a:t>simulations</a:t>
            </a:r>
            <a:r>
              <a:rPr lang="pt-BR" sz="2000" b="0" i="0" u="none" strike="noStrike" baseline="0" dirty="0">
                <a:solidFill>
                  <a:srgbClr val="000000"/>
                </a:solidFill>
                <a:latin typeface="Arial Rounded MT" panose="02000506050000020004" pitchFamily="2" charset="0"/>
              </a:rPr>
              <a:t> more as</a:t>
            </a:r>
            <a:r>
              <a:rPr lang="pt-BR" sz="2000" b="0" i="0" u="none" strike="noStrike" dirty="0">
                <a:solidFill>
                  <a:srgbClr val="000000"/>
                </a:solidFill>
                <a:latin typeface="Arial Rounded MT" panose="02000506050000020004" pitchFamily="2" charset="0"/>
              </a:rPr>
              <a:t> </a:t>
            </a:r>
            <a:r>
              <a:rPr lang="pt-BR" sz="2000" b="0" i="0" u="none" strike="noStrike" dirty="0" err="1">
                <a:solidFill>
                  <a:srgbClr val="000000"/>
                </a:solidFill>
                <a:latin typeface="Arial Rounded MT" panose="02000506050000020004" pitchFamily="2" charset="0"/>
              </a:rPr>
              <a:t>part</a:t>
            </a:r>
            <a:r>
              <a:rPr lang="pt-BR" sz="2000" b="0" i="0" u="none" strike="noStrike" dirty="0">
                <a:solidFill>
                  <a:srgbClr val="000000"/>
                </a:solidFill>
                <a:latin typeface="Arial Rounded MT" panose="02000506050000020004" pitchFamily="2" charset="0"/>
              </a:rPr>
              <a:t> of </a:t>
            </a:r>
            <a:r>
              <a:rPr lang="pt-BR" sz="2000" b="0" i="0" u="none" strike="noStrike" dirty="0" err="1">
                <a:solidFill>
                  <a:srgbClr val="000000"/>
                </a:solidFill>
                <a:latin typeface="Arial Rounded MT" panose="02000506050000020004" pitchFamily="2" charset="0"/>
              </a:rPr>
              <a:t>preparedeness</a:t>
            </a:r>
            <a:r>
              <a:rPr lang="pt-BR" sz="2000" b="0" i="0" u="none" strike="noStrike" dirty="0">
                <a:solidFill>
                  <a:srgbClr val="000000"/>
                </a:solidFill>
                <a:latin typeface="Arial Rounded MT" panose="02000506050000020004" pitchFamily="2" charset="0"/>
              </a:rPr>
              <a:t> </a:t>
            </a:r>
            <a:r>
              <a:rPr lang="en-US" sz="2000" b="0" i="0" u="none" strike="noStrike" baseline="0" dirty="0">
                <a:solidFill>
                  <a:srgbClr val="000000"/>
                </a:solidFill>
                <a:latin typeface="Arial Rounded MT" panose="02000506050000020004" pitchFamily="2" charset="0"/>
              </a:rPr>
              <a:t>decrease latent threats making HWs more confident and more prepared</a:t>
            </a:r>
          </a:p>
          <a:p>
            <a:pPr algn="l"/>
            <a:r>
              <a:rPr lang="en-US" sz="2000" b="0" i="0" u="none" strike="noStrike" baseline="0" dirty="0">
                <a:solidFill>
                  <a:srgbClr val="000000"/>
                </a:solidFill>
                <a:latin typeface="Arial Rounded MT" panose="02000506050000020004" pitchFamily="2" charset="0"/>
              </a:rPr>
              <a:t>Trained problem solving HWs who listen to staff members’ concerns about PPE</a:t>
            </a:r>
          </a:p>
          <a:p>
            <a:pPr algn="l"/>
            <a:r>
              <a:rPr lang="en-US" sz="2000" b="0" i="0" u="none" strike="noStrike" baseline="0" dirty="0">
                <a:solidFill>
                  <a:srgbClr val="000000"/>
                </a:solidFill>
                <a:latin typeface="Arial Rounded MT" panose="02000506050000020004" pitchFamily="2" charset="0"/>
              </a:rPr>
              <a:t>Sign post information, and promotion positive attitudes towards PPE and reduce fear and anxiety levels</a:t>
            </a:r>
          </a:p>
          <a:p>
            <a:endParaRPr lang="en-US" sz="2000" dirty="0">
              <a:solidFill>
                <a:srgbClr val="000000"/>
              </a:solidFill>
              <a:latin typeface="Arial Rounded MT" panose="02000506050000020004" pitchFamily="2" charset="0"/>
            </a:endParaRPr>
          </a:p>
        </p:txBody>
      </p:sp>
      <p:pic>
        <p:nvPicPr>
          <p:cNvPr id="2" name="Imagem 1">
            <a:extLst>
              <a:ext uri="{FF2B5EF4-FFF2-40B4-BE49-F238E27FC236}">
                <a16:creationId xmlns:a16="http://schemas.microsoft.com/office/drawing/2014/main" xmlns="" id="{232B43CC-AF30-D619-139C-C63309E92B2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5" name="Picture 2" descr="Identidade Visual :: EE - ESCOLA DE ENFERMAGEM">
            <a:extLst>
              <a:ext uri="{FF2B5EF4-FFF2-40B4-BE49-F238E27FC236}">
                <a16:creationId xmlns:a16="http://schemas.microsoft.com/office/drawing/2014/main" xmlns="" id="{06E9DA7A-4772-831F-A5C2-AE619ABCE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2241646" y="224207"/>
            <a:ext cx="7708708"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Individual characteristics</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2153511" y="886907"/>
            <a:ext cx="7987174"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HWs lack of knowledge &amp; preparedness</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6597" y="1346412"/>
            <a:ext cx="2409982" cy="2409982"/>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271463" y="3398184"/>
            <a:ext cx="6211223" cy="2031325"/>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HWs lack knowledge and preparedness concerning PPE selection, correct use, and decontamination processes (if applicable)</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Lack of regular training programs related to PPE</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Nonmandatory IPC training to all HWs (mainly medical staff)</a:t>
            </a:r>
          </a:p>
          <a:p>
            <a:pPr algn="l"/>
            <a:endParaRPr lang="en-US" b="0" i="0" u="none" strike="noStrike" baseline="0" dirty="0">
              <a:solidFill>
                <a:srgbClr val="000000"/>
              </a:solidFill>
              <a:latin typeface="Arial Rounded MT" panose="02000506050000020004" pitchFamily="2" charset="0"/>
            </a:endParaRP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614726" y="2131764"/>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6708450" y="2131764"/>
            <a:ext cx="5212086" cy="3755627"/>
          </a:xfrm>
          <a:prstGeom prst="rect">
            <a:avLst/>
          </a:prstGeom>
          <a:solidFill>
            <a:schemeClr val="accent6">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algn="l"/>
            <a:r>
              <a:rPr lang="en-US" sz="2000" b="0" i="0" u="none" strike="noStrike" baseline="0" dirty="0">
                <a:solidFill>
                  <a:srgbClr val="000000"/>
                </a:solidFill>
                <a:latin typeface="Arial Rounded MT" panose="02000506050000020004" pitchFamily="2" charset="0"/>
              </a:rPr>
              <a:t>Online and in-person training with practice exercises or simulations improved knowledge, safety and competency of PPE usage among HWs.</a:t>
            </a:r>
            <a:r>
              <a:rPr lang="en-US" sz="2000" b="0" i="0" u="none" strike="noStrike" baseline="0" dirty="0">
                <a:solidFill>
                  <a:srgbClr val="0081AC"/>
                </a:solidFill>
                <a:latin typeface="Arial Rounded MT" panose="02000506050000020004" pitchFamily="2" charset="0"/>
              </a:rPr>
              <a:t> </a:t>
            </a:r>
          </a:p>
          <a:p>
            <a:pPr algn="l"/>
            <a:r>
              <a:rPr lang="en-US" sz="2000" b="0" i="0" u="none" strike="noStrike" baseline="0" dirty="0">
                <a:solidFill>
                  <a:srgbClr val="000000"/>
                </a:solidFill>
                <a:latin typeface="Arial Rounded MT" panose="02000506050000020004" pitchFamily="2" charset="0"/>
              </a:rPr>
              <a:t>Training must be completed before HWs start working, and be refreshed at regular intervals</a:t>
            </a:r>
          </a:p>
          <a:p>
            <a:pPr algn="l"/>
            <a:r>
              <a:rPr lang="en-US" sz="2000" dirty="0">
                <a:solidFill>
                  <a:srgbClr val="000000"/>
                </a:solidFill>
                <a:latin typeface="Arial Rounded MT" panose="02000506050000020004" pitchFamily="2" charset="0"/>
              </a:rPr>
              <a:t>Informing</a:t>
            </a:r>
            <a:r>
              <a:rPr lang="en-US" sz="2000" b="0" i="0" u="none" strike="noStrike" baseline="0" dirty="0">
                <a:solidFill>
                  <a:srgbClr val="000000"/>
                </a:solidFill>
                <a:latin typeface="Arial Rounded MT" panose="02000506050000020004" pitchFamily="2" charset="0"/>
              </a:rPr>
              <a:t> HW practices by making learning materials freely available in repositories group chats, and social media</a:t>
            </a:r>
          </a:p>
          <a:p>
            <a:endParaRPr lang="en-US" sz="2000" dirty="0">
              <a:solidFill>
                <a:srgbClr val="000000"/>
              </a:solidFill>
              <a:latin typeface="Arial Rounded MT" panose="02000506050000020004" pitchFamily="2" charset="0"/>
            </a:endParaRPr>
          </a:p>
        </p:txBody>
      </p:sp>
      <p:pic>
        <p:nvPicPr>
          <p:cNvPr id="2" name="Imagem 1">
            <a:extLst>
              <a:ext uri="{FF2B5EF4-FFF2-40B4-BE49-F238E27FC236}">
                <a16:creationId xmlns:a16="http://schemas.microsoft.com/office/drawing/2014/main" xmlns="" id="{B3F5D36D-BDF7-BF4E-A983-845E1D27EE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5" name="Picture 2" descr="Identidade Visual :: EE - ESCOLA DE ENFERMAGEM">
            <a:extLst>
              <a:ext uri="{FF2B5EF4-FFF2-40B4-BE49-F238E27FC236}">
                <a16:creationId xmlns:a16="http://schemas.microsoft.com/office/drawing/2014/main" xmlns="" id="{77D7D391-021B-2207-C10E-5B5FB6952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xmlns="" id="{172C0E17-985E-CBDE-D66C-745B5F569C51}"/>
              </a:ext>
            </a:extLst>
          </p:cNvPr>
          <p:cNvSpPr/>
          <p:nvPr/>
        </p:nvSpPr>
        <p:spPr>
          <a:xfrm>
            <a:off x="2651258" y="297352"/>
            <a:ext cx="6466762" cy="598985"/>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ln>
                  <a:solidFill>
                    <a:srgbClr val="000000"/>
                  </a:solidFill>
                </a:ln>
                <a:solidFill>
                  <a:srgbClr val="000000"/>
                </a:solidFill>
                <a:latin typeface="Arial Rounded MT" panose="02000506050000020004" pitchFamily="2" charset="0"/>
              </a:rPr>
              <a:t>Individual characteristics</a:t>
            </a:r>
          </a:p>
        </p:txBody>
      </p:sp>
      <p:sp>
        <p:nvSpPr>
          <p:cNvPr id="4" name="CaixaDeTexto 3">
            <a:extLst>
              <a:ext uri="{FF2B5EF4-FFF2-40B4-BE49-F238E27FC236}">
                <a16:creationId xmlns:a16="http://schemas.microsoft.com/office/drawing/2014/main" xmlns="" id="{488D6853-6A54-2FA1-7913-41841D6F77CF}"/>
              </a:ext>
            </a:extLst>
          </p:cNvPr>
          <p:cNvSpPr txBox="1"/>
          <p:nvPr/>
        </p:nvSpPr>
        <p:spPr>
          <a:xfrm>
            <a:off x="1748229" y="906889"/>
            <a:ext cx="7987174" cy="523220"/>
          </a:xfrm>
          <a:prstGeom prst="rect">
            <a:avLst/>
          </a:prstGeom>
          <a:noFill/>
        </p:spPr>
        <p:txBody>
          <a:bodyPr wrap="square">
            <a:spAutoFit/>
          </a:bodyPr>
          <a:lstStyle/>
          <a:p>
            <a:pPr algn="ctr"/>
            <a:r>
              <a:rPr lang="en-US" sz="2800" dirty="0">
                <a:ln>
                  <a:solidFill>
                    <a:srgbClr val="000000"/>
                  </a:solidFill>
                </a:ln>
                <a:solidFill>
                  <a:srgbClr val="000000"/>
                </a:solidFill>
                <a:latin typeface="Arial Rounded MT" panose="02000506050000020004" pitchFamily="2" charset="0"/>
              </a:rPr>
              <a:t>PPE  non adherence</a:t>
            </a:r>
          </a:p>
        </p:txBody>
      </p:sp>
      <p:pic>
        <p:nvPicPr>
          <p:cNvPr id="6" name="Imagem 5">
            <a:extLst>
              <a:ext uri="{FF2B5EF4-FFF2-40B4-BE49-F238E27FC236}">
                <a16:creationId xmlns:a16="http://schemas.microsoft.com/office/drawing/2014/main" xmlns="" id="{B6A9A9EA-A8DE-313D-AD26-470A5EA30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6597" y="1346412"/>
            <a:ext cx="2409982" cy="2409982"/>
          </a:xfrm>
          <a:prstGeom prst="rect">
            <a:avLst/>
          </a:prstGeom>
        </p:spPr>
      </p:pic>
      <p:sp>
        <p:nvSpPr>
          <p:cNvPr id="8" name="CaixaDeTexto 7">
            <a:extLst>
              <a:ext uri="{FF2B5EF4-FFF2-40B4-BE49-F238E27FC236}">
                <a16:creationId xmlns:a16="http://schemas.microsoft.com/office/drawing/2014/main" xmlns="" id="{F33938D6-3BDD-D270-0F4D-2B68A3C3C2FD}"/>
              </a:ext>
            </a:extLst>
          </p:cNvPr>
          <p:cNvSpPr txBox="1"/>
          <p:nvPr/>
        </p:nvSpPr>
        <p:spPr>
          <a:xfrm>
            <a:off x="271463" y="3398184"/>
            <a:ext cx="4873743" cy="1477328"/>
          </a:xfrm>
          <a:prstGeom prst="rect">
            <a:avLst/>
          </a:prstGeom>
          <a:noFill/>
        </p:spPr>
        <p:txBody>
          <a:bodyPr wrap="square">
            <a:spAutoFit/>
          </a:bodyPr>
          <a:lstStyle/>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Suboptimal levels of HW PPE correct usage and adherence </a:t>
            </a:r>
          </a:p>
          <a:p>
            <a:pPr marL="285750" indent="-285750" algn="l">
              <a:buFont typeface="Arial" panose="020B0604020202020204" pitchFamily="34" charset="0"/>
              <a:buChar char="•"/>
            </a:pPr>
            <a:r>
              <a:rPr lang="en-US" b="0" i="0" u="none" strike="noStrike" baseline="0" dirty="0">
                <a:solidFill>
                  <a:srgbClr val="000000"/>
                </a:solidFill>
                <a:latin typeface="Arial Rounded MT" panose="02000506050000020004" pitchFamily="2" charset="0"/>
              </a:rPr>
              <a:t>Adherence was not consistently monitored</a:t>
            </a:r>
          </a:p>
          <a:p>
            <a:pPr algn="l"/>
            <a:endParaRPr lang="en-US" b="0" i="0" u="none" strike="noStrike" baseline="0" dirty="0">
              <a:solidFill>
                <a:srgbClr val="000000"/>
              </a:solidFill>
              <a:latin typeface="Arial Rounded MT" panose="02000506050000020004" pitchFamily="2" charset="0"/>
            </a:endParaRPr>
          </a:p>
        </p:txBody>
      </p:sp>
      <p:sp>
        <p:nvSpPr>
          <p:cNvPr id="10" name="CaixaDeTexto 9">
            <a:extLst>
              <a:ext uri="{FF2B5EF4-FFF2-40B4-BE49-F238E27FC236}">
                <a16:creationId xmlns:a16="http://schemas.microsoft.com/office/drawing/2014/main" xmlns="" id="{4F0ABB2F-C797-4448-BAD0-AD72F146CBA7}"/>
              </a:ext>
            </a:extLst>
          </p:cNvPr>
          <p:cNvSpPr txBox="1"/>
          <p:nvPr/>
        </p:nvSpPr>
        <p:spPr>
          <a:xfrm>
            <a:off x="614726" y="2131764"/>
            <a:ext cx="6093724" cy="646331"/>
          </a:xfrm>
          <a:prstGeom prst="rect">
            <a:avLst/>
          </a:prstGeom>
          <a:noFill/>
        </p:spPr>
        <p:txBody>
          <a:bodyPr wrap="square">
            <a:spAutoFit/>
          </a:bodyPr>
          <a:lstStyle/>
          <a:p>
            <a:r>
              <a:rPr lang="pt-BR" sz="3600" dirty="0" err="1">
                <a:latin typeface="Arial Rounded MT Bold" panose="020F0704030504030204" pitchFamily="34" charset="0"/>
              </a:rPr>
              <a:t>Barriers</a:t>
            </a:r>
            <a:endParaRPr lang="pt-BR" sz="3600" dirty="0">
              <a:latin typeface="Arial Rounded MT Bold" panose="020F0704030504030204" pitchFamily="34" charset="0"/>
            </a:endParaRPr>
          </a:p>
        </p:txBody>
      </p:sp>
      <p:sp>
        <p:nvSpPr>
          <p:cNvPr id="11" name="Espaço Reservado para Conteúdo 2">
            <a:extLst>
              <a:ext uri="{FF2B5EF4-FFF2-40B4-BE49-F238E27FC236}">
                <a16:creationId xmlns:a16="http://schemas.microsoft.com/office/drawing/2014/main" xmlns="" id="{3AAF88F1-6C07-B4B9-5CCB-DA7D2F85B176}"/>
              </a:ext>
            </a:extLst>
          </p:cNvPr>
          <p:cNvSpPr txBox="1">
            <a:spLocks/>
          </p:cNvSpPr>
          <p:nvPr/>
        </p:nvSpPr>
        <p:spPr>
          <a:xfrm>
            <a:off x="5145206" y="2131764"/>
            <a:ext cx="6775330" cy="3755627"/>
          </a:xfrm>
          <a:prstGeom prst="rect">
            <a:avLst/>
          </a:prstGeom>
          <a:solidFill>
            <a:schemeClr val="accent6">
              <a:lumMod val="40000"/>
              <a:lumOff val="6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100" b="1" i="0" u="none" strike="noStrike" baseline="0" dirty="0" err="1">
                <a:latin typeface="Arial Rounded MT" panose="02000506050000020004" pitchFamily="2" charset="0"/>
              </a:rPr>
              <a:t>Implementation</a:t>
            </a:r>
            <a:r>
              <a:rPr lang="pt-BR" sz="2100" b="1" i="0" u="none" strike="noStrike" baseline="0" dirty="0">
                <a:latin typeface="Arial Rounded MT" panose="02000506050000020004" pitchFamily="2" charset="0"/>
              </a:rPr>
              <a:t> </a:t>
            </a:r>
            <a:r>
              <a:rPr lang="pt-BR" sz="2100" b="1" i="0" u="none" strike="noStrike" baseline="0" dirty="0" err="1">
                <a:latin typeface="Arial Rounded MT" panose="02000506050000020004" pitchFamily="2" charset="0"/>
              </a:rPr>
              <a:t>interventions</a:t>
            </a:r>
            <a:r>
              <a:rPr lang="pt-BR" sz="2100" b="1" i="0" u="none" strike="noStrike" baseline="0" dirty="0">
                <a:latin typeface="Arial Rounded MT" panose="02000506050000020004" pitchFamily="2" charset="0"/>
              </a:rPr>
              <a:t> </a:t>
            </a:r>
          </a:p>
          <a:p>
            <a:pPr algn="l"/>
            <a:r>
              <a:rPr lang="en-US" sz="2000" b="0" i="0" u="none" strike="noStrike" baseline="0" dirty="0">
                <a:solidFill>
                  <a:srgbClr val="000000"/>
                </a:solidFill>
                <a:latin typeface="Arial Rounded MT" panose="02000506050000020004" pitchFamily="2" charset="0"/>
              </a:rPr>
              <a:t>Involvement of stakeholders to develop a culture of safety, a local IPC policy</a:t>
            </a:r>
            <a:r>
              <a:rPr lang="en-US" sz="2000" dirty="0">
                <a:solidFill>
                  <a:srgbClr val="0081AC"/>
                </a:solidFill>
                <a:latin typeface="Arial Rounded MT" panose="02000506050000020004" pitchFamily="2" charset="0"/>
              </a:rPr>
              <a:t>,</a:t>
            </a:r>
            <a:r>
              <a:rPr lang="en-US" sz="2000" b="0" i="0" u="none" strike="noStrike" baseline="0" dirty="0">
                <a:solidFill>
                  <a:srgbClr val="0081AC"/>
                </a:solidFill>
                <a:latin typeface="Arial Rounded MT" panose="02000506050000020004" pitchFamily="2" charset="0"/>
              </a:rPr>
              <a:t> </a:t>
            </a:r>
            <a:r>
              <a:rPr lang="en-US" sz="2000" b="0" i="0" u="none" strike="noStrike" baseline="0" dirty="0">
                <a:solidFill>
                  <a:srgbClr val="000000"/>
                </a:solidFill>
                <a:latin typeface="Arial Rounded MT" panose="02000506050000020004" pitchFamily="2" charset="0"/>
              </a:rPr>
              <a:t>and training</a:t>
            </a:r>
          </a:p>
          <a:p>
            <a:pPr algn="l"/>
            <a:r>
              <a:rPr lang="en-US" sz="2000" b="0" i="0" u="none" strike="noStrike" baseline="0" dirty="0">
                <a:solidFill>
                  <a:srgbClr val="000000"/>
                </a:solidFill>
                <a:latin typeface="Arial Rounded MT" panose="02000506050000020004" pitchFamily="2" charset="0"/>
              </a:rPr>
              <a:t>Development of PPE monitoring </a:t>
            </a:r>
            <a:r>
              <a:rPr lang="en-US" sz="2000" b="0" i="0" u="none" strike="noStrike" baseline="0" dirty="0" err="1">
                <a:solidFill>
                  <a:srgbClr val="000000"/>
                </a:solidFill>
                <a:latin typeface="Arial Rounded MT" panose="02000506050000020004" pitchFamily="2" charset="0"/>
              </a:rPr>
              <a:t>programmes</a:t>
            </a:r>
            <a:r>
              <a:rPr lang="en-US" sz="2000" b="0" i="0" u="none" strike="noStrike" baseline="0" dirty="0">
                <a:solidFill>
                  <a:srgbClr val="000000"/>
                </a:solidFill>
                <a:latin typeface="Arial Rounded MT" panose="02000506050000020004" pitchFamily="2" charset="0"/>
              </a:rPr>
              <a:t> to provide compliance surveillance</a:t>
            </a:r>
          </a:p>
          <a:p>
            <a:pPr algn="l"/>
            <a:r>
              <a:rPr lang="en-US" sz="2000" b="0" i="0" u="none" strike="noStrike" baseline="0" dirty="0">
                <a:solidFill>
                  <a:srgbClr val="000000"/>
                </a:solidFill>
                <a:latin typeface="Arial Rounded MT" panose="02000506050000020004" pitchFamily="2" charset="0"/>
              </a:rPr>
              <a:t>Presence of an observer to periodically inspect the PPE in the clinical area, and monitor HW well being</a:t>
            </a:r>
            <a:endParaRPr lang="en-US" sz="2000" dirty="0">
              <a:solidFill>
                <a:srgbClr val="0081AC"/>
              </a:solidFill>
              <a:latin typeface="Arial Rounded MT" panose="02000506050000020004" pitchFamily="2" charset="0"/>
            </a:endParaRPr>
          </a:p>
          <a:p>
            <a:pPr algn="l"/>
            <a:r>
              <a:rPr lang="en-US" sz="2000" b="0" i="0" u="none" strike="noStrike" baseline="0" dirty="0">
                <a:solidFill>
                  <a:srgbClr val="000000"/>
                </a:solidFill>
                <a:latin typeface="Arial Rounded MT" panose="02000506050000020004" pitchFamily="2" charset="0"/>
              </a:rPr>
              <a:t>Cross-checking of PPE donning, working in red zone, and doffing using a buddy system</a:t>
            </a:r>
            <a:endParaRPr lang="en-US" sz="2000" b="0" i="0" u="none" strike="noStrike" baseline="0" dirty="0">
              <a:solidFill>
                <a:srgbClr val="0081AC"/>
              </a:solidFill>
              <a:latin typeface="Arial Rounded MT" panose="02000506050000020004" pitchFamily="2" charset="0"/>
            </a:endParaRPr>
          </a:p>
          <a:p>
            <a:pPr algn="l"/>
            <a:r>
              <a:rPr lang="en-US" sz="2000" b="0" i="0" u="none" strike="noStrike" baseline="0" dirty="0">
                <a:solidFill>
                  <a:srgbClr val="000000"/>
                </a:solidFill>
                <a:latin typeface="Arial Rounded MT" panose="02000506050000020004" pitchFamily="2" charset="0"/>
              </a:rPr>
              <a:t>Development of a quality assurance checklist for PPE self monitoring to identify breaches</a:t>
            </a:r>
          </a:p>
          <a:p>
            <a:pPr algn="l"/>
            <a:r>
              <a:rPr lang="en-US" sz="2000" b="0" i="0" u="none" strike="noStrike" baseline="0" dirty="0">
                <a:solidFill>
                  <a:srgbClr val="000000"/>
                </a:solidFill>
                <a:latin typeface="Arial Rounded MT" panose="02000506050000020004" pitchFamily="2" charset="0"/>
              </a:rPr>
              <a:t>Adjustments in the donning and doffing areas, such as mirror installation, designation of step-by-step pictorial instructions</a:t>
            </a:r>
            <a:endParaRPr lang="en-US" sz="2000" dirty="0">
              <a:solidFill>
                <a:srgbClr val="000000"/>
              </a:solidFill>
              <a:latin typeface="Arial Rounded MT" panose="02000506050000020004" pitchFamily="2" charset="0"/>
            </a:endParaRPr>
          </a:p>
          <a:p>
            <a:endParaRPr lang="en-US" sz="2000" dirty="0">
              <a:solidFill>
                <a:srgbClr val="000000"/>
              </a:solidFill>
              <a:latin typeface="Arial Rounded MT" panose="02000506050000020004" pitchFamily="2" charset="0"/>
            </a:endParaRPr>
          </a:p>
        </p:txBody>
      </p:sp>
      <p:pic>
        <p:nvPicPr>
          <p:cNvPr id="2" name="Imagem 1">
            <a:extLst>
              <a:ext uri="{FF2B5EF4-FFF2-40B4-BE49-F238E27FC236}">
                <a16:creationId xmlns:a16="http://schemas.microsoft.com/office/drawing/2014/main" xmlns="" id="{9E3D8F73-A7CB-71AA-E9C2-4299067D58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5" name="Picture 2" descr="Identidade Visual :: EE - ESCOLA DE ENFERMAGEM">
            <a:extLst>
              <a:ext uri="{FF2B5EF4-FFF2-40B4-BE49-F238E27FC236}">
                <a16:creationId xmlns:a16="http://schemas.microsoft.com/office/drawing/2014/main" xmlns="" id="{51B4552B-221F-C21C-11B2-1B403084A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43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7517D07C-CBA5-22F7-107F-F83DD24A651E}"/>
              </a:ext>
            </a:extLst>
          </p:cNvPr>
          <p:cNvSpPr>
            <a:spLocks noGrp="1"/>
          </p:cNvSpPr>
          <p:nvPr>
            <p:ph type="title"/>
          </p:nvPr>
        </p:nvSpPr>
        <p:spPr>
          <a:xfrm>
            <a:off x="692727" y="1642563"/>
            <a:ext cx="10806545" cy="3572873"/>
          </a:xfrm>
        </p:spPr>
        <p:txBody>
          <a:bodyPr/>
          <a:lstStyle/>
          <a:p>
            <a:r>
              <a:rPr lang="en-US" sz="5400" dirty="0">
                <a:solidFill>
                  <a:srgbClr val="000000"/>
                </a:solidFill>
                <a:latin typeface="Arial Rounded MT Bold" panose="020F0704030504030204" pitchFamily="34" charset="0"/>
              </a:rPr>
              <a:t>I declare not having a conflict of interest related to the subject of this presentation</a:t>
            </a:r>
            <a:endParaRPr lang="pt-BR" sz="5400" dirty="0">
              <a:solidFill>
                <a:srgbClr val="000000"/>
              </a:solidFill>
              <a:latin typeface="Arial Rounded MT Bold" panose="020F0704030504030204" pitchFamily="34" charset="0"/>
            </a:endParaRPr>
          </a:p>
        </p:txBody>
      </p:sp>
      <p:pic>
        <p:nvPicPr>
          <p:cNvPr id="5" name="Imagem 4">
            <a:extLst>
              <a:ext uri="{FF2B5EF4-FFF2-40B4-BE49-F238E27FC236}">
                <a16:creationId xmlns:a16="http://schemas.microsoft.com/office/drawing/2014/main" xmlns="" id="{7C89B6E2-7AE5-7555-5083-F8A4B64F41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56438" y="0"/>
            <a:ext cx="1575838" cy="1856509"/>
          </a:xfrm>
          <a:prstGeom prst="rect">
            <a:avLst/>
          </a:prstGeom>
        </p:spPr>
      </p:pic>
      <p:pic>
        <p:nvPicPr>
          <p:cNvPr id="2050" name="Picture 2" descr="Identidade Visual :: EE - ESCOLA DE ENFERMAGEM">
            <a:extLst>
              <a:ext uri="{FF2B5EF4-FFF2-40B4-BE49-F238E27FC236}">
                <a16:creationId xmlns:a16="http://schemas.microsoft.com/office/drawing/2014/main" xmlns="" id="{54AF399D-9482-B5C3-D958-92F0030EB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2336" y="277491"/>
            <a:ext cx="1254102" cy="108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8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122;p16">
            <a:extLst>
              <a:ext uri="{FF2B5EF4-FFF2-40B4-BE49-F238E27FC236}">
                <a16:creationId xmlns:a16="http://schemas.microsoft.com/office/drawing/2014/main" xmlns="" id="{BADF667F-F9E0-B1BE-01B0-1BE52977F0CA}"/>
              </a:ext>
            </a:extLst>
          </p:cNvPr>
          <p:cNvGrpSpPr/>
          <p:nvPr/>
        </p:nvGrpSpPr>
        <p:grpSpPr>
          <a:xfrm>
            <a:off x="2472345" y="1415395"/>
            <a:ext cx="1795600" cy="1795676"/>
            <a:chOff x="801392" y="1616400"/>
            <a:chExt cx="1346700" cy="1346757"/>
          </a:xfrm>
        </p:grpSpPr>
        <p:sp>
          <p:nvSpPr>
            <p:cNvPr id="4" name="Google Shape;1123;p16">
              <a:extLst>
                <a:ext uri="{FF2B5EF4-FFF2-40B4-BE49-F238E27FC236}">
                  <a16:creationId xmlns:a16="http://schemas.microsoft.com/office/drawing/2014/main" xmlns="" id="{EDDBEE02-353B-9AF1-89BD-092152573E75}"/>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1124;p16">
              <a:extLst>
                <a:ext uri="{FF2B5EF4-FFF2-40B4-BE49-F238E27FC236}">
                  <a16:creationId xmlns:a16="http://schemas.microsoft.com/office/drawing/2014/main" xmlns="" id="{4493C033-0207-8517-05DE-C225E963FF0B}"/>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125;p16">
              <a:extLst>
                <a:ext uri="{FF2B5EF4-FFF2-40B4-BE49-F238E27FC236}">
                  <a16:creationId xmlns:a16="http://schemas.microsoft.com/office/drawing/2014/main" xmlns="" id="{68F6D355-0460-27CF-B6EE-A17027C80BBF}"/>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 name="Google Shape;1126;p16">
            <a:extLst>
              <a:ext uri="{FF2B5EF4-FFF2-40B4-BE49-F238E27FC236}">
                <a16:creationId xmlns:a16="http://schemas.microsoft.com/office/drawing/2014/main" xmlns="" id="{A9C5CCF8-B185-102D-4BBB-96939F4CC5DE}"/>
              </a:ext>
            </a:extLst>
          </p:cNvPr>
          <p:cNvGrpSpPr/>
          <p:nvPr/>
        </p:nvGrpSpPr>
        <p:grpSpPr>
          <a:xfrm rot="10800000" flipH="1">
            <a:off x="8271552" y="1453920"/>
            <a:ext cx="1795600" cy="1795676"/>
            <a:chOff x="801392" y="1616400"/>
            <a:chExt cx="1346700" cy="1346757"/>
          </a:xfrm>
        </p:grpSpPr>
        <p:sp>
          <p:nvSpPr>
            <p:cNvPr id="8" name="Google Shape;1127;p16">
              <a:extLst>
                <a:ext uri="{FF2B5EF4-FFF2-40B4-BE49-F238E27FC236}">
                  <a16:creationId xmlns:a16="http://schemas.microsoft.com/office/drawing/2014/main" xmlns="" id="{8569ED21-2E9B-A26B-5245-79732D640CC0}"/>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128;p16">
              <a:extLst>
                <a:ext uri="{FF2B5EF4-FFF2-40B4-BE49-F238E27FC236}">
                  <a16:creationId xmlns:a16="http://schemas.microsoft.com/office/drawing/2014/main" xmlns="" id="{50640B88-BC2D-7903-0FE6-AA8F80618D91}"/>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129;p16">
              <a:extLst>
                <a:ext uri="{FF2B5EF4-FFF2-40B4-BE49-F238E27FC236}">
                  <a16:creationId xmlns:a16="http://schemas.microsoft.com/office/drawing/2014/main" xmlns="" id="{ABEB1B17-EFED-2EF8-2F61-91FAD36A288B}"/>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 name="Google Shape;1130;p16">
            <a:extLst>
              <a:ext uri="{FF2B5EF4-FFF2-40B4-BE49-F238E27FC236}">
                <a16:creationId xmlns:a16="http://schemas.microsoft.com/office/drawing/2014/main" xmlns="" id="{9823179C-C348-D0F0-ACE4-DE3067BBFEAA}"/>
              </a:ext>
            </a:extLst>
          </p:cNvPr>
          <p:cNvGrpSpPr/>
          <p:nvPr/>
        </p:nvGrpSpPr>
        <p:grpSpPr>
          <a:xfrm rot="5400000">
            <a:off x="1977539" y="3460985"/>
            <a:ext cx="2804725" cy="2965724"/>
            <a:chOff x="801392" y="1616400"/>
            <a:chExt cx="1346700" cy="1346757"/>
          </a:xfrm>
        </p:grpSpPr>
        <p:sp>
          <p:nvSpPr>
            <p:cNvPr id="12" name="Google Shape;1131;p16">
              <a:extLst>
                <a:ext uri="{FF2B5EF4-FFF2-40B4-BE49-F238E27FC236}">
                  <a16:creationId xmlns:a16="http://schemas.microsoft.com/office/drawing/2014/main" xmlns="" id="{2F0429D5-D2DB-CB91-876F-42839CC602A1}"/>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132;p16">
              <a:extLst>
                <a:ext uri="{FF2B5EF4-FFF2-40B4-BE49-F238E27FC236}">
                  <a16:creationId xmlns:a16="http://schemas.microsoft.com/office/drawing/2014/main" xmlns="" id="{D42392A4-3DD5-20AB-3180-F535413A1472}"/>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133;p16">
              <a:extLst>
                <a:ext uri="{FF2B5EF4-FFF2-40B4-BE49-F238E27FC236}">
                  <a16:creationId xmlns:a16="http://schemas.microsoft.com/office/drawing/2014/main" xmlns="" id="{2C0D41E2-0908-BF27-F0B7-3F984056273C}"/>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134;p16">
            <a:extLst>
              <a:ext uri="{FF2B5EF4-FFF2-40B4-BE49-F238E27FC236}">
                <a16:creationId xmlns:a16="http://schemas.microsoft.com/office/drawing/2014/main" xmlns="" id="{DBF91366-26E7-EAB6-4306-E3334AEA6320}"/>
              </a:ext>
            </a:extLst>
          </p:cNvPr>
          <p:cNvGrpSpPr/>
          <p:nvPr/>
        </p:nvGrpSpPr>
        <p:grpSpPr>
          <a:xfrm rot="-5400000">
            <a:off x="7717050" y="3433782"/>
            <a:ext cx="3085570" cy="3300975"/>
            <a:chOff x="801392" y="1616400"/>
            <a:chExt cx="1346700" cy="1346757"/>
          </a:xfrm>
        </p:grpSpPr>
        <p:sp>
          <p:nvSpPr>
            <p:cNvPr id="16" name="Google Shape;1135;p16">
              <a:extLst>
                <a:ext uri="{FF2B5EF4-FFF2-40B4-BE49-F238E27FC236}">
                  <a16:creationId xmlns:a16="http://schemas.microsoft.com/office/drawing/2014/main" xmlns="" id="{9E04563C-9D6D-9BB6-945D-2EBE9975067D}"/>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136;p16">
              <a:extLst>
                <a:ext uri="{FF2B5EF4-FFF2-40B4-BE49-F238E27FC236}">
                  <a16:creationId xmlns:a16="http://schemas.microsoft.com/office/drawing/2014/main" xmlns="" id="{11D91A3E-837A-B092-E7EE-82B6924BAF69}"/>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137;p16">
              <a:extLst>
                <a:ext uri="{FF2B5EF4-FFF2-40B4-BE49-F238E27FC236}">
                  <a16:creationId xmlns:a16="http://schemas.microsoft.com/office/drawing/2014/main" xmlns="" id="{9CAC8128-E1FB-7C9C-1778-CD4D1CC89EBE}"/>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 name="CaixaDeTexto 18">
            <a:extLst>
              <a:ext uri="{FF2B5EF4-FFF2-40B4-BE49-F238E27FC236}">
                <a16:creationId xmlns:a16="http://schemas.microsoft.com/office/drawing/2014/main" xmlns="" id="{64C895E8-1D2B-7B1F-54AB-2A7F60465B06}"/>
              </a:ext>
            </a:extLst>
          </p:cNvPr>
          <p:cNvSpPr txBox="1"/>
          <p:nvPr/>
        </p:nvSpPr>
        <p:spPr>
          <a:xfrm>
            <a:off x="929766" y="1611272"/>
            <a:ext cx="5101086" cy="1569660"/>
          </a:xfrm>
          <a:prstGeom prst="rect">
            <a:avLst/>
          </a:prstGeom>
          <a:noFill/>
        </p:spPr>
        <p:txBody>
          <a:bodyPr wrap="square" rtlCol="0">
            <a:spAutoFit/>
          </a:bodyPr>
          <a:lstStyle/>
          <a:p>
            <a:pPr algn="ctr"/>
            <a:r>
              <a:rPr lang="en-US" sz="2400" dirty="0">
                <a:ln>
                  <a:solidFill>
                    <a:srgbClr val="000000"/>
                  </a:solidFill>
                </a:ln>
                <a:solidFill>
                  <a:srgbClr val="000000"/>
                </a:solidFill>
                <a:latin typeface="Arial Rounded MT" panose="02000506050000020004" pitchFamily="2" charset="0"/>
              </a:rPr>
              <a:t>Evidence-based implementation strategies are required to reduce the barriers and strengthen the enablers.</a:t>
            </a:r>
          </a:p>
        </p:txBody>
      </p:sp>
      <p:sp>
        <p:nvSpPr>
          <p:cNvPr id="20" name="CaixaDeTexto 19">
            <a:extLst>
              <a:ext uri="{FF2B5EF4-FFF2-40B4-BE49-F238E27FC236}">
                <a16:creationId xmlns:a16="http://schemas.microsoft.com/office/drawing/2014/main" xmlns="" id="{145DE276-11D6-0442-D9A5-A173EB57CC42}"/>
              </a:ext>
            </a:extLst>
          </p:cNvPr>
          <p:cNvSpPr txBox="1"/>
          <p:nvPr/>
        </p:nvSpPr>
        <p:spPr>
          <a:xfrm>
            <a:off x="7611797" y="1742173"/>
            <a:ext cx="3387210" cy="1200329"/>
          </a:xfrm>
          <a:prstGeom prst="rect">
            <a:avLst/>
          </a:prstGeom>
          <a:noFill/>
        </p:spPr>
        <p:txBody>
          <a:bodyPr wrap="square">
            <a:spAutoFit/>
          </a:bodyPr>
          <a:lstStyle/>
          <a:p>
            <a:pPr algn="ctr"/>
            <a:r>
              <a:rPr lang="en-US" sz="2400" dirty="0">
                <a:ln>
                  <a:solidFill>
                    <a:srgbClr val="000000"/>
                  </a:solidFill>
                </a:ln>
                <a:solidFill>
                  <a:srgbClr val="000000"/>
                </a:solidFill>
                <a:latin typeface="Arial Rounded MT" panose="02000506050000020004" pitchFamily="2" charset="0"/>
              </a:rPr>
              <a:t>Governments, HF managers, HWs should be engaged</a:t>
            </a:r>
          </a:p>
        </p:txBody>
      </p:sp>
      <p:sp>
        <p:nvSpPr>
          <p:cNvPr id="21" name="CaixaDeTexto 20">
            <a:extLst>
              <a:ext uri="{FF2B5EF4-FFF2-40B4-BE49-F238E27FC236}">
                <a16:creationId xmlns:a16="http://schemas.microsoft.com/office/drawing/2014/main" xmlns="" id="{8162C649-2A4B-10AE-1ED5-EFE32B420324}"/>
              </a:ext>
            </a:extLst>
          </p:cNvPr>
          <p:cNvSpPr txBox="1"/>
          <p:nvPr/>
        </p:nvSpPr>
        <p:spPr>
          <a:xfrm>
            <a:off x="313946" y="4010293"/>
            <a:ext cx="5782054" cy="2308324"/>
          </a:xfrm>
          <a:prstGeom prst="rect">
            <a:avLst/>
          </a:prstGeom>
          <a:noFill/>
        </p:spPr>
        <p:txBody>
          <a:bodyPr wrap="square">
            <a:spAutoFit/>
          </a:bodyPr>
          <a:lstStyle/>
          <a:p>
            <a:pPr algn="ctr"/>
            <a:r>
              <a:rPr lang="en-US" sz="2400" dirty="0">
                <a:ln>
                  <a:solidFill>
                    <a:srgbClr val="000000"/>
                  </a:solidFill>
                </a:ln>
                <a:solidFill>
                  <a:srgbClr val="000000"/>
                </a:solidFill>
                <a:latin typeface="Arial Rounded MT" panose="02000506050000020004" pitchFamily="2" charset="0"/>
              </a:rPr>
              <a:t>We advocate for sustainable PPE implementation strategies that address its multilevel transdisciplinary complexity, which will enhance safety and health care quality and effectiveness. </a:t>
            </a:r>
          </a:p>
        </p:txBody>
      </p:sp>
      <p:sp>
        <p:nvSpPr>
          <p:cNvPr id="22" name="CaixaDeTexto 21">
            <a:extLst>
              <a:ext uri="{FF2B5EF4-FFF2-40B4-BE49-F238E27FC236}">
                <a16:creationId xmlns:a16="http://schemas.microsoft.com/office/drawing/2014/main" xmlns="" id="{CB199127-07CF-BA83-A5D7-37D60AE9D836}"/>
              </a:ext>
            </a:extLst>
          </p:cNvPr>
          <p:cNvSpPr txBox="1"/>
          <p:nvPr/>
        </p:nvSpPr>
        <p:spPr>
          <a:xfrm>
            <a:off x="6290157" y="4041987"/>
            <a:ext cx="5782054" cy="2308324"/>
          </a:xfrm>
          <a:prstGeom prst="rect">
            <a:avLst/>
          </a:prstGeom>
          <a:noFill/>
        </p:spPr>
        <p:txBody>
          <a:bodyPr wrap="square">
            <a:spAutoFit/>
          </a:bodyPr>
          <a:lstStyle/>
          <a:p>
            <a:pPr algn="ctr"/>
            <a:r>
              <a:rPr lang="en-US" sz="2400" kern="0" dirty="0">
                <a:ln>
                  <a:solidFill>
                    <a:srgbClr val="000000"/>
                  </a:solidFill>
                </a:ln>
                <a:solidFill>
                  <a:srgbClr val="000000"/>
                </a:solidFill>
                <a:latin typeface="Arial Rounded MT" panose="02000506050000020004" pitchFamily="2" charset="0"/>
              </a:rPr>
              <a:t>We hope the lessons learned in this review can inform decision makers and providers to collectively develop more robust and structured PPE implementation worldwide. </a:t>
            </a:r>
            <a:br>
              <a:rPr lang="en-US" sz="2400" kern="0" dirty="0">
                <a:ln>
                  <a:solidFill>
                    <a:srgbClr val="000000"/>
                  </a:solidFill>
                </a:ln>
                <a:solidFill>
                  <a:srgbClr val="000000"/>
                </a:solidFill>
                <a:latin typeface="Arial Rounded MT" panose="02000506050000020004" pitchFamily="2" charset="0"/>
              </a:rPr>
            </a:br>
            <a:endParaRPr lang="en-US" sz="2400" kern="0" dirty="0">
              <a:ln>
                <a:solidFill>
                  <a:srgbClr val="000000"/>
                </a:solidFill>
              </a:ln>
              <a:solidFill>
                <a:srgbClr val="000000"/>
              </a:solidFill>
              <a:latin typeface="Arial Rounded MT" panose="02000506050000020004" pitchFamily="2" charset="0"/>
            </a:endParaRPr>
          </a:p>
        </p:txBody>
      </p:sp>
      <p:sp>
        <p:nvSpPr>
          <p:cNvPr id="23" name="Título 1">
            <a:extLst>
              <a:ext uri="{FF2B5EF4-FFF2-40B4-BE49-F238E27FC236}">
                <a16:creationId xmlns:a16="http://schemas.microsoft.com/office/drawing/2014/main" xmlns="" id="{A5152C71-9298-57B5-1676-173FF2DB8040}"/>
              </a:ext>
            </a:extLst>
          </p:cNvPr>
          <p:cNvSpPr txBox="1">
            <a:spLocks/>
          </p:cNvSpPr>
          <p:nvPr/>
        </p:nvSpPr>
        <p:spPr>
          <a:xfrm>
            <a:off x="2877422" y="149776"/>
            <a:ext cx="6594800" cy="127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400"/>
              <a:buFont typeface="Chango"/>
              <a:buNone/>
              <a:defRPr sz="2800" b="0" i="0" u="none" strike="noStrike" cap="none">
                <a:solidFill>
                  <a:schemeClr val="dk2"/>
                </a:solidFill>
                <a:latin typeface="Chango"/>
                <a:ea typeface="Chango"/>
                <a:cs typeface="Chango"/>
                <a:sym typeface="Chango"/>
              </a:defRPr>
            </a:lvl1pPr>
            <a:lvl2pPr marR="0" lvl="1"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9pPr>
          </a:lstStyle>
          <a:p>
            <a:pPr algn="ctr"/>
            <a:r>
              <a:rPr lang="pt-BR" sz="5400" kern="0" dirty="0" err="1">
                <a:solidFill>
                  <a:srgbClr val="000000"/>
                </a:solidFill>
                <a:latin typeface="Arial Rounded MT Bold" panose="020F0704030504030204" pitchFamily="34" charset="0"/>
              </a:rPr>
              <a:t>Conclusions</a:t>
            </a:r>
            <a:endParaRPr lang="pt-BR" sz="7200" kern="0" dirty="0">
              <a:solidFill>
                <a:srgbClr val="000000"/>
              </a:solidFill>
              <a:latin typeface="Arial Rounded MT Bold" panose="020F0704030504030204" pitchFamily="34" charset="0"/>
            </a:endParaRPr>
          </a:p>
        </p:txBody>
      </p:sp>
      <p:pic>
        <p:nvPicPr>
          <p:cNvPr id="24" name="Imagem 23">
            <a:extLst>
              <a:ext uri="{FF2B5EF4-FFF2-40B4-BE49-F238E27FC236}">
                <a16:creationId xmlns:a16="http://schemas.microsoft.com/office/drawing/2014/main" xmlns="" id="{0E2650C0-CD4A-4805-47BE-9D3ABAA6F5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25" name="Picture 2" descr="Identidade Visual :: EE - ESCOLA DE ENFERMAGEM">
            <a:extLst>
              <a:ext uri="{FF2B5EF4-FFF2-40B4-BE49-F238E27FC236}">
                <a16:creationId xmlns:a16="http://schemas.microsoft.com/office/drawing/2014/main" xmlns="" id="{105FC2BF-5583-C514-A0E8-5F62182B6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4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14399" y="252249"/>
            <a:ext cx="8597741" cy="5735199"/>
          </a:xfrm>
          <a:prstGeom prst="rect">
            <a:avLst/>
          </a:prstGeom>
        </p:spPr>
      </p:pic>
      <p:sp>
        <p:nvSpPr>
          <p:cNvPr id="3" name="Retângulo 2"/>
          <p:cNvSpPr/>
          <p:nvPr/>
        </p:nvSpPr>
        <p:spPr>
          <a:xfrm>
            <a:off x="1845178" y="5961059"/>
            <a:ext cx="3315203" cy="923330"/>
          </a:xfrm>
          <a:prstGeom prst="rect">
            <a:avLst/>
          </a:prstGeom>
          <a:noFill/>
        </p:spPr>
        <p:txBody>
          <a:bodyPr wrap="none" lIns="91440" tIns="45720" rIns="91440" bIns="45720">
            <a:spAutoFit/>
          </a:bodyPr>
          <a:lstStyle/>
          <a:p>
            <a:pPr algn="ctr"/>
            <a:r>
              <a:rPr lang="pt-BR"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a:t>
            </a:r>
            <a:r>
              <a:rPr lang="pt-B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pt-BR"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you</a:t>
            </a:r>
            <a:r>
              <a:rPr lang="pt-B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
        <p:nvSpPr>
          <p:cNvPr id="4" name="Retângulo 3"/>
          <p:cNvSpPr/>
          <p:nvPr/>
        </p:nvSpPr>
        <p:spPr>
          <a:xfrm>
            <a:off x="6740484" y="5941043"/>
            <a:ext cx="5251759" cy="923330"/>
          </a:xfrm>
          <a:prstGeom prst="rect">
            <a:avLst/>
          </a:prstGeom>
          <a:noFill/>
        </p:spPr>
        <p:txBody>
          <a:bodyPr wrap="none" lIns="91440" tIns="45720" rIns="91440" bIns="45720">
            <a:spAutoFit/>
          </a:bodyPr>
          <a:lstStyle/>
          <a:p>
            <a:pPr algn="ctr"/>
            <a:r>
              <a:rPr lang="pt-B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padoveze@usp.br</a:t>
            </a:r>
          </a:p>
        </p:txBody>
      </p:sp>
    </p:spTree>
    <p:extLst>
      <p:ext uri="{BB962C8B-B14F-4D97-AF65-F5344CB8AC3E}">
        <p14:creationId xmlns:p14="http://schemas.microsoft.com/office/powerpoint/2010/main" val="360762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618" t="14410" r="22085" b="51192"/>
          <a:stretch/>
        </p:blipFill>
        <p:spPr>
          <a:xfrm>
            <a:off x="0" y="661181"/>
            <a:ext cx="12192000" cy="6196819"/>
          </a:xfrm>
          <a:prstGeom prst="rect">
            <a:avLst/>
          </a:prstGeom>
        </p:spPr>
      </p:pic>
    </p:spTree>
    <p:extLst>
      <p:ext uri="{BB962C8B-B14F-4D97-AF65-F5344CB8AC3E}">
        <p14:creationId xmlns:p14="http://schemas.microsoft.com/office/powerpoint/2010/main" val="203511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516" b="7945"/>
          <a:stretch/>
        </p:blipFill>
        <p:spPr>
          <a:xfrm>
            <a:off x="647114" y="-1"/>
            <a:ext cx="10884371" cy="6858001"/>
          </a:xfrm>
          <a:prstGeom prst="rect">
            <a:avLst/>
          </a:prstGeom>
        </p:spPr>
      </p:pic>
    </p:spTree>
    <p:extLst>
      <p:ext uri="{BB962C8B-B14F-4D97-AF65-F5344CB8AC3E}">
        <p14:creationId xmlns:p14="http://schemas.microsoft.com/office/powerpoint/2010/main" val="12206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xmlns="" id="{43B3E97D-610A-DAAA-68E7-DD7C3BEA6EC3}"/>
              </a:ext>
            </a:extLst>
          </p:cNvPr>
          <p:cNvSpPr>
            <a:spLocks noGrp="1"/>
          </p:cNvSpPr>
          <p:nvPr>
            <p:ph type="body" idx="1"/>
          </p:nvPr>
        </p:nvSpPr>
        <p:spPr>
          <a:xfrm>
            <a:off x="573171" y="4557713"/>
            <a:ext cx="11045658" cy="1980911"/>
          </a:xfrm>
        </p:spPr>
        <p:txBody>
          <a:bodyPr anchor="b"/>
          <a:lstStyle/>
          <a:p>
            <a:pPr marL="169329" indent="0" algn="ctr">
              <a:buNone/>
            </a:pPr>
            <a:r>
              <a:rPr lang="en-US" sz="2000" dirty="0">
                <a:solidFill>
                  <a:srgbClr val="000000"/>
                </a:solidFill>
                <a:latin typeface="Arial Rounded MT" panose="02000506050000020004" pitchFamily="2" charset="0"/>
              </a:rPr>
              <a:t>Authors acknowledge that this study derived from a COVID-19</a:t>
            </a:r>
            <a:br>
              <a:rPr lang="en-US" sz="2000" dirty="0">
                <a:solidFill>
                  <a:srgbClr val="000000"/>
                </a:solidFill>
                <a:latin typeface="Arial Rounded MT" panose="02000506050000020004" pitchFamily="2" charset="0"/>
              </a:rPr>
            </a:br>
            <a:r>
              <a:rPr lang="en-US" sz="2000" dirty="0">
                <a:solidFill>
                  <a:srgbClr val="000000"/>
                </a:solidFill>
                <a:latin typeface="Arial Rounded MT" panose="02000506050000020004" pitchFamily="2" charset="0"/>
              </a:rPr>
              <a:t>program project funded by WHO based on a grant from the German</a:t>
            </a:r>
            <a:br>
              <a:rPr lang="en-US" sz="2000" dirty="0">
                <a:solidFill>
                  <a:srgbClr val="000000"/>
                </a:solidFill>
                <a:latin typeface="Arial Rounded MT" panose="02000506050000020004" pitchFamily="2" charset="0"/>
              </a:rPr>
            </a:br>
            <a:r>
              <a:rPr lang="en-US" sz="2000" dirty="0">
                <a:solidFill>
                  <a:srgbClr val="000000"/>
                </a:solidFill>
                <a:latin typeface="Arial Rounded MT" panose="02000506050000020004" pitchFamily="2" charset="0"/>
              </a:rPr>
              <a:t>Federal Ministry of Health (BMG). </a:t>
            </a:r>
          </a:p>
          <a:p>
            <a:pPr marL="169329" indent="0" algn="ctr">
              <a:buNone/>
            </a:pPr>
            <a:r>
              <a:rPr lang="en-US" sz="2000" dirty="0">
                <a:solidFill>
                  <a:srgbClr val="000000"/>
                </a:solidFill>
                <a:latin typeface="Arial Rounded MT" panose="02000506050000020004" pitchFamily="2" charset="0"/>
              </a:rPr>
              <a:t>We also acknowledge Ying Ling Lin for supporting the development of the review </a:t>
            </a:r>
            <a:endParaRPr lang="pt-BR" sz="2000" dirty="0">
              <a:solidFill>
                <a:srgbClr val="000000"/>
              </a:solidFill>
              <a:latin typeface="Arial Rounded MT" panose="02000506050000020004" pitchFamily="2" charset="0"/>
            </a:endParaRPr>
          </a:p>
        </p:txBody>
      </p:sp>
      <p:pic>
        <p:nvPicPr>
          <p:cNvPr id="8" name="Imagem 7">
            <a:extLst>
              <a:ext uri="{FF2B5EF4-FFF2-40B4-BE49-F238E27FC236}">
                <a16:creationId xmlns:a16="http://schemas.microsoft.com/office/drawing/2014/main" xmlns="" id="{126B146B-3F02-8592-848E-BFB383BB1445}"/>
              </a:ext>
            </a:extLst>
          </p:cNvPr>
          <p:cNvPicPr>
            <a:picLocks noChangeAspect="1"/>
          </p:cNvPicPr>
          <p:nvPr/>
        </p:nvPicPr>
        <p:blipFill>
          <a:blip r:embed="rId2"/>
          <a:stretch>
            <a:fillRect/>
          </a:stretch>
        </p:blipFill>
        <p:spPr>
          <a:xfrm>
            <a:off x="1485273" y="319376"/>
            <a:ext cx="9221453" cy="4403440"/>
          </a:xfrm>
          <a:prstGeom prst="rect">
            <a:avLst/>
          </a:prstGeom>
          <a:ln>
            <a:noFill/>
          </a:ln>
          <a:effectLst>
            <a:outerShdw blurRad="292100" dist="139700" dir="2700000" algn="tl" rotWithShape="0">
              <a:srgbClr val="333333">
                <a:alpha val="65000"/>
              </a:srgbClr>
            </a:outerShdw>
          </a:effectLst>
        </p:spPr>
      </p:pic>
      <p:pic>
        <p:nvPicPr>
          <p:cNvPr id="9" name="Imagem 8">
            <a:extLst>
              <a:ext uri="{FF2B5EF4-FFF2-40B4-BE49-F238E27FC236}">
                <a16:creationId xmlns:a16="http://schemas.microsoft.com/office/drawing/2014/main" xmlns="" id="{C93BD6BF-80EA-699A-EF20-FDA4F5C36A2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17709" y="0"/>
            <a:ext cx="1274291" cy="1501254"/>
          </a:xfrm>
          <a:prstGeom prst="rect">
            <a:avLst/>
          </a:prstGeom>
        </p:spPr>
      </p:pic>
    </p:spTree>
    <p:extLst>
      <p:ext uri="{BB962C8B-B14F-4D97-AF65-F5344CB8AC3E}">
        <p14:creationId xmlns:p14="http://schemas.microsoft.com/office/powerpoint/2010/main" val="423664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9;p4">
            <a:extLst>
              <a:ext uri="{FF2B5EF4-FFF2-40B4-BE49-F238E27FC236}">
                <a16:creationId xmlns:a16="http://schemas.microsoft.com/office/drawing/2014/main" xmlns="" id="{D5E40384-8A21-4839-B9F2-676E982D0D82}"/>
              </a:ext>
            </a:extLst>
          </p:cNvPr>
          <p:cNvGrpSpPr/>
          <p:nvPr/>
        </p:nvGrpSpPr>
        <p:grpSpPr>
          <a:xfrm flipH="1">
            <a:off x="9366772" y="3276738"/>
            <a:ext cx="3282948" cy="3282948"/>
            <a:chOff x="6594675" y="2594175"/>
            <a:chExt cx="2549400" cy="2549400"/>
          </a:xfrm>
        </p:grpSpPr>
        <p:sp>
          <p:nvSpPr>
            <p:cNvPr id="5" name="Google Shape;30;p4">
              <a:extLst>
                <a:ext uri="{FF2B5EF4-FFF2-40B4-BE49-F238E27FC236}">
                  <a16:creationId xmlns:a16="http://schemas.microsoft.com/office/drawing/2014/main" xmlns="" id="{082D76EC-091A-85A3-5E00-1CE50891EF22}"/>
                </a:ext>
              </a:extLst>
            </p:cNvPr>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31;p4">
              <a:extLst>
                <a:ext uri="{FF2B5EF4-FFF2-40B4-BE49-F238E27FC236}">
                  <a16:creationId xmlns:a16="http://schemas.microsoft.com/office/drawing/2014/main" xmlns="" id="{E57ACE45-7A8B-5DB8-F48B-AD35E4DBF862}"/>
                </a:ext>
              </a:extLst>
            </p:cNvPr>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 name="Google Shape;32;p4">
            <a:extLst>
              <a:ext uri="{FF2B5EF4-FFF2-40B4-BE49-F238E27FC236}">
                <a16:creationId xmlns:a16="http://schemas.microsoft.com/office/drawing/2014/main" xmlns="" id="{CA96D600-0564-168A-5141-95DBA9684194}"/>
              </a:ext>
            </a:extLst>
          </p:cNvPr>
          <p:cNvGrpSpPr/>
          <p:nvPr/>
        </p:nvGrpSpPr>
        <p:grpSpPr>
          <a:xfrm>
            <a:off x="9269790" y="298314"/>
            <a:ext cx="3282948" cy="3282948"/>
            <a:chOff x="6594675" y="2594175"/>
            <a:chExt cx="2549400" cy="2549400"/>
          </a:xfrm>
        </p:grpSpPr>
        <p:sp>
          <p:nvSpPr>
            <p:cNvPr id="8" name="Google Shape;33;p4">
              <a:extLst>
                <a:ext uri="{FF2B5EF4-FFF2-40B4-BE49-F238E27FC236}">
                  <a16:creationId xmlns:a16="http://schemas.microsoft.com/office/drawing/2014/main" xmlns="" id="{DDCB3E7A-1913-C594-57BD-FC5D9DD25BB0}"/>
                </a:ext>
              </a:extLst>
            </p:cNvPr>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34;p4">
              <a:extLst>
                <a:ext uri="{FF2B5EF4-FFF2-40B4-BE49-F238E27FC236}">
                  <a16:creationId xmlns:a16="http://schemas.microsoft.com/office/drawing/2014/main" xmlns="" id="{C505FAF4-08CB-3976-C56D-3D6584ED6DB9}"/>
                </a:ext>
              </a:extLst>
            </p:cNvPr>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 name="CaixaDeTexto 12">
            <a:extLst>
              <a:ext uri="{FF2B5EF4-FFF2-40B4-BE49-F238E27FC236}">
                <a16:creationId xmlns:a16="http://schemas.microsoft.com/office/drawing/2014/main" xmlns="" id="{2E106048-2AFA-BFD5-B071-AEF320855B60}"/>
              </a:ext>
            </a:extLst>
          </p:cNvPr>
          <p:cNvSpPr txBox="1"/>
          <p:nvPr/>
        </p:nvSpPr>
        <p:spPr>
          <a:xfrm>
            <a:off x="641674" y="362935"/>
            <a:ext cx="9613232" cy="769441"/>
          </a:xfrm>
          <a:prstGeom prst="rect">
            <a:avLst/>
          </a:prstGeom>
          <a:noFill/>
        </p:spPr>
        <p:txBody>
          <a:bodyPr wrap="square">
            <a:spAutoFit/>
          </a:bodyPr>
          <a:lstStyle/>
          <a:p>
            <a:r>
              <a:rPr lang="pt-BR" sz="4400" dirty="0" err="1">
                <a:latin typeface="Arial Rounded MT Bold" panose="020F0704030504030204" pitchFamily="34" charset="0"/>
                <a:cs typeface="Kodchasan Medium" panose="00000600000000000000" pitchFamily="2" charset="-34"/>
              </a:rPr>
              <a:t>Roadmap</a:t>
            </a:r>
            <a:r>
              <a:rPr lang="pt-BR" sz="4400" dirty="0">
                <a:latin typeface="Arial Rounded MT Bold" panose="020F0704030504030204" pitchFamily="34" charset="0"/>
                <a:cs typeface="Kodchasan Medium" panose="00000600000000000000" pitchFamily="2" charset="-34"/>
              </a:rPr>
              <a:t> of the </a:t>
            </a:r>
            <a:r>
              <a:rPr lang="pt-BR" sz="4400" dirty="0" err="1">
                <a:latin typeface="Arial Rounded MT Bold" panose="020F0704030504030204" pitchFamily="34" charset="0"/>
                <a:cs typeface="Kodchasan Medium" panose="00000600000000000000" pitchFamily="2" charset="-34"/>
              </a:rPr>
              <a:t>presentation</a:t>
            </a:r>
            <a:endParaRPr lang="pt-BR" sz="4400" dirty="0">
              <a:latin typeface="Arial Rounded MT Bold" panose="020F0704030504030204" pitchFamily="34" charset="0"/>
              <a:cs typeface="Kodchasan Medium" panose="00000600000000000000" pitchFamily="2" charset="-34"/>
            </a:endParaRPr>
          </a:p>
        </p:txBody>
      </p:sp>
      <p:pic>
        <p:nvPicPr>
          <p:cNvPr id="14" name="Imagem 13">
            <a:extLst>
              <a:ext uri="{FF2B5EF4-FFF2-40B4-BE49-F238E27FC236}">
                <a16:creationId xmlns:a16="http://schemas.microsoft.com/office/drawing/2014/main" xmlns="" id="{78AED533-1538-F250-5087-258D17A28621}"/>
              </a:ext>
            </a:extLst>
          </p:cNvPr>
          <p:cNvPicPr>
            <a:picLocks noChangeAspect="1"/>
          </p:cNvPicPr>
          <p:nvPr/>
        </p:nvPicPr>
        <p:blipFill>
          <a:blip r:embed="rId2"/>
          <a:stretch>
            <a:fillRect/>
          </a:stretch>
        </p:blipFill>
        <p:spPr>
          <a:xfrm>
            <a:off x="0" y="1338748"/>
            <a:ext cx="12192000" cy="5407713"/>
          </a:xfrm>
          <a:prstGeom prst="rect">
            <a:avLst/>
          </a:prstGeom>
        </p:spPr>
      </p:pic>
      <p:pic>
        <p:nvPicPr>
          <p:cNvPr id="15" name="Imagem 14">
            <a:extLst>
              <a:ext uri="{FF2B5EF4-FFF2-40B4-BE49-F238E27FC236}">
                <a16:creationId xmlns:a16="http://schemas.microsoft.com/office/drawing/2014/main" xmlns="" id="{6532010B-1DDF-F6E3-94A2-FE6AF61D9F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16" name="Picture 2" descr="Identidade Visual :: EE - ESCOLA DE ENFERMAGEM">
            <a:extLst>
              <a:ext uri="{FF2B5EF4-FFF2-40B4-BE49-F238E27FC236}">
                <a16:creationId xmlns:a16="http://schemas.microsoft.com/office/drawing/2014/main" xmlns="" id="{B51DF6F8-59A8-8534-7242-AB40C498F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04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oogle Shape;32;p4">
            <a:extLst>
              <a:ext uri="{FF2B5EF4-FFF2-40B4-BE49-F238E27FC236}">
                <a16:creationId xmlns:a16="http://schemas.microsoft.com/office/drawing/2014/main" xmlns="" id="{FE69AAAB-BA5F-39C8-EBE6-E3727BC8DA33}"/>
              </a:ext>
            </a:extLst>
          </p:cNvPr>
          <p:cNvGrpSpPr/>
          <p:nvPr/>
        </p:nvGrpSpPr>
        <p:grpSpPr>
          <a:xfrm>
            <a:off x="6352674" y="750736"/>
            <a:ext cx="6127875" cy="5356528"/>
            <a:chOff x="6594675" y="2594175"/>
            <a:chExt cx="2549400" cy="2549400"/>
          </a:xfrm>
        </p:grpSpPr>
        <p:sp>
          <p:nvSpPr>
            <p:cNvPr id="72" name="Google Shape;33;p4">
              <a:extLst>
                <a:ext uri="{FF2B5EF4-FFF2-40B4-BE49-F238E27FC236}">
                  <a16:creationId xmlns:a16="http://schemas.microsoft.com/office/drawing/2014/main" xmlns="" id="{1C032C04-5A77-4907-4117-DF016FB7DFA2}"/>
                </a:ext>
              </a:extLst>
            </p:cNvPr>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34;p4">
              <a:extLst>
                <a:ext uri="{FF2B5EF4-FFF2-40B4-BE49-F238E27FC236}">
                  <a16:creationId xmlns:a16="http://schemas.microsoft.com/office/drawing/2014/main" xmlns="" id="{0015F8D5-36B4-84F4-037C-B5A6D9503B7E}"/>
                </a:ext>
              </a:extLst>
            </p:cNvPr>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oogle Shape;2660;p33">
            <a:extLst>
              <a:ext uri="{FF2B5EF4-FFF2-40B4-BE49-F238E27FC236}">
                <a16:creationId xmlns:a16="http://schemas.microsoft.com/office/drawing/2014/main" xmlns="" id="{864872D6-67C1-9077-30C6-6FA2F51E099F}"/>
              </a:ext>
            </a:extLst>
          </p:cNvPr>
          <p:cNvGrpSpPr/>
          <p:nvPr/>
        </p:nvGrpSpPr>
        <p:grpSpPr>
          <a:xfrm>
            <a:off x="6892949" y="2011419"/>
            <a:ext cx="5226862" cy="2881610"/>
            <a:chOff x="5092463" y="2008245"/>
            <a:chExt cx="2565603" cy="1468179"/>
          </a:xfrm>
        </p:grpSpPr>
        <p:sp>
          <p:nvSpPr>
            <p:cNvPr id="3" name="Google Shape;2661;p33">
              <a:extLst>
                <a:ext uri="{FF2B5EF4-FFF2-40B4-BE49-F238E27FC236}">
                  <a16:creationId xmlns:a16="http://schemas.microsoft.com/office/drawing/2014/main" xmlns="" id="{37F71208-A8EA-5DD1-D68F-9EB64086A202}"/>
                </a:ext>
              </a:extLst>
            </p:cNvPr>
            <p:cNvSpPr/>
            <p:nvPr/>
          </p:nvSpPr>
          <p:spPr>
            <a:xfrm>
              <a:off x="5153025" y="3161875"/>
              <a:ext cx="2505041" cy="314549"/>
            </a:xfrm>
            <a:custGeom>
              <a:avLst/>
              <a:gdLst/>
              <a:ahLst/>
              <a:cxnLst/>
              <a:rect l="l" t="t" r="r" b="b"/>
              <a:pathLst>
                <a:path w="27749" h="2794" extrusionOk="0">
                  <a:moveTo>
                    <a:pt x="13861" y="0"/>
                  </a:moveTo>
                  <a:cubicBezTo>
                    <a:pt x="6212" y="0"/>
                    <a:pt x="1" y="624"/>
                    <a:pt x="1" y="1411"/>
                  </a:cubicBezTo>
                  <a:cubicBezTo>
                    <a:pt x="1" y="2170"/>
                    <a:pt x="6212" y="2794"/>
                    <a:pt x="13861" y="2794"/>
                  </a:cubicBezTo>
                  <a:cubicBezTo>
                    <a:pt x="21537" y="2794"/>
                    <a:pt x="27748" y="2170"/>
                    <a:pt x="27748" y="1411"/>
                  </a:cubicBezTo>
                  <a:cubicBezTo>
                    <a:pt x="27748" y="624"/>
                    <a:pt x="21510" y="0"/>
                    <a:pt x="13861" y="0"/>
                  </a:cubicBezTo>
                  <a:close/>
                </a:path>
              </a:pathLst>
            </a:custGeom>
            <a:solidFill>
              <a:srgbClr val="6561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662;p33">
              <a:extLst>
                <a:ext uri="{FF2B5EF4-FFF2-40B4-BE49-F238E27FC236}">
                  <a16:creationId xmlns:a16="http://schemas.microsoft.com/office/drawing/2014/main" xmlns="" id="{77E1557A-F823-7BD2-BD88-D0C6E966E86B}"/>
                </a:ext>
              </a:extLst>
            </p:cNvPr>
            <p:cNvSpPr/>
            <p:nvPr/>
          </p:nvSpPr>
          <p:spPr>
            <a:xfrm>
              <a:off x="5092463" y="2388076"/>
              <a:ext cx="635937" cy="910881"/>
            </a:xfrm>
            <a:custGeom>
              <a:avLst/>
              <a:gdLst/>
              <a:ahLst/>
              <a:cxnLst/>
              <a:rect l="l" t="t" r="r" b="b"/>
              <a:pathLst>
                <a:path w="11854" h="16979" extrusionOk="0">
                  <a:moveTo>
                    <a:pt x="3737" y="1"/>
                  </a:moveTo>
                  <a:cubicBezTo>
                    <a:pt x="3233" y="1"/>
                    <a:pt x="2732" y="114"/>
                    <a:pt x="2279" y="325"/>
                  </a:cubicBezTo>
                  <a:cubicBezTo>
                    <a:pt x="2225" y="352"/>
                    <a:pt x="2170" y="379"/>
                    <a:pt x="2089" y="406"/>
                  </a:cubicBezTo>
                  <a:cubicBezTo>
                    <a:pt x="814" y="1057"/>
                    <a:pt x="1" y="2386"/>
                    <a:pt x="1140" y="3851"/>
                  </a:cubicBezTo>
                  <a:cubicBezTo>
                    <a:pt x="3011" y="6184"/>
                    <a:pt x="3255" y="16979"/>
                    <a:pt x="3255" y="16979"/>
                  </a:cubicBezTo>
                  <a:lnTo>
                    <a:pt x="8707" y="16979"/>
                  </a:lnTo>
                  <a:cubicBezTo>
                    <a:pt x="8707" y="16979"/>
                    <a:pt x="11854" y="8625"/>
                    <a:pt x="11230" y="5641"/>
                  </a:cubicBezTo>
                  <a:cubicBezTo>
                    <a:pt x="10579" y="2657"/>
                    <a:pt x="6890" y="840"/>
                    <a:pt x="4747" y="162"/>
                  </a:cubicBezTo>
                  <a:cubicBezTo>
                    <a:pt x="4419" y="53"/>
                    <a:pt x="4077" y="1"/>
                    <a:pt x="3737" y="1"/>
                  </a:cubicBezTo>
                  <a:close/>
                </a:path>
              </a:pathLst>
            </a:custGeom>
            <a:solidFill>
              <a:srgbClr val="82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63;p33">
              <a:extLst>
                <a:ext uri="{FF2B5EF4-FFF2-40B4-BE49-F238E27FC236}">
                  <a16:creationId xmlns:a16="http://schemas.microsoft.com/office/drawing/2014/main" xmlns="" id="{62D70B3B-BDF3-ADDF-CA07-37F0CE12F0A4}"/>
                </a:ext>
              </a:extLst>
            </p:cNvPr>
            <p:cNvSpPr/>
            <p:nvPr/>
          </p:nvSpPr>
          <p:spPr>
            <a:xfrm>
              <a:off x="5483883" y="2120263"/>
              <a:ext cx="1174344" cy="694145"/>
            </a:xfrm>
            <a:custGeom>
              <a:avLst/>
              <a:gdLst/>
              <a:ahLst/>
              <a:cxnLst/>
              <a:rect l="l" t="t" r="r" b="b"/>
              <a:pathLst>
                <a:path w="21890" h="12939" extrusionOk="0">
                  <a:moveTo>
                    <a:pt x="3310" y="1"/>
                  </a:moveTo>
                  <a:cubicBezTo>
                    <a:pt x="1493" y="1"/>
                    <a:pt x="1" y="1492"/>
                    <a:pt x="1" y="3310"/>
                  </a:cubicBezTo>
                  <a:lnTo>
                    <a:pt x="1" y="12939"/>
                  </a:lnTo>
                  <a:lnTo>
                    <a:pt x="21890" y="12939"/>
                  </a:lnTo>
                  <a:lnTo>
                    <a:pt x="21890" y="3310"/>
                  </a:lnTo>
                  <a:cubicBezTo>
                    <a:pt x="21890" y="1492"/>
                    <a:pt x="20398" y="1"/>
                    <a:pt x="18581" y="1"/>
                  </a:cubicBezTo>
                  <a:close/>
                </a:path>
              </a:pathLst>
            </a:custGeom>
            <a:solidFill>
              <a:srgbClr val="82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64;p33">
              <a:extLst>
                <a:ext uri="{FF2B5EF4-FFF2-40B4-BE49-F238E27FC236}">
                  <a16:creationId xmlns:a16="http://schemas.microsoft.com/office/drawing/2014/main" xmlns="" id="{91437324-F27B-7245-6631-967F0D82AFAF}"/>
                </a:ext>
              </a:extLst>
            </p:cNvPr>
            <p:cNvSpPr/>
            <p:nvPr/>
          </p:nvSpPr>
          <p:spPr>
            <a:xfrm>
              <a:off x="5204535" y="2389954"/>
              <a:ext cx="523868" cy="909003"/>
            </a:xfrm>
            <a:custGeom>
              <a:avLst/>
              <a:gdLst/>
              <a:ahLst/>
              <a:cxnLst/>
              <a:rect l="l" t="t" r="r" b="b"/>
              <a:pathLst>
                <a:path w="9765" h="16944" extrusionOk="0">
                  <a:moveTo>
                    <a:pt x="1683" y="0"/>
                  </a:moveTo>
                  <a:cubicBezTo>
                    <a:pt x="1167" y="0"/>
                    <a:pt x="653" y="118"/>
                    <a:pt x="190" y="317"/>
                  </a:cubicBezTo>
                  <a:cubicBezTo>
                    <a:pt x="136" y="344"/>
                    <a:pt x="81" y="371"/>
                    <a:pt x="0" y="425"/>
                  </a:cubicBezTo>
                  <a:cubicBezTo>
                    <a:pt x="1031" y="832"/>
                    <a:pt x="2278" y="1592"/>
                    <a:pt x="2794" y="2867"/>
                  </a:cubicBezTo>
                  <a:cubicBezTo>
                    <a:pt x="3499" y="4657"/>
                    <a:pt x="3770" y="13445"/>
                    <a:pt x="3852" y="16944"/>
                  </a:cubicBezTo>
                  <a:lnTo>
                    <a:pt x="6618" y="16944"/>
                  </a:lnTo>
                  <a:cubicBezTo>
                    <a:pt x="6618" y="16944"/>
                    <a:pt x="9765" y="8590"/>
                    <a:pt x="9141" y="5633"/>
                  </a:cubicBezTo>
                  <a:cubicBezTo>
                    <a:pt x="8490" y="2650"/>
                    <a:pt x="4801" y="832"/>
                    <a:pt x="2658" y="154"/>
                  </a:cubicBezTo>
                  <a:cubicBezTo>
                    <a:pt x="2341" y="49"/>
                    <a:pt x="2012" y="0"/>
                    <a:pt x="1683" y="0"/>
                  </a:cubicBezTo>
                  <a:close/>
                </a:path>
              </a:pathLst>
            </a:custGeom>
            <a:solidFill>
              <a:srgbClr val="68BA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65;p33">
              <a:extLst>
                <a:ext uri="{FF2B5EF4-FFF2-40B4-BE49-F238E27FC236}">
                  <a16:creationId xmlns:a16="http://schemas.microsoft.com/office/drawing/2014/main" xmlns="" id="{1DDD97A4-C4C9-17D3-B4B7-66638076C354}"/>
                </a:ext>
              </a:extLst>
            </p:cNvPr>
            <p:cNvSpPr/>
            <p:nvPr/>
          </p:nvSpPr>
          <p:spPr>
            <a:xfrm>
              <a:off x="5335491" y="2393495"/>
              <a:ext cx="451122" cy="377249"/>
            </a:xfrm>
            <a:custGeom>
              <a:avLst/>
              <a:gdLst/>
              <a:ahLst/>
              <a:cxnLst/>
              <a:rect l="l" t="t" r="r" b="b"/>
              <a:pathLst>
                <a:path w="8409" h="7032" extrusionOk="0">
                  <a:moveTo>
                    <a:pt x="2637" y="0"/>
                  </a:moveTo>
                  <a:cubicBezTo>
                    <a:pt x="2147" y="0"/>
                    <a:pt x="1709" y="103"/>
                    <a:pt x="1438" y="251"/>
                  </a:cubicBezTo>
                  <a:cubicBezTo>
                    <a:pt x="1058" y="468"/>
                    <a:pt x="651" y="468"/>
                    <a:pt x="353" y="468"/>
                  </a:cubicBezTo>
                  <a:cubicBezTo>
                    <a:pt x="136" y="468"/>
                    <a:pt x="0" y="468"/>
                    <a:pt x="0" y="549"/>
                  </a:cubicBezTo>
                  <a:cubicBezTo>
                    <a:pt x="54" y="821"/>
                    <a:pt x="1221" y="2177"/>
                    <a:pt x="1085" y="2990"/>
                  </a:cubicBezTo>
                  <a:cubicBezTo>
                    <a:pt x="950" y="3858"/>
                    <a:pt x="1872" y="5377"/>
                    <a:pt x="2035" y="6055"/>
                  </a:cubicBezTo>
                  <a:cubicBezTo>
                    <a:pt x="2251" y="6734"/>
                    <a:pt x="2224" y="7032"/>
                    <a:pt x="2224" y="7032"/>
                  </a:cubicBezTo>
                  <a:cubicBezTo>
                    <a:pt x="2746" y="6621"/>
                    <a:pt x="4660" y="6542"/>
                    <a:pt x="6197" y="6542"/>
                  </a:cubicBezTo>
                  <a:cubicBezTo>
                    <a:pt x="7163" y="6542"/>
                    <a:pt x="7980" y="6573"/>
                    <a:pt x="8212" y="6573"/>
                  </a:cubicBezTo>
                  <a:cubicBezTo>
                    <a:pt x="8244" y="6573"/>
                    <a:pt x="8265" y="6572"/>
                    <a:pt x="8273" y="6571"/>
                  </a:cubicBezTo>
                  <a:cubicBezTo>
                    <a:pt x="8409" y="6517"/>
                    <a:pt x="8002" y="5676"/>
                    <a:pt x="7541" y="4889"/>
                  </a:cubicBezTo>
                  <a:cubicBezTo>
                    <a:pt x="7432" y="4699"/>
                    <a:pt x="7297" y="4537"/>
                    <a:pt x="7188" y="4347"/>
                  </a:cubicBezTo>
                  <a:cubicBezTo>
                    <a:pt x="6591" y="3479"/>
                    <a:pt x="6293" y="1824"/>
                    <a:pt x="6239" y="1607"/>
                  </a:cubicBezTo>
                  <a:cubicBezTo>
                    <a:pt x="6212" y="1417"/>
                    <a:pt x="5398" y="1309"/>
                    <a:pt x="4421" y="549"/>
                  </a:cubicBezTo>
                  <a:cubicBezTo>
                    <a:pt x="3888" y="149"/>
                    <a:pt x="3225" y="0"/>
                    <a:pt x="2637" y="0"/>
                  </a:cubicBez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66;p33">
              <a:extLst>
                <a:ext uri="{FF2B5EF4-FFF2-40B4-BE49-F238E27FC236}">
                  <a16:creationId xmlns:a16="http://schemas.microsoft.com/office/drawing/2014/main" xmlns="" id="{A695C7FF-08A7-E5B9-FBA7-E47437841121}"/>
                </a:ext>
              </a:extLst>
            </p:cNvPr>
            <p:cNvSpPr/>
            <p:nvPr/>
          </p:nvSpPr>
          <p:spPr>
            <a:xfrm>
              <a:off x="6387539" y="2390973"/>
              <a:ext cx="638888" cy="907984"/>
            </a:xfrm>
            <a:custGeom>
              <a:avLst/>
              <a:gdLst/>
              <a:ahLst/>
              <a:cxnLst/>
              <a:rect l="l" t="t" r="r" b="b"/>
              <a:pathLst>
                <a:path w="11909" h="16925" extrusionOk="0">
                  <a:moveTo>
                    <a:pt x="8046" y="1"/>
                  </a:moveTo>
                  <a:cubicBezTo>
                    <a:pt x="7724" y="1"/>
                    <a:pt x="7406" y="43"/>
                    <a:pt x="7107" y="135"/>
                  </a:cubicBezTo>
                  <a:cubicBezTo>
                    <a:pt x="4937" y="813"/>
                    <a:pt x="1276" y="2631"/>
                    <a:pt x="652" y="5614"/>
                  </a:cubicBezTo>
                  <a:cubicBezTo>
                    <a:pt x="1" y="8598"/>
                    <a:pt x="3147" y="16925"/>
                    <a:pt x="3147" y="16925"/>
                  </a:cubicBezTo>
                  <a:lnTo>
                    <a:pt x="8599" y="16925"/>
                  </a:lnTo>
                  <a:cubicBezTo>
                    <a:pt x="8599" y="16925"/>
                    <a:pt x="8870" y="6130"/>
                    <a:pt x="10715" y="3797"/>
                  </a:cubicBezTo>
                  <a:cubicBezTo>
                    <a:pt x="11908" y="2305"/>
                    <a:pt x="10986" y="868"/>
                    <a:pt x="9603" y="298"/>
                  </a:cubicBezTo>
                  <a:cubicBezTo>
                    <a:pt x="9114" y="113"/>
                    <a:pt x="8574" y="1"/>
                    <a:pt x="8046" y="1"/>
                  </a:cubicBezTo>
                  <a:close/>
                </a:path>
              </a:pathLst>
            </a:custGeom>
            <a:solidFill>
              <a:srgbClr val="82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67;p33">
              <a:extLst>
                <a:ext uri="{FF2B5EF4-FFF2-40B4-BE49-F238E27FC236}">
                  <a16:creationId xmlns:a16="http://schemas.microsoft.com/office/drawing/2014/main" xmlns="" id="{3273D227-B9BB-81C5-88C9-BBB75BD6413A}"/>
                </a:ext>
              </a:extLst>
            </p:cNvPr>
            <p:cNvSpPr/>
            <p:nvPr/>
          </p:nvSpPr>
          <p:spPr>
            <a:xfrm>
              <a:off x="6387539" y="2389954"/>
              <a:ext cx="512280" cy="909003"/>
            </a:xfrm>
            <a:custGeom>
              <a:avLst/>
              <a:gdLst/>
              <a:ahLst/>
              <a:cxnLst/>
              <a:rect l="l" t="t" r="r" b="b"/>
              <a:pathLst>
                <a:path w="9549" h="16944" extrusionOk="0">
                  <a:moveTo>
                    <a:pt x="8069" y="0"/>
                  </a:moveTo>
                  <a:cubicBezTo>
                    <a:pt x="7741" y="0"/>
                    <a:pt x="7414" y="49"/>
                    <a:pt x="7107" y="154"/>
                  </a:cubicBezTo>
                  <a:cubicBezTo>
                    <a:pt x="4937" y="832"/>
                    <a:pt x="1276" y="2650"/>
                    <a:pt x="652" y="5633"/>
                  </a:cubicBezTo>
                  <a:cubicBezTo>
                    <a:pt x="1" y="8617"/>
                    <a:pt x="3147" y="16944"/>
                    <a:pt x="3147" y="16944"/>
                  </a:cubicBezTo>
                  <a:lnTo>
                    <a:pt x="6294" y="16944"/>
                  </a:lnTo>
                  <a:cubicBezTo>
                    <a:pt x="6348" y="14150"/>
                    <a:pt x="6483" y="6040"/>
                    <a:pt x="7731" y="4223"/>
                  </a:cubicBezTo>
                  <a:cubicBezTo>
                    <a:pt x="8680" y="2839"/>
                    <a:pt x="9413" y="1348"/>
                    <a:pt x="9548" y="317"/>
                  </a:cubicBezTo>
                  <a:cubicBezTo>
                    <a:pt x="9101" y="118"/>
                    <a:pt x="8584" y="0"/>
                    <a:pt x="8069" y="0"/>
                  </a:cubicBezTo>
                  <a:close/>
                </a:path>
              </a:pathLst>
            </a:custGeom>
            <a:solidFill>
              <a:srgbClr val="68BA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68;p33">
              <a:extLst>
                <a:ext uri="{FF2B5EF4-FFF2-40B4-BE49-F238E27FC236}">
                  <a16:creationId xmlns:a16="http://schemas.microsoft.com/office/drawing/2014/main" xmlns="" id="{914CD384-AE11-BA31-EF11-A94AD74483BE}"/>
                </a:ext>
              </a:extLst>
            </p:cNvPr>
            <p:cNvSpPr/>
            <p:nvPr/>
          </p:nvSpPr>
          <p:spPr>
            <a:xfrm>
              <a:off x="5443164" y="2907502"/>
              <a:ext cx="1251435" cy="391466"/>
            </a:xfrm>
            <a:custGeom>
              <a:avLst/>
              <a:gdLst/>
              <a:ahLst/>
              <a:cxnLst/>
              <a:rect l="l" t="t" r="r" b="b"/>
              <a:pathLst>
                <a:path w="23327" h="7297" extrusionOk="0">
                  <a:moveTo>
                    <a:pt x="543" y="1"/>
                  </a:moveTo>
                  <a:cubicBezTo>
                    <a:pt x="244" y="1"/>
                    <a:pt x="0" y="245"/>
                    <a:pt x="0" y="543"/>
                  </a:cubicBezTo>
                  <a:lnTo>
                    <a:pt x="0" y="6754"/>
                  </a:lnTo>
                  <a:cubicBezTo>
                    <a:pt x="0" y="7053"/>
                    <a:pt x="244" y="7297"/>
                    <a:pt x="543" y="7297"/>
                  </a:cubicBezTo>
                  <a:lnTo>
                    <a:pt x="22784" y="7297"/>
                  </a:lnTo>
                  <a:cubicBezTo>
                    <a:pt x="23056" y="7297"/>
                    <a:pt x="23327" y="7053"/>
                    <a:pt x="23300" y="6754"/>
                  </a:cubicBezTo>
                  <a:lnTo>
                    <a:pt x="23300" y="543"/>
                  </a:lnTo>
                  <a:cubicBezTo>
                    <a:pt x="23300" y="245"/>
                    <a:pt x="23056" y="1"/>
                    <a:pt x="22757" y="1"/>
                  </a:cubicBezTo>
                  <a:close/>
                </a:path>
              </a:pathLst>
            </a:custGeom>
            <a:solidFill>
              <a:srgbClr val="82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69;p33">
              <a:extLst>
                <a:ext uri="{FF2B5EF4-FFF2-40B4-BE49-F238E27FC236}">
                  <a16:creationId xmlns:a16="http://schemas.microsoft.com/office/drawing/2014/main" xmlns="" id="{CB07005A-C9DB-730A-8964-41D6AA7AEBC1}"/>
                </a:ext>
              </a:extLst>
            </p:cNvPr>
            <p:cNvSpPr/>
            <p:nvPr/>
          </p:nvSpPr>
          <p:spPr>
            <a:xfrm>
              <a:off x="5412584" y="2744517"/>
              <a:ext cx="1312593" cy="222691"/>
            </a:xfrm>
            <a:custGeom>
              <a:avLst/>
              <a:gdLst/>
              <a:ahLst/>
              <a:cxnLst/>
              <a:rect l="l" t="t" r="r" b="b"/>
              <a:pathLst>
                <a:path w="24467" h="4151" extrusionOk="0">
                  <a:moveTo>
                    <a:pt x="2062" y="1"/>
                  </a:moveTo>
                  <a:cubicBezTo>
                    <a:pt x="923" y="1"/>
                    <a:pt x="1" y="923"/>
                    <a:pt x="1" y="2089"/>
                  </a:cubicBezTo>
                  <a:cubicBezTo>
                    <a:pt x="1" y="3228"/>
                    <a:pt x="923" y="4151"/>
                    <a:pt x="2062" y="4151"/>
                  </a:cubicBezTo>
                  <a:lnTo>
                    <a:pt x="22405" y="4151"/>
                  </a:lnTo>
                  <a:cubicBezTo>
                    <a:pt x="23571" y="4151"/>
                    <a:pt x="24467" y="3228"/>
                    <a:pt x="24467" y="2089"/>
                  </a:cubicBezTo>
                  <a:cubicBezTo>
                    <a:pt x="24467" y="923"/>
                    <a:pt x="23571" y="1"/>
                    <a:pt x="22405" y="1"/>
                  </a:cubicBezTo>
                  <a:close/>
                </a:path>
              </a:pathLst>
            </a:custGeom>
            <a:solidFill>
              <a:srgbClr val="95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70;p33">
              <a:extLst>
                <a:ext uri="{FF2B5EF4-FFF2-40B4-BE49-F238E27FC236}">
                  <a16:creationId xmlns:a16="http://schemas.microsoft.com/office/drawing/2014/main" xmlns="" id="{DD503C1D-AFCA-BB40-48D7-695308C93897}"/>
                </a:ext>
              </a:extLst>
            </p:cNvPr>
            <p:cNvSpPr/>
            <p:nvPr/>
          </p:nvSpPr>
          <p:spPr>
            <a:xfrm>
              <a:off x="6374449" y="2297196"/>
              <a:ext cx="552998" cy="388837"/>
            </a:xfrm>
            <a:custGeom>
              <a:avLst/>
              <a:gdLst/>
              <a:ahLst/>
              <a:cxnLst/>
              <a:rect l="l" t="t" r="r" b="b"/>
              <a:pathLst>
                <a:path w="10308" h="7248" extrusionOk="0">
                  <a:moveTo>
                    <a:pt x="4811" y="1"/>
                  </a:moveTo>
                  <a:cubicBezTo>
                    <a:pt x="4609" y="1"/>
                    <a:pt x="4415" y="14"/>
                    <a:pt x="4232" y="39"/>
                  </a:cubicBezTo>
                  <a:cubicBezTo>
                    <a:pt x="2550" y="283"/>
                    <a:pt x="1492" y="1639"/>
                    <a:pt x="1492" y="1639"/>
                  </a:cubicBezTo>
                  <a:cubicBezTo>
                    <a:pt x="1" y="3456"/>
                    <a:pt x="245" y="5789"/>
                    <a:pt x="787" y="6413"/>
                  </a:cubicBezTo>
                  <a:cubicBezTo>
                    <a:pt x="1117" y="6830"/>
                    <a:pt x="2725" y="7247"/>
                    <a:pt x="3830" y="7247"/>
                  </a:cubicBezTo>
                  <a:cubicBezTo>
                    <a:pt x="4090" y="7247"/>
                    <a:pt x="4322" y="7224"/>
                    <a:pt x="4503" y="7172"/>
                  </a:cubicBezTo>
                  <a:cubicBezTo>
                    <a:pt x="4612" y="7145"/>
                    <a:pt x="4693" y="7091"/>
                    <a:pt x="4747" y="7064"/>
                  </a:cubicBezTo>
                  <a:cubicBezTo>
                    <a:pt x="4856" y="7010"/>
                    <a:pt x="4910" y="6901"/>
                    <a:pt x="4883" y="6765"/>
                  </a:cubicBezTo>
                  <a:cubicBezTo>
                    <a:pt x="4747" y="5816"/>
                    <a:pt x="6456" y="5599"/>
                    <a:pt x="6944" y="4324"/>
                  </a:cubicBezTo>
                  <a:cubicBezTo>
                    <a:pt x="7487" y="3022"/>
                    <a:pt x="10308" y="825"/>
                    <a:pt x="9738" y="391"/>
                  </a:cubicBezTo>
                  <a:cubicBezTo>
                    <a:pt x="9579" y="272"/>
                    <a:pt x="9371" y="239"/>
                    <a:pt x="9093" y="239"/>
                  </a:cubicBezTo>
                  <a:cubicBezTo>
                    <a:pt x="8750" y="239"/>
                    <a:pt x="8302" y="289"/>
                    <a:pt x="7709" y="289"/>
                  </a:cubicBezTo>
                  <a:cubicBezTo>
                    <a:pt x="7144" y="289"/>
                    <a:pt x="6449" y="244"/>
                    <a:pt x="5588" y="66"/>
                  </a:cubicBezTo>
                  <a:cubicBezTo>
                    <a:pt x="5319" y="21"/>
                    <a:pt x="5059" y="1"/>
                    <a:pt x="4811" y="1"/>
                  </a:cubicBez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71;p33">
              <a:extLst>
                <a:ext uri="{FF2B5EF4-FFF2-40B4-BE49-F238E27FC236}">
                  <a16:creationId xmlns:a16="http://schemas.microsoft.com/office/drawing/2014/main" xmlns="" id="{38B8B0F1-FEC4-6E8D-4F32-17B18C373B1F}"/>
                </a:ext>
              </a:extLst>
            </p:cNvPr>
            <p:cNvSpPr/>
            <p:nvPr/>
          </p:nvSpPr>
          <p:spPr>
            <a:xfrm>
              <a:off x="6597090" y="2318172"/>
              <a:ext cx="330361" cy="357990"/>
            </a:xfrm>
            <a:custGeom>
              <a:avLst/>
              <a:gdLst/>
              <a:ahLst/>
              <a:cxnLst/>
              <a:rect l="l" t="t" r="r" b="b"/>
              <a:pathLst>
                <a:path w="6158" h="6673" extrusionOk="0">
                  <a:moveTo>
                    <a:pt x="5588" y="0"/>
                  </a:moveTo>
                  <a:lnTo>
                    <a:pt x="5588" y="0"/>
                  </a:lnTo>
                  <a:cubicBezTo>
                    <a:pt x="5507" y="28"/>
                    <a:pt x="5453" y="55"/>
                    <a:pt x="5425" y="109"/>
                  </a:cubicBezTo>
                  <a:cubicBezTo>
                    <a:pt x="5181" y="190"/>
                    <a:pt x="2360" y="1899"/>
                    <a:pt x="1682" y="2984"/>
                  </a:cubicBezTo>
                  <a:cubicBezTo>
                    <a:pt x="1004" y="4096"/>
                    <a:pt x="1" y="5696"/>
                    <a:pt x="489" y="6537"/>
                  </a:cubicBezTo>
                  <a:cubicBezTo>
                    <a:pt x="543" y="6619"/>
                    <a:pt x="570" y="6646"/>
                    <a:pt x="597" y="6673"/>
                  </a:cubicBezTo>
                  <a:cubicBezTo>
                    <a:pt x="706" y="6619"/>
                    <a:pt x="760" y="6510"/>
                    <a:pt x="733" y="6374"/>
                  </a:cubicBezTo>
                  <a:cubicBezTo>
                    <a:pt x="597" y="5425"/>
                    <a:pt x="2306" y="5208"/>
                    <a:pt x="2794" y="3933"/>
                  </a:cubicBezTo>
                  <a:cubicBezTo>
                    <a:pt x="3337" y="2631"/>
                    <a:pt x="6158" y="434"/>
                    <a:pt x="5588" y="0"/>
                  </a:cubicBezTo>
                  <a:close/>
                </a:path>
              </a:pathLst>
            </a:custGeom>
            <a:solidFill>
              <a:srgbClr val="C19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72;p33">
              <a:extLst>
                <a:ext uri="{FF2B5EF4-FFF2-40B4-BE49-F238E27FC236}">
                  <a16:creationId xmlns:a16="http://schemas.microsoft.com/office/drawing/2014/main" xmlns="" id="{6EE8EDB0-EB2B-244C-D60A-EDF29F18D0AC}"/>
                </a:ext>
              </a:extLst>
            </p:cNvPr>
            <p:cNvSpPr/>
            <p:nvPr/>
          </p:nvSpPr>
          <p:spPr>
            <a:xfrm>
              <a:off x="6607283" y="2341456"/>
              <a:ext cx="263409" cy="285244"/>
            </a:xfrm>
            <a:custGeom>
              <a:avLst/>
              <a:gdLst/>
              <a:ahLst/>
              <a:cxnLst/>
              <a:rect l="l" t="t" r="r" b="b"/>
              <a:pathLst>
                <a:path w="4910" h="5317" extrusionOk="0">
                  <a:moveTo>
                    <a:pt x="4910" y="0"/>
                  </a:moveTo>
                  <a:cubicBezTo>
                    <a:pt x="4910" y="1"/>
                    <a:pt x="4286" y="434"/>
                    <a:pt x="3933" y="678"/>
                  </a:cubicBezTo>
                  <a:cubicBezTo>
                    <a:pt x="3499" y="895"/>
                    <a:pt x="2930" y="814"/>
                    <a:pt x="1465" y="2197"/>
                  </a:cubicBezTo>
                  <a:cubicBezTo>
                    <a:pt x="0" y="3554"/>
                    <a:pt x="245" y="5317"/>
                    <a:pt x="245" y="5317"/>
                  </a:cubicBezTo>
                  <a:cubicBezTo>
                    <a:pt x="272" y="4828"/>
                    <a:pt x="868" y="4313"/>
                    <a:pt x="1330" y="3798"/>
                  </a:cubicBezTo>
                  <a:cubicBezTo>
                    <a:pt x="1764" y="3282"/>
                    <a:pt x="2306" y="2387"/>
                    <a:pt x="2848" y="1926"/>
                  </a:cubicBezTo>
                  <a:cubicBezTo>
                    <a:pt x="3391" y="1492"/>
                    <a:pt x="4910" y="1"/>
                    <a:pt x="4910" y="0"/>
                  </a:cubicBezTo>
                  <a:close/>
                </a:path>
              </a:pathLst>
            </a:cu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73;p33">
              <a:extLst>
                <a:ext uri="{FF2B5EF4-FFF2-40B4-BE49-F238E27FC236}">
                  <a16:creationId xmlns:a16="http://schemas.microsoft.com/office/drawing/2014/main" xmlns="" id="{DA28AAB3-7B5A-A1DB-008B-90594D45B38F}"/>
                </a:ext>
              </a:extLst>
            </p:cNvPr>
            <p:cNvSpPr/>
            <p:nvPr/>
          </p:nvSpPr>
          <p:spPr>
            <a:xfrm>
              <a:off x="6227505" y="2016131"/>
              <a:ext cx="275963" cy="275909"/>
            </a:xfrm>
            <a:custGeom>
              <a:avLst/>
              <a:gdLst/>
              <a:ahLst/>
              <a:cxnLst/>
              <a:rect l="l" t="t" r="r" b="b"/>
              <a:pathLst>
                <a:path w="5144" h="5143" extrusionOk="0">
                  <a:moveTo>
                    <a:pt x="2297" y="1"/>
                  </a:moveTo>
                  <a:cubicBezTo>
                    <a:pt x="1839" y="1"/>
                    <a:pt x="1290" y="139"/>
                    <a:pt x="814" y="640"/>
                  </a:cubicBezTo>
                  <a:cubicBezTo>
                    <a:pt x="0" y="1535"/>
                    <a:pt x="54" y="2837"/>
                    <a:pt x="868" y="3623"/>
                  </a:cubicBezTo>
                  <a:cubicBezTo>
                    <a:pt x="1682" y="4410"/>
                    <a:pt x="1845" y="5142"/>
                    <a:pt x="1845" y="5142"/>
                  </a:cubicBezTo>
                  <a:lnTo>
                    <a:pt x="3852" y="5115"/>
                  </a:lnTo>
                  <a:cubicBezTo>
                    <a:pt x="3852" y="5115"/>
                    <a:pt x="4069" y="4464"/>
                    <a:pt x="4611" y="3352"/>
                  </a:cubicBezTo>
                  <a:cubicBezTo>
                    <a:pt x="5144" y="2084"/>
                    <a:pt x="4349" y="177"/>
                    <a:pt x="3468" y="177"/>
                  </a:cubicBezTo>
                  <a:cubicBezTo>
                    <a:pt x="3406" y="177"/>
                    <a:pt x="3344" y="186"/>
                    <a:pt x="3282" y="206"/>
                  </a:cubicBezTo>
                  <a:cubicBezTo>
                    <a:pt x="3282" y="206"/>
                    <a:pt x="2856" y="1"/>
                    <a:pt x="2297" y="1"/>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74;p33">
              <a:extLst>
                <a:ext uri="{FF2B5EF4-FFF2-40B4-BE49-F238E27FC236}">
                  <a16:creationId xmlns:a16="http://schemas.microsoft.com/office/drawing/2014/main" xmlns="" id="{9C91EE8B-43A2-312C-8841-778BA1F2C90B}"/>
                </a:ext>
              </a:extLst>
            </p:cNvPr>
            <p:cNvSpPr/>
            <p:nvPr/>
          </p:nvSpPr>
          <p:spPr>
            <a:xfrm>
              <a:off x="6138717" y="2215489"/>
              <a:ext cx="353644" cy="408311"/>
            </a:xfrm>
            <a:custGeom>
              <a:avLst/>
              <a:gdLst/>
              <a:ahLst/>
              <a:cxnLst/>
              <a:rect l="l" t="t" r="r" b="b"/>
              <a:pathLst>
                <a:path w="6592" h="7611" extrusionOk="0">
                  <a:moveTo>
                    <a:pt x="2501" y="0"/>
                  </a:moveTo>
                  <a:cubicBezTo>
                    <a:pt x="2339" y="0"/>
                    <a:pt x="2181" y="21"/>
                    <a:pt x="2035" y="70"/>
                  </a:cubicBezTo>
                  <a:cubicBezTo>
                    <a:pt x="1411" y="314"/>
                    <a:pt x="814" y="1426"/>
                    <a:pt x="896" y="2999"/>
                  </a:cubicBezTo>
                  <a:cubicBezTo>
                    <a:pt x="977" y="3922"/>
                    <a:pt x="1" y="5224"/>
                    <a:pt x="1" y="5224"/>
                  </a:cubicBezTo>
                  <a:cubicBezTo>
                    <a:pt x="55" y="6797"/>
                    <a:pt x="2333" y="7610"/>
                    <a:pt x="2333" y="7610"/>
                  </a:cubicBezTo>
                  <a:cubicBezTo>
                    <a:pt x="2333" y="7610"/>
                    <a:pt x="3934" y="6200"/>
                    <a:pt x="5046" y="5332"/>
                  </a:cubicBezTo>
                  <a:cubicBezTo>
                    <a:pt x="6158" y="4437"/>
                    <a:pt x="6592" y="1263"/>
                    <a:pt x="6402" y="748"/>
                  </a:cubicBezTo>
                  <a:cubicBezTo>
                    <a:pt x="6312" y="529"/>
                    <a:pt x="6030" y="460"/>
                    <a:pt x="5707" y="460"/>
                  </a:cubicBezTo>
                  <a:cubicBezTo>
                    <a:pt x="5151" y="460"/>
                    <a:pt x="4476" y="667"/>
                    <a:pt x="4476" y="667"/>
                  </a:cubicBezTo>
                  <a:cubicBezTo>
                    <a:pt x="4476" y="667"/>
                    <a:pt x="3418" y="0"/>
                    <a:pt x="2501" y="0"/>
                  </a:cubicBezTo>
                  <a:close/>
                </a:path>
              </a:pathLst>
            </a:custGeom>
            <a:solidFill>
              <a:srgbClr val="CFD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75;p33">
              <a:extLst>
                <a:ext uri="{FF2B5EF4-FFF2-40B4-BE49-F238E27FC236}">
                  <a16:creationId xmlns:a16="http://schemas.microsoft.com/office/drawing/2014/main" xmlns="" id="{87B97D25-C7EF-843E-5143-FAC388C211B0}"/>
                </a:ext>
              </a:extLst>
            </p:cNvPr>
            <p:cNvSpPr/>
            <p:nvPr/>
          </p:nvSpPr>
          <p:spPr>
            <a:xfrm>
              <a:off x="6345371" y="2151594"/>
              <a:ext cx="96190" cy="133797"/>
            </a:xfrm>
            <a:custGeom>
              <a:avLst/>
              <a:gdLst/>
              <a:ahLst/>
              <a:cxnLst/>
              <a:rect l="l" t="t" r="r" b="b"/>
              <a:pathLst>
                <a:path w="1793" h="2494" extrusionOk="0">
                  <a:moveTo>
                    <a:pt x="1232" y="1"/>
                  </a:moveTo>
                  <a:cubicBezTo>
                    <a:pt x="810" y="1"/>
                    <a:pt x="244" y="149"/>
                    <a:pt x="244" y="149"/>
                  </a:cubicBezTo>
                  <a:cubicBezTo>
                    <a:pt x="244" y="149"/>
                    <a:pt x="353" y="1125"/>
                    <a:pt x="0" y="2048"/>
                  </a:cubicBezTo>
                  <a:cubicBezTo>
                    <a:pt x="0" y="2048"/>
                    <a:pt x="293" y="2494"/>
                    <a:pt x="657" y="2494"/>
                  </a:cubicBezTo>
                  <a:cubicBezTo>
                    <a:pt x="777" y="2494"/>
                    <a:pt x="904" y="2446"/>
                    <a:pt x="1031" y="2319"/>
                  </a:cubicBezTo>
                  <a:cubicBezTo>
                    <a:pt x="1031" y="2319"/>
                    <a:pt x="1058" y="1397"/>
                    <a:pt x="1628" y="393"/>
                  </a:cubicBezTo>
                  <a:cubicBezTo>
                    <a:pt x="1792" y="87"/>
                    <a:pt x="1554" y="1"/>
                    <a:pt x="1232" y="1"/>
                  </a:cubicBezTo>
                  <a:close/>
                </a:path>
              </a:pathLst>
            </a:custGeom>
            <a:solidFill>
              <a:srgbClr val="E68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76;p33">
              <a:extLst>
                <a:ext uri="{FF2B5EF4-FFF2-40B4-BE49-F238E27FC236}">
                  <a16:creationId xmlns:a16="http://schemas.microsoft.com/office/drawing/2014/main" xmlns="" id="{373657BC-50E2-C85C-8AC9-BC18A3E7D01D}"/>
                </a:ext>
              </a:extLst>
            </p:cNvPr>
            <p:cNvSpPr/>
            <p:nvPr/>
          </p:nvSpPr>
          <p:spPr>
            <a:xfrm>
              <a:off x="6292367" y="2156261"/>
              <a:ext cx="37017" cy="39592"/>
            </a:xfrm>
            <a:custGeom>
              <a:avLst/>
              <a:gdLst/>
              <a:ahLst/>
              <a:cxnLst/>
              <a:rect l="l" t="t" r="r" b="b"/>
              <a:pathLst>
                <a:path w="690" h="738" extrusionOk="0">
                  <a:moveTo>
                    <a:pt x="160" y="0"/>
                  </a:moveTo>
                  <a:cubicBezTo>
                    <a:pt x="73" y="0"/>
                    <a:pt x="0" y="50"/>
                    <a:pt x="12" y="225"/>
                  </a:cubicBezTo>
                  <a:cubicBezTo>
                    <a:pt x="49" y="575"/>
                    <a:pt x="286" y="737"/>
                    <a:pt x="451" y="737"/>
                  </a:cubicBezTo>
                  <a:cubicBezTo>
                    <a:pt x="529" y="737"/>
                    <a:pt x="591" y="701"/>
                    <a:pt x="608" y="632"/>
                  </a:cubicBezTo>
                  <a:cubicBezTo>
                    <a:pt x="690" y="496"/>
                    <a:pt x="419" y="89"/>
                    <a:pt x="419" y="89"/>
                  </a:cubicBezTo>
                  <a:cubicBezTo>
                    <a:pt x="419" y="89"/>
                    <a:pt x="277" y="0"/>
                    <a:pt x="160" y="0"/>
                  </a:cubicBez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7;p33">
              <a:extLst>
                <a:ext uri="{FF2B5EF4-FFF2-40B4-BE49-F238E27FC236}">
                  <a16:creationId xmlns:a16="http://schemas.microsoft.com/office/drawing/2014/main" xmlns="" id="{47615482-9A2E-7BD8-F049-ABB3CECBB12C}"/>
                </a:ext>
              </a:extLst>
            </p:cNvPr>
            <p:cNvSpPr/>
            <p:nvPr/>
          </p:nvSpPr>
          <p:spPr>
            <a:xfrm>
              <a:off x="6441402" y="2119673"/>
              <a:ext cx="33583" cy="45976"/>
            </a:xfrm>
            <a:custGeom>
              <a:avLst/>
              <a:gdLst/>
              <a:ahLst/>
              <a:cxnLst/>
              <a:rect l="l" t="t" r="r" b="b"/>
              <a:pathLst>
                <a:path w="626" h="857" extrusionOk="0">
                  <a:moveTo>
                    <a:pt x="331" y="0"/>
                  </a:moveTo>
                  <a:cubicBezTo>
                    <a:pt x="207" y="0"/>
                    <a:pt x="82" y="201"/>
                    <a:pt x="82" y="201"/>
                  </a:cubicBezTo>
                  <a:cubicBezTo>
                    <a:pt x="82" y="201"/>
                    <a:pt x="0" y="690"/>
                    <a:pt x="109" y="825"/>
                  </a:cubicBezTo>
                  <a:cubicBezTo>
                    <a:pt x="130" y="846"/>
                    <a:pt x="158" y="856"/>
                    <a:pt x="189" y="856"/>
                  </a:cubicBezTo>
                  <a:cubicBezTo>
                    <a:pt x="357" y="856"/>
                    <a:pt x="626" y="564"/>
                    <a:pt x="489" y="174"/>
                  </a:cubicBezTo>
                  <a:cubicBezTo>
                    <a:pt x="445" y="44"/>
                    <a:pt x="388" y="0"/>
                    <a:pt x="331" y="0"/>
                  </a:cubicBez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8;p33">
              <a:extLst>
                <a:ext uri="{FF2B5EF4-FFF2-40B4-BE49-F238E27FC236}">
                  <a16:creationId xmlns:a16="http://schemas.microsoft.com/office/drawing/2014/main" xmlns="" id="{5A399CA3-1538-E98C-A275-A790DA2F472F}"/>
                </a:ext>
              </a:extLst>
            </p:cNvPr>
            <p:cNvSpPr/>
            <p:nvPr/>
          </p:nvSpPr>
          <p:spPr>
            <a:xfrm>
              <a:off x="6300253" y="2055241"/>
              <a:ext cx="168829" cy="188088"/>
            </a:xfrm>
            <a:custGeom>
              <a:avLst/>
              <a:gdLst/>
              <a:ahLst/>
              <a:cxnLst/>
              <a:rect l="l" t="t" r="r" b="b"/>
              <a:pathLst>
                <a:path w="3147" h="3506" extrusionOk="0">
                  <a:moveTo>
                    <a:pt x="1600" y="0"/>
                  </a:moveTo>
                  <a:cubicBezTo>
                    <a:pt x="1475" y="0"/>
                    <a:pt x="1340" y="15"/>
                    <a:pt x="1194" y="46"/>
                  </a:cubicBezTo>
                  <a:cubicBezTo>
                    <a:pt x="299" y="263"/>
                    <a:pt x="0" y="833"/>
                    <a:pt x="163" y="1647"/>
                  </a:cubicBezTo>
                  <a:cubicBezTo>
                    <a:pt x="488" y="2994"/>
                    <a:pt x="933" y="3506"/>
                    <a:pt x="1565" y="3506"/>
                  </a:cubicBezTo>
                  <a:cubicBezTo>
                    <a:pt x="1671" y="3506"/>
                    <a:pt x="1782" y="3491"/>
                    <a:pt x="1899" y="3464"/>
                  </a:cubicBezTo>
                  <a:cubicBezTo>
                    <a:pt x="2740" y="3301"/>
                    <a:pt x="3147" y="2759"/>
                    <a:pt x="2740" y="1077"/>
                  </a:cubicBezTo>
                  <a:cubicBezTo>
                    <a:pt x="2604" y="396"/>
                    <a:pt x="2240" y="0"/>
                    <a:pt x="1600" y="0"/>
                  </a:cubicBez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9;p33">
              <a:extLst>
                <a:ext uri="{FF2B5EF4-FFF2-40B4-BE49-F238E27FC236}">
                  <a16:creationId xmlns:a16="http://schemas.microsoft.com/office/drawing/2014/main" xmlns="" id="{890B6AD5-3DA1-CE2C-7952-61CCB0EAF61F}"/>
                </a:ext>
              </a:extLst>
            </p:cNvPr>
            <p:cNvSpPr/>
            <p:nvPr/>
          </p:nvSpPr>
          <p:spPr>
            <a:xfrm>
              <a:off x="6434106" y="2158997"/>
              <a:ext cx="21888" cy="15719"/>
            </a:xfrm>
            <a:custGeom>
              <a:avLst/>
              <a:gdLst/>
              <a:ahLst/>
              <a:cxnLst/>
              <a:rect l="l" t="t" r="r" b="b"/>
              <a:pathLst>
                <a:path w="408" h="293" extrusionOk="0">
                  <a:moveTo>
                    <a:pt x="216" y="1"/>
                  </a:moveTo>
                  <a:cubicBezTo>
                    <a:pt x="191" y="1"/>
                    <a:pt x="163" y="4"/>
                    <a:pt x="136" y="11"/>
                  </a:cubicBezTo>
                  <a:cubicBezTo>
                    <a:pt x="82" y="38"/>
                    <a:pt x="1" y="147"/>
                    <a:pt x="55" y="228"/>
                  </a:cubicBezTo>
                  <a:cubicBezTo>
                    <a:pt x="75" y="268"/>
                    <a:pt x="138" y="293"/>
                    <a:pt x="203" y="293"/>
                  </a:cubicBezTo>
                  <a:cubicBezTo>
                    <a:pt x="226" y="293"/>
                    <a:pt x="250" y="289"/>
                    <a:pt x="272" y="282"/>
                  </a:cubicBezTo>
                  <a:cubicBezTo>
                    <a:pt x="353" y="255"/>
                    <a:pt x="408" y="147"/>
                    <a:pt x="380" y="92"/>
                  </a:cubicBezTo>
                  <a:cubicBezTo>
                    <a:pt x="360" y="31"/>
                    <a:pt x="294" y="1"/>
                    <a:pt x="216" y="1"/>
                  </a:cubicBezTo>
                  <a:close/>
                </a:path>
              </a:pathLst>
            </a:custGeom>
            <a:solidFill>
              <a:srgbClr val="FAA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80;p33">
              <a:extLst>
                <a:ext uri="{FF2B5EF4-FFF2-40B4-BE49-F238E27FC236}">
                  <a16:creationId xmlns:a16="http://schemas.microsoft.com/office/drawing/2014/main" xmlns="" id="{A462DF39-C1C7-104D-585B-00E72B8DBCF0}"/>
                </a:ext>
              </a:extLst>
            </p:cNvPr>
            <p:cNvSpPr/>
            <p:nvPr/>
          </p:nvSpPr>
          <p:spPr>
            <a:xfrm>
              <a:off x="6345371" y="2178471"/>
              <a:ext cx="20386" cy="16041"/>
            </a:xfrm>
            <a:custGeom>
              <a:avLst/>
              <a:gdLst/>
              <a:ahLst/>
              <a:cxnLst/>
              <a:rect l="l" t="t" r="r" b="b"/>
              <a:pathLst>
                <a:path w="380" h="299" extrusionOk="0">
                  <a:moveTo>
                    <a:pt x="163" y="1"/>
                  </a:moveTo>
                  <a:cubicBezTo>
                    <a:pt x="82" y="1"/>
                    <a:pt x="0" y="82"/>
                    <a:pt x="0" y="163"/>
                  </a:cubicBezTo>
                  <a:cubicBezTo>
                    <a:pt x="0" y="245"/>
                    <a:pt x="109" y="299"/>
                    <a:pt x="217" y="299"/>
                  </a:cubicBezTo>
                  <a:cubicBezTo>
                    <a:pt x="299" y="299"/>
                    <a:pt x="380" y="190"/>
                    <a:pt x="380" y="109"/>
                  </a:cubicBezTo>
                  <a:cubicBezTo>
                    <a:pt x="380" y="55"/>
                    <a:pt x="271" y="1"/>
                    <a:pt x="163" y="1"/>
                  </a:cubicBezTo>
                  <a:close/>
                </a:path>
              </a:pathLst>
            </a:custGeom>
            <a:solidFill>
              <a:srgbClr val="FAA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81;p33">
              <a:extLst>
                <a:ext uri="{FF2B5EF4-FFF2-40B4-BE49-F238E27FC236}">
                  <a16:creationId xmlns:a16="http://schemas.microsoft.com/office/drawing/2014/main" xmlns="" id="{8B3FC0B1-8D98-09F7-EB37-0C56015D0886}"/>
                </a:ext>
              </a:extLst>
            </p:cNvPr>
            <p:cNvSpPr/>
            <p:nvPr/>
          </p:nvSpPr>
          <p:spPr>
            <a:xfrm>
              <a:off x="6400629" y="2115917"/>
              <a:ext cx="24785" cy="8637"/>
            </a:xfrm>
            <a:custGeom>
              <a:avLst/>
              <a:gdLst/>
              <a:ahLst/>
              <a:cxnLst/>
              <a:rect l="l" t="t" r="r" b="b"/>
              <a:pathLst>
                <a:path w="462" h="161" extrusionOk="0">
                  <a:moveTo>
                    <a:pt x="28" y="0"/>
                  </a:moveTo>
                  <a:cubicBezTo>
                    <a:pt x="1" y="27"/>
                    <a:pt x="1" y="82"/>
                    <a:pt x="28" y="82"/>
                  </a:cubicBezTo>
                  <a:cubicBezTo>
                    <a:pt x="102" y="143"/>
                    <a:pt x="193" y="160"/>
                    <a:pt x="270" y="160"/>
                  </a:cubicBezTo>
                  <a:cubicBezTo>
                    <a:pt x="362" y="160"/>
                    <a:pt x="435" y="136"/>
                    <a:pt x="435" y="136"/>
                  </a:cubicBezTo>
                  <a:cubicBezTo>
                    <a:pt x="462" y="136"/>
                    <a:pt x="462" y="136"/>
                    <a:pt x="462" y="109"/>
                  </a:cubicBezTo>
                  <a:cubicBezTo>
                    <a:pt x="462" y="82"/>
                    <a:pt x="462" y="82"/>
                    <a:pt x="435" y="82"/>
                  </a:cubicBezTo>
                  <a:cubicBezTo>
                    <a:pt x="435" y="82"/>
                    <a:pt x="417" y="85"/>
                    <a:pt x="386" y="85"/>
                  </a:cubicBezTo>
                  <a:cubicBezTo>
                    <a:pt x="323" y="85"/>
                    <a:pt x="209" y="73"/>
                    <a:pt x="82"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82;p33">
              <a:extLst>
                <a:ext uri="{FF2B5EF4-FFF2-40B4-BE49-F238E27FC236}">
                  <a16:creationId xmlns:a16="http://schemas.microsoft.com/office/drawing/2014/main" xmlns="" id="{8F6D58A7-113D-F63B-4610-926BE836048D}"/>
                </a:ext>
              </a:extLst>
            </p:cNvPr>
            <p:cNvSpPr/>
            <p:nvPr/>
          </p:nvSpPr>
          <p:spPr>
            <a:xfrm>
              <a:off x="6339524" y="2127559"/>
              <a:ext cx="21888" cy="17489"/>
            </a:xfrm>
            <a:custGeom>
              <a:avLst/>
              <a:gdLst/>
              <a:ahLst/>
              <a:cxnLst/>
              <a:rect l="l" t="t" r="r" b="b"/>
              <a:pathLst>
                <a:path w="408" h="326" extrusionOk="0">
                  <a:moveTo>
                    <a:pt x="353" y="0"/>
                  </a:moveTo>
                  <a:cubicBezTo>
                    <a:pt x="272" y="163"/>
                    <a:pt x="82" y="217"/>
                    <a:pt x="55" y="217"/>
                  </a:cubicBezTo>
                  <a:cubicBezTo>
                    <a:pt x="1" y="271"/>
                    <a:pt x="1" y="271"/>
                    <a:pt x="1" y="299"/>
                  </a:cubicBezTo>
                  <a:cubicBezTo>
                    <a:pt x="55" y="326"/>
                    <a:pt x="55" y="326"/>
                    <a:pt x="82" y="326"/>
                  </a:cubicBezTo>
                  <a:cubicBezTo>
                    <a:pt x="82" y="326"/>
                    <a:pt x="326" y="217"/>
                    <a:pt x="380" y="54"/>
                  </a:cubicBezTo>
                  <a:cubicBezTo>
                    <a:pt x="408" y="27"/>
                    <a:pt x="380" y="0"/>
                    <a:pt x="353"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83;p33">
              <a:extLst>
                <a:ext uri="{FF2B5EF4-FFF2-40B4-BE49-F238E27FC236}">
                  <a16:creationId xmlns:a16="http://schemas.microsoft.com/office/drawing/2014/main" xmlns="" id="{CE468D18-A594-E900-07CA-91EEF849DB71}"/>
                </a:ext>
              </a:extLst>
            </p:cNvPr>
            <p:cNvSpPr/>
            <p:nvPr/>
          </p:nvSpPr>
          <p:spPr>
            <a:xfrm>
              <a:off x="6410822" y="2137752"/>
              <a:ext cx="26234" cy="11695"/>
            </a:xfrm>
            <a:custGeom>
              <a:avLst/>
              <a:gdLst/>
              <a:ahLst/>
              <a:cxnLst/>
              <a:rect l="l" t="t" r="r" b="b"/>
              <a:pathLst>
                <a:path w="489" h="218" extrusionOk="0">
                  <a:moveTo>
                    <a:pt x="136" y="0"/>
                  </a:moveTo>
                  <a:cubicBezTo>
                    <a:pt x="1" y="27"/>
                    <a:pt x="1" y="217"/>
                    <a:pt x="1" y="217"/>
                  </a:cubicBezTo>
                  <a:cubicBezTo>
                    <a:pt x="1" y="217"/>
                    <a:pt x="28" y="81"/>
                    <a:pt x="136" y="81"/>
                  </a:cubicBezTo>
                  <a:cubicBezTo>
                    <a:pt x="245" y="81"/>
                    <a:pt x="353" y="136"/>
                    <a:pt x="353" y="136"/>
                  </a:cubicBezTo>
                  <a:lnTo>
                    <a:pt x="489" y="81"/>
                  </a:lnTo>
                  <a:lnTo>
                    <a:pt x="353" y="109"/>
                  </a:lnTo>
                  <a:cubicBezTo>
                    <a:pt x="353" y="109"/>
                    <a:pt x="245" y="0"/>
                    <a:pt x="136"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84;p33">
              <a:extLst>
                <a:ext uri="{FF2B5EF4-FFF2-40B4-BE49-F238E27FC236}">
                  <a16:creationId xmlns:a16="http://schemas.microsoft.com/office/drawing/2014/main" xmlns="" id="{3B7CDFA7-B9A5-2877-BB63-BEBDFFB33694}"/>
                </a:ext>
              </a:extLst>
            </p:cNvPr>
            <p:cNvSpPr/>
            <p:nvPr/>
          </p:nvSpPr>
          <p:spPr>
            <a:xfrm>
              <a:off x="6343923" y="2152291"/>
              <a:ext cx="24785" cy="10247"/>
            </a:xfrm>
            <a:custGeom>
              <a:avLst/>
              <a:gdLst/>
              <a:ahLst/>
              <a:cxnLst/>
              <a:rect l="l" t="t" r="r" b="b"/>
              <a:pathLst>
                <a:path w="462" h="191" extrusionOk="0">
                  <a:moveTo>
                    <a:pt x="271" y="0"/>
                  </a:moveTo>
                  <a:cubicBezTo>
                    <a:pt x="163" y="27"/>
                    <a:pt x="136" y="163"/>
                    <a:pt x="136" y="163"/>
                  </a:cubicBezTo>
                  <a:lnTo>
                    <a:pt x="0" y="190"/>
                  </a:lnTo>
                  <a:lnTo>
                    <a:pt x="136" y="190"/>
                  </a:lnTo>
                  <a:cubicBezTo>
                    <a:pt x="136" y="190"/>
                    <a:pt x="163" y="136"/>
                    <a:pt x="271" y="109"/>
                  </a:cubicBezTo>
                  <a:cubicBezTo>
                    <a:pt x="298" y="95"/>
                    <a:pt x="324" y="90"/>
                    <a:pt x="347" y="90"/>
                  </a:cubicBezTo>
                  <a:cubicBezTo>
                    <a:pt x="415" y="90"/>
                    <a:pt x="461" y="136"/>
                    <a:pt x="461" y="136"/>
                  </a:cubicBezTo>
                  <a:cubicBezTo>
                    <a:pt x="461" y="136"/>
                    <a:pt x="407" y="0"/>
                    <a:pt x="271"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85;p33">
              <a:extLst>
                <a:ext uri="{FF2B5EF4-FFF2-40B4-BE49-F238E27FC236}">
                  <a16:creationId xmlns:a16="http://schemas.microsoft.com/office/drawing/2014/main" xmlns="" id="{AFDE3D9B-F368-3996-4AE3-DA83B9DB4EB9}"/>
                </a:ext>
              </a:extLst>
            </p:cNvPr>
            <p:cNvSpPr/>
            <p:nvPr/>
          </p:nvSpPr>
          <p:spPr>
            <a:xfrm>
              <a:off x="6393387" y="2166830"/>
              <a:ext cx="16041" cy="20440"/>
            </a:xfrm>
            <a:custGeom>
              <a:avLst/>
              <a:gdLst/>
              <a:ahLst/>
              <a:cxnLst/>
              <a:rect l="l" t="t" r="r" b="b"/>
              <a:pathLst>
                <a:path w="299" h="381" extrusionOk="0">
                  <a:moveTo>
                    <a:pt x="109" y="1"/>
                  </a:moveTo>
                  <a:cubicBezTo>
                    <a:pt x="82" y="1"/>
                    <a:pt x="27" y="1"/>
                    <a:pt x="0" y="109"/>
                  </a:cubicBezTo>
                  <a:lnTo>
                    <a:pt x="55" y="136"/>
                  </a:lnTo>
                  <a:cubicBezTo>
                    <a:pt x="55" y="109"/>
                    <a:pt x="82" y="109"/>
                    <a:pt x="82" y="109"/>
                  </a:cubicBezTo>
                  <a:cubicBezTo>
                    <a:pt x="109" y="109"/>
                    <a:pt x="163" y="163"/>
                    <a:pt x="163" y="218"/>
                  </a:cubicBezTo>
                  <a:cubicBezTo>
                    <a:pt x="163" y="245"/>
                    <a:pt x="163" y="272"/>
                    <a:pt x="82" y="299"/>
                  </a:cubicBezTo>
                  <a:lnTo>
                    <a:pt x="136" y="380"/>
                  </a:lnTo>
                  <a:cubicBezTo>
                    <a:pt x="190" y="299"/>
                    <a:pt x="272" y="245"/>
                    <a:pt x="299" y="163"/>
                  </a:cubicBezTo>
                  <a:cubicBezTo>
                    <a:pt x="244" y="82"/>
                    <a:pt x="190" y="1"/>
                    <a:pt x="109" y="1"/>
                  </a:cubicBezTo>
                  <a:close/>
                </a:path>
              </a:pathLst>
            </a:custGeom>
            <a:solidFill>
              <a:srgbClr val="FAA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86;p33">
              <a:extLst>
                <a:ext uri="{FF2B5EF4-FFF2-40B4-BE49-F238E27FC236}">
                  <a16:creationId xmlns:a16="http://schemas.microsoft.com/office/drawing/2014/main" xmlns="" id="{1263254A-86C4-E9E8-4741-6DDE973A76DC}"/>
                </a:ext>
              </a:extLst>
            </p:cNvPr>
            <p:cNvSpPr/>
            <p:nvPr/>
          </p:nvSpPr>
          <p:spPr>
            <a:xfrm>
              <a:off x="6252237" y="2025841"/>
              <a:ext cx="209601" cy="149784"/>
            </a:xfrm>
            <a:custGeom>
              <a:avLst/>
              <a:gdLst/>
              <a:ahLst/>
              <a:cxnLst/>
              <a:rect l="l" t="t" r="r" b="b"/>
              <a:pathLst>
                <a:path w="3907" h="2792" extrusionOk="0">
                  <a:moveTo>
                    <a:pt x="2354" y="0"/>
                  </a:moveTo>
                  <a:cubicBezTo>
                    <a:pt x="2155" y="0"/>
                    <a:pt x="1932" y="25"/>
                    <a:pt x="1682" y="79"/>
                  </a:cubicBezTo>
                  <a:cubicBezTo>
                    <a:pt x="516" y="350"/>
                    <a:pt x="0" y="1788"/>
                    <a:pt x="1221" y="2791"/>
                  </a:cubicBezTo>
                  <a:cubicBezTo>
                    <a:pt x="1221" y="2791"/>
                    <a:pt x="1194" y="2384"/>
                    <a:pt x="1167" y="1923"/>
                  </a:cubicBezTo>
                  <a:cubicBezTo>
                    <a:pt x="1139" y="1327"/>
                    <a:pt x="1411" y="838"/>
                    <a:pt x="1953" y="648"/>
                  </a:cubicBezTo>
                  <a:cubicBezTo>
                    <a:pt x="2072" y="609"/>
                    <a:pt x="2235" y="584"/>
                    <a:pt x="2399" y="584"/>
                  </a:cubicBezTo>
                  <a:cubicBezTo>
                    <a:pt x="2459" y="584"/>
                    <a:pt x="2519" y="587"/>
                    <a:pt x="2577" y="594"/>
                  </a:cubicBezTo>
                  <a:cubicBezTo>
                    <a:pt x="2957" y="621"/>
                    <a:pt x="3364" y="893"/>
                    <a:pt x="3526" y="1245"/>
                  </a:cubicBezTo>
                  <a:cubicBezTo>
                    <a:pt x="3662" y="1516"/>
                    <a:pt x="3716" y="1842"/>
                    <a:pt x="3770" y="2276"/>
                  </a:cubicBezTo>
                  <a:cubicBezTo>
                    <a:pt x="3770" y="2276"/>
                    <a:pt x="3906" y="1815"/>
                    <a:pt x="3770" y="1110"/>
                  </a:cubicBezTo>
                  <a:cubicBezTo>
                    <a:pt x="3659" y="509"/>
                    <a:pt x="3257" y="0"/>
                    <a:pt x="2354"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87;p33">
              <a:extLst>
                <a:ext uri="{FF2B5EF4-FFF2-40B4-BE49-F238E27FC236}">
                  <a16:creationId xmlns:a16="http://schemas.microsoft.com/office/drawing/2014/main" xmlns="" id="{C499ED1F-8A78-83F1-00C8-450D8666A7CC}"/>
                </a:ext>
              </a:extLst>
            </p:cNvPr>
            <p:cNvSpPr/>
            <p:nvPr/>
          </p:nvSpPr>
          <p:spPr>
            <a:xfrm>
              <a:off x="6393548" y="2211251"/>
              <a:ext cx="27360" cy="17543"/>
            </a:xfrm>
            <a:custGeom>
              <a:avLst/>
              <a:gdLst/>
              <a:ahLst/>
              <a:cxnLst/>
              <a:rect l="l" t="t" r="r" b="b"/>
              <a:pathLst>
                <a:path w="510" h="327" extrusionOk="0">
                  <a:moveTo>
                    <a:pt x="289" y="0"/>
                  </a:moveTo>
                  <a:cubicBezTo>
                    <a:pt x="266" y="0"/>
                    <a:pt x="241" y="4"/>
                    <a:pt x="214" y="13"/>
                  </a:cubicBezTo>
                  <a:cubicBezTo>
                    <a:pt x="25" y="108"/>
                    <a:pt x="1" y="327"/>
                    <a:pt x="178" y="327"/>
                  </a:cubicBezTo>
                  <a:cubicBezTo>
                    <a:pt x="204" y="327"/>
                    <a:pt x="234" y="322"/>
                    <a:pt x="269" y="312"/>
                  </a:cubicBezTo>
                  <a:cubicBezTo>
                    <a:pt x="510" y="263"/>
                    <a:pt x="472" y="0"/>
                    <a:pt x="289"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88;p33">
              <a:extLst>
                <a:ext uri="{FF2B5EF4-FFF2-40B4-BE49-F238E27FC236}">
                  <a16:creationId xmlns:a16="http://schemas.microsoft.com/office/drawing/2014/main" xmlns="" id="{B6652CE5-502F-CD92-E72D-5A5A3B33B4BD}"/>
                </a:ext>
              </a:extLst>
            </p:cNvPr>
            <p:cNvSpPr/>
            <p:nvPr/>
          </p:nvSpPr>
          <p:spPr>
            <a:xfrm>
              <a:off x="6258031" y="2051539"/>
              <a:ext cx="144097" cy="174998"/>
            </a:xfrm>
            <a:custGeom>
              <a:avLst/>
              <a:gdLst/>
              <a:ahLst/>
              <a:cxnLst/>
              <a:rect l="l" t="t" r="r" b="b"/>
              <a:pathLst>
                <a:path w="2686" h="3262" extrusionOk="0">
                  <a:moveTo>
                    <a:pt x="2172" y="1"/>
                  </a:moveTo>
                  <a:cubicBezTo>
                    <a:pt x="1976" y="1"/>
                    <a:pt x="1705" y="31"/>
                    <a:pt x="1330" y="115"/>
                  </a:cubicBezTo>
                  <a:cubicBezTo>
                    <a:pt x="1" y="386"/>
                    <a:pt x="408" y="2177"/>
                    <a:pt x="408" y="2177"/>
                  </a:cubicBezTo>
                  <a:cubicBezTo>
                    <a:pt x="408" y="2177"/>
                    <a:pt x="665" y="2408"/>
                    <a:pt x="866" y="2408"/>
                  </a:cubicBezTo>
                  <a:cubicBezTo>
                    <a:pt x="1023" y="2408"/>
                    <a:pt x="1145" y="2268"/>
                    <a:pt x="1086" y="1770"/>
                  </a:cubicBezTo>
                  <a:cubicBezTo>
                    <a:pt x="991" y="994"/>
                    <a:pt x="1266" y="667"/>
                    <a:pt x="1441" y="540"/>
                  </a:cubicBezTo>
                  <a:lnTo>
                    <a:pt x="1441" y="540"/>
                  </a:lnTo>
                  <a:cubicBezTo>
                    <a:pt x="1207" y="745"/>
                    <a:pt x="1106" y="1299"/>
                    <a:pt x="1221" y="1716"/>
                  </a:cubicBezTo>
                  <a:cubicBezTo>
                    <a:pt x="1357" y="2177"/>
                    <a:pt x="1221" y="3262"/>
                    <a:pt x="1221" y="3262"/>
                  </a:cubicBezTo>
                  <a:cubicBezTo>
                    <a:pt x="1221" y="3262"/>
                    <a:pt x="1493" y="2312"/>
                    <a:pt x="1330" y="1607"/>
                  </a:cubicBezTo>
                  <a:cubicBezTo>
                    <a:pt x="1174" y="931"/>
                    <a:pt x="1691" y="329"/>
                    <a:pt x="2021" y="329"/>
                  </a:cubicBezTo>
                  <a:cubicBezTo>
                    <a:pt x="2035" y="329"/>
                    <a:pt x="2049" y="330"/>
                    <a:pt x="2062" y="332"/>
                  </a:cubicBezTo>
                  <a:cubicBezTo>
                    <a:pt x="2089" y="334"/>
                    <a:pt x="2116" y="335"/>
                    <a:pt x="2142" y="335"/>
                  </a:cubicBezTo>
                  <a:cubicBezTo>
                    <a:pt x="2455" y="335"/>
                    <a:pt x="2686" y="197"/>
                    <a:pt x="2686" y="197"/>
                  </a:cubicBezTo>
                  <a:cubicBezTo>
                    <a:pt x="2686" y="197"/>
                    <a:pt x="2672" y="1"/>
                    <a:pt x="2172" y="1"/>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89;p33">
              <a:extLst>
                <a:ext uri="{FF2B5EF4-FFF2-40B4-BE49-F238E27FC236}">
                  <a16:creationId xmlns:a16="http://schemas.microsoft.com/office/drawing/2014/main" xmlns="" id="{95E19F55-568F-2FC9-F11E-E30DF75F86EC}"/>
                </a:ext>
              </a:extLst>
            </p:cNvPr>
            <p:cNvSpPr/>
            <p:nvPr/>
          </p:nvSpPr>
          <p:spPr>
            <a:xfrm>
              <a:off x="6301701" y="2230403"/>
              <a:ext cx="385672" cy="515606"/>
            </a:xfrm>
            <a:custGeom>
              <a:avLst/>
              <a:gdLst/>
              <a:ahLst/>
              <a:cxnLst/>
              <a:rect l="l" t="t" r="r" b="b"/>
              <a:pathLst>
                <a:path w="7189" h="9611" extrusionOk="0">
                  <a:moveTo>
                    <a:pt x="3055" y="1"/>
                  </a:moveTo>
                  <a:cubicBezTo>
                    <a:pt x="3029" y="1"/>
                    <a:pt x="2997" y="3"/>
                    <a:pt x="2957" y="9"/>
                  </a:cubicBezTo>
                  <a:cubicBezTo>
                    <a:pt x="2469" y="36"/>
                    <a:pt x="2306" y="1528"/>
                    <a:pt x="1384" y="2450"/>
                  </a:cubicBezTo>
                  <a:cubicBezTo>
                    <a:pt x="516" y="3399"/>
                    <a:pt x="0" y="5813"/>
                    <a:pt x="380" y="6898"/>
                  </a:cubicBezTo>
                  <a:cubicBezTo>
                    <a:pt x="760" y="7983"/>
                    <a:pt x="2197" y="9611"/>
                    <a:pt x="2197" y="9611"/>
                  </a:cubicBezTo>
                  <a:lnTo>
                    <a:pt x="7188" y="9611"/>
                  </a:lnTo>
                  <a:cubicBezTo>
                    <a:pt x="7188" y="9611"/>
                    <a:pt x="7134" y="9231"/>
                    <a:pt x="5696" y="8580"/>
                  </a:cubicBezTo>
                  <a:cubicBezTo>
                    <a:pt x="4286" y="7929"/>
                    <a:pt x="3201" y="5895"/>
                    <a:pt x="2957" y="5271"/>
                  </a:cubicBezTo>
                  <a:cubicBezTo>
                    <a:pt x="2713" y="4620"/>
                    <a:pt x="4367" y="3182"/>
                    <a:pt x="4476" y="2152"/>
                  </a:cubicBezTo>
                  <a:cubicBezTo>
                    <a:pt x="4639" y="660"/>
                    <a:pt x="3906" y="660"/>
                    <a:pt x="3472" y="416"/>
                  </a:cubicBezTo>
                  <a:cubicBezTo>
                    <a:pt x="3060" y="197"/>
                    <a:pt x="3277" y="1"/>
                    <a:pt x="3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90;p33">
              <a:extLst>
                <a:ext uri="{FF2B5EF4-FFF2-40B4-BE49-F238E27FC236}">
                  <a16:creationId xmlns:a16="http://schemas.microsoft.com/office/drawing/2014/main" xmlns="" id="{AD0C22A0-CAE6-D7C2-9AF0-1ACC52A8421C}"/>
                </a:ext>
              </a:extLst>
            </p:cNvPr>
            <p:cNvSpPr/>
            <p:nvPr/>
          </p:nvSpPr>
          <p:spPr>
            <a:xfrm>
              <a:off x="6403580" y="2228633"/>
              <a:ext cx="62607" cy="82295"/>
            </a:xfrm>
            <a:custGeom>
              <a:avLst/>
              <a:gdLst/>
              <a:ahLst/>
              <a:cxnLst/>
              <a:rect l="l" t="t" r="r" b="b"/>
              <a:pathLst>
                <a:path w="1167" h="1534" extrusionOk="0">
                  <a:moveTo>
                    <a:pt x="680" y="1"/>
                  </a:moveTo>
                  <a:cubicBezTo>
                    <a:pt x="621" y="1"/>
                    <a:pt x="570" y="42"/>
                    <a:pt x="570" y="42"/>
                  </a:cubicBezTo>
                  <a:cubicBezTo>
                    <a:pt x="559" y="21"/>
                    <a:pt x="534" y="1"/>
                    <a:pt x="488" y="1"/>
                  </a:cubicBezTo>
                  <a:cubicBezTo>
                    <a:pt x="413" y="1"/>
                    <a:pt x="284" y="57"/>
                    <a:pt x="82" y="259"/>
                  </a:cubicBezTo>
                  <a:cubicBezTo>
                    <a:pt x="0" y="340"/>
                    <a:pt x="109" y="801"/>
                    <a:pt x="82" y="1154"/>
                  </a:cubicBezTo>
                  <a:cubicBezTo>
                    <a:pt x="27" y="1452"/>
                    <a:pt x="543" y="1534"/>
                    <a:pt x="543" y="1534"/>
                  </a:cubicBezTo>
                  <a:cubicBezTo>
                    <a:pt x="841" y="1344"/>
                    <a:pt x="1031" y="856"/>
                    <a:pt x="1031" y="856"/>
                  </a:cubicBezTo>
                  <a:lnTo>
                    <a:pt x="1085" y="720"/>
                  </a:lnTo>
                  <a:cubicBezTo>
                    <a:pt x="1112" y="612"/>
                    <a:pt x="1166" y="503"/>
                    <a:pt x="1166" y="422"/>
                  </a:cubicBezTo>
                  <a:cubicBezTo>
                    <a:pt x="1129" y="255"/>
                    <a:pt x="1080" y="215"/>
                    <a:pt x="1034" y="215"/>
                  </a:cubicBezTo>
                  <a:cubicBezTo>
                    <a:pt x="1014" y="215"/>
                    <a:pt x="994" y="223"/>
                    <a:pt x="977" y="232"/>
                  </a:cubicBezTo>
                  <a:lnTo>
                    <a:pt x="977" y="178"/>
                  </a:lnTo>
                  <a:cubicBezTo>
                    <a:pt x="940" y="105"/>
                    <a:pt x="880" y="93"/>
                    <a:pt x="836" y="93"/>
                  </a:cubicBezTo>
                  <a:cubicBezTo>
                    <a:pt x="814" y="93"/>
                    <a:pt x="796" y="96"/>
                    <a:pt x="787" y="96"/>
                  </a:cubicBezTo>
                  <a:lnTo>
                    <a:pt x="787" y="69"/>
                  </a:lnTo>
                  <a:cubicBezTo>
                    <a:pt x="755" y="17"/>
                    <a:pt x="716" y="1"/>
                    <a:pt x="680" y="1"/>
                  </a:cubicBez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91;p33">
              <a:extLst>
                <a:ext uri="{FF2B5EF4-FFF2-40B4-BE49-F238E27FC236}">
                  <a16:creationId xmlns:a16="http://schemas.microsoft.com/office/drawing/2014/main" xmlns="" id="{8F439CBE-A14B-B1D3-CB90-C5C28CDE99F5}"/>
                </a:ext>
              </a:extLst>
            </p:cNvPr>
            <p:cNvSpPr/>
            <p:nvPr/>
          </p:nvSpPr>
          <p:spPr>
            <a:xfrm>
              <a:off x="6423698" y="2232335"/>
              <a:ext cx="13358" cy="8262"/>
            </a:xfrm>
            <a:custGeom>
              <a:avLst/>
              <a:gdLst/>
              <a:ahLst/>
              <a:cxnLst/>
              <a:rect l="l" t="t" r="r" b="b"/>
              <a:pathLst>
                <a:path w="249" h="154" extrusionOk="0">
                  <a:moveTo>
                    <a:pt x="249" y="0"/>
                  </a:moveTo>
                  <a:cubicBezTo>
                    <a:pt x="195" y="0"/>
                    <a:pt x="5" y="109"/>
                    <a:pt x="5" y="136"/>
                  </a:cubicBezTo>
                  <a:cubicBezTo>
                    <a:pt x="1" y="149"/>
                    <a:pt x="4" y="154"/>
                    <a:pt x="12" y="154"/>
                  </a:cubicBezTo>
                  <a:cubicBezTo>
                    <a:pt x="57" y="154"/>
                    <a:pt x="249" y="0"/>
                    <a:pt x="249" y="0"/>
                  </a:cubicBezTo>
                  <a:close/>
                </a:path>
              </a:pathLst>
            </a:custGeom>
            <a:solidFill>
              <a:srgbClr val="E68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92;p33">
              <a:extLst>
                <a:ext uri="{FF2B5EF4-FFF2-40B4-BE49-F238E27FC236}">
                  <a16:creationId xmlns:a16="http://schemas.microsoft.com/office/drawing/2014/main" xmlns="" id="{7FC8310B-2FF5-7C00-8C85-6BE7BBC4BE00}"/>
                </a:ext>
              </a:extLst>
            </p:cNvPr>
            <p:cNvSpPr/>
            <p:nvPr/>
          </p:nvSpPr>
          <p:spPr>
            <a:xfrm>
              <a:off x="6432657" y="2233783"/>
              <a:ext cx="14592" cy="10408"/>
            </a:xfrm>
            <a:custGeom>
              <a:avLst/>
              <a:gdLst/>
              <a:ahLst/>
              <a:cxnLst/>
              <a:rect l="l" t="t" r="r" b="b"/>
              <a:pathLst>
                <a:path w="272" h="194" extrusionOk="0">
                  <a:moveTo>
                    <a:pt x="272" y="0"/>
                  </a:moveTo>
                  <a:lnTo>
                    <a:pt x="272" y="0"/>
                  </a:lnTo>
                  <a:cubicBezTo>
                    <a:pt x="136" y="54"/>
                    <a:pt x="1" y="190"/>
                    <a:pt x="28" y="190"/>
                  </a:cubicBezTo>
                  <a:cubicBezTo>
                    <a:pt x="32" y="192"/>
                    <a:pt x="36" y="193"/>
                    <a:pt x="41" y="193"/>
                  </a:cubicBezTo>
                  <a:cubicBezTo>
                    <a:pt x="102" y="193"/>
                    <a:pt x="222" y="50"/>
                    <a:pt x="272" y="0"/>
                  </a:cubicBezTo>
                  <a:close/>
                </a:path>
              </a:pathLst>
            </a:custGeom>
            <a:solidFill>
              <a:srgbClr val="E68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93;p33">
              <a:extLst>
                <a:ext uri="{FF2B5EF4-FFF2-40B4-BE49-F238E27FC236}">
                  <a16:creationId xmlns:a16="http://schemas.microsoft.com/office/drawing/2014/main" xmlns="" id="{E5F9BAA9-D431-C7FC-1488-1A75A1A6450F}"/>
                </a:ext>
              </a:extLst>
            </p:cNvPr>
            <p:cNvSpPr/>
            <p:nvPr/>
          </p:nvSpPr>
          <p:spPr>
            <a:xfrm>
              <a:off x="6445748" y="2238129"/>
              <a:ext cx="13144" cy="13144"/>
            </a:xfrm>
            <a:custGeom>
              <a:avLst/>
              <a:gdLst/>
              <a:ahLst/>
              <a:cxnLst/>
              <a:rect l="l" t="t" r="r" b="b"/>
              <a:pathLst>
                <a:path w="245" h="245" extrusionOk="0">
                  <a:moveTo>
                    <a:pt x="191" y="1"/>
                  </a:moveTo>
                  <a:cubicBezTo>
                    <a:pt x="136" y="55"/>
                    <a:pt x="1" y="190"/>
                    <a:pt x="28" y="245"/>
                  </a:cubicBezTo>
                  <a:cubicBezTo>
                    <a:pt x="109" y="245"/>
                    <a:pt x="191" y="28"/>
                    <a:pt x="245" y="28"/>
                  </a:cubicBezTo>
                  <a:cubicBezTo>
                    <a:pt x="245" y="28"/>
                    <a:pt x="245" y="1"/>
                    <a:pt x="191" y="1"/>
                  </a:cubicBezTo>
                  <a:close/>
                </a:path>
              </a:pathLst>
            </a:custGeom>
            <a:solidFill>
              <a:srgbClr val="E68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94;p33">
              <a:extLst>
                <a:ext uri="{FF2B5EF4-FFF2-40B4-BE49-F238E27FC236}">
                  <a16:creationId xmlns:a16="http://schemas.microsoft.com/office/drawing/2014/main" xmlns="" id="{262CEFCC-2CBD-17B7-60A7-7EC0933DF65E}"/>
                </a:ext>
              </a:extLst>
            </p:cNvPr>
            <p:cNvSpPr/>
            <p:nvPr/>
          </p:nvSpPr>
          <p:spPr>
            <a:xfrm>
              <a:off x="6455992" y="2252663"/>
              <a:ext cx="5847" cy="23335"/>
            </a:xfrm>
            <a:custGeom>
              <a:avLst/>
              <a:gdLst/>
              <a:ahLst/>
              <a:cxnLst/>
              <a:rect l="l" t="t" r="r" b="b"/>
              <a:pathLst>
                <a:path w="56" h="381" extrusionOk="0">
                  <a:moveTo>
                    <a:pt x="55" y="1"/>
                  </a:moveTo>
                  <a:cubicBezTo>
                    <a:pt x="55" y="1"/>
                    <a:pt x="28" y="136"/>
                    <a:pt x="1" y="164"/>
                  </a:cubicBezTo>
                  <a:lnTo>
                    <a:pt x="1" y="381"/>
                  </a:lnTo>
                  <a:lnTo>
                    <a:pt x="55" y="245"/>
                  </a:lnTo>
                  <a:lnTo>
                    <a:pt x="28" y="191"/>
                  </a:lnTo>
                  <a:cubicBezTo>
                    <a:pt x="28" y="191"/>
                    <a:pt x="55" y="136"/>
                    <a:pt x="55" y="1"/>
                  </a:cubicBezTo>
                  <a:close/>
                </a:path>
              </a:pathLst>
            </a:custGeom>
            <a:solidFill>
              <a:srgbClr val="E68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95;p33">
              <a:extLst>
                <a:ext uri="{FF2B5EF4-FFF2-40B4-BE49-F238E27FC236}">
                  <a16:creationId xmlns:a16="http://schemas.microsoft.com/office/drawing/2014/main" xmlns="" id="{E32ACC95-0062-DCF0-14C2-EB27BA129C96}"/>
                </a:ext>
              </a:extLst>
            </p:cNvPr>
            <p:cNvSpPr/>
            <p:nvPr/>
          </p:nvSpPr>
          <p:spPr>
            <a:xfrm>
              <a:off x="6357013" y="2280350"/>
              <a:ext cx="82993" cy="103325"/>
            </a:xfrm>
            <a:custGeom>
              <a:avLst/>
              <a:gdLst/>
              <a:ahLst/>
              <a:cxnLst/>
              <a:rect l="l" t="t" r="r" b="b"/>
              <a:pathLst>
                <a:path w="1547" h="1926" extrusionOk="0">
                  <a:moveTo>
                    <a:pt x="977" y="0"/>
                  </a:moveTo>
                  <a:cubicBezTo>
                    <a:pt x="1085" y="190"/>
                    <a:pt x="0" y="1411"/>
                    <a:pt x="0" y="1411"/>
                  </a:cubicBezTo>
                  <a:lnTo>
                    <a:pt x="678" y="1926"/>
                  </a:lnTo>
                  <a:lnTo>
                    <a:pt x="1546" y="326"/>
                  </a:lnTo>
                  <a:lnTo>
                    <a:pt x="977" y="0"/>
                  </a:lnTo>
                  <a:close/>
                </a:path>
              </a:pathLst>
            </a:custGeom>
            <a:solidFill>
              <a:srgbClr val="FFB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96;p33">
              <a:extLst>
                <a:ext uri="{FF2B5EF4-FFF2-40B4-BE49-F238E27FC236}">
                  <a16:creationId xmlns:a16="http://schemas.microsoft.com/office/drawing/2014/main" xmlns="" id="{4DF4E1AC-A889-61FE-B344-CD78D5F53779}"/>
                </a:ext>
              </a:extLst>
            </p:cNvPr>
            <p:cNvSpPr/>
            <p:nvPr/>
          </p:nvSpPr>
          <p:spPr>
            <a:xfrm>
              <a:off x="5661406" y="2208944"/>
              <a:ext cx="937168" cy="918338"/>
            </a:xfrm>
            <a:custGeom>
              <a:avLst/>
              <a:gdLst/>
              <a:ahLst/>
              <a:cxnLst/>
              <a:rect l="l" t="t" r="r" b="b"/>
              <a:pathLst>
                <a:path w="17469" h="17118" extrusionOk="0">
                  <a:moveTo>
                    <a:pt x="11136" y="1"/>
                  </a:moveTo>
                  <a:cubicBezTo>
                    <a:pt x="10897" y="1"/>
                    <a:pt x="10629" y="65"/>
                    <a:pt x="10389" y="273"/>
                  </a:cubicBezTo>
                  <a:cubicBezTo>
                    <a:pt x="10389" y="273"/>
                    <a:pt x="9766" y="300"/>
                    <a:pt x="9603" y="951"/>
                  </a:cubicBezTo>
                  <a:cubicBezTo>
                    <a:pt x="9440" y="1575"/>
                    <a:pt x="9603" y="3311"/>
                    <a:pt x="9386" y="4071"/>
                  </a:cubicBezTo>
                  <a:cubicBezTo>
                    <a:pt x="9196" y="4776"/>
                    <a:pt x="6728" y="4776"/>
                    <a:pt x="5778" y="5400"/>
                  </a:cubicBezTo>
                  <a:cubicBezTo>
                    <a:pt x="4829" y="5996"/>
                    <a:pt x="4178" y="6132"/>
                    <a:pt x="4314" y="7624"/>
                  </a:cubicBezTo>
                  <a:cubicBezTo>
                    <a:pt x="4422" y="9116"/>
                    <a:pt x="1" y="9251"/>
                    <a:pt x="1" y="9957"/>
                  </a:cubicBezTo>
                  <a:lnTo>
                    <a:pt x="3690" y="9957"/>
                  </a:lnTo>
                  <a:cubicBezTo>
                    <a:pt x="4449" y="9957"/>
                    <a:pt x="3310" y="12181"/>
                    <a:pt x="5154" y="13564"/>
                  </a:cubicBezTo>
                  <a:cubicBezTo>
                    <a:pt x="6972" y="14920"/>
                    <a:pt x="8572" y="14025"/>
                    <a:pt x="9087" y="15490"/>
                  </a:cubicBezTo>
                  <a:cubicBezTo>
                    <a:pt x="9603" y="16954"/>
                    <a:pt x="12098" y="17117"/>
                    <a:pt x="12098" y="17117"/>
                  </a:cubicBezTo>
                  <a:cubicBezTo>
                    <a:pt x="12098" y="17117"/>
                    <a:pt x="11990" y="15842"/>
                    <a:pt x="13048" y="15300"/>
                  </a:cubicBezTo>
                  <a:cubicBezTo>
                    <a:pt x="14105" y="14757"/>
                    <a:pt x="13509" y="10336"/>
                    <a:pt x="15489" y="10336"/>
                  </a:cubicBezTo>
                  <a:cubicBezTo>
                    <a:pt x="17469" y="10309"/>
                    <a:pt x="14105" y="8438"/>
                    <a:pt x="14322" y="6512"/>
                  </a:cubicBezTo>
                  <a:cubicBezTo>
                    <a:pt x="14756" y="2443"/>
                    <a:pt x="12993" y="1630"/>
                    <a:pt x="12614" y="1277"/>
                  </a:cubicBezTo>
                  <a:cubicBezTo>
                    <a:pt x="12044" y="734"/>
                    <a:pt x="12098" y="273"/>
                    <a:pt x="12098" y="273"/>
                  </a:cubicBezTo>
                  <a:cubicBezTo>
                    <a:pt x="12098" y="273"/>
                    <a:pt x="12098" y="124"/>
                    <a:pt x="11968" y="124"/>
                  </a:cubicBezTo>
                  <a:cubicBezTo>
                    <a:pt x="11932" y="124"/>
                    <a:pt x="11886" y="135"/>
                    <a:pt x="11827" y="165"/>
                  </a:cubicBezTo>
                  <a:cubicBezTo>
                    <a:pt x="11827" y="165"/>
                    <a:pt x="11519" y="1"/>
                    <a:pt x="11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97;p33">
              <a:extLst>
                <a:ext uri="{FF2B5EF4-FFF2-40B4-BE49-F238E27FC236}">
                  <a16:creationId xmlns:a16="http://schemas.microsoft.com/office/drawing/2014/main" xmlns="" id="{ADA2238D-E49E-2F95-D4BD-D6EEFE840F08}"/>
                </a:ext>
              </a:extLst>
            </p:cNvPr>
            <p:cNvSpPr/>
            <p:nvPr/>
          </p:nvSpPr>
          <p:spPr>
            <a:xfrm>
              <a:off x="6242044" y="2014039"/>
              <a:ext cx="68454" cy="26234"/>
            </a:xfrm>
            <a:custGeom>
              <a:avLst/>
              <a:gdLst/>
              <a:ahLst/>
              <a:cxnLst/>
              <a:rect l="l" t="t" r="r" b="b"/>
              <a:pathLst>
                <a:path w="1276" h="489" extrusionOk="0">
                  <a:moveTo>
                    <a:pt x="787" y="1"/>
                  </a:moveTo>
                  <a:cubicBezTo>
                    <a:pt x="733" y="1"/>
                    <a:pt x="678" y="1"/>
                    <a:pt x="651" y="28"/>
                  </a:cubicBezTo>
                  <a:cubicBezTo>
                    <a:pt x="570" y="28"/>
                    <a:pt x="543" y="82"/>
                    <a:pt x="516" y="109"/>
                  </a:cubicBezTo>
                  <a:cubicBezTo>
                    <a:pt x="461" y="136"/>
                    <a:pt x="434" y="136"/>
                    <a:pt x="434" y="163"/>
                  </a:cubicBezTo>
                  <a:lnTo>
                    <a:pt x="407" y="218"/>
                  </a:lnTo>
                  <a:cubicBezTo>
                    <a:pt x="407" y="245"/>
                    <a:pt x="380" y="245"/>
                    <a:pt x="380" y="272"/>
                  </a:cubicBezTo>
                  <a:lnTo>
                    <a:pt x="326" y="299"/>
                  </a:lnTo>
                  <a:lnTo>
                    <a:pt x="299" y="353"/>
                  </a:lnTo>
                  <a:lnTo>
                    <a:pt x="272" y="380"/>
                  </a:lnTo>
                  <a:cubicBezTo>
                    <a:pt x="217" y="407"/>
                    <a:pt x="190" y="407"/>
                    <a:pt x="163" y="407"/>
                  </a:cubicBezTo>
                  <a:cubicBezTo>
                    <a:pt x="163" y="407"/>
                    <a:pt x="136" y="380"/>
                    <a:pt x="109" y="380"/>
                  </a:cubicBezTo>
                  <a:cubicBezTo>
                    <a:pt x="55" y="380"/>
                    <a:pt x="28" y="353"/>
                    <a:pt x="28" y="353"/>
                  </a:cubicBezTo>
                  <a:cubicBezTo>
                    <a:pt x="1" y="353"/>
                    <a:pt x="0" y="303"/>
                    <a:pt x="0" y="299"/>
                  </a:cubicBezTo>
                  <a:lnTo>
                    <a:pt x="0" y="299"/>
                  </a:lnTo>
                  <a:cubicBezTo>
                    <a:pt x="0" y="303"/>
                    <a:pt x="1" y="354"/>
                    <a:pt x="28" y="380"/>
                  </a:cubicBezTo>
                  <a:lnTo>
                    <a:pt x="109" y="435"/>
                  </a:lnTo>
                  <a:cubicBezTo>
                    <a:pt x="136" y="435"/>
                    <a:pt x="163" y="489"/>
                    <a:pt x="190" y="489"/>
                  </a:cubicBezTo>
                  <a:lnTo>
                    <a:pt x="326" y="489"/>
                  </a:lnTo>
                  <a:cubicBezTo>
                    <a:pt x="353" y="489"/>
                    <a:pt x="353" y="435"/>
                    <a:pt x="407" y="435"/>
                  </a:cubicBezTo>
                  <a:cubicBezTo>
                    <a:pt x="434" y="435"/>
                    <a:pt x="434" y="407"/>
                    <a:pt x="461" y="407"/>
                  </a:cubicBezTo>
                  <a:cubicBezTo>
                    <a:pt x="489" y="407"/>
                    <a:pt x="489" y="380"/>
                    <a:pt x="543" y="380"/>
                  </a:cubicBezTo>
                  <a:lnTo>
                    <a:pt x="570" y="353"/>
                  </a:lnTo>
                  <a:lnTo>
                    <a:pt x="597" y="299"/>
                  </a:lnTo>
                  <a:cubicBezTo>
                    <a:pt x="597" y="299"/>
                    <a:pt x="597" y="272"/>
                    <a:pt x="651" y="272"/>
                  </a:cubicBezTo>
                  <a:cubicBezTo>
                    <a:pt x="678" y="245"/>
                    <a:pt x="706" y="245"/>
                    <a:pt x="733" y="190"/>
                  </a:cubicBezTo>
                  <a:cubicBezTo>
                    <a:pt x="787" y="163"/>
                    <a:pt x="814" y="163"/>
                    <a:pt x="841" y="163"/>
                  </a:cubicBezTo>
                  <a:lnTo>
                    <a:pt x="1058" y="163"/>
                  </a:lnTo>
                  <a:cubicBezTo>
                    <a:pt x="1085" y="163"/>
                    <a:pt x="1112" y="190"/>
                    <a:pt x="1140" y="190"/>
                  </a:cubicBezTo>
                  <a:cubicBezTo>
                    <a:pt x="1194" y="245"/>
                    <a:pt x="1194" y="245"/>
                    <a:pt x="1221" y="245"/>
                  </a:cubicBezTo>
                  <a:cubicBezTo>
                    <a:pt x="1248" y="245"/>
                    <a:pt x="1248" y="272"/>
                    <a:pt x="1275" y="272"/>
                  </a:cubicBezTo>
                  <a:lnTo>
                    <a:pt x="1221" y="136"/>
                  </a:lnTo>
                  <a:cubicBezTo>
                    <a:pt x="1221" y="136"/>
                    <a:pt x="1221" y="109"/>
                    <a:pt x="1194" y="109"/>
                  </a:cubicBezTo>
                  <a:cubicBezTo>
                    <a:pt x="1140" y="82"/>
                    <a:pt x="1085" y="82"/>
                    <a:pt x="1004" y="28"/>
                  </a:cubicBezTo>
                  <a:cubicBezTo>
                    <a:pt x="977" y="1"/>
                    <a:pt x="950" y="1"/>
                    <a:pt x="923" y="1"/>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98;p33">
              <a:extLst>
                <a:ext uri="{FF2B5EF4-FFF2-40B4-BE49-F238E27FC236}">
                  <a16:creationId xmlns:a16="http://schemas.microsoft.com/office/drawing/2014/main" xmlns="" id="{7FB073B9-D03A-2904-C846-845E61D056B6}"/>
                </a:ext>
              </a:extLst>
            </p:cNvPr>
            <p:cNvSpPr/>
            <p:nvPr/>
          </p:nvSpPr>
          <p:spPr>
            <a:xfrm>
              <a:off x="6227505" y="2008245"/>
              <a:ext cx="176125" cy="84441"/>
            </a:xfrm>
            <a:custGeom>
              <a:avLst/>
              <a:gdLst/>
              <a:ahLst/>
              <a:cxnLst/>
              <a:rect l="l" t="t" r="r" b="b"/>
              <a:pathLst>
                <a:path w="3283" h="1574" extrusionOk="0">
                  <a:moveTo>
                    <a:pt x="2794" y="0"/>
                  </a:moveTo>
                  <a:cubicBezTo>
                    <a:pt x="2685" y="0"/>
                    <a:pt x="2577" y="81"/>
                    <a:pt x="2468" y="136"/>
                  </a:cubicBezTo>
                  <a:cubicBezTo>
                    <a:pt x="2360" y="217"/>
                    <a:pt x="2279" y="271"/>
                    <a:pt x="2170" y="380"/>
                  </a:cubicBezTo>
                  <a:cubicBezTo>
                    <a:pt x="1953" y="543"/>
                    <a:pt x="1763" y="760"/>
                    <a:pt x="1519" y="895"/>
                  </a:cubicBezTo>
                  <a:cubicBezTo>
                    <a:pt x="1383" y="949"/>
                    <a:pt x="1275" y="976"/>
                    <a:pt x="1139" y="1031"/>
                  </a:cubicBezTo>
                  <a:lnTo>
                    <a:pt x="732" y="1031"/>
                  </a:lnTo>
                  <a:cubicBezTo>
                    <a:pt x="693" y="1023"/>
                    <a:pt x="655" y="1020"/>
                    <a:pt x="619" y="1020"/>
                  </a:cubicBezTo>
                  <a:cubicBezTo>
                    <a:pt x="531" y="1020"/>
                    <a:pt x="449" y="1039"/>
                    <a:pt x="353" y="1058"/>
                  </a:cubicBezTo>
                  <a:cubicBezTo>
                    <a:pt x="217" y="1085"/>
                    <a:pt x="136" y="1166"/>
                    <a:pt x="54" y="1275"/>
                  </a:cubicBezTo>
                  <a:cubicBezTo>
                    <a:pt x="27" y="1329"/>
                    <a:pt x="0" y="1356"/>
                    <a:pt x="0" y="1438"/>
                  </a:cubicBezTo>
                  <a:cubicBezTo>
                    <a:pt x="0" y="1465"/>
                    <a:pt x="0" y="1546"/>
                    <a:pt x="54" y="1573"/>
                  </a:cubicBezTo>
                  <a:lnTo>
                    <a:pt x="136" y="1573"/>
                  </a:lnTo>
                  <a:cubicBezTo>
                    <a:pt x="163" y="1573"/>
                    <a:pt x="163" y="1546"/>
                    <a:pt x="190" y="1546"/>
                  </a:cubicBezTo>
                  <a:cubicBezTo>
                    <a:pt x="217" y="1546"/>
                    <a:pt x="271" y="1492"/>
                    <a:pt x="271" y="1465"/>
                  </a:cubicBezTo>
                  <a:cubicBezTo>
                    <a:pt x="299" y="1410"/>
                    <a:pt x="326" y="1356"/>
                    <a:pt x="326" y="1329"/>
                  </a:cubicBezTo>
                  <a:lnTo>
                    <a:pt x="326" y="1302"/>
                  </a:lnTo>
                  <a:cubicBezTo>
                    <a:pt x="326" y="1302"/>
                    <a:pt x="299" y="1302"/>
                    <a:pt x="299" y="1329"/>
                  </a:cubicBezTo>
                  <a:cubicBezTo>
                    <a:pt x="299" y="1329"/>
                    <a:pt x="271" y="1410"/>
                    <a:pt x="217" y="1438"/>
                  </a:cubicBezTo>
                  <a:cubicBezTo>
                    <a:pt x="198" y="1476"/>
                    <a:pt x="179" y="1514"/>
                    <a:pt x="140" y="1514"/>
                  </a:cubicBezTo>
                  <a:cubicBezTo>
                    <a:pt x="125" y="1514"/>
                    <a:pt x="105" y="1508"/>
                    <a:pt x="82" y="1492"/>
                  </a:cubicBezTo>
                  <a:cubicBezTo>
                    <a:pt x="82" y="1492"/>
                    <a:pt x="54" y="1465"/>
                    <a:pt x="54" y="1438"/>
                  </a:cubicBezTo>
                  <a:cubicBezTo>
                    <a:pt x="54" y="1356"/>
                    <a:pt x="54" y="1329"/>
                    <a:pt x="82" y="1302"/>
                  </a:cubicBezTo>
                  <a:cubicBezTo>
                    <a:pt x="163" y="1221"/>
                    <a:pt x="271" y="1166"/>
                    <a:pt x="380" y="1139"/>
                  </a:cubicBezTo>
                  <a:cubicBezTo>
                    <a:pt x="515" y="1085"/>
                    <a:pt x="597" y="1085"/>
                    <a:pt x="732" y="1085"/>
                  </a:cubicBezTo>
                  <a:cubicBezTo>
                    <a:pt x="814" y="1139"/>
                    <a:pt x="868" y="1139"/>
                    <a:pt x="949" y="1139"/>
                  </a:cubicBezTo>
                  <a:cubicBezTo>
                    <a:pt x="968" y="1148"/>
                    <a:pt x="989" y="1151"/>
                    <a:pt x="1011" y="1151"/>
                  </a:cubicBezTo>
                  <a:cubicBezTo>
                    <a:pt x="1055" y="1151"/>
                    <a:pt x="1103" y="1139"/>
                    <a:pt x="1139" y="1139"/>
                  </a:cubicBezTo>
                  <a:cubicBezTo>
                    <a:pt x="1275" y="1085"/>
                    <a:pt x="1411" y="1031"/>
                    <a:pt x="1546" y="949"/>
                  </a:cubicBezTo>
                  <a:cubicBezTo>
                    <a:pt x="1790" y="787"/>
                    <a:pt x="2007" y="597"/>
                    <a:pt x="2197" y="407"/>
                  </a:cubicBezTo>
                  <a:cubicBezTo>
                    <a:pt x="2279" y="326"/>
                    <a:pt x="2360" y="244"/>
                    <a:pt x="2468" y="190"/>
                  </a:cubicBezTo>
                  <a:cubicBezTo>
                    <a:pt x="2550" y="109"/>
                    <a:pt x="2631" y="81"/>
                    <a:pt x="2740" y="81"/>
                  </a:cubicBezTo>
                  <a:cubicBezTo>
                    <a:pt x="2821" y="81"/>
                    <a:pt x="2902" y="109"/>
                    <a:pt x="2984" y="136"/>
                  </a:cubicBezTo>
                  <a:cubicBezTo>
                    <a:pt x="3038" y="190"/>
                    <a:pt x="3092" y="244"/>
                    <a:pt x="3119" y="271"/>
                  </a:cubicBezTo>
                  <a:cubicBezTo>
                    <a:pt x="3147" y="353"/>
                    <a:pt x="3147" y="380"/>
                    <a:pt x="3147" y="407"/>
                  </a:cubicBezTo>
                  <a:lnTo>
                    <a:pt x="3147" y="461"/>
                  </a:lnTo>
                  <a:lnTo>
                    <a:pt x="3282" y="515"/>
                  </a:lnTo>
                  <a:lnTo>
                    <a:pt x="3282" y="461"/>
                  </a:lnTo>
                  <a:cubicBezTo>
                    <a:pt x="3282" y="407"/>
                    <a:pt x="3282" y="353"/>
                    <a:pt x="3255" y="271"/>
                  </a:cubicBezTo>
                  <a:cubicBezTo>
                    <a:pt x="3201" y="244"/>
                    <a:pt x="3147" y="136"/>
                    <a:pt x="3092" y="109"/>
                  </a:cubicBezTo>
                  <a:cubicBezTo>
                    <a:pt x="3011" y="54"/>
                    <a:pt x="2902" y="0"/>
                    <a:pt x="2794" y="0"/>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99;p33">
              <a:extLst>
                <a:ext uri="{FF2B5EF4-FFF2-40B4-BE49-F238E27FC236}">
                  <a16:creationId xmlns:a16="http://schemas.microsoft.com/office/drawing/2014/main" xmlns="" id="{2A57763E-EDE0-D2E8-E534-2DD3C907EB39}"/>
                </a:ext>
              </a:extLst>
            </p:cNvPr>
            <p:cNvSpPr/>
            <p:nvPr/>
          </p:nvSpPr>
          <p:spPr>
            <a:xfrm rot="264877">
              <a:off x="6221345" y="2086784"/>
              <a:ext cx="76057" cy="170122"/>
            </a:xfrm>
            <a:custGeom>
              <a:avLst/>
              <a:gdLst/>
              <a:ahLst/>
              <a:cxnLst/>
              <a:rect l="l" t="t" r="r" b="b"/>
              <a:pathLst>
                <a:path w="1113" h="3171" extrusionOk="0">
                  <a:moveTo>
                    <a:pt x="299" y="1"/>
                  </a:moveTo>
                  <a:cubicBezTo>
                    <a:pt x="299" y="1"/>
                    <a:pt x="272" y="82"/>
                    <a:pt x="244" y="163"/>
                  </a:cubicBezTo>
                  <a:cubicBezTo>
                    <a:pt x="217" y="272"/>
                    <a:pt x="163" y="435"/>
                    <a:pt x="109" y="625"/>
                  </a:cubicBezTo>
                  <a:cubicBezTo>
                    <a:pt x="82" y="706"/>
                    <a:pt x="82" y="814"/>
                    <a:pt x="27" y="923"/>
                  </a:cubicBezTo>
                  <a:cubicBezTo>
                    <a:pt x="0" y="1031"/>
                    <a:pt x="0" y="1113"/>
                    <a:pt x="0" y="1248"/>
                  </a:cubicBezTo>
                  <a:cubicBezTo>
                    <a:pt x="0" y="1384"/>
                    <a:pt x="27" y="1493"/>
                    <a:pt x="82" y="1628"/>
                  </a:cubicBezTo>
                  <a:lnTo>
                    <a:pt x="109" y="1737"/>
                  </a:lnTo>
                  <a:cubicBezTo>
                    <a:pt x="109" y="1737"/>
                    <a:pt x="136" y="1764"/>
                    <a:pt x="136" y="1791"/>
                  </a:cubicBezTo>
                  <a:cubicBezTo>
                    <a:pt x="163" y="1872"/>
                    <a:pt x="244" y="1927"/>
                    <a:pt x="272" y="1981"/>
                  </a:cubicBezTo>
                  <a:cubicBezTo>
                    <a:pt x="353" y="2062"/>
                    <a:pt x="488" y="2143"/>
                    <a:pt x="570" y="2171"/>
                  </a:cubicBezTo>
                  <a:cubicBezTo>
                    <a:pt x="705" y="2198"/>
                    <a:pt x="814" y="2279"/>
                    <a:pt x="895" y="2333"/>
                  </a:cubicBezTo>
                  <a:cubicBezTo>
                    <a:pt x="950" y="2415"/>
                    <a:pt x="977" y="2523"/>
                    <a:pt x="1031" y="2605"/>
                  </a:cubicBezTo>
                  <a:cubicBezTo>
                    <a:pt x="1058" y="2659"/>
                    <a:pt x="1058" y="2713"/>
                    <a:pt x="1058" y="2740"/>
                  </a:cubicBezTo>
                  <a:lnTo>
                    <a:pt x="1058" y="2822"/>
                  </a:lnTo>
                  <a:lnTo>
                    <a:pt x="1058" y="2876"/>
                  </a:lnTo>
                  <a:cubicBezTo>
                    <a:pt x="1031" y="2984"/>
                    <a:pt x="977" y="3066"/>
                    <a:pt x="922" y="3093"/>
                  </a:cubicBezTo>
                  <a:cubicBezTo>
                    <a:pt x="841" y="3147"/>
                    <a:pt x="787" y="3147"/>
                    <a:pt x="760" y="3147"/>
                  </a:cubicBezTo>
                  <a:cubicBezTo>
                    <a:pt x="678" y="3147"/>
                    <a:pt x="678" y="3120"/>
                    <a:pt x="651" y="3093"/>
                  </a:cubicBezTo>
                  <a:lnTo>
                    <a:pt x="624" y="3066"/>
                  </a:lnTo>
                  <a:lnTo>
                    <a:pt x="624" y="3093"/>
                  </a:lnTo>
                  <a:cubicBezTo>
                    <a:pt x="624" y="3093"/>
                    <a:pt x="651" y="3147"/>
                    <a:pt x="705" y="3147"/>
                  </a:cubicBezTo>
                  <a:cubicBezTo>
                    <a:pt x="731" y="3164"/>
                    <a:pt x="753" y="3170"/>
                    <a:pt x="775" y="3170"/>
                  </a:cubicBezTo>
                  <a:cubicBezTo>
                    <a:pt x="823" y="3170"/>
                    <a:pt x="866" y="3139"/>
                    <a:pt x="922" y="3120"/>
                  </a:cubicBezTo>
                  <a:cubicBezTo>
                    <a:pt x="977" y="3093"/>
                    <a:pt x="1058" y="3011"/>
                    <a:pt x="1085" y="2930"/>
                  </a:cubicBezTo>
                  <a:cubicBezTo>
                    <a:pt x="1112" y="2876"/>
                    <a:pt x="1112" y="2876"/>
                    <a:pt x="1112" y="2849"/>
                  </a:cubicBezTo>
                  <a:lnTo>
                    <a:pt x="1112" y="2794"/>
                  </a:lnTo>
                  <a:lnTo>
                    <a:pt x="1112" y="2605"/>
                  </a:lnTo>
                  <a:cubicBezTo>
                    <a:pt x="1085" y="2523"/>
                    <a:pt x="1058" y="2415"/>
                    <a:pt x="950" y="2306"/>
                  </a:cubicBezTo>
                  <a:cubicBezTo>
                    <a:pt x="895" y="2198"/>
                    <a:pt x="760" y="2143"/>
                    <a:pt x="651" y="2116"/>
                  </a:cubicBezTo>
                  <a:cubicBezTo>
                    <a:pt x="516" y="2035"/>
                    <a:pt x="407" y="2008"/>
                    <a:pt x="353" y="1899"/>
                  </a:cubicBezTo>
                  <a:cubicBezTo>
                    <a:pt x="299" y="1872"/>
                    <a:pt x="272" y="1845"/>
                    <a:pt x="244" y="1764"/>
                  </a:cubicBezTo>
                  <a:cubicBezTo>
                    <a:pt x="244" y="1764"/>
                    <a:pt x="217" y="1737"/>
                    <a:pt x="217" y="1710"/>
                  </a:cubicBezTo>
                  <a:lnTo>
                    <a:pt x="163" y="1628"/>
                  </a:lnTo>
                  <a:cubicBezTo>
                    <a:pt x="136" y="1520"/>
                    <a:pt x="136" y="1384"/>
                    <a:pt x="136" y="1303"/>
                  </a:cubicBezTo>
                  <a:cubicBezTo>
                    <a:pt x="136" y="1167"/>
                    <a:pt x="163" y="1059"/>
                    <a:pt x="163" y="950"/>
                  </a:cubicBezTo>
                  <a:cubicBezTo>
                    <a:pt x="217" y="814"/>
                    <a:pt x="217" y="760"/>
                    <a:pt x="244" y="652"/>
                  </a:cubicBezTo>
                  <a:cubicBezTo>
                    <a:pt x="272" y="489"/>
                    <a:pt x="353" y="353"/>
                    <a:pt x="380" y="245"/>
                  </a:cubicBezTo>
                  <a:cubicBezTo>
                    <a:pt x="407" y="136"/>
                    <a:pt x="434" y="82"/>
                    <a:pt x="434" y="82"/>
                  </a:cubicBezTo>
                  <a:lnTo>
                    <a:pt x="299" y="1"/>
                  </a:ln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00;p33">
              <a:extLst>
                <a:ext uri="{FF2B5EF4-FFF2-40B4-BE49-F238E27FC236}">
                  <a16:creationId xmlns:a16="http://schemas.microsoft.com/office/drawing/2014/main" xmlns="" id="{9C25B37D-E320-BCE9-8474-8898CD64E097}"/>
                </a:ext>
              </a:extLst>
            </p:cNvPr>
            <p:cNvSpPr/>
            <p:nvPr/>
          </p:nvSpPr>
          <p:spPr>
            <a:xfrm>
              <a:off x="6402131" y="2019886"/>
              <a:ext cx="39324" cy="16041"/>
            </a:xfrm>
            <a:custGeom>
              <a:avLst/>
              <a:gdLst/>
              <a:ahLst/>
              <a:cxnLst/>
              <a:rect l="l" t="t" r="r" b="b"/>
              <a:pathLst>
                <a:path w="733" h="299" extrusionOk="0">
                  <a:moveTo>
                    <a:pt x="380" y="0"/>
                  </a:moveTo>
                  <a:cubicBezTo>
                    <a:pt x="380" y="0"/>
                    <a:pt x="379" y="0"/>
                    <a:pt x="378" y="1"/>
                  </a:cubicBezTo>
                  <a:lnTo>
                    <a:pt x="378" y="1"/>
                  </a:lnTo>
                  <a:cubicBezTo>
                    <a:pt x="389" y="0"/>
                    <a:pt x="399" y="0"/>
                    <a:pt x="407" y="0"/>
                  </a:cubicBezTo>
                  <a:close/>
                  <a:moveTo>
                    <a:pt x="378" y="1"/>
                  </a:moveTo>
                  <a:cubicBezTo>
                    <a:pt x="355" y="2"/>
                    <a:pt x="331" y="7"/>
                    <a:pt x="326" y="22"/>
                  </a:cubicBezTo>
                  <a:lnTo>
                    <a:pt x="326" y="22"/>
                  </a:lnTo>
                  <a:cubicBezTo>
                    <a:pt x="349" y="15"/>
                    <a:pt x="373" y="4"/>
                    <a:pt x="378" y="1"/>
                  </a:cubicBezTo>
                  <a:close/>
                  <a:moveTo>
                    <a:pt x="542" y="0"/>
                  </a:moveTo>
                  <a:cubicBezTo>
                    <a:pt x="570" y="27"/>
                    <a:pt x="570" y="27"/>
                    <a:pt x="597" y="27"/>
                  </a:cubicBezTo>
                  <a:cubicBezTo>
                    <a:pt x="651" y="54"/>
                    <a:pt x="678" y="54"/>
                    <a:pt x="678" y="54"/>
                  </a:cubicBezTo>
                  <a:cubicBezTo>
                    <a:pt x="678" y="27"/>
                    <a:pt x="678" y="27"/>
                    <a:pt x="651" y="27"/>
                  </a:cubicBezTo>
                  <a:cubicBezTo>
                    <a:pt x="597" y="0"/>
                    <a:pt x="597" y="0"/>
                    <a:pt x="570" y="0"/>
                  </a:cubicBezTo>
                  <a:close/>
                  <a:moveTo>
                    <a:pt x="678" y="54"/>
                  </a:moveTo>
                  <a:cubicBezTo>
                    <a:pt x="678" y="109"/>
                    <a:pt x="705" y="109"/>
                    <a:pt x="705" y="109"/>
                  </a:cubicBezTo>
                  <a:lnTo>
                    <a:pt x="678" y="54"/>
                  </a:lnTo>
                  <a:close/>
                  <a:moveTo>
                    <a:pt x="705" y="109"/>
                  </a:moveTo>
                  <a:lnTo>
                    <a:pt x="732" y="136"/>
                  </a:lnTo>
                  <a:cubicBezTo>
                    <a:pt x="732" y="136"/>
                    <a:pt x="732" y="109"/>
                    <a:pt x="705" y="109"/>
                  </a:cubicBezTo>
                  <a:close/>
                  <a:moveTo>
                    <a:pt x="326" y="22"/>
                  </a:moveTo>
                  <a:lnTo>
                    <a:pt x="326" y="22"/>
                  </a:lnTo>
                  <a:cubicBezTo>
                    <a:pt x="316" y="25"/>
                    <a:pt x="306" y="27"/>
                    <a:pt x="298" y="27"/>
                  </a:cubicBezTo>
                  <a:cubicBezTo>
                    <a:pt x="271" y="27"/>
                    <a:pt x="271" y="54"/>
                    <a:pt x="244" y="54"/>
                  </a:cubicBezTo>
                  <a:cubicBezTo>
                    <a:pt x="163" y="54"/>
                    <a:pt x="136" y="81"/>
                    <a:pt x="109" y="136"/>
                  </a:cubicBezTo>
                  <a:lnTo>
                    <a:pt x="0" y="244"/>
                  </a:lnTo>
                  <a:lnTo>
                    <a:pt x="0" y="298"/>
                  </a:lnTo>
                  <a:lnTo>
                    <a:pt x="109" y="190"/>
                  </a:lnTo>
                  <a:lnTo>
                    <a:pt x="190" y="109"/>
                  </a:lnTo>
                  <a:cubicBezTo>
                    <a:pt x="244" y="109"/>
                    <a:pt x="244" y="54"/>
                    <a:pt x="271" y="54"/>
                  </a:cubicBezTo>
                  <a:cubicBezTo>
                    <a:pt x="298" y="54"/>
                    <a:pt x="298" y="27"/>
                    <a:pt x="325" y="27"/>
                  </a:cubicBezTo>
                  <a:cubicBezTo>
                    <a:pt x="325" y="25"/>
                    <a:pt x="326" y="23"/>
                    <a:pt x="326" y="22"/>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01;p33">
              <a:extLst>
                <a:ext uri="{FF2B5EF4-FFF2-40B4-BE49-F238E27FC236}">
                  <a16:creationId xmlns:a16="http://schemas.microsoft.com/office/drawing/2014/main" xmlns="" id="{DB9271AE-D868-4B0E-D49E-C8B142BFF3BD}"/>
                </a:ext>
              </a:extLst>
            </p:cNvPr>
            <p:cNvSpPr/>
            <p:nvPr/>
          </p:nvSpPr>
          <p:spPr>
            <a:xfrm>
              <a:off x="6451598" y="2088235"/>
              <a:ext cx="40773" cy="141194"/>
            </a:xfrm>
            <a:custGeom>
              <a:avLst/>
              <a:gdLst/>
              <a:ahLst/>
              <a:cxnLst/>
              <a:rect l="l" t="t" r="r" b="b"/>
              <a:pathLst>
                <a:path w="814" h="2632" fill="none" extrusionOk="0">
                  <a:moveTo>
                    <a:pt x="0" y="2632"/>
                  </a:moveTo>
                  <a:cubicBezTo>
                    <a:pt x="0" y="2632"/>
                    <a:pt x="678" y="2496"/>
                    <a:pt x="733" y="1818"/>
                  </a:cubicBezTo>
                  <a:cubicBezTo>
                    <a:pt x="814" y="1167"/>
                    <a:pt x="326" y="1"/>
                    <a:pt x="326" y="1"/>
                  </a:cubicBezTo>
                </a:path>
              </a:pathLst>
            </a:custGeom>
            <a:noFill/>
            <a:ln w="28575" cap="flat" cmpd="sng">
              <a:solidFill>
                <a:srgbClr val="0E2C47"/>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02;p33">
              <a:extLst>
                <a:ext uri="{FF2B5EF4-FFF2-40B4-BE49-F238E27FC236}">
                  <a16:creationId xmlns:a16="http://schemas.microsoft.com/office/drawing/2014/main" xmlns="" id="{775EF387-15FC-192E-4212-26EADA2F97FE}"/>
                </a:ext>
              </a:extLst>
            </p:cNvPr>
            <p:cNvSpPr/>
            <p:nvPr/>
          </p:nvSpPr>
          <p:spPr>
            <a:xfrm>
              <a:off x="6271122" y="2204652"/>
              <a:ext cx="101930" cy="214858"/>
            </a:xfrm>
            <a:custGeom>
              <a:avLst/>
              <a:gdLst/>
              <a:ahLst/>
              <a:cxnLst/>
              <a:rect l="l" t="t" r="r" b="b"/>
              <a:pathLst>
                <a:path w="1900" h="4005" extrusionOk="0">
                  <a:moveTo>
                    <a:pt x="1" y="1"/>
                  </a:moveTo>
                  <a:cubicBezTo>
                    <a:pt x="706" y="760"/>
                    <a:pt x="1" y="1303"/>
                    <a:pt x="543" y="1791"/>
                  </a:cubicBezTo>
                  <a:cubicBezTo>
                    <a:pt x="1032" y="2306"/>
                    <a:pt x="435" y="2686"/>
                    <a:pt x="353" y="3201"/>
                  </a:cubicBezTo>
                  <a:cubicBezTo>
                    <a:pt x="299" y="3744"/>
                    <a:pt x="733" y="3907"/>
                    <a:pt x="733" y="3907"/>
                  </a:cubicBezTo>
                  <a:cubicBezTo>
                    <a:pt x="679" y="3771"/>
                    <a:pt x="679" y="3608"/>
                    <a:pt x="679" y="3608"/>
                  </a:cubicBezTo>
                  <a:lnTo>
                    <a:pt x="679" y="3608"/>
                  </a:lnTo>
                  <a:cubicBezTo>
                    <a:pt x="786" y="3946"/>
                    <a:pt x="1044" y="4004"/>
                    <a:pt x="1209" y="4004"/>
                  </a:cubicBezTo>
                  <a:cubicBezTo>
                    <a:pt x="1296" y="4004"/>
                    <a:pt x="1357" y="3988"/>
                    <a:pt x="1357" y="3988"/>
                  </a:cubicBezTo>
                  <a:cubicBezTo>
                    <a:pt x="1357" y="3988"/>
                    <a:pt x="1140" y="3988"/>
                    <a:pt x="1032" y="3744"/>
                  </a:cubicBezTo>
                  <a:cubicBezTo>
                    <a:pt x="950" y="3500"/>
                    <a:pt x="1764" y="2930"/>
                    <a:pt x="1411" y="2523"/>
                  </a:cubicBezTo>
                  <a:cubicBezTo>
                    <a:pt x="1059" y="2116"/>
                    <a:pt x="1493" y="1438"/>
                    <a:pt x="1683" y="1059"/>
                  </a:cubicBezTo>
                  <a:cubicBezTo>
                    <a:pt x="1900" y="652"/>
                    <a:pt x="1357" y="380"/>
                    <a:pt x="1059" y="1"/>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03;p33">
              <a:extLst>
                <a:ext uri="{FF2B5EF4-FFF2-40B4-BE49-F238E27FC236}">
                  <a16:creationId xmlns:a16="http://schemas.microsoft.com/office/drawing/2014/main" xmlns="" id="{D8D9303B-7958-DD48-963D-44B1C151D82D}"/>
                </a:ext>
              </a:extLst>
            </p:cNvPr>
            <p:cNvSpPr/>
            <p:nvPr/>
          </p:nvSpPr>
          <p:spPr>
            <a:xfrm>
              <a:off x="6422468" y="2187517"/>
              <a:ext cx="62605" cy="38725"/>
            </a:xfrm>
            <a:custGeom>
              <a:avLst/>
              <a:gdLst/>
              <a:ahLst/>
              <a:cxnLst/>
              <a:rect l="l" t="t" r="r" b="b"/>
              <a:pathLst>
                <a:path w="923" h="571" extrusionOk="0">
                  <a:moveTo>
                    <a:pt x="522" y="0"/>
                  </a:moveTo>
                  <a:cubicBezTo>
                    <a:pt x="504" y="0"/>
                    <a:pt x="484" y="4"/>
                    <a:pt x="461" y="13"/>
                  </a:cubicBezTo>
                  <a:cubicBezTo>
                    <a:pt x="271" y="67"/>
                    <a:pt x="380" y="257"/>
                    <a:pt x="380" y="257"/>
                  </a:cubicBezTo>
                  <a:lnTo>
                    <a:pt x="0" y="420"/>
                  </a:lnTo>
                  <a:lnTo>
                    <a:pt x="407" y="338"/>
                  </a:lnTo>
                  <a:cubicBezTo>
                    <a:pt x="407" y="338"/>
                    <a:pt x="461" y="501"/>
                    <a:pt x="515" y="555"/>
                  </a:cubicBezTo>
                  <a:cubicBezTo>
                    <a:pt x="537" y="566"/>
                    <a:pt x="556" y="571"/>
                    <a:pt x="571" y="571"/>
                  </a:cubicBezTo>
                  <a:cubicBezTo>
                    <a:pt x="634" y="571"/>
                    <a:pt x="651" y="501"/>
                    <a:pt x="651" y="501"/>
                  </a:cubicBezTo>
                  <a:cubicBezTo>
                    <a:pt x="651" y="501"/>
                    <a:pt x="716" y="525"/>
                    <a:pt x="779" y="525"/>
                  </a:cubicBezTo>
                  <a:cubicBezTo>
                    <a:pt x="831" y="525"/>
                    <a:pt x="883" y="509"/>
                    <a:pt x="895" y="447"/>
                  </a:cubicBezTo>
                  <a:cubicBezTo>
                    <a:pt x="922" y="338"/>
                    <a:pt x="787" y="284"/>
                    <a:pt x="787" y="284"/>
                  </a:cubicBezTo>
                  <a:cubicBezTo>
                    <a:pt x="787" y="284"/>
                    <a:pt x="895" y="176"/>
                    <a:pt x="814" y="67"/>
                  </a:cubicBezTo>
                  <a:cubicBezTo>
                    <a:pt x="798" y="36"/>
                    <a:pt x="778" y="25"/>
                    <a:pt x="758" y="25"/>
                  </a:cubicBezTo>
                  <a:cubicBezTo>
                    <a:pt x="706" y="25"/>
                    <a:pt x="651" y="94"/>
                    <a:pt x="651" y="94"/>
                  </a:cubicBezTo>
                  <a:cubicBezTo>
                    <a:pt x="651" y="94"/>
                    <a:pt x="613"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04;p33">
              <a:extLst>
                <a:ext uri="{FF2B5EF4-FFF2-40B4-BE49-F238E27FC236}">
                  <a16:creationId xmlns:a16="http://schemas.microsoft.com/office/drawing/2014/main" xmlns="" id="{3AA8C2D7-DA6B-6739-C4F9-CAD3C2A6EC9C}"/>
                </a:ext>
              </a:extLst>
            </p:cNvPr>
            <p:cNvSpPr/>
            <p:nvPr/>
          </p:nvSpPr>
          <p:spPr>
            <a:xfrm>
              <a:off x="6484965" y="3267483"/>
              <a:ext cx="174247" cy="29613"/>
            </a:xfrm>
            <a:custGeom>
              <a:avLst/>
              <a:gdLst/>
              <a:ahLst/>
              <a:cxnLst/>
              <a:rect l="l" t="t" r="r" b="b"/>
              <a:pathLst>
                <a:path w="3248" h="552" extrusionOk="0">
                  <a:moveTo>
                    <a:pt x="1144" y="0"/>
                  </a:moveTo>
                  <a:cubicBezTo>
                    <a:pt x="519" y="0"/>
                    <a:pt x="1" y="82"/>
                    <a:pt x="56" y="234"/>
                  </a:cubicBezTo>
                  <a:cubicBezTo>
                    <a:pt x="119" y="459"/>
                    <a:pt x="877" y="552"/>
                    <a:pt x="1600" y="552"/>
                  </a:cubicBezTo>
                  <a:cubicBezTo>
                    <a:pt x="2448" y="552"/>
                    <a:pt x="3247" y="424"/>
                    <a:pt x="2823" y="234"/>
                  </a:cubicBezTo>
                  <a:cubicBezTo>
                    <a:pt x="2438" y="75"/>
                    <a:pt x="1742" y="0"/>
                    <a:pt x="1144" y="0"/>
                  </a:cubicBezTo>
                  <a:close/>
                </a:path>
              </a:pathLst>
            </a:custGeom>
            <a:solidFill>
              <a:srgbClr val="C19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05;p33">
              <a:extLst>
                <a:ext uri="{FF2B5EF4-FFF2-40B4-BE49-F238E27FC236}">
                  <a16:creationId xmlns:a16="http://schemas.microsoft.com/office/drawing/2014/main" xmlns="" id="{0E19F92B-512D-5A5B-044F-7E6F81663C7A}"/>
                </a:ext>
              </a:extLst>
            </p:cNvPr>
            <p:cNvSpPr/>
            <p:nvPr/>
          </p:nvSpPr>
          <p:spPr>
            <a:xfrm>
              <a:off x="6486521" y="3222633"/>
              <a:ext cx="222691" cy="76340"/>
            </a:xfrm>
            <a:custGeom>
              <a:avLst/>
              <a:gdLst/>
              <a:ahLst/>
              <a:cxnLst/>
              <a:rect l="l" t="t" r="r" b="b"/>
              <a:pathLst>
                <a:path w="4151" h="1423" extrusionOk="0">
                  <a:moveTo>
                    <a:pt x="2849" y="1"/>
                  </a:moveTo>
                  <a:cubicBezTo>
                    <a:pt x="2299" y="1"/>
                    <a:pt x="2034" y="412"/>
                    <a:pt x="1953" y="962"/>
                  </a:cubicBezTo>
                  <a:cubicBezTo>
                    <a:pt x="1953" y="962"/>
                    <a:pt x="1496" y="1031"/>
                    <a:pt x="1087" y="1031"/>
                  </a:cubicBezTo>
                  <a:cubicBezTo>
                    <a:pt x="924" y="1031"/>
                    <a:pt x="767" y="1020"/>
                    <a:pt x="651" y="989"/>
                  </a:cubicBezTo>
                  <a:cubicBezTo>
                    <a:pt x="556" y="962"/>
                    <a:pt x="441" y="948"/>
                    <a:pt x="336" y="948"/>
                  </a:cubicBezTo>
                  <a:cubicBezTo>
                    <a:pt x="231" y="948"/>
                    <a:pt x="136" y="962"/>
                    <a:pt x="82" y="989"/>
                  </a:cubicBezTo>
                  <a:lnTo>
                    <a:pt x="54" y="1043"/>
                  </a:lnTo>
                  <a:cubicBezTo>
                    <a:pt x="0" y="1097"/>
                    <a:pt x="54" y="1206"/>
                    <a:pt x="217" y="1423"/>
                  </a:cubicBezTo>
                  <a:lnTo>
                    <a:pt x="4015" y="1423"/>
                  </a:lnTo>
                  <a:cubicBezTo>
                    <a:pt x="4015" y="1423"/>
                    <a:pt x="4069" y="1287"/>
                    <a:pt x="4123" y="1097"/>
                  </a:cubicBezTo>
                  <a:cubicBezTo>
                    <a:pt x="4150" y="826"/>
                    <a:pt x="4123" y="392"/>
                    <a:pt x="3499" y="148"/>
                  </a:cubicBezTo>
                  <a:cubicBezTo>
                    <a:pt x="3248" y="46"/>
                    <a:pt x="3033" y="1"/>
                    <a:pt x="2849" y="1"/>
                  </a:cubicBez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06;p33">
              <a:extLst>
                <a:ext uri="{FF2B5EF4-FFF2-40B4-BE49-F238E27FC236}">
                  <a16:creationId xmlns:a16="http://schemas.microsoft.com/office/drawing/2014/main" xmlns="" id="{FCA58FF5-8464-D6A8-6E07-41D8A2F2FF54}"/>
                </a:ext>
              </a:extLst>
            </p:cNvPr>
            <p:cNvSpPr/>
            <p:nvPr/>
          </p:nvSpPr>
          <p:spPr>
            <a:xfrm>
              <a:off x="6486521" y="3275638"/>
              <a:ext cx="221242" cy="23337"/>
            </a:xfrm>
            <a:custGeom>
              <a:avLst/>
              <a:gdLst/>
              <a:ahLst/>
              <a:cxnLst/>
              <a:rect l="l" t="t" r="r" b="b"/>
              <a:pathLst>
                <a:path w="4124" h="435" extrusionOk="0">
                  <a:moveTo>
                    <a:pt x="82" y="1"/>
                  </a:moveTo>
                  <a:lnTo>
                    <a:pt x="54" y="55"/>
                  </a:lnTo>
                  <a:cubicBezTo>
                    <a:pt x="0" y="109"/>
                    <a:pt x="54" y="218"/>
                    <a:pt x="217" y="435"/>
                  </a:cubicBezTo>
                  <a:lnTo>
                    <a:pt x="4015" y="435"/>
                  </a:lnTo>
                  <a:cubicBezTo>
                    <a:pt x="4015" y="435"/>
                    <a:pt x="4069" y="299"/>
                    <a:pt x="4123" y="109"/>
                  </a:cubicBezTo>
                  <a:lnTo>
                    <a:pt x="4123" y="109"/>
                  </a:lnTo>
                  <a:cubicBezTo>
                    <a:pt x="3960" y="218"/>
                    <a:pt x="3743" y="353"/>
                    <a:pt x="3553" y="353"/>
                  </a:cubicBezTo>
                  <a:cubicBezTo>
                    <a:pt x="3282" y="353"/>
                    <a:pt x="2119" y="366"/>
                    <a:pt x="1293" y="366"/>
                  </a:cubicBezTo>
                  <a:cubicBezTo>
                    <a:pt x="880" y="366"/>
                    <a:pt x="552" y="363"/>
                    <a:pt x="461" y="353"/>
                  </a:cubicBezTo>
                  <a:cubicBezTo>
                    <a:pt x="217" y="326"/>
                    <a:pt x="54" y="218"/>
                    <a:pt x="82" y="1"/>
                  </a:cubicBezTo>
                  <a:close/>
                </a:path>
              </a:pathLst>
            </a:custGeom>
            <a:solidFill>
              <a:srgbClr val="C19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07;p33">
              <a:extLst>
                <a:ext uri="{FF2B5EF4-FFF2-40B4-BE49-F238E27FC236}">
                  <a16:creationId xmlns:a16="http://schemas.microsoft.com/office/drawing/2014/main" xmlns="" id="{1E9B819F-80CE-893D-E2F4-961739AE6BC8}"/>
                </a:ext>
              </a:extLst>
            </p:cNvPr>
            <p:cNvSpPr/>
            <p:nvPr/>
          </p:nvSpPr>
          <p:spPr>
            <a:xfrm>
              <a:off x="6281315" y="3270380"/>
              <a:ext cx="138196" cy="20118"/>
            </a:xfrm>
            <a:custGeom>
              <a:avLst/>
              <a:gdLst/>
              <a:ahLst/>
              <a:cxnLst/>
              <a:rect l="l" t="t" r="r" b="b"/>
              <a:pathLst>
                <a:path w="2576" h="375" extrusionOk="0">
                  <a:moveTo>
                    <a:pt x="578" y="1"/>
                  </a:moveTo>
                  <a:cubicBezTo>
                    <a:pt x="344" y="1"/>
                    <a:pt x="173" y="20"/>
                    <a:pt x="136" y="72"/>
                  </a:cubicBezTo>
                  <a:cubicBezTo>
                    <a:pt x="136" y="72"/>
                    <a:pt x="1" y="180"/>
                    <a:pt x="380" y="316"/>
                  </a:cubicBezTo>
                  <a:cubicBezTo>
                    <a:pt x="472" y="358"/>
                    <a:pt x="669" y="375"/>
                    <a:pt x="905" y="375"/>
                  </a:cubicBezTo>
                  <a:cubicBezTo>
                    <a:pt x="1578" y="375"/>
                    <a:pt x="2575" y="240"/>
                    <a:pt x="2415" y="180"/>
                  </a:cubicBezTo>
                  <a:cubicBezTo>
                    <a:pt x="2277" y="141"/>
                    <a:pt x="1204" y="1"/>
                    <a:pt x="578" y="1"/>
                  </a:cubicBezTo>
                  <a:close/>
                </a:path>
              </a:pathLst>
            </a:custGeom>
            <a:solidFill>
              <a:srgbClr val="C19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08;p33">
              <a:extLst>
                <a:ext uri="{FF2B5EF4-FFF2-40B4-BE49-F238E27FC236}">
                  <a16:creationId xmlns:a16="http://schemas.microsoft.com/office/drawing/2014/main" xmlns="" id="{4C0B6896-E2BB-1D24-5E7C-2247213D5F40}"/>
                </a:ext>
              </a:extLst>
            </p:cNvPr>
            <p:cNvSpPr/>
            <p:nvPr/>
          </p:nvSpPr>
          <p:spPr>
            <a:xfrm>
              <a:off x="6284641" y="3225530"/>
              <a:ext cx="184440" cy="73443"/>
            </a:xfrm>
            <a:custGeom>
              <a:avLst/>
              <a:gdLst/>
              <a:ahLst/>
              <a:cxnLst/>
              <a:rect l="l" t="t" r="r" b="b"/>
              <a:pathLst>
                <a:path w="3438" h="1369" extrusionOk="0">
                  <a:moveTo>
                    <a:pt x="2161" y="0"/>
                  </a:moveTo>
                  <a:cubicBezTo>
                    <a:pt x="1541" y="0"/>
                    <a:pt x="902" y="251"/>
                    <a:pt x="969" y="989"/>
                  </a:cubicBezTo>
                  <a:cubicBezTo>
                    <a:pt x="969" y="989"/>
                    <a:pt x="728" y="1061"/>
                    <a:pt x="487" y="1061"/>
                  </a:cubicBezTo>
                  <a:cubicBezTo>
                    <a:pt x="367" y="1061"/>
                    <a:pt x="246" y="1043"/>
                    <a:pt x="156" y="989"/>
                  </a:cubicBezTo>
                  <a:cubicBezTo>
                    <a:pt x="116" y="957"/>
                    <a:pt x="86" y="944"/>
                    <a:pt x="63" y="944"/>
                  </a:cubicBezTo>
                  <a:cubicBezTo>
                    <a:pt x="9" y="944"/>
                    <a:pt x="1" y="1021"/>
                    <a:pt x="20" y="1098"/>
                  </a:cubicBezTo>
                  <a:cubicBezTo>
                    <a:pt x="74" y="1179"/>
                    <a:pt x="183" y="1315"/>
                    <a:pt x="427" y="1369"/>
                  </a:cubicBezTo>
                  <a:lnTo>
                    <a:pt x="3275" y="1369"/>
                  </a:lnTo>
                  <a:cubicBezTo>
                    <a:pt x="3275" y="1369"/>
                    <a:pt x="3329" y="1233"/>
                    <a:pt x="3383" y="1043"/>
                  </a:cubicBezTo>
                  <a:cubicBezTo>
                    <a:pt x="3438" y="772"/>
                    <a:pt x="3438" y="420"/>
                    <a:pt x="3112" y="230"/>
                  </a:cubicBezTo>
                  <a:cubicBezTo>
                    <a:pt x="2916" y="95"/>
                    <a:pt x="2542" y="0"/>
                    <a:pt x="2161" y="0"/>
                  </a:cubicBez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09;p33">
              <a:extLst>
                <a:ext uri="{FF2B5EF4-FFF2-40B4-BE49-F238E27FC236}">
                  <a16:creationId xmlns:a16="http://schemas.microsoft.com/office/drawing/2014/main" xmlns="" id="{4AC65BFE-5F8E-1181-814F-BC12B6DB21C8}"/>
                </a:ext>
              </a:extLst>
            </p:cNvPr>
            <p:cNvSpPr/>
            <p:nvPr/>
          </p:nvSpPr>
          <p:spPr>
            <a:xfrm>
              <a:off x="6285714" y="3275477"/>
              <a:ext cx="180470" cy="23498"/>
            </a:xfrm>
            <a:custGeom>
              <a:avLst/>
              <a:gdLst/>
              <a:ahLst/>
              <a:cxnLst/>
              <a:rect l="l" t="t" r="r" b="b"/>
              <a:pathLst>
                <a:path w="3364" h="438" extrusionOk="0">
                  <a:moveTo>
                    <a:pt x="2704" y="0"/>
                  </a:moveTo>
                  <a:cubicBezTo>
                    <a:pt x="2506" y="0"/>
                    <a:pt x="2328" y="35"/>
                    <a:pt x="2224" y="112"/>
                  </a:cubicBezTo>
                  <a:cubicBezTo>
                    <a:pt x="2089" y="221"/>
                    <a:pt x="2279" y="248"/>
                    <a:pt x="2360" y="302"/>
                  </a:cubicBezTo>
                  <a:cubicBezTo>
                    <a:pt x="2062" y="302"/>
                    <a:pt x="977" y="356"/>
                    <a:pt x="597" y="356"/>
                  </a:cubicBezTo>
                  <a:cubicBezTo>
                    <a:pt x="380" y="356"/>
                    <a:pt x="136" y="248"/>
                    <a:pt x="0" y="167"/>
                  </a:cubicBezTo>
                  <a:lnTo>
                    <a:pt x="0" y="167"/>
                  </a:lnTo>
                  <a:cubicBezTo>
                    <a:pt x="54" y="248"/>
                    <a:pt x="163" y="384"/>
                    <a:pt x="407" y="438"/>
                  </a:cubicBezTo>
                  <a:lnTo>
                    <a:pt x="3255" y="438"/>
                  </a:lnTo>
                  <a:cubicBezTo>
                    <a:pt x="3255" y="438"/>
                    <a:pt x="3309" y="302"/>
                    <a:pt x="3363" y="112"/>
                  </a:cubicBezTo>
                  <a:cubicBezTo>
                    <a:pt x="3165" y="41"/>
                    <a:pt x="2922" y="0"/>
                    <a:pt x="2704" y="0"/>
                  </a:cubicBezTo>
                  <a:close/>
                </a:path>
              </a:pathLst>
            </a:custGeom>
            <a:solidFill>
              <a:srgbClr val="C19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10;p33">
              <a:extLst>
                <a:ext uri="{FF2B5EF4-FFF2-40B4-BE49-F238E27FC236}">
                  <a16:creationId xmlns:a16="http://schemas.microsoft.com/office/drawing/2014/main" xmlns="" id="{0B3A4DA6-FF0F-7AA9-3D09-A335DB15C032}"/>
                </a:ext>
              </a:extLst>
            </p:cNvPr>
            <p:cNvSpPr/>
            <p:nvPr/>
          </p:nvSpPr>
          <p:spPr>
            <a:xfrm>
              <a:off x="6952136" y="2724131"/>
              <a:ext cx="531218" cy="574833"/>
            </a:xfrm>
            <a:custGeom>
              <a:avLst/>
              <a:gdLst/>
              <a:ahLst/>
              <a:cxnLst/>
              <a:rect l="l" t="t" r="r" b="b"/>
              <a:pathLst>
                <a:path w="9902" h="10715" extrusionOk="0">
                  <a:moveTo>
                    <a:pt x="1" y="1"/>
                  </a:moveTo>
                  <a:lnTo>
                    <a:pt x="1" y="10715"/>
                  </a:lnTo>
                  <a:lnTo>
                    <a:pt x="9901" y="10715"/>
                  </a:lnTo>
                  <a:lnTo>
                    <a:pt x="9901" y="1"/>
                  </a:lnTo>
                  <a:close/>
                </a:path>
              </a:pathLst>
            </a:custGeom>
            <a:solidFill>
              <a:srgbClr val="C19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11;p33">
              <a:extLst>
                <a:ext uri="{FF2B5EF4-FFF2-40B4-BE49-F238E27FC236}">
                  <a16:creationId xmlns:a16="http://schemas.microsoft.com/office/drawing/2014/main" xmlns="" id="{35ED61FD-BA76-10BA-0D22-04DCDE47213D}"/>
                </a:ext>
              </a:extLst>
            </p:cNvPr>
            <p:cNvSpPr/>
            <p:nvPr/>
          </p:nvSpPr>
          <p:spPr>
            <a:xfrm>
              <a:off x="6952136" y="2724131"/>
              <a:ext cx="531218" cy="58261"/>
            </a:xfrm>
            <a:custGeom>
              <a:avLst/>
              <a:gdLst/>
              <a:ahLst/>
              <a:cxnLst/>
              <a:rect l="l" t="t" r="r" b="b"/>
              <a:pathLst>
                <a:path w="9902" h="1086" extrusionOk="0">
                  <a:moveTo>
                    <a:pt x="1" y="1"/>
                  </a:moveTo>
                  <a:lnTo>
                    <a:pt x="1" y="1086"/>
                  </a:lnTo>
                  <a:lnTo>
                    <a:pt x="9901" y="1086"/>
                  </a:lnTo>
                  <a:lnTo>
                    <a:pt x="9901" y="1"/>
                  </a:ln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12;p33">
              <a:extLst>
                <a:ext uri="{FF2B5EF4-FFF2-40B4-BE49-F238E27FC236}">
                  <a16:creationId xmlns:a16="http://schemas.microsoft.com/office/drawing/2014/main" xmlns="" id="{821B6C64-4031-B944-C55B-0BFAFA8D0901}"/>
                </a:ext>
              </a:extLst>
            </p:cNvPr>
            <p:cNvSpPr/>
            <p:nvPr/>
          </p:nvSpPr>
          <p:spPr>
            <a:xfrm>
              <a:off x="6992909" y="2807071"/>
              <a:ext cx="448225" cy="100482"/>
            </a:xfrm>
            <a:custGeom>
              <a:avLst/>
              <a:gdLst/>
              <a:ahLst/>
              <a:cxnLst/>
              <a:rect l="l" t="t" r="r" b="b"/>
              <a:pathLst>
                <a:path w="8355" h="1873" extrusionOk="0">
                  <a:moveTo>
                    <a:pt x="0" y="1"/>
                  </a:moveTo>
                  <a:lnTo>
                    <a:pt x="0" y="1873"/>
                  </a:lnTo>
                  <a:lnTo>
                    <a:pt x="8354" y="1873"/>
                  </a:lnTo>
                  <a:lnTo>
                    <a:pt x="8354" y="1"/>
                  </a:ln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13;p33">
              <a:extLst>
                <a:ext uri="{FF2B5EF4-FFF2-40B4-BE49-F238E27FC236}">
                  <a16:creationId xmlns:a16="http://schemas.microsoft.com/office/drawing/2014/main" xmlns="" id="{91CAD42A-9A37-5203-2F02-ACFBF5DAE3E1}"/>
                </a:ext>
              </a:extLst>
            </p:cNvPr>
            <p:cNvSpPr/>
            <p:nvPr/>
          </p:nvSpPr>
          <p:spPr>
            <a:xfrm>
              <a:off x="6992909" y="2945324"/>
              <a:ext cx="448225" cy="305630"/>
            </a:xfrm>
            <a:custGeom>
              <a:avLst/>
              <a:gdLst/>
              <a:ahLst/>
              <a:cxnLst/>
              <a:rect l="l" t="t" r="r" b="b"/>
              <a:pathLst>
                <a:path w="8355" h="5697" extrusionOk="0">
                  <a:moveTo>
                    <a:pt x="0" y="1"/>
                  </a:moveTo>
                  <a:lnTo>
                    <a:pt x="0" y="5697"/>
                  </a:lnTo>
                  <a:lnTo>
                    <a:pt x="8354" y="5697"/>
                  </a:lnTo>
                  <a:lnTo>
                    <a:pt x="8354" y="1"/>
                  </a:lnTo>
                  <a:close/>
                </a:path>
              </a:pathLst>
            </a:custGeom>
            <a:solidFill>
              <a:srgbClr val="DBB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14;p33">
              <a:extLst>
                <a:ext uri="{FF2B5EF4-FFF2-40B4-BE49-F238E27FC236}">
                  <a16:creationId xmlns:a16="http://schemas.microsoft.com/office/drawing/2014/main" xmlns="" id="{9BB48F5A-9CED-A00B-A30A-40DD3B14747B}"/>
                </a:ext>
              </a:extLst>
            </p:cNvPr>
            <p:cNvSpPr/>
            <p:nvPr/>
          </p:nvSpPr>
          <p:spPr>
            <a:xfrm>
              <a:off x="7036579" y="2648486"/>
              <a:ext cx="26234" cy="45171"/>
            </a:xfrm>
            <a:custGeom>
              <a:avLst/>
              <a:gdLst/>
              <a:ahLst/>
              <a:cxnLst/>
              <a:rect l="l" t="t" r="r" b="b"/>
              <a:pathLst>
                <a:path w="489" h="842" fill="none" extrusionOk="0">
                  <a:moveTo>
                    <a:pt x="488" y="1"/>
                  </a:moveTo>
                  <a:lnTo>
                    <a:pt x="217" y="1"/>
                  </a:lnTo>
                  <a:cubicBezTo>
                    <a:pt x="109" y="1"/>
                    <a:pt x="0" y="109"/>
                    <a:pt x="0" y="217"/>
                  </a:cubicBezTo>
                  <a:lnTo>
                    <a:pt x="0" y="651"/>
                  </a:lnTo>
                  <a:cubicBezTo>
                    <a:pt x="0" y="760"/>
                    <a:pt x="109" y="841"/>
                    <a:pt x="217" y="841"/>
                  </a:cubicBezTo>
                  <a:lnTo>
                    <a:pt x="488" y="841"/>
                  </a:lnTo>
                </a:path>
              </a:pathLst>
            </a:custGeom>
            <a:noFill/>
            <a:ln w="6100" cap="flat" cmpd="sng">
              <a:solidFill>
                <a:srgbClr val="D64334"/>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15;p33">
              <a:extLst>
                <a:ext uri="{FF2B5EF4-FFF2-40B4-BE49-F238E27FC236}">
                  <a16:creationId xmlns:a16="http://schemas.microsoft.com/office/drawing/2014/main" xmlns="" id="{A9B01F42-A979-6DDA-869C-61D717135EB0}"/>
                </a:ext>
              </a:extLst>
            </p:cNvPr>
            <p:cNvSpPr/>
            <p:nvPr/>
          </p:nvSpPr>
          <p:spPr>
            <a:xfrm>
              <a:off x="7058360" y="2626651"/>
              <a:ext cx="84495" cy="99033"/>
            </a:xfrm>
            <a:custGeom>
              <a:avLst/>
              <a:gdLst/>
              <a:ahLst/>
              <a:cxnLst/>
              <a:rect l="l" t="t" r="r" b="b"/>
              <a:pathLst>
                <a:path w="1575" h="1846" extrusionOk="0">
                  <a:moveTo>
                    <a:pt x="164" y="1"/>
                  </a:moveTo>
                  <a:cubicBezTo>
                    <a:pt x="82" y="1"/>
                    <a:pt x="1" y="82"/>
                    <a:pt x="1" y="191"/>
                  </a:cubicBezTo>
                  <a:lnTo>
                    <a:pt x="1" y="1682"/>
                  </a:lnTo>
                  <a:cubicBezTo>
                    <a:pt x="1" y="1764"/>
                    <a:pt x="82" y="1845"/>
                    <a:pt x="164" y="1845"/>
                  </a:cubicBezTo>
                  <a:lnTo>
                    <a:pt x="1384" y="1845"/>
                  </a:lnTo>
                  <a:cubicBezTo>
                    <a:pt x="1493" y="1845"/>
                    <a:pt x="1574" y="1764"/>
                    <a:pt x="1574" y="1682"/>
                  </a:cubicBezTo>
                  <a:lnTo>
                    <a:pt x="1574" y="191"/>
                  </a:lnTo>
                  <a:cubicBezTo>
                    <a:pt x="1574" y="82"/>
                    <a:pt x="1493" y="1"/>
                    <a:pt x="1384" y="1"/>
                  </a:cubicBezTo>
                  <a:close/>
                </a:path>
              </a:pathLst>
            </a:custGeom>
            <a:solidFill>
              <a:srgbClr val="F55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16;p33">
              <a:extLst>
                <a:ext uri="{FF2B5EF4-FFF2-40B4-BE49-F238E27FC236}">
                  <a16:creationId xmlns:a16="http://schemas.microsoft.com/office/drawing/2014/main" xmlns="" id="{BE7F5019-B7CB-C29F-7D90-3DA0B7B0A98D}"/>
                </a:ext>
              </a:extLst>
            </p:cNvPr>
            <p:cNvSpPr/>
            <p:nvPr/>
          </p:nvSpPr>
          <p:spPr>
            <a:xfrm>
              <a:off x="7086043" y="2517530"/>
              <a:ext cx="24785" cy="87338"/>
            </a:xfrm>
            <a:custGeom>
              <a:avLst/>
              <a:gdLst/>
              <a:ahLst/>
              <a:cxnLst/>
              <a:rect l="l" t="t" r="r" b="b"/>
              <a:pathLst>
                <a:path w="462" h="1628" extrusionOk="0">
                  <a:moveTo>
                    <a:pt x="271" y="0"/>
                  </a:moveTo>
                  <a:cubicBezTo>
                    <a:pt x="271" y="0"/>
                    <a:pt x="244" y="55"/>
                    <a:pt x="163" y="82"/>
                  </a:cubicBezTo>
                  <a:cubicBezTo>
                    <a:pt x="136" y="82"/>
                    <a:pt x="136" y="109"/>
                    <a:pt x="109" y="136"/>
                  </a:cubicBezTo>
                  <a:cubicBezTo>
                    <a:pt x="54" y="163"/>
                    <a:pt x="27" y="217"/>
                    <a:pt x="27" y="244"/>
                  </a:cubicBezTo>
                  <a:cubicBezTo>
                    <a:pt x="0" y="272"/>
                    <a:pt x="0" y="272"/>
                    <a:pt x="0" y="299"/>
                  </a:cubicBezTo>
                  <a:lnTo>
                    <a:pt x="0" y="380"/>
                  </a:lnTo>
                  <a:cubicBezTo>
                    <a:pt x="0" y="434"/>
                    <a:pt x="27" y="489"/>
                    <a:pt x="27" y="543"/>
                  </a:cubicBezTo>
                  <a:cubicBezTo>
                    <a:pt x="54" y="624"/>
                    <a:pt x="54" y="651"/>
                    <a:pt x="109" y="706"/>
                  </a:cubicBezTo>
                  <a:cubicBezTo>
                    <a:pt x="136" y="760"/>
                    <a:pt x="136" y="814"/>
                    <a:pt x="163" y="841"/>
                  </a:cubicBezTo>
                  <a:cubicBezTo>
                    <a:pt x="163" y="895"/>
                    <a:pt x="190" y="895"/>
                    <a:pt x="190" y="923"/>
                  </a:cubicBezTo>
                  <a:cubicBezTo>
                    <a:pt x="244" y="950"/>
                    <a:pt x="244" y="950"/>
                    <a:pt x="244" y="977"/>
                  </a:cubicBezTo>
                  <a:cubicBezTo>
                    <a:pt x="271" y="1031"/>
                    <a:pt x="271" y="1031"/>
                    <a:pt x="271" y="1058"/>
                  </a:cubicBezTo>
                  <a:lnTo>
                    <a:pt x="271" y="1112"/>
                  </a:lnTo>
                  <a:lnTo>
                    <a:pt x="271" y="1194"/>
                  </a:lnTo>
                  <a:lnTo>
                    <a:pt x="271" y="1248"/>
                  </a:lnTo>
                  <a:lnTo>
                    <a:pt x="271" y="1329"/>
                  </a:lnTo>
                  <a:lnTo>
                    <a:pt x="271" y="1411"/>
                  </a:lnTo>
                  <a:lnTo>
                    <a:pt x="271" y="1492"/>
                  </a:lnTo>
                  <a:cubicBezTo>
                    <a:pt x="244" y="1492"/>
                    <a:pt x="244" y="1546"/>
                    <a:pt x="244" y="1574"/>
                  </a:cubicBezTo>
                  <a:lnTo>
                    <a:pt x="244" y="1628"/>
                  </a:lnTo>
                  <a:lnTo>
                    <a:pt x="299" y="1574"/>
                  </a:lnTo>
                  <a:lnTo>
                    <a:pt x="380" y="1492"/>
                  </a:lnTo>
                  <a:cubicBezTo>
                    <a:pt x="407" y="1465"/>
                    <a:pt x="407" y="1438"/>
                    <a:pt x="434" y="1411"/>
                  </a:cubicBezTo>
                  <a:cubicBezTo>
                    <a:pt x="434" y="1357"/>
                    <a:pt x="434" y="1302"/>
                    <a:pt x="461" y="1275"/>
                  </a:cubicBezTo>
                  <a:lnTo>
                    <a:pt x="461" y="1194"/>
                  </a:lnTo>
                  <a:lnTo>
                    <a:pt x="461" y="1085"/>
                  </a:lnTo>
                  <a:cubicBezTo>
                    <a:pt x="461" y="1031"/>
                    <a:pt x="461" y="1004"/>
                    <a:pt x="434" y="923"/>
                  </a:cubicBezTo>
                  <a:cubicBezTo>
                    <a:pt x="434" y="895"/>
                    <a:pt x="407" y="868"/>
                    <a:pt x="407" y="814"/>
                  </a:cubicBezTo>
                  <a:cubicBezTo>
                    <a:pt x="407" y="814"/>
                    <a:pt x="353" y="787"/>
                    <a:pt x="353" y="760"/>
                  </a:cubicBezTo>
                  <a:cubicBezTo>
                    <a:pt x="326" y="733"/>
                    <a:pt x="326" y="651"/>
                    <a:pt x="299" y="624"/>
                  </a:cubicBezTo>
                  <a:cubicBezTo>
                    <a:pt x="271" y="597"/>
                    <a:pt x="271" y="516"/>
                    <a:pt x="244" y="489"/>
                  </a:cubicBezTo>
                  <a:cubicBezTo>
                    <a:pt x="244" y="461"/>
                    <a:pt x="190" y="407"/>
                    <a:pt x="190" y="380"/>
                  </a:cubicBezTo>
                  <a:lnTo>
                    <a:pt x="190" y="326"/>
                  </a:lnTo>
                  <a:lnTo>
                    <a:pt x="190" y="244"/>
                  </a:lnTo>
                  <a:lnTo>
                    <a:pt x="190" y="136"/>
                  </a:lnTo>
                  <a:cubicBezTo>
                    <a:pt x="244" y="136"/>
                    <a:pt x="244" y="109"/>
                    <a:pt x="244" y="82"/>
                  </a:cubicBezTo>
                  <a:cubicBezTo>
                    <a:pt x="271" y="55"/>
                    <a:pt x="271" y="0"/>
                    <a:pt x="2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17;p33">
              <a:extLst>
                <a:ext uri="{FF2B5EF4-FFF2-40B4-BE49-F238E27FC236}">
                  <a16:creationId xmlns:a16="http://schemas.microsoft.com/office/drawing/2014/main" xmlns="" id="{462BE0AC-1C35-D455-42D4-F58F2DF9E623}"/>
                </a:ext>
              </a:extLst>
            </p:cNvPr>
            <p:cNvSpPr/>
            <p:nvPr/>
          </p:nvSpPr>
          <p:spPr>
            <a:xfrm>
              <a:off x="7201012" y="2561200"/>
              <a:ext cx="110138" cy="114806"/>
            </a:xfrm>
            <a:custGeom>
              <a:avLst/>
              <a:gdLst/>
              <a:ahLst/>
              <a:cxnLst/>
              <a:rect l="l" t="t" r="r" b="b"/>
              <a:pathLst>
                <a:path w="2053" h="2140" extrusionOk="0">
                  <a:moveTo>
                    <a:pt x="1004" y="0"/>
                  </a:moveTo>
                  <a:lnTo>
                    <a:pt x="1004" y="0"/>
                  </a:lnTo>
                  <a:cubicBezTo>
                    <a:pt x="1003" y="0"/>
                    <a:pt x="0" y="1004"/>
                    <a:pt x="326" y="1194"/>
                  </a:cubicBezTo>
                  <a:cubicBezTo>
                    <a:pt x="678" y="1411"/>
                    <a:pt x="868" y="1899"/>
                    <a:pt x="868" y="1899"/>
                  </a:cubicBezTo>
                  <a:cubicBezTo>
                    <a:pt x="868" y="1899"/>
                    <a:pt x="1410" y="2140"/>
                    <a:pt x="1756" y="2140"/>
                  </a:cubicBezTo>
                  <a:cubicBezTo>
                    <a:pt x="1929" y="2140"/>
                    <a:pt x="2052" y="2080"/>
                    <a:pt x="2034" y="1899"/>
                  </a:cubicBezTo>
                  <a:cubicBezTo>
                    <a:pt x="1926" y="1356"/>
                    <a:pt x="1221" y="949"/>
                    <a:pt x="1004" y="732"/>
                  </a:cubicBezTo>
                  <a:cubicBezTo>
                    <a:pt x="814" y="488"/>
                    <a:pt x="1004"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18;p33">
              <a:extLst>
                <a:ext uri="{FF2B5EF4-FFF2-40B4-BE49-F238E27FC236}">
                  <a16:creationId xmlns:a16="http://schemas.microsoft.com/office/drawing/2014/main" xmlns="" id="{D6A84646-90DE-BD52-44FA-203BBFFAA2AD}"/>
                </a:ext>
              </a:extLst>
            </p:cNvPr>
            <p:cNvSpPr/>
            <p:nvPr/>
          </p:nvSpPr>
          <p:spPr>
            <a:xfrm>
              <a:off x="7180625" y="2652832"/>
              <a:ext cx="196457" cy="71351"/>
            </a:xfrm>
            <a:custGeom>
              <a:avLst/>
              <a:gdLst/>
              <a:ahLst/>
              <a:cxnLst/>
              <a:rect l="l" t="t" r="r" b="b"/>
              <a:pathLst>
                <a:path w="3662" h="1330" extrusionOk="0">
                  <a:moveTo>
                    <a:pt x="0" y="1"/>
                  </a:moveTo>
                  <a:lnTo>
                    <a:pt x="0" y="1330"/>
                  </a:lnTo>
                  <a:lnTo>
                    <a:pt x="3662" y="1330"/>
                  </a:lnTo>
                  <a:lnTo>
                    <a:pt x="3662" y="1"/>
                  </a:lnTo>
                  <a:close/>
                </a:path>
              </a:pathLst>
            </a:custGeom>
            <a:solidFill>
              <a:srgbClr val="C2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9;p33">
              <a:extLst>
                <a:ext uri="{FF2B5EF4-FFF2-40B4-BE49-F238E27FC236}">
                  <a16:creationId xmlns:a16="http://schemas.microsoft.com/office/drawing/2014/main" xmlns="" id="{48FE7E5D-2428-D376-D914-C773CDC99B2B}"/>
                </a:ext>
              </a:extLst>
            </p:cNvPr>
            <p:cNvSpPr/>
            <p:nvPr/>
          </p:nvSpPr>
          <p:spPr>
            <a:xfrm>
              <a:off x="7266463" y="2652832"/>
              <a:ext cx="110621" cy="71351"/>
            </a:xfrm>
            <a:custGeom>
              <a:avLst/>
              <a:gdLst/>
              <a:ahLst/>
              <a:cxnLst/>
              <a:rect l="l" t="t" r="r" b="b"/>
              <a:pathLst>
                <a:path w="2062" h="1330" extrusionOk="0">
                  <a:moveTo>
                    <a:pt x="1" y="1"/>
                  </a:moveTo>
                  <a:lnTo>
                    <a:pt x="1" y="1330"/>
                  </a:lnTo>
                  <a:lnTo>
                    <a:pt x="2062" y="1330"/>
                  </a:lnTo>
                  <a:lnTo>
                    <a:pt x="2062" y="1"/>
                  </a:lnTo>
                  <a:close/>
                </a:path>
              </a:pathLst>
            </a:custGeom>
            <a:solidFill>
              <a:srgbClr val="7DC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20;p33">
              <a:extLst>
                <a:ext uri="{FF2B5EF4-FFF2-40B4-BE49-F238E27FC236}">
                  <a16:creationId xmlns:a16="http://schemas.microsoft.com/office/drawing/2014/main" xmlns="" id="{2E30B99C-2FCC-E97B-9D44-8742B6E39BE6}"/>
                </a:ext>
              </a:extLst>
            </p:cNvPr>
            <p:cNvSpPr/>
            <p:nvPr/>
          </p:nvSpPr>
          <p:spPr>
            <a:xfrm>
              <a:off x="6138717" y="2210500"/>
              <a:ext cx="40826" cy="55311"/>
            </a:xfrm>
            <a:custGeom>
              <a:avLst/>
              <a:gdLst/>
              <a:ahLst/>
              <a:cxnLst/>
              <a:rect l="l" t="t" r="r" b="b"/>
              <a:pathLst>
                <a:path w="761" h="1031" fill="none" extrusionOk="0">
                  <a:moveTo>
                    <a:pt x="760" y="0"/>
                  </a:moveTo>
                  <a:cubicBezTo>
                    <a:pt x="760" y="0"/>
                    <a:pt x="82" y="27"/>
                    <a:pt x="1" y="1031"/>
                  </a:cubicBez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21;p33">
              <a:extLst>
                <a:ext uri="{FF2B5EF4-FFF2-40B4-BE49-F238E27FC236}">
                  <a16:creationId xmlns:a16="http://schemas.microsoft.com/office/drawing/2014/main" xmlns="" id="{E8027E0C-D3FD-4B0B-FC88-6C702EF3F458}"/>
                </a:ext>
              </a:extLst>
            </p:cNvPr>
            <p:cNvSpPr/>
            <p:nvPr/>
          </p:nvSpPr>
          <p:spPr>
            <a:xfrm>
              <a:off x="6134372" y="2195961"/>
              <a:ext cx="26234" cy="16041"/>
            </a:xfrm>
            <a:custGeom>
              <a:avLst/>
              <a:gdLst/>
              <a:ahLst/>
              <a:cxnLst/>
              <a:rect l="l" t="t" r="r" b="b"/>
              <a:pathLst>
                <a:path w="489" h="299" fill="none" extrusionOk="0">
                  <a:moveTo>
                    <a:pt x="488" y="0"/>
                  </a:moveTo>
                  <a:cubicBezTo>
                    <a:pt x="488" y="0"/>
                    <a:pt x="109" y="0"/>
                    <a:pt x="0" y="298"/>
                  </a:cubicBez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22;p33">
              <a:extLst>
                <a:ext uri="{FF2B5EF4-FFF2-40B4-BE49-F238E27FC236}">
                  <a16:creationId xmlns:a16="http://schemas.microsoft.com/office/drawing/2014/main" xmlns="" id="{B6E0427E-360B-76FE-D142-33E133AD4DF7}"/>
                </a:ext>
              </a:extLst>
            </p:cNvPr>
            <p:cNvSpPr/>
            <p:nvPr/>
          </p:nvSpPr>
          <p:spPr>
            <a:xfrm>
              <a:off x="5862266" y="2521876"/>
              <a:ext cx="40772" cy="46620"/>
            </a:xfrm>
            <a:custGeom>
              <a:avLst/>
              <a:gdLst/>
              <a:ahLst/>
              <a:cxnLst/>
              <a:rect l="l" t="t" r="r" b="b"/>
              <a:pathLst>
                <a:path w="760" h="869" fill="none" extrusionOk="0">
                  <a:moveTo>
                    <a:pt x="0" y="869"/>
                  </a:moveTo>
                  <a:cubicBezTo>
                    <a:pt x="0" y="869"/>
                    <a:pt x="54" y="28"/>
                    <a:pt x="760" y="1"/>
                  </a:cubicBez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23;p33">
              <a:extLst>
                <a:ext uri="{FF2B5EF4-FFF2-40B4-BE49-F238E27FC236}">
                  <a16:creationId xmlns:a16="http://schemas.microsoft.com/office/drawing/2014/main" xmlns="" id="{4108C2E9-E8A7-64D9-0F52-6EDBCFF58A39}"/>
                </a:ext>
              </a:extLst>
            </p:cNvPr>
            <p:cNvSpPr/>
            <p:nvPr/>
          </p:nvSpPr>
          <p:spPr>
            <a:xfrm>
              <a:off x="5854970" y="2508786"/>
              <a:ext cx="16041" cy="20440"/>
            </a:xfrm>
            <a:custGeom>
              <a:avLst/>
              <a:gdLst/>
              <a:ahLst/>
              <a:cxnLst/>
              <a:rect l="l" t="t" r="r" b="b"/>
              <a:pathLst>
                <a:path w="299" h="381" fill="none" extrusionOk="0">
                  <a:moveTo>
                    <a:pt x="0" y="380"/>
                  </a:moveTo>
                  <a:cubicBezTo>
                    <a:pt x="0" y="380"/>
                    <a:pt x="28" y="163"/>
                    <a:pt x="299" y="1"/>
                  </a:cubicBez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24;p33">
              <a:extLst>
                <a:ext uri="{FF2B5EF4-FFF2-40B4-BE49-F238E27FC236}">
                  <a16:creationId xmlns:a16="http://schemas.microsoft.com/office/drawing/2014/main" xmlns="" id="{CD069DFB-0526-7D95-BDE2-0FBCF96A3C1B}"/>
                </a:ext>
              </a:extLst>
            </p:cNvPr>
            <p:cNvSpPr/>
            <p:nvPr/>
          </p:nvSpPr>
          <p:spPr>
            <a:xfrm>
              <a:off x="6534536" y="2252667"/>
              <a:ext cx="23337" cy="27736"/>
            </a:xfrm>
            <a:custGeom>
              <a:avLst/>
              <a:gdLst/>
              <a:ahLst/>
              <a:cxnLst/>
              <a:rect l="l" t="t" r="r" b="b"/>
              <a:pathLst>
                <a:path w="435" h="517" fill="none" extrusionOk="0">
                  <a:moveTo>
                    <a:pt x="0" y="1"/>
                  </a:moveTo>
                  <a:cubicBezTo>
                    <a:pt x="0" y="1"/>
                    <a:pt x="380" y="55"/>
                    <a:pt x="434" y="516"/>
                  </a:cubicBez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25;p33">
              <a:extLst>
                <a:ext uri="{FF2B5EF4-FFF2-40B4-BE49-F238E27FC236}">
                  <a16:creationId xmlns:a16="http://schemas.microsoft.com/office/drawing/2014/main" xmlns="" id="{A11FF84F-4DB2-FFC8-91D2-E215DEAAA7FE}"/>
                </a:ext>
              </a:extLst>
            </p:cNvPr>
            <p:cNvSpPr/>
            <p:nvPr/>
          </p:nvSpPr>
          <p:spPr>
            <a:xfrm>
              <a:off x="6570910" y="2255618"/>
              <a:ext cx="11695" cy="17489"/>
            </a:xfrm>
            <a:custGeom>
              <a:avLst/>
              <a:gdLst/>
              <a:ahLst/>
              <a:cxnLst/>
              <a:rect l="l" t="t" r="r" b="b"/>
              <a:pathLst>
                <a:path w="218" h="326" fill="none" extrusionOk="0">
                  <a:moveTo>
                    <a:pt x="0" y="0"/>
                  </a:moveTo>
                  <a:cubicBezTo>
                    <a:pt x="0" y="0"/>
                    <a:pt x="217" y="136"/>
                    <a:pt x="217" y="326"/>
                  </a:cubicBez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CaixaDeTexto 67">
            <a:extLst>
              <a:ext uri="{FF2B5EF4-FFF2-40B4-BE49-F238E27FC236}">
                <a16:creationId xmlns:a16="http://schemas.microsoft.com/office/drawing/2014/main" xmlns="" id="{2B8F1EA1-BCD2-7D42-FB84-97265ADEBAE6}"/>
              </a:ext>
            </a:extLst>
          </p:cNvPr>
          <p:cNvSpPr txBox="1"/>
          <p:nvPr/>
        </p:nvSpPr>
        <p:spPr>
          <a:xfrm>
            <a:off x="641674" y="362935"/>
            <a:ext cx="9613232" cy="769441"/>
          </a:xfrm>
          <a:prstGeom prst="rect">
            <a:avLst/>
          </a:prstGeom>
          <a:noFill/>
        </p:spPr>
        <p:txBody>
          <a:bodyPr wrap="square">
            <a:spAutoFit/>
          </a:bodyPr>
          <a:lstStyle/>
          <a:p>
            <a:r>
              <a:rPr lang="pt-BR" sz="4400" dirty="0" err="1">
                <a:latin typeface="Arial Rounded MT Bold" panose="020F0704030504030204" pitchFamily="34" charset="0"/>
                <a:cs typeface="Kodchasan Medium" panose="00000600000000000000" pitchFamily="2" charset="-34"/>
              </a:rPr>
              <a:t>Backgound</a:t>
            </a:r>
            <a:endParaRPr lang="pt-BR" sz="4400" dirty="0">
              <a:latin typeface="Arial Rounded MT Bold" panose="020F0704030504030204" pitchFamily="34" charset="0"/>
              <a:cs typeface="Kodchasan Medium" panose="00000600000000000000" pitchFamily="2" charset="-34"/>
            </a:endParaRPr>
          </a:p>
        </p:txBody>
      </p:sp>
      <p:sp>
        <p:nvSpPr>
          <p:cNvPr id="70" name="CaixaDeTexto 69">
            <a:extLst>
              <a:ext uri="{FF2B5EF4-FFF2-40B4-BE49-F238E27FC236}">
                <a16:creationId xmlns:a16="http://schemas.microsoft.com/office/drawing/2014/main" xmlns="" id="{313FE485-19B4-1692-ABA4-E880B66EA5A1}"/>
              </a:ext>
            </a:extLst>
          </p:cNvPr>
          <p:cNvSpPr txBox="1"/>
          <p:nvPr/>
        </p:nvSpPr>
        <p:spPr>
          <a:xfrm>
            <a:off x="449509" y="1603367"/>
            <a:ext cx="6742362" cy="3970318"/>
          </a:xfrm>
          <a:prstGeom prst="rect">
            <a:avLst/>
          </a:prstGeom>
          <a:noFill/>
        </p:spPr>
        <p:txBody>
          <a:bodyPr wrap="square">
            <a:spAutoFit/>
          </a:bodyPr>
          <a:lstStyle/>
          <a:p>
            <a:r>
              <a:rPr lang="en-US" sz="2800" i="0" u="none" strike="noStrike" baseline="0" dirty="0">
                <a:latin typeface="Arial Rounded MT" panose="02000506050000020004" pitchFamily="2" charset="0"/>
              </a:rPr>
              <a:t>7%-8.7% of health workers (HWs) were infected with COVID-19 while working due to:</a:t>
            </a:r>
          </a:p>
          <a:p>
            <a:pPr lvl="1" indent="-288925">
              <a:buClr>
                <a:schemeClr val="accent6"/>
              </a:buClr>
              <a:buFont typeface="Arial" panose="020B0604020202020204" pitchFamily="34" charset="0"/>
              <a:buChar char="•"/>
            </a:pPr>
            <a:r>
              <a:rPr lang="en-US" sz="2800" i="0" u="none" strike="noStrike" baseline="0" dirty="0">
                <a:latin typeface="Arial Rounded MT" panose="02000506050000020004" pitchFamily="2" charset="0"/>
              </a:rPr>
              <a:t>inadequate access to or use of personal protective equipment (PPE)</a:t>
            </a:r>
          </a:p>
          <a:p>
            <a:pPr lvl="1" indent="-288925">
              <a:buClr>
                <a:schemeClr val="accent6"/>
              </a:buClr>
              <a:buFont typeface="Arial" panose="020B0604020202020204" pitchFamily="34" charset="0"/>
              <a:buChar char="•"/>
            </a:pPr>
            <a:r>
              <a:rPr lang="en-US" sz="2800" i="0" u="none" strike="noStrike" baseline="0" dirty="0">
                <a:latin typeface="Arial Rounded MT" panose="02000506050000020004" pitchFamily="2" charset="0"/>
              </a:rPr>
              <a:t>health facilities’ organization </a:t>
            </a:r>
            <a:r>
              <a:rPr lang="pt-BR" sz="2800" i="0" u="none" strike="noStrike" baseline="0" dirty="0" err="1">
                <a:latin typeface="Arial Rounded MT" panose="02000506050000020004" pitchFamily="2" charset="0"/>
              </a:rPr>
              <a:t>and</a:t>
            </a:r>
            <a:r>
              <a:rPr lang="pt-BR" sz="2800" i="0" u="none" strike="noStrike" baseline="0" dirty="0">
                <a:latin typeface="Arial Rounded MT" panose="02000506050000020004" pitchFamily="2" charset="0"/>
              </a:rPr>
              <a:t> </a:t>
            </a:r>
            <a:r>
              <a:rPr lang="pt-BR" sz="2800" i="0" u="none" strike="noStrike" baseline="0" dirty="0" err="1">
                <a:latin typeface="Arial Rounded MT" panose="02000506050000020004" pitchFamily="2" charset="0"/>
              </a:rPr>
              <a:t>lack</a:t>
            </a:r>
            <a:r>
              <a:rPr lang="pt-BR" sz="2800" i="0" u="none" strike="noStrike" baseline="0" dirty="0">
                <a:latin typeface="Arial Rounded MT" panose="02000506050000020004" pitchFamily="2" charset="0"/>
              </a:rPr>
              <a:t> of </a:t>
            </a:r>
            <a:r>
              <a:rPr lang="pt-BR" sz="2800" i="0" u="none" strike="noStrike" baseline="0" dirty="0" err="1">
                <a:latin typeface="Arial Rounded MT" panose="02000506050000020004" pitchFamily="2" charset="0"/>
              </a:rPr>
              <a:t>preparedness</a:t>
            </a:r>
            <a:endParaRPr lang="pt-BR" sz="2800" i="0" u="none" strike="noStrike" baseline="0" dirty="0">
              <a:latin typeface="Arial Rounded MT" panose="02000506050000020004" pitchFamily="2" charset="0"/>
            </a:endParaRPr>
          </a:p>
          <a:p>
            <a:pPr lvl="1" indent="-288925">
              <a:buClr>
                <a:schemeClr val="accent6"/>
              </a:buClr>
              <a:buFont typeface="Arial" panose="020B0604020202020204" pitchFamily="34" charset="0"/>
              <a:buChar char="•"/>
            </a:pPr>
            <a:r>
              <a:rPr lang="pt-BR" sz="2800" i="0" u="none" strike="noStrike" baseline="0" dirty="0" err="1">
                <a:latin typeface="Arial Rounded MT" panose="02000506050000020004" pitchFamily="2" charset="0"/>
              </a:rPr>
              <a:t>limited</a:t>
            </a:r>
            <a:r>
              <a:rPr lang="pt-BR" sz="2800" i="0" u="none" strike="noStrike" baseline="0" dirty="0">
                <a:latin typeface="Arial Rounded MT" panose="02000506050000020004" pitchFamily="2" charset="0"/>
              </a:rPr>
              <a:t> </a:t>
            </a:r>
            <a:r>
              <a:rPr lang="pt-BR" sz="2800" i="0" u="none" strike="noStrike" baseline="0" dirty="0" err="1">
                <a:latin typeface="Arial Rounded MT" panose="02000506050000020004" pitchFamily="2" charset="0"/>
              </a:rPr>
              <a:t>availability</a:t>
            </a:r>
            <a:r>
              <a:rPr lang="pt-BR" sz="2800" i="0" u="none" strike="noStrike" baseline="0" dirty="0">
                <a:latin typeface="Arial Rounded MT" panose="02000506050000020004" pitchFamily="2" charset="0"/>
              </a:rPr>
              <a:t> of</a:t>
            </a:r>
            <a:r>
              <a:rPr lang="pt-BR" sz="2800" dirty="0">
                <a:latin typeface="Arial Rounded MT" panose="02000506050000020004" pitchFamily="2" charset="0"/>
              </a:rPr>
              <a:t> </a:t>
            </a:r>
            <a:r>
              <a:rPr lang="pt-BR" sz="2800" i="0" u="none" strike="noStrike" baseline="0" dirty="0">
                <a:latin typeface="Arial Rounded MT" panose="02000506050000020004" pitchFamily="2" charset="0"/>
              </a:rPr>
              <a:t>PPE</a:t>
            </a:r>
          </a:p>
          <a:p>
            <a:pPr lvl="1" indent="-288925">
              <a:buClr>
                <a:schemeClr val="accent6"/>
              </a:buClr>
              <a:buFont typeface="Arial" panose="020B0604020202020204" pitchFamily="34" charset="0"/>
              <a:buChar char="•"/>
            </a:pPr>
            <a:r>
              <a:rPr lang="pt-BR" sz="2800" dirty="0" err="1">
                <a:latin typeface="Arial Rounded MT" panose="02000506050000020004" pitchFamily="2" charset="0"/>
              </a:rPr>
              <a:t>Low</a:t>
            </a:r>
            <a:r>
              <a:rPr lang="pt-BR" sz="2800" dirty="0">
                <a:latin typeface="Arial Rounded MT" panose="02000506050000020004" pitchFamily="2" charset="0"/>
              </a:rPr>
              <a:t> PPE </a:t>
            </a:r>
            <a:r>
              <a:rPr lang="pt-BR" sz="2800" dirty="0" err="1">
                <a:latin typeface="Arial Rounded MT" panose="02000506050000020004" pitchFamily="2" charset="0"/>
              </a:rPr>
              <a:t>adherence</a:t>
            </a:r>
            <a:endParaRPr lang="pt-BR" sz="2800" dirty="0">
              <a:latin typeface="Arial Rounded MT" panose="02000506050000020004" pitchFamily="2" charset="0"/>
            </a:endParaRPr>
          </a:p>
        </p:txBody>
      </p:sp>
      <p:pic>
        <p:nvPicPr>
          <p:cNvPr id="74" name="Imagem 73">
            <a:extLst>
              <a:ext uri="{FF2B5EF4-FFF2-40B4-BE49-F238E27FC236}">
                <a16:creationId xmlns:a16="http://schemas.microsoft.com/office/drawing/2014/main" xmlns="" id="{CDCAE473-D3EC-A28E-877D-810A8FF8657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75" name="Picture 2" descr="Identidade Visual :: EE - ESCOLA DE ENFERMAGEM">
            <a:extLst>
              <a:ext uri="{FF2B5EF4-FFF2-40B4-BE49-F238E27FC236}">
                <a16:creationId xmlns:a16="http://schemas.microsoft.com/office/drawing/2014/main" xmlns="" id="{3B11F123-D333-1CDF-C2D4-A9AAAA14E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42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oogle Shape;32;p4">
            <a:extLst>
              <a:ext uri="{FF2B5EF4-FFF2-40B4-BE49-F238E27FC236}">
                <a16:creationId xmlns:a16="http://schemas.microsoft.com/office/drawing/2014/main" xmlns="" id="{25D556DE-8675-85C6-B9FF-02A24EEC2D0B}"/>
              </a:ext>
            </a:extLst>
          </p:cNvPr>
          <p:cNvGrpSpPr/>
          <p:nvPr/>
        </p:nvGrpSpPr>
        <p:grpSpPr>
          <a:xfrm>
            <a:off x="7122695" y="836190"/>
            <a:ext cx="5185678" cy="5356528"/>
            <a:chOff x="6594675" y="2594175"/>
            <a:chExt cx="2549400" cy="2549400"/>
          </a:xfrm>
        </p:grpSpPr>
        <p:sp>
          <p:nvSpPr>
            <p:cNvPr id="194" name="Google Shape;33;p4">
              <a:extLst>
                <a:ext uri="{FF2B5EF4-FFF2-40B4-BE49-F238E27FC236}">
                  <a16:creationId xmlns:a16="http://schemas.microsoft.com/office/drawing/2014/main" xmlns="" id="{75321442-8FE7-55E2-7C25-049870A5EB1F}"/>
                </a:ext>
              </a:extLst>
            </p:cNvPr>
            <p:cNvSpPr/>
            <p:nvPr/>
          </p:nvSpPr>
          <p:spPr>
            <a:xfrm rot="5400000">
              <a:off x="6594675" y="2594175"/>
              <a:ext cx="2549400" cy="2549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34;p4">
              <a:extLst>
                <a:ext uri="{FF2B5EF4-FFF2-40B4-BE49-F238E27FC236}">
                  <a16:creationId xmlns:a16="http://schemas.microsoft.com/office/drawing/2014/main" xmlns="" id="{199FAD52-6C61-DD0E-FEF2-852567592C2A}"/>
                </a:ext>
              </a:extLst>
            </p:cNvPr>
            <p:cNvSpPr/>
            <p:nvPr/>
          </p:nvSpPr>
          <p:spPr>
            <a:xfrm rot="5400000">
              <a:off x="6594675" y="3056575"/>
              <a:ext cx="1530000" cy="153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 name="CaixaDeTexto 3">
            <a:extLst>
              <a:ext uri="{FF2B5EF4-FFF2-40B4-BE49-F238E27FC236}">
                <a16:creationId xmlns:a16="http://schemas.microsoft.com/office/drawing/2014/main" xmlns="" id="{017C3872-6908-C1F8-C702-5A0993352BD4}"/>
              </a:ext>
            </a:extLst>
          </p:cNvPr>
          <p:cNvSpPr txBox="1"/>
          <p:nvPr/>
        </p:nvSpPr>
        <p:spPr>
          <a:xfrm>
            <a:off x="268788" y="665910"/>
            <a:ext cx="7898732" cy="5632311"/>
          </a:xfrm>
          <a:prstGeom prst="rect">
            <a:avLst/>
          </a:prstGeom>
          <a:noFill/>
        </p:spPr>
        <p:txBody>
          <a:bodyPr wrap="square">
            <a:spAutoFit/>
          </a:bodyPr>
          <a:lstStyle/>
          <a:p>
            <a:pPr marL="342900" indent="-342900">
              <a:buClr>
                <a:schemeClr val="accent6"/>
              </a:buClr>
              <a:buFont typeface="Arial" panose="020B0604020202020204" pitchFamily="34" charset="0"/>
              <a:buChar char="•"/>
            </a:pPr>
            <a:r>
              <a:rPr lang="en-US" sz="2400" dirty="0">
                <a:latin typeface="Arial Rounded MT" panose="02000506050000020004" pitchFamily="2" charset="0"/>
              </a:rPr>
              <a:t>Outbreaks: opportunity to reinforce IPC recommendations</a:t>
            </a:r>
          </a:p>
          <a:p>
            <a:pPr marL="342900" indent="-342900">
              <a:buClr>
                <a:schemeClr val="accent6"/>
              </a:buClr>
              <a:buFont typeface="Arial" panose="020B0604020202020204" pitchFamily="34" charset="0"/>
              <a:buChar char="•"/>
            </a:pPr>
            <a:r>
              <a:rPr lang="en-US" sz="2400" dirty="0">
                <a:latin typeface="Arial Rounded MT" panose="02000506050000020004" pitchFamily="2" charset="0"/>
              </a:rPr>
              <a:t>Isolated interventions such as education and training and other behavioral interventions do not have a considerable effect on IPC measures adherence</a:t>
            </a:r>
          </a:p>
          <a:p>
            <a:pPr marL="342900" indent="-342900">
              <a:buClr>
                <a:schemeClr val="accent6"/>
              </a:buClr>
              <a:buFont typeface="Arial" panose="020B0604020202020204" pitchFamily="34" charset="0"/>
              <a:buChar char="•"/>
            </a:pPr>
            <a:r>
              <a:rPr lang="en-US" sz="2400" dirty="0">
                <a:latin typeface="Arial Rounded MT" panose="02000506050000020004" pitchFamily="2" charset="0"/>
              </a:rPr>
              <a:t>PPE adherence is not a matter of only individual HW decision:</a:t>
            </a:r>
          </a:p>
          <a:p>
            <a:pPr marL="342900" indent="-342900">
              <a:buClr>
                <a:schemeClr val="accent6"/>
              </a:buClr>
              <a:buFont typeface="Arial" panose="020B0604020202020204" pitchFamily="34" charset="0"/>
              <a:buChar char="•"/>
            </a:pPr>
            <a:r>
              <a:rPr lang="en-US" sz="2400" dirty="0">
                <a:latin typeface="Arial Rounded MT" panose="02000506050000020004" pitchFamily="2" charset="0"/>
              </a:rPr>
              <a:t>multiple factors influence HW ability and willingness to adhere to IPC guidelines</a:t>
            </a:r>
          </a:p>
          <a:p>
            <a:pPr marL="342900" indent="-342900">
              <a:buClr>
                <a:schemeClr val="accent6"/>
              </a:buClr>
              <a:buFont typeface="Arial" panose="020B0604020202020204" pitchFamily="34" charset="0"/>
              <a:buChar char="•"/>
            </a:pPr>
            <a:r>
              <a:rPr lang="en-US" sz="2400" dirty="0">
                <a:latin typeface="Arial Rounded MT" panose="02000506050000020004" pitchFamily="2" charset="0"/>
              </a:rPr>
              <a:t>Integrated implementation strategies: ensure uptake of evidence-based practices and technologies in health care</a:t>
            </a:r>
          </a:p>
          <a:p>
            <a:pPr marL="342900" indent="-342900">
              <a:buClr>
                <a:schemeClr val="accent6"/>
              </a:buClr>
              <a:buFont typeface="Arial" panose="020B0604020202020204" pitchFamily="34" charset="0"/>
              <a:buChar char="•"/>
            </a:pPr>
            <a:r>
              <a:rPr lang="en-US" sz="2400" dirty="0">
                <a:latin typeface="Arial Rounded MT" panose="02000506050000020004" pitchFamily="2" charset="0"/>
              </a:rPr>
              <a:t>The effective PPE implementation is a complex practice!</a:t>
            </a:r>
            <a:endParaRPr lang="pt-BR" sz="2400" dirty="0">
              <a:latin typeface="Arial Rounded MT" panose="02000506050000020004" pitchFamily="2" charset="0"/>
            </a:endParaRPr>
          </a:p>
        </p:txBody>
      </p:sp>
      <p:grpSp>
        <p:nvGrpSpPr>
          <p:cNvPr id="5" name="Google Shape;3182;p44">
            <a:extLst>
              <a:ext uri="{FF2B5EF4-FFF2-40B4-BE49-F238E27FC236}">
                <a16:creationId xmlns:a16="http://schemas.microsoft.com/office/drawing/2014/main" xmlns="" id="{E4AC5654-DDFF-BE40-4415-E7C448BD3111}"/>
              </a:ext>
            </a:extLst>
          </p:cNvPr>
          <p:cNvGrpSpPr/>
          <p:nvPr/>
        </p:nvGrpSpPr>
        <p:grpSpPr>
          <a:xfrm>
            <a:off x="8272087" y="2105897"/>
            <a:ext cx="3172003" cy="2817114"/>
            <a:chOff x="2990761" y="2393088"/>
            <a:chExt cx="3172003" cy="2817114"/>
          </a:xfrm>
        </p:grpSpPr>
        <p:grpSp>
          <p:nvGrpSpPr>
            <p:cNvPr id="6" name="Google Shape;3183;p44">
              <a:extLst>
                <a:ext uri="{FF2B5EF4-FFF2-40B4-BE49-F238E27FC236}">
                  <a16:creationId xmlns:a16="http://schemas.microsoft.com/office/drawing/2014/main" xmlns="" id="{70BAA17E-0FFD-9AA7-EAD1-3BE25264CCB7}"/>
                </a:ext>
              </a:extLst>
            </p:cNvPr>
            <p:cNvGrpSpPr/>
            <p:nvPr/>
          </p:nvGrpSpPr>
          <p:grpSpPr>
            <a:xfrm>
              <a:off x="2990761" y="2393088"/>
              <a:ext cx="1294846" cy="2817082"/>
              <a:chOff x="11102425" y="818588"/>
              <a:chExt cx="328900" cy="715577"/>
            </a:xfrm>
          </p:grpSpPr>
          <p:sp>
            <p:nvSpPr>
              <p:cNvPr id="174" name="Google Shape;3184;p44">
                <a:extLst>
                  <a:ext uri="{FF2B5EF4-FFF2-40B4-BE49-F238E27FC236}">
                    <a16:creationId xmlns:a16="http://schemas.microsoft.com/office/drawing/2014/main" xmlns="" id="{FEF4446E-F2BA-D1F7-F70F-705B0B6C4CC0}"/>
                  </a:ext>
                </a:extLst>
              </p:cNvPr>
              <p:cNvSpPr/>
              <p:nvPr/>
            </p:nvSpPr>
            <p:spPr>
              <a:xfrm>
                <a:off x="11102425" y="1068288"/>
                <a:ext cx="328900" cy="465875"/>
              </a:xfrm>
              <a:custGeom>
                <a:avLst/>
                <a:gdLst/>
                <a:ahLst/>
                <a:cxnLst/>
                <a:rect l="l" t="t" r="r" b="b"/>
                <a:pathLst>
                  <a:path w="13156" h="18635" extrusionOk="0">
                    <a:moveTo>
                      <a:pt x="10172" y="0"/>
                    </a:moveTo>
                    <a:lnTo>
                      <a:pt x="3419" y="407"/>
                    </a:lnTo>
                    <a:cubicBezTo>
                      <a:pt x="1466" y="651"/>
                      <a:pt x="1" y="2170"/>
                      <a:pt x="28" y="3960"/>
                    </a:cubicBezTo>
                    <a:lnTo>
                      <a:pt x="326" y="18634"/>
                    </a:lnTo>
                    <a:lnTo>
                      <a:pt x="13075" y="18607"/>
                    </a:lnTo>
                    <a:lnTo>
                      <a:pt x="13156" y="950"/>
                    </a:lnTo>
                    <a:lnTo>
                      <a:pt x="101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85;p44">
                <a:extLst>
                  <a:ext uri="{FF2B5EF4-FFF2-40B4-BE49-F238E27FC236}">
                    <a16:creationId xmlns:a16="http://schemas.microsoft.com/office/drawing/2014/main" xmlns="" id="{EAB79011-47EC-16F9-E8A0-B7981DF3F333}"/>
                  </a:ext>
                </a:extLst>
              </p:cNvPr>
              <p:cNvSpPr/>
              <p:nvPr/>
            </p:nvSpPr>
            <p:spPr>
              <a:xfrm>
                <a:off x="11183127" y="1204591"/>
                <a:ext cx="23077" cy="329573"/>
              </a:xfrm>
              <a:custGeom>
                <a:avLst/>
                <a:gdLst/>
                <a:ahLst/>
                <a:cxnLst/>
                <a:rect l="l" t="t" r="r" b="b"/>
                <a:pathLst>
                  <a:path w="923" h="6700" extrusionOk="0">
                    <a:moveTo>
                      <a:pt x="28" y="0"/>
                    </a:moveTo>
                    <a:cubicBezTo>
                      <a:pt x="1" y="54"/>
                      <a:pt x="1" y="81"/>
                      <a:pt x="1" y="109"/>
                    </a:cubicBezTo>
                    <a:lnTo>
                      <a:pt x="760" y="2360"/>
                    </a:lnTo>
                    <a:lnTo>
                      <a:pt x="760" y="6618"/>
                    </a:lnTo>
                    <a:cubicBezTo>
                      <a:pt x="760" y="6645"/>
                      <a:pt x="814" y="6700"/>
                      <a:pt x="841" y="6700"/>
                    </a:cubicBezTo>
                    <a:cubicBezTo>
                      <a:pt x="869" y="6700"/>
                      <a:pt x="923" y="6645"/>
                      <a:pt x="896" y="6618"/>
                    </a:cubicBezTo>
                    <a:lnTo>
                      <a:pt x="896" y="2306"/>
                    </a:lnTo>
                    <a:lnTo>
                      <a:pt x="136" y="54"/>
                    </a:lnTo>
                    <a:cubicBezTo>
                      <a:pt x="109" y="0"/>
                      <a:pt x="55"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86;p44">
                <a:extLst>
                  <a:ext uri="{FF2B5EF4-FFF2-40B4-BE49-F238E27FC236}">
                    <a16:creationId xmlns:a16="http://schemas.microsoft.com/office/drawing/2014/main" xmlns="" id="{8CDBE1A5-49F1-45A7-296D-53B65F3B4E9A}"/>
                  </a:ext>
                </a:extLst>
              </p:cNvPr>
              <p:cNvSpPr/>
              <p:nvPr/>
            </p:nvSpPr>
            <p:spPr>
              <a:xfrm>
                <a:off x="11163475" y="818588"/>
                <a:ext cx="243925" cy="149350"/>
              </a:xfrm>
              <a:custGeom>
                <a:avLst/>
                <a:gdLst/>
                <a:ahLst/>
                <a:cxnLst/>
                <a:rect l="l" t="t" r="r" b="b"/>
                <a:pathLst>
                  <a:path w="9757" h="5974" extrusionOk="0">
                    <a:moveTo>
                      <a:pt x="5544" y="1"/>
                    </a:moveTo>
                    <a:cubicBezTo>
                      <a:pt x="5352" y="1"/>
                      <a:pt x="5143" y="27"/>
                      <a:pt x="4909" y="88"/>
                    </a:cubicBezTo>
                    <a:cubicBezTo>
                      <a:pt x="4475" y="197"/>
                      <a:pt x="4069" y="468"/>
                      <a:pt x="3825" y="875"/>
                    </a:cubicBezTo>
                    <a:cubicBezTo>
                      <a:pt x="3770" y="875"/>
                      <a:pt x="3689" y="875"/>
                      <a:pt x="3580" y="902"/>
                    </a:cubicBezTo>
                    <a:cubicBezTo>
                      <a:pt x="0" y="1309"/>
                      <a:pt x="1899" y="5540"/>
                      <a:pt x="1899" y="5540"/>
                    </a:cubicBezTo>
                    <a:cubicBezTo>
                      <a:pt x="2116" y="5513"/>
                      <a:pt x="2278" y="5459"/>
                      <a:pt x="2414" y="5459"/>
                    </a:cubicBezTo>
                    <a:lnTo>
                      <a:pt x="2604" y="5974"/>
                    </a:lnTo>
                    <a:lnTo>
                      <a:pt x="7486" y="5893"/>
                    </a:lnTo>
                    <a:lnTo>
                      <a:pt x="8164" y="4184"/>
                    </a:lnTo>
                    <a:cubicBezTo>
                      <a:pt x="8171" y="4185"/>
                      <a:pt x="8177" y="4186"/>
                      <a:pt x="8184" y="4186"/>
                    </a:cubicBezTo>
                    <a:cubicBezTo>
                      <a:pt x="8539" y="4186"/>
                      <a:pt x="9756" y="2184"/>
                      <a:pt x="7947" y="1200"/>
                    </a:cubicBezTo>
                    <a:cubicBezTo>
                      <a:pt x="7058" y="744"/>
                      <a:pt x="6552" y="1"/>
                      <a:pt x="5544" y="1"/>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87;p44">
                <a:extLst>
                  <a:ext uri="{FF2B5EF4-FFF2-40B4-BE49-F238E27FC236}">
                    <a16:creationId xmlns:a16="http://schemas.microsoft.com/office/drawing/2014/main" xmlns="" id="{0C94B9BE-44A1-3C93-1D65-05A1A026EB64}"/>
                  </a:ext>
                </a:extLst>
              </p:cNvPr>
              <p:cNvSpPr/>
              <p:nvPr/>
            </p:nvSpPr>
            <p:spPr>
              <a:xfrm>
                <a:off x="11202800" y="883313"/>
                <a:ext cx="159375" cy="248050"/>
              </a:xfrm>
              <a:custGeom>
                <a:avLst/>
                <a:gdLst/>
                <a:ahLst/>
                <a:cxnLst/>
                <a:rect l="l" t="t" r="r" b="b"/>
                <a:pathLst>
                  <a:path w="6375" h="9922" extrusionOk="0">
                    <a:moveTo>
                      <a:pt x="5045" y="1"/>
                    </a:moveTo>
                    <a:cubicBezTo>
                      <a:pt x="4916" y="1"/>
                      <a:pt x="4787" y="16"/>
                      <a:pt x="4666" y="49"/>
                    </a:cubicBezTo>
                    <a:cubicBezTo>
                      <a:pt x="3930" y="245"/>
                      <a:pt x="3356" y="319"/>
                      <a:pt x="2906" y="319"/>
                    </a:cubicBezTo>
                    <a:cubicBezTo>
                      <a:pt x="2361" y="319"/>
                      <a:pt x="2001" y="210"/>
                      <a:pt x="1763" y="76"/>
                    </a:cubicBezTo>
                    <a:cubicBezTo>
                      <a:pt x="1519" y="239"/>
                      <a:pt x="1329" y="483"/>
                      <a:pt x="1275" y="781"/>
                    </a:cubicBezTo>
                    <a:cubicBezTo>
                      <a:pt x="1221" y="1134"/>
                      <a:pt x="1275" y="1459"/>
                      <a:pt x="1302" y="1812"/>
                    </a:cubicBezTo>
                    <a:cubicBezTo>
                      <a:pt x="1302" y="1974"/>
                      <a:pt x="1356" y="2110"/>
                      <a:pt x="1356" y="2273"/>
                    </a:cubicBezTo>
                    <a:cubicBezTo>
                      <a:pt x="1356" y="2354"/>
                      <a:pt x="1275" y="2761"/>
                      <a:pt x="1248" y="2815"/>
                    </a:cubicBezTo>
                    <a:cubicBezTo>
                      <a:pt x="1190" y="2925"/>
                      <a:pt x="1166" y="2970"/>
                      <a:pt x="1156" y="2970"/>
                    </a:cubicBezTo>
                    <a:cubicBezTo>
                      <a:pt x="1124" y="2970"/>
                      <a:pt x="1241" y="2502"/>
                      <a:pt x="868" y="2191"/>
                    </a:cubicBezTo>
                    <a:cubicBezTo>
                      <a:pt x="353" y="2219"/>
                      <a:pt x="0" y="2680"/>
                      <a:pt x="27" y="3195"/>
                    </a:cubicBezTo>
                    <a:cubicBezTo>
                      <a:pt x="53" y="3677"/>
                      <a:pt x="482" y="4041"/>
                      <a:pt x="937" y="4041"/>
                    </a:cubicBezTo>
                    <a:cubicBezTo>
                      <a:pt x="969" y="4041"/>
                      <a:pt x="1000" y="4039"/>
                      <a:pt x="1031" y="4036"/>
                    </a:cubicBezTo>
                    <a:lnTo>
                      <a:pt x="1085" y="4036"/>
                    </a:lnTo>
                    <a:lnTo>
                      <a:pt x="1139" y="4768"/>
                    </a:lnTo>
                    <a:cubicBezTo>
                      <a:pt x="1167" y="5012"/>
                      <a:pt x="1248" y="5284"/>
                      <a:pt x="1356" y="5528"/>
                    </a:cubicBezTo>
                    <a:lnTo>
                      <a:pt x="1411" y="8918"/>
                    </a:lnTo>
                    <a:cubicBezTo>
                      <a:pt x="1411" y="9461"/>
                      <a:pt x="1899" y="9922"/>
                      <a:pt x="2441" y="9922"/>
                    </a:cubicBezTo>
                    <a:lnTo>
                      <a:pt x="4259" y="9867"/>
                    </a:lnTo>
                    <a:cubicBezTo>
                      <a:pt x="4801" y="9867"/>
                      <a:pt x="5235" y="9406"/>
                      <a:pt x="5235" y="8864"/>
                    </a:cubicBezTo>
                    <a:lnTo>
                      <a:pt x="5181" y="6423"/>
                    </a:lnTo>
                    <a:cubicBezTo>
                      <a:pt x="5913" y="5935"/>
                      <a:pt x="6374" y="5121"/>
                      <a:pt x="6293" y="4253"/>
                    </a:cubicBezTo>
                    <a:lnTo>
                      <a:pt x="6293" y="4090"/>
                    </a:lnTo>
                    <a:lnTo>
                      <a:pt x="6049" y="1459"/>
                    </a:lnTo>
                    <a:lnTo>
                      <a:pt x="5967" y="564"/>
                    </a:lnTo>
                    <a:lnTo>
                      <a:pt x="5967" y="483"/>
                    </a:lnTo>
                    <a:cubicBezTo>
                      <a:pt x="5967" y="401"/>
                      <a:pt x="5967" y="347"/>
                      <a:pt x="5913" y="293"/>
                    </a:cubicBezTo>
                    <a:lnTo>
                      <a:pt x="5886" y="239"/>
                    </a:lnTo>
                    <a:cubicBezTo>
                      <a:pt x="5658" y="86"/>
                      <a:pt x="5349" y="1"/>
                      <a:pt x="5045" y="1"/>
                    </a:cubicBezTo>
                    <a:close/>
                  </a:path>
                </a:pathLst>
              </a:custGeom>
              <a:solidFill>
                <a:srgbClr val="F9A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88;p44">
                <a:extLst>
                  <a:ext uri="{FF2B5EF4-FFF2-40B4-BE49-F238E27FC236}">
                    <a16:creationId xmlns:a16="http://schemas.microsoft.com/office/drawing/2014/main" xmlns="" id="{3E831E43-DBB7-44AB-3974-11407945CC8D}"/>
                  </a:ext>
                </a:extLst>
              </p:cNvPr>
              <p:cNvSpPr/>
              <p:nvPr/>
            </p:nvSpPr>
            <p:spPr>
              <a:xfrm>
                <a:off x="11315350" y="907938"/>
                <a:ext cx="36650" cy="12850"/>
              </a:xfrm>
              <a:custGeom>
                <a:avLst/>
                <a:gdLst/>
                <a:ahLst/>
                <a:cxnLst/>
                <a:rect l="l" t="t" r="r" b="b"/>
                <a:pathLst>
                  <a:path w="1466" h="514" extrusionOk="0">
                    <a:moveTo>
                      <a:pt x="1221" y="1"/>
                    </a:moveTo>
                    <a:cubicBezTo>
                      <a:pt x="1149" y="1"/>
                      <a:pt x="1077" y="13"/>
                      <a:pt x="1004" y="13"/>
                    </a:cubicBezTo>
                    <a:cubicBezTo>
                      <a:pt x="923" y="13"/>
                      <a:pt x="815" y="40"/>
                      <a:pt x="706" y="40"/>
                    </a:cubicBezTo>
                    <a:lnTo>
                      <a:pt x="408" y="40"/>
                    </a:lnTo>
                    <a:cubicBezTo>
                      <a:pt x="299" y="40"/>
                      <a:pt x="191" y="40"/>
                      <a:pt x="109" y="67"/>
                    </a:cubicBezTo>
                    <a:cubicBezTo>
                      <a:pt x="28" y="94"/>
                      <a:pt x="1" y="203"/>
                      <a:pt x="109" y="311"/>
                    </a:cubicBezTo>
                    <a:cubicBezTo>
                      <a:pt x="178" y="403"/>
                      <a:pt x="362" y="514"/>
                      <a:pt x="597" y="514"/>
                    </a:cubicBezTo>
                    <a:cubicBezTo>
                      <a:pt x="641" y="514"/>
                      <a:pt x="686" y="510"/>
                      <a:pt x="733" y="501"/>
                    </a:cubicBezTo>
                    <a:cubicBezTo>
                      <a:pt x="1059" y="474"/>
                      <a:pt x="1276" y="338"/>
                      <a:pt x="1357" y="230"/>
                    </a:cubicBezTo>
                    <a:cubicBezTo>
                      <a:pt x="1465" y="149"/>
                      <a:pt x="1411" y="40"/>
                      <a:pt x="1330" y="13"/>
                    </a:cubicBezTo>
                    <a:cubicBezTo>
                      <a:pt x="1294" y="4"/>
                      <a:pt x="1258" y="1"/>
                      <a:pt x="1221" y="1"/>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89;p44">
                <a:extLst>
                  <a:ext uri="{FF2B5EF4-FFF2-40B4-BE49-F238E27FC236}">
                    <a16:creationId xmlns:a16="http://schemas.microsoft.com/office/drawing/2014/main" xmlns="" id="{2DB15B1F-4279-86F0-77FB-D8E3596A1781}"/>
                  </a:ext>
                </a:extLst>
              </p:cNvPr>
              <p:cNvSpPr/>
              <p:nvPr/>
            </p:nvSpPr>
            <p:spPr>
              <a:xfrm>
                <a:off x="11265850" y="917738"/>
                <a:ext cx="35975" cy="13600"/>
              </a:xfrm>
              <a:custGeom>
                <a:avLst/>
                <a:gdLst/>
                <a:ahLst/>
                <a:cxnLst/>
                <a:rect l="l" t="t" r="r" b="b"/>
                <a:pathLst>
                  <a:path w="1439" h="544" extrusionOk="0">
                    <a:moveTo>
                      <a:pt x="408" y="1"/>
                    </a:moveTo>
                    <a:cubicBezTo>
                      <a:pt x="326" y="1"/>
                      <a:pt x="218" y="1"/>
                      <a:pt x="109" y="28"/>
                    </a:cubicBezTo>
                    <a:cubicBezTo>
                      <a:pt x="55" y="55"/>
                      <a:pt x="1" y="163"/>
                      <a:pt x="55" y="272"/>
                    </a:cubicBezTo>
                    <a:cubicBezTo>
                      <a:pt x="109" y="380"/>
                      <a:pt x="353" y="543"/>
                      <a:pt x="679" y="543"/>
                    </a:cubicBezTo>
                    <a:cubicBezTo>
                      <a:pt x="1031" y="543"/>
                      <a:pt x="1276" y="435"/>
                      <a:pt x="1357" y="299"/>
                    </a:cubicBezTo>
                    <a:cubicBezTo>
                      <a:pt x="1438" y="163"/>
                      <a:pt x="1411" y="55"/>
                      <a:pt x="1330" y="28"/>
                    </a:cubicBezTo>
                    <a:cubicBezTo>
                      <a:pt x="1276" y="1"/>
                      <a:pt x="1113" y="1"/>
                      <a:pt x="1031" y="1"/>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90;p44">
                <a:extLst>
                  <a:ext uri="{FF2B5EF4-FFF2-40B4-BE49-F238E27FC236}">
                    <a16:creationId xmlns:a16="http://schemas.microsoft.com/office/drawing/2014/main" xmlns="" id="{608F36CB-DAE9-E7AB-806C-6230515B361A}"/>
                  </a:ext>
                </a:extLst>
              </p:cNvPr>
              <p:cNvSpPr/>
              <p:nvPr/>
            </p:nvSpPr>
            <p:spPr>
              <a:xfrm>
                <a:off x="11218400" y="953013"/>
                <a:ext cx="8825" cy="16975"/>
              </a:xfrm>
              <a:custGeom>
                <a:avLst/>
                <a:gdLst/>
                <a:ahLst/>
                <a:cxnLst/>
                <a:rect l="l" t="t" r="r" b="b"/>
                <a:pathLst>
                  <a:path w="353" h="679" extrusionOk="0">
                    <a:moveTo>
                      <a:pt x="0" y="0"/>
                    </a:moveTo>
                    <a:lnTo>
                      <a:pt x="0" y="27"/>
                    </a:lnTo>
                    <a:lnTo>
                      <a:pt x="271" y="461"/>
                    </a:lnTo>
                    <a:lnTo>
                      <a:pt x="0" y="597"/>
                    </a:lnTo>
                    <a:cubicBezTo>
                      <a:pt x="0" y="597"/>
                      <a:pt x="0" y="651"/>
                      <a:pt x="54" y="678"/>
                    </a:cubicBezTo>
                    <a:lnTo>
                      <a:pt x="353" y="516"/>
                    </a:lnTo>
                    <a:lnTo>
                      <a:pt x="54"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91;p44">
                <a:extLst>
                  <a:ext uri="{FF2B5EF4-FFF2-40B4-BE49-F238E27FC236}">
                    <a16:creationId xmlns:a16="http://schemas.microsoft.com/office/drawing/2014/main" xmlns="" id="{20B1F47A-94DE-CB56-E7D2-A8949185E878}"/>
                  </a:ext>
                </a:extLst>
              </p:cNvPr>
              <p:cNvSpPr/>
              <p:nvPr/>
            </p:nvSpPr>
            <p:spPr>
              <a:xfrm>
                <a:off x="11332300" y="933088"/>
                <a:ext cx="10200" cy="9325"/>
              </a:xfrm>
              <a:custGeom>
                <a:avLst/>
                <a:gdLst/>
                <a:ahLst/>
                <a:cxnLst/>
                <a:rect l="l" t="t" r="r" b="b"/>
                <a:pathLst>
                  <a:path w="408" h="373" extrusionOk="0">
                    <a:moveTo>
                      <a:pt x="208" y="1"/>
                    </a:moveTo>
                    <a:cubicBezTo>
                      <a:pt x="133" y="1"/>
                      <a:pt x="49" y="36"/>
                      <a:pt x="28" y="119"/>
                    </a:cubicBezTo>
                    <a:cubicBezTo>
                      <a:pt x="1" y="228"/>
                      <a:pt x="28" y="309"/>
                      <a:pt x="137" y="363"/>
                    </a:cubicBezTo>
                    <a:cubicBezTo>
                      <a:pt x="156" y="370"/>
                      <a:pt x="176" y="373"/>
                      <a:pt x="198" y="373"/>
                    </a:cubicBezTo>
                    <a:cubicBezTo>
                      <a:pt x="266" y="373"/>
                      <a:pt x="339" y="338"/>
                      <a:pt x="381" y="255"/>
                    </a:cubicBezTo>
                    <a:cubicBezTo>
                      <a:pt x="408" y="146"/>
                      <a:pt x="381" y="65"/>
                      <a:pt x="272" y="11"/>
                    </a:cubicBezTo>
                    <a:cubicBezTo>
                      <a:pt x="253" y="4"/>
                      <a:pt x="231" y="1"/>
                      <a:pt x="208" y="1"/>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92;p44">
                <a:extLst>
                  <a:ext uri="{FF2B5EF4-FFF2-40B4-BE49-F238E27FC236}">
                    <a16:creationId xmlns:a16="http://schemas.microsoft.com/office/drawing/2014/main" xmlns="" id="{EC0148F7-A0BD-2924-FBCD-C67255274293}"/>
                  </a:ext>
                </a:extLst>
              </p:cNvPr>
              <p:cNvSpPr/>
              <p:nvPr/>
            </p:nvSpPr>
            <p:spPr>
              <a:xfrm>
                <a:off x="11285525" y="938513"/>
                <a:ext cx="10200" cy="8950"/>
              </a:xfrm>
              <a:custGeom>
                <a:avLst/>
                <a:gdLst/>
                <a:ahLst/>
                <a:cxnLst/>
                <a:rect l="l" t="t" r="r" b="b"/>
                <a:pathLst>
                  <a:path w="408" h="358" extrusionOk="0">
                    <a:moveTo>
                      <a:pt x="199" y="1"/>
                    </a:moveTo>
                    <a:cubicBezTo>
                      <a:pt x="126" y="1"/>
                      <a:pt x="69" y="36"/>
                      <a:pt x="27" y="119"/>
                    </a:cubicBezTo>
                    <a:cubicBezTo>
                      <a:pt x="0" y="200"/>
                      <a:pt x="27" y="309"/>
                      <a:pt x="136" y="336"/>
                    </a:cubicBezTo>
                    <a:cubicBezTo>
                      <a:pt x="166" y="351"/>
                      <a:pt x="197" y="358"/>
                      <a:pt x="225" y="358"/>
                    </a:cubicBezTo>
                    <a:cubicBezTo>
                      <a:pt x="299" y="358"/>
                      <a:pt x="361" y="313"/>
                      <a:pt x="380" y="255"/>
                    </a:cubicBezTo>
                    <a:cubicBezTo>
                      <a:pt x="407" y="146"/>
                      <a:pt x="380" y="38"/>
                      <a:pt x="272" y="11"/>
                    </a:cubicBezTo>
                    <a:cubicBezTo>
                      <a:pt x="246" y="4"/>
                      <a:pt x="222" y="1"/>
                      <a:pt x="199" y="1"/>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93;p44">
                <a:extLst>
                  <a:ext uri="{FF2B5EF4-FFF2-40B4-BE49-F238E27FC236}">
                    <a16:creationId xmlns:a16="http://schemas.microsoft.com/office/drawing/2014/main" xmlns="" id="{1D0B8440-396B-174D-36BD-FC298061BEEE}"/>
                  </a:ext>
                </a:extLst>
              </p:cNvPr>
              <p:cNvSpPr/>
              <p:nvPr/>
            </p:nvSpPr>
            <p:spPr>
              <a:xfrm>
                <a:off x="11333000" y="941488"/>
                <a:ext cx="10175" cy="2725"/>
              </a:xfrm>
              <a:custGeom>
                <a:avLst/>
                <a:gdLst/>
                <a:ahLst/>
                <a:cxnLst/>
                <a:rect l="l" t="t" r="r" b="b"/>
                <a:pathLst>
                  <a:path w="407" h="109" extrusionOk="0">
                    <a:moveTo>
                      <a:pt x="193" y="0"/>
                    </a:moveTo>
                    <a:cubicBezTo>
                      <a:pt x="68" y="0"/>
                      <a:pt x="0" y="81"/>
                      <a:pt x="0" y="81"/>
                    </a:cubicBezTo>
                    <a:cubicBezTo>
                      <a:pt x="0" y="81"/>
                      <a:pt x="0" y="109"/>
                      <a:pt x="27" y="109"/>
                    </a:cubicBezTo>
                    <a:cubicBezTo>
                      <a:pt x="64" y="90"/>
                      <a:pt x="114" y="46"/>
                      <a:pt x="202" y="46"/>
                    </a:cubicBezTo>
                    <a:cubicBezTo>
                      <a:pt x="243" y="46"/>
                      <a:pt x="292" y="56"/>
                      <a:pt x="353" y="81"/>
                    </a:cubicBezTo>
                    <a:cubicBezTo>
                      <a:pt x="353" y="90"/>
                      <a:pt x="356" y="93"/>
                      <a:pt x="360" y="93"/>
                    </a:cubicBezTo>
                    <a:cubicBezTo>
                      <a:pt x="368" y="93"/>
                      <a:pt x="380" y="81"/>
                      <a:pt x="380" y="81"/>
                    </a:cubicBezTo>
                    <a:cubicBezTo>
                      <a:pt x="407" y="81"/>
                      <a:pt x="380" y="54"/>
                      <a:pt x="380" y="54"/>
                    </a:cubicBezTo>
                    <a:cubicBezTo>
                      <a:pt x="308" y="14"/>
                      <a:pt x="246" y="0"/>
                      <a:pt x="193" y="0"/>
                    </a:cubicBez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94;p44">
                <a:extLst>
                  <a:ext uri="{FF2B5EF4-FFF2-40B4-BE49-F238E27FC236}">
                    <a16:creationId xmlns:a16="http://schemas.microsoft.com/office/drawing/2014/main" xmlns="" id="{52AE8B75-3373-F3D3-F82F-CD087BBFCEC6}"/>
                  </a:ext>
                </a:extLst>
              </p:cNvPr>
              <p:cNvSpPr/>
              <p:nvPr/>
            </p:nvSpPr>
            <p:spPr>
              <a:xfrm>
                <a:off x="11285525" y="946913"/>
                <a:ext cx="10200" cy="2725"/>
              </a:xfrm>
              <a:custGeom>
                <a:avLst/>
                <a:gdLst/>
                <a:ahLst/>
                <a:cxnLst/>
                <a:rect l="l" t="t" r="r" b="b"/>
                <a:pathLst>
                  <a:path w="408" h="109" extrusionOk="0">
                    <a:moveTo>
                      <a:pt x="194" y="0"/>
                    </a:moveTo>
                    <a:cubicBezTo>
                      <a:pt x="68" y="0"/>
                      <a:pt x="0" y="81"/>
                      <a:pt x="0" y="81"/>
                    </a:cubicBezTo>
                    <a:cubicBezTo>
                      <a:pt x="0" y="81"/>
                      <a:pt x="0" y="109"/>
                      <a:pt x="27" y="109"/>
                    </a:cubicBezTo>
                    <a:cubicBezTo>
                      <a:pt x="66" y="109"/>
                      <a:pt x="119" y="39"/>
                      <a:pt x="215" y="39"/>
                    </a:cubicBezTo>
                    <a:cubicBezTo>
                      <a:pt x="253" y="39"/>
                      <a:pt x="299" y="50"/>
                      <a:pt x="353" y="81"/>
                    </a:cubicBezTo>
                    <a:cubicBezTo>
                      <a:pt x="353" y="90"/>
                      <a:pt x="356" y="93"/>
                      <a:pt x="360" y="93"/>
                    </a:cubicBezTo>
                    <a:cubicBezTo>
                      <a:pt x="368" y="93"/>
                      <a:pt x="380" y="81"/>
                      <a:pt x="380" y="81"/>
                    </a:cubicBezTo>
                    <a:cubicBezTo>
                      <a:pt x="407" y="81"/>
                      <a:pt x="380" y="54"/>
                      <a:pt x="380" y="54"/>
                    </a:cubicBezTo>
                    <a:cubicBezTo>
                      <a:pt x="308" y="14"/>
                      <a:pt x="246" y="0"/>
                      <a:pt x="194" y="0"/>
                    </a:cubicBez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95;p44">
                <a:extLst>
                  <a:ext uri="{FF2B5EF4-FFF2-40B4-BE49-F238E27FC236}">
                    <a16:creationId xmlns:a16="http://schemas.microsoft.com/office/drawing/2014/main" xmlns="" id="{DCF96636-D06B-C6D9-21F1-86AD00E8C8A2}"/>
                  </a:ext>
                </a:extLst>
              </p:cNvPr>
              <p:cNvSpPr/>
              <p:nvPr/>
            </p:nvSpPr>
            <p:spPr>
              <a:xfrm>
                <a:off x="11208225" y="945538"/>
                <a:ext cx="175650" cy="102425"/>
              </a:xfrm>
              <a:custGeom>
                <a:avLst/>
                <a:gdLst/>
                <a:ahLst/>
                <a:cxnLst/>
                <a:rect l="l" t="t" r="r" b="b"/>
                <a:pathLst>
                  <a:path w="7026" h="4097" extrusionOk="0">
                    <a:moveTo>
                      <a:pt x="4326" y="0"/>
                    </a:moveTo>
                    <a:cubicBezTo>
                      <a:pt x="4084" y="0"/>
                      <a:pt x="3841" y="62"/>
                      <a:pt x="3635" y="191"/>
                    </a:cubicBezTo>
                    <a:cubicBezTo>
                      <a:pt x="3090" y="531"/>
                      <a:pt x="2280" y="947"/>
                      <a:pt x="1410" y="947"/>
                    </a:cubicBezTo>
                    <a:cubicBezTo>
                      <a:pt x="1240" y="947"/>
                      <a:pt x="1068" y="931"/>
                      <a:pt x="895" y="896"/>
                    </a:cubicBezTo>
                    <a:lnTo>
                      <a:pt x="895" y="896"/>
                    </a:lnTo>
                    <a:cubicBezTo>
                      <a:pt x="895" y="896"/>
                      <a:pt x="0" y="4097"/>
                      <a:pt x="3770" y="4097"/>
                    </a:cubicBezTo>
                    <a:cubicBezTo>
                      <a:pt x="7025" y="4097"/>
                      <a:pt x="6022" y="462"/>
                      <a:pt x="6022" y="462"/>
                    </a:cubicBezTo>
                    <a:lnTo>
                      <a:pt x="6022" y="462"/>
                    </a:lnTo>
                    <a:cubicBezTo>
                      <a:pt x="6022" y="462"/>
                      <a:pt x="5952" y="555"/>
                      <a:pt x="5781" y="555"/>
                    </a:cubicBezTo>
                    <a:cubicBezTo>
                      <a:pt x="5630" y="555"/>
                      <a:pt x="5401" y="484"/>
                      <a:pt x="5072" y="218"/>
                    </a:cubicBezTo>
                    <a:cubicBezTo>
                      <a:pt x="4859" y="75"/>
                      <a:pt x="4593" y="0"/>
                      <a:pt x="43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96;p44">
                <a:extLst>
                  <a:ext uri="{FF2B5EF4-FFF2-40B4-BE49-F238E27FC236}">
                    <a16:creationId xmlns:a16="http://schemas.microsoft.com/office/drawing/2014/main" xmlns="" id="{E02C1BAA-41A5-14BF-739C-EE3EE9AC2E08}"/>
                  </a:ext>
                </a:extLst>
              </p:cNvPr>
              <p:cNvSpPr/>
              <p:nvPr/>
            </p:nvSpPr>
            <p:spPr>
              <a:xfrm>
                <a:off x="11286200" y="950963"/>
                <a:ext cx="54275" cy="16300"/>
              </a:xfrm>
              <a:custGeom>
                <a:avLst/>
                <a:gdLst/>
                <a:ahLst/>
                <a:cxnLst/>
                <a:rect l="l" t="t" r="r" b="b"/>
                <a:pathLst>
                  <a:path w="2171" h="652" extrusionOk="0">
                    <a:moveTo>
                      <a:pt x="1194" y="1"/>
                    </a:moveTo>
                    <a:cubicBezTo>
                      <a:pt x="624" y="1"/>
                      <a:pt x="55" y="570"/>
                      <a:pt x="0" y="598"/>
                    </a:cubicBezTo>
                    <a:cubicBezTo>
                      <a:pt x="0" y="625"/>
                      <a:pt x="0" y="625"/>
                      <a:pt x="55" y="652"/>
                    </a:cubicBezTo>
                    <a:cubicBezTo>
                      <a:pt x="81" y="625"/>
                      <a:pt x="624" y="108"/>
                      <a:pt x="1154" y="108"/>
                    </a:cubicBezTo>
                    <a:cubicBezTo>
                      <a:pt x="1167" y="108"/>
                      <a:pt x="1181" y="109"/>
                      <a:pt x="1194" y="109"/>
                    </a:cubicBezTo>
                    <a:cubicBezTo>
                      <a:pt x="1736" y="109"/>
                      <a:pt x="2116" y="570"/>
                      <a:pt x="2116" y="570"/>
                    </a:cubicBezTo>
                    <a:lnTo>
                      <a:pt x="2170" y="570"/>
                    </a:lnTo>
                    <a:lnTo>
                      <a:pt x="2170" y="489"/>
                    </a:lnTo>
                    <a:cubicBezTo>
                      <a:pt x="2143" y="489"/>
                      <a:pt x="1764" y="1"/>
                      <a:pt x="1194"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97;p44">
                <a:extLst>
                  <a:ext uri="{FF2B5EF4-FFF2-40B4-BE49-F238E27FC236}">
                    <a16:creationId xmlns:a16="http://schemas.microsoft.com/office/drawing/2014/main" xmlns="" id="{74CC9756-E386-7740-02E7-12257FB1B4B5}"/>
                  </a:ext>
                </a:extLst>
              </p:cNvPr>
              <p:cNvSpPr/>
              <p:nvPr/>
            </p:nvSpPr>
            <p:spPr>
              <a:xfrm>
                <a:off x="11316025" y="951638"/>
                <a:ext cx="6825" cy="34625"/>
              </a:xfrm>
              <a:custGeom>
                <a:avLst/>
                <a:gdLst/>
                <a:ahLst/>
                <a:cxnLst/>
                <a:rect l="l" t="t" r="r" b="b"/>
                <a:pathLst>
                  <a:path w="273" h="1385" extrusionOk="0">
                    <a:moveTo>
                      <a:pt x="28" y="1"/>
                    </a:moveTo>
                    <a:cubicBezTo>
                      <a:pt x="1" y="1"/>
                      <a:pt x="1" y="1"/>
                      <a:pt x="1" y="28"/>
                    </a:cubicBezTo>
                    <a:lnTo>
                      <a:pt x="164" y="1357"/>
                    </a:lnTo>
                    <a:cubicBezTo>
                      <a:pt x="164" y="1384"/>
                      <a:pt x="164" y="1384"/>
                      <a:pt x="218" y="1384"/>
                    </a:cubicBezTo>
                    <a:cubicBezTo>
                      <a:pt x="245" y="1384"/>
                      <a:pt x="272" y="1384"/>
                      <a:pt x="245" y="1357"/>
                    </a:cubicBezTo>
                    <a:lnTo>
                      <a:pt x="82" y="28"/>
                    </a:lnTo>
                    <a:cubicBezTo>
                      <a:pt x="82" y="1"/>
                      <a:pt x="82" y="1"/>
                      <a:pt x="28"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98;p44">
                <a:extLst>
                  <a:ext uri="{FF2B5EF4-FFF2-40B4-BE49-F238E27FC236}">
                    <a16:creationId xmlns:a16="http://schemas.microsoft.com/office/drawing/2014/main" xmlns="" id="{D06538DA-7FF9-3D20-8464-C5E8526D36D5}"/>
                  </a:ext>
                </a:extLst>
              </p:cNvPr>
              <p:cNvSpPr/>
              <p:nvPr/>
            </p:nvSpPr>
            <p:spPr>
              <a:xfrm>
                <a:off x="11305875" y="999113"/>
                <a:ext cx="29850" cy="1375"/>
              </a:xfrm>
              <a:custGeom>
                <a:avLst/>
                <a:gdLst/>
                <a:ahLst/>
                <a:cxnLst/>
                <a:rect l="l" t="t" r="r" b="b"/>
                <a:pathLst>
                  <a:path w="1194" h="55" extrusionOk="0">
                    <a:moveTo>
                      <a:pt x="27" y="1"/>
                    </a:moveTo>
                    <a:cubicBezTo>
                      <a:pt x="0" y="1"/>
                      <a:pt x="0" y="1"/>
                      <a:pt x="0" y="28"/>
                    </a:cubicBezTo>
                    <a:cubicBezTo>
                      <a:pt x="0" y="55"/>
                      <a:pt x="0" y="55"/>
                      <a:pt x="27" y="55"/>
                    </a:cubicBezTo>
                    <a:lnTo>
                      <a:pt x="1166" y="55"/>
                    </a:lnTo>
                    <a:lnTo>
                      <a:pt x="1194" y="28"/>
                    </a:lnTo>
                    <a:cubicBezTo>
                      <a:pt x="1194" y="1"/>
                      <a:pt x="1194" y="1"/>
                      <a:pt x="1166"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99;p44">
                <a:extLst>
                  <a:ext uri="{FF2B5EF4-FFF2-40B4-BE49-F238E27FC236}">
                    <a16:creationId xmlns:a16="http://schemas.microsoft.com/office/drawing/2014/main" xmlns="" id="{D2C209D6-2E61-7743-C93E-EE8F298AE12D}"/>
                  </a:ext>
                </a:extLst>
              </p:cNvPr>
              <p:cNvSpPr/>
              <p:nvPr/>
            </p:nvSpPr>
            <p:spPr>
              <a:xfrm>
                <a:off x="11305875" y="1017413"/>
                <a:ext cx="29850" cy="2075"/>
              </a:xfrm>
              <a:custGeom>
                <a:avLst/>
                <a:gdLst/>
                <a:ahLst/>
                <a:cxnLst/>
                <a:rect l="l" t="t" r="r" b="b"/>
                <a:pathLst>
                  <a:path w="1194" h="83" extrusionOk="0">
                    <a:moveTo>
                      <a:pt x="27" y="1"/>
                    </a:moveTo>
                    <a:cubicBezTo>
                      <a:pt x="0" y="1"/>
                      <a:pt x="0" y="1"/>
                      <a:pt x="0" y="28"/>
                    </a:cubicBezTo>
                    <a:cubicBezTo>
                      <a:pt x="0" y="82"/>
                      <a:pt x="0" y="82"/>
                      <a:pt x="27" y="82"/>
                    </a:cubicBezTo>
                    <a:lnTo>
                      <a:pt x="1166" y="82"/>
                    </a:lnTo>
                    <a:cubicBezTo>
                      <a:pt x="1166" y="82"/>
                      <a:pt x="1194" y="82"/>
                      <a:pt x="1194" y="28"/>
                    </a:cubicBezTo>
                    <a:cubicBezTo>
                      <a:pt x="1194" y="1"/>
                      <a:pt x="1194" y="1"/>
                      <a:pt x="1166"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200;p44">
                <a:extLst>
                  <a:ext uri="{FF2B5EF4-FFF2-40B4-BE49-F238E27FC236}">
                    <a16:creationId xmlns:a16="http://schemas.microsoft.com/office/drawing/2014/main" xmlns="" id="{EFED8087-9526-A880-FB34-49E51F82BF9B}"/>
                  </a:ext>
                </a:extLst>
              </p:cNvPr>
              <p:cNvSpPr/>
              <p:nvPr/>
            </p:nvSpPr>
            <p:spPr>
              <a:xfrm>
                <a:off x="11257725" y="1096088"/>
                <a:ext cx="84100" cy="82000"/>
              </a:xfrm>
              <a:custGeom>
                <a:avLst/>
                <a:gdLst/>
                <a:ahLst/>
                <a:cxnLst/>
                <a:rect l="l" t="t" r="r" b="b"/>
                <a:pathLst>
                  <a:path w="3364" h="3280" extrusionOk="0">
                    <a:moveTo>
                      <a:pt x="3364" y="0"/>
                    </a:moveTo>
                    <a:lnTo>
                      <a:pt x="0" y="326"/>
                    </a:lnTo>
                    <a:lnTo>
                      <a:pt x="597" y="2414"/>
                    </a:lnTo>
                    <a:cubicBezTo>
                      <a:pt x="765" y="2988"/>
                      <a:pt x="1178" y="3280"/>
                      <a:pt x="1590" y="3280"/>
                    </a:cubicBezTo>
                    <a:cubicBezTo>
                      <a:pt x="1978" y="3280"/>
                      <a:pt x="2366" y="3021"/>
                      <a:pt x="2550" y="2496"/>
                    </a:cubicBezTo>
                    <a:lnTo>
                      <a:pt x="33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01;p44">
                <a:extLst>
                  <a:ext uri="{FF2B5EF4-FFF2-40B4-BE49-F238E27FC236}">
                    <a16:creationId xmlns:a16="http://schemas.microsoft.com/office/drawing/2014/main" xmlns="" id="{D95FAB3E-8D0F-05B0-10BA-5E7E936424A7}"/>
                  </a:ext>
                </a:extLst>
              </p:cNvPr>
              <p:cNvSpPr/>
              <p:nvPr/>
            </p:nvSpPr>
            <p:spPr>
              <a:xfrm>
                <a:off x="11298400" y="1053413"/>
                <a:ext cx="61050" cy="80875"/>
              </a:xfrm>
              <a:custGeom>
                <a:avLst/>
                <a:gdLst/>
                <a:ahLst/>
                <a:cxnLst/>
                <a:rect l="l" t="t" r="r" b="b"/>
                <a:pathLst>
                  <a:path w="2442" h="3235" extrusionOk="0">
                    <a:moveTo>
                      <a:pt x="1990" y="0"/>
                    </a:moveTo>
                    <a:cubicBezTo>
                      <a:pt x="1926" y="0"/>
                      <a:pt x="1864" y="24"/>
                      <a:pt x="1818" y="80"/>
                    </a:cubicBezTo>
                    <a:lnTo>
                      <a:pt x="1" y="1870"/>
                    </a:lnTo>
                    <a:lnTo>
                      <a:pt x="1086" y="3145"/>
                    </a:lnTo>
                    <a:cubicBezTo>
                      <a:pt x="1135" y="3206"/>
                      <a:pt x="1200" y="3234"/>
                      <a:pt x="1267" y="3234"/>
                    </a:cubicBezTo>
                    <a:cubicBezTo>
                      <a:pt x="1349" y="3234"/>
                      <a:pt x="1433" y="3192"/>
                      <a:pt x="1493" y="3118"/>
                    </a:cubicBezTo>
                    <a:lnTo>
                      <a:pt x="2442" y="1490"/>
                    </a:lnTo>
                    <a:lnTo>
                      <a:pt x="2279" y="215"/>
                    </a:lnTo>
                    <a:cubicBezTo>
                      <a:pt x="2243" y="90"/>
                      <a:pt x="2113" y="0"/>
                      <a:pt x="1990" y="0"/>
                    </a:cubicBezTo>
                    <a:close/>
                  </a:path>
                </a:pathLst>
              </a:custGeom>
              <a:solidFill>
                <a:srgbClr val="F8F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02;p44">
                <a:extLst>
                  <a:ext uri="{FF2B5EF4-FFF2-40B4-BE49-F238E27FC236}">
                    <a16:creationId xmlns:a16="http://schemas.microsoft.com/office/drawing/2014/main" xmlns="" id="{47B9952C-1302-0D67-A00C-9810FB9D2023}"/>
                  </a:ext>
                </a:extLst>
              </p:cNvPr>
              <p:cNvSpPr/>
              <p:nvPr/>
            </p:nvSpPr>
            <p:spPr>
              <a:xfrm>
                <a:off x="11210925" y="1053088"/>
                <a:ext cx="88850" cy="84225"/>
              </a:xfrm>
              <a:custGeom>
                <a:avLst/>
                <a:gdLst/>
                <a:ahLst/>
                <a:cxnLst/>
                <a:rect l="l" t="t" r="r" b="b"/>
                <a:pathLst>
                  <a:path w="3554" h="3369" extrusionOk="0">
                    <a:moveTo>
                      <a:pt x="842" y="0"/>
                    </a:moveTo>
                    <a:cubicBezTo>
                      <a:pt x="766" y="0"/>
                      <a:pt x="697" y="55"/>
                      <a:pt x="679" y="147"/>
                    </a:cubicBezTo>
                    <a:lnTo>
                      <a:pt x="1" y="1639"/>
                    </a:lnTo>
                    <a:lnTo>
                      <a:pt x="1601" y="3266"/>
                    </a:lnTo>
                    <a:cubicBezTo>
                      <a:pt x="1669" y="3334"/>
                      <a:pt x="1764" y="3368"/>
                      <a:pt x="1859" y="3368"/>
                    </a:cubicBezTo>
                    <a:cubicBezTo>
                      <a:pt x="1954" y="3368"/>
                      <a:pt x="2049" y="3334"/>
                      <a:pt x="2116" y="3266"/>
                    </a:cubicBezTo>
                    <a:lnTo>
                      <a:pt x="3554" y="1937"/>
                    </a:lnTo>
                    <a:lnTo>
                      <a:pt x="950" y="39"/>
                    </a:lnTo>
                    <a:cubicBezTo>
                      <a:pt x="915" y="13"/>
                      <a:pt x="878" y="0"/>
                      <a:pt x="842" y="0"/>
                    </a:cubicBezTo>
                    <a:close/>
                  </a:path>
                </a:pathLst>
              </a:custGeom>
              <a:solidFill>
                <a:srgbClr val="F8F8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203;p44">
              <a:extLst>
                <a:ext uri="{FF2B5EF4-FFF2-40B4-BE49-F238E27FC236}">
                  <a16:creationId xmlns:a16="http://schemas.microsoft.com/office/drawing/2014/main" xmlns="" id="{E103BFBD-25B0-E54A-799B-A86353E21E70}"/>
                </a:ext>
              </a:extLst>
            </p:cNvPr>
            <p:cNvGrpSpPr/>
            <p:nvPr/>
          </p:nvGrpSpPr>
          <p:grpSpPr>
            <a:xfrm>
              <a:off x="4099041" y="2447060"/>
              <a:ext cx="2063723" cy="2763142"/>
              <a:chOff x="9687175" y="1047150"/>
              <a:chExt cx="524200" cy="701875"/>
            </a:xfrm>
          </p:grpSpPr>
          <p:sp>
            <p:nvSpPr>
              <p:cNvPr id="8" name="Google Shape;3204;p44">
                <a:extLst>
                  <a:ext uri="{FF2B5EF4-FFF2-40B4-BE49-F238E27FC236}">
                    <a16:creationId xmlns:a16="http://schemas.microsoft.com/office/drawing/2014/main" xmlns="" id="{541F73E8-9C13-CA02-9F4C-3DE8AF253DC4}"/>
                  </a:ext>
                </a:extLst>
              </p:cNvPr>
              <p:cNvSpPr/>
              <p:nvPr/>
            </p:nvSpPr>
            <p:spPr>
              <a:xfrm>
                <a:off x="9717025" y="1628000"/>
                <a:ext cx="9500" cy="8775"/>
              </a:xfrm>
              <a:custGeom>
                <a:avLst/>
                <a:gdLst/>
                <a:ahLst/>
                <a:cxnLst/>
                <a:rect l="l" t="t" r="r" b="b"/>
                <a:pathLst>
                  <a:path w="380" h="351" extrusionOk="0">
                    <a:moveTo>
                      <a:pt x="88" y="1"/>
                    </a:moveTo>
                    <a:cubicBezTo>
                      <a:pt x="75" y="1"/>
                      <a:pt x="63" y="13"/>
                      <a:pt x="27" y="13"/>
                    </a:cubicBezTo>
                    <a:cubicBezTo>
                      <a:pt x="0" y="13"/>
                      <a:pt x="0" y="67"/>
                      <a:pt x="27" y="67"/>
                    </a:cubicBezTo>
                    <a:cubicBezTo>
                      <a:pt x="81" y="94"/>
                      <a:pt x="109" y="149"/>
                      <a:pt x="136" y="203"/>
                    </a:cubicBezTo>
                    <a:lnTo>
                      <a:pt x="271" y="338"/>
                    </a:lnTo>
                    <a:cubicBezTo>
                      <a:pt x="280" y="347"/>
                      <a:pt x="286" y="350"/>
                      <a:pt x="292" y="350"/>
                    </a:cubicBezTo>
                    <a:cubicBezTo>
                      <a:pt x="305" y="350"/>
                      <a:pt x="317" y="338"/>
                      <a:pt x="353" y="338"/>
                    </a:cubicBezTo>
                    <a:cubicBezTo>
                      <a:pt x="380" y="338"/>
                      <a:pt x="380" y="284"/>
                      <a:pt x="353" y="284"/>
                    </a:cubicBezTo>
                    <a:cubicBezTo>
                      <a:pt x="271" y="203"/>
                      <a:pt x="163" y="121"/>
                      <a:pt x="109" y="13"/>
                    </a:cubicBezTo>
                    <a:cubicBezTo>
                      <a:pt x="100" y="4"/>
                      <a:pt x="94" y="1"/>
                      <a:pt x="8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5;p44">
                <a:extLst>
                  <a:ext uri="{FF2B5EF4-FFF2-40B4-BE49-F238E27FC236}">
                    <a16:creationId xmlns:a16="http://schemas.microsoft.com/office/drawing/2014/main" xmlns="" id="{75C9FCAD-5D6E-AFF3-4DF3-AC4B28E3D3C2}"/>
                  </a:ext>
                </a:extLst>
              </p:cNvPr>
              <p:cNvSpPr/>
              <p:nvPr/>
            </p:nvSpPr>
            <p:spPr>
              <a:xfrm>
                <a:off x="9739400" y="1601025"/>
                <a:ext cx="8150" cy="6475"/>
              </a:xfrm>
              <a:custGeom>
                <a:avLst/>
                <a:gdLst/>
                <a:ahLst/>
                <a:cxnLst/>
                <a:rect l="l" t="t" r="r" b="b"/>
                <a:pathLst>
                  <a:path w="326" h="259" extrusionOk="0">
                    <a:moveTo>
                      <a:pt x="265" y="0"/>
                    </a:moveTo>
                    <a:cubicBezTo>
                      <a:pt x="251" y="0"/>
                      <a:pt x="231" y="21"/>
                      <a:pt x="190" y="61"/>
                    </a:cubicBezTo>
                    <a:cubicBezTo>
                      <a:pt x="163" y="61"/>
                      <a:pt x="163" y="88"/>
                      <a:pt x="136" y="88"/>
                    </a:cubicBezTo>
                    <a:lnTo>
                      <a:pt x="27" y="197"/>
                    </a:lnTo>
                    <a:cubicBezTo>
                      <a:pt x="0" y="224"/>
                      <a:pt x="27" y="224"/>
                      <a:pt x="27" y="224"/>
                    </a:cubicBezTo>
                    <a:cubicBezTo>
                      <a:pt x="27" y="224"/>
                      <a:pt x="45" y="259"/>
                      <a:pt x="66" y="259"/>
                    </a:cubicBezTo>
                    <a:cubicBezTo>
                      <a:pt x="71" y="259"/>
                      <a:pt x="76" y="256"/>
                      <a:pt x="82" y="251"/>
                    </a:cubicBezTo>
                    <a:cubicBezTo>
                      <a:pt x="163" y="197"/>
                      <a:pt x="217" y="143"/>
                      <a:pt x="299" y="88"/>
                    </a:cubicBezTo>
                    <a:cubicBezTo>
                      <a:pt x="326" y="88"/>
                      <a:pt x="299" y="61"/>
                      <a:pt x="299" y="61"/>
                    </a:cubicBezTo>
                    <a:cubicBezTo>
                      <a:pt x="285" y="21"/>
                      <a:pt x="278" y="0"/>
                      <a:pt x="26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06;p44">
                <a:extLst>
                  <a:ext uri="{FF2B5EF4-FFF2-40B4-BE49-F238E27FC236}">
                    <a16:creationId xmlns:a16="http://schemas.microsoft.com/office/drawing/2014/main" xmlns="" id="{B55521B9-8C31-BBED-172C-0F8D84B74249}"/>
                  </a:ext>
                </a:extLst>
              </p:cNvPr>
              <p:cNvSpPr/>
              <p:nvPr/>
            </p:nvSpPr>
            <p:spPr>
              <a:xfrm>
                <a:off x="9730575" y="1673900"/>
                <a:ext cx="7475" cy="5125"/>
              </a:xfrm>
              <a:custGeom>
                <a:avLst/>
                <a:gdLst/>
                <a:ahLst/>
                <a:cxnLst/>
                <a:rect l="l" t="t" r="r" b="b"/>
                <a:pathLst>
                  <a:path w="299" h="205" extrusionOk="0">
                    <a:moveTo>
                      <a:pt x="167" y="1"/>
                    </a:moveTo>
                    <a:cubicBezTo>
                      <a:pt x="157" y="1"/>
                      <a:pt x="150" y="8"/>
                      <a:pt x="136" y="21"/>
                    </a:cubicBezTo>
                    <a:lnTo>
                      <a:pt x="109" y="48"/>
                    </a:lnTo>
                    <a:cubicBezTo>
                      <a:pt x="109" y="48"/>
                      <a:pt x="82" y="48"/>
                      <a:pt x="82" y="76"/>
                    </a:cubicBezTo>
                    <a:cubicBezTo>
                      <a:pt x="82" y="103"/>
                      <a:pt x="1" y="103"/>
                      <a:pt x="28" y="157"/>
                    </a:cubicBezTo>
                    <a:cubicBezTo>
                      <a:pt x="60" y="189"/>
                      <a:pt x="73" y="202"/>
                      <a:pt x="89" y="202"/>
                    </a:cubicBezTo>
                    <a:cubicBezTo>
                      <a:pt x="101" y="202"/>
                      <a:pt x="114" y="195"/>
                      <a:pt x="136" y="184"/>
                    </a:cubicBezTo>
                    <a:cubicBezTo>
                      <a:pt x="150" y="171"/>
                      <a:pt x="157" y="164"/>
                      <a:pt x="167" y="164"/>
                    </a:cubicBezTo>
                    <a:cubicBezTo>
                      <a:pt x="177" y="164"/>
                      <a:pt x="190" y="171"/>
                      <a:pt x="218" y="184"/>
                    </a:cubicBezTo>
                    <a:cubicBezTo>
                      <a:pt x="231" y="198"/>
                      <a:pt x="238" y="204"/>
                      <a:pt x="245" y="204"/>
                    </a:cubicBezTo>
                    <a:cubicBezTo>
                      <a:pt x="252" y="204"/>
                      <a:pt x="258" y="198"/>
                      <a:pt x="272" y="184"/>
                    </a:cubicBezTo>
                    <a:cubicBezTo>
                      <a:pt x="299" y="157"/>
                      <a:pt x="299" y="157"/>
                      <a:pt x="272" y="130"/>
                    </a:cubicBezTo>
                    <a:cubicBezTo>
                      <a:pt x="245" y="76"/>
                      <a:pt x="218" y="48"/>
                      <a:pt x="218" y="21"/>
                    </a:cubicBezTo>
                    <a:cubicBezTo>
                      <a:pt x="190" y="8"/>
                      <a:pt x="177" y="1"/>
                      <a:pt x="167"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07;p44">
                <a:extLst>
                  <a:ext uri="{FF2B5EF4-FFF2-40B4-BE49-F238E27FC236}">
                    <a16:creationId xmlns:a16="http://schemas.microsoft.com/office/drawing/2014/main" xmlns="" id="{9F5B35CB-5F00-6FA6-63FC-5B59612CCD24}"/>
                  </a:ext>
                </a:extLst>
              </p:cNvPr>
              <p:cNvSpPr/>
              <p:nvPr/>
            </p:nvSpPr>
            <p:spPr>
              <a:xfrm>
                <a:off x="9711600" y="1624625"/>
                <a:ext cx="6125" cy="6250"/>
              </a:xfrm>
              <a:custGeom>
                <a:avLst/>
                <a:gdLst/>
                <a:ahLst/>
                <a:cxnLst/>
                <a:rect l="l" t="t" r="r" b="b"/>
                <a:pathLst>
                  <a:path w="245" h="250" extrusionOk="0">
                    <a:moveTo>
                      <a:pt x="169" y="0"/>
                    </a:moveTo>
                    <a:cubicBezTo>
                      <a:pt x="157" y="0"/>
                      <a:pt x="145" y="12"/>
                      <a:pt x="109" y="12"/>
                    </a:cubicBezTo>
                    <a:lnTo>
                      <a:pt x="82" y="67"/>
                    </a:lnTo>
                    <a:cubicBezTo>
                      <a:pt x="0" y="121"/>
                      <a:pt x="0" y="121"/>
                      <a:pt x="82" y="202"/>
                    </a:cubicBezTo>
                    <a:lnTo>
                      <a:pt x="109" y="229"/>
                    </a:lnTo>
                    <a:cubicBezTo>
                      <a:pt x="136" y="243"/>
                      <a:pt x="149" y="250"/>
                      <a:pt x="159" y="250"/>
                    </a:cubicBezTo>
                    <a:cubicBezTo>
                      <a:pt x="170" y="250"/>
                      <a:pt x="176" y="243"/>
                      <a:pt x="190" y="229"/>
                    </a:cubicBezTo>
                    <a:cubicBezTo>
                      <a:pt x="217" y="202"/>
                      <a:pt x="244" y="202"/>
                      <a:pt x="217" y="148"/>
                    </a:cubicBezTo>
                    <a:cubicBezTo>
                      <a:pt x="163" y="121"/>
                      <a:pt x="163" y="121"/>
                      <a:pt x="190" y="94"/>
                    </a:cubicBezTo>
                    <a:cubicBezTo>
                      <a:pt x="244" y="67"/>
                      <a:pt x="190" y="12"/>
                      <a:pt x="190" y="12"/>
                    </a:cubicBezTo>
                    <a:cubicBezTo>
                      <a:pt x="181" y="3"/>
                      <a:pt x="175" y="0"/>
                      <a:pt x="16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08;p44">
                <a:extLst>
                  <a:ext uri="{FF2B5EF4-FFF2-40B4-BE49-F238E27FC236}">
                    <a16:creationId xmlns:a16="http://schemas.microsoft.com/office/drawing/2014/main" xmlns="" id="{D3A66D65-D7A7-8A4F-156A-D329BDCE0C3C}"/>
                  </a:ext>
                </a:extLst>
              </p:cNvPr>
              <p:cNvSpPr/>
              <p:nvPr/>
            </p:nvSpPr>
            <p:spPr>
              <a:xfrm>
                <a:off x="9758375" y="1667125"/>
                <a:ext cx="8175" cy="6225"/>
              </a:xfrm>
              <a:custGeom>
                <a:avLst/>
                <a:gdLst/>
                <a:ahLst/>
                <a:cxnLst/>
                <a:rect l="l" t="t" r="r" b="b"/>
                <a:pathLst>
                  <a:path w="327" h="249" extrusionOk="0">
                    <a:moveTo>
                      <a:pt x="241" y="1"/>
                    </a:moveTo>
                    <a:cubicBezTo>
                      <a:pt x="231" y="1"/>
                      <a:pt x="218" y="8"/>
                      <a:pt x="191" y="21"/>
                    </a:cubicBezTo>
                    <a:cubicBezTo>
                      <a:pt x="109" y="48"/>
                      <a:pt x="82" y="102"/>
                      <a:pt x="1" y="157"/>
                    </a:cubicBezTo>
                    <a:lnTo>
                      <a:pt x="1" y="184"/>
                    </a:lnTo>
                    <a:cubicBezTo>
                      <a:pt x="31" y="229"/>
                      <a:pt x="44" y="249"/>
                      <a:pt x="59" y="249"/>
                    </a:cubicBezTo>
                    <a:cubicBezTo>
                      <a:pt x="71" y="249"/>
                      <a:pt x="85" y="235"/>
                      <a:pt x="109" y="211"/>
                    </a:cubicBezTo>
                    <a:lnTo>
                      <a:pt x="191" y="157"/>
                    </a:lnTo>
                    <a:cubicBezTo>
                      <a:pt x="218" y="130"/>
                      <a:pt x="245" y="75"/>
                      <a:pt x="272" y="75"/>
                    </a:cubicBezTo>
                    <a:cubicBezTo>
                      <a:pt x="326" y="48"/>
                      <a:pt x="326" y="48"/>
                      <a:pt x="272" y="21"/>
                    </a:cubicBezTo>
                    <a:cubicBezTo>
                      <a:pt x="258" y="8"/>
                      <a:pt x="252" y="1"/>
                      <a:pt x="241"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09;p44">
                <a:extLst>
                  <a:ext uri="{FF2B5EF4-FFF2-40B4-BE49-F238E27FC236}">
                    <a16:creationId xmlns:a16="http://schemas.microsoft.com/office/drawing/2014/main" xmlns="" id="{729E5B76-DA9C-6CBE-8698-08BA39FAFF6E}"/>
                  </a:ext>
                </a:extLst>
              </p:cNvPr>
              <p:cNvSpPr/>
              <p:nvPr/>
            </p:nvSpPr>
            <p:spPr>
              <a:xfrm>
                <a:off x="9716350" y="1678200"/>
                <a:ext cx="4750" cy="5750"/>
              </a:xfrm>
              <a:custGeom>
                <a:avLst/>
                <a:gdLst/>
                <a:ahLst/>
                <a:cxnLst/>
                <a:rect l="l" t="t" r="r" b="b"/>
                <a:pathLst>
                  <a:path w="190" h="230" extrusionOk="0">
                    <a:moveTo>
                      <a:pt x="143" y="0"/>
                    </a:moveTo>
                    <a:cubicBezTo>
                      <a:pt x="139" y="0"/>
                      <a:pt x="136" y="3"/>
                      <a:pt x="136" y="12"/>
                    </a:cubicBezTo>
                    <a:cubicBezTo>
                      <a:pt x="81" y="39"/>
                      <a:pt x="81" y="39"/>
                      <a:pt x="54" y="39"/>
                    </a:cubicBezTo>
                    <a:cubicBezTo>
                      <a:pt x="27" y="39"/>
                      <a:pt x="27" y="66"/>
                      <a:pt x="0" y="66"/>
                    </a:cubicBezTo>
                    <a:lnTo>
                      <a:pt x="0" y="121"/>
                    </a:lnTo>
                    <a:lnTo>
                      <a:pt x="81" y="229"/>
                    </a:lnTo>
                    <a:cubicBezTo>
                      <a:pt x="136" y="229"/>
                      <a:pt x="163" y="229"/>
                      <a:pt x="163" y="175"/>
                    </a:cubicBezTo>
                    <a:cubicBezTo>
                      <a:pt x="190" y="148"/>
                      <a:pt x="163" y="148"/>
                      <a:pt x="163" y="148"/>
                    </a:cubicBezTo>
                    <a:cubicBezTo>
                      <a:pt x="136" y="121"/>
                      <a:pt x="136" y="93"/>
                      <a:pt x="163" y="39"/>
                    </a:cubicBezTo>
                    <a:cubicBezTo>
                      <a:pt x="190" y="12"/>
                      <a:pt x="163" y="12"/>
                      <a:pt x="163" y="12"/>
                    </a:cubicBezTo>
                    <a:cubicBezTo>
                      <a:pt x="163" y="12"/>
                      <a:pt x="151" y="0"/>
                      <a:pt x="143"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10;p44">
                <a:extLst>
                  <a:ext uri="{FF2B5EF4-FFF2-40B4-BE49-F238E27FC236}">
                    <a16:creationId xmlns:a16="http://schemas.microsoft.com/office/drawing/2014/main" xmlns="" id="{E57EF4DC-188D-797E-3241-576B6FA58D82}"/>
                  </a:ext>
                </a:extLst>
              </p:cNvPr>
              <p:cNvSpPr/>
              <p:nvPr/>
            </p:nvSpPr>
            <p:spPr>
              <a:xfrm>
                <a:off x="9732600" y="1681375"/>
                <a:ext cx="6825" cy="5625"/>
              </a:xfrm>
              <a:custGeom>
                <a:avLst/>
                <a:gdLst/>
                <a:ahLst/>
                <a:cxnLst/>
                <a:rect l="l" t="t" r="r" b="b"/>
                <a:pathLst>
                  <a:path w="273" h="225" extrusionOk="0">
                    <a:moveTo>
                      <a:pt x="69" y="0"/>
                    </a:moveTo>
                    <a:cubicBezTo>
                      <a:pt x="62" y="0"/>
                      <a:pt x="55" y="7"/>
                      <a:pt x="55" y="21"/>
                    </a:cubicBezTo>
                    <a:cubicBezTo>
                      <a:pt x="1" y="48"/>
                      <a:pt x="1" y="48"/>
                      <a:pt x="55" y="129"/>
                    </a:cubicBezTo>
                    <a:lnTo>
                      <a:pt x="137" y="183"/>
                    </a:lnTo>
                    <a:cubicBezTo>
                      <a:pt x="137" y="211"/>
                      <a:pt x="143" y="224"/>
                      <a:pt x="150" y="224"/>
                    </a:cubicBezTo>
                    <a:cubicBezTo>
                      <a:pt x="157" y="224"/>
                      <a:pt x="164" y="211"/>
                      <a:pt x="164" y="183"/>
                    </a:cubicBezTo>
                    <a:lnTo>
                      <a:pt x="191" y="156"/>
                    </a:lnTo>
                    <a:lnTo>
                      <a:pt x="272" y="102"/>
                    </a:lnTo>
                    <a:lnTo>
                      <a:pt x="272" y="48"/>
                    </a:lnTo>
                    <a:cubicBezTo>
                      <a:pt x="272" y="48"/>
                      <a:pt x="248" y="36"/>
                      <a:pt x="232" y="36"/>
                    </a:cubicBezTo>
                    <a:cubicBezTo>
                      <a:pt x="224" y="36"/>
                      <a:pt x="218" y="39"/>
                      <a:pt x="218" y="48"/>
                    </a:cubicBezTo>
                    <a:lnTo>
                      <a:pt x="191" y="48"/>
                    </a:lnTo>
                    <a:cubicBezTo>
                      <a:pt x="177" y="75"/>
                      <a:pt x="164" y="89"/>
                      <a:pt x="154" y="89"/>
                    </a:cubicBezTo>
                    <a:cubicBezTo>
                      <a:pt x="143" y="89"/>
                      <a:pt x="137" y="75"/>
                      <a:pt x="137" y="48"/>
                    </a:cubicBezTo>
                    <a:lnTo>
                      <a:pt x="82" y="21"/>
                    </a:lnTo>
                    <a:cubicBezTo>
                      <a:pt x="82" y="7"/>
                      <a:pt x="76" y="0"/>
                      <a:pt x="6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1;p44">
                <a:extLst>
                  <a:ext uri="{FF2B5EF4-FFF2-40B4-BE49-F238E27FC236}">
                    <a16:creationId xmlns:a16="http://schemas.microsoft.com/office/drawing/2014/main" xmlns="" id="{E8746001-5879-28FF-DF85-0C943ABA24E1}"/>
                  </a:ext>
                </a:extLst>
              </p:cNvPr>
              <p:cNvSpPr/>
              <p:nvPr/>
            </p:nvSpPr>
            <p:spPr>
              <a:xfrm>
                <a:off x="9751600" y="1643900"/>
                <a:ext cx="8150" cy="3750"/>
              </a:xfrm>
              <a:custGeom>
                <a:avLst/>
                <a:gdLst/>
                <a:ahLst/>
                <a:cxnLst/>
                <a:rect l="l" t="t" r="r" b="b"/>
                <a:pathLst>
                  <a:path w="326" h="150" extrusionOk="0">
                    <a:moveTo>
                      <a:pt x="55" y="1"/>
                    </a:moveTo>
                    <a:cubicBezTo>
                      <a:pt x="55" y="1"/>
                      <a:pt x="0" y="28"/>
                      <a:pt x="55" y="28"/>
                    </a:cubicBezTo>
                    <a:cubicBezTo>
                      <a:pt x="55" y="55"/>
                      <a:pt x="82" y="55"/>
                      <a:pt x="82" y="109"/>
                    </a:cubicBezTo>
                    <a:cubicBezTo>
                      <a:pt x="109" y="136"/>
                      <a:pt x="123" y="150"/>
                      <a:pt x="143" y="150"/>
                    </a:cubicBezTo>
                    <a:cubicBezTo>
                      <a:pt x="163" y="150"/>
                      <a:pt x="190" y="136"/>
                      <a:pt x="245" y="109"/>
                    </a:cubicBezTo>
                    <a:lnTo>
                      <a:pt x="272" y="55"/>
                    </a:lnTo>
                    <a:cubicBezTo>
                      <a:pt x="326" y="55"/>
                      <a:pt x="272" y="28"/>
                      <a:pt x="272" y="28"/>
                    </a:cubicBezTo>
                    <a:cubicBezTo>
                      <a:pt x="258" y="14"/>
                      <a:pt x="251" y="8"/>
                      <a:pt x="245" y="8"/>
                    </a:cubicBezTo>
                    <a:cubicBezTo>
                      <a:pt x="238" y="8"/>
                      <a:pt x="231" y="14"/>
                      <a:pt x="217" y="28"/>
                    </a:cubicBezTo>
                    <a:cubicBezTo>
                      <a:pt x="177" y="41"/>
                      <a:pt x="156" y="48"/>
                      <a:pt x="139" y="48"/>
                    </a:cubicBezTo>
                    <a:cubicBezTo>
                      <a:pt x="123" y="48"/>
                      <a:pt x="109" y="41"/>
                      <a:pt x="82" y="28"/>
                    </a:cubicBezTo>
                    <a:lnTo>
                      <a:pt x="82" y="1"/>
                    </a:ln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2;p44">
                <a:extLst>
                  <a:ext uri="{FF2B5EF4-FFF2-40B4-BE49-F238E27FC236}">
                    <a16:creationId xmlns:a16="http://schemas.microsoft.com/office/drawing/2014/main" xmlns="" id="{B30F1B57-ADF5-56A3-6718-80524E25423F}"/>
                  </a:ext>
                </a:extLst>
              </p:cNvPr>
              <p:cNvSpPr/>
              <p:nvPr/>
            </p:nvSpPr>
            <p:spPr>
              <a:xfrm>
                <a:off x="9737350" y="1629825"/>
                <a:ext cx="6125" cy="5125"/>
              </a:xfrm>
              <a:custGeom>
                <a:avLst/>
                <a:gdLst/>
                <a:ahLst/>
                <a:cxnLst/>
                <a:rect l="l" t="t" r="r" b="b"/>
                <a:pathLst>
                  <a:path w="245" h="205" extrusionOk="0">
                    <a:moveTo>
                      <a:pt x="164" y="1"/>
                    </a:moveTo>
                    <a:cubicBezTo>
                      <a:pt x="150" y="1"/>
                      <a:pt x="136" y="8"/>
                      <a:pt x="109" y="21"/>
                    </a:cubicBezTo>
                    <a:lnTo>
                      <a:pt x="28" y="76"/>
                    </a:lnTo>
                    <a:cubicBezTo>
                      <a:pt x="1" y="130"/>
                      <a:pt x="1" y="130"/>
                      <a:pt x="28" y="184"/>
                    </a:cubicBezTo>
                    <a:cubicBezTo>
                      <a:pt x="55" y="198"/>
                      <a:pt x="69" y="204"/>
                      <a:pt x="79" y="204"/>
                    </a:cubicBezTo>
                    <a:cubicBezTo>
                      <a:pt x="89" y="204"/>
                      <a:pt x="96" y="198"/>
                      <a:pt x="109" y="184"/>
                    </a:cubicBezTo>
                    <a:lnTo>
                      <a:pt x="136" y="157"/>
                    </a:lnTo>
                    <a:cubicBezTo>
                      <a:pt x="164" y="130"/>
                      <a:pt x="164" y="76"/>
                      <a:pt x="218" y="76"/>
                    </a:cubicBezTo>
                    <a:cubicBezTo>
                      <a:pt x="245" y="48"/>
                      <a:pt x="245" y="48"/>
                      <a:pt x="218" y="21"/>
                    </a:cubicBezTo>
                    <a:cubicBezTo>
                      <a:pt x="191" y="8"/>
                      <a:pt x="177" y="1"/>
                      <a:pt x="164"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13;p44">
                <a:extLst>
                  <a:ext uri="{FF2B5EF4-FFF2-40B4-BE49-F238E27FC236}">
                    <a16:creationId xmlns:a16="http://schemas.microsoft.com/office/drawing/2014/main" xmlns="" id="{06C9688B-8815-9B68-397C-3FF8CACFB86E}"/>
                  </a:ext>
                </a:extLst>
              </p:cNvPr>
              <p:cNvSpPr/>
              <p:nvPr/>
            </p:nvSpPr>
            <p:spPr>
              <a:xfrm>
                <a:off x="9761775" y="1661700"/>
                <a:ext cx="6125" cy="5800"/>
              </a:xfrm>
              <a:custGeom>
                <a:avLst/>
                <a:gdLst/>
                <a:ahLst/>
                <a:cxnLst/>
                <a:rect l="l" t="t" r="r" b="b"/>
                <a:pathLst>
                  <a:path w="245" h="232" extrusionOk="0">
                    <a:moveTo>
                      <a:pt x="183" y="1"/>
                    </a:moveTo>
                    <a:cubicBezTo>
                      <a:pt x="170" y="1"/>
                      <a:pt x="149" y="8"/>
                      <a:pt x="109" y="21"/>
                    </a:cubicBezTo>
                    <a:lnTo>
                      <a:pt x="55" y="102"/>
                    </a:lnTo>
                    <a:cubicBezTo>
                      <a:pt x="0" y="130"/>
                      <a:pt x="0" y="130"/>
                      <a:pt x="55" y="211"/>
                    </a:cubicBezTo>
                    <a:cubicBezTo>
                      <a:pt x="68" y="225"/>
                      <a:pt x="75" y="231"/>
                      <a:pt x="82" y="231"/>
                    </a:cubicBezTo>
                    <a:cubicBezTo>
                      <a:pt x="88" y="231"/>
                      <a:pt x="95" y="225"/>
                      <a:pt x="109" y="211"/>
                    </a:cubicBezTo>
                    <a:lnTo>
                      <a:pt x="136" y="157"/>
                    </a:lnTo>
                    <a:cubicBezTo>
                      <a:pt x="190" y="157"/>
                      <a:pt x="190" y="130"/>
                      <a:pt x="217" y="130"/>
                    </a:cubicBezTo>
                    <a:cubicBezTo>
                      <a:pt x="244" y="75"/>
                      <a:pt x="244" y="21"/>
                      <a:pt x="217" y="21"/>
                    </a:cubicBezTo>
                    <a:cubicBezTo>
                      <a:pt x="204" y="8"/>
                      <a:pt x="197" y="1"/>
                      <a:pt x="183"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14;p44">
                <a:extLst>
                  <a:ext uri="{FF2B5EF4-FFF2-40B4-BE49-F238E27FC236}">
                    <a16:creationId xmlns:a16="http://schemas.microsoft.com/office/drawing/2014/main" xmlns="" id="{3793E276-9575-A0DB-B0A1-77E533D1B599}"/>
                  </a:ext>
                </a:extLst>
              </p:cNvPr>
              <p:cNvSpPr/>
              <p:nvPr/>
            </p:nvSpPr>
            <p:spPr>
              <a:xfrm>
                <a:off x="9723800" y="1643400"/>
                <a:ext cx="5450" cy="5100"/>
              </a:xfrm>
              <a:custGeom>
                <a:avLst/>
                <a:gdLst/>
                <a:ahLst/>
                <a:cxnLst/>
                <a:rect l="l" t="t" r="r" b="b"/>
                <a:pathLst>
                  <a:path w="218" h="204" extrusionOk="0">
                    <a:moveTo>
                      <a:pt x="95" y="0"/>
                    </a:moveTo>
                    <a:cubicBezTo>
                      <a:pt x="89" y="0"/>
                      <a:pt x="82" y="7"/>
                      <a:pt x="82" y="21"/>
                    </a:cubicBezTo>
                    <a:cubicBezTo>
                      <a:pt x="0" y="48"/>
                      <a:pt x="0" y="48"/>
                      <a:pt x="82" y="129"/>
                    </a:cubicBezTo>
                    <a:cubicBezTo>
                      <a:pt x="82" y="129"/>
                      <a:pt x="82" y="156"/>
                      <a:pt x="109" y="156"/>
                    </a:cubicBezTo>
                    <a:cubicBezTo>
                      <a:pt x="82" y="156"/>
                      <a:pt x="82" y="156"/>
                      <a:pt x="109" y="184"/>
                    </a:cubicBezTo>
                    <a:cubicBezTo>
                      <a:pt x="122" y="197"/>
                      <a:pt x="129" y="204"/>
                      <a:pt x="136" y="204"/>
                    </a:cubicBezTo>
                    <a:cubicBezTo>
                      <a:pt x="143" y="204"/>
                      <a:pt x="150" y="197"/>
                      <a:pt x="163" y="184"/>
                    </a:cubicBezTo>
                    <a:cubicBezTo>
                      <a:pt x="217" y="156"/>
                      <a:pt x="217" y="156"/>
                      <a:pt x="163" y="129"/>
                    </a:cubicBezTo>
                    <a:cubicBezTo>
                      <a:pt x="136" y="75"/>
                      <a:pt x="109" y="48"/>
                      <a:pt x="109" y="21"/>
                    </a:cubicBezTo>
                    <a:cubicBezTo>
                      <a:pt x="109" y="7"/>
                      <a:pt x="102" y="0"/>
                      <a:pt x="9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15;p44">
                <a:extLst>
                  <a:ext uri="{FF2B5EF4-FFF2-40B4-BE49-F238E27FC236}">
                    <a16:creationId xmlns:a16="http://schemas.microsoft.com/office/drawing/2014/main" xmlns="" id="{F35897EA-1764-2969-C2B1-16EFA17411AC}"/>
                  </a:ext>
                </a:extLst>
              </p:cNvPr>
              <p:cNvSpPr/>
              <p:nvPr/>
            </p:nvSpPr>
            <p:spPr>
              <a:xfrm>
                <a:off x="9727175" y="1633900"/>
                <a:ext cx="5450" cy="5625"/>
              </a:xfrm>
              <a:custGeom>
                <a:avLst/>
                <a:gdLst/>
                <a:ahLst/>
                <a:cxnLst/>
                <a:rect l="l" t="t" r="r" b="b"/>
                <a:pathLst>
                  <a:path w="218" h="225" extrusionOk="0">
                    <a:moveTo>
                      <a:pt x="79" y="1"/>
                    </a:moveTo>
                    <a:cubicBezTo>
                      <a:pt x="69" y="1"/>
                      <a:pt x="55" y="7"/>
                      <a:pt x="28" y="21"/>
                    </a:cubicBezTo>
                    <a:cubicBezTo>
                      <a:pt x="1" y="48"/>
                      <a:pt x="1" y="48"/>
                      <a:pt x="28" y="102"/>
                    </a:cubicBezTo>
                    <a:cubicBezTo>
                      <a:pt x="82" y="130"/>
                      <a:pt x="109" y="157"/>
                      <a:pt x="109" y="184"/>
                    </a:cubicBezTo>
                    <a:cubicBezTo>
                      <a:pt x="123" y="211"/>
                      <a:pt x="130" y="224"/>
                      <a:pt x="137" y="224"/>
                    </a:cubicBezTo>
                    <a:cubicBezTo>
                      <a:pt x="143" y="224"/>
                      <a:pt x="150" y="211"/>
                      <a:pt x="164" y="184"/>
                    </a:cubicBezTo>
                    <a:cubicBezTo>
                      <a:pt x="164" y="157"/>
                      <a:pt x="218" y="157"/>
                      <a:pt x="164" y="130"/>
                    </a:cubicBezTo>
                    <a:lnTo>
                      <a:pt x="137" y="102"/>
                    </a:lnTo>
                    <a:cubicBezTo>
                      <a:pt x="137" y="48"/>
                      <a:pt x="109" y="48"/>
                      <a:pt x="109" y="21"/>
                    </a:cubicBezTo>
                    <a:cubicBezTo>
                      <a:pt x="96" y="7"/>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16;p44">
                <a:extLst>
                  <a:ext uri="{FF2B5EF4-FFF2-40B4-BE49-F238E27FC236}">
                    <a16:creationId xmlns:a16="http://schemas.microsoft.com/office/drawing/2014/main" xmlns="" id="{336790AE-2977-75F8-1A37-A0DBC7553D01}"/>
                  </a:ext>
                </a:extLst>
              </p:cNvPr>
              <p:cNvSpPr/>
              <p:nvPr/>
            </p:nvSpPr>
            <p:spPr>
              <a:xfrm>
                <a:off x="9787550" y="1642200"/>
                <a:ext cx="6125" cy="4850"/>
              </a:xfrm>
              <a:custGeom>
                <a:avLst/>
                <a:gdLst/>
                <a:ahLst/>
                <a:cxnLst/>
                <a:rect l="l" t="t" r="r" b="b"/>
                <a:pathLst>
                  <a:path w="245" h="194" extrusionOk="0">
                    <a:moveTo>
                      <a:pt x="163" y="1"/>
                    </a:moveTo>
                    <a:cubicBezTo>
                      <a:pt x="156" y="1"/>
                      <a:pt x="149" y="15"/>
                      <a:pt x="136" y="42"/>
                    </a:cubicBezTo>
                    <a:cubicBezTo>
                      <a:pt x="109" y="69"/>
                      <a:pt x="54" y="96"/>
                      <a:pt x="27" y="96"/>
                    </a:cubicBezTo>
                    <a:cubicBezTo>
                      <a:pt x="0" y="96"/>
                      <a:pt x="0" y="123"/>
                      <a:pt x="27" y="123"/>
                    </a:cubicBezTo>
                    <a:cubicBezTo>
                      <a:pt x="44" y="175"/>
                      <a:pt x="51" y="193"/>
                      <a:pt x="74" y="193"/>
                    </a:cubicBezTo>
                    <a:cubicBezTo>
                      <a:pt x="87" y="193"/>
                      <a:pt x="106" y="187"/>
                      <a:pt x="136" y="177"/>
                    </a:cubicBezTo>
                    <a:lnTo>
                      <a:pt x="190" y="96"/>
                    </a:lnTo>
                    <a:cubicBezTo>
                      <a:pt x="244" y="69"/>
                      <a:pt x="244" y="69"/>
                      <a:pt x="190" y="42"/>
                    </a:cubicBezTo>
                    <a:cubicBezTo>
                      <a:pt x="176" y="15"/>
                      <a:pt x="170" y="1"/>
                      <a:pt x="163"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17;p44">
                <a:extLst>
                  <a:ext uri="{FF2B5EF4-FFF2-40B4-BE49-F238E27FC236}">
                    <a16:creationId xmlns:a16="http://schemas.microsoft.com/office/drawing/2014/main" xmlns="" id="{956CB176-7D82-787D-3FE8-8A78D21534DE}"/>
                  </a:ext>
                </a:extLst>
              </p:cNvPr>
              <p:cNvSpPr/>
              <p:nvPr/>
            </p:nvSpPr>
            <p:spPr>
              <a:xfrm>
                <a:off x="9801100" y="1657475"/>
                <a:ext cx="6125" cy="4425"/>
              </a:xfrm>
              <a:custGeom>
                <a:avLst/>
                <a:gdLst/>
                <a:ahLst/>
                <a:cxnLst/>
                <a:rect l="l" t="t" r="r" b="b"/>
                <a:pathLst>
                  <a:path w="245" h="177" extrusionOk="0">
                    <a:moveTo>
                      <a:pt x="190" y="0"/>
                    </a:moveTo>
                    <a:lnTo>
                      <a:pt x="136" y="27"/>
                    </a:lnTo>
                    <a:cubicBezTo>
                      <a:pt x="109" y="54"/>
                      <a:pt x="55" y="109"/>
                      <a:pt x="28" y="109"/>
                    </a:cubicBezTo>
                    <a:cubicBezTo>
                      <a:pt x="0" y="109"/>
                      <a:pt x="0" y="136"/>
                      <a:pt x="28" y="136"/>
                    </a:cubicBezTo>
                    <a:cubicBezTo>
                      <a:pt x="41" y="163"/>
                      <a:pt x="48" y="177"/>
                      <a:pt x="62" y="177"/>
                    </a:cubicBezTo>
                    <a:cubicBezTo>
                      <a:pt x="75" y="177"/>
                      <a:pt x="95" y="163"/>
                      <a:pt x="136" y="136"/>
                    </a:cubicBezTo>
                    <a:cubicBezTo>
                      <a:pt x="136" y="136"/>
                      <a:pt x="163" y="136"/>
                      <a:pt x="163" y="109"/>
                    </a:cubicBezTo>
                    <a:lnTo>
                      <a:pt x="190" y="54"/>
                    </a:lnTo>
                    <a:cubicBezTo>
                      <a:pt x="245" y="27"/>
                      <a:pt x="245" y="27"/>
                      <a:pt x="190"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18;p44">
                <a:extLst>
                  <a:ext uri="{FF2B5EF4-FFF2-40B4-BE49-F238E27FC236}">
                    <a16:creationId xmlns:a16="http://schemas.microsoft.com/office/drawing/2014/main" xmlns="" id="{64DD729F-12A6-B209-7236-3B4DBC2D1F86}"/>
                  </a:ext>
                </a:extLst>
              </p:cNvPr>
              <p:cNvSpPr/>
              <p:nvPr/>
            </p:nvSpPr>
            <p:spPr>
              <a:xfrm>
                <a:off x="9815350" y="1633900"/>
                <a:ext cx="5450" cy="5625"/>
              </a:xfrm>
              <a:custGeom>
                <a:avLst/>
                <a:gdLst/>
                <a:ahLst/>
                <a:cxnLst/>
                <a:rect l="l" t="t" r="r" b="b"/>
                <a:pathLst>
                  <a:path w="218" h="225" extrusionOk="0">
                    <a:moveTo>
                      <a:pt x="95" y="1"/>
                    </a:moveTo>
                    <a:cubicBezTo>
                      <a:pt x="88" y="1"/>
                      <a:pt x="81" y="7"/>
                      <a:pt x="81" y="21"/>
                    </a:cubicBezTo>
                    <a:cubicBezTo>
                      <a:pt x="5" y="46"/>
                      <a:pt x="0" y="48"/>
                      <a:pt x="67" y="138"/>
                    </a:cubicBezTo>
                    <a:lnTo>
                      <a:pt x="67" y="138"/>
                    </a:lnTo>
                    <a:cubicBezTo>
                      <a:pt x="65" y="137"/>
                      <a:pt x="63" y="136"/>
                      <a:pt x="61" y="136"/>
                    </a:cubicBezTo>
                    <a:lnTo>
                      <a:pt x="61" y="136"/>
                    </a:lnTo>
                    <a:cubicBezTo>
                      <a:pt x="54" y="136"/>
                      <a:pt x="54" y="143"/>
                      <a:pt x="81" y="157"/>
                    </a:cubicBezTo>
                    <a:cubicBezTo>
                      <a:pt x="76" y="150"/>
                      <a:pt x="72" y="144"/>
                      <a:pt x="67" y="138"/>
                    </a:cubicBezTo>
                    <a:lnTo>
                      <a:pt x="67" y="138"/>
                    </a:lnTo>
                    <a:cubicBezTo>
                      <a:pt x="74" y="140"/>
                      <a:pt x="81" y="146"/>
                      <a:pt x="81" y="157"/>
                    </a:cubicBezTo>
                    <a:lnTo>
                      <a:pt x="109" y="184"/>
                    </a:lnTo>
                    <a:cubicBezTo>
                      <a:pt x="122" y="211"/>
                      <a:pt x="129" y="224"/>
                      <a:pt x="136" y="224"/>
                    </a:cubicBezTo>
                    <a:cubicBezTo>
                      <a:pt x="142" y="224"/>
                      <a:pt x="149" y="211"/>
                      <a:pt x="163" y="184"/>
                    </a:cubicBezTo>
                    <a:cubicBezTo>
                      <a:pt x="217" y="157"/>
                      <a:pt x="217" y="157"/>
                      <a:pt x="163" y="130"/>
                    </a:cubicBezTo>
                    <a:cubicBezTo>
                      <a:pt x="136" y="102"/>
                      <a:pt x="109" y="48"/>
                      <a:pt x="109" y="21"/>
                    </a:cubicBezTo>
                    <a:cubicBezTo>
                      <a:pt x="109" y="7"/>
                      <a:pt x="102" y="1"/>
                      <a:pt x="9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19;p44">
                <a:extLst>
                  <a:ext uri="{FF2B5EF4-FFF2-40B4-BE49-F238E27FC236}">
                    <a16:creationId xmlns:a16="http://schemas.microsoft.com/office/drawing/2014/main" xmlns="" id="{7E1096E1-4593-1D89-D241-AFA97A701177}"/>
                  </a:ext>
                </a:extLst>
              </p:cNvPr>
              <p:cNvSpPr/>
              <p:nvPr/>
            </p:nvSpPr>
            <p:spPr>
              <a:xfrm>
                <a:off x="9799075" y="1618475"/>
                <a:ext cx="5450" cy="5625"/>
              </a:xfrm>
              <a:custGeom>
                <a:avLst/>
                <a:gdLst/>
                <a:ahLst/>
                <a:cxnLst/>
                <a:rect l="l" t="t" r="r" b="b"/>
                <a:pathLst>
                  <a:path w="218" h="225" extrusionOk="0">
                    <a:moveTo>
                      <a:pt x="95" y="1"/>
                    </a:moveTo>
                    <a:cubicBezTo>
                      <a:pt x="88" y="1"/>
                      <a:pt x="81" y="14"/>
                      <a:pt x="81" y="41"/>
                    </a:cubicBezTo>
                    <a:cubicBezTo>
                      <a:pt x="0" y="96"/>
                      <a:pt x="0" y="96"/>
                      <a:pt x="81" y="177"/>
                    </a:cubicBezTo>
                    <a:lnTo>
                      <a:pt x="109" y="204"/>
                    </a:lnTo>
                    <a:cubicBezTo>
                      <a:pt x="122" y="218"/>
                      <a:pt x="129" y="224"/>
                      <a:pt x="139" y="224"/>
                    </a:cubicBezTo>
                    <a:cubicBezTo>
                      <a:pt x="149" y="224"/>
                      <a:pt x="163" y="218"/>
                      <a:pt x="190" y="204"/>
                    </a:cubicBezTo>
                    <a:cubicBezTo>
                      <a:pt x="217" y="177"/>
                      <a:pt x="217" y="177"/>
                      <a:pt x="190" y="123"/>
                    </a:cubicBezTo>
                    <a:cubicBezTo>
                      <a:pt x="136" y="96"/>
                      <a:pt x="109" y="68"/>
                      <a:pt x="109" y="41"/>
                    </a:cubicBezTo>
                    <a:cubicBezTo>
                      <a:pt x="109" y="14"/>
                      <a:pt x="102" y="1"/>
                      <a:pt x="9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20;p44">
                <a:extLst>
                  <a:ext uri="{FF2B5EF4-FFF2-40B4-BE49-F238E27FC236}">
                    <a16:creationId xmlns:a16="http://schemas.microsoft.com/office/drawing/2014/main" xmlns="" id="{3DD8966E-3F50-3ED7-37A7-1FDFBE7B7040}"/>
                  </a:ext>
                </a:extLst>
              </p:cNvPr>
              <p:cNvSpPr/>
              <p:nvPr/>
            </p:nvSpPr>
            <p:spPr>
              <a:xfrm>
                <a:off x="9794325" y="1625250"/>
                <a:ext cx="4775" cy="4950"/>
              </a:xfrm>
              <a:custGeom>
                <a:avLst/>
                <a:gdLst/>
                <a:ahLst/>
                <a:cxnLst/>
                <a:rect l="l" t="t" r="r" b="b"/>
                <a:pathLst>
                  <a:path w="191" h="198" extrusionOk="0">
                    <a:moveTo>
                      <a:pt x="136" y="1"/>
                    </a:moveTo>
                    <a:cubicBezTo>
                      <a:pt x="129" y="1"/>
                      <a:pt x="122" y="14"/>
                      <a:pt x="109" y="42"/>
                    </a:cubicBezTo>
                    <a:cubicBezTo>
                      <a:pt x="109" y="69"/>
                      <a:pt x="54" y="69"/>
                      <a:pt x="27" y="96"/>
                    </a:cubicBezTo>
                    <a:cubicBezTo>
                      <a:pt x="0" y="123"/>
                      <a:pt x="0" y="123"/>
                      <a:pt x="27" y="177"/>
                    </a:cubicBezTo>
                    <a:cubicBezTo>
                      <a:pt x="41" y="191"/>
                      <a:pt x="48" y="198"/>
                      <a:pt x="58" y="198"/>
                    </a:cubicBezTo>
                    <a:cubicBezTo>
                      <a:pt x="68" y="198"/>
                      <a:pt x="82" y="191"/>
                      <a:pt x="109" y="177"/>
                    </a:cubicBezTo>
                    <a:lnTo>
                      <a:pt x="136" y="123"/>
                    </a:lnTo>
                    <a:lnTo>
                      <a:pt x="163" y="96"/>
                    </a:lnTo>
                    <a:cubicBezTo>
                      <a:pt x="190" y="69"/>
                      <a:pt x="190" y="69"/>
                      <a:pt x="163" y="42"/>
                    </a:cubicBezTo>
                    <a:cubicBezTo>
                      <a:pt x="149" y="14"/>
                      <a:pt x="143" y="1"/>
                      <a:pt x="136"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21;p44">
                <a:extLst>
                  <a:ext uri="{FF2B5EF4-FFF2-40B4-BE49-F238E27FC236}">
                    <a16:creationId xmlns:a16="http://schemas.microsoft.com/office/drawing/2014/main" xmlns="" id="{EC013119-E329-6764-1CCD-FE44E16F55DE}"/>
                  </a:ext>
                </a:extLst>
              </p:cNvPr>
              <p:cNvSpPr/>
              <p:nvPr/>
            </p:nvSpPr>
            <p:spPr>
              <a:xfrm>
                <a:off x="9766525" y="1650175"/>
                <a:ext cx="5450" cy="4275"/>
              </a:xfrm>
              <a:custGeom>
                <a:avLst/>
                <a:gdLst/>
                <a:ahLst/>
                <a:cxnLst/>
                <a:rect l="l" t="t" r="r" b="b"/>
                <a:pathLst>
                  <a:path w="218" h="171" extrusionOk="0">
                    <a:moveTo>
                      <a:pt x="160" y="1"/>
                    </a:moveTo>
                    <a:cubicBezTo>
                      <a:pt x="149" y="1"/>
                      <a:pt x="136" y="7"/>
                      <a:pt x="109" y="21"/>
                    </a:cubicBezTo>
                    <a:cubicBezTo>
                      <a:pt x="82" y="48"/>
                      <a:pt x="54" y="75"/>
                      <a:pt x="27" y="75"/>
                    </a:cubicBezTo>
                    <a:cubicBezTo>
                      <a:pt x="0" y="75"/>
                      <a:pt x="0" y="129"/>
                      <a:pt x="27" y="129"/>
                    </a:cubicBezTo>
                    <a:cubicBezTo>
                      <a:pt x="41" y="157"/>
                      <a:pt x="48" y="170"/>
                      <a:pt x="58" y="170"/>
                    </a:cubicBezTo>
                    <a:cubicBezTo>
                      <a:pt x="68" y="170"/>
                      <a:pt x="82" y="157"/>
                      <a:pt x="109" y="129"/>
                    </a:cubicBezTo>
                    <a:cubicBezTo>
                      <a:pt x="109" y="129"/>
                      <a:pt x="163" y="129"/>
                      <a:pt x="163" y="75"/>
                    </a:cubicBezTo>
                    <a:lnTo>
                      <a:pt x="190" y="48"/>
                    </a:lnTo>
                    <a:cubicBezTo>
                      <a:pt x="217" y="48"/>
                      <a:pt x="217" y="48"/>
                      <a:pt x="190" y="21"/>
                    </a:cubicBezTo>
                    <a:cubicBezTo>
                      <a:pt x="176" y="7"/>
                      <a:pt x="170" y="1"/>
                      <a:pt x="160"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22;p44">
                <a:extLst>
                  <a:ext uri="{FF2B5EF4-FFF2-40B4-BE49-F238E27FC236}">
                    <a16:creationId xmlns:a16="http://schemas.microsoft.com/office/drawing/2014/main" xmlns="" id="{425E689A-9F69-F19E-BC6F-E7E4C21738A2}"/>
                  </a:ext>
                </a:extLst>
              </p:cNvPr>
              <p:cNvSpPr/>
              <p:nvPr/>
            </p:nvSpPr>
            <p:spPr>
              <a:xfrm>
                <a:off x="9811950" y="1675275"/>
                <a:ext cx="6125" cy="5625"/>
              </a:xfrm>
              <a:custGeom>
                <a:avLst/>
                <a:gdLst/>
                <a:ahLst/>
                <a:cxnLst/>
                <a:rect l="l" t="t" r="r" b="b"/>
                <a:pathLst>
                  <a:path w="245" h="225" extrusionOk="0">
                    <a:moveTo>
                      <a:pt x="95" y="0"/>
                    </a:moveTo>
                    <a:cubicBezTo>
                      <a:pt x="89" y="0"/>
                      <a:pt x="82" y="7"/>
                      <a:pt x="82" y="21"/>
                    </a:cubicBezTo>
                    <a:cubicBezTo>
                      <a:pt x="0" y="75"/>
                      <a:pt x="0" y="75"/>
                      <a:pt x="82" y="129"/>
                    </a:cubicBezTo>
                    <a:cubicBezTo>
                      <a:pt x="82" y="129"/>
                      <a:pt x="82" y="156"/>
                      <a:pt x="109" y="156"/>
                    </a:cubicBezTo>
                    <a:lnTo>
                      <a:pt x="136" y="183"/>
                    </a:lnTo>
                    <a:cubicBezTo>
                      <a:pt x="150" y="210"/>
                      <a:pt x="156" y="224"/>
                      <a:pt x="167" y="224"/>
                    </a:cubicBezTo>
                    <a:cubicBezTo>
                      <a:pt x="177" y="224"/>
                      <a:pt x="190" y="210"/>
                      <a:pt x="217" y="183"/>
                    </a:cubicBezTo>
                    <a:cubicBezTo>
                      <a:pt x="245" y="156"/>
                      <a:pt x="245" y="156"/>
                      <a:pt x="217" y="129"/>
                    </a:cubicBezTo>
                    <a:cubicBezTo>
                      <a:pt x="163" y="75"/>
                      <a:pt x="136" y="75"/>
                      <a:pt x="109" y="21"/>
                    </a:cubicBezTo>
                    <a:cubicBezTo>
                      <a:pt x="109" y="7"/>
                      <a:pt x="102" y="0"/>
                      <a:pt x="9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3;p44">
                <a:extLst>
                  <a:ext uri="{FF2B5EF4-FFF2-40B4-BE49-F238E27FC236}">
                    <a16:creationId xmlns:a16="http://schemas.microsoft.com/office/drawing/2014/main" xmlns="" id="{A1FE840A-0447-029B-EA6E-0103E0A2F292}"/>
                  </a:ext>
                </a:extLst>
              </p:cNvPr>
              <p:cNvSpPr/>
              <p:nvPr/>
            </p:nvSpPr>
            <p:spPr>
              <a:xfrm>
                <a:off x="9717025" y="1573550"/>
                <a:ext cx="5450" cy="4950"/>
              </a:xfrm>
              <a:custGeom>
                <a:avLst/>
                <a:gdLst/>
                <a:ahLst/>
                <a:cxnLst/>
                <a:rect l="l" t="t" r="r" b="b"/>
                <a:pathLst>
                  <a:path w="218" h="198" extrusionOk="0">
                    <a:moveTo>
                      <a:pt x="159" y="1"/>
                    </a:moveTo>
                    <a:cubicBezTo>
                      <a:pt x="156" y="1"/>
                      <a:pt x="149" y="7"/>
                      <a:pt x="136" y="21"/>
                    </a:cubicBezTo>
                    <a:cubicBezTo>
                      <a:pt x="109" y="75"/>
                      <a:pt x="54" y="102"/>
                      <a:pt x="27" y="102"/>
                    </a:cubicBezTo>
                    <a:cubicBezTo>
                      <a:pt x="0" y="130"/>
                      <a:pt x="0" y="130"/>
                      <a:pt x="27" y="157"/>
                    </a:cubicBezTo>
                    <a:cubicBezTo>
                      <a:pt x="54" y="184"/>
                      <a:pt x="68" y="197"/>
                      <a:pt x="78" y="197"/>
                    </a:cubicBezTo>
                    <a:cubicBezTo>
                      <a:pt x="88" y="197"/>
                      <a:pt x="95" y="184"/>
                      <a:pt x="109" y="157"/>
                    </a:cubicBezTo>
                    <a:lnTo>
                      <a:pt x="136" y="130"/>
                    </a:lnTo>
                    <a:lnTo>
                      <a:pt x="163" y="102"/>
                    </a:lnTo>
                    <a:cubicBezTo>
                      <a:pt x="217" y="75"/>
                      <a:pt x="217" y="75"/>
                      <a:pt x="163" y="21"/>
                    </a:cubicBezTo>
                    <a:cubicBezTo>
                      <a:pt x="163" y="7"/>
                      <a:pt x="163" y="1"/>
                      <a:pt x="15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24;p44">
                <a:extLst>
                  <a:ext uri="{FF2B5EF4-FFF2-40B4-BE49-F238E27FC236}">
                    <a16:creationId xmlns:a16="http://schemas.microsoft.com/office/drawing/2014/main" xmlns="" id="{057D764E-D312-29E1-012B-CAA19B45CDD9}"/>
                  </a:ext>
                </a:extLst>
              </p:cNvPr>
              <p:cNvSpPr/>
              <p:nvPr/>
            </p:nvSpPr>
            <p:spPr>
              <a:xfrm>
                <a:off x="9731925" y="1589150"/>
                <a:ext cx="6125" cy="5100"/>
              </a:xfrm>
              <a:custGeom>
                <a:avLst/>
                <a:gdLst/>
                <a:ahLst/>
                <a:cxnLst/>
                <a:rect l="l" t="t" r="r" b="b"/>
                <a:pathLst>
                  <a:path w="245" h="204" extrusionOk="0">
                    <a:moveTo>
                      <a:pt x="109" y="1"/>
                    </a:moveTo>
                    <a:cubicBezTo>
                      <a:pt x="103" y="1"/>
                      <a:pt x="96" y="7"/>
                      <a:pt x="82" y="21"/>
                    </a:cubicBezTo>
                    <a:cubicBezTo>
                      <a:pt x="55" y="48"/>
                      <a:pt x="1" y="48"/>
                      <a:pt x="55" y="75"/>
                    </a:cubicBezTo>
                    <a:lnTo>
                      <a:pt x="82" y="129"/>
                    </a:lnTo>
                    <a:cubicBezTo>
                      <a:pt x="82" y="156"/>
                      <a:pt x="109" y="156"/>
                      <a:pt x="109" y="184"/>
                    </a:cubicBezTo>
                    <a:cubicBezTo>
                      <a:pt x="150" y="197"/>
                      <a:pt x="170" y="204"/>
                      <a:pt x="184" y="204"/>
                    </a:cubicBezTo>
                    <a:cubicBezTo>
                      <a:pt x="198" y="204"/>
                      <a:pt x="204" y="197"/>
                      <a:pt x="218" y="184"/>
                    </a:cubicBezTo>
                    <a:cubicBezTo>
                      <a:pt x="245" y="156"/>
                      <a:pt x="245" y="156"/>
                      <a:pt x="218" y="129"/>
                    </a:cubicBezTo>
                    <a:cubicBezTo>
                      <a:pt x="191" y="75"/>
                      <a:pt x="136" y="48"/>
                      <a:pt x="136" y="21"/>
                    </a:cubicBezTo>
                    <a:cubicBezTo>
                      <a:pt x="123" y="7"/>
                      <a:pt x="116" y="1"/>
                      <a:pt x="10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25;p44">
                <a:extLst>
                  <a:ext uri="{FF2B5EF4-FFF2-40B4-BE49-F238E27FC236}">
                    <a16:creationId xmlns:a16="http://schemas.microsoft.com/office/drawing/2014/main" xmlns="" id="{6ECDA3C9-7AFB-BC08-1F0C-F399E1398BFB}"/>
                  </a:ext>
                </a:extLst>
              </p:cNvPr>
              <p:cNvSpPr/>
              <p:nvPr/>
            </p:nvSpPr>
            <p:spPr>
              <a:xfrm>
                <a:off x="9712275" y="1649000"/>
                <a:ext cx="4775" cy="5600"/>
              </a:xfrm>
              <a:custGeom>
                <a:avLst/>
                <a:gdLst/>
                <a:ahLst/>
                <a:cxnLst/>
                <a:rect l="l" t="t" r="r" b="b"/>
                <a:pathLst>
                  <a:path w="191" h="224" extrusionOk="0">
                    <a:moveTo>
                      <a:pt x="55" y="0"/>
                    </a:moveTo>
                    <a:cubicBezTo>
                      <a:pt x="48" y="0"/>
                      <a:pt x="41" y="14"/>
                      <a:pt x="27" y="41"/>
                    </a:cubicBezTo>
                    <a:cubicBezTo>
                      <a:pt x="0" y="95"/>
                      <a:pt x="0" y="122"/>
                      <a:pt x="27" y="122"/>
                    </a:cubicBezTo>
                    <a:lnTo>
                      <a:pt x="55" y="176"/>
                    </a:lnTo>
                    <a:lnTo>
                      <a:pt x="82" y="204"/>
                    </a:lnTo>
                    <a:cubicBezTo>
                      <a:pt x="109" y="217"/>
                      <a:pt x="122" y="224"/>
                      <a:pt x="132" y="224"/>
                    </a:cubicBezTo>
                    <a:cubicBezTo>
                      <a:pt x="143" y="224"/>
                      <a:pt x="149" y="217"/>
                      <a:pt x="163" y="204"/>
                    </a:cubicBezTo>
                    <a:cubicBezTo>
                      <a:pt x="190" y="176"/>
                      <a:pt x="190" y="176"/>
                      <a:pt x="163" y="122"/>
                    </a:cubicBezTo>
                    <a:cubicBezTo>
                      <a:pt x="136" y="95"/>
                      <a:pt x="82" y="68"/>
                      <a:pt x="82" y="41"/>
                    </a:cubicBezTo>
                    <a:cubicBezTo>
                      <a:pt x="68" y="14"/>
                      <a:pt x="61"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26;p44">
                <a:extLst>
                  <a:ext uri="{FF2B5EF4-FFF2-40B4-BE49-F238E27FC236}">
                    <a16:creationId xmlns:a16="http://schemas.microsoft.com/office/drawing/2014/main" xmlns="" id="{4B84048E-B523-5A0D-9B31-3E4D8B4DBAA7}"/>
                  </a:ext>
                </a:extLst>
              </p:cNvPr>
              <p:cNvSpPr/>
              <p:nvPr/>
            </p:nvSpPr>
            <p:spPr>
              <a:xfrm>
                <a:off x="9719725" y="1660350"/>
                <a:ext cx="4775" cy="4425"/>
              </a:xfrm>
              <a:custGeom>
                <a:avLst/>
                <a:gdLst/>
                <a:ahLst/>
                <a:cxnLst/>
                <a:rect l="l" t="t" r="r" b="b"/>
                <a:pathLst>
                  <a:path w="191" h="177" extrusionOk="0">
                    <a:moveTo>
                      <a:pt x="136" y="1"/>
                    </a:moveTo>
                    <a:cubicBezTo>
                      <a:pt x="129" y="1"/>
                      <a:pt x="123" y="7"/>
                      <a:pt x="109" y="21"/>
                    </a:cubicBezTo>
                    <a:lnTo>
                      <a:pt x="55" y="48"/>
                    </a:lnTo>
                    <a:lnTo>
                      <a:pt x="28" y="75"/>
                    </a:lnTo>
                    <a:cubicBezTo>
                      <a:pt x="1" y="102"/>
                      <a:pt x="1" y="102"/>
                      <a:pt x="28" y="156"/>
                    </a:cubicBezTo>
                    <a:cubicBezTo>
                      <a:pt x="41" y="170"/>
                      <a:pt x="48" y="177"/>
                      <a:pt x="58" y="177"/>
                    </a:cubicBezTo>
                    <a:cubicBezTo>
                      <a:pt x="68" y="177"/>
                      <a:pt x="82" y="170"/>
                      <a:pt x="109" y="156"/>
                    </a:cubicBezTo>
                    <a:cubicBezTo>
                      <a:pt x="136" y="129"/>
                      <a:pt x="163" y="75"/>
                      <a:pt x="190" y="75"/>
                    </a:cubicBezTo>
                    <a:cubicBezTo>
                      <a:pt x="190" y="75"/>
                      <a:pt x="163" y="48"/>
                      <a:pt x="163" y="21"/>
                    </a:cubicBezTo>
                    <a:cubicBezTo>
                      <a:pt x="150" y="7"/>
                      <a:pt x="143" y="1"/>
                      <a:pt x="136"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27;p44">
                <a:extLst>
                  <a:ext uri="{FF2B5EF4-FFF2-40B4-BE49-F238E27FC236}">
                    <a16:creationId xmlns:a16="http://schemas.microsoft.com/office/drawing/2014/main" xmlns="" id="{1B2D9D42-D188-B55C-5B78-2CC9F129E4BC}"/>
                  </a:ext>
                </a:extLst>
              </p:cNvPr>
              <p:cNvSpPr/>
              <p:nvPr/>
            </p:nvSpPr>
            <p:spPr>
              <a:xfrm>
                <a:off x="9801100" y="1644575"/>
                <a:ext cx="6125" cy="3725"/>
              </a:xfrm>
              <a:custGeom>
                <a:avLst/>
                <a:gdLst/>
                <a:ahLst/>
                <a:cxnLst/>
                <a:rect l="l" t="t" r="r" b="b"/>
                <a:pathLst>
                  <a:path w="245" h="149" extrusionOk="0">
                    <a:moveTo>
                      <a:pt x="136" y="1"/>
                    </a:moveTo>
                    <a:lnTo>
                      <a:pt x="28" y="109"/>
                    </a:lnTo>
                    <a:cubicBezTo>
                      <a:pt x="0" y="109"/>
                      <a:pt x="28" y="137"/>
                      <a:pt x="28" y="137"/>
                    </a:cubicBezTo>
                    <a:cubicBezTo>
                      <a:pt x="28" y="137"/>
                      <a:pt x="40" y="149"/>
                      <a:pt x="48" y="149"/>
                    </a:cubicBezTo>
                    <a:cubicBezTo>
                      <a:pt x="52" y="149"/>
                      <a:pt x="55" y="146"/>
                      <a:pt x="55" y="137"/>
                    </a:cubicBezTo>
                    <a:cubicBezTo>
                      <a:pt x="109" y="137"/>
                      <a:pt x="109" y="109"/>
                      <a:pt x="136" y="109"/>
                    </a:cubicBezTo>
                    <a:cubicBezTo>
                      <a:pt x="163" y="109"/>
                      <a:pt x="163" y="82"/>
                      <a:pt x="190" y="82"/>
                    </a:cubicBezTo>
                    <a:cubicBezTo>
                      <a:pt x="245" y="82"/>
                      <a:pt x="190" y="28"/>
                      <a:pt x="190" y="28"/>
                    </a:cubicBezTo>
                    <a:cubicBezTo>
                      <a:pt x="163" y="1"/>
                      <a:pt x="163" y="1"/>
                      <a:pt x="136"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28;p44">
                <a:extLst>
                  <a:ext uri="{FF2B5EF4-FFF2-40B4-BE49-F238E27FC236}">
                    <a16:creationId xmlns:a16="http://schemas.microsoft.com/office/drawing/2014/main" xmlns="" id="{AC37E7C0-7DFE-DBA5-F8C6-7EFC192C2E85}"/>
                  </a:ext>
                </a:extLst>
              </p:cNvPr>
              <p:cNvSpPr/>
              <p:nvPr/>
            </p:nvSpPr>
            <p:spPr>
              <a:xfrm>
                <a:off x="9755675" y="1676125"/>
                <a:ext cx="4075" cy="2700"/>
              </a:xfrm>
              <a:custGeom>
                <a:avLst/>
                <a:gdLst/>
                <a:ahLst/>
                <a:cxnLst/>
                <a:rect l="l" t="t" r="r" b="b"/>
                <a:pathLst>
                  <a:path w="163" h="108" extrusionOk="0">
                    <a:moveTo>
                      <a:pt x="82" y="0"/>
                    </a:moveTo>
                    <a:cubicBezTo>
                      <a:pt x="75" y="0"/>
                      <a:pt x="68" y="14"/>
                      <a:pt x="54" y="41"/>
                    </a:cubicBezTo>
                    <a:cubicBezTo>
                      <a:pt x="0" y="68"/>
                      <a:pt x="0" y="68"/>
                      <a:pt x="54" y="95"/>
                    </a:cubicBezTo>
                    <a:cubicBezTo>
                      <a:pt x="54" y="104"/>
                      <a:pt x="57" y="107"/>
                      <a:pt x="62" y="107"/>
                    </a:cubicBezTo>
                    <a:cubicBezTo>
                      <a:pt x="73" y="107"/>
                      <a:pt x="91" y="95"/>
                      <a:pt x="109" y="95"/>
                    </a:cubicBezTo>
                    <a:cubicBezTo>
                      <a:pt x="163" y="68"/>
                      <a:pt x="163" y="68"/>
                      <a:pt x="109" y="41"/>
                    </a:cubicBezTo>
                    <a:cubicBezTo>
                      <a:pt x="95" y="14"/>
                      <a:pt x="88"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29;p44">
                <a:extLst>
                  <a:ext uri="{FF2B5EF4-FFF2-40B4-BE49-F238E27FC236}">
                    <a16:creationId xmlns:a16="http://schemas.microsoft.com/office/drawing/2014/main" xmlns="" id="{1E0696D0-54BC-8ADD-6D4F-8975E16041B9}"/>
                  </a:ext>
                </a:extLst>
              </p:cNvPr>
              <p:cNvSpPr/>
              <p:nvPr/>
            </p:nvSpPr>
            <p:spPr>
              <a:xfrm>
                <a:off x="9740075" y="1661700"/>
                <a:ext cx="3400" cy="3075"/>
              </a:xfrm>
              <a:custGeom>
                <a:avLst/>
                <a:gdLst/>
                <a:ahLst/>
                <a:cxnLst/>
                <a:rect l="l" t="t" r="r" b="b"/>
                <a:pathLst>
                  <a:path w="136" h="123" extrusionOk="0">
                    <a:moveTo>
                      <a:pt x="58" y="1"/>
                    </a:moveTo>
                    <a:cubicBezTo>
                      <a:pt x="48" y="1"/>
                      <a:pt x="41" y="8"/>
                      <a:pt x="27" y="21"/>
                    </a:cubicBezTo>
                    <a:cubicBezTo>
                      <a:pt x="0" y="48"/>
                      <a:pt x="0" y="48"/>
                      <a:pt x="27" y="102"/>
                    </a:cubicBezTo>
                    <a:cubicBezTo>
                      <a:pt x="41" y="116"/>
                      <a:pt x="48" y="123"/>
                      <a:pt x="58" y="123"/>
                    </a:cubicBezTo>
                    <a:cubicBezTo>
                      <a:pt x="68" y="123"/>
                      <a:pt x="82" y="116"/>
                      <a:pt x="109" y="102"/>
                    </a:cubicBezTo>
                    <a:cubicBezTo>
                      <a:pt x="136" y="75"/>
                      <a:pt x="136" y="75"/>
                      <a:pt x="109" y="21"/>
                    </a:cubicBezTo>
                    <a:cubicBezTo>
                      <a:pt x="82" y="8"/>
                      <a:pt x="68" y="1"/>
                      <a:pt x="5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30;p44">
                <a:extLst>
                  <a:ext uri="{FF2B5EF4-FFF2-40B4-BE49-F238E27FC236}">
                    <a16:creationId xmlns:a16="http://schemas.microsoft.com/office/drawing/2014/main" xmlns="" id="{9D9A6F41-7179-1B5A-2F59-66B886453977}"/>
                  </a:ext>
                </a:extLst>
              </p:cNvPr>
              <p:cNvSpPr/>
              <p:nvPr/>
            </p:nvSpPr>
            <p:spPr>
              <a:xfrm>
                <a:off x="9744825" y="1664425"/>
                <a:ext cx="3400" cy="2875"/>
              </a:xfrm>
              <a:custGeom>
                <a:avLst/>
                <a:gdLst/>
                <a:ahLst/>
                <a:cxnLst/>
                <a:rect l="l" t="t" r="r" b="b"/>
                <a:pathLst>
                  <a:path w="136" h="115" extrusionOk="0">
                    <a:moveTo>
                      <a:pt x="82" y="0"/>
                    </a:moveTo>
                    <a:cubicBezTo>
                      <a:pt x="75" y="0"/>
                      <a:pt x="68" y="7"/>
                      <a:pt x="54" y="21"/>
                    </a:cubicBezTo>
                    <a:cubicBezTo>
                      <a:pt x="0" y="48"/>
                      <a:pt x="0" y="48"/>
                      <a:pt x="54" y="102"/>
                    </a:cubicBezTo>
                    <a:cubicBezTo>
                      <a:pt x="73" y="102"/>
                      <a:pt x="79" y="114"/>
                      <a:pt x="89" y="114"/>
                    </a:cubicBezTo>
                    <a:cubicBezTo>
                      <a:pt x="94" y="114"/>
                      <a:pt x="100" y="111"/>
                      <a:pt x="109" y="102"/>
                    </a:cubicBezTo>
                    <a:cubicBezTo>
                      <a:pt x="136" y="48"/>
                      <a:pt x="136" y="48"/>
                      <a:pt x="109" y="21"/>
                    </a:cubicBezTo>
                    <a:cubicBezTo>
                      <a:pt x="95" y="7"/>
                      <a:pt x="88"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31;p44">
                <a:extLst>
                  <a:ext uri="{FF2B5EF4-FFF2-40B4-BE49-F238E27FC236}">
                    <a16:creationId xmlns:a16="http://schemas.microsoft.com/office/drawing/2014/main" xmlns="" id="{B59E06B7-9070-168D-3820-D089EA098369}"/>
                  </a:ext>
                </a:extLst>
              </p:cNvPr>
              <p:cNvSpPr/>
              <p:nvPr/>
            </p:nvSpPr>
            <p:spPr>
              <a:xfrm>
                <a:off x="9727175" y="1654925"/>
                <a:ext cx="3425" cy="3075"/>
              </a:xfrm>
              <a:custGeom>
                <a:avLst/>
                <a:gdLst/>
                <a:ahLst/>
                <a:cxnLst/>
                <a:rect l="l" t="t" r="r" b="b"/>
                <a:pathLst>
                  <a:path w="137" h="123" extrusionOk="0">
                    <a:moveTo>
                      <a:pt x="79" y="1"/>
                    </a:moveTo>
                    <a:cubicBezTo>
                      <a:pt x="69" y="1"/>
                      <a:pt x="55" y="7"/>
                      <a:pt x="28" y="21"/>
                    </a:cubicBezTo>
                    <a:cubicBezTo>
                      <a:pt x="1" y="75"/>
                      <a:pt x="1" y="75"/>
                      <a:pt x="28" y="102"/>
                    </a:cubicBezTo>
                    <a:cubicBezTo>
                      <a:pt x="28" y="116"/>
                      <a:pt x="42" y="123"/>
                      <a:pt x="59" y="123"/>
                    </a:cubicBezTo>
                    <a:cubicBezTo>
                      <a:pt x="76" y="123"/>
                      <a:pt x="96" y="116"/>
                      <a:pt x="109" y="102"/>
                    </a:cubicBezTo>
                    <a:cubicBezTo>
                      <a:pt x="137" y="75"/>
                      <a:pt x="137" y="75"/>
                      <a:pt x="109" y="21"/>
                    </a:cubicBezTo>
                    <a:cubicBezTo>
                      <a:pt x="96" y="7"/>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32;p44">
                <a:extLst>
                  <a:ext uri="{FF2B5EF4-FFF2-40B4-BE49-F238E27FC236}">
                    <a16:creationId xmlns:a16="http://schemas.microsoft.com/office/drawing/2014/main" xmlns="" id="{EED6259C-BE26-EC42-C469-6952686BDD3D}"/>
                  </a:ext>
                </a:extLst>
              </p:cNvPr>
              <p:cNvSpPr/>
              <p:nvPr/>
            </p:nvSpPr>
            <p:spPr>
              <a:xfrm>
                <a:off x="9751600" y="1682900"/>
                <a:ext cx="3425" cy="2900"/>
              </a:xfrm>
              <a:custGeom>
                <a:avLst/>
                <a:gdLst/>
                <a:ahLst/>
                <a:cxnLst/>
                <a:rect l="l" t="t" r="r" b="b"/>
                <a:pathLst>
                  <a:path w="137" h="116" extrusionOk="0">
                    <a:moveTo>
                      <a:pt x="78" y="0"/>
                    </a:moveTo>
                    <a:cubicBezTo>
                      <a:pt x="68" y="0"/>
                      <a:pt x="55" y="14"/>
                      <a:pt x="28" y="41"/>
                    </a:cubicBezTo>
                    <a:cubicBezTo>
                      <a:pt x="0" y="68"/>
                      <a:pt x="0" y="68"/>
                      <a:pt x="28" y="95"/>
                    </a:cubicBezTo>
                    <a:cubicBezTo>
                      <a:pt x="55" y="109"/>
                      <a:pt x="68" y="116"/>
                      <a:pt x="78" y="116"/>
                    </a:cubicBezTo>
                    <a:cubicBezTo>
                      <a:pt x="89" y="116"/>
                      <a:pt x="95" y="109"/>
                      <a:pt x="109" y="95"/>
                    </a:cubicBezTo>
                    <a:cubicBezTo>
                      <a:pt x="136" y="68"/>
                      <a:pt x="136" y="68"/>
                      <a:pt x="109" y="41"/>
                    </a:cubicBezTo>
                    <a:cubicBezTo>
                      <a:pt x="95" y="14"/>
                      <a:pt x="89" y="0"/>
                      <a:pt x="7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33;p44">
                <a:extLst>
                  <a:ext uri="{FF2B5EF4-FFF2-40B4-BE49-F238E27FC236}">
                    <a16:creationId xmlns:a16="http://schemas.microsoft.com/office/drawing/2014/main" xmlns="" id="{062E9E7C-1E28-2D44-279B-C20F3E5DAE0B}"/>
                  </a:ext>
                </a:extLst>
              </p:cNvPr>
              <p:cNvSpPr/>
              <p:nvPr/>
            </p:nvSpPr>
            <p:spPr>
              <a:xfrm>
                <a:off x="9732600" y="1657650"/>
                <a:ext cx="3425" cy="3075"/>
              </a:xfrm>
              <a:custGeom>
                <a:avLst/>
                <a:gdLst/>
                <a:ahLst/>
                <a:cxnLst/>
                <a:rect l="l" t="t" r="r" b="b"/>
                <a:pathLst>
                  <a:path w="137" h="123" extrusionOk="0">
                    <a:moveTo>
                      <a:pt x="55" y="0"/>
                    </a:moveTo>
                    <a:cubicBezTo>
                      <a:pt x="48" y="0"/>
                      <a:pt x="42" y="7"/>
                      <a:pt x="28" y="20"/>
                    </a:cubicBezTo>
                    <a:cubicBezTo>
                      <a:pt x="1" y="47"/>
                      <a:pt x="1" y="47"/>
                      <a:pt x="28" y="102"/>
                    </a:cubicBezTo>
                    <a:cubicBezTo>
                      <a:pt x="42" y="115"/>
                      <a:pt x="48" y="122"/>
                      <a:pt x="55" y="122"/>
                    </a:cubicBezTo>
                    <a:cubicBezTo>
                      <a:pt x="62" y="122"/>
                      <a:pt x="69" y="115"/>
                      <a:pt x="82" y="102"/>
                    </a:cubicBezTo>
                    <a:cubicBezTo>
                      <a:pt x="137" y="47"/>
                      <a:pt x="137" y="47"/>
                      <a:pt x="82" y="20"/>
                    </a:cubicBezTo>
                    <a:cubicBezTo>
                      <a:pt x="69" y="7"/>
                      <a:pt x="62"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34;p44">
                <a:extLst>
                  <a:ext uri="{FF2B5EF4-FFF2-40B4-BE49-F238E27FC236}">
                    <a16:creationId xmlns:a16="http://schemas.microsoft.com/office/drawing/2014/main" xmlns="" id="{6D42F0E4-4467-7264-AA5D-7BC54A4972E5}"/>
                  </a:ext>
                </a:extLst>
              </p:cNvPr>
              <p:cNvSpPr/>
              <p:nvPr/>
            </p:nvSpPr>
            <p:spPr>
              <a:xfrm>
                <a:off x="9757025" y="1653575"/>
                <a:ext cx="3425" cy="2900"/>
              </a:xfrm>
              <a:custGeom>
                <a:avLst/>
                <a:gdLst/>
                <a:ahLst/>
                <a:cxnLst/>
                <a:rect l="l" t="t" r="r" b="b"/>
                <a:pathLst>
                  <a:path w="137" h="116" extrusionOk="0">
                    <a:moveTo>
                      <a:pt x="58" y="0"/>
                    </a:moveTo>
                    <a:cubicBezTo>
                      <a:pt x="48" y="0"/>
                      <a:pt x="41" y="7"/>
                      <a:pt x="28" y="21"/>
                    </a:cubicBezTo>
                    <a:cubicBezTo>
                      <a:pt x="0" y="48"/>
                      <a:pt x="0" y="48"/>
                      <a:pt x="28" y="75"/>
                    </a:cubicBezTo>
                    <a:cubicBezTo>
                      <a:pt x="41" y="102"/>
                      <a:pt x="48" y="116"/>
                      <a:pt x="58" y="116"/>
                    </a:cubicBezTo>
                    <a:cubicBezTo>
                      <a:pt x="68" y="116"/>
                      <a:pt x="82" y="102"/>
                      <a:pt x="109" y="75"/>
                    </a:cubicBezTo>
                    <a:cubicBezTo>
                      <a:pt x="136" y="48"/>
                      <a:pt x="136" y="48"/>
                      <a:pt x="109" y="21"/>
                    </a:cubicBezTo>
                    <a:cubicBezTo>
                      <a:pt x="82" y="7"/>
                      <a:pt x="68" y="0"/>
                      <a:pt x="5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35;p44">
                <a:extLst>
                  <a:ext uri="{FF2B5EF4-FFF2-40B4-BE49-F238E27FC236}">
                    <a16:creationId xmlns:a16="http://schemas.microsoft.com/office/drawing/2014/main" xmlns="" id="{BEA1EC23-9C23-3A15-01F3-77BDFD9D1C08}"/>
                  </a:ext>
                </a:extLst>
              </p:cNvPr>
              <p:cNvSpPr/>
              <p:nvPr/>
            </p:nvSpPr>
            <p:spPr>
              <a:xfrm>
                <a:off x="9770575" y="1669325"/>
                <a:ext cx="4100" cy="2925"/>
              </a:xfrm>
              <a:custGeom>
                <a:avLst/>
                <a:gdLst/>
                <a:ahLst/>
                <a:cxnLst/>
                <a:rect l="l" t="t" r="r" b="b"/>
                <a:pathLst>
                  <a:path w="164" h="117" extrusionOk="0">
                    <a:moveTo>
                      <a:pt x="103" y="1"/>
                    </a:moveTo>
                    <a:cubicBezTo>
                      <a:pt x="89" y="1"/>
                      <a:pt x="69" y="14"/>
                      <a:pt x="28" y="42"/>
                    </a:cubicBezTo>
                    <a:cubicBezTo>
                      <a:pt x="1" y="69"/>
                      <a:pt x="1" y="69"/>
                      <a:pt x="28" y="96"/>
                    </a:cubicBezTo>
                    <a:cubicBezTo>
                      <a:pt x="42" y="109"/>
                      <a:pt x="48" y="116"/>
                      <a:pt x="62" y="116"/>
                    </a:cubicBezTo>
                    <a:cubicBezTo>
                      <a:pt x="76" y="116"/>
                      <a:pt x="96" y="109"/>
                      <a:pt x="137" y="96"/>
                    </a:cubicBezTo>
                    <a:cubicBezTo>
                      <a:pt x="164" y="69"/>
                      <a:pt x="164" y="42"/>
                      <a:pt x="137" y="42"/>
                    </a:cubicBezTo>
                    <a:cubicBezTo>
                      <a:pt x="123" y="14"/>
                      <a:pt x="116" y="1"/>
                      <a:pt x="103"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6;p44">
                <a:extLst>
                  <a:ext uri="{FF2B5EF4-FFF2-40B4-BE49-F238E27FC236}">
                    <a16:creationId xmlns:a16="http://schemas.microsoft.com/office/drawing/2014/main" xmlns="" id="{301AD86B-0349-156E-A034-F9AA42B0EBF8}"/>
                  </a:ext>
                </a:extLst>
              </p:cNvPr>
              <p:cNvSpPr/>
              <p:nvPr/>
            </p:nvSpPr>
            <p:spPr>
              <a:xfrm>
                <a:off x="9725825" y="1621025"/>
                <a:ext cx="3425" cy="3075"/>
              </a:xfrm>
              <a:custGeom>
                <a:avLst/>
                <a:gdLst/>
                <a:ahLst/>
                <a:cxnLst/>
                <a:rect l="l" t="t" r="r" b="b"/>
                <a:pathLst>
                  <a:path w="137" h="123" extrusionOk="0">
                    <a:moveTo>
                      <a:pt x="55" y="0"/>
                    </a:moveTo>
                    <a:cubicBezTo>
                      <a:pt x="48" y="0"/>
                      <a:pt x="41" y="7"/>
                      <a:pt x="28" y="21"/>
                    </a:cubicBezTo>
                    <a:cubicBezTo>
                      <a:pt x="1" y="75"/>
                      <a:pt x="1" y="75"/>
                      <a:pt x="28" y="102"/>
                    </a:cubicBezTo>
                    <a:cubicBezTo>
                      <a:pt x="28" y="116"/>
                      <a:pt x="35" y="122"/>
                      <a:pt x="45" y="122"/>
                    </a:cubicBezTo>
                    <a:cubicBezTo>
                      <a:pt x="55" y="122"/>
                      <a:pt x="69" y="116"/>
                      <a:pt x="82" y="102"/>
                    </a:cubicBezTo>
                    <a:cubicBezTo>
                      <a:pt x="136" y="75"/>
                      <a:pt x="136" y="75"/>
                      <a:pt x="82" y="21"/>
                    </a:cubicBezTo>
                    <a:cubicBezTo>
                      <a:pt x="69" y="7"/>
                      <a:pt x="62"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37;p44">
                <a:extLst>
                  <a:ext uri="{FF2B5EF4-FFF2-40B4-BE49-F238E27FC236}">
                    <a16:creationId xmlns:a16="http://schemas.microsoft.com/office/drawing/2014/main" xmlns="" id="{CFCA159A-95AE-DDFF-719E-D2760E25C650}"/>
                  </a:ext>
                </a:extLst>
              </p:cNvPr>
              <p:cNvSpPr/>
              <p:nvPr/>
            </p:nvSpPr>
            <p:spPr>
              <a:xfrm>
                <a:off x="9737350" y="1634575"/>
                <a:ext cx="3425" cy="3750"/>
              </a:xfrm>
              <a:custGeom>
                <a:avLst/>
                <a:gdLst/>
                <a:ahLst/>
                <a:cxnLst/>
                <a:rect l="l" t="t" r="r" b="b"/>
                <a:pathLst>
                  <a:path w="137" h="150" extrusionOk="0">
                    <a:moveTo>
                      <a:pt x="79" y="1"/>
                    </a:moveTo>
                    <a:cubicBezTo>
                      <a:pt x="69" y="1"/>
                      <a:pt x="55" y="8"/>
                      <a:pt x="28" y="21"/>
                    </a:cubicBezTo>
                    <a:cubicBezTo>
                      <a:pt x="1" y="75"/>
                      <a:pt x="1" y="75"/>
                      <a:pt x="28" y="130"/>
                    </a:cubicBezTo>
                    <a:cubicBezTo>
                      <a:pt x="55" y="143"/>
                      <a:pt x="69" y="150"/>
                      <a:pt x="79" y="150"/>
                    </a:cubicBezTo>
                    <a:cubicBezTo>
                      <a:pt x="89" y="150"/>
                      <a:pt x="96" y="143"/>
                      <a:pt x="109" y="130"/>
                    </a:cubicBezTo>
                    <a:cubicBezTo>
                      <a:pt x="136" y="75"/>
                      <a:pt x="136" y="75"/>
                      <a:pt x="109" y="21"/>
                    </a:cubicBezTo>
                    <a:cubicBezTo>
                      <a:pt x="96" y="8"/>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38;p44">
                <a:extLst>
                  <a:ext uri="{FF2B5EF4-FFF2-40B4-BE49-F238E27FC236}">
                    <a16:creationId xmlns:a16="http://schemas.microsoft.com/office/drawing/2014/main" xmlns="" id="{2939054E-A7FE-447C-9C46-DB443F7A00C5}"/>
                  </a:ext>
                </a:extLst>
              </p:cNvPr>
              <p:cNvSpPr/>
              <p:nvPr/>
            </p:nvSpPr>
            <p:spPr>
              <a:xfrm>
                <a:off x="9743450" y="1640750"/>
                <a:ext cx="3425" cy="3375"/>
              </a:xfrm>
              <a:custGeom>
                <a:avLst/>
                <a:gdLst/>
                <a:ahLst/>
                <a:cxnLst/>
                <a:rect l="l" t="t" r="r" b="b"/>
                <a:pathLst>
                  <a:path w="137" h="135" extrusionOk="0">
                    <a:moveTo>
                      <a:pt x="54" y="0"/>
                    </a:moveTo>
                    <a:cubicBezTo>
                      <a:pt x="46" y="0"/>
                      <a:pt x="39" y="7"/>
                      <a:pt x="28" y="18"/>
                    </a:cubicBezTo>
                    <a:cubicBezTo>
                      <a:pt x="1" y="45"/>
                      <a:pt x="1" y="45"/>
                      <a:pt x="28" y="100"/>
                    </a:cubicBezTo>
                    <a:cubicBezTo>
                      <a:pt x="50" y="100"/>
                      <a:pt x="37" y="134"/>
                      <a:pt x="45" y="134"/>
                    </a:cubicBezTo>
                    <a:cubicBezTo>
                      <a:pt x="47" y="134"/>
                      <a:pt x="50" y="132"/>
                      <a:pt x="55" y="127"/>
                    </a:cubicBezTo>
                    <a:cubicBezTo>
                      <a:pt x="137" y="100"/>
                      <a:pt x="137" y="100"/>
                      <a:pt x="109" y="45"/>
                    </a:cubicBezTo>
                    <a:cubicBezTo>
                      <a:pt x="78" y="14"/>
                      <a:pt x="65" y="0"/>
                      <a:pt x="54"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39;p44">
                <a:extLst>
                  <a:ext uri="{FF2B5EF4-FFF2-40B4-BE49-F238E27FC236}">
                    <a16:creationId xmlns:a16="http://schemas.microsoft.com/office/drawing/2014/main" xmlns="" id="{965F6DEB-03D8-6BC3-FB9E-FD1274DB3D34}"/>
                  </a:ext>
                </a:extLst>
              </p:cNvPr>
              <p:cNvSpPr/>
              <p:nvPr/>
            </p:nvSpPr>
            <p:spPr>
              <a:xfrm>
                <a:off x="9751600" y="1650850"/>
                <a:ext cx="3425" cy="3075"/>
              </a:xfrm>
              <a:custGeom>
                <a:avLst/>
                <a:gdLst/>
                <a:ahLst/>
                <a:cxnLst/>
                <a:rect l="l" t="t" r="r" b="b"/>
                <a:pathLst>
                  <a:path w="137" h="123" extrusionOk="0">
                    <a:moveTo>
                      <a:pt x="78" y="1"/>
                    </a:moveTo>
                    <a:cubicBezTo>
                      <a:pt x="68" y="1"/>
                      <a:pt x="55" y="8"/>
                      <a:pt x="28" y="21"/>
                    </a:cubicBezTo>
                    <a:cubicBezTo>
                      <a:pt x="0" y="48"/>
                      <a:pt x="0" y="48"/>
                      <a:pt x="28" y="102"/>
                    </a:cubicBezTo>
                    <a:cubicBezTo>
                      <a:pt x="55" y="116"/>
                      <a:pt x="68" y="123"/>
                      <a:pt x="78" y="123"/>
                    </a:cubicBezTo>
                    <a:cubicBezTo>
                      <a:pt x="89" y="123"/>
                      <a:pt x="95" y="116"/>
                      <a:pt x="109" y="102"/>
                    </a:cubicBezTo>
                    <a:cubicBezTo>
                      <a:pt x="136" y="102"/>
                      <a:pt x="136" y="48"/>
                      <a:pt x="109" y="21"/>
                    </a:cubicBezTo>
                    <a:cubicBezTo>
                      <a:pt x="95" y="8"/>
                      <a:pt x="89" y="1"/>
                      <a:pt x="7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40;p44">
                <a:extLst>
                  <a:ext uri="{FF2B5EF4-FFF2-40B4-BE49-F238E27FC236}">
                    <a16:creationId xmlns:a16="http://schemas.microsoft.com/office/drawing/2014/main" xmlns="" id="{F24465BF-B73F-0BFD-79CD-E8F224589A2E}"/>
                  </a:ext>
                </a:extLst>
              </p:cNvPr>
              <p:cNvSpPr/>
              <p:nvPr/>
            </p:nvSpPr>
            <p:spPr>
              <a:xfrm>
                <a:off x="9767875" y="1668600"/>
                <a:ext cx="3750" cy="2975"/>
              </a:xfrm>
              <a:custGeom>
                <a:avLst/>
                <a:gdLst/>
                <a:ahLst/>
                <a:cxnLst/>
                <a:rect l="l" t="t" r="r" b="b"/>
                <a:pathLst>
                  <a:path w="150" h="119" extrusionOk="0">
                    <a:moveTo>
                      <a:pt x="71" y="0"/>
                    </a:moveTo>
                    <a:cubicBezTo>
                      <a:pt x="60" y="0"/>
                      <a:pt x="47" y="6"/>
                      <a:pt x="28" y="16"/>
                    </a:cubicBezTo>
                    <a:cubicBezTo>
                      <a:pt x="0" y="71"/>
                      <a:pt x="0" y="71"/>
                      <a:pt x="28" y="98"/>
                    </a:cubicBezTo>
                    <a:cubicBezTo>
                      <a:pt x="55" y="111"/>
                      <a:pt x="68" y="118"/>
                      <a:pt x="78" y="118"/>
                    </a:cubicBezTo>
                    <a:cubicBezTo>
                      <a:pt x="89" y="118"/>
                      <a:pt x="95" y="111"/>
                      <a:pt x="109" y="98"/>
                    </a:cubicBezTo>
                    <a:cubicBezTo>
                      <a:pt x="109" y="84"/>
                      <a:pt x="122" y="84"/>
                      <a:pt x="133" y="84"/>
                    </a:cubicBezTo>
                    <a:cubicBezTo>
                      <a:pt x="143" y="84"/>
                      <a:pt x="150" y="84"/>
                      <a:pt x="136" y="71"/>
                    </a:cubicBezTo>
                    <a:cubicBezTo>
                      <a:pt x="102" y="19"/>
                      <a:pt x="89" y="0"/>
                      <a:pt x="71"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41;p44">
                <a:extLst>
                  <a:ext uri="{FF2B5EF4-FFF2-40B4-BE49-F238E27FC236}">
                    <a16:creationId xmlns:a16="http://schemas.microsoft.com/office/drawing/2014/main" xmlns="" id="{1A34B46F-C294-B049-5170-ABCAFB892F6C}"/>
                  </a:ext>
                </a:extLst>
              </p:cNvPr>
              <p:cNvSpPr/>
              <p:nvPr/>
            </p:nvSpPr>
            <p:spPr>
              <a:xfrm>
                <a:off x="9721075" y="1603400"/>
                <a:ext cx="3425" cy="3075"/>
              </a:xfrm>
              <a:custGeom>
                <a:avLst/>
                <a:gdLst/>
                <a:ahLst/>
                <a:cxnLst/>
                <a:rect l="l" t="t" r="r" b="b"/>
                <a:pathLst>
                  <a:path w="137" h="123" extrusionOk="0">
                    <a:moveTo>
                      <a:pt x="82" y="0"/>
                    </a:moveTo>
                    <a:cubicBezTo>
                      <a:pt x="75" y="0"/>
                      <a:pt x="69" y="7"/>
                      <a:pt x="55" y="20"/>
                    </a:cubicBezTo>
                    <a:cubicBezTo>
                      <a:pt x="1" y="48"/>
                      <a:pt x="1" y="48"/>
                      <a:pt x="55" y="102"/>
                    </a:cubicBezTo>
                    <a:cubicBezTo>
                      <a:pt x="69" y="115"/>
                      <a:pt x="75" y="122"/>
                      <a:pt x="82" y="122"/>
                    </a:cubicBezTo>
                    <a:cubicBezTo>
                      <a:pt x="89" y="122"/>
                      <a:pt x="96" y="115"/>
                      <a:pt x="109" y="102"/>
                    </a:cubicBezTo>
                    <a:cubicBezTo>
                      <a:pt x="136" y="48"/>
                      <a:pt x="136" y="48"/>
                      <a:pt x="109" y="20"/>
                    </a:cubicBezTo>
                    <a:cubicBezTo>
                      <a:pt x="96" y="7"/>
                      <a:pt x="89"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42;p44">
                <a:extLst>
                  <a:ext uri="{FF2B5EF4-FFF2-40B4-BE49-F238E27FC236}">
                    <a16:creationId xmlns:a16="http://schemas.microsoft.com/office/drawing/2014/main" xmlns="" id="{0D4D92C1-E70C-7723-3018-9ADDECF58C40}"/>
                  </a:ext>
                </a:extLst>
              </p:cNvPr>
              <p:cNvSpPr/>
              <p:nvPr/>
            </p:nvSpPr>
            <p:spPr>
              <a:xfrm>
                <a:off x="9750250" y="1634825"/>
                <a:ext cx="2725" cy="3875"/>
              </a:xfrm>
              <a:custGeom>
                <a:avLst/>
                <a:gdLst/>
                <a:ahLst/>
                <a:cxnLst/>
                <a:rect l="l" t="t" r="r" b="b"/>
                <a:pathLst>
                  <a:path w="109" h="155" extrusionOk="0">
                    <a:moveTo>
                      <a:pt x="45" y="1"/>
                    </a:moveTo>
                    <a:cubicBezTo>
                      <a:pt x="40" y="1"/>
                      <a:pt x="35" y="4"/>
                      <a:pt x="27" y="11"/>
                    </a:cubicBezTo>
                    <a:cubicBezTo>
                      <a:pt x="0" y="65"/>
                      <a:pt x="0" y="65"/>
                      <a:pt x="0" y="93"/>
                    </a:cubicBezTo>
                    <a:cubicBezTo>
                      <a:pt x="0" y="111"/>
                      <a:pt x="13" y="155"/>
                      <a:pt x="30" y="155"/>
                    </a:cubicBezTo>
                    <a:cubicBezTo>
                      <a:pt x="37" y="155"/>
                      <a:pt x="46" y="145"/>
                      <a:pt x="54" y="120"/>
                    </a:cubicBezTo>
                    <a:cubicBezTo>
                      <a:pt x="109" y="93"/>
                      <a:pt x="109" y="93"/>
                      <a:pt x="109" y="65"/>
                    </a:cubicBezTo>
                    <a:cubicBezTo>
                      <a:pt x="69" y="26"/>
                      <a:pt x="58" y="1"/>
                      <a:pt x="4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43;p44">
                <a:extLst>
                  <a:ext uri="{FF2B5EF4-FFF2-40B4-BE49-F238E27FC236}">
                    <a16:creationId xmlns:a16="http://schemas.microsoft.com/office/drawing/2014/main" xmlns="" id="{C113AD76-035A-93A6-D059-957F761A497B}"/>
                  </a:ext>
                </a:extLst>
              </p:cNvPr>
              <p:cNvSpPr/>
              <p:nvPr/>
            </p:nvSpPr>
            <p:spPr>
              <a:xfrm>
                <a:off x="9751600" y="1657875"/>
                <a:ext cx="2725" cy="3300"/>
              </a:xfrm>
              <a:custGeom>
                <a:avLst/>
                <a:gdLst/>
                <a:ahLst/>
                <a:cxnLst/>
                <a:rect l="l" t="t" r="r" b="b"/>
                <a:pathLst>
                  <a:path w="109" h="132" extrusionOk="0">
                    <a:moveTo>
                      <a:pt x="73" y="0"/>
                    </a:moveTo>
                    <a:cubicBezTo>
                      <a:pt x="68" y="0"/>
                      <a:pt x="63" y="3"/>
                      <a:pt x="55" y="11"/>
                    </a:cubicBezTo>
                    <a:cubicBezTo>
                      <a:pt x="0" y="38"/>
                      <a:pt x="0" y="38"/>
                      <a:pt x="0" y="93"/>
                    </a:cubicBezTo>
                    <a:cubicBezTo>
                      <a:pt x="39" y="112"/>
                      <a:pt x="50" y="131"/>
                      <a:pt x="63" y="131"/>
                    </a:cubicBezTo>
                    <a:cubicBezTo>
                      <a:pt x="68" y="131"/>
                      <a:pt x="74" y="128"/>
                      <a:pt x="82" y="120"/>
                    </a:cubicBezTo>
                    <a:cubicBezTo>
                      <a:pt x="109" y="93"/>
                      <a:pt x="109" y="93"/>
                      <a:pt x="109" y="38"/>
                    </a:cubicBezTo>
                    <a:cubicBezTo>
                      <a:pt x="90" y="19"/>
                      <a:pt x="84" y="0"/>
                      <a:pt x="73"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44;p44">
                <a:extLst>
                  <a:ext uri="{FF2B5EF4-FFF2-40B4-BE49-F238E27FC236}">
                    <a16:creationId xmlns:a16="http://schemas.microsoft.com/office/drawing/2014/main" xmlns="" id="{8943064D-F1C7-CF99-D3CB-54933182FE79}"/>
                  </a:ext>
                </a:extLst>
              </p:cNvPr>
              <p:cNvSpPr/>
              <p:nvPr/>
            </p:nvSpPr>
            <p:spPr>
              <a:xfrm>
                <a:off x="9730575" y="1631200"/>
                <a:ext cx="3425" cy="2850"/>
              </a:xfrm>
              <a:custGeom>
                <a:avLst/>
                <a:gdLst/>
                <a:ahLst/>
                <a:cxnLst/>
                <a:rect l="l" t="t" r="r" b="b"/>
                <a:pathLst>
                  <a:path w="137" h="114" extrusionOk="0">
                    <a:moveTo>
                      <a:pt x="79" y="0"/>
                    </a:moveTo>
                    <a:cubicBezTo>
                      <a:pt x="68" y="0"/>
                      <a:pt x="55" y="7"/>
                      <a:pt x="28" y="21"/>
                    </a:cubicBezTo>
                    <a:cubicBezTo>
                      <a:pt x="1" y="75"/>
                      <a:pt x="1" y="75"/>
                      <a:pt x="28" y="102"/>
                    </a:cubicBezTo>
                    <a:cubicBezTo>
                      <a:pt x="28" y="102"/>
                      <a:pt x="52" y="114"/>
                      <a:pt x="76" y="114"/>
                    </a:cubicBezTo>
                    <a:cubicBezTo>
                      <a:pt x="88" y="114"/>
                      <a:pt x="100" y="111"/>
                      <a:pt x="109" y="102"/>
                    </a:cubicBezTo>
                    <a:cubicBezTo>
                      <a:pt x="136" y="75"/>
                      <a:pt x="136" y="75"/>
                      <a:pt x="109" y="21"/>
                    </a:cubicBezTo>
                    <a:cubicBezTo>
                      <a:pt x="96" y="7"/>
                      <a:pt x="89" y="0"/>
                      <a:pt x="7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45;p44">
                <a:extLst>
                  <a:ext uri="{FF2B5EF4-FFF2-40B4-BE49-F238E27FC236}">
                    <a16:creationId xmlns:a16="http://schemas.microsoft.com/office/drawing/2014/main" xmlns="" id="{324D757F-7E42-262D-C44A-1C75EB7A75AA}"/>
                  </a:ext>
                </a:extLst>
              </p:cNvPr>
              <p:cNvSpPr/>
              <p:nvPr/>
            </p:nvSpPr>
            <p:spPr>
              <a:xfrm>
                <a:off x="9742775" y="1644075"/>
                <a:ext cx="3425" cy="3750"/>
              </a:xfrm>
              <a:custGeom>
                <a:avLst/>
                <a:gdLst/>
                <a:ahLst/>
                <a:cxnLst/>
                <a:rect l="l" t="t" r="r" b="b"/>
                <a:pathLst>
                  <a:path w="137" h="150" extrusionOk="0">
                    <a:moveTo>
                      <a:pt x="55" y="1"/>
                    </a:moveTo>
                    <a:cubicBezTo>
                      <a:pt x="48" y="1"/>
                      <a:pt x="42" y="7"/>
                      <a:pt x="28" y="21"/>
                    </a:cubicBezTo>
                    <a:cubicBezTo>
                      <a:pt x="1" y="48"/>
                      <a:pt x="1" y="48"/>
                      <a:pt x="28" y="129"/>
                    </a:cubicBezTo>
                    <a:cubicBezTo>
                      <a:pt x="42" y="143"/>
                      <a:pt x="48" y="150"/>
                      <a:pt x="55" y="150"/>
                    </a:cubicBezTo>
                    <a:cubicBezTo>
                      <a:pt x="62" y="150"/>
                      <a:pt x="69" y="143"/>
                      <a:pt x="82" y="129"/>
                    </a:cubicBezTo>
                    <a:cubicBezTo>
                      <a:pt x="136" y="102"/>
                      <a:pt x="136" y="102"/>
                      <a:pt x="82" y="21"/>
                    </a:cubicBezTo>
                    <a:cubicBezTo>
                      <a:pt x="69" y="7"/>
                      <a:pt x="62" y="1"/>
                      <a:pt x="5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46;p44">
                <a:extLst>
                  <a:ext uri="{FF2B5EF4-FFF2-40B4-BE49-F238E27FC236}">
                    <a16:creationId xmlns:a16="http://schemas.microsoft.com/office/drawing/2014/main" xmlns="" id="{DE1C0AE8-3511-8512-B5CC-DB8D5599AED0}"/>
                  </a:ext>
                </a:extLst>
              </p:cNvPr>
              <p:cNvSpPr/>
              <p:nvPr/>
            </p:nvSpPr>
            <p:spPr>
              <a:xfrm>
                <a:off x="9774650" y="1680700"/>
                <a:ext cx="3425" cy="2900"/>
              </a:xfrm>
              <a:custGeom>
                <a:avLst/>
                <a:gdLst/>
                <a:ahLst/>
                <a:cxnLst/>
                <a:rect l="l" t="t" r="r" b="b"/>
                <a:pathLst>
                  <a:path w="137" h="116" extrusionOk="0">
                    <a:moveTo>
                      <a:pt x="79" y="0"/>
                    </a:moveTo>
                    <a:cubicBezTo>
                      <a:pt x="68" y="0"/>
                      <a:pt x="55" y="7"/>
                      <a:pt x="28" y="21"/>
                    </a:cubicBezTo>
                    <a:cubicBezTo>
                      <a:pt x="1" y="48"/>
                      <a:pt x="1" y="48"/>
                      <a:pt x="28" y="75"/>
                    </a:cubicBezTo>
                    <a:cubicBezTo>
                      <a:pt x="55" y="102"/>
                      <a:pt x="68" y="116"/>
                      <a:pt x="79" y="116"/>
                    </a:cubicBezTo>
                    <a:cubicBezTo>
                      <a:pt x="89" y="116"/>
                      <a:pt x="96" y="102"/>
                      <a:pt x="109" y="75"/>
                    </a:cubicBezTo>
                    <a:cubicBezTo>
                      <a:pt x="109" y="75"/>
                      <a:pt x="136" y="48"/>
                      <a:pt x="109" y="21"/>
                    </a:cubicBezTo>
                    <a:cubicBezTo>
                      <a:pt x="96" y="7"/>
                      <a:pt x="89" y="0"/>
                      <a:pt x="7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47;p44">
                <a:extLst>
                  <a:ext uri="{FF2B5EF4-FFF2-40B4-BE49-F238E27FC236}">
                    <a16:creationId xmlns:a16="http://schemas.microsoft.com/office/drawing/2014/main" xmlns="" id="{0E8CDCDC-BD17-8133-486E-AA1736117DAF}"/>
                  </a:ext>
                </a:extLst>
              </p:cNvPr>
              <p:cNvSpPr/>
              <p:nvPr/>
            </p:nvSpPr>
            <p:spPr>
              <a:xfrm>
                <a:off x="9712275" y="1675275"/>
                <a:ext cx="3400" cy="2550"/>
              </a:xfrm>
              <a:custGeom>
                <a:avLst/>
                <a:gdLst/>
                <a:ahLst/>
                <a:cxnLst/>
                <a:rect l="l" t="t" r="r" b="b"/>
                <a:pathLst>
                  <a:path w="136" h="102" extrusionOk="0">
                    <a:moveTo>
                      <a:pt x="55" y="0"/>
                    </a:moveTo>
                    <a:cubicBezTo>
                      <a:pt x="48" y="0"/>
                      <a:pt x="41" y="7"/>
                      <a:pt x="27" y="21"/>
                    </a:cubicBezTo>
                    <a:cubicBezTo>
                      <a:pt x="0" y="75"/>
                      <a:pt x="0" y="75"/>
                      <a:pt x="27" y="102"/>
                    </a:cubicBezTo>
                    <a:lnTo>
                      <a:pt x="82" y="102"/>
                    </a:lnTo>
                    <a:cubicBezTo>
                      <a:pt x="136" y="75"/>
                      <a:pt x="136" y="75"/>
                      <a:pt x="82" y="21"/>
                    </a:cubicBezTo>
                    <a:cubicBezTo>
                      <a:pt x="68" y="7"/>
                      <a:pt x="61"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48;p44">
                <a:extLst>
                  <a:ext uri="{FF2B5EF4-FFF2-40B4-BE49-F238E27FC236}">
                    <a16:creationId xmlns:a16="http://schemas.microsoft.com/office/drawing/2014/main" xmlns="" id="{F3A62005-15B9-87F2-E985-6A89883B300E}"/>
                  </a:ext>
                </a:extLst>
              </p:cNvPr>
              <p:cNvSpPr/>
              <p:nvPr/>
            </p:nvSpPr>
            <p:spPr>
              <a:xfrm>
                <a:off x="9718375" y="1669325"/>
                <a:ext cx="4100" cy="2925"/>
              </a:xfrm>
              <a:custGeom>
                <a:avLst/>
                <a:gdLst/>
                <a:ahLst/>
                <a:cxnLst/>
                <a:rect l="l" t="t" r="r" b="b"/>
                <a:pathLst>
                  <a:path w="164" h="117" extrusionOk="0">
                    <a:moveTo>
                      <a:pt x="82" y="1"/>
                    </a:moveTo>
                    <a:cubicBezTo>
                      <a:pt x="75" y="1"/>
                      <a:pt x="68" y="14"/>
                      <a:pt x="55" y="42"/>
                    </a:cubicBezTo>
                    <a:cubicBezTo>
                      <a:pt x="0" y="69"/>
                      <a:pt x="0" y="69"/>
                      <a:pt x="55" y="96"/>
                    </a:cubicBezTo>
                    <a:cubicBezTo>
                      <a:pt x="68" y="109"/>
                      <a:pt x="75" y="116"/>
                      <a:pt x="82" y="116"/>
                    </a:cubicBezTo>
                    <a:cubicBezTo>
                      <a:pt x="89" y="116"/>
                      <a:pt x="95" y="109"/>
                      <a:pt x="109" y="96"/>
                    </a:cubicBezTo>
                    <a:cubicBezTo>
                      <a:pt x="163" y="69"/>
                      <a:pt x="163" y="69"/>
                      <a:pt x="109" y="42"/>
                    </a:cubicBezTo>
                    <a:cubicBezTo>
                      <a:pt x="95" y="14"/>
                      <a:pt x="89" y="1"/>
                      <a:pt x="8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49;p44">
                <a:extLst>
                  <a:ext uri="{FF2B5EF4-FFF2-40B4-BE49-F238E27FC236}">
                    <a16:creationId xmlns:a16="http://schemas.microsoft.com/office/drawing/2014/main" xmlns="" id="{5516FF34-977B-3FAF-6512-8F10BAEE64CB}"/>
                  </a:ext>
                </a:extLst>
              </p:cNvPr>
              <p:cNvSpPr/>
              <p:nvPr/>
            </p:nvSpPr>
            <p:spPr>
              <a:xfrm>
                <a:off x="9727175" y="1679500"/>
                <a:ext cx="3425" cy="2925"/>
              </a:xfrm>
              <a:custGeom>
                <a:avLst/>
                <a:gdLst/>
                <a:ahLst/>
                <a:cxnLst/>
                <a:rect l="l" t="t" r="r" b="b"/>
                <a:pathLst>
                  <a:path w="137" h="117" extrusionOk="0">
                    <a:moveTo>
                      <a:pt x="79" y="1"/>
                    </a:moveTo>
                    <a:cubicBezTo>
                      <a:pt x="69" y="1"/>
                      <a:pt x="55" y="14"/>
                      <a:pt x="28" y="41"/>
                    </a:cubicBezTo>
                    <a:cubicBezTo>
                      <a:pt x="1" y="69"/>
                      <a:pt x="1" y="69"/>
                      <a:pt x="28" y="96"/>
                    </a:cubicBezTo>
                    <a:cubicBezTo>
                      <a:pt x="55" y="109"/>
                      <a:pt x="69" y="116"/>
                      <a:pt x="79" y="116"/>
                    </a:cubicBezTo>
                    <a:cubicBezTo>
                      <a:pt x="89" y="116"/>
                      <a:pt x="96" y="109"/>
                      <a:pt x="109" y="96"/>
                    </a:cubicBezTo>
                    <a:cubicBezTo>
                      <a:pt x="137" y="69"/>
                      <a:pt x="137" y="69"/>
                      <a:pt x="109" y="41"/>
                    </a:cubicBezTo>
                    <a:cubicBezTo>
                      <a:pt x="96" y="14"/>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50;p44">
                <a:extLst>
                  <a:ext uri="{FF2B5EF4-FFF2-40B4-BE49-F238E27FC236}">
                    <a16:creationId xmlns:a16="http://schemas.microsoft.com/office/drawing/2014/main" xmlns="" id="{F0C184E1-0CB6-D63C-1021-8529AFF5B007}"/>
                  </a:ext>
                </a:extLst>
              </p:cNvPr>
              <p:cNvSpPr/>
              <p:nvPr/>
            </p:nvSpPr>
            <p:spPr>
              <a:xfrm>
                <a:off x="9792275" y="1579650"/>
                <a:ext cx="3425" cy="3600"/>
              </a:xfrm>
              <a:custGeom>
                <a:avLst/>
                <a:gdLst/>
                <a:ahLst/>
                <a:cxnLst/>
                <a:rect l="l" t="t" r="r" b="b"/>
                <a:pathLst>
                  <a:path w="137" h="144" extrusionOk="0">
                    <a:moveTo>
                      <a:pt x="82" y="1"/>
                    </a:moveTo>
                    <a:cubicBezTo>
                      <a:pt x="75" y="1"/>
                      <a:pt x="69" y="8"/>
                      <a:pt x="55" y="21"/>
                    </a:cubicBezTo>
                    <a:cubicBezTo>
                      <a:pt x="1" y="48"/>
                      <a:pt x="1" y="48"/>
                      <a:pt x="55" y="102"/>
                    </a:cubicBezTo>
                    <a:cubicBezTo>
                      <a:pt x="55" y="130"/>
                      <a:pt x="55" y="143"/>
                      <a:pt x="62" y="143"/>
                    </a:cubicBezTo>
                    <a:cubicBezTo>
                      <a:pt x="69" y="143"/>
                      <a:pt x="82" y="130"/>
                      <a:pt x="109" y="102"/>
                    </a:cubicBezTo>
                    <a:cubicBezTo>
                      <a:pt x="136" y="48"/>
                      <a:pt x="136" y="48"/>
                      <a:pt x="109" y="21"/>
                    </a:cubicBezTo>
                    <a:cubicBezTo>
                      <a:pt x="96" y="8"/>
                      <a:pt x="89" y="1"/>
                      <a:pt x="8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51;p44">
                <a:extLst>
                  <a:ext uri="{FF2B5EF4-FFF2-40B4-BE49-F238E27FC236}">
                    <a16:creationId xmlns:a16="http://schemas.microsoft.com/office/drawing/2014/main" xmlns="" id="{8C748589-609F-5F4D-BC5C-5B080669AF58}"/>
                  </a:ext>
                </a:extLst>
              </p:cNvPr>
              <p:cNvSpPr/>
              <p:nvPr/>
            </p:nvSpPr>
            <p:spPr>
              <a:xfrm>
                <a:off x="9805850" y="1595925"/>
                <a:ext cx="3400" cy="2925"/>
              </a:xfrm>
              <a:custGeom>
                <a:avLst/>
                <a:gdLst/>
                <a:ahLst/>
                <a:cxnLst/>
                <a:rect l="l" t="t" r="r" b="b"/>
                <a:pathLst>
                  <a:path w="136" h="117" extrusionOk="0">
                    <a:moveTo>
                      <a:pt x="82" y="1"/>
                    </a:moveTo>
                    <a:cubicBezTo>
                      <a:pt x="75" y="1"/>
                      <a:pt x="68" y="8"/>
                      <a:pt x="55" y="21"/>
                    </a:cubicBezTo>
                    <a:cubicBezTo>
                      <a:pt x="0" y="48"/>
                      <a:pt x="0" y="48"/>
                      <a:pt x="55" y="75"/>
                    </a:cubicBezTo>
                    <a:cubicBezTo>
                      <a:pt x="68" y="102"/>
                      <a:pt x="75" y="116"/>
                      <a:pt x="82" y="116"/>
                    </a:cubicBezTo>
                    <a:cubicBezTo>
                      <a:pt x="89" y="116"/>
                      <a:pt x="95" y="102"/>
                      <a:pt x="109" y="75"/>
                    </a:cubicBezTo>
                    <a:cubicBezTo>
                      <a:pt x="136" y="48"/>
                      <a:pt x="136" y="48"/>
                      <a:pt x="109" y="21"/>
                    </a:cubicBezTo>
                    <a:cubicBezTo>
                      <a:pt x="95" y="8"/>
                      <a:pt x="89" y="1"/>
                      <a:pt x="8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2;p44">
                <a:extLst>
                  <a:ext uri="{FF2B5EF4-FFF2-40B4-BE49-F238E27FC236}">
                    <a16:creationId xmlns:a16="http://schemas.microsoft.com/office/drawing/2014/main" xmlns="" id="{93F41D9A-F427-DDA7-2118-7DD6DFA14146}"/>
                  </a:ext>
                </a:extLst>
              </p:cNvPr>
              <p:cNvSpPr/>
              <p:nvPr/>
            </p:nvSpPr>
            <p:spPr>
              <a:xfrm>
                <a:off x="9783475" y="1573550"/>
                <a:ext cx="3400" cy="3075"/>
              </a:xfrm>
              <a:custGeom>
                <a:avLst/>
                <a:gdLst/>
                <a:ahLst/>
                <a:cxnLst/>
                <a:rect l="l" t="t" r="r" b="b"/>
                <a:pathLst>
                  <a:path w="136" h="123" extrusionOk="0">
                    <a:moveTo>
                      <a:pt x="55" y="1"/>
                    </a:moveTo>
                    <a:cubicBezTo>
                      <a:pt x="48" y="1"/>
                      <a:pt x="41" y="7"/>
                      <a:pt x="27" y="21"/>
                    </a:cubicBezTo>
                    <a:cubicBezTo>
                      <a:pt x="0" y="75"/>
                      <a:pt x="0" y="75"/>
                      <a:pt x="27" y="102"/>
                    </a:cubicBezTo>
                    <a:cubicBezTo>
                      <a:pt x="27" y="116"/>
                      <a:pt x="34" y="123"/>
                      <a:pt x="44" y="123"/>
                    </a:cubicBezTo>
                    <a:cubicBezTo>
                      <a:pt x="55" y="123"/>
                      <a:pt x="68" y="116"/>
                      <a:pt x="82" y="102"/>
                    </a:cubicBezTo>
                    <a:cubicBezTo>
                      <a:pt x="136" y="75"/>
                      <a:pt x="136" y="75"/>
                      <a:pt x="82" y="21"/>
                    </a:cubicBezTo>
                    <a:cubicBezTo>
                      <a:pt x="68" y="7"/>
                      <a:pt x="61" y="1"/>
                      <a:pt x="5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53;p44">
                <a:extLst>
                  <a:ext uri="{FF2B5EF4-FFF2-40B4-BE49-F238E27FC236}">
                    <a16:creationId xmlns:a16="http://schemas.microsoft.com/office/drawing/2014/main" xmlns="" id="{45F6BBFE-0111-C219-BE78-7EFF891ED570}"/>
                  </a:ext>
                </a:extLst>
              </p:cNvPr>
              <p:cNvSpPr/>
              <p:nvPr/>
            </p:nvSpPr>
            <p:spPr>
              <a:xfrm>
                <a:off x="9771275" y="1583725"/>
                <a:ext cx="3400" cy="3075"/>
              </a:xfrm>
              <a:custGeom>
                <a:avLst/>
                <a:gdLst/>
                <a:ahLst/>
                <a:cxnLst/>
                <a:rect l="l" t="t" r="r" b="b"/>
                <a:pathLst>
                  <a:path w="136" h="123" extrusionOk="0">
                    <a:moveTo>
                      <a:pt x="78" y="1"/>
                    </a:moveTo>
                    <a:cubicBezTo>
                      <a:pt x="68" y="1"/>
                      <a:pt x="54" y="7"/>
                      <a:pt x="27" y="21"/>
                    </a:cubicBezTo>
                    <a:cubicBezTo>
                      <a:pt x="0" y="75"/>
                      <a:pt x="0" y="75"/>
                      <a:pt x="27" y="102"/>
                    </a:cubicBezTo>
                    <a:cubicBezTo>
                      <a:pt x="54" y="116"/>
                      <a:pt x="68" y="123"/>
                      <a:pt x="78" y="123"/>
                    </a:cubicBezTo>
                    <a:cubicBezTo>
                      <a:pt x="88" y="123"/>
                      <a:pt x="95" y="116"/>
                      <a:pt x="109" y="102"/>
                    </a:cubicBezTo>
                    <a:cubicBezTo>
                      <a:pt x="136" y="75"/>
                      <a:pt x="136" y="75"/>
                      <a:pt x="109" y="21"/>
                    </a:cubicBezTo>
                    <a:cubicBezTo>
                      <a:pt x="95" y="7"/>
                      <a:pt x="88" y="1"/>
                      <a:pt x="7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54;p44">
                <a:extLst>
                  <a:ext uri="{FF2B5EF4-FFF2-40B4-BE49-F238E27FC236}">
                    <a16:creationId xmlns:a16="http://schemas.microsoft.com/office/drawing/2014/main" xmlns="" id="{F2DDF300-8371-8BB2-3CAE-3FE460BDBDEA}"/>
                  </a:ext>
                </a:extLst>
              </p:cNvPr>
              <p:cNvSpPr/>
              <p:nvPr/>
            </p:nvSpPr>
            <p:spPr>
              <a:xfrm>
                <a:off x="9782125" y="1589150"/>
                <a:ext cx="3400" cy="2900"/>
              </a:xfrm>
              <a:custGeom>
                <a:avLst/>
                <a:gdLst/>
                <a:ahLst/>
                <a:cxnLst/>
                <a:rect l="l" t="t" r="r" b="b"/>
                <a:pathLst>
                  <a:path w="136" h="116" extrusionOk="0">
                    <a:moveTo>
                      <a:pt x="81" y="1"/>
                    </a:moveTo>
                    <a:cubicBezTo>
                      <a:pt x="75" y="1"/>
                      <a:pt x="68" y="7"/>
                      <a:pt x="54" y="21"/>
                    </a:cubicBezTo>
                    <a:cubicBezTo>
                      <a:pt x="0" y="48"/>
                      <a:pt x="0" y="48"/>
                      <a:pt x="54" y="75"/>
                    </a:cubicBezTo>
                    <a:cubicBezTo>
                      <a:pt x="54" y="102"/>
                      <a:pt x="61" y="116"/>
                      <a:pt x="71" y="116"/>
                    </a:cubicBezTo>
                    <a:cubicBezTo>
                      <a:pt x="81" y="116"/>
                      <a:pt x="95" y="102"/>
                      <a:pt x="109" y="75"/>
                    </a:cubicBezTo>
                    <a:cubicBezTo>
                      <a:pt x="136" y="48"/>
                      <a:pt x="136" y="48"/>
                      <a:pt x="109" y="21"/>
                    </a:cubicBezTo>
                    <a:cubicBezTo>
                      <a:pt x="95" y="7"/>
                      <a:pt x="88" y="1"/>
                      <a:pt x="81"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55;p44">
                <a:extLst>
                  <a:ext uri="{FF2B5EF4-FFF2-40B4-BE49-F238E27FC236}">
                    <a16:creationId xmlns:a16="http://schemas.microsoft.com/office/drawing/2014/main" xmlns="" id="{91DB65EA-C5E7-97BC-B352-2B33F8162606}"/>
                  </a:ext>
                </a:extLst>
              </p:cNvPr>
              <p:cNvSpPr/>
              <p:nvPr/>
            </p:nvSpPr>
            <p:spPr>
              <a:xfrm>
                <a:off x="9815350" y="1599325"/>
                <a:ext cx="3400" cy="2500"/>
              </a:xfrm>
              <a:custGeom>
                <a:avLst/>
                <a:gdLst/>
                <a:ahLst/>
                <a:cxnLst/>
                <a:rect l="l" t="t" r="r" b="b"/>
                <a:pathLst>
                  <a:path w="136" h="100" extrusionOk="0">
                    <a:moveTo>
                      <a:pt x="78" y="0"/>
                    </a:moveTo>
                    <a:cubicBezTo>
                      <a:pt x="68" y="0"/>
                      <a:pt x="54" y="7"/>
                      <a:pt x="27" y="21"/>
                    </a:cubicBezTo>
                    <a:cubicBezTo>
                      <a:pt x="0" y="48"/>
                      <a:pt x="0" y="48"/>
                      <a:pt x="27" y="75"/>
                    </a:cubicBezTo>
                    <a:cubicBezTo>
                      <a:pt x="45" y="93"/>
                      <a:pt x="57" y="99"/>
                      <a:pt x="66" y="99"/>
                    </a:cubicBezTo>
                    <a:cubicBezTo>
                      <a:pt x="84" y="99"/>
                      <a:pt x="91" y="75"/>
                      <a:pt x="109" y="75"/>
                    </a:cubicBezTo>
                    <a:cubicBezTo>
                      <a:pt x="136" y="48"/>
                      <a:pt x="136" y="48"/>
                      <a:pt x="109" y="21"/>
                    </a:cubicBezTo>
                    <a:cubicBezTo>
                      <a:pt x="95" y="7"/>
                      <a:pt x="88" y="0"/>
                      <a:pt x="7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56;p44">
                <a:extLst>
                  <a:ext uri="{FF2B5EF4-FFF2-40B4-BE49-F238E27FC236}">
                    <a16:creationId xmlns:a16="http://schemas.microsoft.com/office/drawing/2014/main" xmlns="" id="{8E3EC8C4-2F8A-BBCB-50E7-7193F12E4CC8}"/>
                  </a:ext>
                </a:extLst>
              </p:cNvPr>
              <p:cNvSpPr/>
              <p:nvPr/>
            </p:nvSpPr>
            <p:spPr>
              <a:xfrm>
                <a:off x="9727175" y="1594750"/>
                <a:ext cx="3425" cy="2900"/>
              </a:xfrm>
              <a:custGeom>
                <a:avLst/>
                <a:gdLst/>
                <a:ahLst/>
                <a:cxnLst/>
                <a:rect l="l" t="t" r="r" b="b"/>
                <a:pathLst>
                  <a:path w="137" h="116" extrusionOk="0">
                    <a:moveTo>
                      <a:pt x="79" y="0"/>
                    </a:moveTo>
                    <a:cubicBezTo>
                      <a:pt x="69" y="0"/>
                      <a:pt x="55" y="14"/>
                      <a:pt x="28" y="41"/>
                    </a:cubicBezTo>
                    <a:cubicBezTo>
                      <a:pt x="1" y="68"/>
                      <a:pt x="1" y="68"/>
                      <a:pt x="28" y="95"/>
                    </a:cubicBezTo>
                    <a:cubicBezTo>
                      <a:pt x="55" y="109"/>
                      <a:pt x="55" y="116"/>
                      <a:pt x="59" y="116"/>
                    </a:cubicBezTo>
                    <a:cubicBezTo>
                      <a:pt x="62" y="116"/>
                      <a:pt x="69" y="109"/>
                      <a:pt x="109" y="95"/>
                    </a:cubicBezTo>
                    <a:cubicBezTo>
                      <a:pt x="137" y="68"/>
                      <a:pt x="137" y="68"/>
                      <a:pt x="109" y="41"/>
                    </a:cubicBezTo>
                    <a:cubicBezTo>
                      <a:pt x="96" y="14"/>
                      <a:pt x="89" y="0"/>
                      <a:pt x="7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57;p44">
                <a:extLst>
                  <a:ext uri="{FF2B5EF4-FFF2-40B4-BE49-F238E27FC236}">
                    <a16:creationId xmlns:a16="http://schemas.microsoft.com/office/drawing/2014/main" xmlns="" id="{14E584F1-E474-CEB0-D5B9-B1FF579F205B}"/>
                  </a:ext>
                </a:extLst>
              </p:cNvPr>
              <p:cNvSpPr/>
              <p:nvPr/>
            </p:nvSpPr>
            <p:spPr>
              <a:xfrm>
                <a:off x="9747525" y="1618475"/>
                <a:ext cx="3425" cy="2900"/>
              </a:xfrm>
              <a:custGeom>
                <a:avLst/>
                <a:gdLst/>
                <a:ahLst/>
                <a:cxnLst/>
                <a:rect l="l" t="t" r="r" b="b"/>
                <a:pathLst>
                  <a:path w="137" h="116" extrusionOk="0">
                    <a:moveTo>
                      <a:pt x="79" y="1"/>
                    </a:moveTo>
                    <a:cubicBezTo>
                      <a:pt x="69" y="1"/>
                      <a:pt x="55" y="14"/>
                      <a:pt x="28" y="41"/>
                    </a:cubicBezTo>
                    <a:cubicBezTo>
                      <a:pt x="1" y="68"/>
                      <a:pt x="1" y="68"/>
                      <a:pt x="28" y="96"/>
                    </a:cubicBezTo>
                    <a:cubicBezTo>
                      <a:pt x="55" y="109"/>
                      <a:pt x="69" y="116"/>
                      <a:pt x="79" y="116"/>
                    </a:cubicBezTo>
                    <a:cubicBezTo>
                      <a:pt x="89" y="116"/>
                      <a:pt x="96" y="109"/>
                      <a:pt x="109" y="96"/>
                    </a:cubicBezTo>
                    <a:cubicBezTo>
                      <a:pt x="136" y="68"/>
                      <a:pt x="136" y="68"/>
                      <a:pt x="109" y="41"/>
                    </a:cubicBezTo>
                    <a:cubicBezTo>
                      <a:pt x="96" y="14"/>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58;p44">
                <a:extLst>
                  <a:ext uri="{FF2B5EF4-FFF2-40B4-BE49-F238E27FC236}">
                    <a16:creationId xmlns:a16="http://schemas.microsoft.com/office/drawing/2014/main" xmlns="" id="{B41DAA47-3ED6-327D-3C9A-7B2831F37C1A}"/>
                  </a:ext>
                </a:extLst>
              </p:cNvPr>
              <p:cNvSpPr/>
              <p:nvPr/>
            </p:nvSpPr>
            <p:spPr>
              <a:xfrm>
                <a:off x="9780075" y="1654925"/>
                <a:ext cx="3425" cy="3075"/>
              </a:xfrm>
              <a:custGeom>
                <a:avLst/>
                <a:gdLst/>
                <a:ahLst/>
                <a:cxnLst/>
                <a:rect l="l" t="t" r="r" b="b"/>
                <a:pathLst>
                  <a:path w="137" h="123" extrusionOk="0">
                    <a:moveTo>
                      <a:pt x="55" y="1"/>
                    </a:moveTo>
                    <a:cubicBezTo>
                      <a:pt x="48" y="1"/>
                      <a:pt x="41" y="7"/>
                      <a:pt x="28" y="21"/>
                    </a:cubicBezTo>
                    <a:cubicBezTo>
                      <a:pt x="1" y="75"/>
                      <a:pt x="1" y="75"/>
                      <a:pt x="28" y="102"/>
                    </a:cubicBezTo>
                    <a:cubicBezTo>
                      <a:pt x="41" y="116"/>
                      <a:pt x="48" y="123"/>
                      <a:pt x="55" y="123"/>
                    </a:cubicBezTo>
                    <a:cubicBezTo>
                      <a:pt x="62" y="123"/>
                      <a:pt x="68" y="116"/>
                      <a:pt x="82" y="102"/>
                    </a:cubicBezTo>
                    <a:cubicBezTo>
                      <a:pt x="136" y="75"/>
                      <a:pt x="136" y="75"/>
                      <a:pt x="82" y="21"/>
                    </a:cubicBezTo>
                    <a:cubicBezTo>
                      <a:pt x="68" y="7"/>
                      <a:pt x="62" y="1"/>
                      <a:pt x="5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59;p44">
                <a:extLst>
                  <a:ext uri="{FF2B5EF4-FFF2-40B4-BE49-F238E27FC236}">
                    <a16:creationId xmlns:a16="http://schemas.microsoft.com/office/drawing/2014/main" xmlns="" id="{6C0FA012-9B0E-8A59-C1E0-33D673C7ECA6}"/>
                  </a:ext>
                </a:extLst>
              </p:cNvPr>
              <p:cNvSpPr/>
              <p:nvPr/>
            </p:nvSpPr>
            <p:spPr>
              <a:xfrm>
                <a:off x="9801100" y="1678650"/>
                <a:ext cx="3425" cy="3075"/>
              </a:xfrm>
              <a:custGeom>
                <a:avLst/>
                <a:gdLst/>
                <a:ahLst/>
                <a:cxnLst/>
                <a:rect l="l" t="t" r="r" b="b"/>
                <a:pathLst>
                  <a:path w="137" h="123" extrusionOk="0">
                    <a:moveTo>
                      <a:pt x="58" y="1"/>
                    </a:moveTo>
                    <a:cubicBezTo>
                      <a:pt x="48" y="1"/>
                      <a:pt x="41" y="8"/>
                      <a:pt x="28" y="21"/>
                    </a:cubicBezTo>
                    <a:cubicBezTo>
                      <a:pt x="0" y="75"/>
                      <a:pt x="0" y="75"/>
                      <a:pt x="28" y="103"/>
                    </a:cubicBezTo>
                    <a:cubicBezTo>
                      <a:pt x="41" y="116"/>
                      <a:pt x="48" y="123"/>
                      <a:pt x="58" y="123"/>
                    </a:cubicBezTo>
                    <a:cubicBezTo>
                      <a:pt x="68" y="123"/>
                      <a:pt x="82" y="116"/>
                      <a:pt x="109" y="103"/>
                    </a:cubicBezTo>
                    <a:cubicBezTo>
                      <a:pt x="136" y="75"/>
                      <a:pt x="136" y="75"/>
                      <a:pt x="109" y="21"/>
                    </a:cubicBezTo>
                    <a:cubicBezTo>
                      <a:pt x="82" y="8"/>
                      <a:pt x="68" y="1"/>
                      <a:pt x="5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60;p44">
                <a:extLst>
                  <a:ext uri="{FF2B5EF4-FFF2-40B4-BE49-F238E27FC236}">
                    <a16:creationId xmlns:a16="http://schemas.microsoft.com/office/drawing/2014/main" xmlns="" id="{D6AEF5C0-64D5-B02D-840C-6D313E9A4C00}"/>
                  </a:ext>
                </a:extLst>
              </p:cNvPr>
              <p:cNvSpPr/>
              <p:nvPr/>
            </p:nvSpPr>
            <p:spPr>
              <a:xfrm>
                <a:off x="9805850" y="1673900"/>
                <a:ext cx="4775" cy="2925"/>
              </a:xfrm>
              <a:custGeom>
                <a:avLst/>
                <a:gdLst/>
                <a:ahLst/>
                <a:cxnLst/>
                <a:rect l="l" t="t" r="r" b="b"/>
                <a:pathLst>
                  <a:path w="191" h="117" extrusionOk="0">
                    <a:moveTo>
                      <a:pt x="105" y="1"/>
                    </a:moveTo>
                    <a:cubicBezTo>
                      <a:pt x="95" y="1"/>
                      <a:pt x="82" y="8"/>
                      <a:pt x="55" y="21"/>
                    </a:cubicBezTo>
                    <a:cubicBezTo>
                      <a:pt x="0" y="48"/>
                      <a:pt x="0" y="48"/>
                      <a:pt x="55" y="76"/>
                    </a:cubicBezTo>
                    <a:cubicBezTo>
                      <a:pt x="82" y="103"/>
                      <a:pt x="95" y="116"/>
                      <a:pt x="105" y="116"/>
                    </a:cubicBezTo>
                    <a:cubicBezTo>
                      <a:pt x="116" y="116"/>
                      <a:pt x="122" y="103"/>
                      <a:pt x="136" y="76"/>
                    </a:cubicBezTo>
                    <a:cubicBezTo>
                      <a:pt x="190" y="48"/>
                      <a:pt x="190" y="48"/>
                      <a:pt x="136" y="21"/>
                    </a:cubicBezTo>
                    <a:cubicBezTo>
                      <a:pt x="122" y="8"/>
                      <a:pt x="116" y="1"/>
                      <a:pt x="10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61;p44">
                <a:extLst>
                  <a:ext uri="{FF2B5EF4-FFF2-40B4-BE49-F238E27FC236}">
                    <a16:creationId xmlns:a16="http://schemas.microsoft.com/office/drawing/2014/main" xmlns="" id="{8EA4A349-FAA6-88A9-A3E0-7FAB81391914}"/>
                  </a:ext>
                </a:extLst>
              </p:cNvPr>
              <p:cNvSpPr/>
              <p:nvPr/>
            </p:nvSpPr>
            <p:spPr>
              <a:xfrm>
                <a:off x="9761100" y="1624925"/>
                <a:ext cx="4075" cy="3175"/>
              </a:xfrm>
              <a:custGeom>
                <a:avLst/>
                <a:gdLst/>
                <a:ahLst/>
                <a:cxnLst/>
                <a:rect l="l" t="t" r="r" b="b"/>
                <a:pathLst>
                  <a:path w="163" h="127" extrusionOk="0">
                    <a:moveTo>
                      <a:pt x="82" y="0"/>
                    </a:moveTo>
                    <a:cubicBezTo>
                      <a:pt x="27" y="55"/>
                      <a:pt x="0" y="55"/>
                      <a:pt x="27" y="82"/>
                    </a:cubicBezTo>
                    <a:cubicBezTo>
                      <a:pt x="59" y="113"/>
                      <a:pt x="72" y="127"/>
                      <a:pt x="83" y="127"/>
                    </a:cubicBezTo>
                    <a:cubicBezTo>
                      <a:pt x="91" y="127"/>
                      <a:pt x="97" y="120"/>
                      <a:pt x="109" y="109"/>
                    </a:cubicBezTo>
                    <a:cubicBezTo>
                      <a:pt x="136" y="82"/>
                      <a:pt x="163" y="82"/>
                      <a:pt x="136" y="55"/>
                    </a:cubicBezTo>
                    <a:cubicBezTo>
                      <a:pt x="109" y="0"/>
                      <a:pt x="109"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62;p44">
                <a:extLst>
                  <a:ext uri="{FF2B5EF4-FFF2-40B4-BE49-F238E27FC236}">
                    <a16:creationId xmlns:a16="http://schemas.microsoft.com/office/drawing/2014/main" xmlns="" id="{7F9DF243-0D83-9A90-235D-EBA6F24711DC}"/>
                  </a:ext>
                </a:extLst>
              </p:cNvPr>
              <p:cNvSpPr/>
              <p:nvPr/>
            </p:nvSpPr>
            <p:spPr>
              <a:xfrm>
                <a:off x="9804500" y="1672800"/>
                <a:ext cx="3075" cy="2825"/>
              </a:xfrm>
              <a:custGeom>
                <a:avLst/>
                <a:gdLst/>
                <a:ahLst/>
                <a:cxnLst/>
                <a:rect l="l" t="t" r="r" b="b"/>
                <a:pathLst>
                  <a:path w="123" h="113" extrusionOk="0">
                    <a:moveTo>
                      <a:pt x="55" y="0"/>
                    </a:moveTo>
                    <a:cubicBezTo>
                      <a:pt x="46" y="0"/>
                      <a:pt x="39" y="14"/>
                      <a:pt x="27" y="38"/>
                    </a:cubicBezTo>
                    <a:cubicBezTo>
                      <a:pt x="0" y="65"/>
                      <a:pt x="0" y="65"/>
                      <a:pt x="27" y="92"/>
                    </a:cubicBezTo>
                    <a:cubicBezTo>
                      <a:pt x="14" y="106"/>
                      <a:pt x="14" y="113"/>
                      <a:pt x="20" y="113"/>
                    </a:cubicBezTo>
                    <a:cubicBezTo>
                      <a:pt x="27" y="113"/>
                      <a:pt x="41" y="106"/>
                      <a:pt x="54" y="92"/>
                    </a:cubicBezTo>
                    <a:cubicBezTo>
                      <a:pt x="54" y="79"/>
                      <a:pt x="75" y="79"/>
                      <a:pt x="92" y="79"/>
                    </a:cubicBezTo>
                    <a:cubicBezTo>
                      <a:pt x="109" y="79"/>
                      <a:pt x="122" y="79"/>
                      <a:pt x="109" y="65"/>
                    </a:cubicBezTo>
                    <a:cubicBezTo>
                      <a:pt x="79" y="21"/>
                      <a:pt x="65"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63;p44">
                <a:extLst>
                  <a:ext uri="{FF2B5EF4-FFF2-40B4-BE49-F238E27FC236}">
                    <a16:creationId xmlns:a16="http://schemas.microsoft.com/office/drawing/2014/main" xmlns="" id="{55B0889E-CC0B-9D24-20E0-B6288A0DFD7C}"/>
                  </a:ext>
                </a:extLst>
              </p:cNvPr>
              <p:cNvSpPr/>
              <p:nvPr/>
            </p:nvSpPr>
            <p:spPr>
              <a:xfrm>
                <a:off x="9744150" y="1626450"/>
                <a:ext cx="3400" cy="2900"/>
              </a:xfrm>
              <a:custGeom>
                <a:avLst/>
                <a:gdLst/>
                <a:ahLst/>
                <a:cxnLst/>
                <a:rect l="l" t="t" r="r" b="b"/>
                <a:pathLst>
                  <a:path w="136" h="116" extrusionOk="0">
                    <a:moveTo>
                      <a:pt x="78" y="0"/>
                    </a:moveTo>
                    <a:cubicBezTo>
                      <a:pt x="68" y="0"/>
                      <a:pt x="54" y="7"/>
                      <a:pt x="27" y="21"/>
                    </a:cubicBezTo>
                    <a:cubicBezTo>
                      <a:pt x="0" y="48"/>
                      <a:pt x="0" y="48"/>
                      <a:pt x="27" y="75"/>
                    </a:cubicBezTo>
                    <a:cubicBezTo>
                      <a:pt x="54" y="102"/>
                      <a:pt x="68" y="116"/>
                      <a:pt x="78" y="116"/>
                    </a:cubicBezTo>
                    <a:cubicBezTo>
                      <a:pt x="88" y="116"/>
                      <a:pt x="95" y="102"/>
                      <a:pt x="109" y="75"/>
                    </a:cubicBezTo>
                    <a:cubicBezTo>
                      <a:pt x="136" y="48"/>
                      <a:pt x="136" y="21"/>
                      <a:pt x="109" y="21"/>
                    </a:cubicBezTo>
                    <a:cubicBezTo>
                      <a:pt x="95" y="7"/>
                      <a:pt x="88" y="0"/>
                      <a:pt x="7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64;p44">
                <a:extLst>
                  <a:ext uri="{FF2B5EF4-FFF2-40B4-BE49-F238E27FC236}">
                    <a16:creationId xmlns:a16="http://schemas.microsoft.com/office/drawing/2014/main" xmlns="" id="{2DAD2FD1-1A0E-5892-81CA-1DCC1C2BB114}"/>
                  </a:ext>
                </a:extLst>
              </p:cNvPr>
              <p:cNvSpPr/>
              <p:nvPr/>
            </p:nvSpPr>
            <p:spPr>
              <a:xfrm>
                <a:off x="9754300" y="1637500"/>
                <a:ext cx="3425" cy="3550"/>
              </a:xfrm>
              <a:custGeom>
                <a:avLst/>
                <a:gdLst/>
                <a:ahLst/>
                <a:cxnLst/>
                <a:rect l="l" t="t" r="r" b="b"/>
                <a:pathLst>
                  <a:path w="137" h="142" extrusionOk="0">
                    <a:moveTo>
                      <a:pt x="67" y="1"/>
                    </a:moveTo>
                    <a:cubicBezTo>
                      <a:pt x="58" y="1"/>
                      <a:pt x="46" y="4"/>
                      <a:pt x="28" y="13"/>
                    </a:cubicBezTo>
                    <a:cubicBezTo>
                      <a:pt x="1" y="40"/>
                      <a:pt x="1" y="40"/>
                      <a:pt x="28" y="121"/>
                    </a:cubicBezTo>
                    <a:cubicBezTo>
                      <a:pt x="55" y="135"/>
                      <a:pt x="69" y="141"/>
                      <a:pt x="79" y="141"/>
                    </a:cubicBezTo>
                    <a:cubicBezTo>
                      <a:pt x="89" y="141"/>
                      <a:pt x="96" y="135"/>
                      <a:pt x="109" y="121"/>
                    </a:cubicBezTo>
                    <a:cubicBezTo>
                      <a:pt x="137" y="94"/>
                      <a:pt x="137" y="94"/>
                      <a:pt x="109" y="13"/>
                    </a:cubicBezTo>
                    <a:cubicBezTo>
                      <a:pt x="91" y="13"/>
                      <a:pt x="85" y="1"/>
                      <a:pt x="67"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5;p44">
                <a:extLst>
                  <a:ext uri="{FF2B5EF4-FFF2-40B4-BE49-F238E27FC236}">
                    <a16:creationId xmlns:a16="http://schemas.microsoft.com/office/drawing/2014/main" xmlns="" id="{AC081423-FDDD-54DF-FAC2-48089CA31172}"/>
                  </a:ext>
                </a:extLst>
              </p:cNvPr>
              <p:cNvSpPr/>
              <p:nvPr/>
            </p:nvSpPr>
            <p:spPr>
              <a:xfrm>
                <a:off x="9761100" y="1645600"/>
                <a:ext cx="3400" cy="2900"/>
              </a:xfrm>
              <a:custGeom>
                <a:avLst/>
                <a:gdLst/>
                <a:ahLst/>
                <a:cxnLst/>
                <a:rect l="l" t="t" r="r" b="b"/>
                <a:pathLst>
                  <a:path w="136" h="116" extrusionOk="0">
                    <a:moveTo>
                      <a:pt x="78" y="1"/>
                    </a:moveTo>
                    <a:cubicBezTo>
                      <a:pt x="68" y="1"/>
                      <a:pt x="54" y="14"/>
                      <a:pt x="27" y="41"/>
                    </a:cubicBezTo>
                    <a:cubicBezTo>
                      <a:pt x="27" y="68"/>
                      <a:pt x="0" y="68"/>
                      <a:pt x="27" y="96"/>
                    </a:cubicBezTo>
                    <a:cubicBezTo>
                      <a:pt x="54" y="109"/>
                      <a:pt x="68" y="116"/>
                      <a:pt x="78" y="116"/>
                    </a:cubicBezTo>
                    <a:cubicBezTo>
                      <a:pt x="88" y="116"/>
                      <a:pt x="95" y="109"/>
                      <a:pt x="109" y="96"/>
                    </a:cubicBezTo>
                    <a:cubicBezTo>
                      <a:pt x="136" y="68"/>
                      <a:pt x="136" y="68"/>
                      <a:pt x="109" y="41"/>
                    </a:cubicBezTo>
                    <a:cubicBezTo>
                      <a:pt x="95" y="14"/>
                      <a:pt x="88" y="1"/>
                      <a:pt x="7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66;p44">
                <a:extLst>
                  <a:ext uri="{FF2B5EF4-FFF2-40B4-BE49-F238E27FC236}">
                    <a16:creationId xmlns:a16="http://schemas.microsoft.com/office/drawing/2014/main" xmlns="" id="{BDA22BAD-17CE-9CD8-A088-80A5C14D8782}"/>
                  </a:ext>
                </a:extLst>
              </p:cNvPr>
              <p:cNvSpPr/>
              <p:nvPr/>
            </p:nvSpPr>
            <p:spPr>
              <a:xfrm>
                <a:off x="9775325" y="1661700"/>
                <a:ext cx="3425" cy="3075"/>
              </a:xfrm>
              <a:custGeom>
                <a:avLst/>
                <a:gdLst/>
                <a:ahLst/>
                <a:cxnLst/>
                <a:rect l="l" t="t" r="r" b="b"/>
                <a:pathLst>
                  <a:path w="137" h="123" extrusionOk="0">
                    <a:moveTo>
                      <a:pt x="82" y="1"/>
                    </a:moveTo>
                    <a:cubicBezTo>
                      <a:pt x="75" y="1"/>
                      <a:pt x="69" y="8"/>
                      <a:pt x="55" y="21"/>
                    </a:cubicBezTo>
                    <a:cubicBezTo>
                      <a:pt x="1" y="48"/>
                      <a:pt x="1" y="48"/>
                      <a:pt x="55" y="102"/>
                    </a:cubicBezTo>
                    <a:cubicBezTo>
                      <a:pt x="69" y="116"/>
                      <a:pt x="75" y="123"/>
                      <a:pt x="82" y="123"/>
                    </a:cubicBezTo>
                    <a:cubicBezTo>
                      <a:pt x="89" y="123"/>
                      <a:pt x="96" y="116"/>
                      <a:pt x="109" y="102"/>
                    </a:cubicBezTo>
                    <a:cubicBezTo>
                      <a:pt x="136" y="75"/>
                      <a:pt x="136" y="75"/>
                      <a:pt x="109" y="21"/>
                    </a:cubicBezTo>
                    <a:cubicBezTo>
                      <a:pt x="96" y="8"/>
                      <a:pt x="89" y="1"/>
                      <a:pt x="8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67;p44">
                <a:extLst>
                  <a:ext uri="{FF2B5EF4-FFF2-40B4-BE49-F238E27FC236}">
                    <a16:creationId xmlns:a16="http://schemas.microsoft.com/office/drawing/2014/main" xmlns="" id="{E8E3ED0B-A83E-2570-7658-45AB095D8AF6}"/>
                  </a:ext>
                </a:extLst>
              </p:cNvPr>
              <p:cNvSpPr/>
              <p:nvPr/>
            </p:nvSpPr>
            <p:spPr>
              <a:xfrm>
                <a:off x="9785500" y="1673750"/>
                <a:ext cx="4775" cy="2050"/>
              </a:xfrm>
              <a:custGeom>
                <a:avLst/>
                <a:gdLst/>
                <a:ahLst/>
                <a:cxnLst/>
                <a:rect l="l" t="t" r="r" b="b"/>
                <a:pathLst>
                  <a:path w="191" h="82" extrusionOk="0">
                    <a:moveTo>
                      <a:pt x="82" y="0"/>
                    </a:moveTo>
                    <a:cubicBezTo>
                      <a:pt x="28" y="27"/>
                      <a:pt x="1" y="27"/>
                      <a:pt x="28" y="54"/>
                    </a:cubicBezTo>
                    <a:cubicBezTo>
                      <a:pt x="82" y="82"/>
                      <a:pt x="82" y="82"/>
                      <a:pt x="109" y="82"/>
                    </a:cubicBezTo>
                    <a:cubicBezTo>
                      <a:pt x="136" y="82"/>
                      <a:pt x="191" y="54"/>
                      <a:pt x="136" y="27"/>
                    </a:cubicBezTo>
                    <a:cubicBezTo>
                      <a:pt x="109" y="0"/>
                      <a:pt x="109"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68;p44">
                <a:extLst>
                  <a:ext uri="{FF2B5EF4-FFF2-40B4-BE49-F238E27FC236}">
                    <a16:creationId xmlns:a16="http://schemas.microsoft.com/office/drawing/2014/main" xmlns="" id="{975869B9-5FDA-C9C5-60F3-EDD923F47D10}"/>
                  </a:ext>
                </a:extLst>
              </p:cNvPr>
              <p:cNvSpPr/>
              <p:nvPr/>
            </p:nvSpPr>
            <p:spPr>
              <a:xfrm>
                <a:off x="9712950" y="1586450"/>
                <a:ext cx="3400" cy="3075"/>
              </a:xfrm>
              <a:custGeom>
                <a:avLst/>
                <a:gdLst/>
                <a:ahLst/>
                <a:cxnLst/>
                <a:rect l="l" t="t" r="r" b="b"/>
                <a:pathLst>
                  <a:path w="136" h="123" extrusionOk="0">
                    <a:moveTo>
                      <a:pt x="58" y="0"/>
                    </a:moveTo>
                    <a:cubicBezTo>
                      <a:pt x="48" y="0"/>
                      <a:pt x="41" y="7"/>
                      <a:pt x="28" y="20"/>
                    </a:cubicBezTo>
                    <a:cubicBezTo>
                      <a:pt x="0" y="47"/>
                      <a:pt x="0" y="47"/>
                      <a:pt x="28" y="102"/>
                    </a:cubicBezTo>
                    <a:cubicBezTo>
                      <a:pt x="28" y="115"/>
                      <a:pt x="34" y="122"/>
                      <a:pt x="48" y="122"/>
                    </a:cubicBezTo>
                    <a:cubicBezTo>
                      <a:pt x="61" y="122"/>
                      <a:pt x="82" y="115"/>
                      <a:pt x="109" y="102"/>
                    </a:cubicBezTo>
                    <a:cubicBezTo>
                      <a:pt x="136" y="47"/>
                      <a:pt x="136" y="47"/>
                      <a:pt x="109" y="20"/>
                    </a:cubicBezTo>
                    <a:cubicBezTo>
                      <a:pt x="82" y="7"/>
                      <a:pt x="68" y="0"/>
                      <a:pt x="5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69;p44">
                <a:extLst>
                  <a:ext uri="{FF2B5EF4-FFF2-40B4-BE49-F238E27FC236}">
                    <a16:creationId xmlns:a16="http://schemas.microsoft.com/office/drawing/2014/main" xmlns="" id="{1D31394C-B26C-01E2-BCD8-F33481FC6DB3}"/>
                  </a:ext>
                </a:extLst>
              </p:cNvPr>
              <p:cNvSpPr/>
              <p:nvPr/>
            </p:nvSpPr>
            <p:spPr>
              <a:xfrm>
                <a:off x="9723125" y="1598125"/>
                <a:ext cx="3400" cy="2925"/>
              </a:xfrm>
              <a:custGeom>
                <a:avLst/>
                <a:gdLst/>
                <a:ahLst/>
                <a:cxnLst/>
                <a:rect l="l" t="t" r="r" b="b"/>
                <a:pathLst>
                  <a:path w="136" h="117" extrusionOk="0">
                    <a:moveTo>
                      <a:pt x="58" y="1"/>
                    </a:moveTo>
                    <a:cubicBezTo>
                      <a:pt x="48" y="1"/>
                      <a:pt x="41" y="14"/>
                      <a:pt x="27" y="42"/>
                    </a:cubicBezTo>
                    <a:cubicBezTo>
                      <a:pt x="0" y="69"/>
                      <a:pt x="0" y="69"/>
                      <a:pt x="27" y="96"/>
                    </a:cubicBezTo>
                    <a:cubicBezTo>
                      <a:pt x="41" y="109"/>
                      <a:pt x="48" y="116"/>
                      <a:pt x="58" y="116"/>
                    </a:cubicBezTo>
                    <a:cubicBezTo>
                      <a:pt x="68" y="116"/>
                      <a:pt x="82" y="109"/>
                      <a:pt x="109" y="96"/>
                    </a:cubicBezTo>
                    <a:cubicBezTo>
                      <a:pt x="136" y="69"/>
                      <a:pt x="136" y="69"/>
                      <a:pt x="109" y="42"/>
                    </a:cubicBezTo>
                    <a:cubicBezTo>
                      <a:pt x="82" y="14"/>
                      <a:pt x="68" y="1"/>
                      <a:pt x="5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70;p44">
                <a:extLst>
                  <a:ext uri="{FF2B5EF4-FFF2-40B4-BE49-F238E27FC236}">
                    <a16:creationId xmlns:a16="http://schemas.microsoft.com/office/drawing/2014/main" xmlns="" id="{9B3FBEEE-1C0C-749B-7643-0F941473B840}"/>
                  </a:ext>
                </a:extLst>
              </p:cNvPr>
              <p:cNvSpPr/>
              <p:nvPr/>
            </p:nvSpPr>
            <p:spPr>
              <a:xfrm>
                <a:off x="9736675" y="1614075"/>
                <a:ext cx="4100" cy="2725"/>
              </a:xfrm>
              <a:custGeom>
                <a:avLst/>
                <a:gdLst/>
                <a:ahLst/>
                <a:cxnLst/>
                <a:rect l="l" t="t" r="r" b="b"/>
                <a:pathLst>
                  <a:path w="164" h="109" extrusionOk="0">
                    <a:moveTo>
                      <a:pt x="55" y="0"/>
                    </a:moveTo>
                    <a:cubicBezTo>
                      <a:pt x="28" y="27"/>
                      <a:pt x="1" y="27"/>
                      <a:pt x="28" y="82"/>
                    </a:cubicBezTo>
                    <a:cubicBezTo>
                      <a:pt x="55" y="109"/>
                      <a:pt x="55" y="109"/>
                      <a:pt x="109" y="109"/>
                    </a:cubicBezTo>
                    <a:cubicBezTo>
                      <a:pt x="136" y="82"/>
                      <a:pt x="163" y="82"/>
                      <a:pt x="136" y="27"/>
                    </a:cubicBezTo>
                    <a:cubicBezTo>
                      <a:pt x="109" y="0"/>
                      <a:pt x="109"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71;p44">
                <a:extLst>
                  <a:ext uri="{FF2B5EF4-FFF2-40B4-BE49-F238E27FC236}">
                    <a16:creationId xmlns:a16="http://schemas.microsoft.com/office/drawing/2014/main" xmlns="" id="{3845D7BF-9635-DBE5-98B1-EDEFD6A186B4}"/>
                  </a:ext>
                </a:extLst>
              </p:cNvPr>
              <p:cNvSpPr/>
              <p:nvPr/>
            </p:nvSpPr>
            <p:spPr>
              <a:xfrm>
                <a:off x="9755000" y="1634575"/>
                <a:ext cx="3400" cy="3450"/>
              </a:xfrm>
              <a:custGeom>
                <a:avLst/>
                <a:gdLst/>
                <a:ahLst/>
                <a:cxnLst/>
                <a:rect l="l" t="t" r="r" b="b"/>
                <a:pathLst>
                  <a:path w="136" h="138" extrusionOk="0">
                    <a:moveTo>
                      <a:pt x="81" y="1"/>
                    </a:moveTo>
                    <a:cubicBezTo>
                      <a:pt x="75" y="1"/>
                      <a:pt x="68" y="8"/>
                      <a:pt x="54" y="21"/>
                    </a:cubicBezTo>
                    <a:cubicBezTo>
                      <a:pt x="0" y="75"/>
                      <a:pt x="0" y="75"/>
                      <a:pt x="54" y="103"/>
                    </a:cubicBezTo>
                    <a:cubicBezTo>
                      <a:pt x="76" y="103"/>
                      <a:pt x="63" y="137"/>
                      <a:pt x="71" y="137"/>
                    </a:cubicBezTo>
                    <a:cubicBezTo>
                      <a:pt x="73" y="137"/>
                      <a:pt x="76" y="135"/>
                      <a:pt x="81" y="130"/>
                    </a:cubicBezTo>
                    <a:cubicBezTo>
                      <a:pt x="109" y="75"/>
                      <a:pt x="136" y="75"/>
                      <a:pt x="109" y="21"/>
                    </a:cubicBezTo>
                    <a:cubicBezTo>
                      <a:pt x="95" y="8"/>
                      <a:pt x="88" y="1"/>
                      <a:pt x="81"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72;p44">
                <a:extLst>
                  <a:ext uri="{FF2B5EF4-FFF2-40B4-BE49-F238E27FC236}">
                    <a16:creationId xmlns:a16="http://schemas.microsoft.com/office/drawing/2014/main" xmlns="" id="{7349C7F3-CBEB-EEA1-23DF-F13055756E7D}"/>
                  </a:ext>
                </a:extLst>
              </p:cNvPr>
              <p:cNvSpPr/>
              <p:nvPr/>
            </p:nvSpPr>
            <p:spPr>
              <a:xfrm>
                <a:off x="9784825" y="1668025"/>
                <a:ext cx="3425" cy="2850"/>
              </a:xfrm>
              <a:custGeom>
                <a:avLst/>
                <a:gdLst/>
                <a:ahLst/>
                <a:cxnLst/>
                <a:rect l="l" t="t" r="r" b="b"/>
                <a:pathLst>
                  <a:path w="137" h="114" extrusionOk="0">
                    <a:moveTo>
                      <a:pt x="67" y="0"/>
                    </a:moveTo>
                    <a:cubicBezTo>
                      <a:pt x="58" y="0"/>
                      <a:pt x="46" y="3"/>
                      <a:pt x="28" y="12"/>
                    </a:cubicBezTo>
                    <a:cubicBezTo>
                      <a:pt x="1" y="39"/>
                      <a:pt x="1" y="39"/>
                      <a:pt x="28" y="94"/>
                    </a:cubicBezTo>
                    <a:cubicBezTo>
                      <a:pt x="55" y="107"/>
                      <a:pt x="68" y="114"/>
                      <a:pt x="78" y="114"/>
                    </a:cubicBezTo>
                    <a:cubicBezTo>
                      <a:pt x="89" y="114"/>
                      <a:pt x="95" y="107"/>
                      <a:pt x="109" y="94"/>
                    </a:cubicBezTo>
                    <a:cubicBezTo>
                      <a:pt x="136" y="39"/>
                      <a:pt x="136" y="39"/>
                      <a:pt x="109" y="12"/>
                    </a:cubicBezTo>
                    <a:cubicBezTo>
                      <a:pt x="91" y="12"/>
                      <a:pt x="85" y="0"/>
                      <a:pt x="67"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73;p44">
                <a:extLst>
                  <a:ext uri="{FF2B5EF4-FFF2-40B4-BE49-F238E27FC236}">
                    <a16:creationId xmlns:a16="http://schemas.microsoft.com/office/drawing/2014/main" xmlns="" id="{ECB76A94-145D-27B5-3E11-484FC10A7391}"/>
                  </a:ext>
                </a:extLst>
              </p:cNvPr>
              <p:cNvSpPr/>
              <p:nvPr/>
            </p:nvSpPr>
            <p:spPr>
              <a:xfrm>
                <a:off x="9812625" y="1646725"/>
                <a:ext cx="2750" cy="3575"/>
              </a:xfrm>
              <a:custGeom>
                <a:avLst/>
                <a:gdLst/>
                <a:ahLst/>
                <a:cxnLst/>
                <a:rect l="l" t="t" r="r" b="b"/>
                <a:pathLst>
                  <a:path w="110" h="143" extrusionOk="0">
                    <a:moveTo>
                      <a:pt x="74" y="0"/>
                    </a:moveTo>
                    <a:cubicBezTo>
                      <a:pt x="69" y="0"/>
                      <a:pt x="63" y="7"/>
                      <a:pt x="55" y="23"/>
                    </a:cubicBezTo>
                    <a:cubicBezTo>
                      <a:pt x="1" y="51"/>
                      <a:pt x="1" y="51"/>
                      <a:pt x="1" y="78"/>
                    </a:cubicBezTo>
                    <a:cubicBezTo>
                      <a:pt x="40" y="117"/>
                      <a:pt x="51" y="143"/>
                      <a:pt x="64" y="143"/>
                    </a:cubicBezTo>
                    <a:cubicBezTo>
                      <a:pt x="69" y="143"/>
                      <a:pt x="75" y="139"/>
                      <a:pt x="82" y="132"/>
                    </a:cubicBezTo>
                    <a:cubicBezTo>
                      <a:pt x="109" y="78"/>
                      <a:pt x="109" y="78"/>
                      <a:pt x="109" y="51"/>
                    </a:cubicBezTo>
                    <a:cubicBezTo>
                      <a:pt x="90" y="32"/>
                      <a:pt x="85" y="0"/>
                      <a:pt x="74"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74;p44">
                <a:extLst>
                  <a:ext uri="{FF2B5EF4-FFF2-40B4-BE49-F238E27FC236}">
                    <a16:creationId xmlns:a16="http://schemas.microsoft.com/office/drawing/2014/main" xmlns="" id="{F0811CAA-F41C-B65D-0FC4-7CCC0C36B63D}"/>
                  </a:ext>
                </a:extLst>
              </p:cNvPr>
              <p:cNvSpPr/>
              <p:nvPr/>
            </p:nvSpPr>
            <p:spPr>
              <a:xfrm>
                <a:off x="9782125" y="1617175"/>
                <a:ext cx="2725" cy="3300"/>
              </a:xfrm>
              <a:custGeom>
                <a:avLst/>
                <a:gdLst/>
                <a:ahLst/>
                <a:cxnLst/>
                <a:rect l="l" t="t" r="r" b="b"/>
                <a:pathLst>
                  <a:path w="109" h="132" extrusionOk="0">
                    <a:moveTo>
                      <a:pt x="72" y="1"/>
                    </a:moveTo>
                    <a:cubicBezTo>
                      <a:pt x="68" y="1"/>
                      <a:pt x="62" y="4"/>
                      <a:pt x="54" y="12"/>
                    </a:cubicBezTo>
                    <a:cubicBezTo>
                      <a:pt x="0" y="39"/>
                      <a:pt x="0" y="39"/>
                      <a:pt x="0" y="93"/>
                    </a:cubicBezTo>
                    <a:cubicBezTo>
                      <a:pt x="38" y="112"/>
                      <a:pt x="50" y="132"/>
                      <a:pt x="62" y="132"/>
                    </a:cubicBezTo>
                    <a:cubicBezTo>
                      <a:pt x="68" y="132"/>
                      <a:pt x="73" y="128"/>
                      <a:pt x="81" y="120"/>
                    </a:cubicBezTo>
                    <a:cubicBezTo>
                      <a:pt x="109" y="93"/>
                      <a:pt x="109" y="93"/>
                      <a:pt x="109" y="39"/>
                    </a:cubicBezTo>
                    <a:cubicBezTo>
                      <a:pt x="89" y="20"/>
                      <a:pt x="84" y="1"/>
                      <a:pt x="7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75;p44">
                <a:extLst>
                  <a:ext uri="{FF2B5EF4-FFF2-40B4-BE49-F238E27FC236}">
                    <a16:creationId xmlns:a16="http://schemas.microsoft.com/office/drawing/2014/main" xmlns="" id="{37DE00D4-843B-740D-BA6D-6475FEDD394E}"/>
                  </a:ext>
                </a:extLst>
              </p:cNvPr>
              <p:cNvSpPr/>
              <p:nvPr/>
            </p:nvSpPr>
            <p:spPr>
              <a:xfrm>
                <a:off x="9798375" y="1638825"/>
                <a:ext cx="2750" cy="2900"/>
              </a:xfrm>
              <a:custGeom>
                <a:avLst/>
                <a:gdLst/>
                <a:ahLst/>
                <a:cxnLst/>
                <a:rect l="l" t="t" r="r" b="b"/>
                <a:pathLst>
                  <a:path w="110" h="116" extrusionOk="0">
                    <a:moveTo>
                      <a:pt x="79" y="0"/>
                    </a:moveTo>
                    <a:cubicBezTo>
                      <a:pt x="69" y="0"/>
                      <a:pt x="55" y="14"/>
                      <a:pt x="28" y="41"/>
                    </a:cubicBezTo>
                    <a:cubicBezTo>
                      <a:pt x="1" y="68"/>
                      <a:pt x="1" y="68"/>
                      <a:pt x="28" y="95"/>
                    </a:cubicBezTo>
                    <a:cubicBezTo>
                      <a:pt x="55" y="109"/>
                      <a:pt x="69" y="116"/>
                      <a:pt x="79" y="116"/>
                    </a:cubicBezTo>
                    <a:cubicBezTo>
                      <a:pt x="89" y="116"/>
                      <a:pt x="96" y="109"/>
                      <a:pt x="109" y="95"/>
                    </a:cubicBezTo>
                    <a:lnTo>
                      <a:pt x="109" y="41"/>
                    </a:lnTo>
                    <a:cubicBezTo>
                      <a:pt x="96" y="14"/>
                      <a:pt x="89" y="0"/>
                      <a:pt x="7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76;p44">
                <a:extLst>
                  <a:ext uri="{FF2B5EF4-FFF2-40B4-BE49-F238E27FC236}">
                    <a16:creationId xmlns:a16="http://schemas.microsoft.com/office/drawing/2014/main" xmlns="" id="{E63CB1A7-6CC7-81AB-3AEF-96BA288CCBD9}"/>
                  </a:ext>
                </a:extLst>
              </p:cNvPr>
              <p:cNvSpPr/>
              <p:nvPr/>
            </p:nvSpPr>
            <p:spPr>
              <a:xfrm>
                <a:off x="9807200" y="1648350"/>
                <a:ext cx="3425" cy="2875"/>
              </a:xfrm>
              <a:custGeom>
                <a:avLst/>
                <a:gdLst/>
                <a:ahLst/>
                <a:cxnLst/>
                <a:rect l="l" t="t" r="r" b="b"/>
                <a:pathLst>
                  <a:path w="137" h="115" extrusionOk="0">
                    <a:moveTo>
                      <a:pt x="48" y="1"/>
                    </a:moveTo>
                    <a:cubicBezTo>
                      <a:pt x="43" y="1"/>
                      <a:pt x="37" y="4"/>
                      <a:pt x="28" y="13"/>
                    </a:cubicBezTo>
                    <a:cubicBezTo>
                      <a:pt x="1" y="67"/>
                      <a:pt x="1" y="67"/>
                      <a:pt x="28" y="94"/>
                    </a:cubicBezTo>
                    <a:cubicBezTo>
                      <a:pt x="41" y="108"/>
                      <a:pt x="48" y="114"/>
                      <a:pt x="55" y="114"/>
                    </a:cubicBezTo>
                    <a:cubicBezTo>
                      <a:pt x="62" y="114"/>
                      <a:pt x="68" y="108"/>
                      <a:pt x="82" y="94"/>
                    </a:cubicBezTo>
                    <a:cubicBezTo>
                      <a:pt x="136" y="67"/>
                      <a:pt x="136" y="67"/>
                      <a:pt x="82" y="13"/>
                    </a:cubicBezTo>
                    <a:cubicBezTo>
                      <a:pt x="64" y="13"/>
                      <a:pt x="58" y="1"/>
                      <a:pt x="4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77;p44">
                <a:extLst>
                  <a:ext uri="{FF2B5EF4-FFF2-40B4-BE49-F238E27FC236}">
                    <a16:creationId xmlns:a16="http://schemas.microsoft.com/office/drawing/2014/main" xmlns="" id="{B8E9AA77-DA66-C13A-540A-C2BF6E777614}"/>
                  </a:ext>
                </a:extLst>
              </p:cNvPr>
              <p:cNvSpPr/>
              <p:nvPr/>
            </p:nvSpPr>
            <p:spPr>
              <a:xfrm>
                <a:off x="9776700" y="1593900"/>
                <a:ext cx="3400" cy="3075"/>
              </a:xfrm>
              <a:custGeom>
                <a:avLst/>
                <a:gdLst/>
                <a:ahLst/>
                <a:cxnLst/>
                <a:rect l="l" t="t" r="r" b="b"/>
                <a:pathLst>
                  <a:path w="136" h="123" extrusionOk="0">
                    <a:moveTo>
                      <a:pt x="54" y="0"/>
                    </a:moveTo>
                    <a:cubicBezTo>
                      <a:pt x="47" y="0"/>
                      <a:pt x="41" y="7"/>
                      <a:pt x="27" y="21"/>
                    </a:cubicBezTo>
                    <a:cubicBezTo>
                      <a:pt x="0" y="48"/>
                      <a:pt x="0" y="48"/>
                      <a:pt x="27" y="102"/>
                    </a:cubicBezTo>
                    <a:cubicBezTo>
                      <a:pt x="41" y="116"/>
                      <a:pt x="47" y="122"/>
                      <a:pt x="54" y="122"/>
                    </a:cubicBezTo>
                    <a:cubicBezTo>
                      <a:pt x="61" y="122"/>
                      <a:pt x="68" y="116"/>
                      <a:pt x="81" y="102"/>
                    </a:cubicBezTo>
                    <a:cubicBezTo>
                      <a:pt x="136" y="75"/>
                      <a:pt x="136" y="75"/>
                      <a:pt x="81" y="21"/>
                    </a:cubicBezTo>
                    <a:cubicBezTo>
                      <a:pt x="68" y="7"/>
                      <a:pt x="61" y="0"/>
                      <a:pt x="54"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78;p44">
                <a:extLst>
                  <a:ext uri="{FF2B5EF4-FFF2-40B4-BE49-F238E27FC236}">
                    <a16:creationId xmlns:a16="http://schemas.microsoft.com/office/drawing/2014/main" xmlns="" id="{5E070CDC-DBCC-BFC1-408A-0610459171E2}"/>
                  </a:ext>
                </a:extLst>
              </p:cNvPr>
              <p:cNvSpPr/>
              <p:nvPr/>
            </p:nvSpPr>
            <p:spPr>
              <a:xfrm>
                <a:off x="9752950" y="1575600"/>
                <a:ext cx="3425" cy="2900"/>
              </a:xfrm>
              <a:custGeom>
                <a:avLst/>
                <a:gdLst/>
                <a:ahLst/>
                <a:cxnLst/>
                <a:rect l="l" t="t" r="r" b="b"/>
                <a:pathLst>
                  <a:path w="137" h="116" extrusionOk="0">
                    <a:moveTo>
                      <a:pt x="55" y="0"/>
                    </a:moveTo>
                    <a:cubicBezTo>
                      <a:pt x="48" y="0"/>
                      <a:pt x="41" y="7"/>
                      <a:pt x="28" y="20"/>
                    </a:cubicBezTo>
                    <a:cubicBezTo>
                      <a:pt x="1" y="48"/>
                      <a:pt x="1" y="48"/>
                      <a:pt x="28" y="75"/>
                    </a:cubicBezTo>
                    <a:cubicBezTo>
                      <a:pt x="41" y="102"/>
                      <a:pt x="48" y="115"/>
                      <a:pt x="55" y="115"/>
                    </a:cubicBezTo>
                    <a:cubicBezTo>
                      <a:pt x="62" y="115"/>
                      <a:pt x="69" y="102"/>
                      <a:pt x="82" y="75"/>
                    </a:cubicBezTo>
                    <a:cubicBezTo>
                      <a:pt x="136" y="48"/>
                      <a:pt x="136" y="48"/>
                      <a:pt x="82" y="20"/>
                    </a:cubicBezTo>
                    <a:cubicBezTo>
                      <a:pt x="69" y="7"/>
                      <a:pt x="62"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79;p44">
                <a:extLst>
                  <a:ext uri="{FF2B5EF4-FFF2-40B4-BE49-F238E27FC236}">
                    <a16:creationId xmlns:a16="http://schemas.microsoft.com/office/drawing/2014/main" xmlns="" id="{F3B7D0DC-CCB8-3DC0-460F-D9294B5E60BB}"/>
                  </a:ext>
                </a:extLst>
              </p:cNvPr>
              <p:cNvSpPr/>
              <p:nvPr/>
            </p:nvSpPr>
            <p:spPr>
              <a:xfrm>
                <a:off x="9747525" y="1573550"/>
                <a:ext cx="3425" cy="3075"/>
              </a:xfrm>
              <a:custGeom>
                <a:avLst/>
                <a:gdLst/>
                <a:ahLst/>
                <a:cxnLst/>
                <a:rect l="l" t="t" r="r" b="b"/>
                <a:pathLst>
                  <a:path w="137" h="123" extrusionOk="0">
                    <a:moveTo>
                      <a:pt x="79" y="1"/>
                    </a:moveTo>
                    <a:cubicBezTo>
                      <a:pt x="69" y="1"/>
                      <a:pt x="55" y="7"/>
                      <a:pt x="28" y="21"/>
                    </a:cubicBezTo>
                    <a:cubicBezTo>
                      <a:pt x="1" y="75"/>
                      <a:pt x="1" y="75"/>
                      <a:pt x="28" y="102"/>
                    </a:cubicBezTo>
                    <a:cubicBezTo>
                      <a:pt x="55" y="116"/>
                      <a:pt x="69" y="123"/>
                      <a:pt x="79" y="123"/>
                    </a:cubicBezTo>
                    <a:cubicBezTo>
                      <a:pt x="89" y="123"/>
                      <a:pt x="96" y="116"/>
                      <a:pt x="109" y="102"/>
                    </a:cubicBezTo>
                    <a:cubicBezTo>
                      <a:pt x="136" y="75"/>
                      <a:pt x="136" y="75"/>
                      <a:pt x="109" y="21"/>
                    </a:cubicBezTo>
                    <a:cubicBezTo>
                      <a:pt x="96" y="7"/>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80;p44">
                <a:extLst>
                  <a:ext uri="{FF2B5EF4-FFF2-40B4-BE49-F238E27FC236}">
                    <a16:creationId xmlns:a16="http://schemas.microsoft.com/office/drawing/2014/main" xmlns="" id="{B5FEE181-9B0C-0449-6642-F4A339F6B0C1}"/>
                  </a:ext>
                </a:extLst>
              </p:cNvPr>
              <p:cNvSpPr/>
              <p:nvPr/>
            </p:nvSpPr>
            <p:spPr>
              <a:xfrm>
                <a:off x="9790250" y="1621025"/>
                <a:ext cx="3425" cy="3075"/>
              </a:xfrm>
              <a:custGeom>
                <a:avLst/>
                <a:gdLst/>
                <a:ahLst/>
                <a:cxnLst/>
                <a:rect l="l" t="t" r="r" b="b"/>
                <a:pathLst>
                  <a:path w="137" h="123" extrusionOk="0">
                    <a:moveTo>
                      <a:pt x="45" y="0"/>
                    </a:moveTo>
                    <a:cubicBezTo>
                      <a:pt x="34" y="0"/>
                      <a:pt x="28" y="7"/>
                      <a:pt x="28" y="21"/>
                    </a:cubicBezTo>
                    <a:cubicBezTo>
                      <a:pt x="1" y="75"/>
                      <a:pt x="1" y="75"/>
                      <a:pt x="28" y="102"/>
                    </a:cubicBezTo>
                    <a:cubicBezTo>
                      <a:pt x="41" y="116"/>
                      <a:pt x="48" y="122"/>
                      <a:pt x="55" y="122"/>
                    </a:cubicBezTo>
                    <a:cubicBezTo>
                      <a:pt x="62" y="122"/>
                      <a:pt x="68" y="116"/>
                      <a:pt x="82" y="102"/>
                    </a:cubicBezTo>
                    <a:cubicBezTo>
                      <a:pt x="136" y="75"/>
                      <a:pt x="136" y="75"/>
                      <a:pt x="82" y="21"/>
                    </a:cubicBezTo>
                    <a:cubicBezTo>
                      <a:pt x="68" y="7"/>
                      <a:pt x="55" y="0"/>
                      <a:pt x="4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281;p44">
                <a:extLst>
                  <a:ext uri="{FF2B5EF4-FFF2-40B4-BE49-F238E27FC236}">
                    <a16:creationId xmlns:a16="http://schemas.microsoft.com/office/drawing/2014/main" xmlns="" id="{3062E7EC-6658-320D-55EC-D6C531C277A0}"/>
                  </a:ext>
                </a:extLst>
              </p:cNvPr>
              <p:cNvSpPr/>
              <p:nvPr/>
            </p:nvSpPr>
            <p:spPr>
              <a:xfrm>
                <a:off x="9729900" y="1577175"/>
                <a:ext cx="2725" cy="3300"/>
              </a:xfrm>
              <a:custGeom>
                <a:avLst/>
                <a:gdLst/>
                <a:ahLst/>
                <a:cxnLst/>
                <a:rect l="l" t="t" r="r" b="b"/>
                <a:pathLst>
                  <a:path w="109" h="132" extrusionOk="0">
                    <a:moveTo>
                      <a:pt x="56" y="0"/>
                    </a:moveTo>
                    <a:cubicBezTo>
                      <a:pt x="46" y="0"/>
                      <a:pt x="36" y="4"/>
                      <a:pt x="28" y="12"/>
                    </a:cubicBezTo>
                    <a:cubicBezTo>
                      <a:pt x="0" y="39"/>
                      <a:pt x="0" y="39"/>
                      <a:pt x="0" y="93"/>
                    </a:cubicBezTo>
                    <a:cubicBezTo>
                      <a:pt x="20" y="112"/>
                      <a:pt x="25" y="131"/>
                      <a:pt x="37" y="131"/>
                    </a:cubicBezTo>
                    <a:cubicBezTo>
                      <a:pt x="41" y="131"/>
                      <a:pt x="47" y="128"/>
                      <a:pt x="55" y="120"/>
                    </a:cubicBezTo>
                    <a:cubicBezTo>
                      <a:pt x="109" y="93"/>
                      <a:pt x="109" y="93"/>
                      <a:pt x="109" y="39"/>
                    </a:cubicBezTo>
                    <a:cubicBezTo>
                      <a:pt x="109" y="20"/>
                      <a:pt x="82" y="0"/>
                      <a:pt x="56"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282;p44">
                <a:extLst>
                  <a:ext uri="{FF2B5EF4-FFF2-40B4-BE49-F238E27FC236}">
                    <a16:creationId xmlns:a16="http://schemas.microsoft.com/office/drawing/2014/main" xmlns="" id="{2822271D-CE75-2C36-C424-D7654914A57E}"/>
                  </a:ext>
                </a:extLst>
              </p:cNvPr>
              <p:cNvSpPr/>
              <p:nvPr/>
            </p:nvSpPr>
            <p:spPr>
              <a:xfrm>
                <a:off x="9735325" y="1583725"/>
                <a:ext cx="4100" cy="3075"/>
              </a:xfrm>
              <a:custGeom>
                <a:avLst/>
                <a:gdLst/>
                <a:ahLst/>
                <a:cxnLst/>
                <a:rect l="l" t="t" r="r" b="b"/>
                <a:pathLst>
                  <a:path w="164" h="123" extrusionOk="0">
                    <a:moveTo>
                      <a:pt x="82" y="1"/>
                    </a:moveTo>
                    <a:cubicBezTo>
                      <a:pt x="75" y="1"/>
                      <a:pt x="68" y="7"/>
                      <a:pt x="55" y="21"/>
                    </a:cubicBezTo>
                    <a:cubicBezTo>
                      <a:pt x="0" y="75"/>
                      <a:pt x="0" y="75"/>
                      <a:pt x="55" y="102"/>
                    </a:cubicBezTo>
                    <a:cubicBezTo>
                      <a:pt x="68" y="116"/>
                      <a:pt x="75" y="123"/>
                      <a:pt x="82" y="123"/>
                    </a:cubicBezTo>
                    <a:cubicBezTo>
                      <a:pt x="89" y="123"/>
                      <a:pt x="95" y="116"/>
                      <a:pt x="109" y="102"/>
                    </a:cubicBezTo>
                    <a:cubicBezTo>
                      <a:pt x="109" y="102"/>
                      <a:pt x="163" y="75"/>
                      <a:pt x="109" y="21"/>
                    </a:cubicBezTo>
                    <a:cubicBezTo>
                      <a:pt x="95" y="7"/>
                      <a:pt x="89" y="1"/>
                      <a:pt x="8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83;p44">
                <a:extLst>
                  <a:ext uri="{FF2B5EF4-FFF2-40B4-BE49-F238E27FC236}">
                    <a16:creationId xmlns:a16="http://schemas.microsoft.com/office/drawing/2014/main" xmlns="" id="{024D04C0-E9C7-3DEC-EFB9-A298CDA0C270}"/>
                  </a:ext>
                </a:extLst>
              </p:cNvPr>
              <p:cNvSpPr/>
              <p:nvPr/>
            </p:nvSpPr>
            <p:spPr>
              <a:xfrm>
                <a:off x="9738025" y="1587975"/>
                <a:ext cx="3425" cy="2900"/>
              </a:xfrm>
              <a:custGeom>
                <a:avLst/>
                <a:gdLst/>
                <a:ahLst/>
                <a:cxnLst/>
                <a:rect l="l" t="t" r="r" b="b"/>
                <a:pathLst>
                  <a:path w="137" h="116" extrusionOk="0">
                    <a:moveTo>
                      <a:pt x="82" y="0"/>
                    </a:moveTo>
                    <a:cubicBezTo>
                      <a:pt x="76" y="0"/>
                      <a:pt x="69" y="14"/>
                      <a:pt x="55" y="41"/>
                    </a:cubicBezTo>
                    <a:cubicBezTo>
                      <a:pt x="55" y="41"/>
                      <a:pt x="1" y="68"/>
                      <a:pt x="55" y="95"/>
                    </a:cubicBezTo>
                    <a:cubicBezTo>
                      <a:pt x="69" y="109"/>
                      <a:pt x="76" y="115"/>
                      <a:pt x="82" y="115"/>
                    </a:cubicBezTo>
                    <a:cubicBezTo>
                      <a:pt x="89" y="115"/>
                      <a:pt x="96" y="109"/>
                      <a:pt x="109" y="95"/>
                    </a:cubicBezTo>
                    <a:cubicBezTo>
                      <a:pt x="137" y="68"/>
                      <a:pt x="137" y="68"/>
                      <a:pt x="109" y="41"/>
                    </a:cubicBezTo>
                    <a:cubicBezTo>
                      <a:pt x="96" y="14"/>
                      <a:pt x="89"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84;p44">
                <a:extLst>
                  <a:ext uri="{FF2B5EF4-FFF2-40B4-BE49-F238E27FC236}">
                    <a16:creationId xmlns:a16="http://schemas.microsoft.com/office/drawing/2014/main" xmlns="" id="{528F9C2A-0AE1-7FA7-F54A-1A58397BA123}"/>
                  </a:ext>
                </a:extLst>
              </p:cNvPr>
              <p:cNvSpPr/>
              <p:nvPr/>
            </p:nvSpPr>
            <p:spPr>
              <a:xfrm>
                <a:off x="9807875" y="1665950"/>
                <a:ext cx="3425" cy="2900"/>
              </a:xfrm>
              <a:custGeom>
                <a:avLst/>
                <a:gdLst/>
                <a:ahLst/>
                <a:cxnLst/>
                <a:rect l="l" t="t" r="r" b="b"/>
                <a:pathLst>
                  <a:path w="137" h="116" extrusionOk="0">
                    <a:moveTo>
                      <a:pt x="58" y="0"/>
                    </a:moveTo>
                    <a:cubicBezTo>
                      <a:pt x="48" y="0"/>
                      <a:pt x="41" y="14"/>
                      <a:pt x="28" y="41"/>
                    </a:cubicBezTo>
                    <a:cubicBezTo>
                      <a:pt x="1" y="68"/>
                      <a:pt x="1" y="68"/>
                      <a:pt x="28" y="95"/>
                    </a:cubicBezTo>
                    <a:cubicBezTo>
                      <a:pt x="41" y="109"/>
                      <a:pt x="48" y="116"/>
                      <a:pt x="58" y="116"/>
                    </a:cubicBezTo>
                    <a:cubicBezTo>
                      <a:pt x="69" y="116"/>
                      <a:pt x="82" y="109"/>
                      <a:pt x="109" y="95"/>
                    </a:cubicBezTo>
                    <a:cubicBezTo>
                      <a:pt x="136" y="68"/>
                      <a:pt x="136" y="68"/>
                      <a:pt x="109" y="41"/>
                    </a:cubicBezTo>
                    <a:cubicBezTo>
                      <a:pt x="82" y="14"/>
                      <a:pt x="69" y="0"/>
                      <a:pt x="5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85;p44">
                <a:extLst>
                  <a:ext uri="{FF2B5EF4-FFF2-40B4-BE49-F238E27FC236}">
                    <a16:creationId xmlns:a16="http://schemas.microsoft.com/office/drawing/2014/main" xmlns="" id="{A8AE862E-C6A6-DD3B-DEA2-902D09F10A71}"/>
                  </a:ext>
                </a:extLst>
              </p:cNvPr>
              <p:cNvSpPr/>
              <p:nvPr/>
            </p:nvSpPr>
            <p:spPr>
              <a:xfrm>
                <a:off x="9752950" y="1607700"/>
                <a:ext cx="2075" cy="3275"/>
              </a:xfrm>
              <a:custGeom>
                <a:avLst/>
                <a:gdLst/>
                <a:ahLst/>
                <a:cxnLst/>
                <a:rect l="l" t="t" r="r" b="b"/>
                <a:pathLst>
                  <a:path w="83" h="131" extrusionOk="0">
                    <a:moveTo>
                      <a:pt x="61" y="1"/>
                    </a:moveTo>
                    <a:cubicBezTo>
                      <a:pt x="53" y="1"/>
                      <a:pt x="42" y="4"/>
                      <a:pt x="28" y="11"/>
                    </a:cubicBezTo>
                    <a:cubicBezTo>
                      <a:pt x="1" y="65"/>
                      <a:pt x="1" y="65"/>
                      <a:pt x="1" y="93"/>
                    </a:cubicBezTo>
                    <a:cubicBezTo>
                      <a:pt x="20" y="112"/>
                      <a:pt x="25" y="131"/>
                      <a:pt x="37" y="131"/>
                    </a:cubicBezTo>
                    <a:cubicBezTo>
                      <a:pt x="41" y="131"/>
                      <a:pt x="47" y="128"/>
                      <a:pt x="55" y="120"/>
                    </a:cubicBezTo>
                    <a:cubicBezTo>
                      <a:pt x="82" y="93"/>
                      <a:pt x="82" y="93"/>
                      <a:pt x="82" y="65"/>
                    </a:cubicBezTo>
                    <a:cubicBezTo>
                      <a:pt x="82" y="26"/>
                      <a:pt x="82" y="1"/>
                      <a:pt x="61"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86;p44">
                <a:extLst>
                  <a:ext uri="{FF2B5EF4-FFF2-40B4-BE49-F238E27FC236}">
                    <a16:creationId xmlns:a16="http://schemas.microsoft.com/office/drawing/2014/main" xmlns="" id="{576632F0-B1F2-0272-6AD9-64E1547364F7}"/>
                  </a:ext>
                </a:extLst>
              </p:cNvPr>
              <p:cNvSpPr/>
              <p:nvPr/>
            </p:nvSpPr>
            <p:spPr>
              <a:xfrm>
                <a:off x="9764475" y="1621875"/>
                <a:ext cx="3425" cy="2700"/>
              </a:xfrm>
              <a:custGeom>
                <a:avLst/>
                <a:gdLst/>
                <a:ahLst/>
                <a:cxnLst/>
                <a:rect l="l" t="t" r="r" b="b"/>
                <a:pathLst>
                  <a:path w="137" h="108" extrusionOk="0">
                    <a:moveTo>
                      <a:pt x="79" y="0"/>
                    </a:moveTo>
                    <a:cubicBezTo>
                      <a:pt x="69" y="0"/>
                      <a:pt x="55" y="14"/>
                      <a:pt x="28" y="41"/>
                    </a:cubicBezTo>
                    <a:cubicBezTo>
                      <a:pt x="1" y="68"/>
                      <a:pt x="1" y="68"/>
                      <a:pt x="28" y="95"/>
                    </a:cubicBezTo>
                    <a:cubicBezTo>
                      <a:pt x="64" y="95"/>
                      <a:pt x="88" y="107"/>
                      <a:pt x="100" y="107"/>
                    </a:cubicBezTo>
                    <a:cubicBezTo>
                      <a:pt x="106" y="107"/>
                      <a:pt x="109" y="104"/>
                      <a:pt x="109" y="95"/>
                    </a:cubicBezTo>
                    <a:cubicBezTo>
                      <a:pt x="136" y="68"/>
                      <a:pt x="136" y="68"/>
                      <a:pt x="109" y="41"/>
                    </a:cubicBezTo>
                    <a:cubicBezTo>
                      <a:pt x="96" y="14"/>
                      <a:pt x="89" y="0"/>
                      <a:pt x="7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87;p44">
                <a:extLst>
                  <a:ext uri="{FF2B5EF4-FFF2-40B4-BE49-F238E27FC236}">
                    <a16:creationId xmlns:a16="http://schemas.microsoft.com/office/drawing/2014/main" xmlns="" id="{041D4298-56BD-7C8F-0DB1-347E2B75B91A}"/>
                  </a:ext>
                </a:extLst>
              </p:cNvPr>
              <p:cNvSpPr/>
              <p:nvPr/>
            </p:nvSpPr>
            <p:spPr>
              <a:xfrm>
                <a:off x="9778725" y="1637300"/>
                <a:ext cx="3425" cy="3075"/>
              </a:xfrm>
              <a:custGeom>
                <a:avLst/>
                <a:gdLst/>
                <a:ahLst/>
                <a:cxnLst/>
                <a:rect l="l" t="t" r="r" b="b"/>
                <a:pathLst>
                  <a:path w="137" h="123" extrusionOk="0">
                    <a:moveTo>
                      <a:pt x="82" y="0"/>
                    </a:moveTo>
                    <a:cubicBezTo>
                      <a:pt x="75" y="0"/>
                      <a:pt x="68" y="7"/>
                      <a:pt x="55" y="21"/>
                    </a:cubicBezTo>
                    <a:cubicBezTo>
                      <a:pt x="0" y="48"/>
                      <a:pt x="0" y="48"/>
                      <a:pt x="55" y="102"/>
                    </a:cubicBezTo>
                    <a:cubicBezTo>
                      <a:pt x="68" y="116"/>
                      <a:pt x="75" y="122"/>
                      <a:pt x="82" y="122"/>
                    </a:cubicBezTo>
                    <a:cubicBezTo>
                      <a:pt x="89" y="122"/>
                      <a:pt x="95" y="116"/>
                      <a:pt x="109" y="102"/>
                    </a:cubicBezTo>
                    <a:cubicBezTo>
                      <a:pt x="136" y="48"/>
                      <a:pt x="136" y="48"/>
                      <a:pt x="109" y="21"/>
                    </a:cubicBezTo>
                    <a:cubicBezTo>
                      <a:pt x="95" y="7"/>
                      <a:pt x="89"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88;p44">
                <a:extLst>
                  <a:ext uri="{FF2B5EF4-FFF2-40B4-BE49-F238E27FC236}">
                    <a16:creationId xmlns:a16="http://schemas.microsoft.com/office/drawing/2014/main" xmlns="" id="{771CC5E7-494C-0E9A-FB45-C4193B7E1647}"/>
                  </a:ext>
                </a:extLst>
              </p:cNvPr>
              <p:cNvSpPr/>
              <p:nvPr/>
            </p:nvSpPr>
            <p:spPr>
              <a:xfrm>
                <a:off x="9818050" y="1681375"/>
                <a:ext cx="3425" cy="3075"/>
              </a:xfrm>
              <a:custGeom>
                <a:avLst/>
                <a:gdLst/>
                <a:ahLst/>
                <a:cxnLst/>
                <a:rect l="l" t="t" r="r" b="b"/>
                <a:pathLst>
                  <a:path w="137" h="123" extrusionOk="0">
                    <a:moveTo>
                      <a:pt x="58" y="0"/>
                    </a:moveTo>
                    <a:cubicBezTo>
                      <a:pt x="48" y="0"/>
                      <a:pt x="41" y="7"/>
                      <a:pt x="28" y="21"/>
                    </a:cubicBezTo>
                    <a:cubicBezTo>
                      <a:pt x="1" y="48"/>
                      <a:pt x="1" y="48"/>
                      <a:pt x="28" y="102"/>
                    </a:cubicBezTo>
                    <a:cubicBezTo>
                      <a:pt x="41" y="116"/>
                      <a:pt x="48" y="122"/>
                      <a:pt x="58" y="122"/>
                    </a:cubicBezTo>
                    <a:cubicBezTo>
                      <a:pt x="68" y="122"/>
                      <a:pt x="82" y="116"/>
                      <a:pt x="109" y="102"/>
                    </a:cubicBezTo>
                    <a:cubicBezTo>
                      <a:pt x="136" y="48"/>
                      <a:pt x="136" y="48"/>
                      <a:pt x="109" y="21"/>
                    </a:cubicBezTo>
                    <a:cubicBezTo>
                      <a:pt x="82" y="7"/>
                      <a:pt x="68" y="0"/>
                      <a:pt x="5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89;p44">
                <a:extLst>
                  <a:ext uri="{FF2B5EF4-FFF2-40B4-BE49-F238E27FC236}">
                    <a16:creationId xmlns:a16="http://schemas.microsoft.com/office/drawing/2014/main" xmlns="" id="{BD5B9C36-C191-8446-BFBC-81066E074E5B}"/>
                  </a:ext>
                </a:extLst>
              </p:cNvPr>
              <p:cNvSpPr/>
              <p:nvPr/>
            </p:nvSpPr>
            <p:spPr>
              <a:xfrm>
                <a:off x="9810600" y="1652375"/>
                <a:ext cx="3400" cy="2925"/>
              </a:xfrm>
              <a:custGeom>
                <a:avLst/>
                <a:gdLst/>
                <a:ahLst/>
                <a:cxnLst/>
                <a:rect l="l" t="t" r="r" b="b"/>
                <a:pathLst>
                  <a:path w="136" h="117" extrusionOk="0">
                    <a:moveTo>
                      <a:pt x="54" y="1"/>
                    </a:moveTo>
                    <a:cubicBezTo>
                      <a:pt x="48" y="1"/>
                      <a:pt x="41" y="14"/>
                      <a:pt x="27" y="41"/>
                    </a:cubicBezTo>
                    <a:cubicBezTo>
                      <a:pt x="0" y="69"/>
                      <a:pt x="0" y="69"/>
                      <a:pt x="27" y="96"/>
                    </a:cubicBezTo>
                    <a:cubicBezTo>
                      <a:pt x="41" y="109"/>
                      <a:pt x="48" y="116"/>
                      <a:pt x="54" y="116"/>
                    </a:cubicBezTo>
                    <a:cubicBezTo>
                      <a:pt x="61" y="116"/>
                      <a:pt x="68" y="109"/>
                      <a:pt x="82" y="96"/>
                    </a:cubicBezTo>
                    <a:cubicBezTo>
                      <a:pt x="136" y="69"/>
                      <a:pt x="136" y="69"/>
                      <a:pt x="82" y="41"/>
                    </a:cubicBezTo>
                    <a:cubicBezTo>
                      <a:pt x="68" y="14"/>
                      <a:pt x="61" y="1"/>
                      <a:pt x="54"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90;p44">
                <a:extLst>
                  <a:ext uri="{FF2B5EF4-FFF2-40B4-BE49-F238E27FC236}">
                    <a16:creationId xmlns:a16="http://schemas.microsoft.com/office/drawing/2014/main" xmlns="" id="{E5D0769D-9E62-7953-7F0C-9CA3CE1D09F9}"/>
                  </a:ext>
                </a:extLst>
              </p:cNvPr>
              <p:cNvSpPr/>
              <p:nvPr/>
            </p:nvSpPr>
            <p:spPr>
              <a:xfrm>
                <a:off x="9749575" y="1596600"/>
                <a:ext cx="3400" cy="2875"/>
              </a:xfrm>
              <a:custGeom>
                <a:avLst/>
                <a:gdLst/>
                <a:ahLst/>
                <a:cxnLst/>
                <a:rect l="l" t="t" r="r" b="b"/>
                <a:pathLst>
                  <a:path w="136" h="115" extrusionOk="0">
                    <a:moveTo>
                      <a:pt x="54" y="1"/>
                    </a:moveTo>
                    <a:cubicBezTo>
                      <a:pt x="48" y="1"/>
                      <a:pt x="41" y="8"/>
                      <a:pt x="27" y="21"/>
                    </a:cubicBezTo>
                    <a:cubicBezTo>
                      <a:pt x="0" y="48"/>
                      <a:pt x="0" y="48"/>
                      <a:pt x="27" y="103"/>
                    </a:cubicBezTo>
                    <a:cubicBezTo>
                      <a:pt x="45" y="103"/>
                      <a:pt x="51" y="115"/>
                      <a:pt x="61" y="115"/>
                    </a:cubicBezTo>
                    <a:cubicBezTo>
                      <a:pt x="66" y="115"/>
                      <a:pt x="72" y="112"/>
                      <a:pt x="81" y="103"/>
                    </a:cubicBezTo>
                    <a:cubicBezTo>
                      <a:pt x="136" y="48"/>
                      <a:pt x="136" y="48"/>
                      <a:pt x="81" y="21"/>
                    </a:cubicBezTo>
                    <a:cubicBezTo>
                      <a:pt x="68" y="8"/>
                      <a:pt x="61" y="1"/>
                      <a:pt x="54"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91;p44">
                <a:extLst>
                  <a:ext uri="{FF2B5EF4-FFF2-40B4-BE49-F238E27FC236}">
                    <a16:creationId xmlns:a16="http://schemas.microsoft.com/office/drawing/2014/main" xmlns="" id="{F7BE8821-A444-0906-259F-3454BABA2D86}"/>
                  </a:ext>
                </a:extLst>
              </p:cNvPr>
              <p:cNvSpPr/>
              <p:nvPr/>
            </p:nvSpPr>
            <p:spPr>
              <a:xfrm>
                <a:off x="9811950" y="1610850"/>
                <a:ext cx="4100" cy="3075"/>
              </a:xfrm>
              <a:custGeom>
                <a:avLst/>
                <a:gdLst/>
                <a:ahLst/>
                <a:cxnLst/>
                <a:rect l="l" t="t" r="r" b="b"/>
                <a:pathLst>
                  <a:path w="164" h="123" extrusionOk="0">
                    <a:moveTo>
                      <a:pt x="123" y="0"/>
                    </a:moveTo>
                    <a:cubicBezTo>
                      <a:pt x="109" y="0"/>
                      <a:pt x="95" y="7"/>
                      <a:pt x="82" y="21"/>
                    </a:cubicBezTo>
                    <a:cubicBezTo>
                      <a:pt x="0" y="75"/>
                      <a:pt x="28" y="102"/>
                      <a:pt x="82" y="102"/>
                    </a:cubicBezTo>
                    <a:cubicBezTo>
                      <a:pt x="95" y="116"/>
                      <a:pt x="102" y="123"/>
                      <a:pt x="109" y="123"/>
                    </a:cubicBezTo>
                    <a:cubicBezTo>
                      <a:pt x="116" y="123"/>
                      <a:pt x="123" y="116"/>
                      <a:pt x="136" y="102"/>
                    </a:cubicBezTo>
                    <a:cubicBezTo>
                      <a:pt x="163" y="75"/>
                      <a:pt x="163" y="75"/>
                      <a:pt x="163" y="21"/>
                    </a:cubicBezTo>
                    <a:cubicBezTo>
                      <a:pt x="150" y="7"/>
                      <a:pt x="136" y="0"/>
                      <a:pt x="123"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92;p44">
                <a:extLst>
                  <a:ext uri="{FF2B5EF4-FFF2-40B4-BE49-F238E27FC236}">
                    <a16:creationId xmlns:a16="http://schemas.microsoft.com/office/drawing/2014/main" xmlns="" id="{FBF5C07D-D823-B37A-F682-139C63C1BC43}"/>
                  </a:ext>
                </a:extLst>
              </p:cNvPr>
              <p:cNvSpPr/>
              <p:nvPr/>
            </p:nvSpPr>
            <p:spPr>
              <a:xfrm>
                <a:off x="9714300" y="1620550"/>
                <a:ext cx="2750" cy="3050"/>
              </a:xfrm>
              <a:custGeom>
                <a:avLst/>
                <a:gdLst/>
                <a:ahLst/>
                <a:cxnLst/>
                <a:rect l="l" t="t" r="r" b="b"/>
                <a:pathLst>
                  <a:path w="110" h="122" extrusionOk="0">
                    <a:moveTo>
                      <a:pt x="89" y="0"/>
                    </a:moveTo>
                    <a:cubicBezTo>
                      <a:pt x="79" y="0"/>
                      <a:pt x="73" y="13"/>
                      <a:pt x="55" y="13"/>
                    </a:cubicBezTo>
                    <a:cubicBezTo>
                      <a:pt x="1" y="40"/>
                      <a:pt x="1" y="40"/>
                      <a:pt x="55" y="94"/>
                    </a:cubicBezTo>
                    <a:cubicBezTo>
                      <a:pt x="55" y="94"/>
                      <a:pt x="82" y="121"/>
                      <a:pt x="109" y="121"/>
                    </a:cubicBezTo>
                    <a:lnTo>
                      <a:pt x="109" y="13"/>
                    </a:lnTo>
                    <a:cubicBezTo>
                      <a:pt x="100" y="4"/>
                      <a:pt x="94" y="0"/>
                      <a:pt x="8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93;p44">
                <a:extLst>
                  <a:ext uri="{FF2B5EF4-FFF2-40B4-BE49-F238E27FC236}">
                    <a16:creationId xmlns:a16="http://schemas.microsoft.com/office/drawing/2014/main" xmlns="" id="{A0C5FEEF-7B9D-636B-FC99-8E24F330304D}"/>
                  </a:ext>
                </a:extLst>
              </p:cNvPr>
              <p:cNvSpPr/>
              <p:nvPr/>
            </p:nvSpPr>
            <p:spPr>
              <a:xfrm>
                <a:off x="9759725" y="1679275"/>
                <a:ext cx="3425" cy="3900"/>
              </a:xfrm>
              <a:custGeom>
                <a:avLst/>
                <a:gdLst/>
                <a:ahLst/>
                <a:cxnLst/>
                <a:rect l="l" t="t" r="r" b="b"/>
                <a:pathLst>
                  <a:path w="137" h="156" extrusionOk="0">
                    <a:moveTo>
                      <a:pt x="46" y="1"/>
                    </a:moveTo>
                    <a:cubicBezTo>
                      <a:pt x="42" y="1"/>
                      <a:pt x="36" y="7"/>
                      <a:pt x="28" y="23"/>
                    </a:cubicBezTo>
                    <a:cubicBezTo>
                      <a:pt x="1" y="78"/>
                      <a:pt x="1" y="105"/>
                      <a:pt x="28" y="132"/>
                    </a:cubicBezTo>
                    <a:cubicBezTo>
                      <a:pt x="37" y="150"/>
                      <a:pt x="43" y="156"/>
                      <a:pt x="48" y="156"/>
                    </a:cubicBezTo>
                    <a:cubicBezTo>
                      <a:pt x="58" y="156"/>
                      <a:pt x="64" y="132"/>
                      <a:pt x="82" y="132"/>
                    </a:cubicBezTo>
                    <a:cubicBezTo>
                      <a:pt x="137" y="105"/>
                      <a:pt x="137" y="105"/>
                      <a:pt x="82" y="78"/>
                    </a:cubicBezTo>
                    <a:cubicBezTo>
                      <a:pt x="63" y="39"/>
                      <a:pt x="58" y="1"/>
                      <a:pt x="46"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94;p44">
                <a:extLst>
                  <a:ext uri="{FF2B5EF4-FFF2-40B4-BE49-F238E27FC236}">
                    <a16:creationId xmlns:a16="http://schemas.microsoft.com/office/drawing/2014/main" xmlns="" id="{295DDE13-E962-DD8B-6361-FFD57158EAAE}"/>
                  </a:ext>
                </a:extLst>
              </p:cNvPr>
              <p:cNvSpPr/>
              <p:nvPr/>
            </p:nvSpPr>
            <p:spPr>
              <a:xfrm>
                <a:off x="9721750" y="1677500"/>
                <a:ext cx="2750" cy="2200"/>
              </a:xfrm>
              <a:custGeom>
                <a:avLst/>
                <a:gdLst/>
                <a:ahLst/>
                <a:cxnLst/>
                <a:rect l="l" t="t" r="r" b="b"/>
                <a:pathLst>
                  <a:path w="110" h="88" extrusionOk="0">
                    <a:moveTo>
                      <a:pt x="89" y="1"/>
                    </a:moveTo>
                    <a:cubicBezTo>
                      <a:pt x="79" y="1"/>
                      <a:pt x="73" y="13"/>
                      <a:pt x="55" y="13"/>
                    </a:cubicBezTo>
                    <a:cubicBezTo>
                      <a:pt x="1" y="40"/>
                      <a:pt x="1" y="40"/>
                      <a:pt x="55" y="67"/>
                    </a:cubicBezTo>
                    <a:cubicBezTo>
                      <a:pt x="55" y="81"/>
                      <a:pt x="62" y="88"/>
                      <a:pt x="72" y="88"/>
                    </a:cubicBezTo>
                    <a:cubicBezTo>
                      <a:pt x="82" y="88"/>
                      <a:pt x="96" y="81"/>
                      <a:pt x="109" y="67"/>
                    </a:cubicBezTo>
                    <a:lnTo>
                      <a:pt x="109" y="13"/>
                    </a:lnTo>
                    <a:cubicBezTo>
                      <a:pt x="100" y="4"/>
                      <a:pt x="94" y="1"/>
                      <a:pt x="8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95;p44">
                <a:extLst>
                  <a:ext uri="{FF2B5EF4-FFF2-40B4-BE49-F238E27FC236}">
                    <a16:creationId xmlns:a16="http://schemas.microsoft.com/office/drawing/2014/main" xmlns="" id="{4AC97A0E-B032-20B0-8D23-58CB85CF4A2C}"/>
                  </a:ext>
                </a:extLst>
              </p:cNvPr>
              <p:cNvSpPr/>
              <p:nvPr/>
            </p:nvSpPr>
            <p:spPr>
              <a:xfrm>
                <a:off x="9795000" y="1648150"/>
                <a:ext cx="3400" cy="3250"/>
              </a:xfrm>
              <a:custGeom>
                <a:avLst/>
                <a:gdLst/>
                <a:ahLst/>
                <a:cxnLst/>
                <a:rect l="l" t="t" r="r" b="b"/>
                <a:pathLst>
                  <a:path w="136" h="130" extrusionOk="0">
                    <a:moveTo>
                      <a:pt x="89" y="0"/>
                    </a:moveTo>
                    <a:cubicBezTo>
                      <a:pt x="75" y="0"/>
                      <a:pt x="55" y="7"/>
                      <a:pt x="27" y="21"/>
                    </a:cubicBezTo>
                    <a:cubicBezTo>
                      <a:pt x="0" y="75"/>
                      <a:pt x="0" y="102"/>
                      <a:pt x="27" y="129"/>
                    </a:cubicBezTo>
                    <a:cubicBezTo>
                      <a:pt x="82" y="129"/>
                      <a:pt x="82" y="102"/>
                      <a:pt x="109" y="102"/>
                    </a:cubicBezTo>
                    <a:cubicBezTo>
                      <a:pt x="136" y="75"/>
                      <a:pt x="136" y="75"/>
                      <a:pt x="109" y="21"/>
                    </a:cubicBezTo>
                    <a:cubicBezTo>
                      <a:pt x="109" y="7"/>
                      <a:pt x="102" y="0"/>
                      <a:pt x="8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96;p44">
                <a:extLst>
                  <a:ext uri="{FF2B5EF4-FFF2-40B4-BE49-F238E27FC236}">
                    <a16:creationId xmlns:a16="http://schemas.microsoft.com/office/drawing/2014/main" xmlns="" id="{F5F29AD8-56D9-A4EA-5900-BA3D633B4F51}"/>
                  </a:ext>
                </a:extLst>
              </p:cNvPr>
              <p:cNvSpPr/>
              <p:nvPr/>
            </p:nvSpPr>
            <p:spPr>
              <a:xfrm>
                <a:off x="9761775" y="1578200"/>
                <a:ext cx="3400" cy="2675"/>
              </a:xfrm>
              <a:custGeom>
                <a:avLst/>
                <a:gdLst/>
                <a:ahLst/>
                <a:cxnLst/>
                <a:rect l="l" t="t" r="r" b="b"/>
                <a:pathLst>
                  <a:path w="136" h="107" extrusionOk="0">
                    <a:moveTo>
                      <a:pt x="89" y="1"/>
                    </a:moveTo>
                    <a:cubicBezTo>
                      <a:pt x="79" y="1"/>
                      <a:pt x="73" y="25"/>
                      <a:pt x="55" y="25"/>
                    </a:cubicBezTo>
                    <a:cubicBezTo>
                      <a:pt x="0" y="52"/>
                      <a:pt x="0" y="52"/>
                      <a:pt x="55" y="79"/>
                    </a:cubicBezTo>
                    <a:cubicBezTo>
                      <a:pt x="82" y="106"/>
                      <a:pt x="82" y="106"/>
                      <a:pt x="109" y="106"/>
                    </a:cubicBezTo>
                    <a:cubicBezTo>
                      <a:pt x="136" y="79"/>
                      <a:pt x="136" y="52"/>
                      <a:pt x="109" y="25"/>
                    </a:cubicBezTo>
                    <a:cubicBezTo>
                      <a:pt x="100" y="7"/>
                      <a:pt x="94" y="1"/>
                      <a:pt x="8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97;p44">
                <a:extLst>
                  <a:ext uri="{FF2B5EF4-FFF2-40B4-BE49-F238E27FC236}">
                    <a16:creationId xmlns:a16="http://schemas.microsoft.com/office/drawing/2014/main" xmlns="" id="{227F533B-A496-81D3-FFAB-CF9AC056BB24}"/>
                  </a:ext>
                </a:extLst>
              </p:cNvPr>
              <p:cNvSpPr/>
              <p:nvPr/>
            </p:nvSpPr>
            <p:spPr>
              <a:xfrm>
                <a:off x="9761100" y="1600875"/>
                <a:ext cx="3400" cy="3050"/>
              </a:xfrm>
              <a:custGeom>
                <a:avLst/>
                <a:gdLst/>
                <a:ahLst/>
                <a:cxnLst/>
                <a:rect l="l" t="t" r="r" b="b"/>
                <a:pathLst>
                  <a:path w="136" h="122" extrusionOk="0">
                    <a:moveTo>
                      <a:pt x="88" y="1"/>
                    </a:moveTo>
                    <a:cubicBezTo>
                      <a:pt x="76" y="1"/>
                      <a:pt x="63" y="13"/>
                      <a:pt x="27" y="13"/>
                    </a:cubicBezTo>
                    <a:cubicBezTo>
                      <a:pt x="0" y="13"/>
                      <a:pt x="0" y="67"/>
                      <a:pt x="27" y="94"/>
                    </a:cubicBezTo>
                    <a:cubicBezTo>
                      <a:pt x="82" y="121"/>
                      <a:pt x="82" y="121"/>
                      <a:pt x="109" y="121"/>
                    </a:cubicBezTo>
                    <a:cubicBezTo>
                      <a:pt x="136" y="94"/>
                      <a:pt x="136" y="40"/>
                      <a:pt x="109" y="13"/>
                    </a:cubicBezTo>
                    <a:cubicBezTo>
                      <a:pt x="100" y="4"/>
                      <a:pt x="94" y="1"/>
                      <a:pt x="8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98;p44">
                <a:extLst>
                  <a:ext uri="{FF2B5EF4-FFF2-40B4-BE49-F238E27FC236}">
                    <a16:creationId xmlns:a16="http://schemas.microsoft.com/office/drawing/2014/main" xmlns="" id="{90477641-66F4-1ECD-4D32-F7C592E14B8B}"/>
                  </a:ext>
                </a:extLst>
              </p:cNvPr>
              <p:cNvSpPr/>
              <p:nvPr/>
            </p:nvSpPr>
            <p:spPr>
              <a:xfrm>
                <a:off x="9778050" y="1620350"/>
                <a:ext cx="3400" cy="3075"/>
              </a:xfrm>
              <a:custGeom>
                <a:avLst/>
                <a:gdLst/>
                <a:ahLst/>
                <a:cxnLst/>
                <a:rect l="l" t="t" r="r" b="b"/>
                <a:pathLst>
                  <a:path w="136" h="123" extrusionOk="0">
                    <a:moveTo>
                      <a:pt x="92" y="0"/>
                    </a:moveTo>
                    <a:cubicBezTo>
                      <a:pt x="75" y="0"/>
                      <a:pt x="55" y="7"/>
                      <a:pt x="27" y="21"/>
                    </a:cubicBezTo>
                    <a:cubicBezTo>
                      <a:pt x="0" y="48"/>
                      <a:pt x="27" y="48"/>
                      <a:pt x="27" y="102"/>
                    </a:cubicBezTo>
                    <a:cubicBezTo>
                      <a:pt x="55" y="115"/>
                      <a:pt x="68" y="122"/>
                      <a:pt x="78" y="122"/>
                    </a:cubicBezTo>
                    <a:cubicBezTo>
                      <a:pt x="88" y="122"/>
                      <a:pt x="95" y="115"/>
                      <a:pt x="109" y="102"/>
                    </a:cubicBezTo>
                    <a:cubicBezTo>
                      <a:pt x="136" y="48"/>
                      <a:pt x="136" y="48"/>
                      <a:pt x="136" y="21"/>
                    </a:cubicBezTo>
                    <a:cubicBezTo>
                      <a:pt x="122" y="7"/>
                      <a:pt x="109" y="0"/>
                      <a:pt x="9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99;p44">
                <a:extLst>
                  <a:ext uri="{FF2B5EF4-FFF2-40B4-BE49-F238E27FC236}">
                    <a16:creationId xmlns:a16="http://schemas.microsoft.com/office/drawing/2014/main" xmlns="" id="{840D0C93-C499-E0FE-8AA3-55AFD15E104A}"/>
                  </a:ext>
                </a:extLst>
              </p:cNvPr>
              <p:cNvSpPr/>
              <p:nvPr/>
            </p:nvSpPr>
            <p:spPr>
              <a:xfrm>
                <a:off x="9761100" y="1657475"/>
                <a:ext cx="2725" cy="3025"/>
              </a:xfrm>
              <a:custGeom>
                <a:avLst/>
                <a:gdLst/>
                <a:ahLst/>
                <a:cxnLst/>
                <a:rect l="l" t="t" r="r" b="b"/>
                <a:pathLst>
                  <a:path w="109" h="121" extrusionOk="0">
                    <a:moveTo>
                      <a:pt x="0" y="0"/>
                    </a:moveTo>
                    <a:lnTo>
                      <a:pt x="0" y="109"/>
                    </a:lnTo>
                    <a:cubicBezTo>
                      <a:pt x="9" y="118"/>
                      <a:pt x="15" y="121"/>
                      <a:pt x="21" y="121"/>
                    </a:cubicBezTo>
                    <a:cubicBezTo>
                      <a:pt x="33" y="121"/>
                      <a:pt x="45" y="109"/>
                      <a:pt x="82" y="109"/>
                    </a:cubicBezTo>
                    <a:cubicBezTo>
                      <a:pt x="109" y="54"/>
                      <a:pt x="109" y="54"/>
                      <a:pt x="82" y="27"/>
                    </a:cubicBezTo>
                    <a:cubicBezTo>
                      <a:pt x="82" y="27"/>
                      <a:pt x="27" y="0"/>
                      <a:pt x="0"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300;p44">
                <a:extLst>
                  <a:ext uri="{FF2B5EF4-FFF2-40B4-BE49-F238E27FC236}">
                    <a16:creationId xmlns:a16="http://schemas.microsoft.com/office/drawing/2014/main" xmlns="" id="{5340DE5C-A62F-C5B0-5BA2-0FCFD7C8B873}"/>
                  </a:ext>
                </a:extLst>
              </p:cNvPr>
              <p:cNvSpPr/>
              <p:nvPr/>
            </p:nvSpPr>
            <p:spPr>
              <a:xfrm>
                <a:off x="9780750" y="1646625"/>
                <a:ext cx="3425" cy="3075"/>
              </a:xfrm>
              <a:custGeom>
                <a:avLst/>
                <a:gdLst/>
                <a:ahLst/>
                <a:cxnLst/>
                <a:rect l="l" t="t" r="r" b="b"/>
                <a:pathLst>
                  <a:path w="137" h="123" extrusionOk="0">
                    <a:moveTo>
                      <a:pt x="109" y="0"/>
                    </a:moveTo>
                    <a:cubicBezTo>
                      <a:pt x="55" y="0"/>
                      <a:pt x="28" y="27"/>
                      <a:pt x="28" y="27"/>
                    </a:cubicBezTo>
                    <a:cubicBezTo>
                      <a:pt x="1" y="55"/>
                      <a:pt x="1" y="55"/>
                      <a:pt x="28" y="82"/>
                    </a:cubicBezTo>
                    <a:cubicBezTo>
                      <a:pt x="28" y="109"/>
                      <a:pt x="35" y="122"/>
                      <a:pt x="48" y="122"/>
                    </a:cubicBezTo>
                    <a:cubicBezTo>
                      <a:pt x="62" y="122"/>
                      <a:pt x="82" y="109"/>
                      <a:pt x="109" y="82"/>
                    </a:cubicBezTo>
                    <a:cubicBezTo>
                      <a:pt x="136" y="55"/>
                      <a:pt x="136" y="27"/>
                      <a:pt x="10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301;p44">
                <a:extLst>
                  <a:ext uri="{FF2B5EF4-FFF2-40B4-BE49-F238E27FC236}">
                    <a16:creationId xmlns:a16="http://schemas.microsoft.com/office/drawing/2014/main" xmlns="" id="{3ECFF40E-E968-DF69-E05E-E89AA35DF00E}"/>
                  </a:ext>
                </a:extLst>
              </p:cNvPr>
              <p:cNvSpPr/>
              <p:nvPr/>
            </p:nvSpPr>
            <p:spPr>
              <a:xfrm>
                <a:off x="9783475" y="1658325"/>
                <a:ext cx="3400" cy="3525"/>
              </a:xfrm>
              <a:custGeom>
                <a:avLst/>
                <a:gdLst/>
                <a:ahLst/>
                <a:cxnLst/>
                <a:rect l="l" t="t" r="r" b="b"/>
                <a:pathLst>
                  <a:path w="136" h="141" extrusionOk="0">
                    <a:moveTo>
                      <a:pt x="55" y="0"/>
                    </a:moveTo>
                    <a:cubicBezTo>
                      <a:pt x="48" y="0"/>
                      <a:pt x="41" y="7"/>
                      <a:pt x="27" y="20"/>
                    </a:cubicBezTo>
                    <a:cubicBezTo>
                      <a:pt x="0" y="75"/>
                      <a:pt x="0" y="102"/>
                      <a:pt x="27" y="129"/>
                    </a:cubicBezTo>
                    <a:cubicBezTo>
                      <a:pt x="35" y="137"/>
                      <a:pt x="41" y="140"/>
                      <a:pt x="46" y="140"/>
                    </a:cubicBezTo>
                    <a:cubicBezTo>
                      <a:pt x="57" y="140"/>
                      <a:pt x="62" y="121"/>
                      <a:pt x="82" y="102"/>
                    </a:cubicBezTo>
                    <a:cubicBezTo>
                      <a:pt x="136" y="75"/>
                      <a:pt x="136" y="75"/>
                      <a:pt x="82" y="20"/>
                    </a:cubicBezTo>
                    <a:cubicBezTo>
                      <a:pt x="68" y="7"/>
                      <a:pt x="61"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302;p44">
                <a:extLst>
                  <a:ext uri="{FF2B5EF4-FFF2-40B4-BE49-F238E27FC236}">
                    <a16:creationId xmlns:a16="http://schemas.microsoft.com/office/drawing/2014/main" xmlns="" id="{2D6189B3-C099-2781-3D5D-90827694C299}"/>
                  </a:ext>
                </a:extLst>
              </p:cNvPr>
              <p:cNvSpPr/>
              <p:nvPr/>
            </p:nvSpPr>
            <p:spPr>
              <a:xfrm>
                <a:off x="9721075" y="1681375"/>
                <a:ext cx="3425" cy="3075"/>
              </a:xfrm>
              <a:custGeom>
                <a:avLst/>
                <a:gdLst/>
                <a:ahLst/>
                <a:cxnLst/>
                <a:rect l="l" t="t" r="r" b="b"/>
                <a:pathLst>
                  <a:path w="137" h="123" extrusionOk="0">
                    <a:moveTo>
                      <a:pt x="92" y="0"/>
                    </a:moveTo>
                    <a:cubicBezTo>
                      <a:pt x="82" y="0"/>
                      <a:pt x="69" y="7"/>
                      <a:pt x="55" y="21"/>
                    </a:cubicBezTo>
                    <a:cubicBezTo>
                      <a:pt x="1" y="48"/>
                      <a:pt x="55" y="48"/>
                      <a:pt x="55" y="102"/>
                    </a:cubicBezTo>
                    <a:cubicBezTo>
                      <a:pt x="69" y="116"/>
                      <a:pt x="75" y="122"/>
                      <a:pt x="82" y="122"/>
                    </a:cubicBezTo>
                    <a:cubicBezTo>
                      <a:pt x="89" y="122"/>
                      <a:pt x="96" y="116"/>
                      <a:pt x="109" y="102"/>
                    </a:cubicBezTo>
                    <a:cubicBezTo>
                      <a:pt x="136" y="48"/>
                      <a:pt x="109" y="48"/>
                      <a:pt x="109" y="21"/>
                    </a:cubicBezTo>
                    <a:cubicBezTo>
                      <a:pt x="109" y="7"/>
                      <a:pt x="103" y="0"/>
                      <a:pt x="9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303;p44">
                <a:extLst>
                  <a:ext uri="{FF2B5EF4-FFF2-40B4-BE49-F238E27FC236}">
                    <a16:creationId xmlns:a16="http://schemas.microsoft.com/office/drawing/2014/main" xmlns="" id="{66FAAA4D-F0F5-DC8E-38A3-6D3A666BDCAF}"/>
                  </a:ext>
                </a:extLst>
              </p:cNvPr>
              <p:cNvSpPr/>
              <p:nvPr/>
            </p:nvSpPr>
            <p:spPr>
              <a:xfrm>
                <a:off x="9736675" y="1661025"/>
                <a:ext cx="2750" cy="3075"/>
              </a:xfrm>
              <a:custGeom>
                <a:avLst/>
                <a:gdLst/>
                <a:ahLst/>
                <a:cxnLst/>
                <a:rect l="l" t="t" r="r" b="b"/>
                <a:pathLst>
                  <a:path w="110" h="123" extrusionOk="0">
                    <a:moveTo>
                      <a:pt x="58" y="1"/>
                    </a:moveTo>
                    <a:cubicBezTo>
                      <a:pt x="48" y="1"/>
                      <a:pt x="41" y="7"/>
                      <a:pt x="28" y="21"/>
                    </a:cubicBezTo>
                    <a:cubicBezTo>
                      <a:pt x="28" y="21"/>
                      <a:pt x="1" y="48"/>
                      <a:pt x="1" y="102"/>
                    </a:cubicBezTo>
                    <a:cubicBezTo>
                      <a:pt x="14" y="116"/>
                      <a:pt x="21" y="123"/>
                      <a:pt x="28" y="123"/>
                    </a:cubicBezTo>
                    <a:cubicBezTo>
                      <a:pt x="35" y="123"/>
                      <a:pt x="41" y="116"/>
                      <a:pt x="55" y="102"/>
                    </a:cubicBezTo>
                    <a:cubicBezTo>
                      <a:pt x="109" y="48"/>
                      <a:pt x="109" y="48"/>
                      <a:pt x="109" y="21"/>
                    </a:cubicBezTo>
                    <a:cubicBezTo>
                      <a:pt x="82" y="7"/>
                      <a:pt x="69" y="1"/>
                      <a:pt x="5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304;p44">
                <a:extLst>
                  <a:ext uri="{FF2B5EF4-FFF2-40B4-BE49-F238E27FC236}">
                    <a16:creationId xmlns:a16="http://schemas.microsoft.com/office/drawing/2014/main" xmlns="" id="{3EB0F719-95A8-9DE7-EF46-AA88DECCC3B5}"/>
                  </a:ext>
                </a:extLst>
              </p:cNvPr>
              <p:cNvSpPr/>
              <p:nvPr/>
            </p:nvSpPr>
            <p:spPr>
              <a:xfrm>
                <a:off x="9717025" y="1635425"/>
                <a:ext cx="2725" cy="2900"/>
              </a:xfrm>
              <a:custGeom>
                <a:avLst/>
                <a:gdLst/>
                <a:ahLst/>
                <a:cxnLst/>
                <a:rect l="l" t="t" r="r" b="b"/>
                <a:pathLst>
                  <a:path w="109" h="116" extrusionOk="0">
                    <a:moveTo>
                      <a:pt x="78" y="1"/>
                    </a:moveTo>
                    <a:cubicBezTo>
                      <a:pt x="68" y="1"/>
                      <a:pt x="54" y="14"/>
                      <a:pt x="27" y="41"/>
                    </a:cubicBezTo>
                    <a:cubicBezTo>
                      <a:pt x="27" y="41"/>
                      <a:pt x="0" y="69"/>
                      <a:pt x="0" y="96"/>
                    </a:cubicBezTo>
                    <a:cubicBezTo>
                      <a:pt x="14" y="109"/>
                      <a:pt x="34" y="116"/>
                      <a:pt x="51" y="116"/>
                    </a:cubicBezTo>
                    <a:cubicBezTo>
                      <a:pt x="68" y="116"/>
                      <a:pt x="81" y="109"/>
                      <a:pt x="81" y="96"/>
                    </a:cubicBezTo>
                    <a:cubicBezTo>
                      <a:pt x="109" y="69"/>
                      <a:pt x="109" y="69"/>
                      <a:pt x="109" y="41"/>
                    </a:cubicBezTo>
                    <a:cubicBezTo>
                      <a:pt x="95" y="14"/>
                      <a:pt x="88" y="1"/>
                      <a:pt x="7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305;p44">
                <a:extLst>
                  <a:ext uri="{FF2B5EF4-FFF2-40B4-BE49-F238E27FC236}">
                    <a16:creationId xmlns:a16="http://schemas.microsoft.com/office/drawing/2014/main" xmlns="" id="{00DB4F80-FD9A-9588-694E-50F56461E6EF}"/>
                  </a:ext>
                </a:extLst>
              </p:cNvPr>
              <p:cNvSpPr/>
              <p:nvPr/>
            </p:nvSpPr>
            <p:spPr>
              <a:xfrm>
                <a:off x="9746175" y="1659600"/>
                <a:ext cx="3425" cy="2275"/>
              </a:xfrm>
              <a:custGeom>
                <a:avLst/>
                <a:gdLst/>
                <a:ahLst/>
                <a:cxnLst/>
                <a:rect l="l" t="t" r="r" b="b"/>
                <a:pathLst>
                  <a:path w="137" h="91" extrusionOk="0">
                    <a:moveTo>
                      <a:pt x="47" y="1"/>
                    </a:moveTo>
                    <a:cubicBezTo>
                      <a:pt x="42" y="1"/>
                      <a:pt x="36" y="7"/>
                      <a:pt x="28" y="24"/>
                    </a:cubicBezTo>
                    <a:cubicBezTo>
                      <a:pt x="0" y="51"/>
                      <a:pt x="0" y="51"/>
                      <a:pt x="28" y="78"/>
                    </a:cubicBezTo>
                    <a:cubicBezTo>
                      <a:pt x="28" y="78"/>
                      <a:pt x="40" y="90"/>
                      <a:pt x="56" y="90"/>
                    </a:cubicBezTo>
                    <a:cubicBezTo>
                      <a:pt x="64" y="90"/>
                      <a:pt x="73" y="87"/>
                      <a:pt x="82" y="78"/>
                    </a:cubicBezTo>
                    <a:cubicBezTo>
                      <a:pt x="136" y="78"/>
                      <a:pt x="82" y="78"/>
                      <a:pt x="82" y="51"/>
                    </a:cubicBezTo>
                    <a:cubicBezTo>
                      <a:pt x="63" y="32"/>
                      <a:pt x="57" y="1"/>
                      <a:pt x="47"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306;p44">
                <a:extLst>
                  <a:ext uri="{FF2B5EF4-FFF2-40B4-BE49-F238E27FC236}">
                    <a16:creationId xmlns:a16="http://schemas.microsoft.com/office/drawing/2014/main" xmlns="" id="{669DEFB0-26B8-9E31-9613-45CDA4D9ED16}"/>
                  </a:ext>
                </a:extLst>
              </p:cNvPr>
              <p:cNvSpPr/>
              <p:nvPr/>
            </p:nvSpPr>
            <p:spPr>
              <a:xfrm>
                <a:off x="9738025" y="1676125"/>
                <a:ext cx="3425" cy="2900"/>
              </a:xfrm>
              <a:custGeom>
                <a:avLst/>
                <a:gdLst/>
                <a:ahLst/>
                <a:cxnLst/>
                <a:rect l="l" t="t" r="r" b="b"/>
                <a:pathLst>
                  <a:path w="137" h="116" extrusionOk="0">
                    <a:moveTo>
                      <a:pt x="93" y="0"/>
                    </a:moveTo>
                    <a:cubicBezTo>
                      <a:pt x="82" y="0"/>
                      <a:pt x="69" y="14"/>
                      <a:pt x="55" y="41"/>
                    </a:cubicBezTo>
                    <a:cubicBezTo>
                      <a:pt x="1" y="68"/>
                      <a:pt x="55" y="68"/>
                      <a:pt x="82" y="95"/>
                    </a:cubicBezTo>
                    <a:cubicBezTo>
                      <a:pt x="82" y="109"/>
                      <a:pt x="89" y="115"/>
                      <a:pt x="96" y="115"/>
                    </a:cubicBezTo>
                    <a:cubicBezTo>
                      <a:pt x="103" y="115"/>
                      <a:pt x="109" y="109"/>
                      <a:pt x="109" y="95"/>
                    </a:cubicBezTo>
                    <a:cubicBezTo>
                      <a:pt x="137" y="68"/>
                      <a:pt x="109" y="68"/>
                      <a:pt x="109" y="41"/>
                    </a:cubicBezTo>
                    <a:cubicBezTo>
                      <a:pt x="109" y="14"/>
                      <a:pt x="103" y="0"/>
                      <a:pt x="93"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307;p44">
                <a:extLst>
                  <a:ext uri="{FF2B5EF4-FFF2-40B4-BE49-F238E27FC236}">
                    <a16:creationId xmlns:a16="http://schemas.microsoft.com/office/drawing/2014/main" xmlns="" id="{9D39CFA8-61C3-53B4-1C79-11B6A57A72AC}"/>
                  </a:ext>
                </a:extLst>
              </p:cNvPr>
              <p:cNvSpPr/>
              <p:nvPr/>
            </p:nvSpPr>
            <p:spPr>
              <a:xfrm>
                <a:off x="9717025" y="1652050"/>
                <a:ext cx="3400" cy="3000"/>
              </a:xfrm>
              <a:custGeom>
                <a:avLst/>
                <a:gdLst/>
                <a:ahLst/>
                <a:cxnLst/>
                <a:rect l="l" t="t" r="r" b="b"/>
                <a:pathLst>
                  <a:path w="136" h="120" extrusionOk="0">
                    <a:moveTo>
                      <a:pt x="27" y="0"/>
                    </a:moveTo>
                    <a:cubicBezTo>
                      <a:pt x="0" y="54"/>
                      <a:pt x="0" y="54"/>
                      <a:pt x="27" y="82"/>
                    </a:cubicBezTo>
                    <a:cubicBezTo>
                      <a:pt x="66" y="101"/>
                      <a:pt x="77" y="120"/>
                      <a:pt x="90" y="120"/>
                    </a:cubicBezTo>
                    <a:cubicBezTo>
                      <a:pt x="95" y="120"/>
                      <a:pt x="101" y="117"/>
                      <a:pt x="109" y="109"/>
                    </a:cubicBezTo>
                    <a:cubicBezTo>
                      <a:pt x="136" y="82"/>
                      <a:pt x="136" y="82"/>
                      <a:pt x="109" y="54"/>
                    </a:cubicBezTo>
                    <a:cubicBezTo>
                      <a:pt x="109" y="54"/>
                      <a:pt x="81" y="0"/>
                      <a:pt x="27"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308;p44">
                <a:extLst>
                  <a:ext uri="{FF2B5EF4-FFF2-40B4-BE49-F238E27FC236}">
                    <a16:creationId xmlns:a16="http://schemas.microsoft.com/office/drawing/2014/main" xmlns="" id="{2868038B-3FCC-492F-BCB6-0F7B15594BE0}"/>
                  </a:ext>
                </a:extLst>
              </p:cNvPr>
              <p:cNvSpPr/>
              <p:nvPr/>
            </p:nvSpPr>
            <p:spPr>
              <a:xfrm>
                <a:off x="9742775" y="1677500"/>
                <a:ext cx="3425" cy="1975"/>
              </a:xfrm>
              <a:custGeom>
                <a:avLst/>
                <a:gdLst/>
                <a:ahLst/>
                <a:cxnLst/>
                <a:rect l="l" t="t" r="r" b="b"/>
                <a:pathLst>
                  <a:path w="137" h="79" extrusionOk="0">
                    <a:moveTo>
                      <a:pt x="62" y="1"/>
                    </a:moveTo>
                    <a:cubicBezTo>
                      <a:pt x="52" y="1"/>
                      <a:pt x="46" y="13"/>
                      <a:pt x="28" y="13"/>
                    </a:cubicBezTo>
                    <a:cubicBezTo>
                      <a:pt x="1" y="13"/>
                      <a:pt x="1" y="40"/>
                      <a:pt x="28" y="67"/>
                    </a:cubicBezTo>
                    <a:cubicBezTo>
                      <a:pt x="36" y="75"/>
                      <a:pt x="44" y="78"/>
                      <a:pt x="51" y="78"/>
                    </a:cubicBezTo>
                    <a:cubicBezTo>
                      <a:pt x="69" y="78"/>
                      <a:pt x="82" y="59"/>
                      <a:pt x="82" y="40"/>
                    </a:cubicBezTo>
                    <a:cubicBezTo>
                      <a:pt x="82" y="40"/>
                      <a:pt x="136" y="13"/>
                      <a:pt x="82" y="13"/>
                    </a:cubicBezTo>
                    <a:cubicBezTo>
                      <a:pt x="73" y="4"/>
                      <a:pt x="67" y="1"/>
                      <a:pt x="6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309;p44">
                <a:extLst>
                  <a:ext uri="{FF2B5EF4-FFF2-40B4-BE49-F238E27FC236}">
                    <a16:creationId xmlns:a16="http://schemas.microsoft.com/office/drawing/2014/main" xmlns="" id="{89AEB192-5AF7-5BB8-A3EF-F62A3F233037}"/>
                  </a:ext>
                </a:extLst>
              </p:cNvPr>
              <p:cNvSpPr/>
              <p:nvPr/>
            </p:nvSpPr>
            <p:spPr>
              <a:xfrm>
                <a:off x="9788225" y="1586750"/>
                <a:ext cx="2725" cy="3125"/>
              </a:xfrm>
              <a:custGeom>
                <a:avLst/>
                <a:gdLst/>
                <a:ahLst/>
                <a:cxnLst/>
                <a:rect l="l" t="t" r="r" b="b"/>
                <a:pathLst>
                  <a:path w="109" h="125" extrusionOk="0">
                    <a:moveTo>
                      <a:pt x="54" y="1"/>
                    </a:moveTo>
                    <a:cubicBezTo>
                      <a:pt x="47" y="1"/>
                      <a:pt x="38" y="3"/>
                      <a:pt x="27" y="8"/>
                    </a:cubicBezTo>
                    <a:cubicBezTo>
                      <a:pt x="0" y="35"/>
                      <a:pt x="0" y="35"/>
                      <a:pt x="27" y="90"/>
                    </a:cubicBezTo>
                    <a:cubicBezTo>
                      <a:pt x="71" y="90"/>
                      <a:pt x="79" y="124"/>
                      <a:pt x="95" y="124"/>
                    </a:cubicBezTo>
                    <a:cubicBezTo>
                      <a:pt x="99" y="124"/>
                      <a:pt x="103" y="122"/>
                      <a:pt x="109" y="117"/>
                    </a:cubicBezTo>
                    <a:lnTo>
                      <a:pt x="109" y="35"/>
                    </a:lnTo>
                    <a:cubicBezTo>
                      <a:pt x="87" y="35"/>
                      <a:pt x="83" y="1"/>
                      <a:pt x="54"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310;p44">
                <a:extLst>
                  <a:ext uri="{FF2B5EF4-FFF2-40B4-BE49-F238E27FC236}">
                    <a16:creationId xmlns:a16="http://schemas.microsoft.com/office/drawing/2014/main" xmlns="" id="{80A23B54-5CAC-0A44-84B3-CC89ADE5CEBB}"/>
                  </a:ext>
                </a:extLst>
              </p:cNvPr>
              <p:cNvSpPr/>
              <p:nvPr/>
            </p:nvSpPr>
            <p:spPr>
              <a:xfrm>
                <a:off x="9771275" y="1587975"/>
                <a:ext cx="2725" cy="2700"/>
              </a:xfrm>
              <a:custGeom>
                <a:avLst/>
                <a:gdLst/>
                <a:ahLst/>
                <a:cxnLst/>
                <a:rect l="l" t="t" r="r" b="b"/>
                <a:pathLst>
                  <a:path w="109" h="108" extrusionOk="0">
                    <a:moveTo>
                      <a:pt x="78" y="0"/>
                    </a:moveTo>
                    <a:cubicBezTo>
                      <a:pt x="68" y="0"/>
                      <a:pt x="54" y="14"/>
                      <a:pt x="27" y="41"/>
                    </a:cubicBezTo>
                    <a:cubicBezTo>
                      <a:pt x="27" y="41"/>
                      <a:pt x="0" y="68"/>
                      <a:pt x="0" y="95"/>
                    </a:cubicBezTo>
                    <a:cubicBezTo>
                      <a:pt x="9" y="104"/>
                      <a:pt x="21" y="107"/>
                      <a:pt x="33" y="107"/>
                    </a:cubicBezTo>
                    <a:cubicBezTo>
                      <a:pt x="57" y="107"/>
                      <a:pt x="81" y="95"/>
                      <a:pt x="81" y="95"/>
                    </a:cubicBezTo>
                    <a:cubicBezTo>
                      <a:pt x="109" y="68"/>
                      <a:pt x="109" y="68"/>
                      <a:pt x="109" y="41"/>
                    </a:cubicBezTo>
                    <a:cubicBezTo>
                      <a:pt x="95" y="14"/>
                      <a:pt x="88" y="0"/>
                      <a:pt x="7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311;p44">
                <a:extLst>
                  <a:ext uri="{FF2B5EF4-FFF2-40B4-BE49-F238E27FC236}">
                    <a16:creationId xmlns:a16="http://schemas.microsoft.com/office/drawing/2014/main" xmlns="" id="{5CF58D2C-F680-FFF1-6FD4-0C9DA07D75FC}"/>
                  </a:ext>
                </a:extLst>
              </p:cNvPr>
              <p:cNvSpPr/>
              <p:nvPr/>
            </p:nvSpPr>
            <p:spPr>
              <a:xfrm>
                <a:off x="9811275" y="1594750"/>
                <a:ext cx="4100" cy="2900"/>
              </a:xfrm>
              <a:custGeom>
                <a:avLst/>
                <a:gdLst/>
                <a:ahLst/>
                <a:cxnLst/>
                <a:rect l="l" t="t" r="r" b="b"/>
                <a:pathLst>
                  <a:path w="164" h="116" extrusionOk="0">
                    <a:moveTo>
                      <a:pt x="105" y="0"/>
                    </a:moveTo>
                    <a:cubicBezTo>
                      <a:pt x="95" y="0"/>
                      <a:pt x="82" y="14"/>
                      <a:pt x="55" y="41"/>
                    </a:cubicBezTo>
                    <a:cubicBezTo>
                      <a:pt x="27" y="68"/>
                      <a:pt x="0" y="68"/>
                      <a:pt x="27" y="95"/>
                    </a:cubicBezTo>
                    <a:cubicBezTo>
                      <a:pt x="41" y="109"/>
                      <a:pt x="48" y="116"/>
                      <a:pt x="58" y="116"/>
                    </a:cubicBezTo>
                    <a:cubicBezTo>
                      <a:pt x="68" y="116"/>
                      <a:pt x="82" y="109"/>
                      <a:pt x="109" y="95"/>
                    </a:cubicBezTo>
                    <a:cubicBezTo>
                      <a:pt x="136" y="68"/>
                      <a:pt x="163" y="68"/>
                      <a:pt x="136" y="41"/>
                    </a:cubicBezTo>
                    <a:cubicBezTo>
                      <a:pt x="122" y="14"/>
                      <a:pt x="116" y="0"/>
                      <a:pt x="10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312;p44">
                <a:extLst>
                  <a:ext uri="{FF2B5EF4-FFF2-40B4-BE49-F238E27FC236}">
                    <a16:creationId xmlns:a16="http://schemas.microsoft.com/office/drawing/2014/main" xmlns="" id="{772CFDB3-B4E6-BB81-1658-DC6A25DFF3C8}"/>
                  </a:ext>
                </a:extLst>
              </p:cNvPr>
              <p:cNvSpPr/>
              <p:nvPr/>
            </p:nvSpPr>
            <p:spPr>
              <a:xfrm>
                <a:off x="9818050" y="1589150"/>
                <a:ext cx="4100" cy="2900"/>
              </a:xfrm>
              <a:custGeom>
                <a:avLst/>
                <a:gdLst/>
                <a:ahLst/>
                <a:cxnLst/>
                <a:rect l="l" t="t" r="r" b="b"/>
                <a:pathLst>
                  <a:path w="164" h="116" extrusionOk="0">
                    <a:moveTo>
                      <a:pt x="106" y="1"/>
                    </a:moveTo>
                    <a:cubicBezTo>
                      <a:pt x="96" y="1"/>
                      <a:pt x="82" y="7"/>
                      <a:pt x="55" y="21"/>
                    </a:cubicBezTo>
                    <a:cubicBezTo>
                      <a:pt x="55" y="48"/>
                      <a:pt x="1" y="48"/>
                      <a:pt x="28" y="75"/>
                    </a:cubicBezTo>
                    <a:cubicBezTo>
                      <a:pt x="28" y="102"/>
                      <a:pt x="34" y="116"/>
                      <a:pt x="48" y="116"/>
                    </a:cubicBezTo>
                    <a:cubicBezTo>
                      <a:pt x="62" y="116"/>
                      <a:pt x="82" y="102"/>
                      <a:pt x="109" y="75"/>
                    </a:cubicBezTo>
                    <a:cubicBezTo>
                      <a:pt x="109" y="48"/>
                      <a:pt x="163" y="48"/>
                      <a:pt x="136" y="21"/>
                    </a:cubicBezTo>
                    <a:cubicBezTo>
                      <a:pt x="123" y="7"/>
                      <a:pt x="116" y="1"/>
                      <a:pt x="106"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313;p44">
                <a:extLst>
                  <a:ext uri="{FF2B5EF4-FFF2-40B4-BE49-F238E27FC236}">
                    <a16:creationId xmlns:a16="http://schemas.microsoft.com/office/drawing/2014/main" xmlns="" id="{85B139D8-9137-A27C-B248-140259A6FF06}"/>
                  </a:ext>
                </a:extLst>
              </p:cNvPr>
              <p:cNvSpPr/>
              <p:nvPr/>
            </p:nvSpPr>
            <p:spPr>
              <a:xfrm>
                <a:off x="9823475" y="1583925"/>
                <a:ext cx="4100" cy="2675"/>
              </a:xfrm>
              <a:custGeom>
                <a:avLst/>
                <a:gdLst/>
                <a:ahLst/>
                <a:cxnLst/>
                <a:rect l="l" t="t" r="r" b="b"/>
                <a:pathLst>
                  <a:path w="164" h="107" extrusionOk="0">
                    <a:moveTo>
                      <a:pt x="89" y="1"/>
                    </a:moveTo>
                    <a:cubicBezTo>
                      <a:pt x="79" y="1"/>
                      <a:pt x="73" y="13"/>
                      <a:pt x="55" y="13"/>
                    </a:cubicBezTo>
                    <a:cubicBezTo>
                      <a:pt x="1" y="13"/>
                      <a:pt x="1" y="40"/>
                      <a:pt x="55" y="94"/>
                    </a:cubicBezTo>
                    <a:cubicBezTo>
                      <a:pt x="64" y="103"/>
                      <a:pt x="70" y="106"/>
                      <a:pt x="75" y="106"/>
                    </a:cubicBezTo>
                    <a:cubicBezTo>
                      <a:pt x="85" y="106"/>
                      <a:pt x="91" y="94"/>
                      <a:pt x="109" y="94"/>
                    </a:cubicBezTo>
                    <a:cubicBezTo>
                      <a:pt x="163" y="94"/>
                      <a:pt x="163" y="67"/>
                      <a:pt x="109" y="13"/>
                    </a:cubicBezTo>
                    <a:cubicBezTo>
                      <a:pt x="100" y="4"/>
                      <a:pt x="94" y="1"/>
                      <a:pt x="8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314;p44">
                <a:extLst>
                  <a:ext uri="{FF2B5EF4-FFF2-40B4-BE49-F238E27FC236}">
                    <a16:creationId xmlns:a16="http://schemas.microsoft.com/office/drawing/2014/main" xmlns="" id="{081133FB-ED2D-5CA4-EA06-99FEF5E0D72A}"/>
                  </a:ext>
                </a:extLst>
              </p:cNvPr>
              <p:cNvSpPr/>
              <p:nvPr/>
            </p:nvSpPr>
            <p:spPr>
              <a:xfrm>
                <a:off x="9784150" y="1678900"/>
                <a:ext cx="3400" cy="3275"/>
              </a:xfrm>
              <a:custGeom>
                <a:avLst/>
                <a:gdLst/>
                <a:ahLst/>
                <a:cxnLst/>
                <a:rect l="l" t="t" r="r" b="b"/>
                <a:pathLst>
                  <a:path w="136" h="131" extrusionOk="0">
                    <a:moveTo>
                      <a:pt x="45" y="1"/>
                    </a:moveTo>
                    <a:cubicBezTo>
                      <a:pt x="40" y="1"/>
                      <a:pt x="35" y="4"/>
                      <a:pt x="28" y="11"/>
                    </a:cubicBezTo>
                    <a:cubicBezTo>
                      <a:pt x="0" y="65"/>
                      <a:pt x="0" y="65"/>
                      <a:pt x="28" y="93"/>
                    </a:cubicBezTo>
                    <a:cubicBezTo>
                      <a:pt x="28" y="112"/>
                      <a:pt x="41" y="131"/>
                      <a:pt x="68" y="131"/>
                    </a:cubicBezTo>
                    <a:cubicBezTo>
                      <a:pt x="79" y="131"/>
                      <a:pt x="93" y="128"/>
                      <a:pt x="109" y="120"/>
                    </a:cubicBezTo>
                    <a:cubicBezTo>
                      <a:pt x="136" y="93"/>
                      <a:pt x="136" y="93"/>
                      <a:pt x="109" y="65"/>
                    </a:cubicBezTo>
                    <a:cubicBezTo>
                      <a:pt x="69" y="26"/>
                      <a:pt x="59" y="1"/>
                      <a:pt x="4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315;p44">
                <a:extLst>
                  <a:ext uri="{FF2B5EF4-FFF2-40B4-BE49-F238E27FC236}">
                    <a16:creationId xmlns:a16="http://schemas.microsoft.com/office/drawing/2014/main" xmlns="" id="{B98C5FE2-A963-496B-05D2-594F78A70E50}"/>
                  </a:ext>
                </a:extLst>
              </p:cNvPr>
              <p:cNvSpPr/>
              <p:nvPr/>
            </p:nvSpPr>
            <p:spPr>
              <a:xfrm>
                <a:off x="9771275" y="1665100"/>
                <a:ext cx="3400" cy="3075"/>
              </a:xfrm>
              <a:custGeom>
                <a:avLst/>
                <a:gdLst/>
                <a:ahLst/>
                <a:cxnLst/>
                <a:rect l="l" t="t" r="r" b="b"/>
                <a:pathLst>
                  <a:path w="136" h="123" extrusionOk="0">
                    <a:moveTo>
                      <a:pt x="88" y="0"/>
                    </a:moveTo>
                    <a:cubicBezTo>
                      <a:pt x="75" y="0"/>
                      <a:pt x="54" y="7"/>
                      <a:pt x="27" y="21"/>
                    </a:cubicBezTo>
                    <a:cubicBezTo>
                      <a:pt x="0" y="75"/>
                      <a:pt x="27" y="75"/>
                      <a:pt x="27" y="102"/>
                    </a:cubicBezTo>
                    <a:cubicBezTo>
                      <a:pt x="54" y="116"/>
                      <a:pt x="68" y="122"/>
                      <a:pt x="78" y="122"/>
                    </a:cubicBezTo>
                    <a:cubicBezTo>
                      <a:pt x="88" y="122"/>
                      <a:pt x="95" y="116"/>
                      <a:pt x="109" y="102"/>
                    </a:cubicBezTo>
                    <a:cubicBezTo>
                      <a:pt x="136" y="75"/>
                      <a:pt x="109" y="75"/>
                      <a:pt x="109" y="21"/>
                    </a:cubicBezTo>
                    <a:cubicBezTo>
                      <a:pt x="109" y="7"/>
                      <a:pt x="102" y="0"/>
                      <a:pt x="8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316;p44">
                <a:extLst>
                  <a:ext uri="{FF2B5EF4-FFF2-40B4-BE49-F238E27FC236}">
                    <a16:creationId xmlns:a16="http://schemas.microsoft.com/office/drawing/2014/main" xmlns="" id="{D7A2F5F1-18E9-3CB1-4E66-0EC702A4B9AB}"/>
                  </a:ext>
                </a:extLst>
              </p:cNvPr>
              <p:cNvSpPr/>
              <p:nvPr/>
            </p:nvSpPr>
            <p:spPr>
              <a:xfrm>
                <a:off x="9777375" y="1667800"/>
                <a:ext cx="2725" cy="3075"/>
              </a:xfrm>
              <a:custGeom>
                <a:avLst/>
                <a:gdLst/>
                <a:ahLst/>
                <a:cxnLst/>
                <a:rect l="l" t="t" r="r" b="b"/>
                <a:pathLst>
                  <a:path w="109" h="123" extrusionOk="0">
                    <a:moveTo>
                      <a:pt x="58" y="1"/>
                    </a:moveTo>
                    <a:cubicBezTo>
                      <a:pt x="48" y="1"/>
                      <a:pt x="41" y="8"/>
                      <a:pt x="27" y="21"/>
                    </a:cubicBezTo>
                    <a:cubicBezTo>
                      <a:pt x="27" y="21"/>
                      <a:pt x="0" y="48"/>
                      <a:pt x="0" y="103"/>
                    </a:cubicBezTo>
                    <a:cubicBezTo>
                      <a:pt x="14" y="116"/>
                      <a:pt x="20" y="123"/>
                      <a:pt x="27" y="123"/>
                    </a:cubicBezTo>
                    <a:cubicBezTo>
                      <a:pt x="34" y="123"/>
                      <a:pt x="41" y="116"/>
                      <a:pt x="54" y="103"/>
                    </a:cubicBezTo>
                    <a:cubicBezTo>
                      <a:pt x="109" y="48"/>
                      <a:pt x="109" y="48"/>
                      <a:pt x="109" y="21"/>
                    </a:cubicBezTo>
                    <a:cubicBezTo>
                      <a:pt x="82" y="8"/>
                      <a:pt x="68" y="1"/>
                      <a:pt x="5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317;p44">
                <a:extLst>
                  <a:ext uri="{FF2B5EF4-FFF2-40B4-BE49-F238E27FC236}">
                    <a16:creationId xmlns:a16="http://schemas.microsoft.com/office/drawing/2014/main" xmlns="" id="{5CCE1C2C-E013-9FAE-D827-7A90B8C15952}"/>
                  </a:ext>
                </a:extLst>
              </p:cNvPr>
              <p:cNvSpPr/>
              <p:nvPr/>
            </p:nvSpPr>
            <p:spPr>
              <a:xfrm>
                <a:off x="9724475" y="1607450"/>
                <a:ext cx="3425" cy="2875"/>
              </a:xfrm>
              <a:custGeom>
                <a:avLst/>
                <a:gdLst/>
                <a:ahLst/>
                <a:cxnLst/>
                <a:rect l="l" t="t" r="r" b="b"/>
                <a:pathLst>
                  <a:path w="137" h="115" extrusionOk="0">
                    <a:moveTo>
                      <a:pt x="82" y="1"/>
                    </a:moveTo>
                    <a:cubicBezTo>
                      <a:pt x="75" y="1"/>
                      <a:pt x="68" y="8"/>
                      <a:pt x="55" y="21"/>
                    </a:cubicBezTo>
                    <a:cubicBezTo>
                      <a:pt x="55" y="21"/>
                      <a:pt x="0" y="75"/>
                      <a:pt x="55" y="103"/>
                    </a:cubicBezTo>
                    <a:cubicBezTo>
                      <a:pt x="55" y="112"/>
                      <a:pt x="58" y="115"/>
                      <a:pt x="62" y="115"/>
                    </a:cubicBezTo>
                    <a:cubicBezTo>
                      <a:pt x="70" y="115"/>
                      <a:pt x="82" y="103"/>
                      <a:pt x="82" y="103"/>
                    </a:cubicBezTo>
                    <a:cubicBezTo>
                      <a:pt x="109" y="75"/>
                      <a:pt x="136" y="75"/>
                      <a:pt x="109" y="21"/>
                    </a:cubicBezTo>
                    <a:cubicBezTo>
                      <a:pt x="95" y="8"/>
                      <a:pt x="89" y="1"/>
                      <a:pt x="8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318;p44">
                <a:extLst>
                  <a:ext uri="{FF2B5EF4-FFF2-40B4-BE49-F238E27FC236}">
                    <a16:creationId xmlns:a16="http://schemas.microsoft.com/office/drawing/2014/main" xmlns="" id="{CBEEE0E8-6185-BF68-731E-99A2FE460213}"/>
                  </a:ext>
                </a:extLst>
              </p:cNvPr>
              <p:cNvSpPr/>
              <p:nvPr/>
            </p:nvSpPr>
            <p:spPr>
              <a:xfrm>
                <a:off x="9712950" y="1595925"/>
                <a:ext cx="4100" cy="2500"/>
              </a:xfrm>
              <a:custGeom>
                <a:avLst/>
                <a:gdLst/>
                <a:ahLst/>
                <a:cxnLst/>
                <a:rect l="l" t="t" r="r" b="b"/>
                <a:pathLst>
                  <a:path w="164" h="100" extrusionOk="0">
                    <a:moveTo>
                      <a:pt x="105" y="1"/>
                    </a:moveTo>
                    <a:cubicBezTo>
                      <a:pt x="95" y="1"/>
                      <a:pt x="82" y="8"/>
                      <a:pt x="55" y="21"/>
                    </a:cubicBezTo>
                    <a:cubicBezTo>
                      <a:pt x="28" y="48"/>
                      <a:pt x="0" y="48"/>
                      <a:pt x="28" y="75"/>
                    </a:cubicBezTo>
                    <a:cubicBezTo>
                      <a:pt x="55" y="93"/>
                      <a:pt x="73" y="99"/>
                      <a:pt x="86" y="99"/>
                    </a:cubicBezTo>
                    <a:cubicBezTo>
                      <a:pt x="112" y="99"/>
                      <a:pt x="118" y="75"/>
                      <a:pt x="136" y="75"/>
                    </a:cubicBezTo>
                    <a:cubicBezTo>
                      <a:pt x="136" y="75"/>
                      <a:pt x="163" y="48"/>
                      <a:pt x="136" y="21"/>
                    </a:cubicBezTo>
                    <a:cubicBezTo>
                      <a:pt x="122" y="8"/>
                      <a:pt x="116" y="1"/>
                      <a:pt x="105"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319;p44">
                <a:extLst>
                  <a:ext uri="{FF2B5EF4-FFF2-40B4-BE49-F238E27FC236}">
                    <a16:creationId xmlns:a16="http://schemas.microsoft.com/office/drawing/2014/main" xmlns="" id="{73265E85-55DD-D7BD-5D58-6F46773BB4BA}"/>
                  </a:ext>
                </a:extLst>
              </p:cNvPr>
              <p:cNvSpPr/>
              <p:nvPr/>
            </p:nvSpPr>
            <p:spPr>
              <a:xfrm>
                <a:off x="9737350" y="1617625"/>
                <a:ext cx="2750" cy="3075"/>
              </a:xfrm>
              <a:custGeom>
                <a:avLst/>
                <a:gdLst/>
                <a:ahLst/>
                <a:cxnLst/>
                <a:rect l="l" t="t" r="r" b="b"/>
                <a:pathLst>
                  <a:path w="110" h="123" extrusionOk="0">
                    <a:moveTo>
                      <a:pt x="79" y="1"/>
                    </a:moveTo>
                    <a:cubicBezTo>
                      <a:pt x="69" y="1"/>
                      <a:pt x="55" y="7"/>
                      <a:pt x="28" y="21"/>
                    </a:cubicBezTo>
                    <a:cubicBezTo>
                      <a:pt x="28" y="21"/>
                      <a:pt x="1" y="48"/>
                      <a:pt x="1" y="102"/>
                    </a:cubicBezTo>
                    <a:cubicBezTo>
                      <a:pt x="14" y="116"/>
                      <a:pt x="35" y="123"/>
                      <a:pt x="52" y="123"/>
                    </a:cubicBezTo>
                    <a:cubicBezTo>
                      <a:pt x="69" y="123"/>
                      <a:pt x="82" y="116"/>
                      <a:pt x="82" y="102"/>
                    </a:cubicBezTo>
                    <a:cubicBezTo>
                      <a:pt x="109" y="75"/>
                      <a:pt x="109" y="75"/>
                      <a:pt x="109" y="21"/>
                    </a:cubicBezTo>
                    <a:cubicBezTo>
                      <a:pt x="96" y="7"/>
                      <a:pt x="89" y="1"/>
                      <a:pt x="7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320;p44">
                <a:extLst>
                  <a:ext uri="{FF2B5EF4-FFF2-40B4-BE49-F238E27FC236}">
                    <a16:creationId xmlns:a16="http://schemas.microsoft.com/office/drawing/2014/main" xmlns="" id="{E68C0D0F-2F88-9B9A-B434-5E2357063E64}"/>
                  </a:ext>
                </a:extLst>
              </p:cNvPr>
              <p:cNvSpPr/>
              <p:nvPr/>
            </p:nvSpPr>
            <p:spPr>
              <a:xfrm>
                <a:off x="9740075" y="1653800"/>
                <a:ext cx="3400" cy="3275"/>
              </a:xfrm>
              <a:custGeom>
                <a:avLst/>
                <a:gdLst/>
                <a:ahLst/>
                <a:cxnLst/>
                <a:rect l="l" t="t" r="r" b="b"/>
                <a:pathLst>
                  <a:path w="136" h="131" extrusionOk="0">
                    <a:moveTo>
                      <a:pt x="46" y="0"/>
                    </a:moveTo>
                    <a:cubicBezTo>
                      <a:pt x="41" y="0"/>
                      <a:pt x="35" y="4"/>
                      <a:pt x="27" y="12"/>
                    </a:cubicBezTo>
                    <a:cubicBezTo>
                      <a:pt x="0" y="39"/>
                      <a:pt x="0" y="39"/>
                      <a:pt x="27" y="66"/>
                    </a:cubicBezTo>
                    <a:cubicBezTo>
                      <a:pt x="47" y="106"/>
                      <a:pt x="53" y="131"/>
                      <a:pt x="75" y="131"/>
                    </a:cubicBezTo>
                    <a:cubicBezTo>
                      <a:pt x="84" y="131"/>
                      <a:pt x="94" y="127"/>
                      <a:pt x="109" y="120"/>
                    </a:cubicBezTo>
                    <a:cubicBezTo>
                      <a:pt x="136" y="66"/>
                      <a:pt x="136" y="39"/>
                      <a:pt x="109" y="39"/>
                    </a:cubicBezTo>
                    <a:cubicBezTo>
                      <a:pt x="70" y="20"/>
                      <a:pt x="59" y="0"/>
                      <a:pt x="46"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321;p44">
                <a:extLst>
                  <a:ext uri="{FF2B5EF4-FFF2-40B4-BE49-F238E27FC236}">
                    <a16:creationId xmlns:a16="http://schemas.microsoft.com/office/drawing/2014/main" xmlns="" id="{097DA12D-CDA5-3E0C-C573-DF8108A0D597}"/>
                  </a:ext>
                </a:extLst>
              </p:cNvPr>
              <p:cNvSpPr/>
              <p:nvPr/>
            </p:nvSpPr>
            <p:spPr>
              <a:xfrm>
                <a:off x="9754300" y="1665950"/>
                <a:ext cx="4100" cy="2700"/>
              </a:xfrm>
              <a:custGeom>
                <a:avLst/>
                <a:gdLst/>
                <a:ahLst/>
                <a:cxnLst/>
                <a:rect l="l" t="t" r="r" b="b"/>
                <a:pathLst>
                  <a:path w="164" h="108" extrusionOk="0">
                    <a:moveTo>
                      <a:pt x="109" y="0"/>
                    </a:moveTo>
                    <a:cubicBezTo>
                      <a:pt x="103" y="0"/>
                      <a:pt x="96" y="14"/>
                      <a:pt x="82" y="41"/>
                    </a:cubicBezTo>
                    <a:cubicBezTo>
                      <a:pt x="82" y="68"/>
                      <a:pt x="1" y="68"/>
                      <a:pt x="28" y="95"/>
                    </a:cubicBezTo>
                    <a:cubicBezTo>
                      <a:pt x="64" y="95"/>
                      <a:pt x="76" y="107"/>
                      <a:pt x="88" y="107"/>
                    </a:cubicBezTo>
                    <a:cubicBezTo>
                      <a:pt x="94" y="107"/>
                      <a:pt x="100" y="104"/>
                      <a:pt x="109" y="95"/>
                    </a:cubicBezTo>
                    <a:cubicBezTo>
                      <a:pt x="109" y="68"/>
                      <a:pt x="164" y="68"/>
                      <a:pt x="137" y="41"/>
                    </a:cubicBezTo>
                    <a:cubicBezTo>
                      <a:pt x="123" y="14"/>
                      <a:pt x="116" y="0"/>
                      <a:pt x="10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322;p44">
                <a:extLst>
                  <a:ext uri="{FF2B5EF4-FFF2-40B4-BE49-F238E27FC236}">
                    <a16:creationId xmlns:a16="http://schemas.microsoft.com/office/drawing/2014/main" xmlns="" id="{122939E3-F6AA-4DD9-3512-4A7333C119E5}"/>
                  </a:ext>
                </a:extLst>
              </p:cNvPr>
              <p:cNvSpPr/>
              <p:nvPr/>
            </p:nvSpPr>
            <p:spPr>
              <a:xfrm>
                <a:off x="9767200" y="1676525"/>
                <a:ext cx="3400" cy="2300"/>
              </a:xfrm>
              <a:custGeom>
                <a:avLst/>
                <a:gdLst/>
                <a:ahLst/>
                <a:cxnLst/>
                <a:rect l="l" t="t" r="r" b="b"/>
                <a:pathLst>
                  <a:path w="136" h="92" extrusionOk="0">
                    <a:moveTo>
                      <a:pt x="70" y="1"/>
                    </a:moveTo>
                    <a:cubicBezTo>
                      <a:pt x="52" y="1"/>
                      <a:pt x="45" y="25"/>
                      <a:pt x="27" y="25"/>
                    </a:cubicBezTo>
                    <a:cubicBezTo>
                      <a:pt x="0" y="52"/>
                      <a:pt x="0" y="52"/>
                      <a:pt x="27" y="79"/>
                    </a:cubicBezTo>
                    <a:cubicBezTo>
                      <a:pt x="36" y="88"/>
                      <a:pt x="42" y="91"/>
                      <a:pt x="49" y="91"/>
                    </a:cubicBezTo>
                    <a:cubicBezTo>
                      <a:pt x="61" y="91"/>
                      <a:pt x="73" y="79"/>
                      <a:pt x="109" y="79"/>
                    </a:cubicBezTo>
                    <a:cubicBezTo>
                      <a:pt x="136" y="52"/>
                      <a:pt x="136" y="52"/>
                      <a:pt x="109" y="25"/>
                    </a:cubicBezTo>
                    <a:cubicBezTo>
                      <a:pt x="91" y="7"/>
                      <a:pt x="79" y="1"/>
                      <a:pt x="70"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323;p44">
                <a:extLst>
                  <a:ext uri="{FF2B5EF4-FFF2-40B4-BE49-F238E27FC236}">
                    <a16:creationId xmlns:a16="http://schemas.microsoft.com/office/drawing/2014/main" xmlns="" id="{4EDAC8FA-4C75-ABEF-B97A-EFCF1FBD4368}"/>
                  </a:ext>
                </a:extLst>
              </p:cNvPr>
              <p:cNvSpPr/>
              <p:nvPr/>
            </p:nvSpPr>
            <p:spPr>
              <a:xfrm>
                <a:off x="9715650" y="1616275"/>
                <a:ext cx="3425" cy="2900"/>
              </a:xfrm>
              <a:custGeom>
                <a:avLst/>
                <a:gdLst/>
                <a:ahLst/>
                <a:cxnLst/>
                <a:rect l="l" t="t" r="r" b="b"/>
                <a:pathLst>
                  <a:path w="137" h="116" extrusionOk="0">
                    <a:moveTo>
                      <a:pt x="55" y="0"/>
                    </a:moveTo>
                    <a:cubicBezTo>
                      <a:pt x="48" y="0"/>
                      <a:pt x="42" y="7"/>
                      <a:pt x="28" y="21"/>
                    </a:cubicBezTo>
                    <a:cubicBezTo>
                      <a:pt x="28" y="21"/>
                      <a:pt x="1" y="48"/>
                      <a:pt x="28" y="75"/>
                    </a:cubicBezTo>
                    <a:cubicBezTo>
                      <a:pt x="28" y="102"/>
                      <a:pt x="28" y="116"/>
                      <a:pt x="31" y="116"/>
                    </a:cubicBezTo>
                    <a:cubicBezTo>
                      <a:pt x="35" y="116"/>
                      <a:pt x="42" y="102"/>
                      <a:pt x="55" y="75"/>
                    </a:cubicBezTo>
                    <a:cubicBezTo>
                      <a:pt x="82" y="48"/>
                      <a:pt x="136" y="48"/>
                      <a:pt x="82" y="21"/>
                    </a:cubicBezTo>
                    <a:cubicBezTo>
                      <a:pt x="69" y="7"/>
                      <a:pt x="62"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324;p44">
                <a:extLst>
                  <a:ext uri="{FF2B5EF4-FFF2-40B4-BE49-F238E27FC236}">
                    <a16:creationId xmlns:a16="http://schemas.microsoft.com/office/drawing/2014/main" xmlns="" id="{27EE2C0D-67FD-6F05-AF7B-544F076E6001}"/>
                  </a:ext>
                </a:extLst>
              </p:cNvPr>
              <p:cNvSpPr/>
              <p:nvPr/>
            </p:nvSpPr>
            <p:spPr>
              <a:xfrm>
                <a:off x="9757025" y="1621025"/>
                <a:ext cx="4100" cy="2875"/>
              </a:xfrm>
              <a:custGeom>
                <a:avLst/>
                <a:gdLst/>
                <a:ahLst/>
                <a:cxnLst/>
                <a:rect l="l" t="t" r="r" b="b"/>
                <a:pathLst>
                  <a:path w="164" h="115" extrusionOk="0">
                    <a:moveTo>
                      <a:pt x="106" y="0"/>
                    </a:moveTo>
                    <a:cubicBezTo>
                      <a:pt x="95" y="0"/>
                      <a:pt x="82" y="7"/>
                      <a:pt x="55" y="21"/>
                    </a:cubicBezTo>
                    <a:cubicBezTo>
                      <a:pt x="28" y="75"/>
                      <a:pt x="0" y="75"/>
                      <a:pt x="28" y="102"/>
                    </a:cubicBezTo>
                    <a:cubicBezTo>
                      <a:pt x="37" y="111"/>
                      <a:pt x="49" y="114"/>
                      <a:pt x="62" y="114"/>
                    </a:cubicBezTo>
                    <a:cubicBezTo>
                      <a:pt x="88" y="114"/>
                      <a:pt x="118" y="102"/>
                      <a:pt x="136" y="102"/>
                    </a:cubicBezTo>
                    <a:cubicBezTo>
                      <a:pt x="136" y="102"/>
                      <a:pt x="163" y="75"/>
                      <a:pt x="136" y="21"/>
                    </a:cubicBezTo>
                    <a:cubicBezTo>
                      <a:pt x="122" y="7"/>
                      <a:pt x="116" y="0"/>
                      <a:pt x="106"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325;p44">
                <a:extLst>
                  <a:ext uri="{FF2B5EF4-FFF2-40B4-BE49-F238E27FC236}">
                    <a16:creationId xmlns:a16="http://schemas.microsoft.com/office/drawing/2014/main" xmlns="" id="{1A3E818C-31AD-1EFA-BFAE-D3D2AC6B47F0}"/>
                  </a:ext>
                </a:extLst>
              </p:cNvPr>
              <p:cNvSpPr/>
              <p:nvPr/>
            </p:nvSpPr>
            <p:spPr>
              <a:xfrm>
                <a:off x="9754300" y="1602925"/>
                <a:ext cx="3425" cy="2275"/>
              </a:xfrm>
              <a:custGeom>
                <a:avLst/>
                <a:gdLst/>
                <a:ahLst/>
                <a:cxnLst/>
                <a:rect l="l" t="t" r="r" b="b"/>
                <a:pathLst>
                  <a:path w="137" h="91" extrusionOk="0">
                    <a:moveTo>
                      <a:pt x="88" y="0"/>
                    </a:moveTo>
                    <a:cubicBezTo>
                      <a:pt x="76" y="0"/>
                      <a:pt x="64" y="12"/>
                      <a:pt x="28" y="12"/>
                    </a:cubicBezTo>
                    <a:cubicBezTo>
                      <a:pt x="28" y="12"/>
                      <a:pt x="1" y="39"/>
                      <a:pt x="28" y="67"/>
                    </a:cubicBezTo>
                    <a:cubicBezTo>
                      <a:pt x="46" y="85"/>
                      <a:pt x="58" y="91"/>
                      <a:pt x="67" y="91"/>
                    </a:cubicBezTo>
                    <a:cubicBezTo>
                      <a:pt x="85" y="91"/>
                      <a:pt x="91" y="67"/>
                      <a:pt x="109" y="67"/>
                    </a:cubicBezTo>
                    <a:cubicBezTo>
                      <a:pt x="137" y="39"/>
                      <a:pt x="137" y="39"/>
                      <a:pt x="109" y="12"/>
                    </a:cubicBezTo>
                    <a:cubicBezTo>
                      <a:pt x="100" y="3"/>
                      <a:pt x="94" y="0"/>
                      <a:pt x="88"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326;p44">
                <a:extLst>
                  <a:ext uri="{FF2B5EF4-FFF2-40B4-BE49-F238E27FC236}">
                    <a16:creationId xmlns:a16="http://schemas.microsoft.com/office/drawing/2014/main" xmlns="" id="{41C10FEE-B5C6-22B1-F61D-35B114A4B4B9}"/>
                  </a:ext>
                </a:extLst>
              </p:cNvPr>
              <p:cNvSpPr/>
              <p:nvPr/>
            </p:nvSpPr>
            <p:spPr>
              <a:xfrm>
                <a:off x="9816025" y="1668475"/>
                <a:ext cx="3400" cy="2575"/>
              </a:xfrm>
              <a:custGeom>
                <a:avLst/>
                <a:gdLst/>
                <a:ahLst/>
                <a:cxnLst/>
                <a:rect l="l" t="t" r="r" b="b"/>
                <a:pathLst>
                  <a:path w="136" h="103" extrusionOk="0">
                    <a:moveTo>
                      <a:pt x="92" y="1"/>
                    </a:moveTo>
                    <a:cubicBezTo>
                      <a:pt x="82" y="1"/>
                      <a:pt x="68" y="8"/>
                      <a:pt x="54" y="21"/>
                    </a:cubicBezTo>
                    <a:cubicBezTo>
                      <a:pt x="0" y="48"/>
                      <a:pt x="54" y="48"/>
                      <a:pt x="82" y="103"/>
                    </a:cubicBezTo>
                    <a:lnTo>
                      <a:pt x="109" y="103"/>
                    </a:lnTo>
                    <a:cubicBezTo>
                      <a:pt x="136" y="76"/>
                      <a:pt x="109" y="76"/>
                      <a:pt x="109" y="21"/>
                    </a:cubicBezTo>
                    <a:cubicBezTo>
                      <a:pt x="109" y="8"/>
                      <a:pt x="102" y="1"/>
                      <a:pt x="92"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327;p44">
                <a:extLst>
                  <a:ext uri="{FF2B5EF4-FFF2-40B4-BE49-F238E27FC236}">
                    <a16:creationId xmlns:a16="http://schemas.microsoft.com/office/drawing/2014/main" xmlns="" id="{C701E895-6F2B-3E1A-68FA-B708960A38A4}"/>
                  </a:ext>
                </a:extLst>
              </p:cNvPr>
              <p:cNvSpPr/>
              <p:nvPr/>
            </p:nvSpPr>
            <p:spPr>
              <a:xfrm>
                <a:off x="9812625" y="1664250"/>
                <a:ext cx="3425" cy="3000"/>
              </a:xfrm>
              <a:custGeom>
                <a:avLst/>
                <a:gdLst/>
                <a:ahLst/>
                <a:cxnLst/>
                <a:rect l="l" t="t" r="r" b="b"/>
                <a:pathLst>
                  <a:path w="137" h="120" extrusionOk="0">
                    <a:moveTo>
                      <a:pt x="55" y="0"/>
                    </a:moveTo>
                    <a:cubicBezTo>
                      <a:pt x="1" y="28"/>
                      <a:pt x="1" y="28"/>
                      <a:pt x="55" y="55"/>
                    </a:cubicBezTo>
                    <a:cubicBezTo>
                      <a:pt x="75" y="94"/>
                      <a:pt x="80" y="120"/>
                      <a:pt x="92" y="120"/>
                    </a:cubicBezTo>
                    <a:cubicBezTo>
                      <a:pt x="97" y="120"/>
                      <a:pt x="102" y="116"/>
                      <a:pt x="109" y="109"/>
                    </a:cubicBezTo>
                    <a:cubicBezTo>
                      <a:pt x="136" y="55"/>
                      <a:pt x="136" y="55"/>
                      <a:pt x="109" y="28"/>
                    </a:cubicBezTo>
                    <a:cubicBezTo>
                      <a:pt x="109" y="28"/>
                      <a:pt x="82"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328;p44">
                <a:extLst>
                  <a:ext uri="{FF2B5EF4-FFF2-40B4-BE49-F238E27FC236}">
                    <a16:creationId xmlns:a16="http://schemas.microsoft.com/office/drawing/2014/main" xmlns="" id="{C33FD9AF-2AEC-B09A-E21C-16AA5646BFE8}"/>
                  </a:ext>
                </a:extLst>
              </p:cNvPr>
              <p:cNvSpPr/>
              <p:nvPr/>
            </p:nvSpPr>
            <p:spPr>
              <a:xfrm>
                <a:off x="9760425" y="1640000"/>
                <a:ext cx="2725" cy="2925"/>
              </a:xfrm>
              <a:custGeom>
                <a:avLst/>
                <a:gdLst/>
                <a:ahLst/>
                <a:cxnLst/>
                <a:rect l="l" t="t" r="r" b="b"/>
                <a:pathLst>
                  <a:path w="109" h="117" extrusionOk="0">
                    <a:moveTo>
                      <a:pt x="58" y="1"/>
                    </a:moveTo>
                    <a:cubicBezTo>
                      <a:pt x="48" y="1"/>
                      <a:pt x="41" y="8"/>
                      <a:pt x="27" y="21"/>
                    </a:cubicBezTo>
                    <a:cubicBezTo>
                      <a:pt x="0" y="48"/>
                      <a:pt x="0" y="48"/>
                      <a:pt x="0" y="75"/>
                    </a:cubicBezTo>
                    <a:cubicBezTo>
                      <a:pt x="14" y="103"/>
                      <a:pt x="20" y="116"/>
                      <a:pt x="27" y="116"/>
                    </a:cubicBezTo>
                    <a:cubicBezTo>
                      <a:pt x="34" y="116"/>
                      <a:pt x="41" y="103"/>
                      <a:pt x="54" y="75"/>
                    </a:cubicBezTo>
                    <a:cubicBezTo>
                      <a:pt x="109" y="48"/>
                      <a:pt x="109" y="48"/>
                      <a:pt x="109" y="21"/>
                    </a:cubicBezTo>
                    <a:cubicBezTo>
                      <a:pt x="81" y="8"/>
                      <a:pt x="68" y="1"/>
                      <a:pt x="58"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329;p44">
                <a:extLst>
                  <a:ext uri="{FF2B5EF4-FFF2-40B4-BE49-F238E27FC236}">
                    <a16:creationId xmlns:a16="http://schemas.microsoft.com/office/drawing/2014/main" xmlns="" id="{FF70BB61-520B-67FB-8EC9-69B1689F9D2A}"/>
                  </a:ext>
                </a:extLst>
              </p:cNvPr>
              <p:cNvSpPr/>
              <p:nvPr/>
            </p:nvSpPr>
            <p:spPr>
              <a:xfrm>
                <a:off x="9752275" y="1624625"/>
                <a:ext cx="4775" cy="2875"/>
              </a:xfrm>
              <a:custGeom>
                <a:avLst/>
                <a:gdLst/>
                <a:ahLst/>
                <a:cxnLst/>
                <a:rect l="l" t="t" r="r" b="b"/>
                <a:pathLst>
                  <a:path w="191" h="115" extrusionOk="0">
                    <a:moveTo>
                      <a:pt x="103" y="0"/>
                    </a:moveTo>
                    <a:cubicBezTo>
                      <a:pt x="97" y="0"/>
                      <a:pt x="91" y="3"/>
                      <a:pt x="82" y="12"/>
                    </a:cubicBezTo>
                    <a:cubicBezTo>
                      <a:pt x="82" y="67"/>
                      <a:pt x="1" y="67"/>
                      <a:pt x="55" y="94"/>
                    </a:cubicBezTo>
                    <a:cubicBezTo>
                      <a:pt x="68" y="107"/>
                      <a:pt x="75" y="114"/>
                      <a:pt x="82" y="114"/>
                    </a:cubicBezTo>
                    <a:cubicBezTo>
                      <a:pt x="89" y="114"/>
                      <a:pt x="96" y="107"/>
                      <a:pt x="109" y="94"/>
                    </a:cubicBezTo>
                    <a:cubicBezTo>
                      <a:pt x="109" y="67"/>
                      <a:pt x="190" y="67"/>
                      <a:pt x="163" y="12"/>
                    </a:cubicBezTo>
                    <a:cubicBezTo>
                      <a:pt x="127" y="12"/>
                      <a:pt x="115" y="0"/>
                      <a:pt x="103"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330;p44">
                <a:extLst>
                  <a:ext uri="{FF2B5EF4-FFF2-40B4-BE49-F238E27FC236}">
                    <a16:creationId xmlns:a16="http://schemas.microsoft.com/office/drawing/2014/main" xmlns="" id="{DF3C1FCB-BCB3-124B-A639-34FE5EFCD048}"/>
                  </a:ext>
                </a:extLst>
              </p:cNvPr>
              <p:cNvSpPr/>
              <p:nvPr/>
            </p:nvSpPr>
            <p:spPr>
              <a:xfrm>
                <a:off x="9721075" y="1589150"/>
                <a:ext cx="4775" cy="2900"/>
              </a:xfrm>
              <a:custGeom>
                <a:avLst/>
                <a:gdLst/>
                <a:ahLst/>
                <a:cxnLst/>
                <a:rect l="l" t="t" r="r" b="b"/>
                <a:pathLst>
                  <a:path w="191" h="116" extrusionOk="0">
                    <a:moveTo>
                      <a:pt x="109" y="1"/>
                    </a:moveTo>
                    <a:cubicBezTo>
                      <a:pt x="103" y="1"/>
                      <a:pt x="96" y="7"/>
                      <a:pt x="82" y="21"/>
                    </a:cubicBezTo>
                    <a:cubicBezTo>
                      <a:pt x="82" y="48"/>
                      <a:pt x="1" y="48"/>
                      <a:pt x="55" y="75"/>
                    </a:cubicBezTo>
                    <a:cubicBezTo>
                      <a:pt x="69" y="102"/>
                      <a:pt x="75" y="116"/>
                      <a:pt x="82" y="116"/>
                    </a:cubicBezTo>
                    <a:cubicBezTo>
                      <a:pt x="89" y="116"/>
                      <a:pt x="96" y="102"/>
                      <a:pt x="109" y="75"/>
                    </a:cubicBezTo>
                    <a:cubicBezTo>
                      <a:pt x="109" y="48"/>
                      <a:pt x="191" y="48"/>
                      <a:pt x="136" y="21"/>
                    </a:cubicBezTo>
                    <a:cubicBezTo>
                      <a:pt x="123" y="7"/>
                      <a:pt x="116" y="1"/>
                      <a:pt x="109" y="1"/>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331;p44">
                <a:extLst>
                  <a:ext uri="{FF2B5EF4-FFF2-40B4-BE49-F238E27FC236}">
                    <a16:creationId xmlns:a16="http://schemas.microsoft.com/office/drawing/2014/main" xmlns="" id="{4E25C105-CE61-B8B4-9D96-C79A7F731135}"/>
                  </a:ext>
                </a:extLst>
              </p:cNvPr>
              <p:cNvSpPr/>
              <p:nvPr/>
            </p:nvSpPr>
            <p:spPr>
              <a:xfrm>
                <a:off x="9805850" y="1680700"/>
                <a:ext cx="3400" cy="2900"/>
              </a:xfrm>
              <a:custGeom>
                <a:avLst/>
                <a:gdLst/>
                <a:ahLst/>
                <a:cxnLst/>
                <a:rect l="l" t="t" r="r" b="b"/>
                <a:pathLst>
                  <a:path w="136" h="116" extrusionOk="0">
                    <a:moveTo>
                      <a:pt x="82" y="0"/>
                    </a:moveTo>
                    <a:cubicBezTo>
                      <a:pt x="75" y="0"/>
                      <a:pt x="68" y="7"/>
                      <a:pt x="55" y="21"/>
                    </a:cubicBezTo>
                    <a:cubicBezTo>
                      <a:pt x="0" y="48"/>
                      <a:pt x="55" y="48"/>
                      <a:pt x="55" y="75"/>
                    </a:cubicBezTo>
                    <a:cubicBezTo>
                      <a:pt x="68" y="102"/>
                      <a:pt x="75" y="116"/>
                      <a:pt x="82" y="116"/>
                    </a:cubicBezTo>
                    <a:cubicBezTo>
                      <a:pt x="89" y="116"/>
                      <a:pt x="95" y="102"/>
                      <a:pt x="109" y="75"/>
                    </a:cubicBezTo>
                    <a:cubicBezTo>
                      <a:pt x="136" y="48"/>
                      <a:pt x="109" y="48"/>
                      <a:pt x="109" y="21"/>
                    </a:cubicBezTo>
                    <a:cubicBezTo>
                      <a:pt x="95" y="7"/>
                      <a:pt x="89" y="0"/>
                      <a:pt x="82"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332;p44">
                <a:extLst>
                  <a:ext uri="{FF2B5EF4-FFF2-40B4-BE49-F238E27FC236}">
                    <a16:creationId xmlns:a16="http://schemas.microsoft.com/office/drawing/2014/main" xmlns="" id="{9B592530-E61D-7342-D9D8-4979E3218ECA}"/>
                  </a:ext>
                </a:extLst>
              </p:cNvPr>
              <p:cNvSpPr/>
              <p:nvPr/>
            </p:nvSpPr>
            <p:spPr>
              <a:xfrm>
                <a:off x="9763800" y="1679925"/>
                <a:ext cx="2750" cy="2500"/>
              </a:xfrm>
              <a:custGeom>
                <a:avLst/>
                <a:gdLst/>
                <a:ahLst/>
                <a:cxnLst/>
                <a:rect l="l" t="t" r="r" b="b"/>
                <a:pathLst>
                  <a:path w="110" h="100" extrusionOk="0">
                    <a:moveTo>
                      <a:pt x="29" y="0"/>
                    </a:moveTo>
                    <a:cubicBezTo>
                      <a:pt x="28" y="0"/>
                      <a:pt x="28" y="6"/>
                      <a:pt x="28" y="24"/>
                    </a:cubicBezTo>
                    <a:cubicBezTo>
                      <a:pt x="1" y="52"/>
                      <a:pt x="1" y="52"/>
                      <a:pt x="28" y="79"/>
                    </a:cubicBezTo>
                    <a:cubicBezTo>
                      <a:pt x="28" y="92"/>
                      <a:pt x="28" y="99"/>
                      <a:pt x="31" y="99"/>
                    </a:cubicBezTo>
                    <a:cubicBezTo>
                      <a:pt x="35" y="99"/>
                      <a:pt x="41" y="92"/>
                      <a:pt x="55" y="79"/>
                    </a:cubicBezTo>
                    <a:cubicBezTo>
                      <a:pt x="109" y="79"/>
                      <a:pt x="109" y="52"/>
                      <a:pt x="55" y="24"/>
                    </a:cubicBezTo>
                    <a:cubicBezTo>
                      <a:pt x="37" y="24"/>
                      <a:pt x="31" y="0"/>
                      <a:pt x="29"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333;p44">
                <a:extLst>
                  <a:ext uri="{FF2B5EF4-FFF2-40B4-BE49-F238E27FC236}">
                    <a16:creationId xmlns:a16="http://schemas.microsoft.com/office/drawing/2014/main" xmlns="" id="{9E3352D6-52E1-E5D3-8537-0E5A28631FAB}"/>
                  </a:ext>
                </a:extLst>
              </p:cNvPr>
              <p:cNvSpPr/>
              <p:nvPr/>
            </p:nvSpPr>
            <p:spPr>
              <a:xfrm>
                <a:off x="9746175" y="1587975"/>
                <a:ext cx="3425" cy="2825"/>
              </a:xfrm>
              <a:custGeom>
                <a:avLst/>
                <a:gdLst/>
                <a:ahLst/>
                <a:cxnLst/>
                <a:rect l="l" t="t" r="r" b="b"/>
                <a:pathLst>
                  <a:path w="137" h="113" extrusionOk="0">
                    <a:moveTo>
                      <a:pt x="55" y="0"/>
                    </a:moveTo>
                    <a:cubicBezTo>
                      <a:pt x="48" y="0"/>
                      <a:pt x="41" y="14"/>
                      <a:pt x="28" y="41"/>
                    </a:cubicBezTo>
                    <a:cubicBezTo>
                      <a:pt x="0" y="41"/>
                      <a:pt x="28" y="68"/>
                      <a:pt x="28" y="68"/>
                    </a:cubicBezTo>
                    <a:cubicBezTo>
                      <a:pt x="43" y="100"/>
                      <a:pt x="59" y="113"/>
                      <a:pt x="70" y="113"/>
                    </a:cubicBezTo>
                    <a:cubicBezTo>
                      <a:pt x="77" y="113"/>
                      <a:pt x="82" y="106"/>
                      <a:pt x="82" y="95"/>
                    </a:cubicBezTo>
                    <a:cubicBezTo>
                      <a:pt x="136" y="68"/>
                      <a:pt x="82" y="68"/>
                      <a:pt x="82" y="41"/>
                    </a:cubicBezTo>
                    <a:cubicBezTo>
                      <a:pt x="68" y="14"/>
                      <a:pt x="61" y="0"/>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334;p44">
                <a:extLst>
                  <a:ext uri="{FF2B5EF4-FFF2-40B4-BE49-F238E27FC236}">
                    <a16:creationId xmlns:a16="http://schemas.microsoft.com/office/drawing/2014/main" xmlns="" id="{A92FD197-536B-9B89-2D80-E5D48FFB135A}"/>
                  </a:ext>
                </a:extLst>
              </p:cNvPr>
              <p:cNvSpPr/>
              <p:nvPr/>
            </p:nvSpPr>
            <p:spPr>
              <a:xfrm>
                <a:off x="9780075" y="1602550"/>
                <a:ext cx="2075" cy="1675"/>
              </a:xfrm>
              <a:custGeom>
                <a:avLst/>
                <a:gdLst/>
                <a:ahLst/>
                <a:cxnLst/>
                <a:rect l="l" t="t" r="r" b="b"/>
                <a:pathLst>
                  <a:path w="83" h="67" extrusionOk="0">
                    <a:moveTo>
                      <a:pt x="28" y="0"/>
                    </a:moveTo>
                    <a:cubicBezTo>
                      <a:pt x="1" y="27"/>
                      <a:pt x="1" y="27"/>
                      <a:pt x="28" y="54"/>
                    </a:cubicBezTo>
                    <a:cubicBezTo>
                      <a:pt x="28" y="63"/>
                      <a:pt x="31" y="67"/>
                      <a:pt x="35" y="67"/>
                    </a:cubicBezTo>
                    <a:cubicBezTo>
                      <a:pt x="43" y="67"/>
                      <a:pt x="55" y="54"/>
                      <a:pt x="55" y="54"/>
                    </a:cubicBezTo>
                    <a:cubicBezTo>
                      <a:pt x="82" y="27"/>
                      <a:pt x="82" y="27"/>
                      <a:pt x="55" y="0"/>
                    </a:cubicBezTo>
                    <a:close/>
                  </a:path>
                </a:pathLst>
              </a:custGeom>
              <a:solidFill>
                <a:srgbClr val="83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335;p44">
                <a:extLst>
                  <a:ext uri="{FF2B5EF4-FFF2-40B4-BE49-F238E27FC236}">
                    <a16:creationId xmlns:a16="http://schemas.microsoft.com/office/drawing/2014/main" xmlns="" id="{E1858B77-B4B9-3268-EE29-FA6D1945D1F3}"/>
                  </a:ext>
                </a:extLst>
              </p:cNvPr>
              <p:cNvSpPr/>
              <p:nvPr/>
            </p:nvSpPr>
            <p:spPr>
              <a:xfrm>
                <a:off x="9712275" y="1572700"/>
                <a:ext cx="113950" cy="176325"/>
              </a:xfrm>
              <a:custGeom>
                <a:avLst/>
                <a:gdLst/>
                <a:ahLst/>
                <a:cxnLst/>
                <a:rect l="l" t="t" r="r" b="b"/>
                <a:pathLst>
                  <a:path w="4558" h="7053" extrusionOk="0">
                    <a:moveTo>
                      <a:pt x="163" y="1"/>
                    </a:moveTo>
                    <a:cubicBezTo>
                      <a:pt x="55" y="1"/>
                      <a:pt x="0" y="55"/>
                      <a:pt x="0" y="164"/>
                    </a:cubicBezTo>
                    <a:lnTo>
                      <a:pt x="0" y="6890"/>
                    </a:lnTo>
                    <a:cubicBezTo>
                      <a:pt x="0" y="6972"/>
                      <a:pt x="55" y="7053"/>
                      <a:pt x="163" y="7053"/>
                    </a:cubicBezTo>
                    <a:lnTo>
                      <a:pt x="4394" y="7053"/>
                    </a:lnTo>
                    <a:cubicBezTo>
                      <a:pt x="4503" y="7053"/>
                      <a:pt x="4557" y="6972"/>
                      <a:pt x="4557" y="6890"/>
                    </a:cubicBezTo>
                    <a:lnTo>
                      <a:pt x="4557" y="164"/>
                    </a:lnTo>
                    <a:cubicBezTo>
                      <a:pt x="4557" y="55"/>
                      <a:pt x="4503" y="1"/>
                      <a:pt x="4394" y="1"/>
                    </a:cubicBezTo>
                    <a:close/>
                  </a:path>
                </a:pathLst>
              </a:custGeom>
              <a:solidFill>
                <a:srgbClr val="FF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336;p44">
                <a:extLst>
                  <a:ext uri="{FF2B5EF4-FFF2-40B4-BE49-F238E27FC236}">
                    <a16:creationId xmlns:a16="http://schemas.microsoft.com/office/drawing/2014/main" xmlns="" id="{8EBB9739-D417-4B0F-1517-87C88EE5D6B4}"/>
                  </a:ext>
                </a:extLst>
              </p:cNvPr>
              <p:cNvSpPr/>
              <p:nvPr/>
            </p:nvSpPr>
            <p:spPr>
              <a:xfrm>
                <a:off x="10104200" y="1557100"/>
                <a:ext cx="27150" cy="44975"/>
              </a:xfrm>
              <a:custGeom>
                <a:avLst/>
                <a:gdLst/>
                <a:ahLst/>
                <a:cxnLst/>
                <a:rect l="l" t="t" r="r" b="b"/>
                <a:pathLst>
                  <a:path w="1086" h="1799" extrusionOk="0">
                    <a:moveTo>
                      <a:pt x="1086" y="1"/>
                    </a:moveTo>
                    <a:lnTo>
                      <a:pt x="1086" y="1"/>
                    </a:lnTo>
                    <a:cubicBezTo>
                      <a:pt x="787" y="82"/>
                      <a:pt x="489" y="137"/>
                      <a:pt x="191" y="137"/>
                    </a:cubicBezTo>
                    <a:cubicBezTo>
                      <a:pt x="82" y="137"/>
                      <a:pt x="1" y="245"/>
                      <a:pt x="1" y="354"/>
                    </a:cubicBezTo>
                    <a:cubicBezTo>
                      <a:pt x="55" y="760"/>
                      <a:pt x="82" y="1194"/>
                      <a:pt x="55" y="1601"/>
                    </a:cubicBezTo>
                    <a:cubicBezTo>
                      <a:pt x="24" y="1728"/>
                      <a:pt x="121" y="1799"/>
                      <a:pt x="218" y="1799"/>
                    </a:cubicBezTo>
                    <a:cubicBezTo>
                      <a:pt x="288" y="1799"/>
                      <a:pt x="358" y="1762"/>
                      <a:pt x="381" y="1683"/>
                    </a:cubicBezTo>
                    <a:cubicBezTo>
                      <a:pt x="543" y="1167"/>
                      <a:pt x="787" y="625"/>
                      <a:pt x="1004" y="109"/>
                    </a:cubicBezTo>
                    <a:lnTo>
                      <a:pt x="1086"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337;p44">
                <a:extLst>
                  <a:ext uri="{FF2B5EF4-FFF2-40B4-BE49-F238E27FC236}">
                    <a16:creationId xmlns:a16="http://schemas.microsoft.com/office/drawing/2014/main" xmlns="" id="{DF8E6F08-DEA4-48A4-69B7-5D3EC6DF45D7}"/>
                  </a:ext>
                </a:extLst>
              </p:cNvPr>
              <p:cNvSpPr/>
              <p:nvPr/>
            </p:nvSpPr>
            <p:spPr>
              <a:xfrm>
                <a:off x="9687175" y="1047150"/>
                <a:ext cx="452325" cy="452125"/>
              </a:xfrm>
              <a:custGeom>
                <a:avLst/>
                <a:gdLst/>
                <a:ahLst/>
                <a:cxnLst/>
                <a:rect l="l" t="t" r="r" b="b"/>
                <a:pathLst>
                  <a:path w="18093" h="18085" extrusionOk="0">
                    <a:moveTo>
                      <a:pt x="10555" y="1"/>
                    </a:moveTo>
                    <a:cubicBezTo>
                      <a:pt x="9471" y="1"/>
                      <a:pt x="8349" y="295"/>
                      <a:pt x="7324" y="816"/>
                    </a:cubicBezTo>
                    <a:cubicBezTo>
                      <a:pt x="6239" y="1385"/>
                      <a:pt x="5561" y="2334"/>
                      <a:pt x="5127" y="3447"/>
                    </a:cubicBezTo>
                    <a:cubicBezTo>
                      <a:pt x="5073" y="3691"/>
                      <a:pt x="4964" y="3935"/>
                      <a:pt x="4802" y="4098"/>
                    </a:cubicBezTo>
                    <a:cubicBezTo>
                      <a:pt x="4563" y="4316"/>
                      <a:pt x="4324" y="4345"/>
                      <a:pt x="4053" y="4345"/>
                    </a:cubicBezTo>
                    <a:cubicBezTo>
                      <a:pt x="3955" y="4345"/>
                      <a:pt x="3852" y="4342"/>
                      <a:pt x="3744" y="4342"/>
                    </a:cubicBezTo>
                    <a:cubicBezTo>
                      <a:pt x="3445" y="4342"/>
                      <a:pt x="3120" y="4396"/>
                      <a:pt x="2849" y="4477"/>
                    </a:cubicBezTo>
                    <a:cubicBezTo>
                      <a:pt x="2767" y="4477"/>
                      <a:pt x="2659" y="4504"/>
                      <a:pt x="2523" y="4504"/>
                    </a:cubicBezTo>
                    <a:cubicBezTo>
                      <a:pt x="1818" y="4776"/>
                      <a:pt x="1167" y="5291"/>
                      <a:pt x="760" y="5915"/>
                    </a:cubicBezTo>
                    <a:cubicBezTo>
                      <a:pt x="1" y="7081"/>
                      <a:pt x="1" y="8627"/>
                      <a:pt x="760" y="9794"/>
                    </a:cubicBezTo>
                    <a:cubicBezTo>
                      <a:pt x="950" y="10146"/>
                      <a:pt x="1248" y="10472"/>
                      <a:pt x="1248" y="10878"/>
                    </a:cubicBezTo>
                    <a:cubicBezTo>
                      <a:pt x="1248" y="11231"/>
                      <a:pt x="1059" y="11502"/>
                      <a:pt x="950" y="11801"/>
                    </a:cubicBezTo>
                    <a:cubicBezTo>
                      <a:pt x="869" y="12180"/>
                      <a:pt x="787" y="12506"/>
                      <a:pt x="787" y="12886"/>
                    </a:cubicBezTo>
                    <a:cubicBezTo>
                      <a:pt x="760" y="15164"/>
                      <a:pt x="2605" y="17280"/>
                      <a:pt x="5236" y="17904"/>
                    </a:cubicBezTo>
                    <a:cubicBezTo>
                      <a:pt x="5744" y="18027"/>
                      <a:pt x="6251" y="18084"/>
                      <a:pt x="6745" y="18084"/>
                    </a:cubicBezTo>
                    <a:cubicBezTo>
                      <a:pt x="7988" y="18084"/>
                      <a:pt x="9151" y="17719"/>
                      <a:pt x="10064" y="17117"/>
                    </a:cubicBezTo>
                    <a:cubicBezTo>
                      <a:pt x="11637" y="16113"/>
                      <a:pt x="13318" y="15245"/>
                      <a:pt x="15082" y="14513"/>
                    </a:cubicBezTo>
                    <a:cubicBezTo>
                      <a:pt x="16519" y="13889"/>
                      <a:pt x="17604" y="12750"/>
                      <a:pt x="17875" y="11258"/>
                    </a:cubicBezTo>
                    <a:cubicBezTo>
                      <a:pt x="18092" y="10282"/>
                      <a:pt x="17875" y="9251"/>
                      <a:pt x="17360" y="8383"/>
                    </a:cubicBezTo>
                    <a:cubicBezTo>
                      <a:pt x="17279" y="8166"/>
                      <a:pt x="17170" y="7922"/>
                      <a:pt x="17062" y="7759"/>
                    </a:cubicBezTo>
                    <a:cubicBezTo>
                      <a:pt x="16736" y="7108"/>
                      <a:pt x="15814" y="6078"/>
                      <a:pt x="15733" y="5399"/>
                    </a:cubicBezTo>
                    <a:cubicBezTo>
                      <a:pt x="15299" y="1533"/>
                      <a:pt x="13029" y="1"/>
                      <a:pt x="10555" y="1"/>
                    </a:cubicBezTo>
                    <a:close/>
                  </a:path>
                </a:pathLst>
              </a:custGeom>
              <a:solidFill>
                <a:srgbClr val="0E2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338;p44">
                <a:extLst>
                  <a:ext uri="{FF2B5EF4-FFF2-40B4-BE49-F238E27FC236}">
                    <a16:creationId xmlns:a16="http://schemas.microsoft.com/office/drawing/2014/main" xmlns="" id="{E8E53782-8565-A8EE-65D1-3D35E96B507D}"/>
                  </a:ext>
                </a:extLst>
              </p:cNvPr>
              <p:cNvSpPr/>
              <p:nvPr/>
            </p:nvSpPr>
            <p:spPr>
              <a:xfrm>
                <a:off x="9834325" y="1091925"/>
                <a:ext cx="212950" cy="324850"/>
              </a:xfrm>
              <a:custGeom>
                <a:avLst/>
                <a:gdLst/>
                <a:ahLst/>
                <a:cxnLst/>
                <a:rect l="l" t="t" r="r" b="b"/>
                <a:pathLst>
                  <a:path w="8518" h="12994" extrusionOk="0">
                    <a:moveTo>
                      <a:pt x="4964" y="1"/>
                    </a:moveTo>
                    <a:cubicBezTo>
                      <a:pt x="5018" y="1222"/>
                      <a:pt x="4557" y="3093"/>
                      <a:pt x="1682" y="3961"/>
                    </a:cubicBezTo>
                    <a:lnTo>
                      <a:pt x="1465" y="3744"/>
                    </a:lnTo>
                    <a:lnTo>
                      <a:pt x="923" y="3744"/>
                    </a:lnTo>
                    <a:cubicBezTo>
                      <a:pt x="380" y="3744"/>
                      <a:pt x="1" y="4314"/>
                      <a:pt x="1" y="4992"/>
                    </a:cubicBezTo>
                    <a:cubicBezTo>
                      <a:pt x="28" y="5670"/>
                      <a:pt x="462" y="6212"/>
                      <a:pt x="1004" y="6212"/>
                    </a:cubicBezTo>
                    <a:lnTo>
                      <a:pt x="1791" y="6185"/>
                    </a:lnTo>
                    <a:lnTo>
                      <a:pt x="1791" y="6375"/>
                    </a:lnTo>
                    <a:cubicBezTo>
                      <a:pt x="1791" y="6484"/>
                      <a:pt x="1791" y="6538"/>
                      <a:pt x="1818" y="6646"/>
                    </a:cubicBezTo>
                    <a:lnTo>
                      <a:pt x="1818" y="6755"/>
                    </a:lnTo>
                    <a:cubicBezTo>
                      <a:pt x="1845" y="7324"/>
                      <a:pt x="2035" y="7867"/>
                      <a:pt x="2333" y="8355"/>
                    </a:cubicBezTo>
                    <a:lnTo>
                      <a:pt x="2333" y="10796"/>
                    </a:lnTo>
                    <a:cubicBezTo>
                      <a:pt x="2333" y="11963"/>
                      <a:pt x="3310" y="12993"/>
                      <a:pt x="4530" y="12993"/>
                    </a:cubicBezTo>
                    <a:cubicBezTo>
                      <a:pt x="5724" y="12993"/>
                      <a:pt x="6727" y="11990"/>
                      <a:pt x="6727" y="10796"/>
                    </a:cubicBezTo>
                    <a:lnTo>
                      <a:pt x="6727" y="9494"/>
                    </a:lnTo>
                    <a:cubicBezTo>
                      <a:pt x="7812" y="8925"/>
                      <a:pt x="8517" y="7731"/>
                      <a:pt x="8463" y="6402"/>
                    </a:cubicBezTo>
                    <a:lnTo>
                      <a:pt x="8246" y="2822"/>
                    </a:lnTo>
                    <a:cubicBezTo>
                      <a:pt x="7487" y="2307"/>
                      <a:pt x="6456" y="2144"/>
                      <a:pt x="5914" y="1601"/>
                    </a:cubicBezTo>
                    <a:cubicBezTo>
                      <a:pt x="5425" y="1086"/>
                      <a:pt x="5154" y="489"/>
                      <a:pt x="4964" y="1"/>
                    </a:cubicBezTo>
                    <a:close/>
                  </a:path>
                </a:pathLst>
              </a:custGeom>
              <a:solidFill>
                <a:srgbClr val="FF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339;p44">
                <a:extLst>
                  <a:ext uri="{FF2B5EF4-FFF2-40B4-BE49-F238E27FC236}">
                    <a16:creationId xmlns:a16="http://schemas.microsoft.com/office/drawing/2014/main" xmlns="" id="{EA2556AB-8AC5-CC33-AF68-9CD5ABB0FB4E}"/>
                  </a:ext>
                </a:extLst>
              </p:cNvPr>
              <p:cNvSpPr/>
              <p:nvPr/>
            </p:nvSpPr>
            <p:spPr>
              <a:xfrm>
                <a:off x="9917050" y="1287050"/>
                <a:ext cx="83425" cy="78375"/>
              </a:xfrm>
              <a:custGeom>
                <a:avLst/>
                <a:gdLst/>
                <a:ahLst/>
                <a:cxnLst/>
                <a:rect l="l" t="t" r="r" b="b"/>
                <a:pathLst>
                  <a:path w="3337" h="3135" extrusionOk="0">
                    <a:moveTo>
                      <a:pt x="1640" y="1"/>
                    </a:moveTo>
                    <a:cubicBezTo>
                      <a:pt x="1591" y="1"/>
                      <a:pt x="1542" y="3"/>
                      <a:pt x="1492" y="8"/>
                    </a:cubicBezTo>
                    <a:cubicBezTo>
                      <a:pt x="652" y="89"/>
                      <a:pt x="1" y="876"/>
                      <a:pt x="109" y="1716"/>
                    </a:cubicBezTo>
                    <a:cubicBezTo>
                      <a:pt x="211" y="2533"/>
                      <a:pt x="890" y="3134"/>
                      <a:pt x="1693" y="3134"/>
                    </a:cubicBezTo>
                    <a:cubicBezTo>
                      <a:pt x="1743" y="3134"/>
                      <a:pt x="1794" y="3132"/>
                      <a:pt x="1845" y="3127"/>
                    </a:cubicBezTo>
                    <a:cubicBezTo>
                      <a:pt x="2686" y="3018"/>
                      <a:pt x="3337" y="2232"/>
                      <a:pt x="3228" y="1391"/>
                    </a:cubicBezTo>
                    <a:cubicBezTo>
                      <a:pt x="3126" y="600"/>
                      <a:pt x="2424" y="1"/>
                      <a:pt x="1640" y="1"/>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340;p44">
                <a:extLst>
                  <a:ext uri="{FF2B5EF4-FFF2-40B4-BE49-F238E27FC236}">
                    <a16:creationId xmlns:a16="http://schemas.microsoft.com/office/drawing/2014/main" xmlns="" id="{C4F7976D-EA9D-82D9-6327-0EE44B883E00}"/>
                  </a:ext>
                </a:extLst>
              </p:cNvPr>
              <p:cNvSpPr/>
              <p:nvPr/>
            </p:nvSpPr>
            <p:spPr>
              <a:xfrm>
                <a:off x="9851950" y="1204850"/>
                <a:ext cx="14950" cy="22050"/>
              </a:xfrm>
              <a:custGeom>
                <a:avLst/>
                <a:gdLst/>
                <a:ahLst/>
                <a:cxnLst/>
                <a:rect l="l" t="t" r="r" b="b"/>
                <a:pathLst>
                  <a:path w="598" h="882" extrusionOk="0">
                    <a:moveTo>
                      <a:pt x="82" y="0"/>
                    </a:moveTo>
                    <a:cubicBezTo>
                      <a:pt x="62" y="0"/>
                      <a:pt x="41" y="14"/>
                      <a:pt x="28" y="41"/>
                    </a:cubicBezTo>
                    <a:cubicBezTo>
                      <a:pt x="1" y="68"/>
                      <a:pt x="1" y="95"/>
                      <a:pt x="28" y="122"/>
                    </a:cubicBezTo>
                    <a:lnTo>
                      <a:pt x="408" y="529"/>
                    </a:lnTo>
                    <a:lnTo>
                      <a:pt x="164" y="746"/>
                    </a:lnTo>
                    <a:cubicBezTo>
                      <a:pt x="136" y="773"/>
                      <a:pt x="136" y="800"/>
                      <a:pt x="164" y="855"/>
                    </a:cubicBezTo>
                    <a:cubicBezTo>
                      <a:pt x="191" y="882"/>
                      <a:pt x="191" y="882"/>
                      <a:pt x="245" y="882"/>
                    </a:cubicBezTo>
                    <a:lnTo>
                      <a:pt x="272" y="882"/>
                    </a:lnTo>
                    <a:lnTo>
                      <a:pt x="598" y="583"/>
                    </a:lnTo>
                    <a:lnTo>
                      <a:pt x="136" y="41"/>
                    </a:lnTo>
                    <a:cubicBezTo>
                      <a:pt x="123" y="14"/>
                      <a:pt x="102" y="0"/>
                      <a:pt x="82" y="0"/>
                    </a:cubicBezTo>
                    <a:close/>
                  </a:path>
                </a:pathLst>
              </a:custGeom>
              <a:solidFill>
                <a:srgbClr val="F97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341;p44">
                <a:extLst>
                  <a:ext uri="{FF2B5EF4-FFF2-40B4-BE49-F238E27FC236}">
                    <a16:creationId xmlns:a16="http://schemas.microsoft.com/office/drawing/2014/main" xmlns="" id="{83607DDA-130D-A42D-ECB0-613ABC02EF2B}"/>
                  </a:ext>
                </a:extLst>
              </p:cNvPr>
              <p:cNvSpPr/>
              <p:nvPr/>
            </p:nvSpPr>
            <p:spPr>
              <a:xfrm>
                <a:off x="9949600" y="1205875"/>
                <a:ext cx="16975" cy="5425"/>
              </a:xfrm>
              <a:custGeom>
                <a:avLst/>
                <a:gdLst/>
                <a:ahLst/>
                <a:cxnLst/>
                <a:rect l="l" t="t" r="r" b="b"/>
                <a:pathLst>
                  <a:path w="679" h="217" extrusionOk="0">
                    <a:moveTo>
                      <a:pt x="347" y="0"/>
                    </a:moveTo>
                    <a:cubicBezTo>
                      <a:pt x="163" y="0"/>
                      <a:pt x="28" y="81"/>
                      <a:pt x="28" y="81"/>
                    </a:cubicBezTo>
                    <a:cubicBezTo>
                      <a:pt x="28" y="135"/>
                      <a:pt x="1" y="163"/>
                      <a:pt x="28" y="190"/>
                    </a:cubicBezTo>
                    <a:cubicBezTo>
                      <a:pt x="55" y="217"/>
                      <a:pt x="55" y="217"/>
                      <a:pt x="82" y="217"/>
                    </a:cubicBezTo>
                    <a:cubicBezTo>
                      <a:pt x="82" y="217"/>
                      <a:pt x="136" y="217"/>
                      <a:pt x="82" y="190"/>
                    </a:cubicBezTo>
                    <a:cubicBezTo>
                      <a:pt x="82" y="190"/>
                      <a:pt x="166" y="129"/>
                      <a:pt x="303" y="129"/>
                    </a:cubicBezTo>
                    <a:cubicBezTo>
                      <a:pt x="371" y="129"/>
                      <a:pt x="453" y="144"/>
                      <a:pt x="543" y="190"/>
                    </a:cubicBezTo>
                    <a:cubicBezTo>
                      <a:pt x="551" y="198"/>
                      <a:pt x="559" y="201"/>
                      <a:pt x="567" y="201"/>
                    </a:cubicBezTo>
                    <a:cubicBezTo>
                      <a:pt x="586" y="201"/>
                      <a:pt x="605" y="182"/>
                      <a:pt x="624" y="163"/>
                    </a:cubicBezTo>
                    <a:cubicBezTo>
                      <a:pt x="679" y="135"/>
                      <a:pt x="624" y="81"/>
                      <a:pt x="597" y="54"/>
                    </a:cubicBezTo>
                    <a:cubicBezTo>
                      <a:pt x="510" y="14"/>
                      <a:pt x="424" y="0"/>
                      <a:pt x="347" y="0"/>
                    </a:cubicBezTo>
                    <a:close/>
                  </a:path>
                </a:pathLst>
              </a:custGeom>
              <a:solidFill>
                <a:srgbClr val="F97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342;p44">
                <a:extLst>
                  <a:ext uri="{FF2B5EF4-FFF2-40B4-BE49-F238E27FC236}">
                    <a16:creationId xmlns:a16="http://schemas.microsoft.com/office/drawing/2014/main" xmlns="" id="{6B553076-FAD6-BF4A-1452-56DAE04BAF48}"/>
                  </a:ext>
                </a:extLst>
              </p:cNvPr>
              <p:cNvSpPr/>
              <p:nvPr/>
            </p:nvSpPr>
            <p:spPr>
              <a:xfrm>
                <a:off x="9936050" y="1179400"/>
                <a:ext cx="31875" cy="15775"/>
              </a:xfrm>
              <a:custGeom>
                <a:avLst/>
                <a:gdLst/>
                <a:ahLst/>
                <a:cxnLst/>
                <a:rect l="l" t="t" r="r" b="b"/>
                <a:pathLst>
                  <a:path w="1275" h="631" extrusionOk="0">
                    <a:moveTo>
                      <a:pt x="1139" y="1"/>
                    </a:moveTo>
                    <a:cubicBezTo>
                      <a:pt x="1031" y="1"/>
                      <a:pt x="977" y="28"/>
                      <a:pt x="868" y="28"/>
                    </a:cubicBezTo>
                    <a:cubicBezTo>
                      <a:pt x="760" y="55"/>
                      <a:pt x="678" y="82"/>
                      <a:pt x="597" y="82"/>
                    </a:cubicBezTo>
                    <a:cubicBezTo>
                      <a:pt x="488" y="137"/>
                      <a:pt x="434" y="137"/>
                      <a:pt x="326" y="164"/>
                    </a:cubicBezTo>
                    <a:cubicBezTo>
                      <a:pt x="217" y="191"/>
                      <a:pt x="136" y="191"/>
                      <a:pt x="54" y="272"/>
                    </a:cubicBezTo>
                    <a:cubicBezTo>
                      <a:pt x="0" y="299"/>
                      <a:pt x="0" y="408"/>
                      <a:pt x="82" y="489"/>
                    </a:cubicBezTo>
                    <a:cubicBezTo>
                      <a:pt x="159" y="567"/>
                      <a:pt x="307" y="631"/>
                      <a:pt x="494" y="631"/>
                    </a:cubicBezTo>
                    <a:cubicBezTo>
                      <a:pt x="568" y="631"/>
                      <a:pt x="648" y="621"/>
                      <a:pt x="732" y="598"/>
                    </a:cubicBezTo>
                    <a:cubicBezTo>
                      <a:pt x="1004" y="543"/>
                      <a:pt x="1221" y="354"/>
                      <a:pt x="1248" y="245"/>
                    </a:cubicBezTo>
                    <a:cubicBezTo>
                      <a:pt x="1275" y="55"/>
                      <a:pt x="1221" y="1"/>
                      <a:pt x="1139" y="1"/>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343;p44">
                <a:extLst>
                  <a:ext uri="{FF2B5EF4-FFF2-40B4-BE49-F238E27FC236}">
                    <a16:creationId xmlns:a16="http://schemas.microsoft.com/office/drawing/2014/main" xmlns="" id="{D84E7C6C-DDD9-1DF0-F183-F297A999A060}"/>
                  </a:ext>
                </a:extLst>
              </p:cNvPr>
              <p:cNvSpPr/>
              <p:nvPr/>
            </p:nvSpPr>
            <p:spPr>
              <a:xfrm>
                <a:off x="10003850" y="1169925"/>
                <a:ext cx="33925" cy="12900"/>
              </a:xfrm>
              <a:custGeom>
                <a:avLst/>
                <a:gdLst/>
                <a:ahLst/>
                <a:cxnLst/>
                <a:rect l="l" t="t" r="r" b="b"/>
                <a:pathLst>
                  <a:path w="1357" h="516" extrusionOk="0">
                    <a:moveTo>
                      <a:pt x="706" y="0"/>
                    </a:moveTo>
                    <a:cubicBezTo>
                      <a:pt x="407" y="0"/>
                      <a:pt x="190" y="136"/>
                      <a:pt x="82" y="244"/>
                    </a:cubicBezTo>
                    <a:cubicBezTo>
                      <a:pt x="1" y="353"/>
                      <a:pt x="28" y="434"/>
                      <a:pt x="82" y="488"/>
                    </a:cubicBezTo>
                    <a:cubicBezTo>
                      <a:pt x="163" y="516"/>
                      <a:pt x="272" y="516"/>
                      <a:pt x="353" y="516"/>
                    </a:cubicBezTo>
                    <a:lnTo>
                      <a:pt x="977" y="516"/>
                    </a:lnTo>
                    <a:cubicBezTo>
                      <a:pt x="1085" y="516"/>
                      <a:pt x="1167" y="516"/>
                      <a:pt x="1248" y="488"/>
                    </a:cubicBezTo>
                    <a:cubicBezTo>
                      <a:pt x="1302" y="434"/>
                      <a:pt x="1357" y="380"/>
                      <a:pt x="1275" y="244"/>
                    </a:cubicBezTo>
                    <a:cubicBezTo>
                      <a:pt x="1221" y="136"/>
                      <a:pt x="1004" y="0"/>
                      <a:pt x="706" y="0"/>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344;p44">
                <a:extLst>
                  <a:ext uri="{FF2B5EF4-FFF2-40B4-BE49-F238E27FC236}">
                    <a16:creationId xmlns:a16="http://schemas.microsoft.com/office/drawing/2014/main" xmlns="" id="{F251C0E7-784D-7819-0633-D029580F8CC7}"/>
                  </a:ext>
                </a:extLst>
              </p:cNvPr>
              <p:cNvSpPr/>
              <p:nvPr/>
            </p:nvSpPr>
            <p:spPr>
              <a:xfrm>
                <a:off x="9950950" y="1196375"/>
                <a:ext cx="14275" cy="12375"/>
              </a:xfrm>
              <a:custGeom>
                <a:avLst/>
                <a:gdLst/>
                <a:ahLst/>
                <a:cxnLst/>
                <a:rect l="l" t="t" r="r" b="b"/>
                <a:pathLst>
                  <a:path w="571" h="495" extrusionOk="0">
                    <a:moveTo>
                      <a:pt x="291" y="1"/>
                    </a:moveTo>
                    <a:cubicBezTo>
                      <a:pt x="249" y="1"/>
                      <a:pt x="207" y="10"/>
                      <a:pt x="164" y="27"/>
                    </a:cubicBezTo>
                    <a:cubicBezTo>
                      <a:pt x="82" y="109"/>
                      <a:pt x="1" y="271"/>
                      <a:pt x="82" y="380"/>
                    </a:cubicBezTo>
                    <a:cubicBezTo>
                      <a:pt x="121" y="437"/>
                      <a:pt x="213" y="495"/>
                      <a:pt x="303" y="495"/>
                    </a:cubicBezTo>
                    <a:cubicBezTo>
                      <a:pt x="340" y="495"/>
                      <a:pt x="376" y="485"/>
                      <a:pt x="408" y="461"/>
                    </a:cubicBezTo>
                    <a:cubicBezTo>
                      <a:pt x="516" y="407"/>
                      <a:pt x="570" y="244"/>
                      <a:pt x="516" y="136"/>
                    </a:cubicBezTo>
                    <a:cubicBezTo>
                      <a:pt x="461" y="43"/>
                      <a:pt x="380" y="1"/>
                      <a:pt x="291" y="1"/>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345;p44">
                <a:extLst>
                  <a:ext uri="{FF2B5EF4-FFF2-40B4-BE49-F238E27FC236}">
                    <a16:creationId xmlns:a16="http://schemas.microsoft.com/office/drawing/2014/main" xmlns="" id="{96E8A461-F5D6-D638-063F-D272C340D94A}"/>
                  </a:ext>
                </a:extLst>
              </p:cNvPr>
              <p:cNvSpPr/>
              <p:nvPr/>
            </p:nvSpPr>
            <p:spPr>
              <a:xfrm>
                <a:off x="10012675" y="1193800"/>
                <a:ext cx="14925" cy="12625"/>
              </a:xfrm>
              <a:custGeom>
                <a:avLst/>
                <a:gdLst/>
                <a:ahLst/>
                <a:cxnLst/>
                <a:rect l="l" t="t" r="r" b="b"/>
                <a:pathLst>
                  <a:path w="597" h="505" extrusionOk="0">
                    <a:moveTo>
                      <a:pt x="297" y="0"/>
                    </a:moveTo>
                    <a:cubicBezTo>
                      <a:pt x="263" y="0"/>
                      <a:pt x="226" y="7"/>
                      <a:pt x="190" y="22"/>
                    </a:cubicBezTo>
                    <a:cubicBezTo>
                      <a:pt x="82" y="103"/>
                      <a:pt x="0" y="266"/>
                      <a:pt x="82" y="374"/>
                    </a:cubicBezTo>
                    <a:cubicBezTo>
                      <a:pt x="121" y="454"/>
                      <a:pt x="234" y="504"/>
                      <a:pt x="323" y="504"/>
                    </a:cubicBezTo>
                    <a:cubicBezTo>
                      <a:pt x="356" y="504"/>
                      <a:pt x="385" y="497"/>
                      <a:pt x="407" y="483"/>
                    </a:cubicBezTo>
                    <a:cubicBezTo>
                      <a:pt x="515" y="401"/>
                      <a:pt x="597" y="239"/>
                      <a:pt x="515" y="130"/>
                    </a:cubicBezTo>
                    <a:cubicBezTo>
                      <a:pt x="476" y="51"/>
                      <a:pt x="392" y="0"/>
                      <a:pt x="297" y="0"/>
                    </a:cubicBezTo>
                    <a:close/>
                  </a:path>
                </a:pathLst>
              </a:custGeom>
              <a:solidFill>
                <a:srgbClr val="141C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346;p44">
                <a:extLst>
                  <a:ext uri="{FF2B5EF4-FFF2-40B4-BE49-F238E27FC236}">
                    <a16:creationId xmlns:a16="http://schemas.microsoft.com/office/drawing/2014/main" xmlns="" id="{AC6290CF-7FEF-C67C-13DD-9DE2832F581C}"/>
                  </a:ext>
                </a:extLst>
              </p:cNvPr>
              <p:cNvSpPr/>
              <p:nvPr/>
            </p:nvSpPr>
            <p:spPr>
              <a:xfrm>
                <a:off x="10011300" y="1204500"/>
                <a:ext cx="16975" cy="5450"/>
              </a:xfrm>
              <a:custGeom>
                <a:avLst/>
                <a:gdLst/>
                <a:ahLst/>
                <a:cxnLst/>
                <a:rect l="l" t="t" r="r" b="b"/>
                <a:pathLst>
                  <a:path w="679" h="218" extrusionOk="0">
                    <a:moveTo>
                      <a:pt x="348" y="1"/>
                    </a:moveTo>
                    <a:cubicBezTo>
                      <a:pt x="163" y="1"/>
                      <a:pt x="28" y="82"/>
                      <a:pt x="28" y="82"/>
                    </a:cubicBezTo>
                    <a:cubicBezTo>
                      <a:pt x="28" y="109"/>
                      <a:pt x="1" y="136"/>
                      <a:pt x="28" y="190"/>
                    </a:cubicBezTo>
                    <a:cubicBezTo>
                      <a:pt x="55" y="218"/>
                      <a:pt x="55" y="218"/>
                      <a:pt x="109" y="218"/>
                    </a:cubicBezTo>
                    <a:cubicBezTo>
                      <a:pt x="109" y="218"/>
                      <a:pt x="127" y="183"/>
                      <a:pt x="120" y="183"/>
                    </a:cubicBezTo>
                    <a:lnTo>
                      <a:pt x="120" y="183"/>
                    </a:lnTo>
                    <a:cubicBezTo>
                      <a:pt x="144" y="167"/>
                      <a:pt x="210" y="130"/>
                      <a:pt x="310" y="130"/>
                    </a:cubicBezTo>
                    <a:cubicBezTo>
                      <a:pt x="375" y="130"/>
                      <a:pt x="453" y="145"/>
                      <a:pt x="543" y="190"/>
                    </a:cubicBezTo>
                    <a:cubicBezTo>
                      <a:pt x="551" y="198"/>
                      <a:pt x="558" y="201"/>
                      <a:pt x="566" y="201"/>
                    </a:cubicBezTo>
                    <a:cubicBezTo>
                      <a:pt x="587" y="201"/>
                      <a:pt x="612" y="176"/>
                      <a:pt x="652" y="136"/>
                    </a:cubicBezTo>
                    <a:cubicBezTo>
                      <a:pt x="679" y="109"/>
                      <a:pt x="652" y="82"/>
                      <a:pt x="598" y="55"/>
                    </a:cubicBezTo>
                    <a:cubicBezTo>
                      <a:pt x="510" y="15"/>
                      <a:pt x="424" y="1"/>
                      <a:pt x="348" y="1"/>
                    </a:cubicBezTo>
                    <a:close/>
                  </a:path>
                </a:pathLst>
              </a:custGeom>
              <a:solidFill>
                <a:srgbClr val="F97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347;p44">
                <a:extLst>
                  <a:ext uri="{FF2B5EF4-FFF2-40B4-BE49-F238E27FC236}">
                    <a16:creationId xmlns:a16="http://schemas.microsoft.com/office/drawing/2014/main" xmlns="" id="{6C2CD630-17AF-6293-2441-FB348D345F1A}"/>
                  </a:ext>
                </a:extLst>
              </p:cNvPr>
              <p:cNvSpPr/>
              <p:nvPr/>
            </p:nvSpPr>
            <p:spPr>
              <a:xfrm>
                <a:off x="9988925" y="1177375"/>
                <a:ext cx="13600" cy="52250"/>
              </a:xfrm>
              <a:custGeom>
                <a:avLst/>
                <a:gdLst/>
                <a:ahLst/>
                <a:cxnLst/>
                <a:rect l="l" t="t" r="r" b="b"/>
                <a:pathLst>
                  <a:path w="544" h="2090" extrusionOk="0">
                    <a:moveTo>
                      <a:pt x="82" y="1"/>
                    </a:moveTo>
                    <a:cubicBezTo>
                      <a:pt x="55" y="55"/>
                      <a:pt x="1" y="82"/>
                      <a:pt x="1" y="109"/>
                    </a:cubicBezTo>
                    <a:lnTo>
                      <a:pt x="353" y="1899"/>
                    </a:lnTo>
                    <a:lnTo>
                      <a:pt x="353" y="1981"/>
                    </a:lnTo>
                    <a:cubicBezTo>
                      <a:pt x="353" y="2008"/>
                      <a:pt x="353" y="2035"/>
                      <a:pt x="408" y="2089"/>
                    </a:cubicBezTo>
                    <a:cubicBezTo>
                      <a:pt x="462" y="2089"/>
                      <a:pt x="489" y="2035"/>
                      <a:pt x="516" y="2008"/>
                    </a:cubicBezTo>
                    <a:cubicBezTo>
                      <a:pt x="516" y="1954"/>
                      <a:pt x="543" y="1899"/>
                      <a:pt x="516" y="1845"/>
                    </a:cubicBezTo>
                    <a:lnTo>
                      <a:pt x="191" y="82"/>
                    </a:lnTo>
                    <a:cubicBezTo>
                      <a:pt x="136" y="55"/>
                      <a:pt x="109" y="1"/>
                      <a:pt x="82" y="1"/>
                    </a:cubicBezTo>
                    <a:close/>
                  </a:path>
                </a:pathLst>
              </a:custGeom>
              <a:solidFill>
                <a:srgbClr val="F97F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348;p44">
                <a:extLst>
                  <a:ext uri="{FF2B5EF4-FFF2-40B4-BE49-F238E27FC236}">
                    <a16:creationId xmlns:a16="http://schemas.microsoft.com/office/drawing/2014/main" xmlns="" id="{272361CF-6988-6070-D019-B43A74F96D47}"/>
                  </a:ext>
                </a:extLst>
              </p:cNvPr>
              <p:cNvSpPr/>
              <p:nvPr/>
            </p:nvSpPr>
            <p:spPr>
              <a:xfrm>
                <a:off x="9875700" y="1212150"/>
                <a:ext cx="175650" cy="122575"/>
              </a:xfrm>
              <a:custGeom>
                <a:avLst/>
                <a:gdLst/>
                <a:ahLst/>
                <a:cxnLst/>
                <a:rect l="l" t="t" r="r" b="b"/>
                <a:pathLst>
                  <a:path w="7026" h="4903" extrusionOk="0">
                    <a:moveTo>
                      <a:pt x="4569" y="1"/>
                    </a:moveTo>
                    <a:cubicBezTo>
                      <a:pt x="4245" y="1"/>
                      <a:pt x="3920" y="76"/>
                      <a:pt x="3662" y="237"/>
                    </a:cubicBezTo>
                    <a:cubicBezTo>
                      <a:pt x="2979" y="637"/>
                      <a:pt x="1969" y="731"/>
                      <a:pt x="934" y="731"/>
                    </a:cubicBezTo>
                    <a:cubicBezTo>
                      <a:pt x="776" y="731"/>
                      <a:pt x="619" y="729"/>
                      <a:pt x="461" y="725"/>
                    </a:cubicBezTo>
                    <a:cubicBezTo>
                      <a:pt x="326" y="725"/>
                      <a:pt x="190" y="834"/>
                      <a:pt x="163" y="969"/>
                    </a:cubicBezTo>
                    <a:cubicBezTo>
                      <a:pt x="54" y="1973"/>
                      <a:pt x="0" y="4902"/>
                      <a:pt x="3635" y="4902"/>
                    </a:cubicBezTo>
                    <a:cubicBezTo>
                      <a:pt x="4801" y="4902"/>
                      <a:pt x="5967" y="4495"/>
                      <a:pt x="6537" y="3356"/>
                    </a:cubicBezTo>
                    <a:cubicBezTo>
                      <a:pt x="6754" y="3004"/>
                      <a:pt x="6835" y="2543"/>
                      <a:pt x="6890" y="2136"/>
                    </a:cubicBezTo>
                    <a:cubicBezTo>
                      <a:pt x="6917" y="1864"/>
                      <a:pt x="7025" y="1241"/>
                      <a:pt x="6808" y="1051"/>
                    </a:cubicBezTo>
                    <a:lnTo>
                      <a:pt x="6754" y="996"/>
                    </a:lnTo>
                    <a:cubicBezTo>
                      <a:pt x="6645" y="915"/>
                      <a:pt x="6537" y="915"/>
                      <a:pt x="6428" y="888"/>
                    </a:cubicBezTo>
                    <a:cubicBezTo>
                      <a:pt x="5967" y="725"/>
                      <a:pt x="5723" y="237"/>
                      <a:pt x="5208" y="101"/>
                    </a:cubicBezTo>
                    <a:cubicBezTo>
                      <a:pt x="5010" y="35"/>
                      <a:pt x="4790" y="1"/>
                      <a:pt x="4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349;p44">
                <a:extLst>
                  <a:ext uri="{FF2B5EF4-FFF2-40B4-BE49-F238E27FC236}">
                    <a16:creationId xmlns:a16="http://schemas.microsoft.com/office/drawing/2014/main" xmlns="" id="{09E2FAA2-CFA8-A9DD-144F-2197CFE5118C}"/>
                  </a:ext>
                </a:extLst>
              </p:cNvPr>
              <p:cNvSpPr/>
              <p:nvPr/>
            </p:nvSpPr>
            <p:spPr>
              <a:xfrm>
                <a:off x="9968600" y="1219150"/>
                <a:ext cx="49525" cy="14525"/>
              </a:xfrm>
              <a:custGeom>
                <a:avLst/>
                <a:gdLst/>
                <a:ahLst/>
                <a:cxnLst/>
                <a:rect l="l" t="t" r="r" b="b"/>
                <a:pathLst>
                  <a:path w="1981" h="581" extrusionOk="0">
                    <a:moveTo>
                      <a:pt x="998" y="1"/>
                    </a:moveTo>
                    <a:cubicBezTo>
                      <a:pt x="525" y="1"/>
                      <a:pt x="49" y="339"/>
                      <a:pt x="0" y="364"/>
                    </a:cubicBezTo>
                    <a:lnTo>
                      <a:pt x="0" y="445"/>
                    </a:lnTo>
                    <a:lnTo>
                      <a:pt x="81" y="445"/>
                    </a:lnTo>
                    <a:cubicBezTo>
                      <a:pt x="81" y="445"/>
                      <a:pt x="586" y="61"/>
                      <a:pt x="1052" y="61"/>
                    </a:cubicBezTo>
                    <a:cubicBezTo>
                      <a:pt x="1082" y="61"/>
                      <a:pt x="1111" y="62"/>
                      <a:pt x="1139" y="66"/>
                    </a:cubicBezTo>
                    <a:cubicBezTo>
                      <a:pt x="1600" y="147"/>
                      <a:pt x="1872" y="554"/>
                      <a:pt x="1899" y="581"/>
                    </a:cubicBezTo>
                    <a:cubicBezTo>
                      <a:pt x="1980" y="581"/>
                      <a:pt x="1980" y="554"/>
                      <a:pt x="1953" y="499"/>
                    </a:cubicBezTo>
                    <a:cubicBezTo>
                      <a:pt x="1899" y="499"/>
                      <a:pt x="1628" y="66"/>
                      <a:pt x="1139" y="11"/>
                    </a:cubicBezTo>
                    <a:cubicBezTo>
                      <a:pt x="1093" y="4"/>
                      <a:pt x="1045" y="1"/>
                      <a:pt x="998"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350;p44">
                <a:extLst>
                  <a:ext uri="{FF2B5EF4-FFF2-40B4-BE49-F238E27FC236}">
                    <a16:creationId xmlns:a16="http://schemas.microsoft.com/office/drawing/2014/main" xmlns="" id="{65335734-4349-ACA1-3110-09FA98E6147E}"/>
                  </a:ext>
                </a:extLst>
              </p:cNvPr>
              <p:cNvSpPr/>
              <p:nvPr/>
            </p:nvSpPr>
            <p:spPr>
              <a:xfrm>
                <a:off x="9997075" y="1220100"/>
                <a:ext cx="1375" cy="30525"/>
              </a:xfrm>
              <a:custGeom>
                <a:avLst/>
                <a:gdLst/>
                <a:ahLst/>
                <a:cxnLst/>
                <a:rect l="l" t="t" r="r" b="b"/>
                <a:pathLst>
                  <a:path w="55" h="1221" extrusionOk="0">
                    <a:moveTo>
                      <a:pt x="27" y="0"/>
                    </a:moveTo>
                    <a:cubicBezTo>
                      <a:pt x="0" y="0"/>
                      <a:pt x="0" y="0"/>
                      <a:pt x="0" y="28"/>
                    </a:cubicBezTo>
                    <a:lnTo>
                      <a:pt x="0" y="1194"/>
                    </a:lnTo>
                    <a:cubicBezTo>
                      <a:pt x="0" y="1221"/>
                      <a:pt x="0" y="1221"/>
                      <a:pt x="27" y="1221"/>
                    </a:cubicBezTo>
                    <a:cubicBezTo>
                      <a:pt x="55" y="1221"/>
                      <a:pt x="55" y="1221"/>
                      <a:pt x="55" y="1194"/>
                    </a:cubicBezTo>
                    <a:lnTo>
                      <a:pt x="55" y="28"/>
                    </a:lnTo>
                    <a:cubicBezTo>
                      <a:pt x="55" y="0"/>
                      <a:pt x="55" y="0"/>
                      <a:pt x="27" y="0"/>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351;p44">
                <a:extLst>
                  <a:ext uri="{FF2B5EF4-FFF2-40B4-BE49-F238E27FC236}">
                    <a16:creationId xmlns:a16="http://schemas.microsoft.com/office/drawing/2014/main" xmlns="" id="{FCF28011-D24F-675A-4AA9-B6238D33D3A9}"/>
                  </a:ext>
                </a:extLst>
              </p:cNvPr>
              <p:cNvSpPr/>
              <p:nvPr/>
            </p:nvSpPr>
            <p:spPr>
              <a:xfrm>
                <a:off x="9966550" y="1266875"/>
                <a:ext cx="48850" cy="4100"/>
              </a:xfrm>
              <a:custGeom>
                <a:avLst/>
                <a:gdLst/>
                <a:ahLst/>
                <a:cxnLst/>
                <a:rect l="l" t="t" r="r" b="b"/>
                <a:pathLst>
                  <a:path w="1954" h="164" extrusionOk="0">
                    <a:moveTo>
                      <a:pt x="1927" y="1"/>
                    </a:moveTo>
                    <a:lnTo>
                      <a:pt x="28" y="82"/>
                    </a:lnTo>
                    <a:cubicBezTo>
                      <a:pt x="1" y="82"/>
                      <a:pt x="1" y="82"/>
                      <a:pt x="1" y="137"/>
                    </a:cubicBezTo>
                    <a:cubicBezTo>
                      <a:pt x="1" y="164"/>
                      <a:pt x="1" y="164"/>
                      <a:pt x="28" y="164"/>
                    </a:cubicBezTo>
                    <a:lnTo>
                      <a:pt x="1927" y="55"/>
                    </a:lnTo>
                    <a:cubicBezTo>
                      <a:pt x="1954" y="55"/>
                      <a:pt x="1954" y="55"/>
                      <a:pt x="1954" y="28"/>
                    </a:cubicBezTo>
                    <a:cubicBezTo>
                      <a:pt x="1954" y="1"/>
                      <a:pt x="1954" y="1"/>
                      <a:pt x="1927"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352;p44">
                <a:extLst>
                  <a:ext uri="{FF2B5EF4-FFF2-40B4-BE49-F238E27FC236}">
                    <a16:creationId xmlns:a16="http://schemas.microsoft.com/office/drawing/2014/main" xmlns="" id="{7F6F6186-5C44-1B8A-859A-0264E7F319EC}"/>
                  </a:ext>
                </a:extLst>
              </p:cNvPr>
              <p:cNvSpPr/>
              <p:nvPr/>
            </p:nvSpPr>
            <p:spPr>
              <a:xfrm>
                <a:off x="9966550" y="1281125"/>
                <a:ext cx="48850" cy="4100"/>
              </a:xfrm>
              <a:custGeom>
                <a:avLst/>
                <a:gdLst/>
                <a:ahLst/>
                <a:cxnLst/>
                <a:rect l="l" t="t" r="r" b="b"/>
                <a:pathLst>
                  <a:path w="1954" h="164" extrusionOk="0">
                    <a:moveTo>
                      <a:pt x="1927" y="1"/>
                    </a:moveTo>
                    <a:lnTo>
                      <a:pt x="28" y="109"/>
                    </a:lnTo>
                    <a:cubicBezTo>
                      <a:pt x="1" y="109"/>
                      <a:pt x="1" y="109"/>
                      <a:pt x="1" y="136"/>
                    </a:cubicBezTo>
                    <a:cubicBezTo>
                      <a:pt x="1" y="163"/>
                      <a:pt x="1" y="163"/>
                      <a:pt x="28" y="163"/>
                    </a:cubicBezTo>
                    <a:lnTo>
                      <a:pt x="1927" y="55"/>
                    </a:lnTo>
                    <a:cubicBezTo>
                      <a:pt x="1954" y="55"/>
                      <a:pt x="1954" y="55"/>
                      <a:pt x="1954" y="28"/>
                    </a:cubicBezTo>
                    <a:cubicBezTo>
                      <a:pt x="1954" y="1"/>
                      <a:pt x="1954" y="1"/>
                      <a:pt x="1927" y="1"/>
                    </a:cubicBez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353;p44">
                <a:extLst>
                  <a:ext uri="{FF2B5EF4-FFF2-40B4-BE49-F238E27FC236}">
                    <a16:creationId xmlns:a16="http://schemas.microsoft.com/office/drawing/2014/main" xmlns="" id="{9FC51D31-9BF3-A410-FA3B-629C6B6CE6EF}"/>
                  </a:ext>
                </a:extLst>
              </p:cNvPr>
              <p:cNvSpPr/>
              <p:nvPr/>
            </p:nvSpPr>
            <p:spPr>
              <a:xfrm>
                <a:off x="9869575" y="1183200"/>
                <a:ext cx="33950" cy="50475"/>
              </a:xfrm>
              <a:custGeom>
                <a:avLst/>
                <a:gdLst/>
                <a:ahLst/>
                <a:cxnLst/>
                <a:rect l="l" t="t" r="r" b="b"/>
                <a:pathLst>
                  <a:path w="1358" h="2019" extrusionOk="0">
                    <a:moveTo>
                      <a:pt x="112" y="0"/>
                    </a:moveTo>
                    <a:cubicBezTo>
                      <a:pt x="91" y="0"/>
                      <a:pt x="66" y="20"/>
                      <a:pt x="28" y="39"/>
                    </a:cubicBezTo>
                    <a:cubicBezTo>
                      <a:pt x="1" y="93"/>
                      <a:pt x="28" y="120"/>
                      <a:pt x="82" y="147"/>
                    </a:cubicBezTo>
                    <a:cubicBezTo>
                      <a:pt x="109" y="147"/>
                      <a:pt x="1222" y="717"/>
                      <a:pt x="1222" y="1937"/>
                    </a:cubicBezTo>
                    <a:cubicBezTo>
                      <a:pt x="1222" y="1992"/>
                      <a:pt x="1249" y="2019"/>
                      <a:pt x="1303" y="2019"/>
                    </a:cubicBezTo>
                    <a:cubicBezTo>
                      <a:pt x="1330" y="2019"/>
                      <a:pt x="1357" y="1992"/>
                      <a:pt x="1357" y="1937"/>
                    </a:cubicBezTo>
                    <a:cubicBezTo>
                      <a:pt x="1357" y="636"/>
                      <a:pt x="137" y="12"/>
                      <a:pt x="137" y="12"/>
                    </a:cubicBezTo>
                    <a:cubicBezTo>
                      <a:pt x="129" y="4"/>
                      <a:pt x="121"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354;p44">
                <a:extLst>
                  <a:ext uri="{FF2B5EF4-FFF2-40B4-BE49-F238E27FC236}">
                    <a16:creationId xmlns:a16="http://schemas.microsoft.com/office/drawing/2014/main" xmlns="" id="{FBB012B3-648C-10A6-9EF8-83DF8D1D61D8}"/>
                  </a:ext>
                </a:extLst>
              </p:cNvPr>
              <p:cNvSpPr/>
              <p:nvPr/>
            </p:nvSpPr>
            <p:spPr>
              <a:xfrm>
                <a:off x="10085225" y="1546950"/>
                <a:ext cx="113950" cy="202075"/>
              </a:xfrm>
              <a:custGeom>
                <a:avLst/>
                <a:gdLst/>
                <a:ahLst/>
                <a:cxnLst/>
                <a:rect l="l" t="t" r="r" b="b"/>
                <a:pathLst>
                  <a:path w="4558" h="8083" extrusionOk="0">
                    <a:moveTo>
                      <a:pt x="163" y="0"/>
                    </a:moveTo>
                    <a:cubicBezTo>
                      <a:pt x="55" y="0"/>
                      <a:pt x="0" y="81"/>
                      <a:pt x="0" y="190"/>
                    </a:cubicBezTo>
                    <a:lnTo>
                      <a:pt x="0" y="7920"/>
                    </a:lnTo>
                    <a:cubicBezTo>
                      <a:pt x="0" y="8002"/>
                      <a:pt x="55" y="8083"/>
                      <a:pt x="163" y="8083"/>
                    </a:cubicBezTo>
                    <a:lnTo>
                      <a:pt x="4394" y="8083"/>
                    </a:lnTo>
                    <a:cubicBezTo>
                      <a:pt x="4503" y="8083"/>
                      <a:pt x="4557" y="8002"/>
                      <a:pt x="4557" y="7866"/>
                    </a:cubicBezTo>
                    <a:lnTo>
                      <a:pt x="4557" y="190"/>
                    </a:lnTo>
                    <a:cubicBezTo>
                      <a:pt x="4557" y="81"/>
                      <a:pt x="4503" y="0"/>
                      <a:pt x="4394" y="0"/>
                    </a:cubicBezTo>
                    <a:close/>
                  </a:path>
                </a:pathLst>
              </a:custGeom>
              <a:solidFill>
                <a:srgbClr val="FFA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355;p44">
                <a:extLst>
                  <a:ext uri="{FF2B5EF4-FFF2-40B4-BE49-F238E27FC236}">
                    <a16:creationId xmlns:a16="http://schemas.microsoft.com/office/drawing/2014/main" xmlns="" id="{F5716873-349B-1B1B-5F4D-037BA2D6B6BD}"/>
                  </a:ext>
                </a:extLst>
              </p:cNvPr>
              <p:cNvSpPr/>
              <p:nvPr/>
            </p:nvSpPr>
            <p:spPr>
              <a:xfrm>
                <a:off x="9774650" y="1575425"/>
                <a:ext cx="26475" cy="49375"/>
              </a:xfrm>
              <a:custGeom>
                <a:avLst/>
                <a:gdLst/>
                <a:ahLst/>
                <a:cxnLst/>
                <a:rect l="l" t="t" r="r" b="b"/>
                <a:pathLst>
                  <a:path w="1059" h="1975" extrusionOk="0">
                    <a:moveTo>
                      <a:pt x="245" y="0"/>
                    </a:moveTo>
                    <a:cubicBezTo>
                      <a:pt x="109" y="0"/>
                      <a:pt x="1" y="136"/>
                      <a:pt x="82" y="217"/>
                    </a:cubicBezTo>
                    <a:cubicBezTo>
                      <a:pt x="218" y="597"/>
                      <a:pt x="489" y="1275"/>
                      <a:pt x="679" y="1845"/>
                    </a:cubicBezTo>
                    <a:cubicBezTo>
                      <a:pt x="713" y="1936"/>
                      <a:pt x="785" y="1974"/>
                      <a:pt x="858" y="1974"/>
                    </a:cubicBezTo>
                    <a:cubicBezTo>
                      <a:pt x="958" y="1974"/>
                      <a:pt x="1058" y="1901"/>
                      <a:pt x="1058" y="1790"/>
                    </a:cubicBezTo>
                    <a:lnTo>
                      <a:pt x="1031" y="163"/>
                    </a:lnTo>
                    <a:cubicBezTo>
                      <a:pt x="1031" y="55"/>
                      <a:pt x="950" y="0"/>
                      <a:pt x="841" y="0"/>
                    </a:cubicBez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356;p44">
                <a:extLst>
                  <a:ext uri="{FF2B5EF4-FFF2-40B4-BE49-F238E27FC236}">
                    <a16:creationId xmlns:a16="http://schemas.microsoft.com/office/drawing/2014/main" xmlns="" id="{3DB1C8EC-13BE-E9F2-0905-67121B53C403}"/>
                  </a:ext>
                </a:extLst>
              </p:cNvPr>
              <p:cNvSpPr/>
              <p:nvPr/>
            </p:nvSpPr>
            <p:spPr>
              <a:xfrm>
                <a:off x="9689900" y="1358425"/>
                <a:ext cx="521475" cy="390600"/>
              </a:xfrm>
              <a:custGeom>
                <a:avLst/>
                <a:gdLst/>
                <a:ahLst/>
                <a:cxnLst/>
                <a:rect l="l" t="t" r="r" b="b"/>
                <a:pathLst>
                  <a:path w="20859" h="15624" extrusionOk="0">
                    <a:moveTo>
                      <a:pt x="12477" y="1"/>
                    </a:moveTo>
                    <a:cubicBezTo>
                      <a:pt x="11935" y="28"/>
                      <a:pt x="11229" y="1031"/>
                      <a:pt x="10416" y="1086"/>
                    </a:cubicBezTo>
                    <a:cubicBezTo>
                      <a:pt x="10373" y="1087"/>
                      <a:pt x="10330" y="1088"/>
                      <a:pt x="10287" y="1088"/>
                    </a:cubicBezTo>
                    <a:cubicBezTo>
                      <a:pt x="8891" y="1088"/>
                      <a:pt x="7348" y="294"/>
                      <a:pt x="6986" y="294"/>
                    </a:cubicBezTo>
                    <a:cubicBezTo>
                      <a:pt x="6969" y="294"/>
                      <a:pt x="6955" y="296"/>
                      <a:pt x="6944" y="299"/>
                    </a:cubicBezTo>
                    <a:cubicBezTo>
                      <a:pt x="6618" y="353"/>
                      <a:pt x="5967" y="570"/>
                      <a:pt x="5289" y="760"/>
                    </a:cubicBezTo>
                    <a:cubicBezTo>
                      <a:pt x="4584" y="977"/>
                      <a:pt x="3906" y="1221"/>
                      <a:pt x="3526" y="1357"/>
                    </a:cubicBezTo>
                    <a:cubicBezTo>
                      <a:pt x="2930" y="1574"/>
                      <a:pt x="2387" y="1954"/>
                      <a:pt x="1926" y="2442"/>
                    </a:cubicBezTo>
                    <a:cubicBezTo>
                      <a:pt x="950" y="3472"/>
                      <a:pt x="461" y="5019"/>
                      <a:pt x="244" y="6402"/>
                    </a:cubicBezTo>
                    <a:cubicBezTo>
                      <a:pt x="190" y="6565"/>
                      <a:pt x="163" y="6782"/>
                      <a:pt x="136" y="6944"/>
                    </a:cubicBezTo>
                    <a:cubicBezTo>
                      <a:pt x="54" y="7460"/>
                      <a:pt x="27" y="7921"/>
                      <a:pt x="0" y="8436"/>
                    </a:cubicBezTo>
                    <a:cubicBezTo>
                      <a:pt x="0" y="8545"/>
                      <a:pt x="82" y="8626"/>
                      <a:pt x="163" y="8626"/>
                    </a:cubicBezTo>
                    <a:lnTo>
                      <a:pt x="3987" y="8707"/>
                    </a:lnTo>
                    <a:cubicBezTo>
                      <a:pt x="4042" y="8707"/>
                      <a:pt x="4069" y="8707"/>
                      <a:pt x="4069" y="8735"/>
                    </a:cubicBezTo>
                    <a:cubicBezTo>
                      <a:pt x="4150" y="8762"/>
                      <a:pt x="4177" y="8843"/>
                      <a:pt x="4177" y="8897"/>
                    </a:cubicBezTo>
                    <a:lnTo>
                      <a:pt x="4421" y="15461"/>
                    </a:lnTo>
                    <a:cubicBezTo>
                      <a:pt x="4421" y="15543"/>
                      <a:pt x="4503" y="15624"/>
                      <a:pt x="4584" y="15624"/>
                    </a:cubicBezTo>
                    <a:lnTo>
                      <a:pt x="15895" y="15624"/>
                    </a:lnTo>
                    <a:cubicBezTo>
                      <a:pt x="16003" y="15624"/>
                      <a:pt x="16058" y="15543"/>
                      <a:pt x="16058" y="15461"/>
                    </a:cubicBezTo>
                    <a:lnTo>
                      <a:pt x="16519" y="8707"/>
                    </a:lnTo>
                    <a:cubicBezTo>
                      <a:pt x="16519" y="8599"/>
                      <a:pt x="16573" y="8545"/>
                      <a:pt x="16681" y="8545"/>
                    </a:cubicBezTo>
                    <a:cubicBezTo>
                      <a:pt x="17495" y="8436"/>
                      <a:pt x="20018" y="8328"/>
                      <a:pt x="20696" y="8301"/>
                    </a:cubicBezTo>
                    <a:cubicBezTo>
                      <a:pt x="20777" y="8301"/>
                      <a:pt x="20858" y="8192"/>
                      <a:pt x="20858" y="8084"/>
                    </a:cubicBezTo>
                    <a:cubicBezTo>
                      <a:pt x="20750" y="6565"/>
                      <a:pt x="20370" y="5046"/>
                      <a:pt x="19611" y="3744"/>
                    </a:cubicBezTo>
                    <a:cubicBezTo>
                      <a:pt x="19014" y="2767"/>
                      <a:pt x="18200" y="1954"/>
                      <a:pt x="17224" y="1384"/>
                    </a:cubicBezTo>
                    <a:cubicBezTo>
                      <a:pt x="16519" y="950"/>
                      <a:pt x="15705" y="679"/>
                      <a:pt x="14891" y="489"/>
                    </a:cubicBezTo>
                    <a:cubicBezTo>
                      <a:pt x="14484" y="407"/>
                      <a:pt x="14077" y="326"/>
                      <a:pt x="13643" y="218"/>
                    </a:cubicBezTo>
                    <a:lnTo>
                      <a:pt x="13020" y="136"/>
                    </a:lnTo>
                    <a:cubicBezTo>
                      <a:pt x="12857" y="82"/>
                      <a:pt x="12640" y="1"/>
                      <a:pt x="12477" y="1"/>
                    </a:cubicBezTo>
                    <a:close/>
                  </a:path>
                </a:pathLst>
              </a:custGeom>
              <a:solidFill>
                <a:srgbClr val="00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357;p44">
                <a:extLst>
                  <a:ext uri="{FF2B5EF4-FFF2-40B4-BE49-F238E27FC236}">
                    <a16:creationId xmlns:a16="http://schemas.microsoft.com/office/drawing/2014/main" xmlns="" id="{2E69EF9E-60F9-620D-06CB-93D0E1C68685}"/>
                  </a:ext>
                </a:extLst>
              </p:cNvPr>
              <p:cNvSpPr/>
              <p:nvPr/>
            </p:nvSpPr>
            <p:spPr>
              <a:xfrm>
                <a:off x="10011300" y="1498125"/>
                <a:ext cx="70550" cy="17650"/>
              </a:xfrm>
              <a:custGeom>
                <a:avLst/>
                <a:gdLst/>
                <a:ahLst/>
                <a:cxnLst/>
                <a:rect l="l" t="t" r="r" b="b"/>
                <a:pathLst>
                  <a:path w="2822" h="706" extrusionOk="0">
                    <a:moveTo>
                      <a:pt x="164" y="0"/>
                    </a:moveTo>
                    <a:cubicBezTo>
                      <a:pt x="55" y="0"/>
                      <a:pt x="1" y="54"/>
                      <a:pt x="1" y="163"/>
                    </a:cubicBezTo>
                    <a:lnTo>
                      <a:pt x="1" y="543"/>
                    </a:lnTo>
                    <a:cubicBezTo>
                      <a:pt x="1" y="651"/>
                      <a:pt x="55" y="705"/>
                      <a:pt x="164" y="705"/>
                    </a:cubicBezTo>
                    <a:lnTo>
                      <a:pt x="2605" y="705"/>
                    </a:lnTo>
                    <a:cubicBezTo>
                      <a:pt x="2713" y="705"/>
                      <a:pt x="2822" y="651"/>
                      <a:pt x="2768" y="543"/>
                    </a:cubicBezTo>
                    <a:lnTo>
                      <a:pt x="2768" y="163"/>
                    </a:lnTo>
                    <a:cubicBezTo>
                      <a:pt x="2768" y="54"/>
                      <a:pt x="2713" y="0"/>
                      <a:pt x="2605" y="0"/>
                    </a:cubicBezTo>
                    <a:close/>
                  </a:path>
                </a:pathLst>
              </a:custGeom>
              <a:solidFill>
                <a:srgbClr val="005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358;p44">
                <a:extLst>
                  <a:ext uri="{FF2B5EF4-FFF2-40B4-BE49-F238E27FC236}">
                    <a16:creationId xmlns:a16="http://schemas.microsoft.com/office/drawing/2014/main" xmlns="" id="{CF7A84B2-4C79-391D-E197-7E91F2A2A8BE}"/>
                  </a:ext>
                </a:extLst>
              </p:cNvPr>
              <p:cNvSpPr/>
              <p:nvPr/>
            </p:nvSpPr>
            <p:spPr>
              <a:xfrm>
                <a:off x="10122525" y="1529300"/>
                <a:ext cx="1375" cy="32575"/>
              </a:xfrm>
              <a:custGeom>
                <a:avLst/>
                <a:gdLst/>
                <a:ahLst/>
                <a:cxnLst/>
                <a:rect l="l" t="t" r="r" b="b"/>
                <a:pathLst>
                  <a:path w="55" h="1303" extrusionOk="0">
                    <a:moveTo>
                      <a:pt x="27" y="1"/>
                    </a:moveTo>
                    <a:cubicBezTo>
                      <a:pt x="0" y="1"/>
                      <a:pt x="0" y="1"/>
                      <a:pt x="0" y="28"/>
                    </a:cubicBezTo>
                    <a:lnTo>
                      <a:pt x="0" y="1249"/>
                    </a:lnTo>
                    <a:cubicBezTo>
                      <a:pt x="0" y="1303"/>
                      <a:pt x="0" y="1303"/>
                      <a:pt x="27" y="1303"/>
                    </a:cubicBezTo>
                    <a:cubicBezTo>
                      <a:pt x="54" y="1303"/>
                      <a:pt x="54" y="1249"/>
                      <a:pt x="54" y="1249"/>
                    </a:cubicBezTo>
                    <a:lnTo>
                      <a:pt x="54" y="28"/>
                    </a:lnTo>
                    <a:cubicBezTo>
                      <a:pt x="54" y="1"/>
                      <a:pt x="54" y="1"/>
                      <a:pt x="27" y="1"/>
                    </a:cubicBez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359;p44">
                <a:extLst>
                  <a:ext uri="{FF2B5EF4-FFF2-40B4-BE49-F238E27FC236}">
                    <a16:creationId xmlns:a16="http://schemas.microsoft.com/office/drawing/2014/main" xmlns="" id="{756B49F9-EF3A-77E3-290F-1E7D5EB1638D}"/>
                  </a:ext>
                </a:extLst>
              </p:cNvPr>
              <p:cNvSpPr/>
              <p:nvPr/>
            </p:nvSpPr>
            <p:spPr>
              <a:xfrm>
                <a:off x="10151000" y="1529300"/>
                <a:ext cx="2050" cy="32575"/>
              </a:xfrm>
              <a:custGeom>
                <a:avLst/>
                <a:gdLst/>
                <a:ahLst/>
                <a:cxnLst/>
                <a:rect l="l" t="t" r="r" b="b"/>
                <a:pathLst>
                  <a:path w="82" h="1303" extrusionOk="0">
                    <a:moveTo>
                      <a:pt x="28" y="1"/>
                    </a:moveTo>
                    <a:cubicBezTo>
                      <a:pt x="0" y="1"/>
                      <a:pt x="0" y="1"/>
                      <a:pt x="0" y="28"/>
                    </a:cubicBezTo>
                    <a:lnTo>
                      <a:pt x="0" y="1249"/>
                    </a:lnTo>
                    <a:cubicBezTo>
                      <a:pt x="0" y="1303"/>
                      <a:pt x="0" y="1303"/>
                      <a:pt x="28" y="1303"/>
                    </a:cubicBezTo>
                    <a:lnTo>
                      <a:pt x="82" y="1249"/>
                    </a:lnTo>
                    <a:lnTo>
                      <a:pt x="82" y="28"/>
                    </a:lnTo>
                    <a:cubicBezTo>
                      <a:pt x="82" y="1"/>
                      <a:pt x="82" y="1"/>
                      <a:pt x="28" y="1"/>
                    </a:cubicBez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360;p44">
                <a:extLst>
                  <a:ext uri="{FF2B5EF4-FFF2-40B4-BE49-F238E27FC236}">
                    <a16:creationId xmlns:a16="http://schemas.microsoft.com/office/drawing/2014/main" xmlns="" id="{B465180F-E24C-E83A-C098-2D9F4382E134}"/>
                  </a:ext>
                </a:extLst>
              </p:cNvPr>
              <p:cNvSpPr/>
              <p:nvPr/>
            </p:nvSpPr>
            <p:spPr>
              <a:xfrm>
                <a:off x="10104200" y="1525250"/>
                <a:ext cx="92925" cy="6125"/>
              </a:xfrm>
              <a:custGeom>
                <a:avLst/>
                <a:gdLst/>
                <a:ahLst/>
                <a:cxnLst/>
                <a:rect l="l" t="t" r="r" b="b"/>
                <a:pathLst>
                  <a:path w="3717" h="245" extrusionOk="0">
                    <a:moveTo>
                      <a:pt x="3663" y="0"/>
                    </a:moveTo>
                    <a:lnTo>
                      <a:pt x="55" y="163"/>
                    </a:lnTo>
                    <a:cubicBezTo>
                      <a:pt x="1" y="163"/>
                      <a:pt x="1" y="163"/>
                      <a:pt x="1" y="190"/>
                    </a:cubicBezTo>
                    <a:cubicBezTo>
                      <a:pt x="1" y="244"/>
                      <a:pt x="1" y="244"/>
                      <a:pt x="55" y="244"/>
                    </a:cubicBezTo>
                    <a:lnTo>
                      <a:pt x="3663" y="54"/>
                    </a:lnTo>
                    <a:cubicBezTo>
                      <a:pt x="3717" y="54"/>
                      <a:pt x="3717" y="54"/>
                      <a:pt x="3717" y="27"/>
                    </a:cubicBezTo>
                    <a:cubicBezTo>
                      <a:pt x="3717" y="0"/>
                      <a:pt x="3717" y="0"/>
                      <a:pt x="3663" y="0"/>
                    </a:cubicBez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361;p44">
                <a:extLst>
                  <a:ext uri="{FF2B5EF4-FFF2-40B4-BE49-F238E27FC236}">
                    <a16:creationId xmlns:a16="http://schemas.microsoft.com/office/drawing/2014/main" xmlns="" id="{D34BBFD6-1361-A7D1-5042-F1C907498F07}"/>
                  </a:ext>
                </a:extLst>
              </p:cNvPr>
              <p:cNvSpPr/>
              <p:nvPr/>
            </p:nvSpPr>
            <p:spPr>
              <a:xfrm>
                <a:off x="9721075" y="1527950"/>
                <a:ext cx="3425" cy="31900"/>
              </a:xfrm>
              <a:custGeom>
                <a:avLst/>
                <a:gdLst/>
                <a:ahLst/>
                <a:cxnLst/>
                <a:rect l="l" t="t" r="r" b="b"/>
                <a:pathLst>
                  <a:path w="137" h="1276" extrusionOk="0">
                    <a:moveTo>
                      <a:pt x="109" y="1"/>
                    </a:moveTo>
                    <a:cubicBezTo>
                      <a:pt x="109" y="1"/>
                      <a:pt x="82" y="1"/>
                      <a:pt x="82" y="28"/>
                    </a:cubicBezTo>
                    <a:lnTo>
                      <a:pt x="1" y="1248"/>
                    </a:lnTo>
                    <a:cubicBezTo>
                      <a:pt x="1" y="1248"/>
                      <a:pt x="1" y="1275"/>
                      <a:pt x="55" y="1275"/>
                    </a:cubicBezTo>
                    <a:lnTo>
                      <a:pt x="82" y="1248"/>
                    </a:lnTo>
                    <a:lnTo>
                      <a:pt x="136" y="28"/>
                    </a:lnTo>
                    <a:cubicBezTo>
                      <a:pt x="136" y="28"/>
                      <a:pt x="136" y="1"/>
                      <a:pt x="109" y="1"/>
                    </a:cubicBez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362;p44">
                <a:extLst>
                  <a:ext uri="{FF2B5EF4-FFF2-40B4-BE49-F238E27FC236}">
                    <a16:creationId xmlns:a16="http://schemas.microsoft.com/office/drawing/2014/main" xmlns="" id="{85878BE1-09CD-D05A-A453-C814BAA43CB6}"/>
                  </a:ext>
                </a:extLst>
              </p:cNvPr>
              <p:cNvSpPr/>
              <p:nvPr/>
            </p:nvSpPr>
            <p:spPr>
              <a:xfrm>
                <a:off x="9749575" y="1529300"/>
                <a:ext cx="3400" cy="32575"/>
              </a:xfrm>
              <a:custGeom>
                <a:avLst/>
                <a:gdLst/>
                <a:ahLst/>
                <a:cxnLst/>
                <a:rect l="l" t="t" r="r" b="b"/>
                <a:pathLst>
                  <a:path w="136" h="1303" extrusionOk="0">
                    <a:moveTo>
                      <a:pt x="81" y="1"/>
                    </a:moveTo>
                    <a:cubicBezTo>
                      <a:pt x="81" y="1"/>
                      <a:pt x="54" y="1"/>
                      <a:pt x="54" y="28"/>
                    </a:cubicBezTo>
                    <a:lnTo>
                      <a:pt x="0" y="1249"/>
                    </a:lnTo>
                    <a:cubicBezTo>
                      <a:pt x="0" y="1249"/>
                      <a:pt x="0" y="1303"/>
                      <a:pt x="27" y="1303"/>
                    </a:cubicBezTo>
                    <a:cubicBezTo>
                      <a:pt x="54" y="1303"/>
                      <a:pt x="54" y="1249"/>
                      <a:pt x="54" y="1249"/>
                    </a:cubicBezTo>
                    <a:lnTo>
                      <a:pt x="136" y="28"/>
                    </a:lnTo>
                    <a:cubicBezTo>
                      <a:pt x="136" y="28"/>
                      <a:pt x="136" y="1"/>
                      <a:pt x="81" y="1"/>
                    </a:cubicBez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363;p44">
                <a:extLst>
                  <a:ext uri="{FF2B5EF4-FFF2-40B4-BE49-F238E27FC236}">
                    <a16:creationId xmlns:a16="http://schemas.microsoft.com/office/drawing/2014/main" xmlns="" id="{4100048E-48EF-2262-435D-82F32F016D1F}"/>
                  </a:ext>
                </a:extLst>
              </p:cNvPr>
              <p:cNvSpPr/>
              <p:nvPr/>
            </p:nvSpPr>
            <p:spPr>
              <a:xfrm>
                <a:off x="9778725" y="1529300"/>
                <a:ext cx="3425" cy="32575"/>
              </a:xfrm>
              <a:custGeom>
                <a:avLst/>
                <a:gdLst/>
                <a:ahLst/>
                <a:cxnLst/>
                <a:rect l="l" t="t" r="r" b="b"/>
                <a:pathLst>
                  <a:path w="137" h="1303" extrusionOk="0">
                    <a:moveTo>
                      <a:pt x="109" y="1"/>
                    </a:moveTo>
                    <a:cubicBezTo>
                      <a:pt x="109" y="1"/>
                      <a:pt x="82" y="1"/>
                      <a:pt x="82" y="28"/>
                    </a:cubicBezTo>
                    <a:lnTo>
                      <a:pt x="0" y="1249"/>
                    </a:lnTo>
                    <a:cubicBezTo>
                      <a:pt x="0" y="1249"/>
                      <a:pt x="0" y="1303"/>
                      <a:pt x="55" y="1303"/>
                    </a:cubicBezTo>
                    <a:cubicBezTo>
                      <a:pt x="82" y="1303"/>
                      <a:pt x="82" y="1249"/>
                      <a:pt x="82" y="1249"/>
                    </a:cubicBezTo>
                    <a:lnTo>
                      <a:pt x="136" y="28"/>
                    </a:lnTo>
                    <a:cubicBezTo>
                      <a:pt x="136" y="28"/>
                      <a:pt x="136" y="1"/>
                      <a:pt x="109" y="1"/>
                    </a:cubicBez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364;p44">
                <a:extLst>
                  <a:ext uri="{FF2B5EF4-FFF2-40B4-BE49-F238E27FC236}">
                    <a16:creationId xmlns:a16="http://schemas.microsoft.com/office/drawing/2014/main" xmlns="" id="{244FF2B6-686E-FB66-650F-E40D44B424D5}"/>
                  </a:ext>
                </a:extLst>
              </p:cNvPr>
              <p:cNvSpPr/>
              <p:nvPr/>
            </p:nvSpPr>
            <p:spPr>
              <a:xfrm>
                <a:off x="9704800" y="1526600"/>
                <a:ext cx="92925" cy="2725"/>
              </a:xfrm>
              <a:custGeom>
                <a:avLst/>
                <a:gdLst/>
                <a:ahLst/>
                <a:cxnLst/>
                <a:rect l="l" t="t" r="r" b="b"/>
                <a:pathLst>
                  <a:path w="3717" h="109" extrusionOk="0">
                    <a:moveTo>
                      <a:pt x="55" y="0"/>
                    </a:moveTo>
                    <a:cubicBezTo>
                      <a:pt x="1" y="0"/>
                      <a:pt x="1" y="0"/>
                      <a:pt x="1" y="55"/>
                    </a:cubicBezTo>
                    <a:cubicBezTo>
                      <a:pt x="1" y="55"/>
                      <a:pt x="1" y="82"/>
                      <a:pt x="55" y="82"/>
                    </a:cubicBezTo>
                    <a:lnTo>
                      <a:pt x="3690" y="109"/>
                    </a:lnTo>
                    <a:cubicBezTo>
                      <a:pt x="3690" y="109"/>
                      <a:pt x="3717" y="109"/>
                      <a:pt x="3717" y="82"/>
                    </a:cubicBezTo>
                    <a:cubicBezTo>
                      <a:pt x="3717" y="82"/>
                      <a:pt x="3717" y="55"/>
                      <a:pt x="3690" y="55"/>
                    </a:cubicBezTo>
                    <a:lnTo>
                      <a:pt x="55" y="0"/>
                    </a:lnTo>
                    <a:close/>
                  </a:path>
                </a:pathLst>
              </a:custGeom>
              <a:solidFill>
                <a:srgbClr val="043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365;p44">
                <a:extLst>
                  <a:ext uri="{FF2B5EF4-FFF2-40B4-BE49-F238E27FC236}">
                    <a16:creationId xmlns:a16="http://schemas.microsoft.com/office/drawing/2014/main" xmlns="" id="{24FFEBCD-6857-9631-DE23-47E5559BE3C1}"/>
                  </a:ext>
                </a:extLst>
              </p:cNvPr>
              <p:cNvSpPr/>
              <p:nvPr/>
            </p:nvSpPr>
            <p:spPr>
              <a:xfrm>
                <a:off x="9824825" y="1334700"/>
                <a:ext cx="231950" cy="119800"/>
              </a:xfrm>
              <a:custGeom>
                <a:avLst/>
                <a:gdLst/>
                <a:ahLst/>
                <a:cxnLst/>
                <a:rect l="l" t="t" r="r" b="b"/>
                <a:pathLst>
                  <a:path w="9278" h="4792" extrusionOk="0">
                    <a:moveTo>
                      <a:pt x="2442" y="0"/>
                    </a:moveTo>
                    <a:cubicBezTo>
                      <a:pt x="2442" y="0"/>
                      <a:pt x="2306" y="407"/>
                      <a:pt x="2306" y="895"/>
                    </a:cubicBezTo>
                    <a:cubicBezTo>
                      <a:pt x="1547" y="1167"/>
                      <a:pt x="652" y="1492"/>
                      <a:pt x="1" y="1682"/>
                    </a:cubicBezTo>
                    <a:cubicBezTo>
                      <a:pt x="1" y="2523"/>
                      <a:pt x="1059" y="3418"/>
                      <a:pt x="1737" y="3960"/>
                    </a:cubicBezTo>
                    <a:cubicBezTo>
                      <a:pt x="2496" y="4549"/>
                      <a:pt x="3587" y="4792"/>
                      <a:pt x="4620" y="4792"/>
                    </a:cubicBezTo>
                    <a:cubicBezTo>
                      <a:pt x="5063" y="4792"/>
                      <a:pt x="5496" y="4747"/>
                      <a:pt x="5887" y="4666"/>
                    </a:cubicBezTo>
                    <a:cubicBezTo>
                      <a:pt x="7460" y="4340"/>
                      <a:pt x="8925" y="3038"/>
                      <a:pt x="9277" y="1438"/>
                    </a:cubicBezTo>
                    <a:cubicBezTo>
                      <a:pt x="9277" y="1384"/>
                      <a:pt x="8301" y="1112"/>
                      <a:pt x="7650" y="950"/>
                    </a:cubicBezTo>
                    <a:cubicBezTo>
                      <a:pt x="7650" y="407"/>
                      <a:pt x="7514" y="0"/>
                      <a:pt x="7514" y="0"/>
                    </a:cubicBezTo>
                    <a:cubicBezTo>
                      <a:pt x="6158" y="0"/>
                      <a:pt x="5073" y="868"/>
                      <a:pt x="4992" y="1980"/>
                    </a:cubicBezTo>
                    <a:cubicBezTo>
                      <a:pt x="4883" y="868"/>
                      <a:pt x="3798" y="0"/>
                      <a:pt x="2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366;p44">
                <a:extLst>
                  <a:ext uri="{FF2B5EF4-FFF2-40B4-BE49-F238E27FC236}">
                    <a16:creationId xmlns:a16="http://schemas.microsoft.com/office/drawing/2014/main" xmlns="" id="{C55EA51A-1F5F-6458-4BB5-0587A60C5D37}"/>
                  </a:ext>
                </a:extLst>
              </p:cNvPr>
              <p:cNvSpPr/>
              <p:nvPr/>
            </p:nvSpPr>
            <p:spPr>
              <a:xfrm>
                <a:off x="9940800" y="1395725"/>
                <a:ext cx="19000" cy="18325"/>
              </a:xfrm>
              <a:custGeom>
                <a:avLst/>
                <a:gdLst/>
                <a:ahLst/>
                <a:cxnLst/>
                <a:rect l="l" t="t" r="r" b="b"/>
                <a:pathLst>
                  <a:path w="760" h="733" extrusionOk="0">
                    <a:moveTo>
                      <a:pt x="380" y="55"/>
                    </a:moveTo>
                    <a:cubicBezTo>
                      <a:pt x="542" y="55"/>
                      <a:pt x="678" y="190"/>
                      <a:pt x="678" y="353"/>
                    </a:cubicBezTo>
                    <a:cubicBezTo>
                      <a:pt x="678" y="543"/>
                      <a:pt x="542" y="679"/>
                      <a:pt x="380" y="679"/>
                    </a:cubicBezTo>
                    <a:cubicBezTo>
                      <a:pt x="217" y="679"/>
                      <a:pt x="81" y="543"/>
                      <a:pt x="81" y="353"/>
                    </a:cubicBezTo>
                    <a:cubicBezTo>
                      <a:pt x="81" y="190"/>
                      <a:pt x="217" y="55"/>
                      <a:pt x="380" y="55"/>
                    </a:cubicBezTo>
                    <a:close/>
                    <a:moveTo>
                      <a:pt x="380" y="0"/>
                    </a:moveTo>
                    <a:cubicBezTo>
                      <a:pt x="163" y="0"/>
                      <a:pt x="0" y="163"/>
                      <a:pt x="0" y="353"/>
                    </a:cubicBezTo>
                    <a:cubicBezTo>
                      <a:pt x="0" y="570"/>
                      <a:pt x="163" y="733"/>
                      <a:pt x="380" y="733"/>
                    </a:cubicBezTo>
                    <a:cubicBezTo>
                      <a:pt x="570" y="733"/>
                      <a:pt x="759" y="570"/>
                      <a:pt x="759" y="353"/>
                    </a:cubicBezTo>
                    <a:cubicBezTo>
                      <a:pt x="759" y="163"/>
                      <a:pt x="570" y="0"/>
                      <a:pt x="3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367;p44">
                <a:extLst>
                  <a:ext uri="{FF2B5EF4-FFF2-40B4-BE49-F238E27FC236}">
                    <a16:creationId xmlns:a16="http://schemas.microsoft.com/office/drawing/2014/main" xmlns="" id="{5F891178-FD19-B12B-3C93-E4AE0915C17D}"/>
                  </a:ext>
                </a:extLst>
              </p:cNvPr>
              <p:cNvSpPr/>
              <p:nvPr/>
            </p:nvSpPr>
            <p:spPr>
              <a:xfrm>
                <a:off x="9944850" y="1424875"/>
                <a:ext cx="11550" cy="10200"/>
              </a:xfrm>
              <a:custGeom>
                <a:avLst/>
                <a:gdLst/>
                <a:ahLst/>
                <a:cxnLst/>
                <a:rect l="l" t="t" r="r" b="b"/>
                <a:pathLst>
                  <a:path w="462" h="408" extrusionOk="0">
                    <a:moveTo>
                      <a:pt x="218" y="82"/>
                    </a:moveTo>
                    <a:cubicBezTo>
                      <a:pt x="326" y="82"/>
                      <a:pt x="353" y="136"/>
                      <a:pt x="353" y="218"/>
                    </a:cubicBezTo>
                    <a:cubicBezTo>
                      <a:pt x="353" y="272"/>
                      <a:pt x="272" y="353"/>
                      <a:pt x="218" y="353"/>
                    </a:cubicBezTo>
                    <a:cubicBezTo>
                      <a:pt x="136" y="353"/>
                      <a:pt x="82" y="272"/>
                      <a:pt x="82" y="218"/>
                    </a:cubicBezTo>
                    <a:cubicBezTo>
                      <a:pt x="82" y="136"/>
                      <a:pt x="136" y="82"/>
                      <a:pt x="218" y="82"/>
                    </a:cubicBezTo>
                    <a:close/>
                    <a:moveTo>
                      <a:pt x="218" y="1"/>
                    </a:moveTo>
                    <a:cubicBezTo>
                      <a:pt x="109" y="1"/>
                      <a:pt x="1" y="109"/>
                      <a:pt x="1" y="218"/>
                    </a:cubicBezTo>
                    <a:cubicBezTo>
                      <a:pt x="1" y="326"/>
                      <a:pt x="109" y="408"/>
                      <a:pt x="218" y="408"/>
                    </a:cubicBezTo>
                    <a:cubicBezTo>
                      <a:pt x="353" y="408"/>
                      <a:pt x="462" y="353"/>
                      <a:pt x="408" y="218"/>
                    </a:cubicBezTo>
                    <a:cubicBezTo>
                      <a:pt x="408" y="109"/>
                      <a:pt x="326"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368;p44">
                <a:extLst>
                  <a:ext uri="{FF2B5EF4-FFF2-40B4-BE49-F238E27FC236}">
                    <a16:creationId xmlns:a16="http://schemas.microsoft.com/office/drawing/2014/main" xmlns="" id="{FD09366F-3109-26C3-0FBB-B2492A828BE1}"/>
                  </a:ext>
                </a:extLst>
              </p:cNvPr>
              <p:cNvSpPr/>
              <p:nvPr/>
            </p:nvSpPr>
            <p:spPr>
              <a:xfrm>
                <a:off x="9797025" y="1514400"/>
                <a:ext cx="20375" cy="128850"/>
              </a:xfrm>
              <a:custGeom>
                <a:avLst/>
                <a:gdLst/>
                <a:ahLst/>
                <a:cxnLst/>
                <a:rect l="l" t="t" r="r" b="b"/>
                <a:pathLst>
                  <a:path w="815" h="5154" extrusionOk="0">
                    <a:moveTo>
                      <a:pt x="55" y="0"/>
                    </a:moveTo>
                    <a:lnTo>
                      <a:pt x="1" y="2523"/>
                    </a:lnTo>
                    <a:lnTo>
                      <a:pt x="136" y="5154"/>
                    </a:lnTo>
                    <a:lnTo>
                      <a:pt x="814" y="3662"/>
                    </a:lnTo>
                    <a:lnTo>
                      <a:pt x="55" y="0"/>
                    </a:lnTo>
                    <a:close/>
                  </a:path>
                </a:pathLst>
              </a:custGeom>
              <a:solidFill>
                <a:srgbClr val="02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369;p44">
                <a:extLst>
                  <a:ext uri="{FF2B5EF4-FFF2-40B4-BE49-F238E27FC236}">
                    <a16:creationId xmlns:a16="http://schemas.microsoft.com/office/drawing/2014/main" xmlns="" id="{780BBBD4-963F-3544-8C4C-2C4999A61A24}"/>
                  </a:ext>
                </a:extLst>
              </p:cNvPr>
              <p:cNvSpPr/>
              <p:nvPr/>
            </p:nvSpPr>
            <p:spPr>
              <a:xfrm>
                <a:off x="10063858" y="1514399"/>
                <a:ext cx="39010" cy="128850"/>
              </a:xfrm>
              <a:custGeom>
                <a:avLst/>
                <a:gdLst/>
                <a:ahLst/>
                <a:cxnLst/>
                <a:rect l="l" t="t" r="r" b="b"/>
                <a:pathLst>
                  <a:path w="788" h="5154" extrusionOk="0">
                    <a:moveTo>
                      <a:pt x="706" y="0"/>
                    </a:moveTo>
                    <a:lnTo>
                      <a:pt x="1" y="3662"/>
                    </a:lnTo>
                    <a:lnTo>
                      <a:pt x="652" y="5154"/>
                    </a:lnTo>
                    <a:lnTo>
                      <a:pt x="787" y="2523"/>
                    </a:lnTo>
                    <a:lnTo>
                      <a:pt x="706" y="0"/>
                    </a:lnTo>
                    <a:close/>
                  </a:path>
                </a:pathLst>
              </a:custGeom>
              <a:solidFill>
                <a:srgbClr val="02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6" name="Imagem 195">
            <a:extLst>
              <a:ext uri="{FF2B5EF4-FFF2-40B4-BE49-F238E27FC236}">
                <a16:creationId xmlns:a16="http://schemas.microsoft.com/office/drawing/2014/main" xmlns="" id="{4EA2AD62-5C67-1CC4-C2BD-E3D6DC524DA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197" name="Picture 2" descr="Identidade Visual :: EE - ESCOLA DE ENFERMAGEM">
            <a:extLst>
              <a:ext uri="{FF2B5EF4-FFF2-40B4-BE49-F238E27FC236}">
                <a16:creationId xmlns:a16="http://schemas.microsoft.com/office/drawing/2014/main" xmlns="" id="{79EA0460-6516-85A4-99C1-07EC88EB5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3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00B9D0-EFDF-940B-7915-09367BCC2A29}"/>
              </a:ext>
            </a:extLst>
          </p:cNvPr>
          <p:cNvSpPr>
            <a:spLocks noGrp="1"/>
          </p:cNvSpPr>
          <p:nvPr>
            <p:ph type="title"/>
          </p:nvPr>
        </p:nvSpPr>
        <p:spPr>
          <a:xfrm>
            <a:off x="831200" y="453133"/>
            <a:ext cx="11360800" cy="763600"/>
          </a:xfrm>
        </p:spPr>
        <p:txBody>
          <a:bodyPr/>
          <a:lstStyle/>
          <a:p>
            <a:pPr algn="l"/>
            <a:r>
              <a:rPr lang="pt-BR" sz="9600" dirty="0">
                <a:solidFill>
                  <a:srgbClr val="000000"/>
                </a:solidFill>
                <a:latin typeface="Arial Rounded MT Bold" panose="020F0704030504030204" pitchFamily="34" charset="0"/>
              </a:rPr>
              <a:t>Objective</a:t>
            </a:r>
          </a:p>
        </p:txBody>
      </p:sp>
      <p:grpSp>
        <p:nvGrpSpPr>
          <p:cNvPr id="7" name="Google Shape;2832;p35">
            <a:extLst>
              <a:ext uri="{FF2B5EF4-FFF2-40B4-BE49-F238E27FC236}">
                <a16:creationId xmlns:a16="http://schemas.microsoft.com/office/drawing/2014/main" xmlns="" id="{EF8352E4-2731-02EC-B099-928B3D5403A3}"/>
              </a:ext>
            </a:extLst>
          </p:cNvPr>
          <p:cNvGrpSpPr/>
          <p:nvPr/>
        </p:nvGrpSpPr>
        <p:grpSpPr>
          <a:xfrm>
            <a:off x="8161362" y="1364776"/>
            <a:ext cx="4325594" cy="4203511"/>
            <a:chOff x="2809402" y="-1097998"/>
            <a:chExt cx="1507054" cy="1507189"/>
          </a:xfrm>
        </p:grpSpPr>
        <p:sp>
          <p:nvSpPr>
            <p:cNvPr id="8" name="Google Shape;2833;p35">
              <a:extLst>
                <a:ext uri="{FF2B5EF4-FFF2-40B4-BE49-F238E27FC236}">
                  <a16:creationId xmlns:a16="http://schemas.microsoft.com/office/drawing/2014/main" xmlns="" id="{E365641A-26C1-FA4F-1020-78D7B124ABA7}"/>
                </a:ext>
              </a:extLst>
            </p:cNvPr>
            <p:cNvSpPr/>
            <p:nvPr/>
          </p:nvSpPr>
          <p:spPr>
            <a:xfrm>
              <a:off x="2809402" y="-1097998"/>
              <a:ext cx="1507054" cy="1507189"/>
            </a:xfrm>
            <a:custGeom>
              <a:avLst/>
              <a:gdLst/>
              <a:ahLst/>
              <a:cxnLst/>
              <a:rect l="l" t="t" r="r" b="b"/>
              <a:pathLst>
                <a:path w="9494" h="9495" extrusionOk="0">
                  <a:moveTo>
                    <a:pt x="9493" y="4748"/>
                  </a:moveTo>
                  <a:cubicBezTo>
                    <a:pt x="9493" y="7379"/>
                    <a:pt x="7351" y="9494"/>
                    <a:pt x="4747" y="9494"/>
                  </a:cubicBezTo>
                  <a:cubicBezTo>
                    <a:pt x="2143" y="9494"/>
                    <a:pt x="0" y="7379"/>
                    <a:pt x="0" y="4748"/>
                  </a:cubicBezTo>
                  <a:cubicBezTo>
                    <a:pt x="0" y="2144"/>
                    <a:pt x="2143" y="1"/>
                    <a:pt x="4747" y="1"/>
                  </a:cubicBezTo>
                  <a:cubicBezTo>
                    <a:pt x="7405" y="1"/>
                    <a:pt x="9493" y="2144"/>
                    <a:pt x="9493" y="4748"/>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9" name="Google Shape;2834;p35">
              <a:extLst>
                <a:ext uri="{FF2B5EF4-FFF2-40B4-BE49-F238E27FC236}">
                  <a16:creationId xmlns:a16="http://schemas.microsoft.com/office/drawing/2014/main" xmlns="" id="{7D2E46C9-A31D-B6A4-83AE-B83A29B799DC}"/>
                </a:ext>
              </a:extLst>
            </p:cNvPr>
            <p:cNvSpPr/>
            <p:nvPr/>
          </p:nvSpPr>
          <p:spPr>
            <a:xfrm>
              <a:off x="3106396" y="146309"/>
              <a:ext cx="968934" cy="262865"/>
            </a:xfrm>
            <a:custGeom>
              <a:avLst/>
              <a:gdLst/>
              <a:ahLst/>
              <a:cxnLst/>
              <a:rect l="l" t="t" r="r" b="b"/>
              <a:pathLst>
                <a:path w="6104" h="1656" extrusionOk="0">
                  <a:moveTo>
                    <a:pt x="2876" y="1655"/>
                  </a:moveTo>
                  <a:cubicBezTo>
                    <a:pt x="4123" y="1655"/>
                    <a:pt x="5263" y="1194"/>
                    <a:pt x="6103" y="408"/>
                  </a:cubicBezTo>
                  <a:cubicBezTo>
                    <a:pt x="5452" y="245"/>
                    <a:pt x="4503" y="82"/>
                    <a:pt x="3228" y="28"/>
                  </a:cubicBezTo>
                  <a:cubicBezTo>
                    <a:pt x="1655" y="1"/>
                    <a:pt x="597" y="381"/>
                    <a:pt x="1" y="679"/>
                  </a:cubicBezTo>
                  <a:cubicBezTo>
                    <a:pt x="814" y="1330"/>
                    <a:pt x="1791" y="1655"/>
                    <a:pt x="2876" y="1655"/>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0" name="Google Shape;2835;p35">
              <a:extLst>
                <a:ext uri="{FF2B5EF4-FFF2-40B4-BE49-F238E27FC236}">
                  <a16:creationId xmlns:a16="http://schemas.microsoft.com/office/drawing/2014/main" xmlns="" id="{154AB969-47F6-A7AD-1C06-3BBFA470A9E5}"/>
                </a:ext>
              </a:extLst>
            </p:cNvPr>
            <p:cNvSpPr/>
            <p:nvPr/>
          </p:nvSpPr>
          <p:spPr>
            <a:xfrm>
              <a:off x="3778005" y="-719103"/>
              <a:ext cx="120799" cy="383345"/>
            </a:xfrm>
            <a:custGeom>
              <a:avLst/>
              <a:gdLst/>
              <a:ahLst/>
              <a:cxnLst/>
              <a:rect l="l" t="t" r="r" b="b"/>
              <a:pathLst>
                <a:path w="761" h="2415" extrusionOk="0">
                  <a:moveTo>
                    <a:pt x="1" y="326"/>
                  </a:moveTo>
                  <a:lnTo>
                    <a:pt x="652" y="2415"/>
                  </a:lnTo>
                  <a:cubicBezTo>
                    <a:pt x="652" y="2415"/>
                    <a:pt x="760" y="2144"/>
                    <a:pt x="760" y="1384"/>
                  </a:cubicBezTo>
                  <a:cubicBezTo>
                    <a:pt x="760" y="652"/>
                    <a:pt x="489" y="1"/>
                    <a:pt x="489" y="1"/>
                  </a:cubicBezTo>
                  <a:close/>
                </a:path>
              </a:pathLst>
            </a:custGeom>
            <a:solidFill>
              <a:srgbClr val="0E2A47"/>
            </a:solidFill>
            <a:ln>
              <a:noFill/>
            </a:ln>
          </p:spPr>
          <p:txBody>
            <a:bodyPr spcFirstLastPara="1" wrap="square" lIns="121900" tIns="121900" rIns="121900" bIns="121900" anchor="ctr" anchorCtr="0">
              <a:noAutofit/>
            </a:bodyPr>
            <a:lstStyle/>
            <a:p>
              <a:endParaRPr sz="2400"/>
            </a:p>
          </p:txBody>
        </p:sp>
        <p:sp>
          <p:nvSpPr>
            <p:cNvPr id="11" name="Google Shape;2836;p35">
              <a:extLst>
                <a:ext uri="{FF2B5EF4-FFF2-40B4-BE49-F238E27FC236}">
                  <a16:creationId xmlns:a16="http://schemas.microsoft.com/office/drawing/2014/main" xmlns="" id="{E7135EBE-EBEA-C745-DF05-CD30089B679F}"/>
                </a:ext>
              </a:extLst>
            </p:cNvPr>
            <p:cNvSpPr/>
            <p:nvPr/>
          </p:nvSpPr>
          <p:spPr>
            <a:xfrm>
              <a:off x="3123698" y="-977361"/>
              <a:ext cx="809561" cy="805263"/>
            </a:xfrm>
            <a:custGeom>
              <a:avLst/>
              <a:gdLst/>
              <a:ahLst/>
              <a:cxnLst/>
              <a:rect l="l" t="t" r="r" b="b"/>
              <a:pathLst>
                <a:path w="5100" h="5073" extrusionOk="0">
                  <a:moveTo>
                    <a:pt x="4231" y="679"/>
                  </a:moveTo>
                  <a:cubicBezTo>
                    <a:pt x="3391" y="462"/>
                    <a:pt x="2089" y="0"/>
                    <a:pt x="1085" y="706"/>
                  </a:cubicBezTo>
                  <a:cubicBezTo>
                    <a:pt x="54" y="1411"/>
                    <a:pt x="298" y="2116"/>
                    <a:pt x="298" y="2116"/>
                  </a:cubicBezTo>
                  <a:cubicBezTo>
                    <a:pt x="298" y="2116"/>
                    <a:pt x="0" y="3093"/>
                    <a:pt x="298" y="3825"/>
                  </a:cubicBezTo>
                  <a:cubicBezTo>
                    <a:pt x="624" y="4557"/>
                    <a:pt x="760" y="4639"/>
                    <a:pt x="760" y="4639"/>
                  </a:cubicBezTo>
                  <a:lnTo>
                    <a:pt x="1139" y="5073"/>
                  </a:lnTo>
                  <a:lnTo>
                    <a:pt x="4096" y="2143"/>
                  </a:lnTo>
                  <a:lnTo>
                    <a:pt x="4204" y="1899"/>
                  </a:lnTo>
                  <a:cubicBezTo>
                    <a:pt x="4204" y="1899"/>
                    <a:pt x="4828" y="1791"/>
                    <a:pt x="4964" y="1519"/>
                  </a:cubicBezTo>
                  <a:cubicBezTo>
                    <a:pt x="5099" y="1248"/>
                    <a:pt x="5072" y="868"/>
                    <a:pt x="4231" y="679"/>
                  </a:cubicBezTo>
                  <a:close/>
                </a:path>
              </a:pathLst>
            </a:custGeom>
            <a:solidFill>
              <a:srgbClr val="0E2A47"/>
            </a:solidFill>
            <a:ln>
              <a:noFill/>
            </a:ln>
          </p:spPr>
          <p:txBody>
            <a:bodyPr spcFirstLastPara="1" wrap="square" lIns="121900" tIns="121900" rIns="121900" bIns="121900" anchor="ctr" anchorCtr="0">
              <a:noAutofit/>
            </a:bodyPr>
            <a:lstStyle/>
            <a:p>
              <a:endParaRPr sz="2400"/>
            </a:p>
          </p:txBody>
        </p:sp>
        <p:sp>
          <p:nvSpPr>
            <p:cNvPr id="12" name="Google Shape;2837;p35">
              <a:extLst>
                <a:ext uri="{FF2B5EF4-FFF2-40B4-BE49-F238E27FC236}">
                  <a16:creationId xmlns:a16="http://schemas.microsoft.com/office/drawing/2014/main" xmlns="" id="{9ACC5409-268F-D260-810B-1B01BD5805EC}"/>
                </a:ext>
              </a:extLst>
            </p:cNvPr>
            <p:cNvSpPr/>
            <p:nvPr/>
          </p:nvSpPr>
          <p:spPr>
            <a:xfrm>
              <a:off x="3859912" y="-434812"/>
              <a:ext cx="107783" cy="249849"/>
            </a:xfrm>
            <a:custGeom>
              <a:avLst/>
              <a:gdLst/>
              <a:ahLst/>
              <a:cxnLst/>
              <a:rect l="l" t="t" r="r" b="b"/>
              <a:pathLst>
                <a:path w="679" h="1574" extrusionOk="0">
                  <a:moveTo>
                    <a:pt x="380" y="27"/>
                  </a:moveTo>
                  <a:cubicBezTo>
                    <a:pt x="163" y="0"/>
                    <a:pt x="0" y="271"/>
                    <a:pt x="0" y="271"/>
                  </a:cubicBezTo>
                  <a:lnTo>
                    <a:pt x="54" y="1573"/>
                  </a:lnTo>
                  <a:cubicBezTo>
                    <a:pt x="54" y="1573"/>
                    <a:pt x="380" y="1356"/>
                    <a:pt x="543" y="949"/>
                  </a:cubicBezTo>
                  <a:cubicBezTo>
                    <a:pt x="678" y="515"/>
                    <a:pt x="570" y="81"/>
                    <a:pt x="380" y="27"/>
                  </a:cubicBezTo>
                  <a:close/>
                </a:path>
              </a:pathLst>
            </a:custGeom>
            <a:solidFill>
              <a:srgbClr val="FFB699"/>
            </a:solidFill>
            <a:ln>
              <a:noFill/>
            </a:ln>
          </p:spPr>
          <p:txBody>
            <a:bodyPr spcFirstLastPara="1" wrap="square" lIns="121900" tIns="121900" rIns="121900" bIns="121900" anchor="ctr" anchorCtr="0">
              <a:noAutofit/>
            </a:bodyPr>
            <a:lstStyle/>
            <a:p>
              <a:endParaRPr sz="2400"/>
            </a:p>
          </p:txBody>
        </p:sp>
        <p:sp>
          <p:nvSpPr>
            <p:cNvPr id="13" name="Google Shape;2838;p35">
              <a:extLst>
                <a:ext uri="{FF2B5EF4-FFF2-40B4-BE49-F238E27FC236}">
                  <a16:creationId xmlns:a16="http://schemas.microsoft.com/office/drawing/2014/main" xmlns="" id="{7BBDC7DF-5EEB-A01B-5B0B-9871FA324116}"/>
                </a:ext>
              </a:extLst>
            </p:cNvPr>
            <p:cNvSpPr/>
            <p:nvPr/>
          </p:nvSpPr>
          <p:spPr>
            <a:xfrm>
              <a:off x="3364658" y="-120521"/>
              <a:ext cx="404939" cy="387631"/>
            </a:xfrm>
            <a:custGeom>
              <a:avLst/>
              <a:gdLst/>
              <a:ahLst/>
              <a:cxnLst/>
              <a:rect l="l" t="t" r="r" b="b"/>
              <a:pathLst>
                <a:path w="2551" h="2442" extrusionOk="0">
                  <a:moveTo>
                    <a:pt x="1" y="0"/>
                  </a:moveTo>
                  <a:lnTo>
                    <a:pt x="191" y="1926"/>
                  </a:lnTo>
                  <a:cubicBezTo>
                    <a:pt x="1086" y="2360"/>
                    <a:pt x="1954" y="2441"/>
                    <a:pt x="2551" y="1926"/>
                  </a:cubicBezTo>
                  <a:lnTo>
                    <a:pt x="2307" y="895"/>
                  </a:lnTo>
                  <a:close/>
                </a:path>
              </a:pathLst>
            </a:custGeom>
            <a:solidFill>
              <a:srgbClr val="FFB699"/>
            </a:solidFill>
            <a:ln>
              <a:noFill/>
            </a:ln>
          </p:spPr>
          <p:txBody>
            <a:bodyPr spcFirstLastPara="1" wrap="square" lIns="121900" tIns="121900" rIns="121900" bIns="121900" anchor="ctr" anchorCtr="0">
              <a:noAutofit/>
            </a:bodyPr>
            <a:lstStyle/>
            <a:p>
              <a:endParaRPr sz="2400"/>
            </a:p>
          </p:txBody>
        </p:sp>
        <p:sp>
          <p:nvSpPr>
            <p:cNvPr id="14" name="Google Shape;2839;p35">
              <a:extLst>
                <a:ext uri="{FF2B5EF4-FFF2-40B4-BE49-F238E27FC236}">
                  <a16:creationId xmlns:a16="http://schemas.microsoft.com/office/drawing/2014/main" xmlns="" id="{9E690DD7-E872-A647-6B64-58DE789C9922}"/>
                </a:ext>
              </a:extLst>
            </p:cNvPr>
            <p:cNvSpPr/>
            <p:nvPr/>
          </p:nvSpPr>
          <p:spPr>
            <a:xfrm>
              <a:off x="3175287" y="-671642"/>
              <a:ext cx="736383" cy="783675"/>
            </a:xfrm>
            <a:custGeom>
              <a:avLst/>
              <a:gdLst/>
              <a:ahLst/>
              <a:cxnLst/>
              <a:rect l="l" t="t" r="r" b="b"/>
              <a:pathLst>
                <a:path w="4639" h="4937" extrusionOk="0">
                  <a:moveTo>
                    <a:pt x="3906" y="0"/>
                  </a:moveTo>
                  <a:lnTo>
                    <a:pt x="3418" y="0"/>
                  </a:lnTo>
                  <a:cubicBezTo>
                    <a:pt x="3527" y="787"/>
                    <a:pt x="1791" y="624"/>
                    <a:pt x="1330" y="271"/>
                  </a:cubicBezTo>
                  <a:cubicBezTo>
                    <a:pt x="1357" y="1167"/>
                    <a:pt x="1330" y="1926"/>
                    <a:pt x="841" y="2143"/>
                  </a:cubicBezTo>
                  <a:cubicBezTo>
                    <a:pt x="841" y="2143"/>
                    <a:pt x="841" y="2523"/>
                    <a:pt x="868" y="2713"/>
                  </a:cubicBezTo>
                  <a:cubicBezTo>
                    <a:pt x="923" y="2930"/>
                    <a:pt x="923" y="2957"/>
                    <a:pt x="923" y="2957"/>
                  </a:cubicBezTo>
                  <a:cubicBezTo>
                    <a:pt x="923" y="2957"/>
                    <a:pt x="706" y="2794"/>
                    <a:pt x="597" y="2523"/>
                  </a:cubicBezTo>
                  <a:cubicBezTo>
                    <a:pt x="516" y="2224"/>
                    <a:pt x="326" y="2035"/>
                    <a:pt x="163" y="2197"/>
                  </a:cubicBezTo>
                  <a:cubicBezTo>
                    <a:pt x="1" y="2360"/>
                    <a:pt x="163" y="3147"/>
                    <a:pt x="652" y="3418"/>
                  </a:cubicBezTo>
                  <a:cubicBezTo>
                    <a:pt x="1113" y="3662"/>
                    <a:pt x="1140" y="3635"/>
                    <a:pt x="1140" y="3635"/>
                  </a:cubicBezTo>
                  <a:cubicBezTo>
                    <a:pt x="1140" y="3635"/>
                    <a:pt x="1519" y="4340"/>
                    <a:pt x="1953" y="4584"/>
                  </a:cubicBezTo>
                  <a:cubicBezTo>
                    <a:pt x="2415" y="4855"/>
                    <a:pt x="3310" y="4937"/>
                    <a:pt x="3771" y="4774"/>
                  </a:cubicBezTo>
                  <a:cubicBezTo>
                    <a:pt x="4178" y="4611"/>
                    <a:pt x="4530" y="4096"/>
                    <a:pt x="4612" y="3445"/>
                  </a:cubicBezTo>
                  <a:cubicBezTo>
                    <a:pt x="4639" y="2848"/>
                    <a:pt x="4367" y="1546"/>
                    <a:pt x="4367" y="1546"/>
                  </a:cubicBezTo>
                  <a:cubicBezTo>
                    <a:pt x="4286" y="1112"/>
                    <a:pt x="4150" y="407"/>
                    <a:pt x="3906" y="0"/>
                  </a:cubicBezTo>
                  <a:close/>
                </a:path>
              </a:pathLst>
            </a:custGeom>
            <a:solidFill>
              <a:srgbClr val="FFB699"/>
            </a:solidFill>
            <a:ln>
              <a:noFill/>
            </a:ln>
          </p:spPr>
          <p:txBody>
            <a:bodyPr spcFirstLastPara="1" wrap="square" lIns="121900" tIns="121900" rIns="121900" bIns="121900" anchor="ctr" anchorCtr="0">
              <a:noAutofit/>
            </a:bodyPr>
            <a:lstStyle/>
            <a:p>
              <a:endParaRPr sz="2400"/>
            </a:p>
          </p:txBody>
        </p:sp>
        <p:sp>
          <p:nvSpPr>
            <p:cNvPr id="15" name="Google Shape;2840;p35">
              <a:extLst>
                <a:ext uri="{FF2B5EF4-FFF2-40B4-BE49-F238E27FC236}">
                  <a16:creationId xmlns:a16="http://schemas.microsoft.com/office/drawing/2014/main" xmlns="" id="{E41A245B-2144-518F-3B75-48FF3B581D43}"/>
                </a:ext>
              </a:extLst>
            </p:cNvPr>
            <p:cNvSpPr/>
            <p:nvPr/>
          </p:nvSpPr>
          <p:spPr>
            <a:xfrm>
              <a:off x="3317355" y="-391796"/>
              <a:ext cx="590027" cy="508111"/>
            </a:xfrm>
            <a:custGeom>
              <a:avLst/>
              <a:gdLst/>
              <a:ahLst/>
              <a:cxnLst/>
              <a:rect l="l" t="t" r="r" b="b"/>
              <a:pathLst>
                <a:path w="3717" h="3201" extrusionOk="0">
                  <a:moveTo>
                    <a:pt x="3472" y="0"/>
                  </a:moveTo>
                  <a:cubicBezTo>
                    <a:pt x="3472" y="0"/>
                    <a:pt x="3147" y="434"/>
                    <a:pt x="2306" y="651"/>
                  </a:cubicBezTo>
                  <a:cubicBezTo>
                    <a:pt x="1438" y="814"/>
                    <a:pt x="1" y="624"/>
                    <a:pt x="1" y="624"/>
                  </a:cubicBezTo>
                  <a:cubicBezTo>
                    <a:pt x="1" y="624"/>
                    <a:pt x="55" y="1384"/>
                    <a:pt x="272" y="1926"/>
                  </a:cubicBezTo>
                  <a:cubicBezTo>
                    <a:pt x="462" y="2441"/>
                    <a:pt x="977" y="2740"/>
                    <a:pt x="977" y="2794"/>
                  </a:cubicBezTo>
                  <a:cubicBezTo>
                    <a:pt x="1004" y="2821"/>
                    <a:pt x="1004" y="2821"/>
                    <a:pt x="1031" y="2821"/>
                  </a:cubicBezTo>
                  <a:cubicBezTo>
                    <a:pt x="1492" y="3092"/>
                    <a:pt x="2388" y="3201"/>
                    <a:pt x="2849" y="3011"/>
                  </a:cubicBezTo>
                  <a:cubicBezTo>
                    <a:pt x="3255" y="2848"/>
                    <a:pt x="3608" y="2333"/>
                    <a:pt x="3689" y="1709"/>
                  </a:cubicBezTo>
                  <a:cubicBezTo>
                    <a:pt x="3717" y="1248"/>
                    <a:pt x="3581" y="380"/>
                    <a:pt x="347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 name="Google Shape;2841;p35">
              <a:extLst>
                <a:ext uri="{FF2B5EF4-FFF2-40B4-BE49-F238E27FC236}">
                  <a16:creationId xmlns:a16="http://schemas.microsoft.com/office/drawing/2014/main" xmlns="" id="{76EA09E8-1E88-0CF2-0A47-45D6C3937E9A}"/>
                </a:ext>
              </a:extLst>
            </p:cNvPr>
            <p:cNvSpPr/>
            <p:nvPr/>
          </p:nvSpPr>
          <p:spPr>
            <a:xfrm>
              <a:off x="3252750" y="-310048"/>
              <a:ext cx="73337" cy="43176"/>
            </a:xfrm>
            <a:custGeom>
              <a:avLst/>
              <a:gdLst/>
              <a:ahLst/>
              <a:cxnLst/>
              <a:rect l="l" t="t" r="r" b="b"/>
              <a:pathLst>
                <a:path w="462" h="272" extrusionOk="0">
                  <a:moveTo>
                    <a:pt x="408" y="109"/>
                  </a:moveTo>
                  <a:lnTo>
                    <a:pt x="1" y="1"/>
                  </a:lnTo>
                  <a:lnTo>
                    <a:pt x="28" y="55"/>
                  </a:lnTo>
                  <a:lnTo>
                    <a:pt x="462" y="272"/>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7" name="Google Shape;2842;p35">
              <a:extLst>
                <a:ext uri="{FF2B5EF4-FFF2-40B4-BE49-F238E27FC236}">
                  <a16:creationId xmlns:a16="http://schemas.microsoft.com/office/drawing/2014/main" xmlns="" id="{A0077974-9820-4678-33E3-B633137F56AE}"/>
                </a:ext>
              </a:extLst>
            </p:cNvPr>
            <p:cNvSpPr/>
            <p:nvPr/>
          </p:nvSpPr>
          <p:spPr>
            <a:xfrm>
              <a:off x="3532600" y="-357351"/>
              <a:ext cx="51907" cy="56033"/>
            </a:xfrm>
            <a:custGeom>
              <a:avLst/>
              <a:gdLst/>
              <a:ahLst/>
              <a:cxnLst/>
              <a:rect l="l" t="t" r="r" b="b"/>
              <a:pathLst>
                <a:path w="327" h="353" extrusionOk="0">
                  <a:moveTo>
                    <a:pt x="299" y="163"/>
                  </a:moveTo>
                  <a:cubicBezTo>
                    <a:pt x="326" y="272"/>
                    <a:pt x="272" y="353"/>
                    <a:pt x="191" y="353"/>
                  </a:cubicBezTo>
                  <a:cubicBezTo>
                    <a:pt x="136" y="353"/>
                    <a:pt x="55" y="299"/>
                    <a:pt x="28" y="190"/>
                  </a:cubicBezTo>
                  <a:cubicBezTo>
                    <a:pt x="1" y="82"/>
                    <a:pt x="55" y="0"/>
                    <a:pt x="136" y="0"/>
                  </a:cubicBezTo>
                  <a:cubicBezTo>
                    <a:pt x="191" y="0"/>
                    <a:pt x="299" y="27"/>
                    <a:pt x="299" y="163"/>
                  </a:cubicBezTo>
                  <a:close/>
                </a:path>
              </a:pathLst>
            </a:custGeom>
            <a:solidFill>
              <a:srgbClr val="0E2A47"/>
            </a:solidFill>
            <a:ln>
              <a:noFill/>
            </a:ln>
          </p:spPr>
          <p:txBody>
            <a:bodyPr spcFirstLastPara="1" wrap="square" lIns="121900" tIns="121900" rIns="121900" bIns="121900" anchor="ctr" anchorCtr="0">
              <a:noAutofit/>
            </a:bodyPr>
            <a:lstStyle/>
            <a:p>
              <a:endParaRPr sz="2400"/>
            </a:p>
          </p:txBody>
        </p:sp>
        <p:sp>
          <p:nvSpPr>
            <p:cNvPr id="18" name="Google Shape;2843;p35">
              <a:extLst>
                <a:ext uri="{FF2B5EF4-FFF2-40B4-BE49-F238E27FC236}">
                  <a16:creationId xmlns:a16="http://schemas.microsoft.com/office/drawing/2014/main" xmlns="" id="{BCF355B2-5BEE-3981-DFF5-93670CF0BF4F}"/>
                </a:ext>
              </a:extLst>
            </p:cNvPr>
            <p:cNvSpPr/>
            <p:nvPr/>
          </p:nvSpPr>
          <p:spPr>
            <a:xfrm>
              <a:off x="3739273" y="-409097"/>
              <a:ext cx="56193" cy="60478"/>
            </a:xfrm>
            <a:custGeom>
              <a:avLst/>
              <a:gdLst/>
              <a:ahLst/>
              <a:cxnLst/>
              <a:rect l="l" t="t" r="r" b="b"/>
              <a:pathLst>
                <a:path w="354" h="381" extrusionOk="0">
                  <a:moveTo>
                    <a:pt x="326" y="191"/>
                  </a:moveTo>
                  <a:cubicBezTo>
                    <a:pt x="353" y="272"/>
                    <a:pt x="272" y="381"/>
                    <a:pt x="218" y="381"/>
                  </a:cubicBezTo>
                  <a:cubicBezTo>
                    <a:pt x="136" y="381"/>
                    <a:pt x="82" y="326"/>
                    <a:pt x="55" y="218"/>
                  </a:cubicBezTo>
                  <a:cubicBezTo>
                    <a:pt x="1" y="109"/>
                    <a:pt x="82" y="1"/>
                    <a:pt x="136" y="1"/>
                  </a:cubicBezTo>
                  <a:cubicBezTo>
                    <a:pt x="218" y="1"/>
                    <a:pt x="272" y="82"/>
                    <a:pt x="326" y="191"/>
                  </a:cubicBezTo>
                  <a:close/>
                </a:path>
              </a:pathLst>
            </a:custGeom>
            <a:solidFill>
              <a:srgbClr val="0E2A47"/>
            </a:solidFill>
            <a:ln>
              <a:noFill/>
            </a:ln>
          </p:spPr>
          <p:txBody>
            <a:bodyPr spcFirstLastPara="1" wrap="square" lIns="121900" tIns="121900" rIns="121900" bIns="121900" anchor="ctr" anchorCtr="0">
              <a:noAutofit/>
            </a:bodyPr>
            <a:lstStyle/>
            <a:p>
              <a:endParaRPr sz="2400"/>
            </a:p>
          </p:txBody>
        </p:sp>
        <p:sp>
          <p:nvSpPr>
            <p:cNvPr id="19" name="Google Shape;2844;p35">
              <a:extLst>
                <a:ext uri="{FF2B5EF4-FFF2-40B4-BE49-F238E27FC236}">
                  <a16:creationId xmlns:a16="http://schemas.microsoft.com/office/drawing/2014/main" xmlns="" id="{5B4A53AC-A7A4-565A-2593-7F10D789CBB0}"/>
                </a:ext>
              </a:extLst>
            </p:cNvPr>
            <p:cNvSpPr/>
            <p:nvPr/>
          </p:nvSpPr>
          <p:spPr>
            <a:xfrm>
              <a:off x="3450851" y="-421955"/>
              <a:ext cx="159531" cy="94924"/>
            </a:xfrm>
            <a:custGeom>
              <a:avLst/>
              <a:gdLst/>
              <a:ahLst/>
              <a:cxnLst/>
              <a:rect l="l" t="t" r="r" b="b"/>
              <a:pathLst>
                <a:path w="1005" h="598" extrusionOk="0">
                  <a:moveTo>
                    <a:pt x="109" y="489"/>
                  </a:moveTo>
                  <a:cubicBezTo>
                    <a:pt x="109" y="489"/>
                    <a:pt x="272" y="163"/>
                    <a:pt x="516" y="136"/>
                  </a:cubicBezTo>
                  <a:cubicBezTo>
                    <a:pt x="733" y="82"/>
                    <a:pt x="868" y="190"/>
                    <a:pt x="950" y="163"/>
                  </a:cubicBezTo>
                  <a:cubicBezTo>
                    <a:pt x="1004" y="136"/>
                    <a:pt x="787" y="0"/>
                    <a:pt x="543" y="0"/>
                  </a:cubicBezTo>
                  <a:cubicBezTo>
                    <a:pt x="299" y="0"/>
                    <a:pt x="109" y="299"/>
                    <a:pt x="55" y="407"/>
                  </a:cubicBezTo>
                  <a:cubicBezTo>
                    <a:pt x="0" y="489"/>
                    <a:pt x="28" y="597"/>
                    <a:pt x="109" y="489"/>
                  </a:cubicBezTo>
                  <a:close/>
                </a:path>
              </a:pathLst>
            </a:custGeom>
            <a:solidFill>
              <a:srgbClr val="0E2A47"/>
            </a:solidFill>
            <a:ln>
              <a:noFill/>
            </a:ln>
          </p:spPr>
          <p:txBody>
            <a:bodyPr spcFirstLastPara="1" wrap="square" lIns="121900" tIns="121900" rIns="121900" bIns="121900" anchor="ctr" anchorCtr="0">
              <a:noAutofit/>
            </a:bodyPr>
            <a:lstStyle/>
            <a:p>
              <a:endParaRPr sz="2400"/>
            </a:p>
          </p:txBody>
        </p:sp>
        <p:sp>
          <p:nvSpPr>
            <p:cNvPr id="20" name="Google Shape;2845;p35">
              <a:extLst>
                <a:ext uri="{FF2B5EF4-FFF2-40B4-BE49-F238E27FC236}">
                  <a16:creationId xmlns:a16="http://schemas.microsoft.com/office/drawing/2014/main" xmlns="" id="{6AB63DFD-C135-C8BF-102B-DB1D267B6CF1}"/>
                </a:ext>
              </a:extLst>
            </p:cNvPr>
            <p:cNvSpPr/>
            <p:nvPr/>
          </p:nvSpPr>
          <p:spPr>
            <a:xfrm>
              <a:off x="3670382" y="-482273"/>
              <a:ext cx="172389" cy="73336"/>
            </a:xfrm>
            <a:custGeom>
              <a:avLst/>
              <a:gdLst/>
              <a:ahLst/>
              <a:cxnLst/>
              <a:rect l="l" t="t" r="r" b="b"/>
              <a:pathLst>
                <a:path w="1086" h="462" extrusionOk="0">
                  <a:moveTo>
                    <a:pt x="950" y="299"/>
                  </a:moveTo>
                  <a:cubicBezTo>
                    <a:pt x="950" y="299"/>
                    <a:pt x="625" y="109"/>
                    <a:pt x="408" y="191"/>
                  </a:cubicBezTo>
                  <a:cubicBezTo>
                    <a:pt x="218" y="299"/>
                    <a:pt x="136" y="435"/>
                    <a:pt x="82" y="462"/>
                  </a:cubicBezTo>
                  <a:cubicBezTo>
                    <a:pt x="1" y="462"/>
                    <a:pt x="136" y="245"/>
                    <a:pt x="353" y="109"/>
                  </a:cubicBezTo>
                  <a:cubicBezTo>
                    <a:pt x="543" y="1"/>
                    <a:pt x="869" y="136"/>
                    <a:pt x="950" y="191"/>
                  </a:cubicBezTo>
                  <a:cubicBezTo>
                    <a:pt x="1059" y="272"/>
                    <a:pt x="1086" y="326"/>
                    <a:pt x="950" y="299"/>
                  </a:cubicBezTo>
                  <a:close/>
                </a:path>
              </a:pathLst>
            </a:custGeom>
            <a:solidFill>
              <a:srgbClr val="0E2A47"/>
            </a:solidFill>
            <a:ln>
              <a:noFill/>
            </a:ln>
          </p:spPr>
          <p:txBody>
            <a:bodyPr spcFirstLastPara="1" wrap="square" lIns="121900" tIns="121900" rIns="121900" bIns="121900" anchor="ctr" anchorCtr="0">
              <a:noAutofit/>
            </a:bodyPr>
            <a:lstStyle/>
            <a:p>
              <a:endParaRPr sz="2400"/>
            </a:p>
          </p:txBody>
        </p:sp>
        <p:sp>
          <p:nvSpPr>
            <p:cNvPr id="21" name="Google Shape;2846;p35">
              <a:extLst>
                <a:ext uri="{FF2B5EF4-FFF2-40B4-BE49-F238E27FC236}">
                  <a16:creationId xmlns:a16="http://schemas.microsoft.com/office/drawing/2014/main" xmlns="" id="{F70AA0B3-4E45-83F6-D220-8F7916D7748E}"/>
                </a:ext>
              </a:extLst>
            </p:cNvPr>
            <p:cNvSpPr/>
            <p:nvPr/>
          </p:nvSpPr>
          <p:spPr>
            <a:xfrm>
              <a:off x="4006266" y="-525290"/>
              <a:ext cx="120640" cy="94924"/>
            </a:xfrm>
            <a:custGeom>
              <a:avLst/>
              <a:gdLst/>
              <a:ahLst/>
              <a:cxnLst/>
              <a:rect l="l" t="t" r="r" b="b"/>
              <a:pathLst>
                <a:path w="760" h="598" extrusionOk="0">
                  <a:moveTo>
                    <a:pt x="0" y="597"/>
                  </a:moveTo>
                  <a:cubicBezTo>
                    <a:pt x="0" y="597"/>
                    <a:pt x="706" y="0"/>
                    <a:pt x="733" y="55"/>
                  </a:cubicBezTo>
                  <a:cubicBezTo>
                    <a:pt x="760" y="136"/>
                    <a:pt x="0" y="597"/>
                    <a:pt x="0" y="597"/>
                  </a:cubicBezTo>
                  <a:close/>
                </a:path>
              </a:pathLst>
            </a:custGeom>
            <a:solidFill>
              <a:srgbClr val="FFFF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 name="Google Shape;2847;p35">
              <a:extLst>
                <a:ext uri="{FF2B5EF4-FFF2-40B4-BE49-F238E27FC236}">
                  <a16:creationId xmlns:a16="http://schemas.microsoft.com/office/drawing/2014/main" xmlns="" id="{68CB3E91-10A9-8A99-AE88-E4BF61B08648}"/>
                </a:ext>
              </a:extLst>
            </p:cNvPr>
            <p:cNvSpPr/>
            <p:nvPr/>
          </p:nvSpPr>
          <p:spPr>
            <a:xfrm>
              <a:off x="4014838" y="-288461"/>
              <a:ext cx="185405" cy="30318"/>
            </a:xfrm>
            <a:custGeom>
              <a:avLst/>
              <a:gdLst/>
              <a:ahLst/>
              <a:cxnLst/>
              <a:rect l="l" t="t" r="r" b="b"/>
              <a:pathLst>
                <a:path w="1168" h="191" extrusionOk="0">
                  <a:moveTo>
                    <a:pt x="1" y="109"/>
                  </a:moveTo>
                  <a:cubicBezTo>
                    <a:pt x="1" y="109"/>
                    <a:pt x="1167" y="0"/>
                    <a:pt x="1167" y="109"/>
                  </a:cubicBezTo>
                  <a:cubicBezTo>
                    <a:pt x="1167" y="190"/>
                    <a:pt x="1" y="109"/>
                    <a:pt x="1" y="109"/>
                  </a:cubicBezTo>
                  <a:close/>
                </a:path>
              </a:pathLst>
            </a:custGeom>
            <a:solidFill>
              <a:srgbClr val="FFFF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2848;p35">
              <a:extLst>
                <a:ext uri="{FF2B5EF4-FFF2-40B4-BE49-F238E27FC236}">
                  <a16:creationId xmlns:a16="http://schemas.microsoft.com/office/drawing/2014/main" xmlns="" id="{E5D74B3C-DF25-E983-6563-CEB351AFB375}"/>
                </a:ext>
              </a:extLst>
            </p:cNvPr>
            <p:cNvSpPr/>
            <p:nvPr/>
          </p:nvSpPr>
          <p:spPr>
            <a:xfrm>
              <a:off x="4006266" y="-94806"/>
              <a:ext cx="129371" cy="86352"/>
            </a:xfrm>
            <a:custGeom>
              <a:avLst/>
              <a:gdLst/>
              <a:ahLst/>
              <a:cxnLst/>
              <a:rect l="l" t="t" r="r" b="b"/>
              <a:pathLst>
                <a:path w="815" h="544" extrusionOk="0">
                  <a:moveTo>
                    <a:pt x="0" y="1"/>
                  </a:moveTo>
                  <a:cubicBezTo>
                    <a:pt x="0" y="1"/>
                    <a:pt x="814" y="299"/>
                    <a:pt x="760" y="435"/>
                  </a:cubicBezTo>
                  <a:cubicBezTo>
                    <a:pt x="733" y="543"/>
                    <a:pt x="0" y="1"/>
                    <a:pt x="0" y="1"/>
                  </a:cubicBezTo>
                  <a:close/>
                </a:path>
              </a:pathLst>
            </a:custGeom>
            <a:solidFill>
              <a:srgbClr val="FFFFFF"/>
            </a:solidFill>
            <a:ln w="2857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4" name="Subtítulo 3">
            <a:extLst>
              <a:ext uri="{FF2B5EF4-FFF2-40B4-BE49-F238E27FC236}">
                <a16:creationId xmlns:a16="http://schemas.microsoft.com/office/drawing/2014/main" xmlns="" id="{F0D1E3A0-6A3C-88BA-988C-A30272844432}"/>
              </a:ext>
            </a:extLst>
          </p:cNvPr>
          <p:cNvSpPr>
            <a:spLocks noGrp="1"/>
          </p:cNvSpPr>
          <p:nvPr>
            <p:ph type="subTitle" idx="2"/>
          </p:nvPr>
        </p:nvSpPr>
        <p:spPr>
          <a:xfrm>
            <a:off x="627562" y="2436640"/>
            <a:ext cx="6735919" cy="3131600"/>
          </a:xfrm>
        </p:spPr>
        <p:txBody>
          <a:bodyPr/>
          <a:lstStyle/>
          <a:p>
            <a:pPr marL="114300" indent="0">
              <a:buNone/>
            </a:pPr>
            <a:r>
              <a:rPr lang="en-US" sz="4000" dirty="0">
                <a:solidFill>
                  <a:srgbClr val="000000"/>
                </a:solidFill>
                <a:latin typeface="Arial Rounded MT" panose="02000506050000020004" pitchFamily="2" charset="0"/>
              </a:rPr>
              <a:t>To map how PPE is implemented in health care, focusing on barriers and facilitators.</a:t>
            </a:r>
          </a:p>
          <a:p>
            <a:endParaRPr lang="pt-BR" sz="4000" dirty="0">
              <a:solidFill>
                <a:srgbClr val="000000"/>
              </a:solidFill>
              <a:latin typeface="Arial Rounded MT" panose="02000506050000020004" pitchFamily="2" charset="0"/>
            </a:endParaRPr>
          </a:p>
        </p:txBody>
      </p:sp>
      <p:pic>
        <p:nvPicPr>
          <p:cNvPr id="24" name="Imagem 23">
            <a:extLst>
              <a:ext uri="{FF2B5EF4-FFF2-40B4-BE49-F238E27FC236}">
                <a16:creationId xmlns:a16="http://schemas.microsoft.com/office/drawing/2014/main" xmlns="" id="{50A76FCF-0993-D40B-8B8D-4FABA69818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25" name="Picture 2" descr="Identidade Visual :: EE - ESCOLA DE ENFERMAGEM">
            <a:extLst>
              <a:ext uri="{FF2B5EF4-FFF2-40B4-BE49-F238E27FC236}">
                <a16:creationId xmlns:a16="http://schemas.microsoft.com/office/drawing/2014/main" xmlns="" id="{1A0F5D6A-A0B8-FC0D-20EA-BA9D4741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6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51073861-B056-52CB-7CFC-EE0F0AE59BF9}"/>
              </a:ext>
            </a:extLst>
          </p:cNvPr>
          <p:cNvSpPr>
            <a:spLocks noGrp="1"/>
          </p:cNvSpPr>
          <p:nvPr>
            <p:ph type="title"/>
          </p:nvPr>
        </p:nvSpPr>
        <p:spPr>
          <a:xfrm>
            <a:off x="477151" y="350620"/>
            <a:ext cx="6594800" cy="1271200"/>
          </a:xfrm>
        </p:spPr>
        <p:txBody>
          <a:bodyPr/>
          <a:lstStyle/>
          <a:p>
            <a:pPr algn="l"/>
            <a:r>
              <a:rPr lang="pt-BR" sz="5400" dirty="0" err="1">
                <a:solidFill>
                  <a:srgbClr val="000000"/>
                </a:solidFill>
                <a:latin typeface="Arial Rounded MT Bold" panose="020F0704030504030204" pitchFamily="34" charset="0"/>
              </a:rPr>
              <a:t>Methods</a:t>
            </a:r>
            <a:endParaRPr lang="pt-BR" sz="7200" dirty="0">
              <a:solidFill>
                <a:srgbClr val="000000"/>
              </a:solidFill>
              <a:latin typeface="Arial Rounded MT Bold" panose="020F0704030504030204" pitchFamily="34" charset="0"/>
            </a:endParaRPr>
          </a:p>
        </p:txBody>
      </p:sp>
      <p:pic>
        <p:nvPicPr>
          <p:cNvPr id="9" name="Imagem 8">
            <a:extLst>
              <a:ext uri="{FF2B5EF4-FFF2-40B4-BE49-F238E27FC236}">
                <a16:creationId xmlns:a16="http://schemas.microsoft.com/office/drawing/2014/main" xmlns="" id="{60D19325-45DA-CBEF-616F-B023AE9DC4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4041" y="196971"/>
            <a:ext cx="886651" cy="1044572"/>
          </a:xfrm>
          <a:prstGeom prst="rect">
            <a:avLst/>
          </a:prstGeom>
        </p:spPr>
      </p:pic>
      <p:pic>
        <p:nvPicPr>
          <p:cNvPr id="10" name="Picture 2" descr="Identidade Visual :: EE - ESCOLA DE ENFERMAGEM">
            <a:extLst>
              <a:ext uri="{FF2B5EF4-FFF2-40B4-BE49-F238E27FC236}">
                <a16:creationId xmlns:a16="http://schemas.microsoft.com/office/drawing/2014/main" xmlns="" id="{460850C9-72EC-900F-98DB-9955A23AB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262" y="386209"/>
            <a:ext cx="705625" cy="6119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1122;p16">
            <a:extLst>
              <a:ext uri="{FF2B5EF4-FFF2-40B4-BE49-F238E27FC236}">
                <a16:creationId xmlns:a16="http://schemas.microsoft.com/office/drawing/2014/main" xmlns="" id="{D774CC5A-B18E-6E30-E395-2DFEBC470C34}"/>
              </a:ext>
            </a:extLst>
          </p:cNvPr>
          <p:cNvGrpSpPr/>
          <p:nvPr/>
        </p:nvGrpSpPr>
        <p:grpSpPr>
          <a:xfrm>
            <a:off x="263750" y="1348049"/>
            <a:ext cx="1795600" cy="1795676"/>
            <a:chOff x="801392" y="1616400"/>
            <a:chExt cx="1346700" cy="1346757"/>
          </a:xfrm>
        </p:grpSpPr>
        <p:sp>
          <p:nvSpPr>
            <p:cNvPr id="12" name="Google Shape;1123;p16">
              <a:extLst>
                <a:ext uri="{FF2B5EF4-FFF2-40B4-BE49-F238E27FC236}">
                  <a16:creationId xmlns:a16="http://schemas.microsoft.com/office/drawing/2014/main" xmlns="" id="{0BD02AB1-DEE1-E194-8135-53F50C81309E}"/>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124;p16">
              <a:extLst>
                <a:ext uri="{FF2B5EF4-FFF2-40B4-BE49-F238E27FC236}">
                  <a16:creationId xmlns:a16="http://schemas.microsoft.com/office/drawing/2014/main" xmlns="" id="{ED646DB1-491F-9C75-5E05-8DBE64A1ED99}"/>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125;p16">
              <a:extLst>
                <a:ext uri="{FF2B5EF4-FFF2-40B4-BE49-F238E27FC236}">
                  <a16:creationId xmlns:a16="http://schemas.microsoft.com/office/drawing/2014/main" xmlns="" id="{F6E198A6-B9E3-8224-17B2-59028D7BFBE9}"/>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126;p16">
            <a:extLst>
              <a:ext uri="{FF2B5EF4-FFF2-40B4-BE49-F238E27FC236}">
                <a16:creationId xmlns:a16="http://schemas.microsoft.com/office/drawing/2014/main" xmlns="" id="{097D2602-1482-F6A3-59A8-D0DB0FE825DB}"/>
              </a:ext>
            </a:extLst>
          </p:cNvPr>
          <p:cNvGrpSpPr/>
          <p:nvPr/>
        </p:nvGrpSpPr>
        <p:grpSpPr>
          <a:xfrm rot="10800000" flipH="1">
            <a:off x="2893615" y="1387617"/>
            <a:ext cx="1795600" cy="1795676"/>
            <a:chOff x="801392" y="1616400"/>
            <a:chExt cx="1346700" cy="1346757"/>
          </a:xfrm>
        </p:grpSpPr>
        <p:sp>
          <p:nvSpPr>
            <p:cNvPr id="16" name="Google Shape;1127;p16">
              <a:extLst>
                <a:ext uri="{FF2B5EF4-FFF2-40B4-BE49-F238E27FC236}">
                  <a16:creationId xmlns:a16="http://schemas.microsoft.com/office/drawing/2014/main" xmlns="" id="{52990E7A-B809-7CF5-EEFB-6B478A4F7663}"/>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128;p16">
              <a:extLst>
                <a:ext uri="{FF2B5EF4-FFF2-40B4-BE49-F238E27FC236}">
                  <a16:creationId xmlns:a16="http://schemas.microsoft.com/office/drawing/2014/main" xmlns="" id="{73697F58-3CF8-28E9-3CEC-0ABB5C06A9F4}"/>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129;p16">
              <a:extLst>
                <a:ext uri="{FF2B5EF4-FFF2-40B4-BE49-F238E27FC236}">
                  <a16:creationId xmlns:a16="http://schemas.microsoft.com/office/drawing/2014/main" xmlns="" id="{1DD32C82-F1B3-8B76-E5D8-46DA85695623}"/>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 name="Google Shape;1130;p16">
            <a:extLst>
              <a:ext uri="{FF2B5EF4-FFF2-40B4-BE49-F238E27FC236}">
                <a16:creationId xmlns:a16="http://schemas.microsoft.com/office/drawing/2014/main" xmlns="" id="{FC9BF3B6-AD7F-4397-FB71-92DC9FF0AF73}"/>
              </a:ext>
            </a:extLst>
          </p:cNvPr>
          <p:cNvGrpSpPr/>
          <p:nvPr/>
        </p:nvGrpSpPr>
        <p:grpSpPr>
          <a:xfrm rot="5400000">
            <a:off x="5868964" y="1333734"/>
            <a:ext cx="1795600" cy="1795676"/>
            <a:chOff x="801392" y="1616400"/>
            <a:chExt cx="1346700" cy="1346757"/>
          </a:xfrm>
        </p:grpSpPr>
        <p:sp>
          <p:nvSpPr>
            <p:cNvPr id="20" name="Google Shape;1131;p16">
              <a:extLst>
                <a:ext uri="{FF2B5EF4-FFF2-40B4-BE49-F238E27FC236}">
                  <a16:creationId xmlns:a16="http://schemas.microsoft.com/office/drawing/2014/main" xmlns="" id="{FB69020D-7853-8497-952E-9570F50DE976}"/>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1132;p16">
              <a:extLst>
                <a:ext uri="{FF2B5EF4-FFF2-40B4-BE49-F238E27FC236}">
                  <a16:creationId xmlns:a16="http://schemas.microsoft.com/office/drawing/2014/main" xmlns="" id="{50D47235-F874-ABA9-205D-6D57DE2A6A0A}"/>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1133;p16">
              <a:extLst>
                <a:ext uri="{FF2B5EF4-FFF2-40B4-BE49-F238E27FC236}">
                  <a16:creationId xmlns:a16="http://schemas.microsoft.com/office/drawing/2014/main" xmlns="" id="{0EA3FBCA-2BDD-F885-3D85-819F37064130}"/>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1134;p16">
            <a:extLst>
              <a:ext uri="{FF2B5EF4-FFF2-40B4-BE49-F238E27FC236}">
                <a16:creationId xmlns:a16="http://schemas.microsoft.com/office/drawing/2014/main" xmlns="" id="{C714F570-F0C9-4E88-0D8E-14907ED1D501}"/>
              </a:ext>
            </a:extLst>
          </p:cNvPr>
          <p:cNvGrpSpPr/>
          <p:nvPr/>
        </p:nvGrpSpPr>
        <p:grpSpPr>
          <a:xfrm rot="-5400000">
            <a:off x="9032351" y="1333753"/>
            <a:ext cx="1795600" cy="1795676"/>
            <a:chOff x="801392" y="1616400"/>
            <a:chExt cx="1346700" cy="1346757"/>
          </a:xfrm>
        </p:grpSpPr>
        <p:sp>
          <p:nvSpPr>
            <p:cNvPr id="24" name="Google Shape;1135;p16">
              <a:extLst>
                <a:ext uri="{FF2B5EF4-FFF2-40B4-BE49-F238E27FC236}">
                  <a16:creationId xmlns:a16="http://schemas.microsoft.com/office/drawing/2014/main" xmlns="" id="{793A6F96-EF82-DEBF-181C-C2DB9437EE57}"/>
                </a:ext>
              </a:extLst>
            </p:cNvPr>
            <p:cNvSpPr/>
            <p:nvPr/>
          </p:nvSpPr>
          <p:spPr>
            <a:xfrm rot="5400000">
              <a:off x="801392" y="1616400"/>
              <a:ext cx="1346700" cy="1346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1136;p16">
              <a:extLst>
                <a:ext uri="{FF2B5EF4-FFF2-40B4-BE49-F238E27FC236}">
                  <a16:creationId xmlns:a16="http://schemas.microsoft.com/office/drawing/2014/main" xmlns="" id="{C4D86E8E-3840-C25D-A1CC-BAF3A8020C0A}"/>
                </a:ext>
              </a:extLst>
            </p:cNvPr>
            <p:cNvSpPr/>
            <p:nvPr/>
          </p:nvSpPr>
          <p:spPr>
            <a:xfrm rot="5400000">
              <a:off x="903406" y="1820457"/>
              <a:ext cx="1142700" cy="1142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1137;p16">
              <a:extLst>
                <a:ext uri="{FF2B5EF4-FFF2-40B4-BE49-F238E27FC236}">
                  <a16:creationId xmlns:a16="http://schemas.microsoft.com/office/drawing/2014/main" xmlns="" id="{E48ED36C-AF16-559F-BF74-A0C0A14267E0}"/>
                </a:ext>
              </a:extLst>
            </p:cNvPr>
            <p:cNvSpPr/>
            <p:nvPr/>
          </p:nvSpPr>
          <p:spPr>
            <a:xfrm rot="5400000">
              <a:off x="1049572" y="1832590"/>
              <a:ext cx="850200" cy="850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CaixaDeTexto 28">
            <a:extLst>
              <a:ext uri="{FF2B5EF4-FFF2-40B4-BE49-F238E27FC236}">
                <a16:creationId xmlns:a16="http://schemas.microsoft.com/office/drawing/2014/main" xmlns="" id="{9190A788-27F5-BC34-2812-523B8450BEA6}"/>
              </a:ext>
            </a:extLst>
          </p:cNvPr>
          <p:cNvSpPr txBox="1"/>
          <p:nvPr/>
        </p:nvSpPr>
        <p:spPr>
          <a:xfrm>
            <a:off x="117880" y="1945423"/>
            <a:ext cx="2067676" cy="830997"/>
          </a:xfrm>
          <a:prstGeom prst="rect">
            <a:avLst/>
          </a:prstGeom>
          <a:noFill/>
        </p:spPr>
        <p:txBody>
          <a:bodyPr wrap="square" rtlCol="0">
            <a:spAutoFit/>
          </a:bodyPr>
          <a:lstStyle/>
          <a:p>
            <a:pPr algn="ctr"/>
            <a:r>
              <a:rPr lang="pt-BR" sz="2400" dirty="0" err="1">
                <a:ln>
                  <a:solidFill>
                    <a:srgbClr val="000000"/>
                  </a:solidFill>
                </a:ln>
                <a:solidFill>
                  <a:srgbClr val="000000"/>
                </a:solidFill>
                <a:latin typeface="Arial Rounded MT" panose="02000506050000020004" pitchFamily="2" charset="0"/>
              </a:rPr>
              <a:t>Scoping</a:t>
            </a:r>
            <a:r>
              <a:rPr lang="pt-BR" sz="2400" dirty="0">
                <a:ln>
                  <a:solidFill>
                    <a:srgbClr val="000000"/>
                  </a:solidFill>
                </a:ln>
                <a:solidFill>
                  <a:srgbClr val="000000"/>
                </a:solidFill>
                <a:latin typeface="Arial Rounded MT" panose="02000506050000020004" pitchFamily="2" charset="0"/>
              </a:rPr>
              <a:t> Review</a:t>
            </a:r>
          </a:p>
        </p:txBody>
      </p:sp>
      <p:sp>
        <p:nvSpPr>
          <p:cNvPr id="31" name="CaixaDeTexto 30">
            <a:extLst>
              <a:ext uri="{FF2B5EF4-FFF2-40B4-BE49-F238E27FC236}">
                <a16:creationId xmlns:a16="http://schemas.microsoft.com/office/drawing/2014/main" xmlns="" id="{88DEA9DD-75FC-2B18-6240-B77746131213}"/>
              </a:ext>
            </a:extLst>
          </p:cNvPr>
          <p:cNvSpPr txBox="1"/>
          <p:nvPr/>
        </p:nvSpPr>
        <p:spPr>
          <a:xfrm>
            <a:off x="2135229" y="1879184"/>
            <a:ext cx="3387210" cy="1015663"/>
          </a:xfrm>
          <a:prstGeom prst="rect">
            <a:avLst/>
          </a:prstGeom>
          <a:noFill/>
        </p:spPr>
        <p:txBody>
          <a:bodyPr wrap="square">
            <a:spAutoFit/>
          </a:bodyPr>
          <a:lstStyle/>
          <a:p>
            <a:pPr algn="ctr"/>
            <a:r>
              <a:rPr lang="en-US" sz="2000" dirty="0">
                <a:ln>
                  <a:solidFill>
                    <a:srgbClr val="000000"/>
                  </a:solidFill>
                </a:ln>
                <a:solidFill>
                  <a:srgbClr val="000000"/>
                </a:solidFill>
                <a:latin typeface="Arial Rounded MT" panose="02000506050000020004" pitchFamily="2" charset="0"/>
              </a:rPr>
              <a:t>Joanna Briggs Institute methodology, and PRISMA recommendations</a:t>
            </a:r>
            <a:endParaRPr lang="pt-BR" sz="2000" dirty="0">
              <a:ln>
                <a:solidFill>
                  <a:srgbClr val="000000"/>
                </a:solidFill>
              </a:ln>
              <a:solidFill>
                <a:srgbClr val="000000"/>
              </a:solidFill>
              <a:latin typeface="Arial Rounded MT" panose="02000506050000020004" pitchFamily="2" charset="0"/>
            </a:endParaRPr>
          </a:p>
        </p:txBody>
      </p:sp>
      <p:sp>
        <p:nvSpPr>
          <p:cNvPr id="33" name="CaixaDeTexto 32">
            <a:extLst>
              <a:ext uri="{FF2B5EF4-FFF2-40B4-BE49-F238E27FC236}">
                <a16:creationId xmlns:a16="http://schemas.microsoft.com/office/drawing/2014/main" xmlns="" id="{76721B41-E445-AB2C-68D1-23C758369384}"/>
              </a:ext>
            </a:extLst>
          </p:cNvPr>
          <p:cNvSpPr txBox="1"/>
          <p:nvPr/>
        </p:nvSpPr>
        <p:spPr>
          <a:xfrm>
            <a:off x="5759681" y="1902506"/>
            <a:ext cx="1959505" cy="1015663"/>
          </a:xfrm>
          <a:prstGeom prst="rect">
            <a:avLst/>
          </a:prstGeom>
          <a:noFill/>
        </p:spPr>
        <p:txBody>
          <a:bodyPr wrap="square">
            <a:spAutoFit/>
          </a:bodyPr>
          <a:lstStyle/>
          <a:p>
            <a:pPr algn="ctr"/>
            <a:r>
              <a:rPr lang="en-US" sz="2000" dirty="0">
                <a:ln>
                  <a:solidFill>
                    <a:srgbClr val="000000"/>
                  </a:solidFill>
                </a:ln>
                <a:solidFill>
                  <a:srgbClr val="000000"/>
                </a:solidFill>
                <a:latin typeface="Arial Rounded MT" panose="02000506050000020004" pitchFamily="2" charset="0"/>
              </a:rPr>
              <a:t>14 databases until May 11th 2021</a:t>
            </a:r>
            <a:endParaRPr lang="pt-BR" sz="2000" dirty="0">
              <a:ln>
                <a:solidFill>
                  <a:srgbClr val="000000"/>
                </a:solidFill>
              </a:ln>
              <a:solidFill>
                <a:srgbClr val="000000"/>
              </a:solidFill>
              <a:latin typeface="Arial Rounded MT" panose="02000506050000020004" pitchFamily="2" charset="0"/>
            </a:endParaRPr>
          </a:p>
        </p:txBody>
      </p:sp>
      <p:sp>
        <p:nvSpPr>
          <p:cNvPr id="35" name="CaixaDeTexto 34">
            <a:extLst>
              <a:ext uri="{FF2B5EF4-FFF2-40B4-BE49-F238E27FC236}">
                <a16:creationId xmlns:a16="http://schemas.microsoft.com/office/drawing/2014/main" xmlns="" id="{891C2936-D4C8-EFD4-99D0-E45A48D349E6}"/>
              </a:ext>
            </a:extLst>
          </p:cNvPr>
          <p:cNvSpPr txBox="1"/>
          <p:nvPr/>
        </p:nvSpPr>
        <p:spPr>
          <a:xfrm>
            <a:off x="8006409" y="1744287"/>
            <a:ext cx="4044851" cy="1323439"/>
          </a:xfrm>
          <a:prstGeom prst="rect">
            <a:avLst/>
          </a:prstGeom>
          <a:noFill/>
        </p:spPr>
        <p:txBody>
          <a:bodyPr wrap="square">
            <a:spAutoFit/>
          </a:bodyPr>
          <a:lstStyle/>
          <a:p>
            <a:pPr algn="ctr"/>
            <a:r>
              <a:rPr lang="pt-BR" sz="2000" kern="0" dirty="0">
                <a:ln>
                  <a:solidFill>
                    <a:srgbClr val="000000"/>
                  </a:solidFill>
                </a:ln>
                <a:solidFill>
                  <a:srgbClr val="000000"/>
                </a:solidFill>
                <a:latin typeface="Arial Rounded MT" panose="02000506050000020004" pitchFamily="2" charset="0"/>
              </a:rPr>
              <a:t>2 </a:t>
            </a:r>
            <a:r>
              <a:rPr lang="pt-BR" sz="2000" kern="0" dirty="0" err="1">
                <a:ln>
                  <a:solidFill>
                    <a:srgbClr val="000000"/>
                  </a:solidFill>
                </a:ln>
                <a:solidFill>
                  <a:srgbClr val="000000"/>
                </a:solidFill>
                <a:latin typeface="Arial Rounded MT" panose="02000506050000020004" pitchFamily="2" charset="0"/>
              </a:rPr>
              <a:t>independent</a:t>
            </a:r>
            <a:r>
              <a:rPr lang="pt-BR" sz="2000" kern="0" dirty="0">
                <a:ln>
                  <a:solidFill>
                    <a:srgbClr val="000000"/>
                  </a:solidFill>
                </a:ln>
                <a:solidFill>
                  <a:srgbClr val="000000"/>
                </a:solidFill>
                <a:latin typeface="Arial Rounded MT" panose="02000506050000020004" pitchFamily="2" charset="0"/>
              </a:rPr>
              <a:t> </a:t>
            </a:r>
            <a:r>
              <a:rPr lang="pt-BR" sz="2000" kern="0" dirty="0" err="1">
                <a:ln>
                  <a:solidFill>
                    <a:srgbClr val="000000"/>
                  </a:solidFill>
                </a:ln>
                <a:solidFill>
                  <a:srgbClr val="000000"/>
                </a:solidFill>
                <a:latin typeface="Arial Rounded MT" panose="02000506050000020004" pitchFamily="2" charset="0"/>
              </a:rPr>
              <a:t>investigators</a:t>
            </a:r>
            <a:r>
              <a:rPr lang="pt-BR" sz="2000" kern="0" dirty="0">
                <a:ln>
                  <a:solidFill>
                    <a:srgbClr val="000000"/>
                  </a:solidFill>
                </a:ln>
                <a:solidFill>
                  <a:srgbClr val="000000"/>
                </a:solidFill>
                <a:latin typeface="Arial Rounded MT" panose="02000506050000020004" pitchFamily="2" charset="0"/>
              </a:rPr>
              <a:t> for data </a:t>
            </a:r>
            <a:r>
              <a:rPr lang="pt-BR" sz="2000" kern="0" dirty="0" err="1">
                <a:ln>
                  <a:solidFill>
                    <a:srgbClr val="000000"/>
                  </a:solidFill>
                </a:ln>
                <a:solidFill>
                  <a:srgbClr val="000000"/>
                </a:solidFill>
                <a:latin typeface="Arial Rounded MT" panose="02000506050000020004" pitchFamily="2" charset="0"/>
              </a:rPr>
              <a:t>search</a:t>
            </a:r>
            <a:r>
              <a:rPr lang="pt-BR" sz="2000" kern="0" dirty="0">
                <a:ln>
                  <a:solidFill>
                    <a:srgbClr val="000000"/>
                  </a:solidFill>
                </a:ln>
                <a:solidFill>
                  <a:srgbClr val="000000"/>
                </a:solidFill>
                <a:latin typeface="Arial Rounded MT" panose="02000506050000020004" pitchFamily="2" charset="0"/>
              </a:rPr>
              <a:t>, </a:t>
            </a:r>
            <a:r>
              <a:rPr lang="pt-BR" sz="2000" kern="0" dirty="0" err="1">
                <a:ln>
                  <a:solidFill>
                    <a:srgbClr val="000000"/>
                  </a:solidFill>
                </a:ln>
                <a:solidFill>
                  <a:srgbClr val="000000"/>
                </a:solidFill>
                <a:latin typeface="Arial Rounded MT" panose="02000506050000020004" pitchFamily="2" charset="0"/>
              </a:rPr>
              <a:t>selection</a:t>
            </a:r>
            <a:r>
              <a:rPr lang="pt-BR" sz="2000" kern="0" dirty="0">
                <a:ln>
                  <a:solidFill>
                    <a:srgbClr val="000000"/>
                  </a:solidFill>
                </a:ln>
                <a:solidFill>
                  <a:srgbClr val="000000"/>
                </a:solidFill>
                <a:latin typeface="Arial Rounded MT" panose="02000506050000020004" pitchFamily="2" charset="0"/>
              </a:rPr>
              <a:t> </a:t>
            </a:r>
            <a:r>
              <a:rPr lang="pt-BR" sz="2000" kern="0" dirty="0" err="1">
                <a:ln>
                  <a:solidFill>
                    <a:srgbClr val="000000"/>
                  </a:solidFill>
                </a:ln>
                <a:solidFill>
                  <a:srgbClr val="000000"/>
                </a:solidFill>
                <a:latin typeface="Arial Rounded MT" panose="02000506050000020004" pitchFamily="2" charset="0"/>
              </a:rPr>
              <a:t>and</a:t>
            </a:r>
            <a:r>
              <a:rPr lang="pt-BR" sz="2000" kern="0" dirty="0">
                <a:ln>
                  <a:solidFill>
                    <a:srgbClr val="000000"/>
                  </a:solidFill>
                </a:ln>
                <a:solidFill>
                  <a:srgbClr val="000000"/>
                </a:solidFill>
                <a:latin typeface="Arial Rounded MT" panose="02000506050000020004" pitchFamily="2" charset="0"/>
              </a:rPr>
              <a:t> </a:t>
            </a:r>
            <a:r>
              <a:rPr lang="pt-BR" sz="2000" kern="0" dirty="0" err="1">
                <a:ln>
                  <a:solidFill>
                    <a:srgbClr val="000000"/>
                  </a:solidFill>
                </a:ln>
                <a:solidFill>
                  <a:srgbClr val="000000"/>
                </a:solidFill>
                <a:latin typeface="Arial Rounded MT" panose="02000506050000020004" pitchFamily="2" charset="0"/>
              </a:rPr>
              <a:t>extraction</a:t>
            </a:r>
            <a:r>
              <a:rPr lang="pt-BR" sz="2000" kern="0" dirty="0">
                <a:ln>
                  <a:solidFill>
                    <a:srgbClr val="000000"/>
                  </a:solidFill>
                </a:ln>
                <a:solidFill>
                  <a:srgbClr val="000000"/>
                </a:solidFill>
                <a:latin typeface="Arial Rounded MT" panose="02000506050000020004" pitchFamily="2" charset="0"/>
              </a:rPr>
              <a:t> </a:t>
            </a:r>
            <a:r>
              <a:rPr lang="pt-BR" sz="2000" kern="0" dirty="0" err="1">
                <a:ln>
                  <a:solidFill>
                    <a:srgbClr val="000000"/>
                  </a:solidFill>
                </a:ln>
                <a:solidFill>
                  <a:srgbClr val="000000"/>
                </a:solidFill>
                <a:latin typeface="Arial Rounded MT" panose="02000506050000020004" pitchFamily="2" charset="0"/>
              </a:rPr>
              <a:t>and</a:t>
            </a:r>
            <a:r>
              <a:rPr lang="pt-BR" sz="2000" kern="0" dirty="0">
                <a:ln>
                  <a:solidFill>
                    <a:srgbClr val="000000"/>
                  </a:solidFill>
                </a:ln>
                <a:solidFill>
                  <a:srgbClr val="000000"/>
                </a:solidFill>
                <a:latin typeface="Arial Rounded MT" panose="02000506050000020004" pitchFamily="2" charset="0"/>
              </a:rPr>
              <a:t> </a:t>
            </a:r>
            <a:r>
              <a:rPr lang="pt-BR" sz="2000" kern="0" dirty="0" err="1">
                <a:ln>
                  <a:solidFill>
                    <a:srgbClr val="000000"/>
                  </a:solidFill>
                </a:ln>
                <a:solidFill>
                  <a:srgbClr val="000000"/>
                </a:solidFill>
                <a:latin typeface="Arial Rounded MT" panose="02000506050000020004" pitchFamily="2" charset="0"/>
              </a:rPr>
              <a:t>one</a:t>
            </a:r>
            <a:r>
              <a:rPr lang="pt-BR" sz="2000" kern="0" dirty="0">
                <a:ln>
                  <a:solidFill>
                    <a:srgbClr val="000000"/>
                  </a:solidFill>
                </a:ln>
                <a:solidFill>
                  <a:srgbClr val="000000"/>
                </a:solidFill>
                <a:latin typeface="Arial Rounded MT" panose="02000506050000020004" pitchFamily="2" charset="0"/>
              </a:rPr>
              <a:t> expert for consensus </a:t>
            </a:r>
            <a:r>
              <a:rPr lang="pt-BR" sz="2000" kern="0" dirty="0" err="1">
                <a:ln>
                  <a:solidFill>
                    <a:srgbClr val="000000"/>
                  </a:solidFill>
                </a:ln>
                <a:solidFill>
                  <a:srgbClr val="000000"/>
                </a:solidFill>
                <a:latin typeface="Arial Rounded MT" panose="02000506050000020004" pitchFamily="2" charset="0"/>
              </a:rPr>
              <a:t>achievement</a:t>
            </a:r>
            <a:endParaRPr lang="pt-BR" sz="2000" kern="0" dirty="0">
              <a:ln>
                <a:solidFill>
                  <a:srgbClr val="000000"/>
                </a:solidFill>
              </a:ln>
              <a:solidFill>
                <a:srgbClr val="000000"/>
              </a:solidFill>
              <a:latin typeface="Arial Rounded MT" panose="02000506050000020004" pitchFamily="2" charset="0"/>
            </a:endParaRPr>
          </a:p>
        </p:txBody>
      </p:sp>
      <p:pic>
        <p:nvPicPr>
          <p:cNvPr id="37" name="Imagem 36">
            <a:extLst>
              <a:ext uri="{FF2B5EF4-FFF2-40B4-BE49-F238E27FC236}">
                <a16:creationId xmlns:a16="http://schemas.microsoft.com/office/drawing/2014/main" xmlns="" id="{B315E6A1-9AE3-AF18-7F31-33FD2D3A8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26" y="4141077"/>
            <a:ext cx="1462144" cy="1462144"/>
          </a:xfrm>
          <a:prstGeom prst="rect">
            <a:avLst/>
          </a:prstGeom>
        </p:spPr>
      </p:pic>
      <p:sp>
        <p:nvSpPr>
          <p:cNvPr id="39" name="CaixaDeTexto 38">
            <a:extLst>
              <a:ext uri="{FF2B5EF4-FFF2-40B4-BE49-F238E27FC236}">
                <a16:creationId xmlns:a16="http://schemas.microsoft.com/office/drawing/2014/main" xmlns="" id="{311E8094-E640-D45F-6AB3-AB6FA43BAEEE}"/>
              </a:ext>
            </a:extLst>
          </p:cNvPr>
          <p:cNvSpPr txBox="1"/>
          <p:nvPr/>
        </p:nvSpPr>
        <p:spPr>
          <a:xfrm>
            <a:off x="2286404" y="4105450"/>
            <a:ext cx="9444370" cy="2246769"/>
          </a:xfrm>
          <a:prstGeom prst="rect">
            <a:avLst/>
          </a:prstGeom>
          <a:noFill/>
        </p:spPr>
        <p:txBody>
          <a:bodyPr wrap="square">
            <a:spAutoFit/>
          </a:bodyPr>
          <a:lstStyle/>
          <a:p>
            <a:pPr marL="514350" indent="-514350">
              <a:buFont typeface="Catamaran"/>
              <a:buAutoNum type="arabicParenBoth"/>
            </a:pPr>
            <a:r>
              <a:rPr lang="en-US" sz="2000" i="1" kern="0" dirty="0">
                <a:solidFill>
                  <a:srgbClr val="000000"/>
                </a:solidFill>
                <a:latin typeface="Arial Rounded MT" panose="02000506050000020004" pitchFamily="2" charset="0"/>
              </a:rPr>
              <a:t>How is PPE implemented in health care? </a:t>
            </a:r>
          </a:p>
          <a:p>
            <a:pPr marL="514350" indent="-514350">
              <a:buFont typeface="Catamaran"/>
              <a:buAutoNum type="arabicParenBoth"/>
            </a:pPr>
            <a:r>
              <a:rPr lang="en-US" sz="2000" i="1" kern="0" dirty="0">
                <a:solidFill>
                  <a:srgbClr val="000000"/>
                </a:solidFill>
                <a:latin typeface="Arial Rounded MT" panose="02000506050000020004" pitchFamily="2" charset="0"/>
              </a:rPr>
              <a:t>What does the process of PPE selection, acquisition, training, maintenance, acceptance, adherence, and assessment entail in health care? </a:t>
            </a:r>
          </a:p>
          <a:p>
            <a:pPr marL="514350" indent="-514350">
              <a:buFont typeface="Catamaran"/>
              <a:buAutoNum type="arabicParenBoth"/>
            </a:pPr>
            <a:r>
              <a:rPr lang="en-US" sz="2000" i="1" kern="0" dirty="0">
                <a:solidFill>
                  <a:srgbClr val="000000"/>
                </a:solidFill>
                <a:latin typeface="Arial Rounded MT" panose="02000506050000020004" pitchFamily="2" charset="0"/>
              </a:rPr>
              <a:t>What are the barriers and facilitators to the implementation process for PPE in health care settings? </a:t>
            </a:r>
            <a:br>
              <a:rPr lang="en-US" sz="2000" i="1" kern="0" dirty="0">
                <a:solidFill>
                  <a:srgbClr val="000000"/>
                </a:solidFill>
                <a:latin typeface="Arial Rounded MT" panose="02000506050000020004" pitchFamily="2" charset="0"/>
              </a:rPr>
            </a:br>
            <a:endParaRPr lang="pt-BR" sz="2000" i="1" kern="0" dirty="0">
              <a:solidFill>
                <a:srgbClr val="000000"/>
              </a:solidFill>
              <a:latin typeface="Arial Rounded MT" panose="02000506050000020004" pitchFamily="2" charset="0"/>
            </a:endParaRPr>
          </a:p>
        </p:txBody>
      </p:sp>
      <p:sp>
        <p:nvSpPr>
          <p:cNvPr id="41" name="CaixaDeTexto 40">
            <a:extLst>
              <a:ext uri="{FF2B5EF4-FFF2-40B4-BE49-F238E27FC236}">
                <a16:creationId xmlns:a16="http://schemas.microsoft.com/office/drawing/2014/main" xmlns="" id="{5AAB2329-85A5-2FA2-9B2A-FFD9C28A3A42}"/>
              </a:ext>
            </a:extLst>
          </p:cNvPr>
          <p:cNvSpPr txBox="1"/>
          <p:nvPr/>
        </p:nvSpPr>
        <p:spPr>
          <a:xfrm>
            <a:off x="705994" y="5477713"/>
            <a:ext cx="2434752" cy="954107"/>
          </a:xfrm>
          <a:prstGeom prst="rect">
            <a:avLst/>
          </a:prstGeom>
          <a:noFill/>
        </p:spPr>
        <p:txBody>
          <a:bodyPr wrap="square">
            <a:spAutoFit/>
          </a:bodyPr>
          <a:lstStyle/>
          <a:p>
            <a:pPr marL="0" indent="0">
              <a:buFont typeface="Catamaran"/>
              <a:buNone/>
            </a:pPr>
            <a:r>
              <a:rPr lang="pt-BR" sz="2800" b="1" kern="0" dirty="0" err="1">
                <a:solidFill>
                  <a:srgbClr val="000000"/>
                </a:solidFill>
                <a:latin typeface="Arial Rounded MT" panose="02000506050000020004" pitchFamily="2" charset="0"/>
              </a:rPr>
              <a:t>Guiding</a:t>
            </a:r>
            <a:r>
              <a:rPr lang="pt-BR" sz="2800" b="1" kern="0" dirty="0">
                <a:solidFill>
                  <a:srgbClr val="000000"/>
                </a:solidFill>
                <a:latin typeface="Arial Rounded MT" panose="02000506050000020004" pitchFamily="2" charset="0"/>
              </a:rPr>
              <a:t> </a:t>
            </a:r>
            <a:r>
              <a:rPr lang="pt-BR" sz="2800" b="1" kern="0" dirty="0" err="1">
                <a:solidFill>
                  <a:srgbClr val="000000"/>
                </a:solidFill>
                <a:latin typeface="Arial Rounded MT" panose="02000506050000020004" pitchFamily="2" charset="0"/>
              </a:rPr>
              <a:t>questions</a:t>
            </a:r>
            <a:r>
              <a:rPr lang="pt-BR" sz="2800" b="1" kern="0" dirty="0">
                <a:solidFill>
                  <a:srgbClr val="000000"/>
                </a:solidFill>
                <a:latin typeface="Arial Rounded MT" panose="02000506050000020004" pitchFamily="2" charset="0"/>
              </a:rPr>
              <a:t>:</a:t>
            </a:r>
          </a:p>
        </p:txBody>
      </p:sp>
    </p:spTree>
    <p:extLst>
      <p:ext uri="{BB962C8B-B14F-4D97-AF65-F5344CB8AC3E}">
        <p14:creationId xmlns:p14="http://schemas.microsoft.com/office/powerpoint/2010/main" val="24596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D28BFECE-9AC0-5A33-1C97-50C5A46FD1E2}"/>
              </a:ext>
            </a:extLst>
          </p:cNvPr>
          <p:cNvSpPr txBox="1">
            <a:spLocks/>
          </p:cNvSpPr>
          <p:nvPr/>
        </p:nvSpPr>
        <p:spPr>
          <a:xfrm>
            <a:off x="477151" y="350620"/>
            <a:ext cx="6594800" cy="127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2400"/>
              <a:buFont typeface="Chango"/>
              <a:buNone/>
              <a:defRPr sz="2800" b="0" i="0" u="none" strike="noStrike" cap="none">
                <a:solidFill>
                  <a:schemeClr val="dk2"/>
                </a:solidFill>
                <a:latin typeface="Chango"/>
                <a:ea typeface="Chango"/>
                <a:cs typeface="Chango"/>
                <a:sym typeface="Chango"/>
              </a:defRPr>
            </a:lvl1pPr>
            <a:lvl2pPr marR="0" lvl="1"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2400"/>
              <a:buFont typeface="Arial"/>
              <a:buNone/>
              <a:defRPr sz="3200" b="0" i="0" u="none" strike="noStrike" cap="none">
                <a:solidFill>
                  <a:srgbClr val="FFFFFF"/>
                </a:solidFill>
                <a:latin typeface="Arial"/>
                <a:ea typeface="Arial"/>
                <a:cs typeface="Arial"/>
                <a:sym typeface="Arial"/>
              </a:defRPr>
            </a:lvl9pPr>
          </a:lstStyle>
          <a:p>
            <a:pPr algn="l"/>
            <a:r>
              <a:rPr lang="pt-BR" sz="5400" kern="0" dirty="0" err="1">
                <a:solidFill>
                  <a:srgbClr val="000000"/>
                </a:solidFill>
                <a:latin typeface="Arial Rounded MT Bold" panose="020F0704030504030204" pitchFamily="34" charset="0"/>
              </a:rPr>
              <a:t>Results</a:t>
            </a:r>
            <a:endParaRPr lang="pt-BR" sz="7200" kern="0" dirty="0">
              <a:solidFill>
                <a:srgbClr val="000000"/>
              </a:solidFill>
              <a:latin typeface="Arial Rounded MT Bold" panose="020F0704030504030204" pitchFamily="34" charset="0"/>
            </a:endParaRPr>
          </a:p>
        </p:txBody>
      </p:sp>
      <p:pic>
        <p:nvPicPr>
          <p:cNvPr id="5" name="Imagem 4">
            <a:extLst>
              <a:ext uri="{FF2B5EF4-FFF2-40B4-BE49-F238E27FC236}">
                <a16:creationId xmlns:a16="http://schemas.microsoft.com/office/drawing/2014/main" xmlns="" id="{48D2BC08-8D8E-B980-674D-70797C476432}"/>
              </a:ext>
            </a:extLst>
          </p:cNvPr>
          <p:cNvPicPr>
            <a:picLocks noChangeAspect="1"/>
          </p:cNvPicPr>
          <p:nvPr/>
        </p:nvPicPr>
        <p:blipFill>
          <a:blip r:embed="rId2"/>
          <a:stretch>
            <a:fillRect/>
          </a:stretch>
        </p:blipFill>
        <p:spPr>
          <a:xfrm>
            <a:off x="3289535" y="145078"/>
            <a:ext cx="8524735" cy="6362302"/>
          </a:xfrm>
          <a:prstGeom prst="rect">
            <a:avLst/>
          </a:prstGeom>
          <a:ln>
            <a:noFill/>
          </a:ln>
          <a:effectLst>
            <a:outerShdw blurRad="292100" dist="139700" dir="2700000" algn="tl" rotWithShape="0">
              <a:srgbClr val="333333">
                <a:alpha val="65000"/>
              </a:srgbClr>
            </a:outerShdw>
          </a:effectLst>
        </p:spPr>
      </p:pic>
      <p:sp>
        <p:nvSpPr>
          <p:cNvPr id="6" name="Retângulo: Cantos Arredondados 5">
            <a:extLst>
              <a:ext uri="{FF2B5EF4-FFF2-40B4-BE49-F238E27FC236}">
                <a16:creationId xmlns:a16="http://schemas.microsoft.com/office/drawing/2014/main" xmlns="" id="{86852CA7-A048-5AD7-EC26-8CDA8B34C0C9}"/>
              </a:ext>
            </a:extLst>
          </p:cNvPr>
          <p:cNvSpPr/>
          <p:nvPr/>
        </p:nvSpPr>
        <p:spPr>
          <a:xfrm>
            <a:off x="6482687" y="5773003"/>
            <a:ext cx="696035" cy="327546"/>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xmlns="" id="{BC4D40B5-BA35-A7F3-67E7-11770630AB24}"/>
              </a:ext>
            </a:extLst>
          </p:cNvPr>
          <p:cNvPicPr>
            <a:picLocks noChangeAspect="1"/>
          </p:cNvPicPr>
          <p:nvPr/>
        </p:nvPicPr>
        <p:blipFill>
          <a:blip r:embed="rId3"/>
          <a:stretch>
            <a:fillRect/>
          </a:stretch>
        </p:blipFill>
        <p:spPr>
          <a:xfrm>
            <a:off x="8348043" y="6049370"/>
            <a:ext cx="3286125" cy="228600"/>
          </a:xfrm>
          <a:prstGeom prst="rect">
            <a:avLst/>
          </a:prstGeom>
        </p:spPr>
      </p:pic>
    </p:spTree>
    <p:extLst>
      <p:ext uri="{BB962C8B-B14F-4D97-AF65-F5344CB8AC3E}">
        <p14:creationId xmlns:p14="http://schemas.microsoft.com/office/powerpoint/2010/main" val="4235423054"/>
      </p:ext>
    </p:extLst>
  </p:cSld>
  <p:clrMapOvr>
    <a:masterClrMapping/>
  </p:clrMapOvr>
</p:sld>
</file>

<file path=ppt/theme/theme1.xml><?xml version="1.0" encoding="utf-8"?>
<a:theme xmlns:a="http://schemas.openxmlformats.org/drawingml/2006/main" name="Bacterial Disease by Slidesgo">
  <a:themeElements>
    <a:clrScheme name="Simple Light">
      <a:dk1>
        <a:srgbClr val="000000"/>
      </a:dk1>
      <a:lt1>
        <a:srgbClr val="F4FFFF"/>
      </a:lt1>
      <a:dk2>
        <a:srgbClr val="6561A7"/>
      </a:dk2>
      <a:lt2>
        <a:srgbClr val="DBF2F3"/>
      </a:lt2>
      <a:accent1>
        <a:srgbClr val="95DFE6"/>
      </a:accent1>
      <a:accent2>
        <a:srgbClr val="C2F2F5"/>
      </a:accent2>
      <a:accent3>
        <a:srgbClr val="ACA9D6"/>
      </a:accent3>
      <a:accent4>
        <a:srgbClr val="E3E1F5"/>
      </a:accent4>
      <a:accent5>
        <a:srgbClr val="7DC1C7"/>
      </a:accent5>
      <a:accent6>
        <a:srgbClr val="05C5BA"/>
      </a:accent6>
      <a:hlink>
        <a:srgbClr val="656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1300</Words>
  <Application>Microsoft Macintosh PowerPoint</Application>
  <PresentationFormat>Widescreen</PresentationFormat>
  <Paragraphs>154</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 Rounded MT</vt:lpstr>
      <vt:lpstr>Arial Rounded MT Bold</vt:lpstr>
      <vt:lpstr>Calibri</vt:lpstr>
      <vt:lpstr>Catamaran</vt:lpstr>
      <vt:lpstr>Chango</vt:lpstr>
      <vt:lpstr>Kodchasan Medium</vt:lpstr>
      <vt:lpstr>Muli</vt:lpstr>
      <vt:lpstr>Nunito</vt:lpstr>
      <vt:lpstr>Paytone One</vt:lpstr>
      <vt:lpstr>Arial</vt:lpstr>
      <vt:lpstr>Bacterial Disease by Slidesgo</vt:lpstr>
      <vt:lpstr>Personal protective equipment implementation in healthcare: A scoping review</vt:lpstr>
      <vt:lpstr>I declare not having a conflict of interest related to the subject of this presentation</vt:lpstr>
      <vt:lpstr>PowerPoint Presentation</vt:lpstr>
      <vt:lpstr>PowerPoint Presentation</vt:lpstr>
      <vt:lpstr>PowerPoint Presentation</vt:lpstr>
      <vt:lpstr>PowerPoint Presentation</vt:lpstr>
      <vt:lpstr>Objective</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 implementation in healthcare: A scoping review</dc:title>
  <dc:creator>Viviane Gusmão</dc:creator>
  <cp:lastModifiedBy>Paul Webber</cp:lastModifiedBy>
  <cp:revision>42</cp:revision>
  <dcterms:created xsi:type="dcterms:W3CDTF">2023-01-26T00:03:59Z</dcterms:created>
  <dcterms:modified xsi:type="dcterms:W3CDTF">2023-01-26T08:54:53Z</dcterms:modified>
</cp:coreProperties>
</file>