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3.xml" ContentType="application/vnd.openxmlformats-officedocument.drawingml.chart+xml"/>
  <Override PartName="/ppt/theme/themeOverride3.xml" ContentType="application/vnd.openxmlformats-officedocument.themeOverride+xml"/>
  <Override PartName="/ppt/tags/tag14.xml" ContentType="application/vnd.openxmlformats-officedocument.presentationml.tags+xml"/>
  <Override PartName="/ppt/charts/chart4.xml" ContentType="application/vnd.openxmlformats-officedocument.drawingml.chart+xml"/>
  <Override PartName="/ppt/tags/tag15.xml" ContentType="application/vnd.openxmlformats-officedocument.presentationml.tags+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6.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7.xml" ContentType="application/vnd.openxmlformats-officedocument.drawingml.chart+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2.xml" ContentType="application/vnd.openxmlformats-officedocument.drawingml.chart+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6.xml" ContentType="application/vnd.openxmlformats-officedocument.drawingml.chart+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handoutMasterIdLst>
    <p:handoutMasterId r:id="rId61"/>
  </p:handoutMasterIdLst>
  <p:sldIdLst>
    <p:sldId id="256" r:id="rId2"/>
    <p:sldId id="257" r:id="rId3"/>
    <p:sldId id="294" r:id="rId4"/>
    <p:sldId id="314" r:id="rId5"/>
    <p:sldId id="306" r:id="rId6"/>
    <p:sldId id="261" r:id="rId7"/>
    <p:sldId id="262" r:id="rId8"/>
    <p:sldId id="263" r:id="rId9"/>
    <p:sldId id="264" r:id="rId10"/>
    <p:sldId id="265" r:id="rId11"/>
    <p:sldId id="267" r:id="rId12"/>
    <p:sldId id="268" r:id="rId13"/>
    <p:sldId id="270" r:id="rId14"/>
    <p:sldId id="272" r:id="rId15"/>
    <p:sldId id="273" r:id="rId16"/>
    <p:sldId id="274" r:id="rId17"/>
    <p:sldId id="331" r:id="rId18"/>
    <p:sldId id="295" r:id="rId19"/>
    <p:sldId id="308" r:id="rId20"/>
    <p:sldId id="307" r:id="rId21"/>
    <p:sldId id="296" r:id="rId22"/>
    <p:sldId id="309" r:id="rId23"/>
    <p:sldId id="310" r:id="rId24"/>
    <p:sldId id="333" r:id="rId25"/>
    <p:sldId id="334" r:id="rId26"/>
    <p:sldId id="335" r:id="rId27"/>
    <p:sldId id="336" r:id="rId28"/>
    <p:sldId id="363"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59" r:id="rId42"/>
    <p:sldId id="349" r:id="rId43"/>
    <p:sldId id="350" r:id="rId44"/>
    <p:sldId id="351" r:id="rId45"/>
    <p:sldId id="352" r:id="rId46"/>
    <p:sldId id="353" r:id="rId47"/>
    <p:sldId id="354" r:id="rId48"/>
    <p:sldId id="355" r:id="rId49"/>
    <p:sldId id="356" r:id="rId50"/>
    <p:sldId id="360" r:id="rId51"/>
    <p:sldId id="357" r:id="rId52"/>
    <p:sldId id="358" r:id="rId53"/>
    <p:sldId id="361" r:id="rId54"/>
    <p:sldId id="291" r:id="rId55"/>
    <p:sldId id="292" r:id="rId56"/>
    <p:sldId id="332" r:id="rId57"/>
    <p:sldId id="364" r:id="rId58"/>
    <p:sldId id="366" r:id="rId59"/>
  </p:sldIdLst>
  <p:sldSz cx="9144000" cy="6858000" type="screen4x3"/>
  <p:notesSz cx="6858000" cy="9144000"/>
  <p:custDataLst>
    <p:tags r:id="rId62"/>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4" charset="-128"/>
        <a:cs typeface="+mn-cs"/>
      </a:defRPr>
    </a:lvl5pPr>
    <a:lvl6pPr marL="2286000" algn="l" defTabSz="914400" rtl="0" eaLnBrk="1" latinLnBrk="0" hangingPunct="1">
      <a:defRPr kern="1200">
        <a:solidFill>
          <a:schemeClr val="tx1"/>
        </a:solidFill>
        <a:latin typeface="Arial" charset="0"/>
        <a:ea typeface="ＭＳ Ｐゴシック" pitchFamily="4" charset="-128"/>
        <a:cs typeface="+mn-cs"/>
      </a:defRPr>
    </a:lvl6pPr>
    <a:lvl7pPr marL="2743200" algn="l" defTabSz="914400" rtl="0" eaLnBrk="1" latinLnBrk="0" hangingPunct="1">
      <a:defRPr kern="1200">
        <a:solidFill>
          <a:schemeClr val="tx1"/>
        </a:solidFill>
        <a:latin typeface="Arial" charset="0"/>
        <a:ea typeface="ＭＳ Ｐゴシック" pitchFamily="4" charset="-128"/>
        <a:cs typeface="+mn-cs"/>
      </a:defRPr>
    </a:lvl7pPr>
    <a:lvl8pPr marL="3200400" algn="l" defTabSz="914400" rtl="0" eaLnBrk="1" latinLnBrk="0" hangingPunct="1">
      <a:defRPr kern="1200">
        <a:solidFill>
          <a:schemeClr val="tx1"/>
        </a:solidFill>
        <a:latin typeface="Arial" charset="0"/>
        <a:ea typeface="ＭＳ Ｐゴシック" pitchFamily="4" charset="-128"/>
        <a:cs typeface="+mn-cs"/>
      </a:defRPr>
    </a:lvl8pPr>
    <a:lvl9pPr marL="3657600" algn="l" defTabSz="914400" rtl="0" eaLnBrk="1" latinLnBrk="0" hangingPunct="1">
      <a:defRPr kern="1200">
        <a:solidFill>
          <a:schemeClr val="tx1"/>
        </a:solidFill>
        <a:latin typeface="Arial" charset="0"/>
        <a:ea typeface="ＭＳ Ｐゴシック" pitchFamily="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664" y="-9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jotter\Documents\Clients\SJMMH\Manian%202011%20env%20paper.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jotter\Documents\Reviews\Env%20contam%20review\Prior%20room.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jotter\Documents\Presentations\Images\Hou%202014%20AMR%20stewardship.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jotter\Documents\Presentations\Images\Saidel-ode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jotter\Documents\Presentations\Images\Lin%202014%20CHG%20KPC.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jotter\Documents\Presentations\Images\Suwtaranat%20CHG.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jotter\Documents\Blog\Images\3M%20webinar%20QA%20Not%20all%20created%20equal.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jotter\Documents\Presentations\HISIPS2014%20GNR\CRE%20vital%20sign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jotter\Documents\Presentations\3M%20webinar\CRE\thaden%20cre%20study.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C:\Users\jotter\Documents\Presentations\HISIPS2014%20GNR\Lin%20ltac.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1" Type="http://schemas.openxmlformats.org/officeDocument/2006/relationships/oleObject" Target="file:///C:\Users\jotter\Documents\Blog\Images\EARS-Net%20201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jotter\Documents\Clients\GSTT\In%20vitro%20trials\080428%20Drying%20summary_inc%20NCTC%20drying%20chart.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jotter\Documents\Clients\GSTT\In%20vitro%20trials\080428%20Drying%20summary_inc%20NCTC%20drying%20chart.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explosion val="25"/>
          <c:dPt>
            <c:idx val="0"/>
            <c:bubble3D val="0"/>
            <c:spPr>
              <a:solidFill>
                <a:srgbClr val="D5377B"/>
              </a:solidFill>
            </c:spPr>
          </c:dPt>
          <c:dPt>
            <c:idx val="1"/>
            <c:bubble3D val="0"/>
            <c:spPr>
              <a:solidFill>
                <a:schemeClr val="tx1"/>
              </a:solidFill>
            </c:spPr>
          </c:dPt>
          <c:val>
            <c:numRef>
              <c:f>Sheet1!$A$2:$A$3</c:f>
              <c:numCache>
                <c:formatCode>General</c:formatCode>
                <c:ptCount val="2"/>
                <c:pt idx="0">
                  <c:v>30</c:v>
                </c:pt>
                <c:pt idx="1">
                  <c:v>70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Sheet1!$B$30</c:f>
              <c:strCache>
                <c:ptCount val="1"/>
                <c:pt idx="0">
                  <c:v>% sites contaminated with A. baumannii</c:v>
                </c:pt>
              </c:strCache>
            </c:strRef>
          </c:tx>
          <c:invertIfNegative val="0"/>
          <c:cat>
            <c:strRef>
              <c:f>Sheet1!$A$31:$A$33</c:f>
              <c:strCache>
                <c:ptCount val="3"/>
                <c:pt idx="0">
                  <c:v>2 x bleach disinfection</c:v>
                </c:pt>
                <c:pt idx="1">
                  <c:v>4 x bleach disinfection</c:v>
                </c:pt>
                <c:pt idx="2">
                  <c:v>Bioquell</c:v>
                </c:pt>
              </c:strCache>
            </c:strRef>
          </c:cat>
          <c:val>
            <c:numRef>
              <c:f>Sheet1!$B$31:$B$33</c:f>
              <c:numCache>
                <c:formatCode>General</c:formatCode>
                <c:ptCount val="3"/>
                <c:pt idx="0">
                  <c:v>12.1</c:v>
                </c:pt>
                <c:pt idx="1">
                  <c:v>1.8</c:v>
                </c:pt>
                <c:pt idx="2">
                  <c:v>0.2</c:v>
                </c:pt>
              </c:numCache>
            </c:numRef>
          </c:val>
        </c:ser>
        <c:ser>
          <c:idx val="1"/>
          <c:order val="1"/>
          <c:tx>
            <c:strRef>
              <c:f>Sheet1!$C$30</c:f>
              <c:strCache>
                <c:ptCount val="1"/>
                <c:pt idx="0">
                  <c:v>% sites contaminated with MRSA</c:v>
                </c:pt>
              </c:strCache>
            </c:strRef>
          </c:tx>
          <c:invertIfNegative val="0"/>
          <c:cat>
            <c:strRef>
              <c:f>Sheet1!$A$31:$A$33</c:f>
              <c:strCache>
                <c:ptCount val="3"/>
                <c:pt idx="0">
                  <c:v>2 x bleach disinfection</c:v>
                </c:pt>
                <c:pt idx="1">
                  <c:v>4 x bleach disinfection</c:v>
                </c:pt>
                <c:pt idx="2">
                  <c:v>Bioquell</c:v>
                </c:pt>
              </c:strCache>
            </c:strRef>
          </c:cat>
          <c:val>
            <c:numRef>
              <c:f>Sheet1!$C$31:$C$33</c:f>
              <c:numCache>
                <c:formatCode>General</c:formatCode>
                <c:ptCount val="3"/>
                <c:pt idx="0">
                  <c:v>3.6</c:v>
                </c:pt>
                <c:pt idx="1">
                  <c:v>1.9</c:v>
                </c:pt>
                <c:pt idx="2">
                  <c:v>0.1</c:v>
                </c:pt>
              </c:numCache>
            </c:numRef>
          </c:val>
        </c:ser>
        <c:dLbls>
          <c:showLegendKey val="0"/>
          <c:showVal val="0"/>
          <c:showCatName val="0"/>
          <c:showSerName val="0"/>
          <c:showPercent val="0"/>
          <c:showBubbleSize val="0"/>
        </c:dLbls>
        <c:gapWidth val="150"/>
        <c:shape val="box"/>
        <c:axId val="257476096"/>
        <c:axId val="257477632"/>
        <c:axId val="0"/>
      </c:bar3DChart>
      <c:catAx>
        <c:axId val="257476096"/>
        <c:scaling>
          <c:orientation val="minMax"/>
        </c:scaling>
        <c:delete val="0"/>
        <c:axPos val="b"/>
        <c:majorTickMark val="out"/>
        <c:minorTickMark val="none"/>
        <c:tickLblPos val="nextTo"/>
        <c:txPr>
          <a:bodyPr/>
          <a:lstStyle/>
          <a:p>
            <a:pPr>
              <a:defRPr lang="en-GB"/>
            </a:pPr>
            <a:endParaRPr lang="en-US"/>
          </a:p>
        </c:txPr>
        <c:crossAx val="257477632"/>
        <c:crosses val="autoZero"/>
        <c:auto val="1"/>
        <c:lblAlgn val="ctr"/>
        <c:lblOffset val="100"/>
        <c:noMultiLvlLbl val="0"/>
      </c:catAx>
      <c:valAx>
        <c:axId val="257477632"/>
        <c:scaling>
          <c:orientation val="minMax"/>
          <c:max val="14"/>
        </c:scaling>
        <c:delete val="0"/>
        <c:axPos val="l"/>
        <c:title>
          <c:tx>
            <c:rich>
              <a:bodyPr rot="-5400000" vert="horz"/>
              <a:lstStyle/>
              <a:p>
                <a:pPr>
                  <a:defRPr lang="en-GB" b="0"/>
                </a:pPr>
                <a:r>
                  <a:rPr lang="en-GB" b="0"/>
                  <a:t>% sites contaminated</a:t>
                </a:r>
              </a:p>
            </c:rich>
          </c:tx>
          <c:layout>
            <c:manualLayout>
              <c:xMode val="edge"/>
              <c:yMode val="edge"/>
              <c:x val="0"/>
              <c:y val="0.20539721175761599"/>
            </c:manualLayout>
          </c:layout>
          <c:overlay val="0"/>
        </c:title>
        <c:numFmt formatCode="General" sourceLinked="1"/>
        <c:majorTickMark val="out"/>
        <c:minorTickMark val="none"/>
        <c:tickLblPos val="nextTo"/>
        <c:txPr>
          <a:bodyPr/>
          <a:lstStyle/>
          <a:p>
            <a:pPr>
              <a:defRPr lang="en-GB"/>
            </a:pPr>
            <a:endParaRPr lang="en-US"/>
          </a:p>
        </c:txPr>
        <c:crossAx val="257476096"/>
        <c:crosses val="autoZero"/>
        <c:crossBetween val="between"/>
      </c:valAx>
    </c:plotArea>
    <c:legend>
      <c:legendPos val="r"/>
      <c:layout>
        <c:manualLayout>
          <c:xMode val="edge"/>
          <c:yMode val="edge"/>
          <c:x val="0.60645521709709505"/>
          <c:y val="0.121872401383012"/>
          <c:w val="0.31818699437436998"/>
          <c:h val="0.237836368349645"/>
        </c:manualLayout>
      </c:layout>
      <c:overlay val="0"/>
      <c:txPr>
        <a:bodyPr/>
        <a:lstStyle/>
        <a:p>
          <a:pPr>
            <a:defRPr lang="en-GB" i="1"/>
          </a:pPr>
          <a:endParaRPr lang="en-US"/>
        </a:p>
      </c:txPr>
    </c:legend>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tockChart>
        <c:ser>
          <c:idx val="0"/>
          <c:order val="0"/>
          <c:tx>
            <c:strRef>
              <c:f>Sheet1!$F$124</c:f>
              <c:strCache>
                <c:ptCount val="1"/>
                <c:pt idx="0">
                  <c:v>Lower 95%</c:v>
                </c:pt>
              </c:strCache>
            </c:strRef>
          </c:tx>
          <c:spPr>
            <a:ln w="28575">
              <a:noFill/>
            </a:ln>
          </c:spPr>
          <c:marker>
            <c:symbol val="none"/>
          </c:marker>
          <c:cat>
            <c:strRef>
              <c:f>Sheet1!$E$125:$E$128</c:f>
              <c:strCache>
                <c:ptCount val="4"/>
                <c:pt idx="0">
                  <c:v>Nseir A.baumannii</c:v>
                </c:pt>
                <c:pt idx="1">
                  <c:v>Nseir P.aeruginosa</c:v>
                </c:pt>
                <c:pt idx="2">
                  <c:v>Nseir ESBL</c:v>
                </c:pt>
                <c:pt idx="3">
                  <c:v>Ajao ESBL</c:v>
                </c:pt>
              </c:strCache>
            </c:strRef>
          </c:cat>
          <c:val>
            <c:numRef>
              <c:f>Sheet1!$F$125:$F$128</c:f>
              <c:numCache>
                <c:formatCode>General</c:formatCode>
                <c:ptCount val="4"/>
                <c:pt idx="0">
                  <c:v>2</c:v>
                </c:pt>
                <c:pt idx="1">
                  <c:v>1.2</c:v>
                </c:pt>
                <c:pt idx="2">
                  <c:v>0.60000000000000098</c:v>
                </c:pt>
                <c:pt idx="3">
                  <c:v>0.94000000000000095</c:v>
                </c:pt>
              </c:numCache>
            </c:numRef>
          </c:val>
          <c:smooth val="0"/>
        </c:ser>
        <c:ser>
          <c:idx val="1"/>
          <c:order val="1"/>
          <c:tx>
            <c:strRef>
              <c:f>Sheet1!$G$124</c:f>
              <c:strCache>
                <c:ptCount val="1"/>
                <c:pt idx="0">
                  <c:v>Upper 95%</c:v>
                </c:pt>
              </c:strCache>
            </c:strRef>
          </c:tx>
          <c:spPr>
            <a:ln w="28575">
              <a:noFill/>
            </a:ln>
          </c:spPr>
          <c:marker>
            <c:symbol val="none"/>
          </c:marker>
          <c:cat>
            <c:strRef>
              <c:f>Sheet1!$E$125:$E$128</c:f>
              <c:strCache>
                <c:ptCount val="4"/>
                <c:pt idx="0">
                  <c:v>Nseir A.baumannii</c:v>
                </c:pt>
                <c:pt idx="1">
                  <c:v>Nseir P.aeruginosa</c:v>
                </c:pt>
                <c:pt idx="2">
                  <c:v>Nseir ESBL</c:v>
                </c:pt>
                <c:pt idx="3">
                  <c:v>Ajao ESBL</c:v>
                </c:pt>
              </c:strCache>
            </c:strRef>
          </c:cat>
          <c:val>
            <c:numRef>
              <c:f>Sheet1!$G$125:$G$128</c:f>
              <c:numCache>
                <c:formatCode>General</c:formatCode>
                <c:ptCount val="4"/>
                <c:pt idx="0">
                  <c:v>8.8000000000000007</c:v>
                </c:pt>
                <c:pt idx="1">
                  <c:v>4.3</c:v>
                </c:pt>
                <c:pt idx="2">
                  <c:v>3.5</c:v>
                </c:pt>
                <c:pt idx="3">
                  <c:v>2.08</c:v>
                </c:pt>
              </c:numCache>
            </c:numRef>
          </c:val>
          <c:smooth val="0"/>
        </c:ser>
        <c:ser>
          <c:idx val="2"/>
          <c:order val="2"/>
          <c:tx>
            <c:strRef>
              <c:f>Sheet1!$H$124</c:f>
              <c:strCache>
                <c:ptCount val="1"/>
                <c:pt idx="0">
                  <c:v>OR</c:v>
                </c:pt>
              </c:strCache>
            </c:strRef>
          </c:tx>
          <c:spPr>
            <a:ln w="63500">
              <a:noFill/>
            </a:ln>
          </c:spPr>
          <c:marker>
            <c:symbol val="circle"/>
            <c:size val="10"/>
            <c:spPr>
              <a:solidFill>
                <a:srgbClr val="C00000"/>
              </a:solidFill>
              <a:ln w="12700">
                <a:solidFill>
                  <a:srgbClr val="C00000"/>
                </a:solidFill>
              </a:ln>
            </c:spPr>
          </c:marker>
          <c:cat>
            <c:strRef>
              <c:f>Sheet1!$E$125:$E$128</c:f>
              <c:strCache>
                <c:ptCount val="4"/>
                <c:pt idx="0">
                  <c:v>Nseir A.baumannii</c:v>
                </c:pt>
                <c:pt idx="1">
                  <c:v>Nseir P.aeruginosa</c:v>
                </c:pt>
                <c:pt idx="2">
                  <c:v>Nseir ESBL</c:v>
                </c:pt>
                <c:pt idx="3">
                  <c:v>Ajao ESBL</c:v>
                </c:pt>
              </c:strCache>
            </c:strRef>
          </c:cat>
          <c:val>
            <c:numRef>
              <c:f>Sheet1!$H$125:$H$128</c:f>
              <c:numCache>
                <c:formatCode>General</c:formatCode>
                <c:ptCount val="4"/>
                <c:pt idx="0">
                  <c:v>4.2</c:v>
                </c:pt>
                <c:pt idx="1">
                  <c:v>2.2999999999999998</c:v>
                </c:pt>
                <c:pt idx="2">
                  <c:v>1.5</c:v>
                </c:pt>
                <c:pt idx="3">
                  <c:v>1.39</c:v>
                </c:pt>
              </c:numCache>
            </c:numRef>
          </c:val>
          <c:smooth val="0"/>
        </c:ser>
        <c:dLbls>
          <c:showLegendKey val="0"/>
          <c:showVal val="0"/>
          <c:showCatName val="0"/>
          <c:showSerName val="0"/>
          <c:showPercent val="0"/>
          <c:showBubbleSize val="0"/>
        </c:dLbls>
        <c:hiLowLines>
          <c:spPr>
            <a:ln>
              <a:solidFill>
                <a:srgbClr val="C00000"/>
              </a:solidFill>
            </a:ln>
          </c:spPr>
        </c:hiLowLines>
        <c:axId val="262824320"/>
        <c:axId val="262825856"/>
      </c:stockChart>
      <c:catAx>
        <c:axId val="262824320"/>
        <c:scaling>
          <c:orientation val="minMax"/>
        </c:scaling>
        <c:delete val="0"/>
        <c:axPos val="b"/>
        <c:majorTickMark val="out"/>
        <c:minorTickMark val="none"/>
        <c:tickLblPos val="nextTo"/>
        <c:txPr>
          <a:bodyPr/>
          <a:lstStyle/>
          <a:p>
            <a:pPr>
              <a:defRPr lang="en-GB" i="1"/>
            </a:pPr>
            <a:endParaRPr lang="en-US"/>
          </a:p>
        </c:txPr>
        <c:crossAx val="262825856"/>
        <c:crosses val="autoZero"/>
        <c:auto val="1"/>
        <c:lblAlgn val="ctr"/>
        <c:lblOffset val="100"/>
        <c:noMultiLvlLbl val="0"/>
      </c:catAx>
      <c:valAx>
        <c:axId val="262825856"/>
        <c:scaling>
          <c:orientation val="minMax"/>
          <c:max val="9"/>
        </c:scaling>
        <c:delete val="0"/>
        <c:axPos val="l"/>
        <c:title>
          <c:tx>
            <c:rich>
              <a:bodyPr rot="-5400000" vert="horz"/>
              <a:lstStyle/>
              <a:p>
                <a:pPr>
                  <a:defRPr lang="en-GB"/>
                </a:pPr>
                <a:r>
                  <a:rPr lang="en-GB"/>
                  <a:t>Odds ratio</a:t>
                </a:r>
              </a:p>
            </c:rich>
          </c:tx>
          <c:layout>
            <c:manualLayout>
              <c:xMode val="edge"/>
              <c:yMode val="edge"/>
              <c:x val="1.18517688998386E-2"/>
              <c:y val="0.37032088035565902"/>
            </c:manualLayout>
          </c:layout>
          <c:overlay val="0"/>
        </c:title>
        <c:numFmt formatCode="General" sourceLinked="1"/>
        <c:majorTickMark val="out"/>
        <c:minorTickMark val="none"/>
        <c:tickLblPos val="nextTo"/>
        <c:txPr>
          <a:bodyPr/>
          <a:lstStyle/>
          <a:p>
            <a:pPr>
              <a:defRPr lang="en-GB"/>
            </a:pPr>
            <a:endParaRPr lang="en-US"/>
          </a:p>
        </c:txPr>
        <c:crossAx val="262824320"/>
        <c:crosses val="autoZero"/>
        <c:crossBetween val="between"/>
      </c:valAx>
    </c:plotArea>
    <c:plotVisOnly val="1"/>
    <c:dispBlanksAs val="gap"/>
    <c:showDLblsOverMax val="0"/>
  </c:chart>
  <c:txPr>
    <a:bodyPr/>
    <a:lstStyle/>
    <a:p>
      <a:pPr>
        <a:defRPr sz="1500" b="0">
          <a:solidFill>
            <a:schemeClr val="tx1"/>
          </a:solidFill>
          <a:latin typeface="Arial" pitchFamily="34" charset="0"/>
          <a:cs typeface="Arial"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Sheet1!$A$3</c:f>
              <c:strCache>
                <c:ptCount val="1"/>
                <c:pt idx="0">
                  <c:v>Amikacin</c:v>
                </c:pt>
              </c:strCache>
            </c:strRef>
          </c:tx>
          <c:invertIfNegative val="0"/>
          <c:cat>
            <c:multiLvlStrRef>
              <c:f>Sheet1!$B$1:$G$2</c:f>
              <c:multiLvlStrCache>
                <c:ptCount val="6"/>
                <c:lvl>
                  <c:pt idx="0">
                    <c:v>Before</c:v>
                  </c:pt>
                  <c:pt idx="1">
                    <c:v>After</c:v>
                  </c:pt>
                  <c:pt idx="2">
                    <c:v>Before</c:v>
                  </c:pt>
                  <c:pt idx="3">
                    <c:v>After</c:v>
                  </c:pt>
                  <c:pt idx="4">
                    <c:v>Before</c:v>
                  </c:pt>
                  <c:pt idx="5">
                    <c:v>After</c:v>
                  </c:pt>
                </c:lvl>
                <c:lvl>
                  <c:pt idx="0">
                    <c:v>Enterobacteriaceae</c:v>
                  </c:pt>
                  <c:pt idx="2">
                    <c:v>Non-fermenters</c:v>
                  </c:pt>
                  <c:pt idx="4">
                    <c:v>Gram-positive cocci</c:v>
                  </c:pt>
                </c:lvl>
              </c:multiLvlStrCache>
            </c:multiLvlStrRef>
          </c:cat>
          <c:val>
            <c:numRef>
              <c:f>Sheet1!$B$3:$G$3</c:f>
              <c:numCache>
                <c:formatCode>General</c:formatCode>
                <c:ptCount val="6"/>
                <c:pt idx="0">
                  <c:v>83</c:v>
                </c:pt>
                <c:pt idx="1">
                  <c:v>45</c:v>
                </c:pt>
                <c:pt idx="2">
                  <c:v>89</c:v>
                </c:pt>
                <c:pt idx="3">
                  <c:v>81</c:v>
                </c:pt>
              </c:numCache>
            </c:numRef>
          </c:val>
        </c:ser>
        <c:ser>
          <c:idx val="1"/>
          <c:order val="1"/>
          <c:tx>
            <c:strRef>
              <c:f>Sheet1!$A$4</c:f>
              <c:strCache>
                <c:ptCount val="1"/>
                <c:pt idx="0">
                  <c:v>Gentamicin</c:v>
                </c:pt>
              </c:strCache>
            </c:strRef>
          </c:tx>
          <c:invertIfNegative val="0"/>
          <c:cat>
            <c:multiLvlStrRef>
              <c:f>Sheet1!$B$1:$G$2</c:f>
              <c:multiLvlStrCache>
                <c:ptCount val="6"/>
                <c:lvl>
                  <c:pt idx="0">
                    <c:v>Before</c:v>
                  </c:pt>
                  <c:pt idx="1">
                    <c:v>After</c:v>
                  </c:pt>
                  <c:pt idx="2">
                    <c:v>Before</c:v>
                  </c:pt>
                  <c:pt idx="3">
                    <c:v>After</c:v>
                  </c:pt>
                  <c:pt idx="4">
                    <c:v>Before</c:v>
                  </c:pt>
                  <c:pt idx="5">
                    <c:v>After</c:v>
                  </c:pt>
                </c:lvl>
                <c:lvl>
                  <c:pt idx="0">
                    <c:v>Enterobacteriaceae</c:v>
                  </c:pt>
                  <c:pt idx="2">
                    <c:v>Non-fermenters</c:v>
                  </c:pt>
                  <c:pt idx="4">
                    <c:v>Gram-positive cocci</c:v>
                  </c:pt>
                </c:lvl>
              </c:multiLvlStrCache>
            </c:multiLvlStrRef>
          </c:cat>
          <c:val>
            <c:numRef>
              <c:f>Sheet1!$B$4:$G$4</c:f>
              <c:numCache>
                <c:formatCode>General</c:formatCode>
                <c:ptCount val="6"/>
                <c:pt idx="0">
                  <c:v>91</c:v>
                </c:pt>
                <c:pt idx="1">
                  <c:v>39</c:v>
                </c:pt>
                <c:pt idx="4">
                  <c:v>91</c:v>
                </c:pt>
                <c:pt idx="5">
                  <c:v>100</c:v>
                </c:pt>
              </c:numCache>
            </c:numRef>
          </c:val>
        </c:ser>
        <c:ser>
          <c:idx val="2"/>
          <c:order val="2"/>
          <c:tx>
            <c:strRef>
              <c:f>Sheet1!$A$5</c:f>
              <c:strCache>
                <c:ptCount val="1"/>
                <c:pt idx="0">
                  <c:v>Ciprofloxacin</c:v>
                </c:pt>
              </c:strCache>
            </c:strRef>
          </c:tx>
          <c:invertIfNegative val="0"/>
          <c:cat>
            <c:multiLvlStrRef>
              <c:f>Sheet1!$B$1:$G$2</c:f>
              <c:multiLvlStrCache>
                <c:ptCount val="6"/>
                <c:lvl>
                  <c:pt idx="0">
                    <c:v>Before</c:v>
                  </c:pt>
                  <c:pt idx="1">
                    <c:v>After</c:v>
                  </c:pt>
                  <c:pt idx="2">
                    <c:v>Before</c:v>
                  </c:pt>
                  <c:pt idx="3">
                    <c:v>After</c:v>
                  </c:pt>
                  <c:pt idx="4">
                    <c:v>Before</c:v>
                  </c:pt>
                  <c:pt idx="5">
                    <c:v>After</c:v>
                  </c:pt>
                </c:lvl>
                <c:lvl>
                  <c:pt idx="0">
                    <c:v>Enterobacteriaceae</c:v>
                  </c:pt>
                  <c:pt idx="2">
                    <c:v>Non-fermenters</c:v>
                  </c:pt>
                  <c:pt idx="4">
                    <c:v>Gram-positive cocci</c:v>
                  </c:pt>
                </c:lvl>
              </c:multiLvlStrCache>
            </c:multiLvlStrRef>
          </c:cat>
          <c:val>
            <c:numRef>
              <c:f>Sheet1!$B$5:$G$5</c:f>
              <c:numCache>
                <c:formatCode>General</c:formatCode>
                <c:ptCount val="6"/>
                <c:pt idx="0">
                  <c:v>91</c:v>
                </c:pt>
                <c:pt idx="1">
                  <c:v>45</c:v>
                </c:pt>
                <c:pt idx="2">
                  <c:v>91</c:v>
                </c:pt>
                <c:pt idx="3">
                  <c:v>84</c:v>
                </c:pt>
                <c:pt idx="4">
                  <c:v>90</c:v>
                </c:pt>
                <c:pt idx="5">
                  <c:v>89</c:v>
                </c:pt>
              </c:numCache>
            </c:numRef>
          </c:val>
        </c:ser>
        <c:ser>
          <c:idx val="3"/>
          <c:order val="3"/>
          <c:tx>
            <c:strRef>
              <c:f>Sheet1!$A$6</c:f>
              <c:strCache>
                <c:ptCount val="1"/>
                <c:pt idx="0">
                  <c:v>Ceftazimime</c:v>
                </c:pt>
              </c:strCache>
            </c:strRef>
          </c:tx>
          <c:invertIfNegative val="0"/>
          <c:cat>
            <c:multiLvlStrRef>
              <c:f>Sheet1!$B$1:$G$2</c:f>
              <c:multiLvlStrCache>
                <c:ptCount val="6"/>
                <c:lvl>
                  <c:pt idx="0">
                    <c:v>Before</c:v>
                  </c:pt>
                  <c:pt idx="1">
                    <c:v>After</c:v>
                  </c:pt>
                  <c:pt idx="2">
                    <c:v>Before</c:v>
                  </c:pt>
                  <c:pt idx="3">
                    <c:v>After</c:v>
                  </c:pt>
                  <c:pt idx="4">
                    <c:v>Before</c:v>
                  </c:pt>
                  <c:pt idx="5">
                    <c:v>After</c:v>
                  </c:pt>
                </c:lvl>
                <c:lvl>
                  <c:pt idx="0">
                    <c:v>Enterobacteriaceae</c:v>
                  </c:pt>
                  <c:pt idx="2">
                    <c:v>Non-fermenters</c:v>
                  </c:pt>
                  <c:pt idx="4">
                    <c:v>Gram-positive cocci</c:v>
                  </c:pt>
                </c:lvl>
              </c:multiLvlStrCache>
            </c:multiLvlStrRef>
          </c:cat>
          <c:val>
            <c:numRef>
              <c:f>Sheet1!$B$6:$G$6</c:f>
              <c:numCache>
                <c:formatCode>General</c:formatCode>
                <c:ptCount val="6"/>
                <c:pt idx="0">
                  <c:v>78</c:v>
                </c:pt>
                <c:pt idx="1">
                  <c:v>39</c:v>
                </c:pt>
                <c:pt idx="2">
                  <c:v>86</c:v>
                </c:pt>
                <c:pt idx="3">
                  <c:v>65</c:v>
                </c:pt>
              </c:numCache>
            </c:numRef>
          </c:val>
        </c:ser>
        <c:ser>
          <c:idx val="4"/>
          <c:order val="4"/>
          <c:tx>
            <c:strRef>
              <c:f>Sheet1!$A$7</c:f>
              <c:strCache>
                <c:ptCount val="1"/>
                <c:pt idx="0">
                  <c:v>Imipenem</c:v>
                </c:pt>
              </c:strCache>
            </c:strRef>
          </c:tx>
          <c:invertIfNegative val="0"/>
          <c:cat>
            <c:multiLvlStrRef>
              <c:f>Sheet1!$B$1:$G$2</c:f>
              <c:multiLvlStrCache>
                <c:ptCount val="6"/>
                <c:lvl>
                  <c:pt idx="0">
                    <c:v>Before</c:v>
                  </c:pt>
                  <c:pt idx="1">
                    <c:v>After</c:v>
                  </c:pt>
                  <c:pt idx="2">
                    <c:v>Before</c:v>
                  </c:pt>
                  <c:pt idx="3">
                    <c:v>After</c:v>
                  </c:pt>
                  <c:pt idx="4">
                    <c:v>Before</c:v>
                  </c:pt>
                  <c:pt idx="5">
                    <c:v>After</c:v>
                  </c:pt>
                </c:lvl>
                <c:lvl>
                  <c:pt idx="0">
                    <c:v>Enterobacteriaceae</c:v>
                  </c:pt>
                  <c:pt idx="2">
                    <c:v>Non-fermenters</c:v>
                  </c:pt>
                  <c:pt idx="4">
                    <c:v>Gram-positive cocci</c:v>
                  </c:pt>
                </c:lvl>
              </c:multiLvlStrCache>
            </c:multiLvlStrRef>
          </c:cat>
          <c:val>
            <c:numRef>
              <c:f>Sheet1!$B$7:$G$7</c:f>
              <c:numCache>
                <c:formatCode>General</c:formatCode>
                <c:ptCount val="6"/>
                <c:pt idx="0">
                  <c:v>4</c:v>
                </c:pt>
                <c:pt idx="1">
                  <c:v>0</c:v>
                </c:pt>
                <c:pt idx="2">
                  <c:v>86</c:v>
                </c:pt>
                <c:pt idx="3">
                  <c:v>59</c:v>
                </c:pt>
              </c:numCache>
            </c:numRef>
          </c:val>
        </c:ser>
        <c:dLbls>
          <c:showLegendKey val="0"/>
          <c:showVal val="0"/>
          <c:showCatName val="0"/>
          <c:showSerName val="0"/>
          <c:showPercent val="0"/>
          <c:showBubbleSize val="0"/>
        </c:dLbls>
        <c:gapWidth val="150"/>
        <c:axId val="265563136"/>
        <c:axId val="343188224"/>
      </c:barChart>
      <c:catAx>
        <c:axId val="265563136"/>
        <c:scaling>
          <c:orientation val="minMax"/>
        </c:scaling>
        <c:delete val="0"/>
        <c:axPos val="b"/>
        <c:majorTickMark val="out"/>
        <c:minorTickMark val="none"/>
        <c:tickLblPos val="nextTo"/>
        <c:txPr>
          <a:bodyPr/>
          <a:lstStyle/>
          <a:p>
            <a:pPr>
              <a:defRPr lang="en-GB"/>
            </a:pPr>
            <a:endParaRPr lang="en-US"/>
          </a:p>
        </c:txPr>
        <c:crossAx val="343188224"/>
        <c:crosses val="autoZero"/>
        <c:auto val="1"/>
        <c:lblAlgn val="ctr"/>
        <c:lblOffset val="100"/>
        <c:noMultiLvlLbl val="0"/>
      </c:catAx>
      <c:valAx>
        <c:axId val="343188224"/>
        <c:scaling>
          <c:orientation val="minMax"/>
          <c:max val="100"/>
        </c:scaling>
        <c:delete val="0"/>
        <c:axPos val="l"/>
        <c:title>
          <c:tx>
            <c:rich>
              <a:bodyPr rot="-5400000" vert="horz"/>
              <a:lstStyle/>
              <a:p>
                <a:pPr>
                  <a:defRPr lang="en-GB"/>
                </a:pPr>
                <a:r>
                  <a:rPr lang="en-US"/>
                  <a:t>% isolates resistant</a:t>
                </a:r>
              </a:p>
            </c:rich>
          </c:tx>
          <c:layout>
            <c:manualLayout>
              <c:xMode val="edge"/>
              <c:yMode val="edge"/>
              <c:x val="1.86915887850467E-2"/>
              <c:y val="0.21456950693663299"/>
            </c:manualLayout>
          </c:layout>
          <c:overlay val="0"/>
        </c:title>
        <c:numFmt formatCode="General" sourceLinked="1"/>
        <c:majorTickMark val="out"/>
        <c:minorTickMark val="none"/>
        <c:tickLblPos val="nextTo"/>
        <c:txPr>
          <a:bodyPr/>
          <a:lstStyle/>
          <a:p>
            <a:pPr>
              <a:defRPr lang="en-GB"/>
            </a:pPr>
            <a:endParaRPr lang="en-US"/>
          </a:p>
        </c:txPr>
        <c:crossAx val="265563136"/>
        <c:crosses val="autoZero"/>
        <c:crossBetween val="between"/>
      </c:valAx>
    </c:plotArea>
    <c:legend>
      <c:legendPos val="r"/>
      <c:overlay val="0"/>
      <c:txPr>
        <a:bodyPr/>
        <a:lstStyle/>
        <a:p>
          <a:pPr>
            <a:defRPr lang="en-GB"/>
          </a:pPr>
          <a:endParaRPr lang="en-US"/>
        </a:p>
      </c:txPr>
    </c:legend>
    <c:plotVisOnly val="1"/>
    <c:dispBlanksAs val="gap"/>
    <c:showDLblsOverMax val="0"/>
  </c:chart>
  <c:txPr>
    <a:bodyPr/>
    <a:lstStyle/>
    <a:p>
      <a:pPr>
        <a:defRPr sz="1600">
          <a:latin typeface="Arial" pitchFamily="34" charset="0"/>
          <a:cs typeface="Arial"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lineChart>
        <c:grouping val="standard"/>
        <c:varyColors val="0"/>
        <c:ser>
          <c:idx val="0"/>
          <c:order val="0"/>
          <c:tx>
            <c:strRef>
              <c:f>Sheet1!$A$2</c:f>
              <c:strCache>
                <c:ptCount val="1"/>
                <c:pt idx="0">
                  <c:v>SDD</c:v>
                </c:pt>
              </c:strCache>
            </c:strRef>
          </c:tx>
          <c:spPr>
            <a:ln w="63500"/>
          </c:spPr>
          <c:cat>
            <c:strRef>
              <c:f>Sheet1!$B$1:$F$1</c:f>
              <c:strCache>
                <c:ptCount val="5"/>
                <c:pt idx="0">
                  <c:v>0</c:v>
                </c:pt>
                <c:pt idx="1">
                  <c:v>9 days</c:v>
                </c:pt>
                <c:pt idx="2">
                  <c:v>2 weeks</c:v>
                </c:pt>
                <c:pt idx="3">
                  <c:v>4 weeks </c:v>
                </c:pt>
                <c:pt idx="4">
                  <c:v>6 weeks</c:v>
                </c:pt>
              </c:strCache>
            </c:strRef>
          </c:cat>
          <c:val>
            <c:numRef>
              <c:f>Sheet1!$B$2:$F$2</c:f>
              <c:numCache>
                <c:formatCode>General</c:formatCode>
                <c:ptCount val="5"/>
                <c:pt idx="0">
                  <c:v>100</c:v>
                </c:pt>
                <c:pt idx="1">
                  <c:v>75</c:v>
                </c:pt>
                <c:pt idx="2">
                  <c:v>84</c:v>
                </c:pt>
                <c:pt idx="3">
                  <c:v>68</c:v>
                </c:pt>
                <c:pt idx="4">
                  <c:v>68</c:v>
                </c:pt>
              </c:numCache>
            </c:numRef>
          </c:val>
          <c:smooth val="0"/>
        </c:ser>
        <c:ser>
          <c:idx val="1"/>
          <c:order val="1"/>
          <c:tx>
            <c:strRef>
              <c:f>Sheet1!$A$3</c:f>
              <c:strCache>
                <c:ptCount val="1"/>
                <c:pt idx="0">
                  <c:v>Control</c:v>
                </c:pt>
              </c:strCache>
            </c:strRef>
          </c:tx>
          <c:spPr>
            <a:ln w="63500"/>
          </c:spPr>
          <c:cat>
            <c:strRef>
              <c:f>Sheet1!$B$1:$F$1</c:f>
              <c:strCache>
                <c:ptCount val="5"/>
                <c:pt idx="0">
                  <c:v>0</c:v>
                </c:pt>
                <c:pt idx="1">
                  <c:v>9 days</c:v>
                </c:pt>
                <c:pt idx="2">
                  <c:v>2 weeks</c:v>
                </c:pt>
                <c:pt idx="3">
                  <c:v>4 weeks </c:v>
                </c:pt>
                <c:pt idx="4">
                  <c:v>6 weeks</c:v>
                </c:pt>
              </c:strCache>
            </c:strRef>
          </c:cat>
          <c:val>
            <c:numRef>
              <c:f>Sheet1!$B$3:$F$3</c:f>
              <c:numCache>
                <c:formatCode>General</c:formatCode>
                <c:ptCount val="5"/>
                <c:pt idx="0">
                  <c:v>100</c:v>
                </c:pt>
                <c:pt idx="1">
                  <c:v>40</c:v>
                </c:pt>
                <c:pt idx="2">
                  <c:v>38</c:v>
                </c:pt>
                <c:pt idx="3">
                  <c:v>60</c:v>
                </c:pt>
                <c:pt idx="4">
                  <c:v>42</c:v>
                </c:pt>
              </c:numCache>
            </c:numRef>
          </c:val>
          <c:smooth val="0"/>
        </c:ser>
        <c:dLbls>
          <c:showLegendKey val="0"/>
          <c:showVal val="0"/>
          <c:showCatName val="0"/>
          <c:showSerName val="0"/>
          <c:showPercent val="0"/>
          <c:showBubbleSize val="0"/>
        </c:dLbls>
        <c:marker val="1"/>
        <c:smooth val="0"/>
        <c:axId val="343432192"/>
        <c:axId val="344011520"/>
      </c:lineChart>
      <c:catAx>
        <c:axId val="343432192"/>
        <c:scaling>
          <c:orientation val="minMax"/>
        </c:scaling>
        <c:delete val="0"/>
        <c:axPos val="b"/>
        <c:majorTickMark val="out"/>
        <c:minorTickMark val="none"/>
        <c:tickLblPos val="nextTo"/>
        <c:txPr>
          <a:bodyPr/>
          <a:lstStyle/>
          <a:p>
            <a:pPr>
              <a:defRPr lang="en-GB"/>
            </a:pPr>
            <a:endParaRPr lang="en-US"/>
          </a:p>
        </c:txPr>
        <c:crossAx val="344011520"/>
        <c:crosses val="autoZero"/>
        <c:auto val="1"/>
        <c:lblAlgn val="ctr"/>
        <c:lblOffset val="100"/>
        <c:noMultiLvlLbl val="0"/>
      </c:catAx>
      <c:valAx>
        <c:axId val="344011520"/>
        <c:scaling>
          <c:orientation val="minMax"/>
          <c:max val="100"/>
        </c:scaling>
        <c:delete val="0"/>
        <c:axPos val="l"/>
        <c:title>
          <c:tx>
            <c:rich>
              <a:bodyPr rot="-5400000" vert="horz"/>
              <a:lstStyle/>
              <a:p>
                <a:pPr>
                  <a:defRPr lang="en-GB"/>
                </a:pPr>
                <a:r>
                  <a:rPr lang="en-US"/>
                  <a:t>Percentage of CRE positive rectal samples</a:t>
                </a:r>
              </a:p>
            </c:rich>
          </c:tx>
          <c:overlay val="0"/>
        </c:title>
        <c:numFmt formatCode="General" sourceLinked="1"/>
        <c:majorTickMark val="out"/>
        <c:minorTickMark val="none"/>
        <c:tickLblPos val="nextTo"/>
        <c:txPr>
          <a:bodyPr/>
          <a:lstStyle/>
          <a:p>
            <a:pPr>
              <a:defRPr lang="en-GB"/>
            </a:pPr>
            <a:endParaRPr lang="en-US"/>
          </a:p>
        </c:txPr>
        <c:crossAx val="343432192"/>
        <c:crosses val="autoZero"/>
        <c:crossBetween val="between"/>
        <c:majorUnit val="20"/>
      </c:valAx>
    </c:plotArea>
    <c:legend>
      <c:legendPos val="r"/>
      <c:overlay val="0"/>
      <c:txPr>
        <a:bodyPr/>
        <a:lstStyle/>
        <a:p>
          <a:pPr>
            <a:defRPr lang="en-GB"/>
          </a:pPr>
          <a:endParaRPr lang="en-US"/>
        </a:p>
      </c:txPr>
    </c:legend>
    <c:plotVisOnly val="1"/>
    <c:dispBlanksAs val="gap"/>
    <c:showDLblsOverMax val="0"/>
  </c:chart>
  <c:txPr>
    <a:bodyPr/>
    <a:lstStyle/>
    <a:p>
      <a:pPr>
        <a:defRPr sz="1800" b="0">
          <a:solidFill>
            <a:schemeClr val="tx1"/>
          </a:solidFill>
          <a:latin typeface="Arial" pitchFamily="34" charset="0"/>
          <a:ea typeface="Verdana" pitchFamily="34" charset="0"/>
          <a:cs typeface="Arial"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manualLayout>
          <c:layoutTarget val="inner"/>
          <c:xMode val="edge"/>
          <c:yMode val="edge"/>
          <c:x val="0.15834021984875701"/>
          <c:y val="4.1878361516285802E-2"/>
          <c:w val="0.823507964969725"/>
          <c:h val="0.85369992685340601"/>
        </c:manualLayout>
      </c:layout>
      <c:barChart>
        <c:barDir val="col"/>
        <c:grouping val="clustered"/>
        <c:varyColors val="0"/>
        <c:ser>
          <c:idx val="0"/>
          <c:order val="0"/>
          <c:invertIfNegative val="0"/>
          <c:cat>
            <c:strRef>
              <c:f>Sheet1!$A$2:$A$3</c:f>
              <c:strCache>
                <c:ptCount val="2"/>
                <c:pt idx="0">
                  <c:v>Before CHG</c:v>
                </c:pt>
                <c:pt idx="1">
                  <c:v>After CHG</c:v>
                </c:pt>
              </c:strCache>
            </c:strRef>
          </c:cat>
          <c:val>
            <c:numRef>
              <c:f>Sheet1!$B$2:$B$3</c:f>
              <c:numCache>
                <c:formatCode>General</c:formatCode>
                <c:ptCount val="2"/>
                <c:pt idx="0">
                  <c:v>56</c:v>
                </c:pt>
                <c:pt idx="1">
                  <c:v>32</c:v>
                </c:pt>
              </c:numCache>
            </c:numRef>
          </c:val>
        </c:ser>
        <c:dLbls>
          <c:showLegendKey val="0"/>
          <c:showVal val="0"/>
          <c:showCatName val="0"/>
          <c:showSerName val="0"/>
          <c:showPercent val="0"/>
          <c:showBubbleSize val="0"/>
        </c:dLbls>
        <c:gapWidth val="150"/>
        <c:axId val="263932928"/>
        <c:axId val="266937088"/>
      </c:barChart>
      <c:catAx>
        <c:axId val="263932928"/>
        <c:scaling>
          <c:orientation val="minMax"/>
        </c:scaling>
        <c:delete val="0"/>
        <c:axPos val="b"/>
        <c:majorTickMark val="out"/>
        <c:minorTickMark val="none"/>
        <c:tickLblPos val="nextTo"/>
        <c:txPr>
          <a:bodyPr/>
          <a:lstStyle/>
          <a:p>
            <a:pPr>
              <a:defRPr lang="en-GB"/>
            </a:pPr>
            <a:endParaRPr lang="en-US"/>
          </a:p>
        </c:txPr>
        <c:crossAx val="266937088"/>
        <c:crosses val="autoZero"/>
        <c:auto val="1"/>
        <c:lblAlgn val="ctr"/>
        <c:lblOffset val="100"/>
        <c:noMultiLvlLbl val="0"/>
      </c:catAx>
      <c:valAx>
        <c:axId val="266937088"/>
        <c:scaling>
          <c:orientation val="minMax"/>
        </c:scaling>
        <c:delete val="0"/>
        <c:axPos val="l"/>
        <c:title>
          <c:tx>
            <c:rich>
              <a:bodyPr rot="-5400000" vert="horz"/>
              <a:lstStyle/>
              <a:p>
                <a:pPr>
                  <a:defRPr lang="en-GB"/>
                </a:pPr>
                <a:r>
                  <a:rPr lang="en-US"/>
                  <a:t>% patients with CRE colonization at one or more sites</a:t>
                </a:r>
              </a:p>
            </c:rich>
          </c:tx>
          <c:layout>
            <c:manualLayout>
              <c:xMode val="edge"/>
              <c:yMode val="edge"/>
              <c:x val="1.1551155115511601E-2"/>
              <c:y val="7.9377178262553305E-2"/>
            </c:manualLayout>
          </c:layout>
          <c:overlay val="0"/>
        </c:title>
        <c:numFmt formatCode="General" sourceLinked="1"/>
        <c:majorTickMark val="out"/>
        <c:minorTickMark val="none"/>
        <c:tickLblPos val="nextTo"/>
        <c:txPr>
          <a:bodyPr/>
          <a:lstStyle/>
          <a:p>
            <a:pPr>
              <a:defRPr lang="en-GB"/>
            </a:pPr>
            <a:endParaRPr lang="en-US"/>
          </a:p>
        </c:txPr>
        <c:crossAx val="263932928"/>
        <c:crosses val="autoZero"/>
        <c:crossBetween val="between"/>
      </c:valAx>
    </c:plotArea>
    <c:plotVisOnly val="1"/>
    <c:dispBlanksAs val="gap"/>
    <c:showDLblsOverMax val="0"/>
  </c:chart>
  <c:txPr>
    <a:bodyPr/>
    <a:lstStyle/>
    <a:p>
      <a:pPr>
        <a:defRPr sz="1800" b="0">
          <a:latin typeface="Arial" pitchFamily="34" charset="0"/>
          <a:cs typeface="Arial"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Sheet1!$A$2:$A$3</c:f>
              <c:strCache>
                <c:ptCount val="2"/>
                <c:pt idx="0">
                  <c:v>CHG</c:v>
                </c:pt>
                <c:pt idx="1">
                  <c:v>Non CHG</c:v>
                </c:pt>
              </c:strCache>
            </c:strRef>
          </c:cat>
          <c:val>
            <c:numRef>
              <c:f>Sheet1!$B$2:$B$3</c:f>
              <c:numCache>
                <c:formatCode>General</c:formatCode>
                <c:ptCount val="2"/>
                <c:pt idx="0">
                  <c:v>86</c:v>
                </c:pt>
                <c:pt idx="1">
                  <c:v>64</c:v>
                </c:pt>
              </c:numCache>
            </c:numRef>
          </c:val>
        </c:ser>
        <c:dLbls>
          <c:showLegendKey val="0"/>
          <c:showVal val="0"/>
          <c:showCatName val="0"/>
          <c:showSerName val="0"/>
          <c:showPercent val="0"/>
          <c:showBubbleSize val="0"/>
        </c:dLbls>
        <c:gapWidth val="150"/>
        <c:axId val="266957952"/>
        <c:axId val="266959488"/>
      </c:barChart>
      <c:catAx>
        <c:axId val="266957952"/>
        <c:scaling>
          <c:orientation val="minMax"/>
        </c:scaling>
        <c:delete val="0"/>
        <c:axPos val="b"/>
        <c:majorTickMark val="out"/>
        <c:minorTickMark val="none"/>
        <c:tickLblPos val="nextTo"/>
        <c:txPr>
          <a:bodyPr/>
          <a:lstStyle/>
          <a:p>
            <a:pPr>
              <a:defRPr lang="en-GB"/>
            </a:pPr>
            <a:endParaRPr lang="en-US"/>
          </a:p>
        </c:txPr>
        <c:crossAx val="266959488"/>
        <c:crosses val="autoZero"/>
        <c:auto val="1"/>
        <c:lblAlgn val="ctr"/>
        <c:lblOffset val="100"/>
        <c:noMultiLvlLbl val="0"/>
      </c:catAx>
      <c:valAx>
        <c:axId val="266959488"/>
        <c:scaling>
          <c:orientation val="minMax"/>
          <c:max val="100"/>
        </c:scaling>
        <c:delete val="0"/>
        <c:axPos val="l"/>
        <c:title>
          <c:tx>
            <c:rich>
              <a:bodyPr rot="-5400000" vert="horz"/>
              <a:lstStyle/>
              <a:p>
                <a:pPr>
                  <a:defRPr lang="en-GB"/>
                </a:pPr>
                <a:r>
                  <a:rPr lang="en-US"/>
                  <a:t>% isolates with reduced CHG susceptibility</a:t>
                </a:r>
              </a:p>
            </c:rich>
          </c:tx>
          <c:overlay val="0"/>
        </c:title>
        <c:numFmt formatCode="General" sourceLinked="1"/>
        <c:majorTickMark val="out"/>
        <c:minorTickMark val="none"/>
        <c:tickLblPos val="nextTo"/>
        <c:txPr>
          <a:bodyPr/>
          <a:lstStyle/>
          <a:p>
            <a:pPr>
              <a:defRPr lang="en-GB"/>
            </a:pPr>
            <a:endParaRPr lang="en-US"/>
          </a:p>
        </c:txPr>
        <c:crossAx val="266957952"/>
        <c:crosses val="autoZero"/>
        <c:crossBetween val="between"/>
        <c:majorUnit val="20"/>
      </c:valAx>
    </c:plotArea>
    <c:plotVisOnly val="1"/>
    <c:dispBlanksAs val="gap"/>
    <c:showDLblsOverMax val="0"/>
  </c:chart>
  <c:txPr>
    <a:bodyPr/>
    <a:lstStyle/>
    <a:p>
      <a:pPr>
        <a:defRPr sz="1800" b="0">
          <a:solidFill>
            <a:schemeClr val="tx1"/>
          </a:solidFill>
          <a:latin typeface="Arial" pitchFamily="34" charset="0"/>
          <a:cs typeface="Arial"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03124614857925"/>
          <c:y val="5.8906386701662303E-2"/>
          <c:w val="0.89687538514207499"/>
          <c:h val="0.71745292707976704"/>
        </c:manualLayout>
      </c:layout>
      <c:barChart>
        <c:barDir val="col"/>
        <c:grouping val="clustered"/>
        <c:varyColors val="0"/>
        <c:ser>
          <c:idx val="0"/>
          <c:order val="0"/>
          <c:tx>
            <c:strRef>
              <c:f>Sheet1!$B$44</c:f>
              <c:strCache>
                <c:ptCount val="1"/>
                <c:pt idx="0">
                  <c:v>Antibiotic-resistant Enterobacteriaceae</c:v>
                </c:pt>
              </c:strCache>
            </c:strRef>
          </c:tx>
          <c:invertIfNegative val="0"/>
          <c:cat>
            <c:strRef>
              <c:f>Sheet1!$A$45:$A$49</c:f>
              <c:strCache>
                <c:ptCount val="5"/>
                <c:pt idx="0">
                  <c:v>Active surveillance and contact precautions</c:v>
                </c:pt>
                <c:pt idx="1">
                  <c:v>Contact precautions (no active screening)</c:v>
                </c:pt>
                <c:pt idx="2">
                  <c:v>Antibiotic stewardship</c:v>
                </c:pt>
                <c:pt idx="3">
                  <c:v>Hand hygiene</c:v>
                </c:pt>
                <c:pt idx="4">
                  <c:v>Cleaning  / disinfection</c:v>
                </c:pt>
              </c:strCache>
            </c:strRef>
          </c:cat>
          <c:val>
            <c:numRef>
              <c:f>Sheet1!$B$45:$B$49</c:f>
              <c:numCache>
                <c:formatCode>General</c:formatCode>
                <c:ptCount val="5"/>
                <c:pt idx="0">
                  <c:v>18</c:v>
                </c:pt>
                <c:pt idx="1">
                  <c:v>5</c:v>
                </c:pt>
                <c:pt idx="2">
                  <c:v>15</c:v>
                </c:pt>
                <c:pt idx="3">
                  <c:v>52</c:v>
                </c:pt>
                <c:pt idx="4">
                  <c:v>10</c:v>
                </c:pt>
              </c:numCache>
            </c:numRef>
          </c:val>
        </c:ser>
        <c:ser>
          <c:idx val="1"/>
          <c:order val="1"/>
          <c:tx>
            <c:strRef>
              <c:f>Sheet1!$C$44</c:f>
              <c:strCache>
                <c:ptCount val="1"/>
                <c:pt idx="0">
                  <c:v>Antibiotic-resistant non-fermenters </c:v>
                </c:pt>
              </c:strCache>
            </c:strRef>
          </c:tx>
          <c:invertIfNegative val="0"/>
          <c:cat>
            <c:strRef>
              <c:f>Sheet1!$A$45:$A$49</c:f>
              <c:strCache>
                <c:ptCount val="5"/>
                <c:pt idx="0">
                  <c:v>Active surveillance and contact precautions</c:v>
                </c:pt>
                <c:pt idx="1">
                  <c:v>Contact precautions (no active screening)</c:v>
                </c:pt>
                <c:pt idx="2">
                  <c:v>Antibiotic stewardship</c:v>
                </c:pt>
                <c:pt idx="3">
                  <c:v>Hand hygiene</c:v>
                </c:pt>
                <c:pt idx="4">
                  <c:v>Cleaning  / disinfection</c:v>
                </c:pt>
              </c:strCache>
            </c:strRef>
          </c:cat>
          <c:val>
            <c:numRef>
              <c:f>Sheet1!$C$45:$C$49</c:f>
              <c:numCache>
                <c:formatCode>General</c:formatCode>
                <c:ptCount val="5"/>
                <c:pt idx="0">
                  <c:v>6</c:v>
                </c:pt>
                <c:pt idx="1">
                  <c:v>2</c:v>
                </c:pt>
                <c:pt idx="2">
                  <c:v>8</c:v>
                </c:pt>
                <c:pt idx="3">
                  <c:v>59</c:v>
                </c:pt>
                <c:pt idx="4">
                  <c:v>24</c:v>
                </c:pt>
              </c:numCache>
            </c:numRef>
          </c:val>
        </c:ser>
        <c:dLbls>
          <c:showLegendKey val="0"/>
          <c:showVal val="0"/>
          <c:showCatName val="0"/>
          <c:showSerName val="0"/>
          <c:showPercent val="0"/>
          <c:showBubbleSize val="0"/>
        </c:dLbls>
        <c:gapWidth val="150"/>
        <c:axId val="284697728"/>
        <c:axId val="284699264"/>
      </c:barChart>
      <c:catAx>
        <c:axId val="284697728"/>
        <c:scaling>
          <c:orientation val="minMax"/>
        </c:scaling>
        <c:delete val="0"/>
        <c:axPos val="b"/>
        <c:majorTickMark val="out"/>
        <c:minorTickMark val="none"/>
        <c:tickLblPos val="nextTo"/>
        <c:txPr>
          <a:bodyPr/>
          <a:lstStyle/>
          <a:p>
            <a:pPr>
              <a:defRPr lang="en-GB"/>
            </a:pPr>
            <a:endParaRPr lang="en-US"/>
          </a:p>
        </c:txPr>
        <c:crossAx val="284699264"/>
        <c:crosses val="autoZero"/>
        <c:auto val="1"/>
        <c:lblAlgn val="ctr"/>
        <c:lblOffset val="100"/>
        <c:noMultiLvlLbl val="0"/>
      </c:catAx>
      <c:valAx>
        <c:axId val="284699264"/>
        <c:scaling>
          <c:orientation val="minMax"/>
          <c:max val="60"/>
        </c:scaling>
        <c:delete val="0"/>
        <c:axPos val="l"/>
        <c:title>
          <c:tx>
            <c:rich>
              <a:bodyPr rot="-5400000" vert="horz"/>
              <a:lstStyle/>
              <a:p>
                <a:pPr>
                  <a:defRPr lang="en-GB"/>
                </a:pPr>
                <a:r>
                  <a:rPr lang="en-US"/>
                  <a:t>% respondents</a:t>
                </a:r>
              </a:p>
            </c:rich>
          </c:tx>
          <c:layout>
            <c:manualLayout>
              <c:xMode val="edge"/>
              <c:yMode val="edge"/>
              <c:x val="8.6956521739130592E-3"/>
              <c:y val="0.261444140134657"/>
            </c:manualLayout>
          </c:layout>
          <c:overlay val="0"/>
        </c:title>
        <c:numFmt formatCode="General" sourceLinked="1"/>
        <c:majorTickMark val="out"/>
        <c:minorTickMark val="none"/>
        <c:tickLblPos val="nextTo"/>
        <c:txPr>
          <a:bodyPr/>
          <a:lstStyle/>
          <a:p>
            <a:pPr>
              <a:defRPr lang="en-GB"/>
            </a:pPr>
            <a:endParaRPr lang="en-US"/>
          </a:p>
        </c:txPr>
        <c:crossAx val="284697728"/>
        <c:crosses val="autoZero"/>
        <c:crossBetween val="between"/>
      </c:valAx>
    </c:plotArea>
    <c:legend>
      <c:legendPos val="r"/>
      <c:layout>
        <c:manualLayout>
          <c:xMode val="edge"/>
          <c:yMode val="edge"/>
          <c:x val="0.16286431587355901"/>
          <c:y val="0.161713264102857"/>
          <c:w val="0.35289654418197702"/>
          <c:h val="0.215543002776827"/>
        </c:manualLayout>
      </c:layout>
      <c:overlay val="0"/>
      <c:txPr>
        <a:bodyPr/>
        <a:lstStyle/>
        <a:p>
          <a:pPr>
            <a:defRPr lang="en-GB"/>
          </a:pPr>
          <a:endParaRPr lang="en-US"/>
        </a:p>
      </c:txPr>
    </c:legend>
    <c:plotVisOnly val="1"/>
    <c:dispBlanksAs val="gap"/>
    <c:showDLblsOverMax val="0"/>
  </c:chart>
  <c:txPr>
    <a:bodyPr/>
    <a:lstStyle/>
    <a:p>
      <a:pPr>
        <a:defRPr sz="1600" b="0">
          <a:latin typeface="Arial" pitchFamily="34" charset="0"/>
          <a:ea typeface="Verdana"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explosion val="25"/>
          <c:dPt>
            <c:idx val="0"/>
            <c:bubble3D val="0"/>
            <c:spPr>
              <a:solidFill>
                <a:srgbClr val="D5377B"/>
              </a:solidFill>
            </c:spPr>
          </c:dPt>
          <c:dPt>
            <c:idx val="1"/>
            <c:bubble3D val="0"/>
            <c:spPr>
              <a:solidFill>
                <a:prstClr val="black"/>
              </a:solidFill>
            </c:spPr>
          </c:dPt>
          <c:val>
            <c:numRef>
              <c:f>Sheet1!$A$5:$A$6</c:f>
              <c:numCache>
                <c:formatCode>General</c:formatCode>
                <c:ptCount val="2"/>
                <c:pt idx="0">
                  <c:v>70</c:v>
                </c:pt>
                <c:pt idx="1">
                  <c:v>30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616743317154901"/>
          <c:y val="5.1411552136656401E-2"/>
          <c:w val="0.42747595499212299"/>
          <c:h val="0.81572552423080202"/>
        </c:manualLayout>
      </c:layout>
      <c:lineChart>
        <c:grouping val="standard"/>
        <c:varyColors val="0"/>
        <c:ser>
          <c:idx val="0"/>
          <c:order val="0"/>
          <c:tx>
            <c:strRef>
              <c:f>Sheet1!$A$2</c:f>
              <c:strCache>
                <c:ptCount val="1"/>
                <c:pt idx="0">
                  <c:v>K. pneumoniae / oxytoca</c:v>
                </c:pt>
              </c:strCache>
            </c:strRef>
          </c:tx>
          <c:spPr>
            <a:ln>
              <a:solidFill>
                <a:srgbClr val="C00000"/>
              </a:solidFill>
            </a:ln>
          </c:spPr>
          <c:marker>
            <c:symbol val="circle"/>
            <c:size val="10"/>
            <c:spPr>
              <a:solidFill>
                <a:srgbClr val="C00000"/>
              </a:solidFill>
              <a:ln>
                <a:solidFill>
                  <a:srgbClr val="C00000"/>
                </a:solidFill>
              </a:ln>
            </c:spPr>
          </c:marker>
          <c:cat>
            <c:numRef>
              <c:f>Sheet1!$B$1:$C$1</c:f>
              <c:numCache>
                <c:formatCode>General</c:formatCode>
                <c:ptCount val="2"/>
                <c:pt idx="0">
                  <c:v>2001</c:v>
                </c:pt>
                <c:pt idx="1">
                  <c:v>2011</c:v>
                </c:pt>
              </c:numCache>
            </c:numRef>
          </c:cat>
          <c:val>
            <c:numRef>
              <c:f>Sheet1!$B$2:$C$2</c:f>
              <c:numCache>
                <c:formatCode>General</c:formatCode>
                <c:ptCount val="2"/>
                <c:pt idx="0">
                  <c:v>1.6</c:v>
                </c:pt>
                <c:pt idx="1">
                  <c:v>10.4</c:v>
                </c:pt>
              </c:numCache>
            </c:numRef>
          </c:val>
          <c:smooth val="0"/>
        </c:ser>
        <c:ser>
          <c:idx val="1"/>
          <c:order val="1"/>
          <c:tx>
            <c:strRef>
              <c:f>Sheet1!$A$3</c:f>
              <c:strCache>
                <c:ptCount val="1"/>
                <c:pt idx="0">
                  <c:v>All Enterobacteriaceae</c:v>
                </c:pt>
              </c:strCache>
            </c:strRef>
          </c:tx>
          <c:spPr>
            <a:ln>
              <a:solidFill>
                <a:srgbClr val="333399"/>
              </a:solidFill>
            </a:ln>
          </c:spPr>
          <c:marker>
            <c:symbol val="circle"/>
            <c:size val="10"/>
            <c:spPr>
              <a:solidFill>
                <a:srgbClr val="333399"/>
              </a:solidFill>
              <a:ln>
                <a:solidFill>
                  <a:schemeClr val="accent2"/>
                </a:solidFill>
              </a:ln>
            </c:spPr>
          </c:marker>
          <c:cat>
            <c:numRef>
              <c:f>Sheet1!$B$1:$C$1</c:f>
              <c:numCache>
                <c:formatCode>General</c:formatCode>
                <c:ptCount val="2"/>
                <c:pt idx="0">
                  <c:v>2001</c:v>
                </c:pt>
                <c:pt idx="1">
                  <c:v>2011</c:v>
                </c:pt>
              </c:numCache>
            </c:numRef>
          </c:cat>
          <c:val>
            <c:numRef>
              <c:f>Sheet1!$B$3:$C$3</c:f>
              <c:numCache>
                <c:formatCode>General</c:formatCode>
                <c:ptCount val="2"/>
                <c:pt idx="0">
                  <c:v>1.2</c:v>
                </c:pt>
                <c:pt idx="1">
                  <c:v>4.2</c:v>
                </c:pt>
              </c:numCache>
            </c:numRef>
          </c:val>
          <c:smooth val="0"/>
        </c:ser>
        <c:dLbls>
          <c:showLegendKey val="0"/>
          <c:showVal val="0"/>
          <c:showCatName val="0"/>
          <c:showSerName val="0"/>
          <c:showPercent val="0"/>
          <c:showBubbleSize val="0"/>
        </c:dLbls>
        <c:marker val="1"/>
        <c:smooth val="0"/>
        <c:axId val="340107264"/>
        <c:axId val="340157568"/>
      </c:lineChart>
      <c:catAx>
        <c:axId val="340107264"/>
        <c:scaling>
          <c:orientation val="minMax"/>
        </c:scaling>
        <c:delete val="0"/>
        <c:axPos val="b"/>
        <c:numFmt formatCode="General" sourceLinked="1"/>
        <c:majorTickMark val="out"/>
        <c:minorTickMark val="none"/>
        <c:tickLblPos val="nextTo"/>
        <c:txPr>
          <a:bodyPr/>
          <a:lstStyle/>
          <a:p>
            <a:pPr>
              <a:defRPr lang="en-GB"/>
            </a:pPr>
            <a:endParaRPr lang="en-US"/>
          </a:p>
        </c:txPr>
        <c:crossAx val="340157568"/>
        <c:crosses val="autoZero"/>
        <c:auto val="1"/>
        <c:lblAlgn val="ctr"/>
        <c:lblOffset val="100"/>
        <c:noMultiLvlLbl val="0"/>
      </c:catAx>
      <c:valAx>
        <c:axId val="340157568"/>
        <c:scaling>
          <c:orientation val="minMax"/>
        </c:scaling>
        <c:delete val="0"/>
        <c:axPos val="l"/>
        <c:title>
          <c:tx>
            <c:rich>
              <a:bodyPr rot="-5400000" vert="horz"/>
              <a:lstStyle/>
              <a:p>
                <a:pPr>
                  <a:defRPr lang="en-GB"/>
                </a:pPr>
                <a:r>
                  <a:rPr lang="en-US" dirty="0"/>
                  <a:t>% </a:t>
                </a:r>
                <a:r>
                  <a:rPr lang="en-US" dirty="0" smtClean="0"/>
                  <a:t>CPE</a:t>
                </a:r>
                <a:endParaRPr lang="en-US" dirty="0"/>
              </a:p>
            </c:rich>
          </c:tx>
          <c:overlay val="0"/>
        </c:title>
        <c:numFmt formatCode="General" sourceLinked="1"/>
        <c:majorTickMark val="out"/>
        <c:minorTickMark val="none"/>
        <c:tickLblPos val="nextTo"/>
        <c:txPr>
          <a:bodyPr/>
          <a:lstStyle/>
          <a:p>
            <a:pPr>
              <a:defRPr lang="en-GB"/>
            </a:pPr>
            <a:endParaRPr lang="en-US"/>
          </a:p>
        </c:txPr>
        <c:crossAx val="340107264"/>
        <c:crosses val="autoZero"/>
        <c:crossBetween val="between"/>
      </c:valAx>
    </c:plotArea>
    <c:legend>
      <c:legendPos val="r"/>
      <c:layout>
        <c:manualLayout>
          <c:xMode val="edge"/>
          <c:yMode val="edge"/>
          <c:x val="0.51746027706161002"/>
          <c:y val="0.26507547157621297"/>
          <c:w val="0.48253972293838998"/>
          <c:h val="0.242391142830685"/>
        </c:manualLayout>
      </c:layout>
      <c:overlay val="0"/>
      <c:txPr>
        <a:bodyPr/>
        <a:lstStyle/>
        <a:p>
          <a:pPr>
            <a:defRPr lang="en-GB" i="1"/>
          </a:pPr>
          <a:endParaRPr lang="en-US"/>
        </a:p>
      </c:txPr>
    </c:legend>
    <c:plotVisOnly val="1"/>
    <c:dispBlanksAs val="gap"/>
    <c:showDLblsOverMax val="0"/>
  </c:chart>
  <c:txPr>
    <a:bodyPr/>
    <a:lstStyle/>
    <a:p>
      <a:pPr>
        <a:defRPr sz="2400" b="0">
          <a:solidFill>
            <a:schemeClr val="tx1"/>
          </a:solidFill>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63500">
              <a:solidFill>
                <a:srgbClr val="C00000"/>
              </a:solidFill>
            </a:ln>
          </c:spPr>
          <c:marker>
            <c:symbol val="circle"/>
            <c:size val="10"/>
            <c:spPr>
              <a:solidFill>
                <a:srgbClr val="C00000"/>
              </a:solidFill>
              <a:ln>
                <a:noFill/>
              </a:ln>
            </c:spPr>
          </c:marker>
          <c:cat>
            <c:numRef>
              <c:f>Sheet1!$B$1:$B$2</c:f>
              <c:numCache>
                <c:formatCode>General</c:formatCode>
                <c:ptCount val="2"/>
                <c:pt idx="0">
                  <c:v>2008</c:v>
                </c:pt>
                <c:pt idx="1">
                  <c:v>2012</c:v>
                </c:pt>
              </c:numCache>
            </c:numRef>
          </c:cat>
          <c:val>
            <c:numRef>
              <c:f>Sheet1!$A$1:$A$2</c:f>
              <c:numCache>
                <c:formatCode>General</c:formatCode>
                <c:ptCount val="2"/>
                <c:pt idx="0">
                  <c:v>0.3</c:v>
                </c:pt>
                <c:pt idx="1">
                  <c:v>1.4</c:v>
                </c:pt>
              </c:numCache>
            </c:numRef>
          </c:val>
          <c:smooth val="0"/>
        </c:ser>
        <c:dLbls>
          <c:showLegendKey val="0"/>
          <c:showVal val="0"/>
          <c:showCatName val="0"/>
          <c:showSerName val="0"/>
          <c:showPercent val="0"/>
          <c:showBubbleSize val="0"/>
        </c:dLbls>
        <c:marker val="1"/>
        <c:smooth val="0"/>
        <c:axId val="207656832"/>
        <c:axId val="207663104"/>
      </c:lineChart>
      <c:catAx>
        <c:axId val="207656832"/>
        <c:scaling>
          <c:orientation val="minMax"/>
        </c:scaling>
        <c:delete val="0"/>
        <c:axPos val="b"/>
        <c:numFmt formatCode="General" sourceLinked="1"/>
        <c:majorTickMark val="out"/>
        <c:minorTickMark val="none"/>
        <c:tickLblPos val="nextTo"/>
        <c:txPr>
          <a:bodyPr/>
          <a:lstStyle/>
          <a:p>
            <a:pPr>
              <a:defRPr lang="en-GB"/>
            </a:pPr>
            <a:endParaRPr lang="en-US"/>
          </a:p>
        </c:txPr>
        <c:crossAx val="207663104"/>
        <c:crosses val="autoZero"/>
        <c:auto val="1"/>
        <c:lblAlgn val="ctr"/>
        <c:lblOffset val="100"/>
        <c:noMultiLvlLbl val="0"/>
      </c:catAx>
      <c:valAx>
        <c:axId val="207663104"/>
        <c:scaling>
          <c:orientation val="minMax"/>
          <c:max val="1.6"/>
          <c:min val="0"/>
        </c:scaling>
        <c:delete val="0"/>
        <c:axPos val="l"/>
        <c:title>
          <c:tx>
            <c:rich>
              <a:bodyPr rot="-5400000" vert="horz"/>
              <a:lstStyle/>
              <a:p>
                <a:pPr>
                  <a:defRPr lang="en-GB" b="0"/>
                </a:pPr>
                <a:r>
                  <a:rPr lang="en-GB" b="0" dirty="0" smtClean="0"/>
                  <a:t>CPE </a:t>
                </a:r>
                <a:r>
                  <a:rPr lang="en-GB" b="0" dirty="0"/>
                  <a:t>rate per 100,000 patient days</a:t>
                </a:r>
              </a:p>
            </c:rich>
          </c:tx>
          <c:layout>
            <c:manualLayout>
              <c:xMode val="edge"/>
              <c:yMode val="edge"/>
              <c:x val="3.2043280126770402E-3"/>
              <c:y val="0.12850849628313499"/>
            </c:manualLayout>
          </c:layout>
          <c:overlay val="0"/>
        </c:title>
        <c:numFmt formatCode="General" sourceLinked="1"/>
        <c:majorTickMark val="out"/>
        <c:minorTickMark val="none"/>
        <c:tickLblPos val="nextTo"/>
        <c:txPr>
          <a:bodyPr/>
          <a:lstStyle/>
          <a:p>
            <a:pPr>
              <a:defRPr lang="en-GB"/>
            </a:pPr>
            <a:endParaRPr lang="en-US"/>
          </a:p>
        </c:txPr>
        <c:crossAx val="207656832"/>
        <c:crosses val="autoZero"/>
        <c:crossBetween val="between"/>
        <c:majorUnit val="0.5"/>
      </c:valAx>
    </c:plotArea>
    <c:plotVisOnly val="1"/>
    <c:dispBlanksAs val="gap"/>
    <c:showDLblsOverMax val="0"/>
  </c:chart>
  <c:txPr>
    <a:bodyPr/>
    <a:lstStyle/>
    <a:p>
      <a:pPr>
        <a:defRPr sz="2000">
          <a:latin typeface="Arial" pitchFamily="34" charset="0"/>
          <a:cs typeface="Arial"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633745655308201"/>
          <c:y val="3.6366793786118803E-2"/>
          <c:w val="0.79635686319494103"/>
          <c:h val="0.85188757982496699"/>
        </c:manualLayout>
      </c:layout>
      <c:barChart>
        <c:barDir val="col"/>
        <c:grouping val="clustered"/>
        <c:varyColors val="0"/>
        <c:ser>
          <c:idx val="0"/>
          <c:order val="0"/>
          <c:spPr>
            <a:solidFill>
              <a:schemeClr val="accent2">
                <a:lumMod val="60000"/>
                <a:lumOff val="40000"/>
              </a:schemeClr>
            </a:solidFill>
          </c:spPr>
          <c:invertIfNegative val="0"/>
          <c:dPt>
            <c:idx val="1"/>
            <c:invertIfNegative val="0"/>
            <c:bubble3D val="0"/>
            <c:spPr>
              <a:solidFill>
                <a:schemeClr val="accent2">
                  <a:lumMod val="75000"/>
                </a:schemeClr>
              </a:solidFill>
            </c:spPr>
          </c:dPt>
          <c:errBars>
            <c:errBarType val="both"/>
            <c:errValType val="cust"/>
            <c:noEndCap val="0"/>
            <c:plus>
              <c:numRef>
                <c:f>Sheet1!$A$3:$B$3</c:f>
                <c:numCache>
                  <c:formatCode>General</c:formatCode>
                  <c:ptCount val="2"/>
                  <c:pt idx="0">
                    <c:v>6.7</c:v>
                  </c:pt>
                  <c:pt idx="1">
                    <c:v>24.6</c:v>
                  </c:pt>
                </c:numCache>
              </c:numRef>
            </c:plus>
            <c:minus>
              <c:numRef>
                <c:f>Sheet1!$A$4:$B$4</c:f>
                <c:numCache>
                  <c:formatCode>General</c:formatCode>
                  <c:ptCount val="2"/>
                  <c:pt idx="0">
                    <c:v>3.3</c:v>
                  </c:pt>
                  <c:pt idx="1">
                    <c:v>20.399999999999999</c:v>
                  </c:pt>
                </c:numCache>
              </c:numRef>
            </c:minus>
            <c:spPr>
              <a:ln w="63500">
                <a:solidFill>
                  <a:schemeClr val="accent2">
                    <a:lumMod val="50000"/>
                  </a:schemeClr>
                </a:solidFill>
              </a:ln>
            </c:spPr>
          </c:errBars>
          <c:cat>
            <c:strRef>
              <c:f>Sheet1!$A$1:$B$1</c:f>
              <c:strCache>
                <c:ptCount val="2"/>
                <c:pt idx="0">
                  <c:v>ICU</c:v>
                </c:pt>
                <c:pt idx="1">
                  <c:v>LTAC</c:v>
                </c:pt>
              </c:strCache>
            </c:strRef>
          </c:cat>
          <c:val>
            <c:numRef>
              <c:f>Sheet1!$A$2:$B$2</c:f>
              <c:numCache>
                <c:formatCode>General</c:formatCode>
                <c:ptCount val="2"/>
                <c:pt idx="0">
                  <c:v>3.3</c:v>
                </c:pt>
                <c:pt idx="1">
                  <c:v>30.4</c:v>
                </c:pt>
              </c:numCache>
            </c:numRef>
          </c:val>
        </c:ser>
        <c:dLbls>
          <c:showLegendKey val="0"/>
          <c:showVal val="0"/>
          <c:showCatName val="0"/>
          <c:showSerName val="0"/>
          <c:showPercent val="0"/>
          <c:showBubbleSize val="0"/>
        </c:dLbls>
        <c:gapWidth val="150"/>
        <c:axId val="207685504"/>
        <c:axId val="207687040"/>
      </c:barChart>
      <c:catAx>
        <c:axId val="207685504"/>
        <c:scaling>
          <c:orientation val="minMax"/>
        </c:scaling>
        <c:delete val="0"/>
        <c:axPos val="b"/>
        <c:majorTickMark val="out"/>
        <c:minorTickMark val="none"/>
        <c:tickLblPos val="nextTo"/>
        <c:txPr>
          <a:bodyPr/>
          <a:lstStyle/>
          <a:p>
            <a:pPr>
              <a:defRPr lang="en-GB"/>
            </a:pPr>
            <a:endParaRPr lang="en-US"/>
          </a:p>
        </c:txPr>
        <c:crossAx val="207687040"/>
        <c:crosses val="autoZero"/>
        <c:auto val="1"/>
        <c:lblAlgn val="ctr"/>
        <c:lblOffset val="100"/>
        <c:noMultiLvlLbl val="0"/>
      </c:catAx>
      <c:valAx>
        <c:axId val="207687040"/>
        <c:scaling>
          <c:orientation val="minMax"/>
          <c:max val="60"/>
        </c:scaling>
        <c:delete val="0"/>
        <c:axPos val="l"/>
        <c:title>
          <c:tx>
            <c:rich>
              <a:bodyPr rot="-5400000" vert="horz"/>
              <a:lstStyle/>
              <a:p>
                <a:pPr>
                  <a:defRPr lang="en-GB"/>
                </a:pPr>
                <a:r>
                  <a:rPr lang="en-US" dirty="0"/>
                  <a:t>% </a:t>
                </a:r>
                <a:r>
                  <a:rPr lang="en-US" dirty="0" smtClean="0"/>
                  <a:t>CPE </a:t>
                </a:r>
                <a:r>
                  <a:rPr lang="en-US" dirty="0"/>
                  <a:t>carriers</a:t>
                </a:r>
              </a:p>
            </c:rich>
          </c:tx>
          <c:layout>
            <c:manualLayout>
              <c:xMode val="edge"/>
              <c:yMode val="edge"/>
              <c:x val="2.69391342997592E-2"/>
              <c:y val="0.26609067313259599"/>
            </c:manualLayout>
          </c:layout>
          <c:overlay val="0"/>
        </c:title>
        <c:numFmt formatCode="General" sourceLinked="1"/>
        <c:majorTickMark val="out"/>
        <c:minorTickMark val="none"/>
        <c:tickLblPos val="nextTo"/>
        <c:txPr>
          <a:bodyPr/>
          <a:lstStyle/>
          <a:p>
            <a:pPr>
              <a:defRPr lang="en-GB"/>
            </a:pPr>
            <a:endParaRPr lang="en-US"/>
          </a:p>
        </c:txPr>
        <c:crossAx val="207685504"/>
        <c:crosses val="autoZero"/>
        <c:crossBetween val="between"/>
      </c:valAx>
    </c:plotArea>
    <c:plotVisOnly val="1"/>
    <c:dispBlanksAs val="gap"/>
    <c:showDLblsOverMax val="0"/>
  </c:chart>
  <c:txPr>
    <a:bodyPr/>
    <a:lstStyle/>
    <a:p>
      <a:pPr>
        <a:defRPr sz="2400" b="0">
          <a:solidFill>
            <a:schemeClr val="tx1"/>
          </a:solidFill>
          <a:latin typeface="Arial" pitchFamily="34" charset="0"/>
          <a:ea typeface="Verdana"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lineChart>
        <c:grouping val="standard"/>
        <c:varyColors val="0"/>
        <c:ser>
          <c:idx val="0"/>
          <c:order val="0"/>
          <c:tx>
            <c:strRef>
              <c:f>Sheet1!$O$147</c:f>
              <c:strCache>
                <c:ptCount val="1"/>
                <c:pt idx="0">
                  <c:v>Greece</c:v>
                </c:pt>
              </c:strCache>
            </c:strRef>
          </c:tx>
          <c:cat>
            <c:numRef>
              <c:f>Sheet1!$N$148:$N$156</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Sheet1!$O$148:$O$156</c:f>
              <c:numCache>
                <c:formatCode>0.0%</c:formatCode>
                <c:ptCount val="9"/>
                <c:pt idx="0">
                  <c:v>0.45900000000000002</c:v>
                </c:pt>
                <c:pt idx="1">
                  <c:v>0.381000000000001</c:v>
                </c:pt>
                <c:pt idx="2">
                  <c:v>0.433</c:v>
                </c:pt>
                <c:pt idx="3">
                  <c:v>0.50700000000000001</c:v>
                </c:pt>
                <c:pt idx="4">
                  <c:v>0.54</c:v>
                </c:pt>
                <c:pt idx="5">
                  <c:v>0.57399999999999995</c:v>
                </c:pt>
                <c:pt idx="6">
                  <c:v>0.64100000000000101</c:v>
                </c:pt>
                <c:pt idx="7">
                  <c:v>0.59899999999999998</c:v>
                </c:pt>
                <c:pt idx="8">
                  <c:v>0.55400000000000005</c:v>
                </c:pt>
              </c:numCache>
            </c:numRef>
          </c:val>
          <c:smooth val="0"/>
        </c:ser>
        <c:ser>
          <c:idx val="1"/>
          <c:order val="1"/>
          <c:tx>
            <c:strRef>
              <c:f>Sheet1!$P$147</c:f>
              <c:strCache>
                <c:ptCount val="1"/>
                <c:pt idx="0">
                  <c:v>Italy</c:v>
                </c:pt>
              </c:strCache>
            </c:strRef>
          </c:tx>
          <c:cat>
            <c:numRef>
              <c:f>Sheet1!$N$148:$N$156</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Sheet1!$P$148:$P$156</c:f>
              <c:numCache>
                <c:formatCode>0.0%</c:formatCode>
                <c:ptCount val="9"/>
                <c:pt idx="0">
                  <c:v>2.8000000000000001E-2</c:v>
                </c:pt>
                <c:pt idx="1">
                  <c:v>0.16900000000000001</c:v>
                </c:pt>
                <c:pt idx="2">
                  <c:v>0.17899999999999999</c:v>
                </c:pt>
                <c:pt idx="3">
                  <c:v>0.223</c:v>
                </c:pt>
                <c:pt idx="4">
                  <c:v>0.126</c:v>
                </c:pt>
                <c:pt idx="5">
                  <c:v>0.26300000000000001</c:v>
                </c:pt>
                <c:pt idx="6">
                  <c:v>0.32900000000000101</c:v>
                </c:pt>
                <c:pt idx="7">
                  <c:v>0.40200000000000002</c:v>
                </c:pt>
                <c:pt idx="8">
                  <c:v>0.41899999999999998</c:v>
                </c:pt>
              </c:numCache>
            </c:numRef>
          </c:val>
          <c:smooth val="0"/>
        </c:ser>
        <c:ser>
          <c:idx val="2"/>
          <c:order val="2"/>
          <c:tx>
            <c:strRef>
              <c:f>Sheet1!$Q$147</c:f>
              <c:strCache>
                <c:ptCount val="1"/>
                <c:pt idx="0">
                  <c:v>Portugal</c:v>
                </c:pt>
              </c:strCache>
            </c:strRef>
          </c:tx>
          <c:cat>
            <c:numRef>
              <c:f>Sheet1!$N$148:$N$156</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Sheet1!$Q$148:$Q$156</c:f>
              <c:numCache>
                <c:formatCode>0.0%</c:formatCode>
                <c:ptCount val="9"/>
                <c:pt idx="1">
                  <c:v>8.4000000000000005E-2</c:v>
                </c:pt>
                <c:pt idx="2">
                  <c:v>7.0000000000000007E-2</c:v>
                </c:pt>
                <c:pt idx="3">
                  <c:v>8.9000000000000107E-2</c:v>
                </c:pt>
                <c:pt idx="4">
                  <c:v>0.14499999999999999</c:v>
                </c:pt>
                <c:pt idx="5">
                  <c:v>0.19400000000000001</c:v>
                </c:pt>
                <c:pt idx="6">
                  <c:v>0.20799999999999999</c:v>
                </c:pt>
                <c:pt idx="7">
                  <c:v>0.251</c:v>
                </c:pt>
                <c:pt idx="8">
                  <c:v>0.219</c:v>
                </c:pt>
              </c:numCache>
            </c:numRef>
          </c:val>
          <c:smooth val="0"/>
        </c:ser>
        <c:ser>
          <c:idx val="3"/>
          <c:order val="3"/>
          <c:tx>
            <c:strRef>
              <c:f>Sheet1!$R$147</c:f>
              <c:strCache>
                <c:ptCount val="1"/>
                <c:pt idx="0">
                  <c:v>UK</c:v>
                </c:pt>
              </c:strCache>
            </c:strRef>
          </c:tx>
          <c:cat>
            <c:numRef>
              <c:f>Sheet1!$N$148:$N$156</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Sheet1!$R$148:$R$156</c:f>
              <c:numCache>
                <c:formatCode>0.0%</c:formatCode>
                <c:ptCount val="9"/>
                <c:pt idx="0">
                  <c:v>5.7000000000000002E-2</c:v>
                </c:pt>
                <c:pt idx="1">
                  <c:v>7.8E-2</c:v>
                </c:pt>
                <c:pt idx="2">
                  <c:v>7.0000000000000007E-2</c:v>
                </c:pt>
                <c:pt idx="3">
                  <c:v>4.5999999999999999E-2</c:v>
                </c:pt>
                <c:pt idx="4">
                  <c:v>3.1E-2</c:v>
                </c:pt>
                <c:pt idx="5">
                  <c:v>3.5999999999999997E-2</c:v>
                </c:pt>
                <c:pt idx="6">
                  <c:v>2.1000000000000001E-2</c:v>
                </c:pt>
                <c:pt idx="7">
                  <c:v>2.3E-2</c:v>
                </c:pt>
                <c:pt idx="8">
                  <c:v>4.9000000000000099E-2</c:v>
                </c:pt>
              </c:numCache>
            </c:numRef>
          </c:val>
          <c:smooth val="0"/>
        </c:ser>
        <c:dLbls>
          <c:showLegendKey val="0"/>
          <c:showVal val="0"/>
          <c:showCatName val="0"/>
          <c:showSerName val="0"/>
          <c:showPercent val="0"/>
          <c:showBubbleSize val="0"/>
        </c:dLbls>
        <c:marker val="1"/>
        <c:smooth val="0"/>
        <c:axId val="340689280"/>
        <c:axId val="340690816"/>
      </c:lineChart>
      <c:catAx>
        <c:axId val="340689280"/>
        <c:scaling>
          <c:orientation val="minMax"/>
        </c:scaling>
        <c:delete val="0"/>
        <c:axPos val="b"/>
        <c:numFmt formatCode="General" sourceLinked="1"/>
        <c:majorTickMark val="out"/>
        <c:minorTickMark val="none"/>
        <c:tickLblPos val="nextTo"/>
        <c:txPr>
          <a:bodyPr/>
          <a:lstStyle/>
          <a:p>
            <a:pPr>
              <a:defRPr lang="en-GB"/>
            </a:pPr>
            <a:endParaRPr lang="en-US"/>
          </a:p>
        </c:txPr>
        <c:crossAx val="340690816"/>
        <c:crosses val="autoZero"/>
        <c:auto val="1"/>
        <c:lblAlgn val="ctr"/>
        <c:lblOffset val="100"/>
        <c:noMultiLvlLbl val="0"/>
      </c:catAx>
      <c:valAx>
        <c:axId val="340690816"/>
        <c:scaling>
          <c:orientation val="minMax"/>
        </c:scaling>
        <c:delete val="0"/>
        <c:axPos val="l"/>
        <c:title>
          <c:tx>
            <c:rich>
              <a:bodyPr rot="-5400000" vert="horz"/>
              <a:lstStyle/>
              <a:p>
                <a:pPr>
                  <a:defRPr lang="en-GB"/>
                </a:pPr>
                <a:r>
                  <a:rPr lang="en-GB"/>
                  <a:t>% resistant</a:t>
                </a:r>
              </a:p>
            </c:rich>
          </c:tx>
          <c:layout>
            <c:manualLayout>
              <c:xMode val="edge"/>
              <c:yMode val="edge"/>
              <c:x val="1.1111111111111099E-2"/>
              <c:y val="0.376420530766988"/>
            </c:manualLayout>
          </c:layout>
          <c:overlay val="0"/>
        </c:title>
        <c:numFmt formatCode="0.0%" sourceLinked="1"/>
        <c:majorTickMark val="out"/>
        <c:minorTickMark val="none"/>
        <c:tickLblPos val="nextTo"/>
        <c:txPr>
          <a:bodyPr/>
          <a:lstStyle/>
          <a:p>
            <a:pPr>
              <a:defRPr lang="en-GB"/>
            </a:pPr>
            <a:endParaRPr lang="en-US"/>
          </a:p>
        </c:txPr>
        <c:crossAx val="340689280"/>
        <c:crosses val="autoZero"/>
        <c:crossBetween val="between"/>
      </c:valAx>
    </c:plotArea>
    <c:legend>
      <c:legendPos val="r"/>
      <c:overlay val="0"/>
      <c:txPr>
        <a:bodyPr/>
        <a:lstStyle/>
        <a:p>
          <a:pPr>
            <a:defRPr lang="en-GB"/>
          </a:pPr>
          <a:endParaRPr lang="en-US"/>
        </a:p>
      </c:txPr>
    </c:legend>
    <c:plotVisOnly val="1"/>
    <c:dispBlanksAs val="gap"/>
    <c:showDLblsOverMax val="0"/>
  </c:chart>
  <c:txPr>
    <a:bodyPr/>
    <a:lstStyle/>
    <a:p>
      <a:pPr>
        <a:defRPr sz="1600" b="0">
          <a:latin typeface="Verdana" pitchFamily="34" charset="0"/>
          <a:ea typeface="Verdana" pitchFamily="34" charset="0"/>
          <a:cs typeface="Verdana"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00133260264574"/>
          <c:y val="5.4237288135593399E-2"/>
          <c:w val="0.55343457738873403"/>
          <c:h val="0.77966101694915901"/>
        </c:manualLayout>
      </c:layout>
      <c:scatterChart>
        <c:scatterStyle val="lineMarker"/>
        <c:varyColors val="0"/>
        <c:ser>
          <c:idx val="1"/>
          <c:order val="0"/>
          <c:tx>
            <c:v>C. difficile</c:v>
          </c:tx>
          <c:xVal>
            <c:numRef>
              <c:f>Raw!$B$20:$B$27</c:f>
              <c:numCache>
                <c:formatCode>0</c:formatCode>
                <c:ptCount val="6"/>
                <c:pt idx="0">
                  <c:v>0</c:v>
                </c:pt>
                <c:pt idx="1">
                  <c:v>1</c:v>
                </c:pt>
                <c:pt idx="2">
                  <c:v>2</c:v>
                </c:pt>
                <c:pt idx="3">
                  <c:v>3</c:v>
                </c:pt>
                <c:pt idx="4">
                  <c:v>4</c:v>
                </c:pt>
                <c:pt idx="5">
                  <c:v>5</c:v>
                </c:pt>
              </c:numCache>
            </c:numRef>
          </c:xVal>
          <c:yVal>
            <c:numRef>
              <c:f>Raw!$DG$20:$DG$27</c:f>
              <c:numCache>
                <c:formatCode>0.0</c:formatCode>
                <c:ptCount val="6"/>
                <c:pt idx="0">
                  <c:v>6</c:v>
                </c:pt>
                <c:pt idx="1">
                  <c:v>6.477121254719667</c:v>
                </c:pt>
                <c:pt idx="2">
                  <c:v>6.477121254719667</c:v>
                </c:pt>
                <c:pt idx="3">
                  <c:v>6.7781512503836439</c:v>
                </c:pt>
                <c:pt idx="4">
                  <c:v>6.301029995663983</c:v>
                </c:pt>
                <c:pt idx="5">
                  <c:v>6</c:v>
                </c:pt>
              </c:numCache>
            </c:numRef>
          </c:yVal>
          <c:smooth val="0"/>
        </c:ser>
        <c:ser>
          <c:idx val="2"/>
          <c:order val="1"/>
          <c:tx>
            <c:v>Acinetobacter</c:v>
          </c:tx>
          <c:xVal>
            <c:numRef>
              <c:f>Raw!$B$20:$B$27</c:f>
              <c:numCache>
                <c:formatCode>0</c:formatCode>
                <c:ptCount val="6"/>
                <c:pt idx="0">
                  <c:v>0</c:v>
                </c:pt>
                <c:pt idx="1">
                  <c:v>1</c:v>
                </c:pt>
                <c:pt idx="2">
                  <c:v>2</c:v>
                </c:pt>
                <c:pt idx="3">
                  <c:v>3</c:v>
                </c:pt>
                <c:pt idx="4">
                  <c:v>4</c:v>
                </c:pt>
                <c:pt idx="5">
                  <c:v>5</c:v>
                </c:pt>
              </c:numCache>
            </c:numRef>
          </c:xVal>
          <c:yVal>
            <c:numRef>
              <c:f>Raw!$BJ$20:$BJ$27</c:f>
              <c:numCache>
                <c:formatCode>0.0</c:formatCode>
                <c:ptCount val="6"/>
                <c:pt idx="0">
                  <c:v>6.954242509439327</c:v>
                </c:pt>
                <c:pt idx="1">
                  <c:v>5</c:v>
                </c:pt>
                <c:pt idx="2">
                  <c:v>3</c:v>
                </c:pt>
                <c:pt idx="3">
                  <c:v>1.662757831681575</c:v>
                </c:pt>
                <c:pt idx="4">
                  <c:v>1.806179973983888</c:v>
                </c:pt>
                <c:pt idx="5">
                  <c:v>1.672097857935718</c:v>
                </c:pt>
              </c:numCache>
            </c:numRef>
          </c:yVal>
          <c:smooth val="0"/>
        </c:ser>
        <c:ser>
          <c:idx val="3"/>
          <c:order val="2"/>
          <c:tx>
            <c:v>K. pneumoniae</c:v>
          </c:tx>
          <c:xVal>
            <c:numRef>
              <c:f>Raw!$B$20:$B$27</c:f>
              <c:numCache>
                <c:formatCode>0</c:formatCode>
                <c:ptCount val="6"/>
                <c:pt idx="0">
                  <c:v>0</c:v>
                </c:pt>
                <c:pt idx="1">
                  <c:v>1</c:v>
                </c:pt>
                <c:pt idx="2">
                  <c:v>2</c:v>
                </c:pt>
                <c:pt idx="3">
                  <c:v>3</c:v>
                </c:pt>
                <c:pt idx="4">
                  <c:v>4</c:v>
                </c:pt>
                <c:pt idx="5">
                  <c:v>5</c:v>
                </c:pt>
              </c:numCache>
            </c:numRef>
          </c:xVal>
          <c:yVal>
            <c:numRef>
              <c:f>Raw!$CF$20:$CF$27</c:f>
              <c:numCache>
                <c:formatCode>0.0</c:formatCode>
                <c:ptCount val="6"/>
                <c:pt idx="0">
                  <c:v>6.301029995663983</c:v>
                </c:pt>
                <c:pt idx="1">
                  <c:v>0.95424250943932498</c:v>
                </c:pt>
                <c:pt idx="2">
                  <c:v>0</c:v>
                </c:pt>
                <c:pt idx="3">
                  <c:v>0</c:v>
                </c:pt>
                <c:pt idx="4">
                  <c:v>0</c:v>
                </c:pt>
                <c:pt idx="5">
                  <c:v>0</c:v>
                </c:pt>
              </c:numCache>
            </c:numRef>
          </c:yVal>
          <c:smooth val="0"/>
        </c:ser>
        <c:dLbls>
          <c:showLegendKey val="0"/>
          <c:showVal val="0"/>
          <c:showCatName val="0"/>
          <c:showSerName val="0"/>
          <c:showPercent val="0"/>
          <c:showBubbleSize val="0"/>
        </c:dLbls>
        <c:axId val="257003904"/>
        <c:axId val="257005824"/>
      </c:scatterChart>
      <c:valAx>
        <c:axId val="257003904"/>
        <c:scaling>
          <c:orientation val="minMax"/>
          <c:max val="5"/>
        </c:scaling>
        <c:delete val="0"/>
        <c:axPos val="b"/>
        <c:title>
          <c:tx>
            <c:rich>
              <a:bodyPr/>
              <a:lstStyle/>
              <a:p>
                <a:pPr>
                  <a:defRPr lang="en-GB"/>
                </a:pPr>
                <a:r>
                  <a:rPr lang="en-GB"/>
                  <a:t>Time / weeks</a:t>
                </a:r>
              </a:p>
            </c:rich>
          </c:tx>
          <c:layout>
            <c:manualLayout>
              <c:xMode val="edge"/>
              <c:yMode val="edge"/>
              <c:x val="0.32988447847758301"/>
              <c:y val="0.927118633243597"/>
            </c:manualLayout>
          </c:layout>
          <c:overlay val="0"/>
        </c:title>
        <c:numFmt formatCode="0" sourceLinked="1"/>
        <c:majorTickMark val="out"/>
        <c:minorTickMark val="none"/>
        <c:tickLblPos val="nextTo"/>
        <c:txPr>
          <a:bodyPr rot="0" vert="horz"/>
          <a:lstStyle/>
          <a:p>
            <a:pPr>
              <a:defRPr lang="en-GB"/>
            </a:pPr>
            <a:endParaRPr lang="en-US"/>
          </a:p>
        </c:txPr>
        <c:crossAx val="257005824"/>
        <c:crosses val="autoZero"/>
        <c:crossBetween val="midCat"/>
        <c:majorUnit val="1"/>
      </c:valAx>
      <c:valAx>
        <c:axId val="257005824"/>
        <c:scaling>
          <c:orientation val="minMax"/>
          <c:max val="7"/>
        </c:scaling>
        <c:delete val="0"/>
        <c:axPos val="l"/>
        <c:title>
          <c:tx>
            <c:rich>
              <a:bodyPr/>
              <a:lstStyle/>
              <a:p>
                <a:pPr>
                  <a:defRPr lang="en-GB"/>
                </a:pPr>
                <a:r>
                  <a:rPr lang="en-GB"/>
                  <a:t>Log (10) cfu / disc</a:t>
                </a:r>
              </a:p>
            </c:rich>
          </c:tx>
          <c:layout>
            <c:manualLayout>
              <c:xMode val="edge"/>
              <c:yMode val="edge"/>
              <c:x val="1.48809053027227E-3"/>
              <c:y val="0.29008797388360602"/>
            </c:manualLayout>
          </c:layout>
          <c:overlay val="0"/>
        </c:title>
        <c:numFmt formatCode="0" sourceLinked="0"/>
        <c:majorTickMark val="out"/>
        <c:minorTickMark val="none"/>
        <c:tickLblPos val="nextTo"/>
        <c:txPr>
          <a:bodyPr rot="0" vert="horz"/>
          <a:lstStyle/>
          <a:p>
            <a:pPr>
              <a:defRPr lang="en-GB"/>
            </a:pPr>
            <a:endParaRPr lang="en-US"/>
          </a:p>
        </c:txPr>
        <c:crossAx val="257003904"/>
        <c:crosses val="autoZero"/>
        <c:crossBetween val="midCat"/>
      </c:valAx>
    </c:plotArea>
    <c:legend>
      <c:legendPos val="r"/>
      <c:layout>
        <c:manualLayout>
          <c:xMode val="edge"/>
          <c:yMode val="edge"/>
          <c:x val="0.68252326723282097"/>
          <c:y val="0.24831610296151099"/>
          <c:w val="0.31747673216132399"/>
          <c:h val="0.42947100910354402"/>
        </c:manualLayout>
      </c:layout>
      <c:overlay val="0"/>
      <c:txPr>
        <a:bodyPr/>
        <a:lstStyle/>
        <a:p>
          <a:pPr>
            <a:defRPr lang="en-GB" i="1"/>
          </a:pPr>
          <a:endParaRPr lang="en-US"/>
        </a:p>
      </c:txPr>
    </c:legend>
    <c:plotVisOnly val="1"/>
    <c:dispBlanksAs val="gap"/>
    <c:showDLblsOverMax val="0"/>
  </c:chart>
  <c:txPr>
    <a:bodyPr/>
    <a:lstStyle/>
    <a:p>
      <a:pPr>
        <a:defRPr sz="1800" b="0">
          <a:latin typeface="Arial" pitchFamily="34" charset="0"/>
          <a:ea typeface="Verdana" pitchFamily="34" charset="0"/>
          <a:cs typeface="Arial"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0"/>
    <c:plotArea>
      <c:layout>
        <c:manualLayout>
          <c:layoutTarget val="inner"/>
          <c:xMode val="edge"/>
          <c:yMode val="edge"/>
          <c:x val="0.108454399281171"/>
          <c:y val="5.4237288135593399E-2"/>
          <c:w val="0.550283984772173"/>
          <c:h val="0.77966101694915502"/>
        </c:manualLayout>
      </c:layout>
      <c:scatterChart>
        <c:scatterStyle val="lineMarker"/>
        <c:varyColors val="0"/>
        <c:ser>
          <c:idx val="0"/>
          <c:order val="0"/>
          <c:tx>
            <c:strRef>
              <c:f>Raw!$CG$17</c:f>
              <c:strCache>
                <c:ptCount val="1"/>
                <c:pt idx="0">
                  <c:v>Klebsiella pneumoniae NCTC 9633</c:v>
                </c:pt>
              </c:strCache>
            </c:strRef>
          </c:tx>
          <c:spPr>
            <a:ln>
              <a:prstDash val="dash"/>
            </a:ln>
          </c:spPr>
          <c:xVal>
            <c:numRef>
              <c:f>Raw!$B$20:$B$27</c:f>
              <c:numCache>
                <c:formatCode>0</c:formatCode>
                <c:ptCount val="6"/>
                <c:pt idx="0">
                  <c:v>0</c:v>
                </c:pt>
                <c:pt idx="1">
                  <c:v>1</c:v>
                </c:pt>
                <c:pt idx="2">
                  <c:v>2</c:v>
                </c:pt>
                <c:pt idx="3">
                  <c:v>3</c:v>
                </c:pt>
                <c:pt idx="4">
                  <c:v>4</c:v>
                </c:pt>
                <c:pt idx="5">
                  <c:v>5</c:v>
                </c:pt>
              </c:numCache>
            </c:numRef>
          </c:xVal>
          <c:yVal>
            <c:numRef>
              <c:f>Raw!$CI$20:$CI$27</c:f>
              <c:numCache>
                <c:formatCode>0.0</c:formatCode>
                <c:ptCount val="6"/>
                <c:pt idx="0">
                  <c:v>6.6778079184956374</c:v>
                </c:pt>
                <c:pt idx="1">
                  <c:v>0.31808083647977597</c:v>
                </c:pt>
                <c:pt idx="2">
                  <c:v>0</c:v>
                </c:pt>
                <c:pt idx="3">
                  <c:v>0</c:v>
                </c:pt>
                <c:pt idx="4">
                  <c:v>0</c:v>
                </c:pt>
                <c:pt idx="5">
                  <c:v>0</c:v>
                </c:pt>
              </c:numCache>
            </c:numRef>
          </c:yVal>
          <c:smooth val="0"/>
        </c:ser>
        <c:ser>
          <c:idx val="1"/>
          <c:order val="1"/>
          <c:tx>
            <c:strRef>
              <c:f>Raw!$CL$17</c:f>
              <c:strCache>
                <c:ptCount val="1"/>
                <c:pt idx="0">
                  <c:v>K. pneumoniae K2</c:v>
                </c:pt>
              </c:strCache>
            </c:strRef>
          </c:tx>
          <c:xVal>
            <c:numRef>
              <c:f>Raw!$B$20:$B$27</c:f>
              <c:numCache>
                <c:formatCode>0</c:formatCode>
                <c:ptCount val="6"/>
                <c:pt idx="0">
                  <c:v>0</c:v>
                </c:pt>
                <c:pt idx="1">
                  <c:v>1</c:v>
                </c:pt>
                <c:pt idx="2">
                  <c:v>2</c:v>
                </c:pt>
                <c:pt idx="3">
                  <c:v>3</c:v>
                </c:pt>
                <c:pt idx="4">
                  <c:v>4</c:v>
                </c:pt>
                <c:pt idx="5">
                  <c:v>5</c:v>
                </c:pt>
              </c:numCache>
            </c:numRef>
          </c:xVal>
          <c:yVal>
            <c:numRef>
              <c:f>Raw!$CQ$20:$CQ$27</c:f>
              <c:numCache>
                <c:formatCode>0.0</c:formatCode>
                <c:ptCount val="6"/>
                <c:pt idx="0">
                  <c:v>6.4273174902439578</c:v>
                </c:pt>
                <c:pt idx="1">
                  <c:v>5.7385606273598313</c:v>
                </c:pt>
                <c:pt idx="2">
                  <c:v>5.1505149978319658</c:v>
                </c:pt>
                <c:pt idx="3">
                  <c:v>5.0395906230238134</c:v>
                </c:pt>
                <c:pt idx="4">
                  <c:v>4.8890756251918299</c:v>
                </c:pt>
                <c:pt idx="5">
                  <c:v>5.1505149978319658</c:v>
                </c:pt>
              </c:numCache>
            </c:numRef>
          </c:yVal>
          <c:smooth val="0"/>
        </c:ser>
        <c:ser>
          <c:idx val="2"/>
          <c:order val="2"/>
          <c:tx>
            <c:strRef>
              <c:f>Raw!$CT$17</c:f>
              <c:strCache>
                <c:ptCount val="1"/>
                <c:pt idx="0">
                  <c:v>K. pneumoniae K41</c:v>
                </c:pt>
              </c:strCache>
            </c:strRef>
          </c:tx>
          <c:xVal>
            <c:numRef>
              <c:f>Raw!$B$20:$B$27</c:f>
              <c:numCache>
                <c:formatCode>0</c:formatCode>
                <c:ptCount val="6"/>
                <c:pt idx="0">
                  <c:v>0</c:v>
                </c:pt>
                <c:pt idx="1">
                  <c:v>1</c:v>
                </c:pt>
                <c:pt idx="2">
                  <c:v>2</c:v>
                </c:pt>
                <c:pt idx="3">
                  <c:v>3</c:v>
                </c:pt>
                <c:pt idx="4">
                  <c:v>4</c:v>
                </c:pt>
                <c:pt idx="5">
                  <c:v>5</c:v>
                </c:pt>
              </c:numCache>
            </c:numRef>
          </c:xVal>
          <c:yVal>
            <c:numRef>
              <c:f>Raw!$CX$20:$CX$27</c:f>
              <c:numCache>
                <c:formatCode>0.0</c:formatCode>
                <c:ptCount val="6"/>
                <c:pt idx="0">
                  <c:v>6.3063273204314703</c:v>
                </c:pt>
                <c:pt idx="1">
                  <c:v>5.2177375045917804</c:v>
                </c:pt>
                <c:pt idx="2">
                  <c:v>2.88632161422148</c:v>
                </c:pt>
                <c:pt idx="3">
                  <c:v>1.98761422706708</c:v>
                </c:pt>
                <c:pt idx="4">
                  <c:v>2.2329900014453412</c:v>
                </c:pt>
                <c:pt idx="5">
                  <c:v>0.79756565108655497</c:v>
                </c:pt>
              </c:numCache>
            </c:numRef>
          </c:yVal>
          <c:smooth val="0"/>
        </c:ser>
        <c:dLbls>
          <c:showLegendKey val="0"/>
          <c:showVal val="0"/>
          <c:showCatName val="0"/>
          <c:showSerName val="0"/>
          <c:showPercent val="0"/>
          <c:showBubbleSize val="0"/>
        </c:dLbls>
        <c:axId val="342316928"/>
        <c:axId val="342327296"/>
      </c:scatterChart>
      <c:valAx>
        <c:axId val="342316928"/>
        <c:scaling>
          <c:orientation val="minMax"/>
          <c:max val="5"/>
          <c:min val="0"/>
        </c:scaling>
        <c:delete val="0"/>
        <c:axPos val="b"/>
        <c:title>
          <c:tx>
            <c:rich>
              <a:bodyPr/>
              <a:lstStyle/>
              <a:p>
                <a:pPr>
                  <a:defRPr lang="en-GB"/>
                </a:pPr>
                <a:r>
                  <a:rPr lang="en-GB"/>
                  <a:t>Time / weeks</a:t>
                </a:r>
              </a:p>
            </c:rich>
          </c:tx>
          <c:layout>
            <c:manualLayout>
              <c:xMode val="edge"/>
              <c:yMode val="edge"/>
              <c:x val="0.33260197205079101"/>
              <c:y val="0.92259887005649799"/>
            </c:manualLayout>
          </c:layout>
          <c:overlay val="0"/>
        </c:title>
        <c:numFmt formatCode="0" sourceLinked="1"/>
        <c:majorTickMark val="out"/>
        <c:minorTickMark val="none"/>
        <c:tickLblPos val="nextTo"/>
        <c:txPr>
          <a:bodyPr rot="0" vert="horz"/>
          <a:lstStyle/>
          <a:p>
            <a:pPr>
              <a:defRPr lang="en-GB"/>
            </a:pPr>
            <a:endParaRPr lang="en-US"/>
          </a:p>
        </c:txPr>
        <c:crossAx val="342327296"/>
        <c:crosses val="autoZero"/>
        <c:crossBetween val="midCat"/>
      </c:valAx>
      <c:valAx>
        <c:axId val="342327296"/>
        <c:scaling>
          <c:orientation val="minMax"/>
        </c:scaling>
        <c:delete val="0"/>
        <c:axPos val="l"/>
        <c:title>
          <c:tx>
            <c:rich>
              <a:bodyPr/>
              <a:lstStyle/>
              <a:p>
                <a:pPr>
                  <a:defRPr lang="en-GB"/>
                </a:pPr>
                <a:r>
                  <a:rPr lang="en-GB"/>
                  <a:t>Log (10) cfu / disc</a:t>
                </a:r>
              </a:p>
            </c:rich>
          </c:tx>
          <c:layout>
            <c:manualLayout>
              <c:xMode val="edge"/>
              <c:yMode val="edge"/>
              <c:x val="1.9519519519519499E-2"/>
              <c:y val="0.29378531073446301"/>
            </c:manualLayout>
          </c:layout>
          <c:overlay val="0"/>
        </c:title>
        <c:numFmt formatCode="0" sourceLinked="0"/>
        <c:majorTickMark val="out"/>
        <c:minorTickMark val="none"/>
        <c:tickLblPos val="nextTo"/>
        <c:txPr>
          <a:bodyPr rot="0" vert="horz"/>
          <a:lstStyle/>
          <a:p>
            <a:pPr>
              <a:defRPr lang="en-GB"/>
            </a:pPr>
            <a:endParaRPr lang="en-US"/>
          </a:p>
        </c:txPr>
        <c:crossAx val="342316928"/>
        <c:crosses val="autoZero"/>
        <c:crossBetween val="midCat"/>
      </c:valAx>
    </c:plotArea>
    <c:legend>
      <c:legendPos val="r"/>
      <c:layout>
        <c:manualLayout>
          <c:xMode val="edge"/>
          <c:yMode val="edge"/>
          <c:x val="0.69700103412616399"/>
          <c:y val="0.30677966101694998"/>
          <c:w val="0.29886246122027099"/>
          <c:h val="0.358192090395481"/>
        </c:manualLayout>
      </c:layout>
      <c:overlay val="0"/>
      <c:txPr>
        <a:bodyPr/>
        <a:lstStyle/>
        <a:p>
          <a:pPr>
            <a:defRPr lang="en-GB" sz="1600" i="1"/>
          </a:pPr>
          <a:endParaRPr lang="en-US"/>
        </a:p>
      </c:txPr>
    </c:legend>
    <c:plotVisOnly val="1"/>
    <c:dispBlanksAs val="gap"/>
    <c:showDLblsOverMax val="0"/>
  </c:chart>
  <c:txPr>
    <a:bodyPr/>
    <a:lstStyle/>
    <a:p>
      <a:pPr>
        <a:defRPr sz="1800" b="0">
          <a:latin typeface="Arial" pitchFamily="34" charset="0"/>
          <a:cs typeface="Arial"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Sheet1!$A$3</c:f>
              <c:strCache>
                <c:ptCount val="1"/>
                <c:pt idx="0">
                  <c:v>Klebsiella spp.</c:v>
                </c:pt>
              </c:strCache>
            </c:strRef>
          </c:tx>
          <c:invertIfNegative val="0"/>
          <c:cat>
            <c:strRef>
              <c:f>Sheet1!$B$2:$C$2</c:f>
              <c:strCache>
                <c:ptCount val="2"/>
                <c:pt idx="0">
                  <c:v>Rooms contaminated</c:v>
                </c:pt>
                <c:pt idx="1">
                  <c:v>Sites contaminated</c:v>
                </c:pt>
              </c:strCache>
            </c:strRef>
          </c:cat>
          <c:val>
            <c:numRef>
              <c:f>Sheet1!$B$3:$C$3</c:f>
              <c:numCache>
                <c:formatCode>General</c:formatCode>
                <c:ptCount val="2"/>
                <c:pt idx="0">
                  <c:v>31</c:v>
                </c:pt>
                <c:pt idx="1">
                  <c:v>6</c:v>
                </c:pt>
              </c:numCache>
            </c:numRef>
          </c:val>
        </c:ser>
        <c:ser>
          <c:idx val="1"/>
          <c:order val="1"/>
          <c:tx>
            <c:strRef>
              <c:f>Sheet1!$A$4</c:f>
              <c:strCache>
                <c:ptCount val="1"/>
                <c:pt idx="0">
                  <c:v>E. coli</c:v>
                </c:pt>
              </c:strCache>
            </c:strRef>
          </c:tx>
          <c:invertIfNegative val="0"/>
          <c:cat>
            <c:strRef>
              <c:f>Sheet1!$B$2:$C$2</c:f>
              <c:strCache>
                <c:ptCount val="2"/>
                <c:pt idx="0">
                  <c:v>Rooms contaminated</c:v>
                </c:pt>
                <c:pt idx="1">
                  <c:v>Sites contaminated</c:v>
                </c:pt>
              </c:strCache>
            </c:strRef>
          </c:cat>
          <c:val>
            <c:numRef>
              <c:f>Sheet1!$B$4:$C$4</c:f>
              <c:numCache>
                <c:formatCode>General</c:formatCode>
                <c:ptCount val="2"/>
                <c:pt idx="0">
                  <c:v>4</c:v>
                </c:pt>
                <c:pt idx="1">
                  <c:v>1</c:v>
                </c:pt>
              </c:numCache>
            </c:numRef>
          </c:val>
        </c:ser>
        <c:dLbls>
          <c:showLegendKey val="0"/>
          <c:showVal val="0"/>
          <c:showCatName val="0"/>
          <c:showSerName val="0"/>
          <c:showPercent val="0"/>
          <c:showBubbleSize val="0"/>
        </c:dLbls>
        <c:gapWidth val="150"/>
        <c:axId val="342367232"/>
        <c:axId val="342401792"/>
      </c:barChart>
      <c:catAx>
        <c:axId val="342367232"/>
        <c:scaling>
          <c:orientation val="minMax"/>
        </c:scaling>
        <c:delete val="0"/>
        <c:axPos val="b"/>
        <c:majorTickMark val="out"/>
        <c:minorTickMark val="none"/>
        <c:tickLblPos val="nextTo"/>
        <c:txPr>
          <a:bodyPr/>
          <a:lstStyle/>
          <a:p>
            <a:pPr>
              <a:defRPr lang="en-GB"/>
            </a:pPr>
            <a:endParaRPr lang="en-US"/>
          </a:p>
        </c:txPr>
        <c:crossAx val="342401792"/>
        <c:crosses val="autoZero"/>
        <c:auto val="1"/>
        <c:lblAlgn val="ctr"/>
        <c:lblOffset val="100"/>
        <c:noMultiLvlLbl val="0"/>
      </c:catAx>
      <c:valAx>
        <c:axId val="342401792"/>
        <c:scaling>
          <c:orientation val="minMax"/>
        </c:scaling>
        <c:delete val="0"/>
        <c:axPos val="l"/>
        <c:title>
          <c:tx>
            <c:rich>
              <a:bodyPr rot="-5400000" vert="horz"/>
              <a:lstStyle/>
              <a:p>
                <a:pPr>
                  <a:defRPr lang="en-GB" b="0"/>
                </a:pPr>
                <a:r>
                  <a:rPr lang="en-US" b="0"/>
                  <a:t>% contaminated</a:t>
                </a:r>
              </a:p>
            </c:rich>
          </c:tx>
          <c:layout>
            <c:manualLayout>
              <c:xMode val="edge"/>
              <c:yMode val="edge"/>
              <c:x val="5.3332960049273601E-3"/>
              <c:y val="0.27990597548815899"/>
            </c:manualLayout>
          </c:layout>
          <c:overlay val="0"/>
        </c:title>
        <c:numFmt formatCode="General" sourceLinked="1"/>
        <c:majorTickMark val="out"/>
        <c:minorTickMark val="none"/>
        <c:tickLblPos val="nextTo"/>
        <c:txPr>
          <a:bodyPr/>
          <a:lstStyle/>
          <a:p>
            <a:pPr>
              <a:defRPr lang="en-GB"/>
            </a:pPr>
            <a:endParaRPr lang="en-US"/>
          </a:p>
        </c:txPr>
        <c:crossAx val="342367232"/>
        <c:crosses val="autoZero"/>
        <c:crossBetween val="between"/>
      </c:valAx>
    </c:plotArea>
    <c:legend>
      <c:legendPos val="r"/>
      <c:layout>
        <c:manualLayout>
          <c:xMode val="edge"/>
          <c:yMode val="edge"/>
          <c:x val="0.47993798818555999"/>
          <c:y val="0.267360400734796"/>
          <c:w val="0.232064027548364"/>
          <c:h val="0.16442660338066101"/>
        </c:manualLayout>
      </c:layout>
      <c:overlay val="0"/>
      <c:txPr>
        <a:bodyPr/>
        <a:lstStyle/>
        <a:p>
          <a:pPr>
            <a:defRPr lang="en-GB" i="1"/>
          </a:pPr>
          <a:endParaRPr lang="en-US"/>
        </a:p>
      </c:txPr>
    </c:legend>
    <c:plotVisOnly val="1"/>
    <c:dispBlanksAs val="gap"/>
    <c:showDLblsOverMax val="0"/>
  </c:chart>
  <c:txPr>
    <a:bodyPr/>
    <a:lstStyle/>
    <a:p>
      <a:pPr>
        <a:defRPr sz="1600">
          <a:latin typeface="Arial" pitchFamily="34" charset="0"/>
          <a:cs typeface="Arial"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8FCACB-DA03-44AE-ACBB-144816471DE5}" type="doc">
      <dgm:prSet loTypeId="urn:microsoft.com/office/officeart/2005/8/layout/radial5" loCatId="cycle" qsTypeId="urn:microsoft.com/office/officeart/2005/8/quickstyle/simple1" qsCatId="simple" csTypeId="urn:microsoft.com/office/officeart/2005/8/colors/accent0_3" csCatId="mainScheme" phldr="1"/>
      <dgm:spPr/>
      <dgm:t>
        <a:bodyPr/>
        <a:lstStyle/>
        <a:p>
          <a:endParaRPr lang="en-GB"/>
        </a:p>
      </dgm:t>
    </dgm:pt>
    <dgm:pt modelId="{349340CD-929D-4D9C-ABB1-DD80B36249FF}">
      <dgm:prSet phldrT="[Text]"/>
      <dgm:spPr/>
      <dgm:t>
        <a:bodyPr/>
        <a:lstStyle/>
        <a:p>
          <a:r>
            <a:rPr lang="en-GB" dirty="0" smtClean="0">
              <a:latin typeface="Arial Narrow" pitchFamily="34" charset="0"/>
            </a:rPr>
            <a:t>Rapid spread</a:t>
          </a:r>
          <a:endParaRPr lang="en-GB" dirty="0">
            <a:latin typeface="Arial Narrow" pitchFamily="34" charset="0"/>
          </a:endParaRPr>
        </a:p>
      </dgm:t>
    </dgm:pt>
    <dgm:pt modelId="{69545F10-3597-4403-8B1C-1BA70DF96522}" type="parTrans" cxnId="{237ED626-6254-4A37-B1E9-AFDFA1924D9C}">
      <dgm:prSet/>
      <dgm:spPr/>
      <dgm:t>
        <a:bodyPr/>
        <a:lstStyle/>
        <a:p>
          <a:endParaRPr lang="en-GB">
            <a:latin typeface="Arial Narrow" pitchFamily="34" charset="0"/>
          </a:endParaRPr>
        </a:p>
      </dgm:t>
    </dgm:pt>
    <dgm:pt modelId="{FB52F08F-F50E-45F4-A6CA-5020F647A769}" type="sibTrans" cxnId="{237ED626-6254-4A37-B1E9-AFDFA1924D9C}">
      <dgm:prSet/>
      <dgm:spPr/>
      <dgm:t>
        <a:bodyPr/>
        <a:lstStyle/>
        <a:p>
          <a:endParaRPr lang="en-GB">
            <a:latin typeface="Arial Narrow" pitchFamily="34" charset="0"/>
          </a:endParaRPr>
        </a:p>
      </dgm:t>
    </dgm:pt>
    <dgm:pt modelId="{6C679E0E-1FCE-4A4E-8D4C-68F1E8D50D7D}">
      <dgm:prSet phldrT="[Text]"/>
      <dgm:spPr/>
      <dgm:t>
        <a:bodyPr/>
        <a:lstStyle/>
        <a:p>
          <a:r>
            <a:rPr lang="en-GB" dirty="0" err="1" smtClean="0">
              <a:latin typeface="Arial Narrow" pitchFamily="34" charset="0"/>
            </a:rPr>
            <a:t>Clonal</a:t>
          </a:r>
          <a:r>
            <a:rPr lang="en-GB" dirty="0" smtClean="0">
              <a:latin typeface="Arial Narrow" pitchFamily="34" charset="0"/>
            </a:rPr>
            <a:t> expansion</a:t>
          </a:r>
          <a:endParaRPr lang="en-GB" dirty="0">
            <a:latin typeface="Arial Narrow" pitchFamily="34" charset="0"/>
          </a:endParaRPr>
        </a:p>
      </dgm:t>
    </dgm:pt>
    <dgm:pt modelId="{098BD2AC-3D07-4EF3-895D-D66F7557C0AF}" type="parTrans" cxnId="{E7AE5C0C-F583-4584-902B-B2895BF9D9E3}">
      <dgm:prSet/>
      <dgm:spPr/>
      <dgm:t>
        <a:bodyPr/>
        <a:lstStyle/>
        <a:p>
          <a:endParaRPr lang="en-GB">
            <a:latin typeface="Arial Narrow" pitchFamily="34" charset="0"/>
          </a:endParaRPr>
        </a:p>
      </dgm:t>
    </dgm:pt>
    <dgm:pt modelId="{6624810E-D71B-4D78-84D2-7AA7F7508DDD}" type="sibTrans" cxnId="{E7AE5C0C-F583-4584-902B-B2895BF9D9E3}">
      <dgm:prSet/>
      <dgm:spPr/>
      <dgm:t>
        <a:bodyPr/>
        <a:lstStyle/>
        <a:p>
          <a:endParaRPr lang="en-GB">
            <a:latin typeface="Arial Narrow" pitchFamily="34" charset="0"/>
          </a:endParaRPr>
        </a:p>
      </dgm:t>
    </dgm:pt>
    <dgm:pt modelId="{A090F42C-58C0-4561-A0F6-A228FD1AB439}">
      <dgm:prSet phldrT="[Text]"/>
      <dgm:spPr/>
      <dgm:t>
        <a:bodyPr/>
        <a:lstStyle/>
        <a:p>
          <a:r>
            <a:rPr lang="en-GB" dirty="0" smtClean="0">
              <a:latin typeface="Arial Narrow" pitchFamily="34" charset="0"/>
            </a:rPr>
            <a:t>GI carriage</a:t>
          </a:r>
          <a:endParaRPr lang="en-GB" dirty="0">
            <a:latin typeface="Arial Narrow" pitchFamily="34" charset="0"/>
          </a:endParaRPr>
        </a:p>
      </dgm:t>
    </dgm:pt>
    <dgm:pt modelId="{C0E1EF24-1421-45E2-AD83-578228B5C810}" type="parTrans" cxnId="{507F0760-4248-48F3-A8A9-CBCC03E59358}">
      <dgm:prSet/>
      <dgm:spPr/>
      <dgm:t>
        <a:bodyPr/>
        <a:lstStyle/>
        <a:p>
          <a:endParaRPr lang="en-GB">
            <a:latin typeface="Arial Narrow" pitchFamily="34" charset="0"/>
          </a:endParaRPr>
        </a:p>
      </dgm:t>
    </dgm:pt>
    <dgm:pt modelId="{427A9379-C539-4105-96B1-9FED4FE6C482}" type="sibTrans" cxnId="{507F0760-4248-48F3-A8A9-CBCC03E59358}">
      <dgm:prSet/>
      <dgm:spPr/>
      <dgm:t>
        <a:bodyPr/>
        <a:lstStyle/>
        <a:p>
          <a:endParaRPr lang="en-GB">
            <a:latin typeface="Arial Narrow" pitchFamily="34" charset="0"/>
          </a:endParaRPr>
        </a:p>
      </dgm:t>
    </dgm:pt>
    <dgm:pt modelId="{B2957E52-211C-468C-A60A-20F853336C99}">
      <dgm:prSet phldrT="[Text]"/>
      <dgm:spPr/>
      <dgm:t>
        <a:bodyPr/>
        <a:lstStyle/>
        <a:p>
          <a:r>
            <a:rPr lang="en-GB" dirty="0" smtClean="0">
              <a:latin typeface="Arial Narrow" pitchFamily="34" charset="0"/>
            </a:rPr>
            <a:t>Horizontal gene transfer</a:t>
          </a:r>
          <a:endParaRPr lang="en-GB" dirty="0">
            <a:latin typeface="Arial Narrow" pitchFamily="34" charset="0"/>
          </a:endParaRPr>
        </a:p>
      </dgm:t>
    </dgm:pt>
    <dgm:pt modelId="{96ADD433-11AE-4FBF-8418-2199EA883495}" type="parTrans" cxnId="{EAFCF069-7EC2-4AD3-9318-106A2C5F32B9}">
      <dgm:prSet/>
      <dgm:spPr/>
      <dgm:t>
        <a:bodyPr/>
        <a:lstStyle/>
        <a:p>
          <a:endParaRPr lang="en-GB">
            <a:latin typeface="Arial Narrow" pitchFamily="34" charset="0"/>
          </a:endParaRPr>
        </a:p>
      </dgm:t>
    </dgm:pt>
    <dgm:pt modelId="{F2A43A6B-1E7C-4955-9AD6-A5D8A068A700}" type="sibTrans" cxnId="{EAFCF069-7EC2-4AD3-9318-106A2C5F32B9}">
      <dgm:prSet/>
      <dgm:spPr/>
      <dgm:t>
        <a:bodyPr/>
        <a:lstStyle/>
        <a:p>
          <a:endParaRPr lang="en-GB">
            <a:latin typeface="Arial Narrow" pitchFamily="34" charset="0"/>
          </a:endParaRPr>
        </a:p>
      </dgm:t>
    </dgm:pt>
    <dgm:pt modelId="{70EC019E-4BB8-466C-ABB0-4E3661239DFF}" type="pres">
      <dgm:prSet presAssocID="{238FCACB-DA03-44AE-ACBB-144816471DE5}" presName="Name0" presStyleCnt="0">
        <dgm:presLayoutVars>
          <dgm:chMax val="1"/>
          <dgm:dir/>
          <dgm:animLvl val="ctr"/>
          <dgm:resizeHandles val="exact"/>
        </dgm:presLayoutVars>
      </dgm:prSet>
      <dgm:spPr/>
      <dgm:t>
        <a:bodyPr/>
        <a:lstStyle/>
        <a:p>
          <a:endParaRPr lang="en-US"/>
        </a:p>
      </dgm:t>
    </dgm:pt>
    <dgm:pt modelId="{148841F0-0C2C-415A-AB92-65B3F889A5EF}" type="pres">
      <dgm:prSet presAssocID="{349340CD-929D-4D9C-ABB1-DD80B36249FF}" presName="centerShape" presStyleLbl="node0" presStyleIdx="0" presStyleCnt="1" custScaleX="124533" custScaleY="124533"/>
      <dgm:spPr/>
      <dgm:t>
        <a:bodyPr/>
        <a:lstStyle/>
        <a:p>
          <a:endParaRPr lang="en-GB"/>
        </a:p>
      </dgm:t>
    </dgm:pt>
    <dgm:pt modelId="{A61E8F51-48C4-48F8-BDFF-02D0C55F264B}" type="pres">
      <dgm:prSet presAssocID="{098BD2AC-3D07-4EF3-895D-D66F7557C0AF}" presName="parTrans" presStyleLbl="sibTrans2D1" presStyleIdx="0" presStyleCnt="3" custAng="10800000"/>
      <dgm:spPr/>
      <dgm:t>
        <a:bodyPr/>
        <a:lstStyle/>
        <a:p>
          <a:endParaRPr lang="en-US"/>
        </a:p>
      </dgm:t>
    </dgm:pt>
    <dgm:pt modelId="{F3B4B682-0D5D-4453-B1F6-EBF819BDD89D}" type="pres">
      <dgm:prSet presAssocID="{098BD2AC-3D07-4EF3-895D-D66F7557C0AF}" presName="connectorText" presStyleLbl="sibTrans2D1" presStyleIdx="0" presStyleCnt="3"/>
      <dgm:spPr/>
      <dgm:t>
        <a:bodyPr/>
        <a:lstStyle/>
        <a:p>
          <a:endParaRPr lang="en-US"/>
        </a:p>
      </dgm:t>
    </dgm:pt>
    <dgm:pt modelId="{DE5D8C6D-10C7-4D16-9E78-9CBC436C480A}" type="pres">
      <dgm:prSet presAssocID="{6C679E0E-1FCE-4A4E-8D4C-68F1E8D50D7D}" presName="node" presStyleLbl="node1" presStyleIdx="0" presStyleCnt="3" custScaleX="110800" custScaleY="110800">
        <dgm:presLayoutVars>
          <dgm:bulletEnabled val="1"/>
        </dgm:presLayoutVars>
      </dgm:prSet>
      <dgm:spPr/>
      <dgm:t>
        <a:bodyPr/>
        <a:lstStyle/>
        <a:p>
          <a:endParaRPr lang="en-GB"/>
        </a:p>
      </dgm:t>
    </dgm:pt>
    <dgm:pt modelId="{3B14EC59-4F7C-4F23-B926-A426B6FDE079}" type="pres">
      <dgm:prSet presAssocID="{C0E1EF24-1421-45E2-AD83-578228B5C810}" presName="parTrans" presStyleLbl="sibTrans2D1" presStyleIdx="1" presStyleCnt="3" custAng="11268742"/>
      <dgm:spPr/>
      <dgm:t>
        <a:bodyPr/>
        <a:lstStyle/>
        <a:p>
          <a:endParaRPr lang="en-US"/>
        </a:p>
      </dgm:t>
    </dgm:pt>
    <dgm:pt modelId="{A08253EC-9785-475A-88C5-CC0880644B7F}" type="pres">
      <dgm:prSet presAssocID="{C0E1EF24-1421-45E2-AD83-578228B5C810}" presName="connectorText" presStyleLbl="sibTrans2D1" presStyleIdx="1" presStyleCnt="3"/>
      <dgm:spPr/>
      <dgm:t>
        <a:bodyPr/>
        <a:lstStyle/>
        <a:p>
          <a:endParaRPr lang="en-US"/>
        </a:p>
      </dgm:t>
    </dgm:pt>
    <dgm:pt modelId="{E124437D-1D4A-450B-A96C-2DB5B8C07FDC}" type="pres">
      <dgm:prSet presAssocID="{A090F42C-58C0-4561-A0F6-A228FD1AB439}" presName="node" presStyleLbl="node1" presStyleIdx="1" presStyleCnt="3" custScaleX="110979" custScaleY="110979">
        <dgm:presLayoutVars>
          <dgm:bulletEnabled val="1"/>
        </dgm:presLayoutVars>
      </dgm:prSet>
      <dgm:spPr/>
      <dgm:t>
        <a:bodyPr/>
        <a:lstStyle/>
        <a:p>
          <a:endParaRPr lang="en-US"/>
        </a:p>
      </dgm:t>
    </dgm:pt>
    <dgm:pt modelId="{A98F29DD-4A04-487F-9E0B-EB826DCBEC3D}" type="pres">
      <dgm:prSet presAssocID="{96ADD433-11AE-4FBF-8418-2199EA883495}" presName="parTrans" presStyleLbl="sibTrans2D1" presStyleIdx="2" presStyleCnt="3" custAng="10847534"/>
      <dgm:spPr/>
      <dgm:t>
        <a:bodyPr/>
        <a:lstStyle/>
        <a:p>
          <a:endParaRPr lang="en-US"/>
        </a:p>
      </dgm:t>
    </dgm:pt>
    <dgm:pt modelId="{54795DC6-9E4E-4015-A734-B3B288562276}" type="pres">
      <dgm:prSet presAssocID="{96ADD433-11AE-4FBF-8418-2199EA883495}" presName="connectorText" presStyleLbl="sibTrans2D1" presStyleIdx="2" presStyleCnt="3"/>
      <dgm:spPr/>
      <dgm:t>
        <a:bodyPr/>
        <a:lstStyle/>
        <a:p>
          <a:endParaRPr lang="en-US"/>
        </a:p>
      </dgm:t>
    </dgm:pt>
    <dgm:pt modelId="{2C350BD0-8C51-4826-A99A-CDEF12055937}" type="pres">
      <dgm:prSet presAssocID="{B2957E52-211C-468C-A60A-20F853336C99}" presName="node" presStyleLbl="node1" presStyleIdx="2" presStyleCnt="3" custScaleX="114573" custScaleY="114573">
        <dgm:presLayoutVars>
          <dgm:bulletEnabled val="1"/>
        </dgm:presLayoutVars>
      </dgm:prSet>
      <dgm:spPr/>
      <dgm:t>
        <a:bodyPr/>
        <a:lstStyle/>
        <a:p>
          <a:endParaRPr lang="en-US"/>
        </a:p>
      </dgm:t>
    </dgm:pt>
  </dgm:ptLst>
  <dgm:cxnLst>
    <dgm:cxn modelId="{A8E233F1-5229-EC4A-9B9B-62309EA25A54}" type="presOf" srcId="{098BD2AC-3D07-4EF3-895D-D66F7557C0AF}" destId="{A61E8F51-48C4-48F8-BDFF-02D0C55F264B}" srcOrd="0" destOrd="0" presId="urn:microsoft.com/office/officeart/2005/8/layout/radial5"/>
    <dgm:cxn modelId="{3AFC5F26-4BE4-844D-A537-7AEBAE2471CB}" type="presOf" srcId="{349340CD-929D-4D9C-ABB1-DD80B36249FF}" destId="{148841F0-0C2C-415A-AB92-65B3F889A5EF}" srcOrd="0" destOrd="0" presId="urn:microsoft.com/office/officeart/2005/8/layout/radial5"/>
    <dgm:cxn modelId="{237ED626-6254-4A37-B1E9-AFDFA1924D9C}" srcId="{238FCACB-DA03-44AE-ACBB-144816471DE5}" destId="{349340CD-929D-4D9C-ABB1-DD80B36249FF}" srcOrd="0" destOrd="0" parTransId="{69545F10-3597-4403-8B1C-1BA70DF96522}" sibTransId="{FB52F08F-F50E-45F4-A6CA-5020F647A769}"/>
    <dgm:cxn modelId="{EAFCF069-7EC2-4AD3-9318-106A2C5F32B9}" srcId="{349340CD-929D-4D9C-ABB1-DD80B36249FF}" destId="{B2957E52-211C-468C-A60A-20F853336C99}" srcOrd="2" destOrd="0" parTransId="{96ADD433-11AE-4FBF-8418-2199EA883495}" sibTransId="{F2A43A6B-1E7C-4955-9AD6-A5D8A068A700}"/>
    <dgm:cxn modelId="{E7AE5C0C-F583-4584-902B-B2895BF9D9E3}" srcId="{349340CD-929D-4D9C-ABB1-DD80B36249FF}" destId="{6C679E0E-1FCE-4A4E-8D4C-68F1E8D50D7D}" srcOrd="0" destOrd="0" parTransId="{098BD2AC-3D07-4EF3-895D-D66F7557C0AF}" sibTransId="{6624810E-D71B-4D78-84D2-7AA7F7508DDD}"/>
    <dgm:cxn modelId="{31F771C7-12A1-F849-8E26-8EB59B110C80}" type="presOf" srcId="{238FCACB-DA03-44AE-ACBB-144816471DE5}" destId="{70EC019E-4BB8-466C-ABB0-4E3661239DFF}" srcOrd="0" destOrd="0" presId="urn:microsoft.com/office/officeart/2005/8/layout/radial5"/>
    <dgm:cxn modelId="{9C3F510C-302C-6A4C-B605-94F7D927C783}" type="presOf" srcId="{098BD2AC-3D07-4EF3-895D-D66F7557C0AF}" destId="{F3B4B682-0D5D-4453-B1F6-EBF819BDD89D}" srcOrd="1" destOrd="0" presId="urn:microsoft.com/office/officeart/2005/8/layout/radial5"/>
    <dgm:cxn modelId="{B6A05186-8CAD-D847-A119-5DFC662DECE4}" type="presOf" srcId="{6C679E0E-1FCE-4A4E-8D4C-68F1E8D50D7D}" destId="{DE5D8C6D-10C7-4D16-9E78-9CBC436C480A}" srcOrd="0" destOrd="0" presId="urn:microsoft.com/office/officeart/2005/8/layout/radial5"/>
    <dgm:cxn modelId="{011B4AEE-B37F-3948-892F-02AA63F03964}" type="presOf" srcId="{B2957E52-211C-468C-A60A-20F853336C99}" destId="{2C350BD0-8C51-4826-A99A-CDEF12055937}" srcOrd="0" destOrd="0" presId="urn:microsoft.com/office/officeart/2005/8/layout/radial5"/>
    <dgm:cxn modelId="{CDAC2EF9-1B8F-274A-B0BD-802A4C2D2D58}" type="presOf" srcId="{C0E1EF24-1421-45E2-AD83-578228B5C810}" destId="{3B14EC59-4F7C-4F23-B926-A426B6FDE079}" srcOrd="0" destOrd="0" presId="urn:microsoft.com/office/officeart/2005/8/layout/radial5"/>
    <dgm:cxn modelId="{24124375-63E5-3445-B504-E3C549680B99}" type="presOf" srcId="{96ADD433-11AE-4FBF-8418-2199EA883495}" destId="{54795DC6-9E4E-4015-A734-B3B288562276}" srcOrd="1" destOrd="0" presId="urn:microsoft.com/office/officeart/2005/8/layout/radial5"/>
    <dgm:cxn modelId="{48125030-5917-114C-908D-0EB82723BBDD}" type="presOf" srcId="{A090F42C-58C0-4561-A0F6-A228FD1AB439}" destId="{E124437D-1D4A-450B-A96C-2DB5B8C07FDC}" srcOrd="0" destOrd="0" presId="urn:microsoft.com/office/officeart/2005/8/layout/radial5"/>
    <dgm:cxn modelId="{D788B81C-F1DE-A642-BC57-027F3AB8AAEE}" type="presOf" srcId="{96ADD433-11AE-4FBF-8418-2199EA883495}" destId="{A98F29DD-4A04-487F-9E0B-EB826DCBEC3D}" srcOrd="0" destOrd="0" presId="urn:microsoft.com/office/officeart/2005/8/layout/radial5"/>
    <dgm:cxn modelId="{507F0760-4248-48F3-A8A9-CBCC03E59358}" srcId="{349340CD-929D-4D9C-ABB1-DD80B36249FF}" destId="{A090F42C-58C0-4561-A0F6-A228FD1AB439}" srcOrd="1" destOrd="0" parTransId="{C0E1EF24-1421-45E2-AD83-578228B5C810}" sibTransId="{427A9379-C539-4105-96B1-9FED4FE6C482}"/>
    <dgm:cxn modelId="{1148F041-535E-F046-A3D0-A4E031BD239D}" type="presOf" srcId="{C0E1EF24-1421-45E2-AD83-578228B5C810}" destId="{A08253EC-9785-475A-88C5-CC0880644B7F}" srcOrd="1" destOrd="0" presId="urn:microsoft.com/office/officeart/2005/8/layout/radial5"/>
    <dgm:cxn modelId="{176BB4AA-E575-4746-875E-4A620FBBF138}" type="presParOf" srcId="{70EC019E-4BB8-466C-ABB0-4E3661239DFF}" destId="{148841F0-0C2C-415A-AB92-65B3F889A5EF}" srcOrd="0" destOrd="0" presId="urn:microsoft.com/office/officeart/2005/8/layout/radial5"/>
    <dgm:cxn modelId="{E2BE5162-C627-4D46-907C-8491C2402FAB}" type="presParOf" srcId="{70EC019E-4BB8-466C-ABB0-4E3661239DFF}" destId="{A61E8F51-48C4-48F8-BDFF-02D0C55F264B}" srcOrd="1" destOrd="0" presId="urn:microsoft.com/office/officeart/2005/8/layout/radial5"/>
    <dgm:cxn modelId="{0BA65EBA-C586-B64D-B9B9-55D8976A73BC}" type="presParOf" srcId="{A61E8F51-48C4-48F8-BDFF-02D0C55F264B}" destId="{F3B4B682-0D5D-4453-B1F6-EBF819BDD89D}" srcOrd="0" destOrd="0" presId="urn:microsoft.com/office/officeart/2005/8/layout/radial5"/>
    <dgm:cxn modelId="{8E5ACE9D-3874-4740-AABA-7BCE8CE6F93C}" type="presParOf" srcId="{70EC019E-4BB8-466C-ABB0-4E3661239DFF}" destId="{DE5D8C6D-10C7-4D16-9E78-9CBC436C480A}" srcOrd="2" destOrd="0" presId="urn:microsoft.com/office/officeart/2005/8/layout/radial5"/>
    <dgm:cxn modelId="{875CE72C-49F4-234A-A4DD-15DC045B622D}" type="presParOf" srcId="{70EC019E-4BB8-466C-ABB0-4E3661239DFF}" destId="{3B14EC59-4F7C-4F23-B926-A426B6FDE079}" srcOrd="3" destOrd="0" presId="urn:microsoft.com/office/officeart/2005/8/layout/radial5"/>
    <dgm:cxn modelId="{5B21B72B-E24D-8546-828F-8FC2C40B256E}" type="presParOf" srcId="{3B14EC59-4F7C-4F23-B926-A426B6FDE079}" destId="{A08253EC-9785-475A-88C5-CC0880644B7F}" srcOrd="0" destOrd="0" presId="urn:microsoft.com/office/officeart/2005/8/layout/radial5"/>
    <dgm:cxn modelId="{05C997BA-DB4D-6449-B92E-48F7C52C6A39}" type="presParOf" srcId="{70EC019E-4BB8-466C-ABB0-4E3661239DFF}" destId="{E124437D-1D4A-450B-A96C-2DB5B8C07FDC}" srcOrd="4" destOrd="0" presId="urn:microsoft.com/office/officeart/2005/8/layout/radial5"/>
    <dgm:cxn modelId="{99AE99A3-F434-994C-B477-70B3CDC5D8D3}" type="presParOf" srcId="{70EC019E-4BB8-466C-ABB0-4E3661239DFF}" destId="{A98F29DD-4A04-487F-9E0B-EB826DCBEC3D}" srcOrd="5" destOrd="0" presId="urn:microsoft.com/office/officeart/2005/8/layout/radial5"/>
    <dgm:cxn modelId="{867928AC-7998-224A-ADB4-9A54EE96BE78}" type="presParOf" srcId="{A98F29DD-4A04-487F-9E0B-EB826DCBEC3D}" destId="{54795DC6-9E4E-4015-A734-B3B288562276}" srcOrd="0" destOrd="0" presId="urn:microsoft.com/office/officeart/2005/8/layout/radial5"/>
    <dgm:cxn modelId="{3E4455FD-9D0F-DA43-9173-DCCEBFA696FA}" type="presParOf" srcId="{70EC019E-4BB8-466C-ABB0-4E3661239DFF}" destId="{2C350BD0-8C51-4826-A99A-CDEF12055937}"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92F491-B09A-45FD-BFEE-CEDFCF7D69CA}" type="doc">
      <dgm:prSet loTypeId="urn:microsoft.com/office/officeart/2005/8/layout/radial1" loCatId="cycle" qsTypeId="urn:microsoft.com/office/officeart/2005/8/quickstyle/3d3" qsCatId="3D" csTypeId="urn:microsoft.com/office/officeart/2005/8/colors/colorful1#1" csCatId="colorful" phldr="1"/>
      <dgm:spPr/>
      <dgm:t>
        <a:bodyPr/>
        <a:lstStyle/>
        <a:p>
          <a:endParaRPr lang="en-GB"/>
        </a:p>
      </dgm:t>
    </dgm:pt>
    <dgm:pt modelId="{8715AFC6-36CD-4620-973E-32392D175DAD}">
      <dgm:prSet phldrT="[Text]" custT="1"/>
      <dgm:spPr>
        <a:solidFill>
          <a:schemeClr val="accent3">
            <a:lumMod val="50000"/>
          </a:schemeClr>
        </a:solidFill>
      </dgm:spPr>
      <dgm:t>
        <a:bodyPr/>
        <a:lstStyle/>
        <a:p>
          <a:r>
            <a:rPr lang="en-GB" sz="1600" b="1" dirty="0" smtClean="0">
              <a:latin typeface="Arial" pitchFamily="34" charset="0"/>
              <a:ea typeface="Verdana" pitchFamily="34" charset="0"/>
              <a:cs typeface="Arial" pitchFamily="34" charset="0"/>
            </a:rPr>
            <a:t>MDR-GNB Toolbox</a:t>
          </a:r>
          <a:endParaRPr lang="en-GB" sz="1600" b="1" dirty="0">
            <a:latin typeface="Arial" pitchFamily="34" charset="0"/>
            <a:ea typeface="Verdana" pitchFamily="34" charset="0"/>
            <a:cs typeface="Arial" pitchFamily="34" charset="0"/>
          </a:endParaRPr>
        </a:p>
      </dgm:t>
    </dgm:pt>
    <dgm:pt modelId="{DB7A71A3-DDBD-48EF-996D-BC3BE3DCD33A}" type="parTrans" cxnId="{658C310A-B2E9-4BE2-A652-B915C043CCB5}">
      <dgm:prSet/>
      <dgm:spPr/>
      <dgm:t>
        <a:bodyPr/>
        <a:lstStyle/>
        <a:p>
          <a:endParaRPr lang="en-GB" sz="1400">
            <a:latin typeface="Verdana" pitchFamily="34" charset="0"/>
            <a:ea typeface="Verdana" pitchFamily="34" charset="0"/>
            <a:cs typeface="Verdana" pitchFamily="34" charset="0"/>
          </a:endParaRPr>
        </a:p>
      </dgm:t>
    </dgm:pt>
    <dgm:pt modelId="{3CB9D06F-3ADF-4737-B446-9C0401E1CD74}" type="sibTrans" cxnId="{658C310A-B2E9-4BE2-A652-B915C043CCB5}">
      <dgm:prSet/>
      <dgm:spPr/>
      <dgm:t>
        <a:bodyPr/>
        <a:lstStyle/>
        <a:p>
          <a:endParaRPr lang="en-GB" sz="1400">
            <a:latin typeface="Verdana" pitchFamily="34" charset="0"/>
            <a:ea typeface="Verdana" pitchFamily="34" charset="0"/>
            <a:cs typeface="Verdana" pitchFamily="34" charset="0"/>
          </a:endParaRPr>
        </a:p>
      </dgm:t>
    </dgm:pt>
    <dgm:pt modelId="{8272ECC6-BC77-4D6B-8347-8F610F8237FF}">
      <dgm:prSet phldrT="[Text]" custT="1"/>
      <dgm:spPr>
        <a:solidFill>
          <a:schemeClr val="tx1"/>
        </a:solidFill>
      </dgm:spPr>
      <dgm:t>
        <a:bodyPr/>
        <a:lstStyle/>
        <a:p>
          <a:r>
            <a:rPr lang="en-GB" sz="1200" dirty="0" smtClean="0">
              <a:latin typeface="Arial" pitchFamily="34" charset="0"/>
              <a:ea typeface="Verdana" pitchFamily="34" charset="0"/>
              <a:cs typeface="Arial" pitchFamily="34" charset="0"/>
            </a:rPr>
            <a:t>Hand hygiene</a:t>
          </a:r>
          <a:endParaRPr lang="en-GB" sz="1200" dirty="0">
            <a:latin typeface="Arial" pitchFamily="34" charset="0"/>
            <a:ea typeface="Verdana" pitchFamily="34" charset="0"/>
            <a:cs typeface="Arial" pitchFamily="34" charset="0"/>
          </a:endParaRPr>
        </a:p>
      </dgm:t>
    </dgm:pt>
    <dgm:pt modelId="{5C92E9D5-3F9A-48B7-AFFD-FD5BBAF7D360}" type="parTrans" cxnId="{EF86872F-CCCE-4D23-9EE6-68501BF6D0F3}">
      <dgm:prSet custT="1"/>
      <dgm:spPr/>
      <dgm:t>
        <a:bodyPr/>
        <a:lstStyle/>
        <a:p>
          <a:endParaRPr lang="en-GB" sz="100">
            <a:latin typeface="Arial" pitchFamily="34" charset="0"/>
            <a:ea typeface="Verdana" pitchFamily="34" charset="0"/>
            <a:cs typeface="Arial" pitchFamily="34" charset="0"/>
          </a:endParaRPr>
        </a:p>
      </dgm:t>
    </dgm:pt>
    <dgm:pt modelId="{A6864BEE-75DD-42C4-A3AB-ECD657D3DED4}" type="sibTrans" cxnId="{EF86872F-CCCE-4D23-9EE6-68501BF6D0F3}">
      <dgm:prSet/>
      <dgm:spPr/>
      <dgm:t>
        <a:bodyPr/>
        <a:lstStyle/>
        <a:p>
          <a:endParaRPr lang="en-GB" sz="1400">
            <a:latin typeface="Verdana" pitchFamily="34" charset="0"/>
            <a:ea typeface="Verdana" pitchFamily="34" charset="0"/>
            <a:cs typeface="Verdana" pitchFamily="34" charset="0"/>
          </a:endParaRPr>
        </a:p>
      </dgm:t>
    </dgm:pt>
    <dgm:pt modelId="{524186CD-B6C7-431D-81A8-A265F171B424}">
      <dgm:prSet phldrT="[Text]" custT="1"/>
      <dgm:spPr>
        <a:solidFill>
          <a:schemeClr val="tx1"/>
        </a:solidFill>
      </dgm:spPr>
      <dgm:t>
        <a:bodyPr/>
        <a:lstStyle/>
        <a:p>
          <a:r>
            <a:rPr lang="en-GB" sz="1200" dirty="0" smtClean="0">
              <a:latin typeface="Arial" pitchFamily="34" charset="0"/>
              <a:ea typeface="Verdana" pitchFamily="34" charset="0"/>
              <a:cs typeface="Arial" pitchFamily="34" charset="0"/>
            </a:rPr>
            <a:t>Contact precautions</a:t>
          </a:r>
          <a:endParaRPr lang="en-GB" sz="1200" dirty="0">
            <a:latin typeface="Arial" pitchFamily="34" charset="0"/>
            <a:ea typeface="Verdana" pitchFamily="34" charset="0"/>
            <a:cs typeface="Arial" pitchFamily="34" charset="0"/>
          </a:endParaRPr>
        </a:p>
      </dgm:t>
    </dgm:pt>
    <dgm:pt modelId="{B77610A5-4DDC-4EEE-A8DE-B1AC8F25349C}" type="parTrans" cxnId="{C8AB892F-88CD-4081-AF1D-1AC5C71CAB92}">
      <dgm:prSet custT="1"/>
      <dgm:spPr/>
      <dgm:t>
        <a:bodyPr/>
        <a:lstStyle/>
        <a:p>
          <a:endParaRPr lang="en-GB" sz="100">
            <a:latin typeface="Arial" pitchFamily="34" charset="0"/>
            <a:ea typeface="Verdana" pitchFamily="34" charset="0"/>
            <a:cs typeface="Arial" pitchFamily="34" charset="0"/>
          </a:endParaRPr>
        </a:p>
      </dgm:t>
    </dgm:pt>
    <dgm:pt modelId="{E366F979-1B1E-475A-8BB8-423F9BB0D2A6}" type="sibTrans" cxnId="{C8AB892F-88CD-4081-AF1D-1AC5C71CAB92}">
      <dgm:prSet/>
      <dgm:spPr/>
      <dgm:t>
        <a:bodyPr/>
        <a:lstStyle/>
        <a:p>
          <a:endParaRPr lang="en-GB" sz="1400">
            <a:latin typeface="Verdana" pitchFamily="34" charset="0"/>
            <a:ea typeface="Verdana" pitchFamily="34" charset="0"/>
            <a:cs typeface="Verdana" pitchFamily="34" charset="0"/>
          </a:endParaRPr>
        </a:p>
      </dgm:t>
    </dgm:pt>
    <dgm:pt modelId="{CCE1C0B0-DE76-4F28-93F7-6524373D5EF4}">
      <dgm:prSet phldrT="[Text]" custT="1"/>
      <dgm:spPr>
        <a:solidFill>
          <a:schemeClr val="tx1"/>
        </a:solidFill>
      </dgm:spPr>
      <dgm:t>
        <a:bodyPr/>
        <a:lstStyle/>
        <a:p>
          <a:r>
            <a:rPr lang="en-GB" sz="1200" dirty="0" smtClean="0">
              <a:latin typeface="Arial" pitchFamily="34" charset="0"/>
              <a:ea typeface="Verdana" pitchFamily="34" charset="0"/>
              <a:cs typeface="Arial" pitchFamily="34" charset="0"/>
            </a:rPr>
            <a:t>Active screening</a:t>
          </a:r>
          <a:endParaRPr lang="en-GB" sz="1200" dirty="0">
            <a:latin typeface="Arial" pitchFamily="34" charset="0"/>
            <a:ea typeface="Verdana" pitchFamily="34" charset="0"/>
            <a:cs typeface="Arial" pitchFamily="34" charset="0"/>
          </a:endParaRPr>
        </a:p>
      </dgm:t>
    </dgm:pt>
    <dgm:pt modelId="{8324FD19-721A-48E6-9B7F-C10C2826DCB1}" type="parTrans" cxnId="{866C8899-A799-445D-AA91-65A9285DE251}">
      <dgm:prSet custT="1"/>
      <dgm:spPr/>
      <dgm:t>
        <a:bodyPr/>
        <a:lstStyle/>
        <a:p>
          <a:endParaRPr lang="en-GB" sz="100">
            <a:latin typeface="Arial" pitchFamily="34" charset="0"/>
            <a:ea typeface="Verdana" pitchFamily="34" charset="0"/>
            <a:cs typeface="Arial" pitchFamily="34" charset="0"/>
          </a:endParaRPr>
        </a:p>
      </dgm:t>
    </dgm:pt>
    <dgm:pt modelId="{CDA08381-9A02-453E-B988-6B8DDFBB64CD}" type="sibTrans" cxnId="{866C8899-A799-445D-AA91-65A9285DE251}">
      <dgm:prSet/>
      <dgm:spPr/>
      <dgm:t>
        <a:bodyPr/>
        <a:lstStyle/>
        <a:p>
          <a:endParaRPr lang="en-GB" sz="1400">
            <a:latin typeface="Verdana" pitchFamily="34" charset="0"/>
            <a:ea typeface="Verdana" pitchFamily="34" charset="0"/>
            <a:cs typeface="Verdana" pitchFamily="34" charset="0"/>
          </a:endParaRPr>
        </a:p>
      </dgm:t>
    </dgm:pt>
    <dgm:pt modelId="{EA6DA222-2801-4BDE-96FC-414C08C9BE4B}">
      <dgm:prSet phldrT="[Text]" custT="1"/>
      <dgm:spPr>
        <a:solidFill>
          <a:schemeClr val="tx1"/>
        </a:solidFill>
      </dgm:spPr>
      <dgm:t>
        <a:bodyPr/>
        <a:lstStyle/>
        <a:p>
          <a:r>
            <a:rPr lang="en-GB" sz="1200" dirty="0" smtClean="0">
              <a:latin typeface="Arial" pitchFamily="34" charset="0"/>
              <a:ea typeface="Verdana" pitchFamily="34" charset="0"/>
              <a:cs typeface="Arial" pitchFamily="34" charset="0"/>
            </a:rPr>
            <a:t>Antibiotic stewardship</a:t>
          </a:r>
          <a:endParaRPr lang="en-GB" sz="1200" dirty="0">
            <a:latin typeface="Arial" pitchFamily="34" charset="0"/>
            <a:ea typeface="Verdana" pitchFamily="34" charset="0"/>
            <a:cs typeface="Arial" pitchFamily="34" charset="0"/>
          </a:endParaRPr>
        </a:p>
      </dgm:t>
    </dgm:pt>
    <dgm:pt modelId="{295B469E-CAC4-48A0-ADC6-D65C51EAF43B}" type="parTrans" cxnId="{70CBC78F-FAE6-4EAC-AE2D-8404B1883CA9}">
      <dgm:prSet custT="1"/>
      <dgm:spPr/>
      <dgm:t>
        <a:bodyPr/>
        <a:lstStyle/>
        <a:p>
          <a:endParaRPr lang="en-GB" sz="100">
            <a:latin typeface="Arial" pitchFamily="34" charset="0"/>
            <a:ea typeface="Verdana" pitchFamily="34" charset="0"/>
            <a:cs typeface="Arial" pitchFamily="34" charset="0"/>
          </a:endParaRPr>
        </a:p>
      </dgm:t>
    </dgm:pt>
    <dgm:pt modelId="{62D90F40-0E10-4163-ADCA-A0BF8F889187}" type="sibTrans" cxnId="{70CBC78F-FAE6-4EAC-AE2D-8404B1883CA9}">
      <dgm:prSet/>
      <dgm:spPr/>
      <dgm:t>
        <a:bodyPr/>
        <a:lstStyle/>
        <a:p>
          <a:endParaRPr lang="en-GB" sz="1400">
            <a:latin typeface="Verdana" pitchFamily="34" charset="0"/>
            <a:ea typeface="Verdana" pitchFamily="34" charset="0"/>
            <a:cs typeface="Verdana" pitchFamily="34" charset="0"/>
          </a:endParaRPr>
        </a:p>
      </dgm:t>
    </dgm:pt>
    <dgm:pt modelId="{5E79D641-A8F3-465A-8585-9B054D204568}">
      <dgm:prSet phldrT="[Text]" custT="1"/>
      <dgm:spPr>
        <a:solidFill>
          <a:schemeClr val="tx1"/>
        </a:solidFill>
      </dgm:spPr>
      <dgm:t>
        <a:bodyPr/>
        <a:lstStyle/>
        <a:p>
          <a:r>
            <a:rPr lang="en-GB" sz="1200" dirty="0" smtClean="0">
              <a:latin typeface="Arial" pitchFamily="34" charset="0"/>
              <a:ea typeface="Verdana" pitchFamily="34" charset="0"/>
              <a:cs typeface="Arial" pitchFamily="34" charset="0"/>
            </a:rPr>
            <a:t>Cleaning / disinfection</a:t>
          </a:r>
          <a:endParaRPr lang="en-GB" sz="1200" dirty="0">
            <a:latin typeface="Arial" pitchFamily="34" charset="0"/>
            <a:ea typeface="Verdana" pitchFamily="34" charset="0"/>
            <a:cs typeface="Arial" pitchFamily="34" charset="0"/>
          </a:endParaRPr>
        </a:p>
      </dgm:t>
    </dgm:pt>
    <dgm:pt modelId="{5F7567EC-E434-4278-9430-FFCD43F627BD}" type="parTrans" cxnId="{A6C15010-FAC8-4C88-805F-CBA8C6230987}">
      <dgm:prSet custT="1"/>
      <dgm:spPr/>
      <dgm:t>
        <a:bodyPr/>
        <a:lstStyle/>
        <a:p>
          <a:endParaRPr lang="en-GB" sz="100">
            <a:latin typeface="Arial" pitchFamily="34" charset="0"/>
            <a:ea typeface="Verdana" pitchFamily="34" charset="0"/>
            <a:cs typeface="Arial" pitchFamily="34" charset="0"/>
          </a:endParaRPr>
        </a:p>
      </dgm:t>
    </dgm:pt>
    <dgm:pt modelId="{94916EAA-8A3B-4AED-9B45-6599268B9417}" type="sibTrans" cxnId="{A6C15010-FAC8-4C88-805F-CBA8C6230987}">
      <dgm:prSet/>
      <dgm:spPr/>
      <dgm:t>
        <a:bodyPr/>
        <a:lstStyle/>
        <a:p>
          <a:endParaRPr lang="en-GB" sz="1400">
            <a:latin typeface="Verdana" pitchFamily="34" charset="0"/>
            <a:ea typeface="Verdana" pitchFamily="34" charset="0"/>
            <a:cs typeface="Verdana" pitchFamily="34" charset="0"/>
          </a:endParaRPr>
        </a:p>
      </dgm:t>
    </dgm:pt>
    <dgm:pt modelId="{1DC898E1-3483-45BF-B469-9390DAD40BF2}">
      <dgm:prSet phldrT="[Text]" custT="1"/>
      <dgm:spPr>
        <a:solidFill>
          <a:schemeClr val="bg1">
            <a:lumMod val="50000"/>
          </a:schemeClr>
        </a:solidFill>
      </dgm:spPr>
      <dgm:t>
        <a:bodyPr/>
        <a:lstStyle/>
        <a:p>
          <a:r>
            <a:rPr lang="en-GB" sz="1200" dirty="0" err="1" smtClean="0">
              <a:latin typeface="Arial" pitchFamily="34" charset="0"/>
              <a:ea typeface="Verdana" pitchFamily="34" charset="0"/>
              <a:cs typeface="Arial" pitchFamily="34" charset="0"/>
            </a:rPr>
            <a:t>Cohorting</a:t>
          </a:r>
          <a:r>
            <a:rPr lang="en-GB" sz="1200" dirty="0" smtClean="0">
              <a:latin typeface="Arial" pitchFamily="34" charset="0"/>
              <a:ea typeface="Verdana" pitchFamily="34" charset="0"/>
              <a:cs typeface="Arial" pitchFamily="34" charset="0"/>
            </a:rPr>
            <a:t> staff / patients</a:t>
          </a:r>
          <a:endParaRPr lang="en-GB" sz="1200" dirty="0">
            <a:latin typeface="Arial" pitchFamily="34" charset="0"/>
            <a:ea typeface="Verdana" pitchFamily="34" charset="0"/>
            <a:cs typeface="Arial" pitchFamily="34" charset="0"/>
          </a:endParaRPr>
        </a:p>
      </dgm:t>
    </dgm:pt>
    <dgm:pt modelId="{F7EF704C-7F0C-423B-91C3-C406E2F09E75}" type="parTrans" cxnId="{2DEA5D6D-69AB-4ED6-B535-7693D67DFE6A}">
      <dgm:prSet custT="1"/>
      <dgm:spPr>
        <a:ln>
          <a:solidFill>
            <a:schemeClr val="accent2"/>
          </a:solidFill>
          <a:prstDash val="dash"/>
        </a:ln>
      </dgm:spPr>
      <dgm:t>
        <a:bodyPr/>
        <a:lstStyle/>
        <a:p>
          <a:endParaRPr lang="en-GB" sz="600">
            <a:latin typeface="Arial" pitchFamily="34" charset="0"/>
            <a:ea typeface="Verdana" pitchFamily="34" charset="0"/>
            <a:cs typeface="Arial" pitchFamily="34" charset="0"/>
          </a:endParaRPr>
        </a:p>
      </dgm:t>
    </dgm:pt>
    <dgm:pt modelId="{1BA15873-F536-450F-B037-319CE9AD15EE}" type="sibTrans" cxnId="{2DEA5D6D-69AB-4ED6-B535-7693D67DFE6A}">
      <dgm:prSet/>
      <dgm:spPr/>
      <dgm:t>
        <a:bodyPr/>
        <a:lstStyle/>
        <a:p>
          <a:endParaRPr lang="en-GB" sz="1400">
            <a:latin typeface="Verdana" pitchFamily="34" charset="0"/>
            <a:ea typeface="Verdana" pitchFamily="34" charset="0"/>
            <a:cs typeface="Verdana" pitchFamily="34" charset="0"/>
          </a:endParaRPr>
        </a:p>
      </dgm:t>
    </dgm:pt>
    <dgm:pt modelId="{4E0FB591-084E-44E4-982F-B3DB632290BD}">
      <dgm:prSet phldrT="[Text]" custT="1"/>
      <dgm:spPr>
        <a:solidFill>
          <a:schemeClr val="bg1">
            <a:lumMod val="50000"/>
          </a:schemeClr>
        </a:solidFill>
      </dgm:spPr>
      <dgm:t>
        <a:bodyPr/>
        <a:lstStyle/>
        <a:p>
          <a:r>
            <a:rPr lang="en-GB" sz="1200" dirty="0" smtClean="0">
              <a:latin typeface="Arial" pitchFamily="34" charset="0"/>
              <a:ea typeface="Verdana" pitchFamily="34" charset="0"/>
              <a:cs typeface="Arial" pitchFamily="34" charset="0"/>
            </a:rPr>
            <a:t>Note flagging</a:t>
          </a:r>
          <a:endParaRPr lang="en-GB" sz="1200" dirty="0">
            <a:latin typeface="Arial" pitchFamily="34" charset="0"/>
            <a:ea typeface="Verdana" pitchFamily="34" charset="0"/>
            <a:cs typeface="Arial" pitchFamily="34" charset="0"/>
          </a:endParaRPr>
        </a:p>
      </dgm:t>
    </dgm:pt>
    <dgm:pt modelId="{DFD433B9-07C6-4B21-B9C4-816FCBFA6608}" type="parTrans" cxnId="{7414494E-B782-49ED-A909-CEF92AE8B474}">
      <dgm:prSet custT="1"/>
      <dgm:spPr>
        <a:ln>
          <a:solidFill>
            <a:schemeClr val="accent2"/>
          </a:solidFill>
          <a:prstDash val="dash"/>
        </a:ln>
      </dgm:spPr>
      <dgm:t>
        <a:bodyPr/>
        <a:lstStyle/>
        <a:p>
          <a:endParaRPr lang="en-GB" sz="200">
            <a:latin typeface="Arial" pitchFamily="34" charset="0"/>
            <a:ea typeface="Verdana" pitchFamily="34" charset="0"/>
            <a:cs typeface="Arial" pitchFamily="34" charset="0"/>
          </a:endParaRPr>
        </a:p>
      </dgm:t>
    </dgm:pt>
    <dgm:pt modelId="{381D4F15-E8C6-441C-9727-40562D2BF115}" type="sibTrans" cxnId="{7414494E-B782-49ED-A909-CEF92AE8B474}">
      <dgm:prSet/>
      <dgm:spPr/>
      <dgm:t>
        <a:bodyPr/>
        <a:lstStyle/>
        <a:p>
          <a:endParaRPr lang="en-GB" sz="1400">
            <a:latin typeface="Verdana" pitchFamily="34" charset="0"/>
            <a:ea typeface="Verdana" pitchFamily="34" charset="0"/>
            <a:cs typeface="Verdana" pitchFamily="34" charset="0"/>
          </a:endParaRPr>
        </a:p>
      </dgm:t>
    </dgm:pt>
    <dgm:pt modelId="{2F3D5F60-995D-493A-AB8E-8211A1E937DB}">
      <dgm:prSet phldrT="[Text]" custT="1"/>
      <dgm:spPr>
        <a:solidFill>
          <a:schemeClr val="bg1">
            <a:lumMod val="50000"/>
          </a:schemeClr>
        </a:solidFill>
      </dgm:spPr>
      <dgm:t>
        <a:bodyPr/>
        <a:lstStyle/>
        <a:p>
          <a:r>
            <a:rPr lang="en-GB" sz="1200" dirty="0" smtClean="0">
              <a:latin typeface="Arial" pitchFamily="34" charset="0"/>
              <a:ea typeface="Verdana" pitchFamily="34" charset="0"/>
              <a:cs typeface="Arial" pitchFamily="34" charset="0"/>
            </a:rPr>
            <a:t>HCW screening</a:t>
          </a:r>
          <a:endParaRPr lang="en-GB" sz="1200" dirty="0">
            <a:latin typeface="Arial" pitchFamily="34" charset="0"/>
            <a:ea typeface="Verdana" pitchFamily="34" charset="0"/>
            <a:cs typeface="Arial" pitchFamily="34" charset="0"/>
          </a:endParaRPr>
        </a:p>
      </dgm:t>
    </dgm:pt>
    <dgm:pt modelId="{729817D1-DDE8-49A6-89D2-945592EDE396}" type="parTrans" cxnId="{3E39BDBB-DBF2-426D-9939-47E54CEBD191}">
      <dgm:prSet custT="1"/>
      <dgm:spPr>
        <a:ln>
          <a:solidFill>
            <a:schemeClr val="accent2"/>
          </a:solidFill>
          <a:prstDash val="dash"/>
        </a:ln>
      </dgm:spPr>
      <dgm:t>
        <a:bodyPr/>
        <a:lstStyle/>
        <a:p>
          <a:endParaRPr lang="en-GB" sz="800"/>
        </a:p>
      </dgm:t>
    </dgm:pt>
    <dgm:pt modelId="{758E6241-CA54-490B-9C78-05E77CDDA755}" type="sibTrans" cxnId="{3E39BDBB-DBF2-426D-9939-47E54CEBD191}">
      <dgm:prSet/>
      <dgm:spPr/>
      <dgm:t>
        <a:bodyPr/>
        <a:lstStyle/>
        <a:p>
          <a:endParaRPr lang="en-GB" sz="1600"/>
        </a:p>
      </dgm:t>
    </dgm:pt>
    <dgm:pt modelId="{30B0427D-F77E-4EBB-9690-E3F339F718ED}">
      <dgm:prSet phldrT="[Text]" custT="1"/>
      <dgm:spPr>
        <a:solidFill>
          <a:schemeClr val="bg1">
            <a:lumMod val="50000"/>
          </a:schemeClr>
        </a:solidFill>
      </dgm:spPr>
      <dgm:t>
        <a:bodyPr/>
        <a:lstStyle/>
        <a:p>
          <a:r>
            <a:rPr lang="en-GB" sz="1200" dirty="0" smtClean="0">
              <a:latin typeface="Arial" pitchFamily="34" charset="0"/>
              <a:ea typeface="Verdana" pitchFamily="34" charset="0"/>
              <a:cs typeface="Arial" pitchFamily="34" charset="0"/>
            </a:rPr>
            <a:t>Education</a:t>
          </a:r>
          <a:endParaRPr lang="en-GB" sz="1200" dirty="0">
            <a:latin typeface="Arial" pitchFamily="34" charset="0"/>
            <a:ea typeface="Verdana" pitchFamily="34" charset="0"/>
            <a:cs typeface="Arial" pitchFamily="34" charset="0"/>
          </a:endParaRPr>
        </a:p>
      </dgm:t>
    </dgm:pt>
    <dgm:pt modelId="{B54B3BDF-AD3C-4C1C-9126-E53081C4B6EE}" type="parTrans" cxnId="{C20FDDA5-6920-451F-AAC5-BEBA74AEB85B}">
      <dgm:prSet custT="1"/>
      <dgm:spPr>
        <a:ln>
          <a:solidFill>
            <a:schemeClr val="accent2">
              <a:hueOff val="0"/>
              <a:satOff val="0"/>
              <a:lumOff val="0"/>
            </a:schemeClr>
          </a:solidFill>
          <a:prstDash val="dash"/>
        </a:ln>
      </dgm:spPr>
      <dgm:t>
        <a:bodyPr/>
        <a:lstStyle/>
        <a:p>
          <a:endParaRPr lang="en-GB" sz="400"/>
        </a:p>
      </dgm:t>
    </dgm:pt>
    <dgm:pt modelId="{7A85F858-FEE5-482B-BB60-64B1A39EA05D}" type="sibTrans" cxnId="{C20FDDA5-6920-451F-AAC5-BEBA74AEB85B}">
      <dgm:prSet/>
      <dgm:spPr/>
      <dgm:t>
        <a:bodyPr/>
        <a:lstStyle/>
        <a:p>
          <a:endParaRPr lang="en-GB" sz="1600"/>
        </a:p>
      </dgm:t>
    </dgm:pt>
    <dgm:pt modelId="{172E6AE5-0134-4779-8165-EFF5EB52F991}">
      <dgm:prSet phldrT="[Text]" custT="1"/>
      <dgm:spPr>
        <a:solidFill>
          <a:schemeClr val="bg1">
            <a:lumMod val="50000"/>
          </a:schemeClr>
        </a:solidFill>
      </dgm:spPr>
      <dgm:t>
        <a:bodyPr/>
        <a:lstStyle/>
        <a:p>
          <a:r>
            <a:rPr lang="en-GB" sz="1200" dirty="0" err="1" smtClean="0">
              <a:latin typeface="Arial" pitchFamily="34" charset="0"/>
              <a:ea typeface="Verdana" pitchFamily="34" charset="0"/>
              <a:cs typeface="Arial" pitchFamily="34" charset="0"/>
            </a:rPr>
            <a:t>Env</a:t>
          </a:r>
          <a:r>
            <a:rPr lang="en-GB" sz="1200" dirty="0" smtClean="0">
              <a:latin typeface="Arial" pitchFamily="34" charset="0"/>
              <a:ea typeface="Verdana" pitchFamily="34" charset="0"/>
              <a:cs typeface="Arial" pitchFamily="34" charset="0"/>
            </a:rPr>
            <a:t>. screening</a:t>
          </a:r>
          <a:endParaRPr lang="en-GB" sz="1200" dirty="0">
            <a:latin typeface="Arial" pitchFamily="34" charset="0"/>
            <a:ea typeface="Verdana" pitchFamily="34" charset="0"/>
            <a:cs typeface="Arial" pitchFamily="34" charset="0"/>
          </a:endParaRPr>
        </a:p>
      </dgm:t>
    </dgm:pt>
    <dgm:pt modelId="{C5E0D87E-1CC1-4A3D-9881-1ED07C493769}" type="parTrans" cxnId="{4ADAC36A-1538-4E79-91A1-63FF6812AE90}">
      <dgm:prSet/>
      <dgm:spPr>
        <a:ln>
          <a:solidFill>
            <a:schemeClr val="accent2"/>
          </a:solidFill>
          <a:prstDash val="dash"/>
        </a:ln>
      </dgm:spPr>
      <dgm:t>
        <a:bodyPr/>
        <a:lstStyle/>
        <a:p>
          <a:endParaRPr lang="en-GB"/>
        </a:p>
      </dgm:t>
    </dgm:pt>
    <dgm:pt modelId="{2E30D3CB-6DD1-4196-9D7D-556003FAD13E}" type="sibTrans" cxnId="{4ADAC36A-1538-4E79-91A1-63FF6812AE90}">
      <dgm:prSet/>
      <dgm:spPr/>
      <dgm:t>
        <a:bodyPr/>
        <a:lstStyle/>
        <a:p>
          <a:endParaRPr lang="en-GB"/>
        </a:p>
      </dgm:t>
    </dgm:pt>
    <dgm:pt modelId="{D03877C3-1884-4EF4-85EB-8BD069228909}">
      <dgm:prSet phldrT="[Text]" custT="1"/>
      <dgm:spPr>
        <a:solidFill>
          <a:schemeClr val="bg1">
            <a:lumMod val="50000"/>
          </a:schemeClr>
        </a:solidFill>
      </dgm:spPr>
      <dgm:t>
        <a:bodyPr/>
        <a:lstStyle/>
        <a:p>
          <a:r>
            <a:rPr lang="en-GB" sz="1200" dirty="0" err="1" smtClean="0">
              <a:latin typeface="Arial" pitchFamily="34" charset="0"/>
              <a:ea typeface="Verdana" pitchFamily="34" charset="0"/>
              <a:cs typeface="Arial" pitchFamily="34" charset="0"/>
            </a:rPr>
            <a:t>Decol</a:t>
          </a:r>
          <a:r>
            <a:rPr lang="en-GB" sz="1200" dirty="0" smtClean="0">
              <a:latin typeface="Arial" pitchFamily="34" charset="0"/>
              <a:ea typeface="Verdana" pitchFamily="34" charset="0"/>
              <a:cs typeface="Arial" pitchFamily="34" charset="0"/>
            </a:rPr>
            <a:t>.</a:t>
          </a:r>
          <a:endParaRPr lang="en-GB" sz="1200" dirty="0">
            <a:latin typeface="Arial" pitchFamily="34" charset="0"/>
            <a:ea typeface="Verdana" pitchFamily="34" charset="0"/>
            <a:cs typeface="Arial" pitchFamily="34" charset="0"/>
          </a:endParaRPr>
        </a:p>
      </dgm:t>
    </dgm:pt>
    <dgm:pt modelId="{75C834B3-37A1-4BD1-BF07-2439FF971427}" type="parTrans" cxnId="{C380DB8D-1B6A-4BFD-A275-DF48520A7820}">
      <dgm:prSet/>
      <dgm:spPr>
        <a:ln>
          <a:solidFill>
            <a:schemeClr val="accent2"/>
          </a:solidFill>
          <a:prstDash val="dash"/>
        </a:ln>
      </dgm:spPr>
      <dgm:t>
        <a:bodyPr/>
        <a:lstStyle/>
        <a:p>
          <a:endParaRPr lang="en-GB"/>
        </a:p>
      </dgm:t>
    </dgm:pt>
    <dgm:pt modelId="{982B13C8-8BB8-4C27-A524-A66EE8D3F6D7}" type="sibTrans" cxnId="{C380DB8D-1B6A-4BFD-A275-DF48520A7820}">
      <dgm:prSet/>
      <dgm:spPr/>
      <dgm:t>
        <a:bodyPr/>
        <a:lstStyle/>
        <a:p>
          <a:endParaRPr lang="en-GB"/>
        </a:p>
      </dgm:t>
    </dgm:pt>
    <dgm:pt modelId="{A49E0152-2DD2-49A2-9CC5-612774D21184}" type="pres">
      <dgm:prSet presAssocID="{4892F491-B09A-45FD-BFEE-CEDFCF7D69CA}" presName="cycle" presStyleCnt="0">
        <dgm:presLayoutVars>
          <dgm:chMax val="1"/>
          <dgm:dir/>
          <dgm:animLvl val="ctr"/>
          <dgm:resizeHandles val="exact"/>
        </dgm:presLayoutVars>
      </dgm:prSet>
      <dgm:spPr/>
      <dgm:t>
        <a:bodyPr/>
        <a:lstStyle/>
        <a:p>
          <a:endParaRPr lang="en-GB"/>
        </a:p>
      </dgm:t>
    </dgm:pt>
    <dgm:pt modelId="{8D5BE3AC-461A-4E9C-BBE1-0A9BF9DDA728}" type="pres">
      <dgm:prSet presAssocID="{8715AFC6-36CD-4620-973E-32392D175DAD}" presName="centerShape" presStyleLbl="node0" presStyleIdx="0" presStyleCnt="1" custScaleX="111398" custScaleY="111780" custLinFactNeighborX="-13632"/>
      <dgm:spPr/>
      <dgm:t>
        <a:bodyPr/>
        <a:lstStyle/>
        <a:p>
          <a:endParaRPr lang="en-GB"/>
        </a:p>
      </dgm:t>
    </dgm:pt>
    <dgm:pt modelId="{DB8F51CD-C538-4588-A588-A84B010586D4}" type="pres">
      <dgm:prSet presAssocID="{5C92E9D5-3F9A-48B7-AFFD-FD5BBAF7D360}" presName="Name9" presStyleLbl="parChTrans1D2" presStyleIdx="0" presStyleCnt="11"/>
      <dgm:spPr/>
      <dgm:t>
        <a:bodyPr/>
        <a:lstStyle/>
        <a:p>
          <a:endParaRPr lang="en-GB"/>
        </a:p>
      </dgm:t>
    </dgm:pt>
    <dgm:pt modelId="{CD16E292-EBF1-4852-8449-B8A883995D41}" type="pres">
      <dgm:prSet presAssocID="{5C92E9D5-3F9A-48B7-AFFD-FD5BBAF7D360}" presName="connTx" presStyleLbl="parChTrans1D2" presStyleIdx="0" presStyleCnt="11"/>
      <dgm:spPr/>
      <dgm:t>
        <a:bodyPr/>
        <a:lstStyle/>
        <a:p>
          <a:endParaRPr lang="en-GB"/>
        </a:p>
      </dgm:t>
    </dgm:pt>
    <dgm:pt modelId="{AFABF447-E48A-423B-B49F-6EA32EBB3358}" type="pres">
      <dgm:prSet presAssocID="{8272ECC6-BC77-4D6B-8347-8F610F8237FF}" presName="node" presStyleLbl="node1" presStyleIdx="0" presStyleCnt="11" custScaleX="114445" custScaleY="114445" custRadScaleRad="99164" custRadScaleInc="-43776">
        <dgm:presLayoutVars>
          <dgm:bulletEnabled val="1"/>
        </dgm:presLayoutVars>
      </dgm:prSet>
      <dgm:spPr/>
      <dgm:t>
        <a:bodyPr/>
        <a:lstStyle/>
        <a:p>
          <a:endParaRPr lang="en-GB"/>
        </a:p>
      </dgm:t>
    </dgm:pt>
    <dgm:pt modelId="{6D54B6E2-7739-424F-AD0F-5C0CCB7D7C11}" type="pres">
      <dgm:prSet presAssocID="{5F7567EC-E434-4278-9430-FFCD43F627BD}" presName="Name9" presStyleLbl="parChTrans1D2" presStyleIdx="1" presStyleCnt="11"/>
      <dgm:spPr/>
      <dgm:t>
        <a:bodyPr/>
        <a:lstStyle/>
        <a:p>
          <a:endParaRPr lang="en-GB"/>
        </a:p>
      </dgm:t>
    </dgm:pt>
    <dgm:pt modelId="{8CC5B607-0528-4753-B71B-C47E55CDE24D}" type="pres">
      <dgm:prSet presAssocID="{5F7567EC-E434-4278-9430-FFCD43F627BD}" presName="connTx" presStyleLbl="parChTrans1D2" presStyleIdx="1" presStyleCnt="11"/>
      <dgm:spPr/>
      <dgm:t>
        <a:bodyPr/>
        <a:lstStyle/>
        <a:p>
          <a:endParaRPr lang="en-GB"/>
        </a:p>
      </dgm:t>
    </dgm:pt>
    <dgm:pt modelId="{F742DEE1-3A8E-4ACB-8223-B85092990354}" type="pres">
      <dgm:prSet presAssocID="{5E79D641-A8F3-465A-8585-9B054D204568}" presName="node" presStyleLbl="node1" presStyleIdx="1" presStyleCnt="11" custScaleX="114445" custScaleY="114445" custRadScaleRad="74820" custRadScaleInc="-13908">
        <dgm:presLayoutVars>
          <dgm:bulletEnabled val="1"/>
        </dgm:presLayoutVars>
      </dgm:prSet>
      <dgm:spPr/>
      <dgm:t>
        <a:bodyPr/>
        <a:lstStyle/>
        <a:p>
          <a:endParaRPr lang="en-GB"/>
        </a:p>
      </dgm:t>
    </dgm:pt>
    <dgm:pt modelId="{448BC795-2B71-4D53-89F4-C8C4F00A8740}" type="pres">
      <dgm:prSet presAssocID="{729817D1-DDE8-49A6-89D2-945592EDE396}" presName="Name9" presStyleLbl="parChTrans1D2" presStyleIdx="2" presStyleCnt="11"/>
      <dgm:spPr/>
      <dgm:t>
        <a:bodyPr/>
        <a:lstStyle/>
        <a:p>
          <a:endParaRPr lang="en-GB"/>
        </a:p>
      </dgm:t>
    </dgm:pt>
    <dgm:pt modelId="{D2C82444-4781-471A-B305-6DC405DAD0AB}" type="pres">
      <dgm:prSet presAssocID="{729817D1-DDE8-49A6-89D2-945592EDE396}" presName="connTx" presStyleLbl="parChTrans1D2" presStyleIdx="2" presStyleCnt="11"/>
      <dgm:spPr/>
      <dgm:t>
        <a:bodyPr/>
        <a:lstStyle/>
        <a:p>
          <a:endParaRPr lang="en-GB"/>
        </a:p>
      </dgm:t>
    </dgm:pt>
    <dgm:pt modelId="{09E20101-E01D-44D7-A5E2-CBAFA2BAA369}" type="pres">
      <dgm:prSet presAssocID="{2F3D5F60-995D-493A-AB8E-8211A1E937DB}" presName="node" presStyleLbl="node1" presStyleIdx="2" presStyleCnt="11" custScaleX="114445" custScaleY="114445" custRadScaleRad="142223" custRadScaleInc="-30292">
        <dgm:presLayoutVars>
          <dgm:bulletEnabled val="1"/>
        </dgm:presLayoutVars>
      </dgm:prSet>
      <dgm:spPr/>
      <dgm:t>
        <a:bodyPr/>
        <a:lstStyle/>
        <a:p>
          <a:endParaRPr lang="en-GB"/>
        </a:p>
      </dgm:t>
    </dgm:pt>
    <dgm:pt modelId="{87EBF4B6-5A60-49E3-BAE3-9569A8941223}" type="pres">
      <dgm:prSet presAssocID="{75C834B3-37A1-4BD1-BF07-2439FF971427}" presName="Name9" presStyleLbl="parChTrans1D2" presStyleIdx="3" presStyleCnt="11"/>
      <dgm:spPr/>
      <dgm:t>
        <a:bodyPr/>
        <a:lstStyle/>
        <a:p>
          <a:endParaRPr lang="en-GB"/>
        </a:p>
      </dgm:t>
    </dgm:pt>
    <dgm:pt modelId="{A9BBBB1D-F357-4DFA-8799-2F40A9DBE6CF}" type="pres">
      <dgm:prSet presAssocID="{75C834B3-37A1-4BD1-BF07-2439FF971427}" presName="connTx" presStyleLbl="parChTrans1D2" presStyleIdx="3" presStyleCnt="11"/>
      <dgm:spPr/>
      <dgm:t>
        <a:bodyPr/>
        <a:lstStyle/>
        <a:p>
          <a:endParaRPr lang="en-GB"/>
        </a:p>
      </dgm:t>
    </dgm:pt>
    <dgm:pt modelId="{9C0566EF-5437-4189-A58F-D7ED4475F7E6}" type="pres">
      <dgm:prSet presAssocID="{D03877C3-1884-4EF4-85EB-8BD069228909}" presName="node" presStyleLbl="node1" presStyleIdx="3" presStyleCnt="11" custScaleX="114445" custScaleY="114445" custRadScaleRad="135383" custRadScaleInc="-80750">
        <dgm:presLayoutVars>
          <dgm:bulletEnabled val="1"/>
        </dgm:presLayoutVars>
      </dgm:prSet>
      <dgm:spPr/>
      <dgm:t>
        <a:bodyPr/>
        <a:lstStyle/>
        <a:p>
          <a:endParaRPr lang="en-GB"/>
        </a:p>
      </dgm:t>
    </dgm:pt>
    <dgm:pt modelId="{C7B946FE-59D8-4D12-8C09-BC0537958DAE}" type="pres">
      <dgm:prSet presAssocID="{F7EF704C-7F0C-423B-91C3-C406E2F09E75}" presName="Name9" presStyleLbl="parChTrans1D2" presStyleIdx="4" presStyleCnt="11"/>
      <dgm:spPr/>
      <dgm:t>
        <a:bodyPr/>
        <a:lstStyle/>
        <a:p>
          <a:endParaRPr lang="en-GB"/>
        </a:p>
      </dgm:t>
    </dgm:pt>
    <dgm:pt modelId="{3E6C9985-DBDD-4EED-8D41-8D7A934D85AD}" type="pres">
      <dgm:prSet presAssocID="{F7EF704C-7F0C-423B-91C3-C406E2F09E75}" presName="connTx" presStyleLbl="parChTrans1D2" presStyleIdx="4" presStyleCnt="11"/>
      <dgm:spPr/>
      <dgm:t>
        <a:bodyPr/>
        <a:lstStyle/>
        <a:p>
          <a:endParaRPr lang="en-GB"/>
        </a:p>
      </dgm:t>
    </dgm:pt>
    <dgm:pt modelId="{5CAC3CA5-4D4E-4CD5-B029-F343138D5FD6}" type="pres">
      <dgm:prSet presAssocID="{1DC898E1-3483-45BF-B469-9390DAD40BF2}" presName="node" presStyleLbl="node1" presStyleIdx="4" presStyleCnt="11" custScaleX="114445" custScaleY="114445" custRadScaleRad="145875" custRadScaleInc="-129448">
        <dgm:presLayoutVars>
          <dgm:bulletEnabled val="1"/>
        </dgm:presLayoutVars>
      </dgm:prSet>
      <dgm:spPr/>
      <dgm:t>
        <a:bodyPr/>
        <a:lstStyle/>
        <a:p>
          <a:endParaRPr lang="en-GB"/>
        </a:p>
      </dgm:t>
    </dgm:pt>
    <dgm:pt modelId="{0401F99C-04ED-41B4-8658-7B8E1CC84941}" type="pres">
      <dgm:prSet presAssocID="{DFD433B9-07C6-4B21-B9C4-816FCBFA6608}" presName="Name9" presStyleLbl="parChTrans1D2" presStyleIdx="5" presStyleCnt="11"/>
      <dgm:spPr/>
      <dgm:t>
        <a:bodyPr/>
        <a:lstStyle/>
        <a:p>
          <a:endParaRPr lang="en-GB"/>
        </a:p>
      </dgm:t>
    </dgm:pt>
    <dgm:pt modelId="{12060A79-2244-4244-AA48-F91B8FBCA874}" type="pres">
      <dgm:prSet presAssocID="{DFD433B9-07C6-4B21-B9C4-816FCBFA6608}" presName="connTx" presStyleLbl="parChTrans1D2" presStyleIdx="5" presStyleCnt="11"/>
      <dgm:spPr/>
      <dgm:t>
        <a:bodyPr/>
        <a:lstStyle/>
        <a:p>
          <a:endParaRPr lang="en-GB"/>
        </a:p>
      </dgm:t>
    </dgm:pt>
    <dgm:pt modelId="{D9DC1811-6482-4882-BD97-6C1DF4FB7C5E}" type="pres">
      <dgm:prSet presAssocID="{4E0FB591-084E-44E4-982F-B3DB632290BD}" presName="node" presStyleLbl="node1" presStyleIdx="5" presStyleCnt="11" custScaleX="114445" custScaleY="114445" custRadScaleRad="114401" custRadScaleInc="-168872">
        <dgm:presLayoutVars>
          <dgm:bulletEnabled val="1"/>
        </dgm:presLayoutVars>
      </dgm:prSet>
      <dgm:spPr/>
      <dgm:t>
        <a:bodyPr/>
        <a:lstStyle/>
        <a:p>
          <a:endParaRPr lang="en-GB"/>
        </a:p>
      </dgm:t>
    </dgm:pt>
    <dgm:pt modelId="{94D7B32E-51E5-469E-81C3-B09D2C7CCD65}" type="pres">
      <dgm:prSet presAssocID="{B54B3BDF-AD3C-4C1C-9126-E53081C4B6EE}" presName="Name9" presStyleLbl="parChTrans1D2" presStyleIdx="6" presStyleCnt="11"/>
      <dgm:spPr/>
      <dgm:t>
        <a:bodyPr/>
        <a:lstStyle/>
        <a:p>
          <a:endParaRPr lang="en-GB"/>
        </a:p>
      </dgm:t>
    </dgm:pt>
    <dgm:pt modelId="{3E22750F-2164-4CC6-96AD-91A0A3D037DD}" type="pres">
      <dgm:prSet presAssocID="{B54B3BDF-AD3C-4C1C-9126-E53081C4B6EE}" presName="connTx" presStyleLbl="parChTrans1D2" presStyleIdx="6" presStyleCnt="11"/>
      <dgm:spPr/>
      <dgm:t>
        <a:bodyPr/>
        <a:lstStyle/>
        <a:p>
          <a:endParaRPr lang="en-GB"/>
        </a:p>
      </dgm:t>
    </dgm:pt>
    <dgm:pt modelId="{4725C341-6B0C-4ABF-99AD-5931983A12A4}" type="pres">
      <dgm:prSet presAssocID="{30B0427D-F77E-4EBB-9690-E3F339F718ED}" presName="node" presStyleLbl="node1" presStyleIdx="6" presStyleCnt="11" custScaleX="114445" custScaleY="114445" custRadScaleRad="91472" custRadScaleInc="-149899">
        <dgm:presLayoutVars>
          <dgm:bulletEnabled val="1"/>
        </dgm:presLayoutVars>
      </dgm:prSet>
      <dgm:spPr/>
      <dgm:t>
        <a:bodyPr/>
        <a:lstStyle/>
        <a:p>
          <a:endParaRPr lang="en-GB"/>
        </a:p>
      </dgm:t>
    </dgm:pt>
    <dgm:pt modelId="{3868F5E0-3D5A-4E7C-91D4-012296AD59B3}" type="pres">
      <dgm:prSet presAssocID="{C5E0D87E-1CC1-4A3D-9881-1ED07C493769}" presName="Name9" presStyleLbl="parChTrans1D2" presStyleIdx="7" presStyleCnt="11"/>
      <dgm:spPr/>
      <dgm:t>
        <a:bodyPr/>
        <a:lstStyle/>
        <a:p>
          <a:endParaRPr lang="en-GB"/>
        </a:p>
      </dgm:t>
    </dgm:pt>
    <dgm:pt modelId="{A532EF75-F26C-471F-ADFF-DDB83451C2E4}" type="pres">
      <dgm:prSet presAssocID="{C5E0D87E-1CC1-4A3D-9881-1ED07C493769}" presName="connTx" presStyleLbl="parChTrans1D2" presStyleIdx="7" presStyleCnt="11"/>
      <dgm:spPr/>
      <dgm:t>
        <a:bodyPr/>
        <a:lstStyle/>
        <a:p>
          <a:endParaRPr lang="en-GB"/>
        </a:p>
      </dgm:t>
    </dgm:pt>
    <dgm:pt modelId="{C1BA877E-160B-49D7-ACE8-9733322D575C}" type="pres">
      <dgm:prSet presAssocID="{172E6AE5-0134-4779-8165-EFF5EB52F991}" presName="node" presStyleLbl="node1" presStyleIdx="7" presStyleCnt="11" custScaleX="114445" custScaleY="114445" custRadScaleRad="101984" custRadScaleInc="-95428">
        <dgm:presLayoutVars>
          <dgm:bulletEnabled val="1"/>
        </dgm:presLayoutVars>
      </dgm:prSet>
      <dgm:spPr/>
      <dgm:t>
        <a:bodyPr/>
        <a:lstStyle/>
        <a:p>
          <a:endParaRPr lang="en-GB"/>
        </a:p>
      </dgm:t>
    </dgm:pt>
    <dgm:pt modelId="{421FD191-AC28-4012-8BFC-AAD3D4C0C750}" type="pres">
      <dgm:prSet presAssocID="{B77610A5-4DDC-4EEE-A8DE-B1AC8F25349C}" presName="Name9" presStyleLbl="parChTrans1D2" presStyleIdx="8" presStyleCnt="11"/>
      <dgm:spPr/>
      <dgm:t>
        <a:bodyPr/>
        <a:lstStyle/>
        <a:p>
          <a:endParaRPr lang="en-GB"/>
        </a:p>
      </dgm:t>
    </dgm:pt>
    <dgm:pt modelId="{E8C2D3D2-ED36-4F0D-8D48-2D57758E38D2}" type="pres">
      <dgm:prSet presAssocID="{B77610A5-4DDC-4EEE-A8DE-B1AC8F25349C}" presName="connTx" presStyleLbl="parChTrans1D2" presStyleIdx="8" presStyleCnt="11"/>
      <dgm:spPr/>
      <dgm:t>
        <a:bodyPr/>
        <a:lstStyle/>
        <a:p>
          <a:endParaRPr lang="en-GB"/>
        </a:p>
      </dgm:t>
    </dgm:pt>
    <dgm:pt modelId="{D03D7B20-5052-4A55-A9CD-47AAF7D35EA4}" type="pres">
      <dgm:prSet presAssocID="{524186CD-B6C7-431D-81A8-A265F171B424}" presName="node" presStyleLbl="node1" presStyleIdx="8" presStyleCnt="11" custScaleX="114445" custScaleY="114445" custRadScaleRad="102272" custRadScaleInc="-14011">
        <dgm:presLayoutVars>
          <dgm:bulletEnabled val="1"/>
        </dgm:presLayoutVars>
      </dgm:prSet>
      <dgm:spPr/>
      <dgm:t>
        <a:bodyPr/>
        <a:lstStyle/>
        <a:p>
          <a:endParaRPr lang="en-GB"/>
        </a:p>
      </dgm:t>
    </dgm:pt>
    <dgm:pt modelId="{720E6570-9767-471F-815E-B4D0543DB38A}" type="pres">
      <dgm:prSet presAssocID="{8324FD19-721A-48E6-9B7F-C10C2826DCB1}" presName="Name9" presStyleLbl="parChTrans1D2" presStyleIdx="9" presStyleCnt="11"/>
      <dgm:spPr/>
      <dgm:t>
        <a:bodyPr/>
        <a:lstStyle/>
        <a:p>
          <a:endParaRPr lang="en-GB"/>
        </a:p>
      </dgm:t>
    </dgm:pt>
    <dgm:pt modelId="{F71B67E4-A572-48AD-8A92-C56BFE8B1B0E}" type="pres">
      <dgm:prSet presAssocID="{8324FD19-721A-48E6-9B7F-C10C2826DCB1}" presName="connTx" presStyleLbl="parChTrans1D2" presStyleIdx="9" presStyleCnt="11"/>
      <dgm:spPr/>
      <dgm:t>
        <a:bodyPr/>
        <a:lstStyle/>
        <a:p>
          <a:endParaRPr lang="en-GB"/>
        </a:p>
      </dgm:t>
    </dgm:pt>
    <dgm:pt modelId="{B63D901A-D3CC-4C32-BB43-D8907AFB5273}" type="pres">
      <dgm:prSet presAssocID="{CCE1C0B0-DE76-4F28-93F7-6524373D5EF4}" presName="node" presStyleLbl="node1" presStyleIdx="9" presStyleCnt="11" custScaleX="114445" custScaleY="114445" custRadScaleRad="111676" custRadScaleInc="-13839">
        <dgm:presLayoutVars>
          <dgm:bulletEnabled val="1"/>
        </dgm:presLayoutVars>
      </dgm:prSet>
      <dgm:spPr/>
      <dgm:t>
        <a:bodyPr/>
        <a:lstStyle/>
        <a:p>
          <a:endParaRPr lang="en-GB"/>
        </a:p>
      </dgm:t>
    </dgm:pt>
    <dgm:pt modelId="{23DBB19A-08A9-404C-9A85-907E2DFCBF40}" type="pres">
      <dgm:prSet presAssocID="{295B469E-CAC4-48A0-ADC6-D65C51EAF43B}" presName="Name9" presStyleLbl="parChTrans1D2" presStyleIdx="10" presStyleCnt="11"/>
      <dgm:spPr/>
      <dgm:t>
        <a:bodyPr/>
        <a:lstStyle/>
        <a:p>
          <a:endParaRPr lang="en-GB"/>
        </a:p>
      </dgm:t>
    </dgm:pt>
    <dgm:pt modelId="{FE2B994C-3F60-4D7A-BA7A-AF7D18DD4163}" type="pres">
      <dgm:prSet presAssocID="{295B469E-CAC4-48A0-ADC6-D65C51EAF43B}" presName="connTx" presStyleLbl="parChTrans1D2" presStyleIdx="10" presStyleCnt="11"/>
      <dgm:spPr/>
      <dgm:t>
        <a:bodyPr/>
        <a:lstStyle/>
        <a:p>
          <a:endParaRPr lang="en-GB"/>
        </a:p>
      </dgm:t>
    </dgm:pt>
    <dgm:pt modelId="{2E3885CB-49A2-41CF-8BE0-0102112EC607}" type="pres">
      <dgm:prSet presAssocID="{EA6DA222-2801-4BDE-96FC-414C08C9BE4B}" presName="node" presStyleLbl="node1" presStyleIdx="10" presStyleCnt="11" custScaleX="114445" custScaleY="114445" custRadScaleRad="121409" custRadScaleInc="-35504">
        <dgm:presLayoutVars>
          <dgm:bulletEnabled val="1"/>
        </dgm:presLayoutVars>
      </dgm:prSet>
      <dgm:spPr/>
      <dgm:t>
        <a:bodyPr/>
        <a:lstStyle/>
        <a:p>
          <a:endParaRPr lang="en-GB"/>
        </a:p>
      </dgm:t>
    </dgm:pt>
  </dgm:ptLst>
  <dgm:cxnLst>
    <dgm:cxn modelId="{B60DD22D-A2C2-3F4E-8084-082EC3335549}" type="presOf" srcId="{4E0FB591-084E-44E4-982F-B3DB632290BD}" destId="{D9DC1811-6482-4882-BD97-6C1DF4FB7C5E}" srcOrd="0" destOrd="0" presId="urn:microsoft.com/office/officeart/2005/8/layout/radial1"/>
    <dgm:cxn modelId="{CEEF5559-669B-B74E-AAC4-897F549813D5}" type="presOf" srcId="{8715AFC6-36CD-4620-973E-32392D175DAD}" destId="{8D5BE3AC-461A-4E9C-BBE1-0A9BF9DDA728}" srcOrd="0" destOrd="0" presId="urn:microsoft.com/office/officeart/2005/8/layout/radial1"/>
    <dgm:cxn modelId="{4C158959-B347-974C-A686-224D70BB772C}" type="presOf" srcId="{8272ECC6-BC77-4D6B-8347-8F610F8237FF}" destId="{AFABF447-E48A-423B-B49F-6EA32EBB3358}" srcOrd="0" destOrd="0" presId="urn:microsoft.com/office/officeart/2005/8/layout/radial1"/>
    <dgm:cxn modelId="{88A33438-BEBC-254A-A856-8E346070F8CD}" type="presOf" srcId="{524186CD-B6C7-431D-81A8-A265F171B424}" destId="{D03D7B20-5052-4A55-A9CD-47AAF7D35EA4}" srcOrd="0" destOrd="0" presId="urn:microsoft.com/office/officeart/2005/8/layout/radial1"/>
    <dgm:cxn modelId="{49CB1224-344C-2F45-A44A-8F01CCEE7D69}" type="presOf" srcId="{DFD433B9-07C6-4B21-B9C4-816FCBFA6608}" destId="{12060A79-2244-4244-AA48-F91B8FBCA874}" srcOrd="1" destOrd="0" presId="urn:microsoft.com/office/officeart/2005/8/layout/radial1"/>
    <dgm:cxn modelId="{4912B9BA-95BF-6E4E-BD24-C21FDDD1CF35}" type="presOf" srcId="{2F3D5F60-995D-493A-AB8E-8211A1E937DB}" destId="{09E20101-E01D-44D7-A5E2-CBAFA2BAA369}" srcOrd="0" destOrd="0" presId="urn:microsoft.com/office/officeart/2005/8/layout/radial1"/>
    <dgm:cxn modelId="{F6454D16-51FB-3543-A1A0-B32FC6187ABA}" type="presOf" srcId="{1DC898E1-3483-45BF-B469-9390DAD40BF2}" destId="{5CAC3CA5-4D4E-4CD5-B029-F343138D5FD6}" srcOrd="0" destOrd="0" presId="urn:microsoft.com/office/officeart/2005/8/layout/radial1"/>
    <dgm:cxn modelId="{0F619D7F-4EDB-564E-BE4F-7E391A2E66DE}" type="presOf" srcId="{C5E0D87E-1CC1-4A3D-9881-1ED07C493769}" destId="{3868F5E0-3D5A-4E7C-91D4-012296AD59B3}" srcOrd="0" destOrd="0" presId="urn:microsoft.com/office/officeart/2005/8/layout/radial1"/>
    <dgm:cxn modelId="{3E39BDBB-DBF2-426D-9939-47E54CEBD191}" srcId="{8715AFC6-36CD-4620-973E-32392D175DAD}" destId="{2F3D5F60-995D-493A-AB8E-8211A1E937DB}" srcOrd="2" destOrd="0" parTransId="{729817D1-DDE8-49A6-89D2-945592EDE396}" sibTransId="{758E6241-CA54-490B-9C78-05E77CDDA755}"/>
    <dgm:cxn modelId="{70CBC78F-FAE6-4EAC-AE2D-8404B1883CA9}" srcId="{8715AFC6-36CD-4620-973E-32392D175DAD}" destId="{EA6DA222-2801-4BDE-96FC-414C08C9BE4B}" srcOrd="10" destOrd="0" parTransId="{295B469E-CAC4-48A0-ADC6-D65C51EAF43B}" sibTransId="{62D90F40-0E10-4163-ADCA-A0BF8F889187}"/>
    <dgm:cxn modelId="{18F4D9A4-D78C-FE4B-86BE-35AA599D9DC1}" type="presOf" srcId="{F7EF704C-7F0C-423B-91C3-C406E2F09E75}" destId="{3E6C9985-DBDD-4EED-8D41-8D7A934D85AD}" srcOrd="1" destOrd="0" presId="urn:microsoft.com/office/officeart/2005/8/layout/radial1"/>
    <dgm:cxn modelId="{1BB4EE82-1D71-7A42-B27A-CA01C8FA787B}" type="presOf" srcId="{4892F491-B09A-45FD-BFEE-CEDFCF7D69CA}" destId="{A49E0152-2DD2-49A2-9CC5-612774D21184}" srcOrd="0" destOrd="0" presId="urn:microsoft.com/office/officeart/2005/8/layout/radial1"/>
    <dgm:cxn modelId="{F4AA70F7-467A-C543-B229-B86C1041C0A7}" type="presOf" srcId="{5F7567EC-E434-4278-9430-FFCD43F627BD}" destId="{6D54B6E2-7739-424F-AD0F-5C0CCB7D7C11}" srcOrd="0" destOrd="0" presId="urn:microsoft.com/office/officeart/2005/8/layout/radial1"/>
    <dgm:cxn modelId="{C9B56F72-C34A-604E-B86E-98B5EE399924}" type="presOf" srcId="{B77610A5-4DDC-4EEE-A8DE-B1AC8F25349C}" destId="{421FD191-AC28-4012-8BFC-AAD3D4C0C750}" srcOrd="0" destOrd="0" presId="urn:microsoft.com/office/officeart/2005/8/layout/radial1"/>
    <dgm:cxn modelId="{30365E29-4501-324A-8BFA-D3F2E55AC07B}" type="presOf" srcId="{5F7567EC-E434-4278-9430-FFCD43F627BD}" destId="{8CC5B607-0528-4753-B71B-C47E55CDE24D}" srcOrd="1" destOrd="0" presId="urn:microsoft.com/office/officeart/2005/8/layout/radial1"/>
    <dgm:cxn modelId="{DC8DB8DF-7EE4-6B4D-A402-B3F0BD4E3CE8}" type="presOf" srcId="{172E6AE5-0134-4779-8165-EFF5EB52F991}" destId="{C1BA877E-160B-49D7-ACE8-9733322D575C}" srcOrd="0" destOrd="0" presId="urn:microsoft.com/office/officeart/2005/8/layout/radial1"/>
    <dgm:cxn modelId="{3FD660B8-FE23-A746-99D4-087C83272BD0}" type="presOf" srcId="{8324FD19-721A-48E6-9B7F-C10C2826DCB1}" destId="{F71B67E4-A572-48AD-8A92-C56BFE8B1B0E}" srcOrd="1" destOrd="0" presId="urn:microsoft.com/office/officeart/2005/8/layout/radial1"/>
    <dgm:cxn modelId="{C20FDDA5-6920-451F-AAC5-BEBA74AEB85B}" srcId="{8715AFC6-36CD-4620-973E-32392D175DAD}" destId="{30B0427D-F77E-4EBB-9690-E3F339F718ED}" srcOrd="6" destOrd="0" parTransId="{B54B3BDF-AD3C-4C1C-9126-E53081C4B6EE}" sibTransId="{7A85F858-FEE5-482B-BB60-64B1A39EA05D}"/>
    <dgm:cxn modelId="{8ADD3F9F-B1FA-5349-AD6C-539D78B37958}" type="presOf" srcId="{75C834B3-37A1-4BD1-BF07-2439FF971427}" destId="{87EBF4B6-5A60-49E3-BAE3-9569A8941223}" srcOrd="0" destOrd="0" presId="urn:microsoft.com/office/officeart/2005/8/layout/radial1"/>
    <dgm:cxn modelId="{866C8899-A799-445D-AA91-65A9285DE251}" srcId="{8715AFC6-36CD-4620-973E-32392D175DAD}" destId="{CCE1C0B0-DE76-4F28-93F7-6524373D5EF4}" srcOrd="9" destOrd="0" parTransId="{8324FD19-721A-48E6-9B7F-C10C2826DCB1}" sibTransId="{CDA08381-9A02-453E-B988-6B8DDFBB64CD}"/>
    <dgm:cxn modelId="{BB585B02-461B-5D40-B882-DC2E8B1DDE57}" type="presOf" srcId="{DFD433B9-07C6-4B21-B9C4-816FCBFA6608}" destId="{0401F99C-04ED-41B4-8658-7B8E1CC84941}" srcOrd="0" destOrd="0" presId="urn:microsoft.com/office/officeart/2005/8/layout/radial1"/>
    <dgm:cxn modelId="{39A70DBB-45D8-1C49-8B1C-057AAF85211F}" type="presOf" srcId="{75C834B3-37A1-4BD1-BF07-2439FF971427}" destId="{A9BBBB1D-F357-4DFA-8799-2F40A9DBE6CF}" srcOrd="1" destOrd="0" presId="urn:microsoft.com/office/officeart/2005/8/layout/radial1"/>
    <dgm:cxn modelId="{48FA0B6E-4226-BE44-9A8E-760818D6128D}" type="presOf" srcId="{5C92E9D5-3F9A-48B7-AFFD-FD5BBAF7D360}" destId="{CD16E292-EBF1-4852-8449-B8A883995D41}" srcOrd="1" destOrd="0" presId="urn:microsoft.com/office/officeart/2005/8/layout/radial1"/>
    <dgm:cxn modelId="{18614880-4834-EA4A-B013-07E0467719E7}" type="presOf" srcId="{295B469E-CAC4-48A0-ADC6-D65C51EAF43B}" destId="{FE2B994C-3F60-4D7A-BA7A-AF7D18DD4163}" srcOrd="1" destOrd="0" presId="urn:microsoft.com/office/officeart/2005/8/layout/radial1"/>
    <dgm:cxn modelId="{EA03EDBE-A340-4040-B0BC-B254E1B60CF9}" type="presOf" srcId="{B77610A5-4DDC-4EEE-A8DE-B1AC8F25349C}" destId="{E8C2D3D2-ED36-4F0D-8D48-2D57758E38D2}" srcOrd="1" destOrd="0" presId="urn:microsoft.com/office/officeart/2005/8/layout/radial1"/>
    <dgm:cxn modelId="{386C300F-4EF0-FD41-AE3C-E7F8AA80C93B}" type="presOf" srcId="{5C92E9D5-3F9A-48B7-AFFD-FD5BBAF7D360}" destId="{DB8F51CD-C538-4588-A588-A84B010586D4}" srcOrd="0" destOrd="0" presId="urn:microsoft.com/office/officeart/2005/8/layout/radial1"/>
    <dgm:cxn modelId="{642A749B-9AD6-854B-93A5-46937B69D3D9}" type="presOf" srcId="{729817D1-DDE8-49A6-89D2-945592EDE396}" destId="{D2C82444-4781-471A-B305-6DC405DAD0AB}" srcOrd="1" destOrd="0" presId="urn:microsoft.com/office/officeart/2005/8/layout/radial1"/>
    <dgm:cxn modelId="{CB01285D-0D84-B54C-B380-B85F13E403CC}" type="presOf" srcId="{F7EF704C-7F0C-423B-91C3-C406E2F09E75}" destId="{C7B946FE-59D8-4D12-8C09-BC0537958DAE}" srcOrd="0" destOrd="0" presId="urn:microsoft.com/office/officeart/2005/8/layout/radial1"/>
    <dgm:cxn modelId="{3B448141-AF56-094F-86C9-BACDEBF1D8B6}" type="presOf" srcId="{C5E0D87E-1CC1-4A3D-9881-1ED07C493769}" destId="{A532EF75-F26C-471F-ADFF-DDB83451C2E4}" srcOrd="1" destOrd="0" presId="urn:microsoft.com/office/officeart/2005/8/layout/radial1"/>
    <dgm:cxn modelId="{E1DA87E0-82D3-C44A-BDBC-76E11AE255DF}" type="presOf" srcId="{B54B3BDF-AD3C-4C1C-9126-E53081C4B6EE}" destId="{3E22750F-2164-4CC6-96AD-91A0A3D037DD}" srcOrd="1" destOrd="0" presId="urn:microsoft.com/office/officeart/2005/8/layout/radial1"/>
    <dgm:cxn modelId="{C8AB892F-88CD-4081-AF1D-1AC5C71CAB92}" srcId="{8715AFC6-36CD-4620-973E-32392D175DAD}" destId="{524186CD-B6C7-431D-81A8-A265F171B424}" srcOrd="8" destOrd="0" parTransId="{B77610A5-4DDC-4EEE-A8DE-B1AC8F25349C}" sibTransId="{E366F979-1B1E-475A-8BB8-423F9BB0D2A6}"/>
    <dgm:cxn modelId="{8DA43A0E-E57A-0A45-9269-54548E304C4F}" type="presOf" srcId="{8324FD19-721A-48E6-9B7F-C10C2826DCB1}" destId="{720E6570-9767-471F-815E-B4D0543DB38A}" srcOrd="0" destOrd="0" presId="urn:microsoft.com/office/officeart/2005/8/layout/radial1"/>
    <dgm:cxn modelId="{A6C15010-FAC8-4C88-805F-CBA8C6230987}" srcId="{8715AFC6-36CD-4620-973E-32392D175DAD}" destId="{5E79D641-A8F3-465A-8585-9B054D204568}" srcOrd="1" destOrd="0" parTransId="{5F7567EC-E434-4278-9430-FFCD43F627BD}" sibTransId="{94916EAA-8A3B-4AED-9B45-6599268B9417}"/>
    <dgm:cxn modelId="{9D5B294F-FF86-254C-9683-043A158A101A}" type="presOf" srcId="{D03877C3-1884-4EF4-85EB-8BD069228909}" destId="{9C0566EF-5437-4189-A58F-D7ED4475F7E6}" srcOrd="0" destOrd="0" presId="urn:microsoft.com/office/officeart/2005/8/layout/radial1"/>
    <dgm:cxn modelId="{5E9A8B3E-E4B9-CA43-9965-34CEAD7A2B18}" type="presOf" srcId="{CCE1C0B0-DE76-4F28-93F7-6524373D5EF4}" destId="{B63D901A-D3CC-4C32-BB43-D8907AFB5273}" srcOrd="0" destOrd="0" presId="urn:microsoft.com/office/officeart/2005/8/layout/radial1"/>
    <dgm:cxn modelId="{474652F1-D980-CB43-9CE1-3CC4A9DE8851}" type="presOf" srcId="{30B0427D-F77E-4EBB-9690-E3F339F718ED}" destId="{4725C341-6B0C-4ABF-99AD-5931983A12A4}" srcOrd="0" destOrd="0" presId="urn:microsoft.com/office/officeart/2005/8/layout/radial1"/>
    <dgm:cxn modelId="{C380DB8D-1B6A-4BFD-A275-DF48520A7820}" srcId="{8715AFC6-36CD-4620-973E-32392D175DAD}" destId="{D03877C3-1884-4EF4-85EB-8BD069228909}" srcOrd="3" destOrd="0" parTransId="{75C834B3-37A1-4BD1-BF07-2439FF971427}" sibTransId="{982B13C8-8BB8-4C27-A524-A66EE8D3F6D7}"/>
    <dgm:cxn modelId="{35DF70A7-AEEB-DF4B-B00F-EE1A8412966E}" type="presOf" srcId="{B54B3BDF-AD3C-4C1C-9126-E53081C4B6EE}" destId="{94D7B32E-51E5-469E-81C3-B09D2C7CCD65}" srcOrd="0" destOrd="0" presId="urn:microsoft.com/office/officeart/2005/8/layout/radial1"/>
    <dgm:cxn modelId="{60BC6155-D8B9-CE46-97B3-9F12E99DED3E}" type="presOf" srcId="{729817D1-DDE8-49A6-89D2-945592EDE396}" destId="{448BC795-2B71-4D53-89F4-C8C4F00A8740}" srcOrd="0" destOrd="0" presId="urn:microsoft.com/office/officeart/2005/8/layout/radial1"/>
    <dgm:cxn modelId="{DEDBB3BB-3459-2444-8520-497CA7BFC7B6}" type="presOf" srcId="{EA6DA222-2801-4BDE-96FC-414C08C9BE4B}" destId="{2E3885CB-49A2-41CF-8BE0-0102112EC607}" srcOrd="0" destOrd="0" presId="urn:microsoft.com/office/officeart/2005/8/layout/radial1"/>
    <dgm:cxn modelId="{2DEA5D6D-69AB-4ED6-B535-7693D67DFE6A}" srcId="{8715AFC6-36CD-4620-973E-32392D175DAD}" destId="{1DC898E1-3483-45BF-B469-9390DAD40BF2}" srcOrd="4" destOrd="0" parTransId="{F7EF704C-7F0C-423B-91C3-C406E2F09E75}" sibTransId="{1BA15873-F536-450F-B037-319CE9AD15EE}"/>
    <dgm:cxn modelId="{396DB0F5-455A-2B40-BA9C-0DE40F0F030A}" type="presOf" srcId="{5E79D641-A8F3-465A-8585-9B054D204568}" destId="{F742DEE1-3A8E-4ACB-8223-B85092990354}" srcOrd="0" destOrd="0" presId="urn:microsoft.com/office/officeart/2005/8/layout/radial1"/>
    <dgm:cxn modelId="{7414494E-B782-49ED-A909-CEF92AE8B474}" srcId="{8715AFC6-36CD-4620-973E-32392D175DAD}" destId="{4E0FB591-084E-44E4-982F-B3DB632290BD}" srcOrd="5" destOrd="0" parTransId="{DFD433B9-07C6-4B21-B9C4-816FCBFA6608}" sibTransId="{381D4F15-E8C6-441C-9727-40562D2BF115}"/>
    <dgm:cxn modelId="{0D8203E2-AD49-104B-9BEB-17B22A1EA6DD}" type="presOf" srcId="{295B469E-CAC4-48A0-ADC6-D65C51EAF43B}" destId="{23DBB19A-08A9-404C-9A85-907E2DFCBF40}" srcOrd="0" destOrd="0" presId="urn:microsoft.com/office/officeart/2005/8/layout/radial1"/>
    <dgm:cxn modelId="{EF86872F-CCCE-4D23-9EE6-68501BF6D0F3}" srcId="{8715AFC6-36CD-4620-973E-32392D175DAD}" destId="{8272ECC6-BC77-4D6B-8347-8F610F8237FF}" srcOrd="0" destOrd="0" parTransId="{5C92E9D5-3F9A-48B7-AFFD-FD5BBAF7D360}" sibTransId="{A6864BEE-75DD-42C4-A3AB-ECD657D3DED4}"/>
    <dgm:cxn modelId="{658C310A-B2E9-4BE2-A652-B915C043CCB5}" srcId="{4892F491-B09A-45FD-BFEE-CEDFCF7D69CA}" destId="{8715AFC6-36CD-4620-973E-32392D175DAD}" srcOrd="0" destOrd="0" parTransId="{DB7A71A3-DDBD-48EF-996D-BC3BE3DCD33A}" sibTransId="{3CB9D06F-3ADF-4737-B446-9C0401E1CD74}"/>
    <dgm:cxn modelId="{4ADAC36A-1538-4E79-91A1-63FF6812AE90}" srcId="{8715AFC6-36CD-4620-973E-32392D175DAD}" destId="{172E6AE5-0134-4779-8165-EFF5EB52F991}" srcOrd="7" destOrd="0" parTransId="{C5E0D87E-1CC1-4A3D-9881-1ED07C493769}" sibTransId="{2E30D3CB-6DD1-4196-9D7D-556003FAD13E}"/>
    <dgm:cxn modelId="{AB6B1F1E-6CFF-0F40-8E68-D83FE3E193C8}" type="presParOf" srcId="{A49E0152-2DD2-49A2-9CC5-612774D21184}" destId="{8D5BE3AC-461A-4E9C-BBE1-0A9BF9DDA728}" srcOrd="0" destOrd="0" presId="urn:microsoft.com/office/officeart/2005/8/layout/radial1"/>
    <dgm:cxn modelId="{D42E9CE4-E209-E44B-882E-71D8E55E28C2}" type="presParOf" srcId="{A49E0152-2DD2-49A2-9CC5-612774D21184}" destId="{DB8F51CD-C538-4588-A588-A84B010586D4}" srcOrd="1" destOrd="0" presId="urn:microsoft.com/office/officeart/2005/8/layout/radial1"/>
    <dgm:cxn modelId="{F81D7620-E662-9047-BA1C-47E285C51E37}" type="presParOf" srcId="{DB8F51CD-C538-4588-A588-A84B010586D4}" destId="{CD16E292-EBF1-4852-8449-B8A883995D41}" srcOrd="0" destOrd="0" presId="urn:microsoft.com/office/officeart/2005/8/layout/radial1"/>
    <dgm:cxn modelId="{ADF379CD-676C-6547-8C8E-C548C92B85A4}" type="presParOf" srcId="{A49E0152-2DD2-49A2-9CC5-612774D21184}" destId="{AFABF447-E48A-423B-B49F-6EA32EBB3358}" srcOrd="2" destOrd="0" presId="urn:microsoft.com/office/officeart/2005/8/layout/radial1"/>
    <dgm:cxn modelId="{324E58A6-D3A7-8A49-8759-F56EA9D2268C}" type="presParOf" srcId="{A49E0152-2DD2-49A2-9CC5-612774D21184}" destId="{6D54B6E2-7739-424F-AD0F-5C0CCB7D7C11}" srcOrd="3" destOrd="0" presId="urn:microsoft.com/office/officeart/2005/8/layout/radial1"/>
    <dgm:cxn modelId="{386580BF-E5E7-5E4B-AD8D-F41AD8C51CDE}" type="presParOf" srcId="{6D54B6E2-7739-424F-AD0F-5C0CCB7D7C11}" destId="{8CC5B607-0528-4753-B71B-C47E55CDE24D}" srcOrd="0" destOrd="0" presId="urn:microsoft.com/office/officeart/2005/8/layout/radial1"/>
    <dgm:cxn modelId="{3573DA74-5CD5-D24A-8D79-3A7BA194021E}" type="presParOf" srcId="{A49E0152-2DD2-49A2-9CC5-612774D21184}" destId="{F742DEE1-3A8E-4ACB-8223-B85092990354}" srcOrd="4" destOrd="0" presId="urn:microsoft.com/office/officeart/2005/8/layout/radial1"/>
    <dgm:cxn modelId="{CC1DB33B-D93D-5544-B31D-52A022541720}" type="presParOf" srcId="{A49E0152-2DD2-49A2-9CC5-612774D21184}" destId="{448BC795-2B71-4D53-89F4-C8C4F00A8740}" srcOrd="5" destOrd="0" presId="urn:microsoft.com/office/officeart/2005/8/layout/radial1"/>
    <dgm:cxn modelId="{86B01E0B-2AB7-1943-8397-462D1DA67EBB}" type="presParOf" srcId="{448BC795-2B71-4D53-89F4-C8C4F00A8740}" destId="{D2C82444-4781-471A-B305-6DC405DAD0AB}" srcOrd="0" destOrd="0" presId="urn:microsoft.com/office/officeart/2005/8/layout/radial1"/>
    <dgm:cxn modelId="{8B8F0C22-8063-2F45-B771-0025E2979C6C}" type="presParOf" srcId="{A49E0152-2DD2-49A2-9CC5-612774D21184}" destId="{09E20101-E01D-44D7-A5E2-CBAFA2BAA369}" srcOrd="6" destOrd="0" presId="urn:microsoft.com/office/officeart/2005/8/layout/radial1"/>
    <dgm:cxn modelId="{1507481F-067B-BF43-9E04-4CA767C8E642}" type="presParOf" srcId="{A49E0152-2DD2-49A2-9CC5-612774D21184}" destId="{87EBF4B6-5A60-49E3-BAE3-9569A8941223}" srcOrd="7" destOrd="0" presId="urn:microsoft.com/office/officeart/2005/8/layout/radial1"/>
    <dgm:cxn modelId="{0EE694D2-CADA-454C-8FBC-3C0495C29DB8}" type="presParOf" srcId="{87EBF4B6-5A60-49E3-BAE3-9569A8941223}" destId="{A9BBBB1D-F357-4DFA-8799-2F40A9DBE6CF}" srcOrd="0" destOrd="0" presId="urn:microsoft.com/office/officeart/2005/8/layout/radial1"/>
    <dgm:cxn modelId="{DCFE33F0-5934-6B4F-924A-2A0B88FCDD22}" type="presParOf" srcId="{A49E0152-2DD2-49A2-9CC5-612774D21184}" destId="{9C0566EF-5437-4189-A58F-D7ED4475F7E6}" srcOrd="8" destOrd="0" presId="urn:microsoft.com/office/officeart/2005/8/layout/radial1"/>
    <dgm:cxn modelId="{EB5AD36E-5A2C-CF43-90D7-CC6ECCA1E663}" type="presParOf" srcId="{A49E0152-2DD2-49A2-9CC5-612774D21184}" destId="{C7B946FE-59D8-4D12-8C09-BC0537958DAE}" srcOrd="9" destOrd="0" presId="urn:microsoft.com/office/officeart/2005/8/layout/radial1"/>
    <dgm:cxn modelId="{0B549E9D-4427-BD42-B6BF-EE16AC2788F7}" type="presParOf" srcId="{C7B946FE-59D8-4D12-8C09-BC0537958DAE}" destId="{3E6C9985-DBDD-4EED-8D41-8D7A934D85AD}" srcOrd="0" destOrd="0" presId="urn:microsoft.com/office/officeart/2005/8/layout/radial1"/>
    <dgm:cxn modelId="{A0C29483-A244-C144-8975-4819E94BC8D8}" type="presParOf" srcId="{A49E0152-2DD2-49A2-9CC5-612774D21184}" destId="{5CAC3CA5-4D4E-4CD5-B029-F343138D5FD6}" srcOrd="10" destOrd="0" presId="urn:microsoft.com/office/officeart/2005/8/layout/radial1"/>
    <dgm:cxn modelId="{5E1D2F41-32D9-7D4A-BF78-AF3844191C20}" type="presParOf" srcId="{A49E0152-2DD2-49A2-9CC5-612774D21184}" destId="{0401F99C-04ED-41B4-8658-7B8E1CC84941}" srcOrd="11" destOrd="0" presId="urn:microsoft.com/office/officeart/2005/8/layout/radial1"/>
    <dgm:cxn modelId="{645DE527-C237-CA44-92F1-D906F03E0684}" type="presParOf" srcId="{0401F99C-04ED-41B4-8658-7B8E1CC84941}" destId="{12060A79-2244-4244-AA48-F91B8FBCA874}" srcOrd="0" destOrd="0" presId="urn:microsoft.com/office/officeart/2005/8/layout/radial1"/>
    <dgm:cxn modelId="{9B0090B7-0FBD-FA4D-B442-A2586C81069C}" type="presParOf" srcId="{A49E0152-2DD2-49A2-9CC5-612774D21184}" destId="{D9DC1811-6482-4882-BD97-6C1DF4FB7C5E}" srcOrd="12" destOrd="0" presId="urn:microsoft.com/office/officeart/2005/8/layout/radial1"/>
    <dgm:cxn modelId="{C41D33EE-3052-1B4D-B65D-68D010669018}" type="presParOf" srcId="{A49E0152-2DD2-49A2-9CC5-612774D21184}" destId="{94D7B32E-51E5-469E-81C3-B09D2C7CCD65}" srcOrd="13" destOrd="0" presId="urn:microsoft.com/office/officeart/2005/8/layout/radial1"/>
    <dgm:cxn modelId="{30F17E5F-2D95-0C49-810C-9D8E6306A2A3}" type="presParOf" srcId="{94D7B32E-51E5-469E-81C3-B09D2C7CCD65}" destId="{3E22750F-2164-4CC6-96AD-91A0A3D037DD}" srcOrd="0" destOrd="0" presId="urn:microsoft.com/office/officeart/2005/8/layout/radial1"/>
    <dgm:cxn modelId="{EC75E61F-24C9-D04F-ACAB-59A0C950A6E7}" type="presParOf" srcId="{A49E0152-2DD2-49A2-9CC5-612774D21184}" destId="{4725C341-6B0C-4ABF-99AD-5931983A12A4}" srcOrd="14" destOrd="0" presId="urn:microsoft.com/office/officeart/2005/8/layout/radial1"/>
    <dgm:cxn modelId="{DCC2245F-1B99-EA42-8A92-299FB7ED261E}" type="presParOf" srcId="{A49E0152-2DD2-49A2-9CC5-612774D21184}" destId="{3868F5E0-3D5A-4E7C-91D4-012296AD59B3}" srcOrd="15" destOrd="0" presId="urn:microsoft.com/office/officeart/2005/8/layout/radial1"/>
    <dgm:cxn modelId="{455CF1E3-06D0-1B4A-9157-C465171A7CDB}" type="presParOf" srcId="{3868F5E0-3D5A-4E7C-91D4-012296AD59B3}" destId="{A532EF75-F26C-471F-ADFF-DDB83451C2E4}" srcOrd="0" destOrd="0" presId="urn:microsoft.com/office/officeart/2005/8/layout/radial1"/>
    <dgm:cxn modelId="{E5FBCDFF-FEB4-3B46-BD02-7CCEC92491C3}" type="presParOf" srcId="{A49E0152-2DD2-49A2-9CC5-612774D21184}" destId="{C1BA877E-160B-49D7-ACE8-9733322D575C}" srcOrd="16" destOrd="0" presId="urn:microsoft.com/office/officeart/2005/8/layout/radial1"/>
    <dgm:cxn modelId="{1909AA03-57E7-564C-909E-CDEB18173217}" type="presParOf" srcId="{A49E0152-2DD2-49A2-9CC5-612774D21184}" destId="{421FD191-AC28-4012-8BFC-AAD3D4C0C750}" srcOrd="17" destOrd="0" presId="urn:microsoft.com/office/officeart/2005/8/layout/radial1"/>
    <dgm:cxn modelId="{4BC4232A-7D2E-FD4F-B4F5-DCD5D40ECA85}" type="presParOf" srcId="{421FD191-AC28-4012-8BFC-AAD3D4C0C750}" destId="{E8C2D3D2-ED36-4F0D-8D48-2D57758E38D2}" srcOrd="0" destOrd="0" presId="urn:microsoft.com/office/officeart/2005/8/layout/radial1"/>
    <dgm:cxn modelId="{60EAAEE6-ECE8-3445-9D4C-BF4DE5B9AA10}" type="presParOf" srcId="{A49E0152-2DD2-49A2-9CC5-612774D21184}" destId="{D03D7B20-5052-4A55-A9CD-47AAF7D35EA4}" srcOrd="18" destOrd="0" presId="urn:microsoft.com/office/officeart/2005/8/layout/radial1"/>
    <dgm:cxn modelId="{26AD7EBB-4E47-9741-A8AB-5F6D7DB90090}" type="presParOf" srcId="{A49E0152-2DD2-49A2-9CC5-612774D21184}" destId="{720E6570-9767-471F-815E-B4D0543DB38A}" srcOrd="19" destOrd="0" presId="urn:microsoft.com/office/officeart/2005/8/layout/radial1"/>
    <dgm:cxn modelId="{6691893B-3BC1-F045-9DE5-D3BD36FAF617}" type="presParOf" srcId="{720E6570-9767-471F-815E-B4D0543DB38A}" destId="{F71B67E4-A572-48AD-8A92-C56BFE8B1B0E}" srcOrd="0" destOrd="0" presId="urn:microsoft.com/office/officeart/2005/8/layout/radial1"/>
    <dgm:cxn modelId="{1D6185C8-974C-F143-A77D-1338688D756F}" type="presParOf" srcId="{A49E0152-2DD2-49A2-9CC5-612774D21184}" destId="{B63D901A-D3CC-4C32-BB43-D8907AFB5273}" srcOrd="20" destOrd="0" presId="urn:microsoft.com/office/officeart/2005/8/layout/radial1"/>
    <dgm:cxn modelId="{5C90335D-E51E-9343-8E48-E60133CA1778}" type="presParOf" srcId="{A49E0152-2DD2-49A2-9CC5-612774D21184}" destId="{23DBB19A-08A9-404C-9A85-907E2DFCBF40}" srcOrd="21" destOrd="0" presId="urn:microsoft.com/office/officeart/2005/8/layout/radial1"/>
    <dgm:cxn modelId="{9B951363-351D-7645-97A3-97808FC2E7AA}" type="presParOf" srcId="{23DBB19A-08A9-404C-9A85-907E2DFCBF40}" destId="{FE2B994C-3F60-4D7A-BA7A-AF7D18DD4163}" srcOrd="0" destOrd="0" presId="urn:microsoft.com/office/officeart/2005/8/layout/radial1"/>
    <dgm:cxn modelId="{6636E44A-7DC3-3142-9B4F-22F3C6145E58}" type="presParOf" srcId="{A49E0152-2DD2-49A2-9CC5-612774D21184}" destId="{2E3885CB-49A2-41CF-8BE0-0102112EC607}" srcOrd="22" destOrd="0" presId="urn:microsoft.com/office/officeart/2005/8/layout/radial1"/>
  </dgm:cxnLst>
  <dgm:bg/>
  <dgm:whole>
    <a:ln w="9525" cap="flat" cmpd="sng" algn="ctr">
      <a:noFill/>
      <a:prstDash val="dash"/>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92F491-B09A-45FD-BFEE-CEDFCF7D69CA}" type="doc">
      <dgm:prSet loTypeId="urn:microsoft.com/office/officeart/2005/8/layout/radial1" loCatId="cycle" qsTypeId="urn:microsoft.com/office/officeart/2005/8/quickstyle/3d3" qsCatId="3D" csTypeId="urn:microsoft.com/office/officeart/2005/8/colors/colorful1#1" csCatId="colorful" phldr="1"/>
      <dgm:spPr/>
      <dgm:t>
        <a:bodyPr/>
        <a:lstStyle/>
        <a:p>
          <a:endParaRPr lang="en-GB"/>
        </a:p>
      </dgm:t>
    </dgm:pt>
    <dgm:pt modelId="{8715AFC6-36CD-4620-973E-32392D175DAD}">
      <dgm:prSet phldrT="[Text]" custT="1"/>
      <dgm:spPr>
        <a:solidFill>
          <a:schemeClr val="accent3">
            <a:lumMod val="50000"/>
          </a:schemeClr>
        </a:solidFill>
      </dgm:spPr>
      <dgm:t>
        <a:bodyPr/>
        <a:lstStyle/>
        <a:p>
          <a:r>
            <a:rPr lang="en-GB" sz="1600" b="1" dirty="0" smtClean="0">
              <a:latin typeface="Arial" pitchFamily="34" charset="0"/>
              <a:ea typeface="Verdana" pitchFamily="34" charset="0"/>
              <a:cs typeface="Arial" pitchFamily="34" charset="0"/>
            </a:rPr>
            <a:t>MDR-GNB Toolbox</a:t>
          </a:r>
          <a:endParaRPr lang="en-GB" sz="1600" b="1" dirty="0">
            <a:latin typeface="Arial" pitchFamily="34" charset="0"/>
            <a:ea typeface="Verdana" pitchFamily="34" charset="0"/>
            <a:cs typeface="Arial" pitchFamily="34" charset="0"/>
          </a:endParaRPr>
        </a:p>
      </dgm:t>
    </dgm:pt>
    <dgm:pt modelId="{DB7A71A3-DDBD-48EF-996D-BC3BE3DCD33A}" type="parTrans" cxnId="{658C310A-B2E9-4BE2-A652-B915C043CCB5}">
      <dgm:prSet/>
      <dgm:spPr/>
      <dgm:t>
        <a:bodyPr/>
        <a:lstStyle/>
        <a:p>
          <a:endParaRPr lang="en-GB" sz="1400">
            <a:latin typeface="Verdana" pitchFamily="34" charset="0"/>
            <a:ea typeface="Verdana" pitchFamily="34" charset="0"/>
            <a:cs typeface="Verdana" pitchFamily="34" charset="0"/>
          </a:endParaRPr>
        </a:p>
      </dgm:t>
    </dgm:pt>
    <dgm:pt modelId="{3CB9D06F-3ADF-4737-B446-9C0401E1CD74}" type="sibTrans" cxnId="{658C310A-B2E9-4BE2-A652-B915C043CCB5}">
      <dgm:prSet/>
      <dgm:spPr/>
      <dgm:t>
        <a:bodyPr/>
        <a:lstStyle/>
        <a:p>
          <a:endParaRPr lang="en-GB" sz="1400">
            <a:latin typeface="Verdana" pitchFamily="34" charset="0"/>
            <a:ea typeface="Verdana" pitchFamily="34" charset="0"/>
            <a:cs typeface="Verdana" pitchFamily="34" charset="0"/>
          </a:endParaRPr>
        </a:p>
      </dgm:t>
    </dgm:pt>
    <dgm:pt modelId="{8272ECC6-BC77-4D6B-8347-8F610F8237FF}">
      <dgm:prSet phldrT="[Text]" custT="1"/>
      <dgm:spPr>
        <a:solidFill>
          <a:schemeClr val="tx1"/>
        </a:solidFill>
      </dgm:spPr>
      <dgm:t>
        <a:bodyPr/>
        <a:lstStyle/>
        <a:p>
          <a:r>
            <a:rPr lang="en-GB" sz="1200" dirty="0" smtClean="0">
              <a:latin typeface="Arial" pitchFamily="34" charset="0"/>
              <a:ea typeface="Verdana" pitchFamily="34" charset="0"/>
              <a:cs typeface="Arial" pitchFamily="34" charset="0"/>
            </a:rPr>
            <a:t>Hand hygiene</a:t>
          </a:r>
          <a:endParaRPr lang="en-GB" sz="1200" dirty="0">
            <a:latin typeface="Arial" pitchFamily="34" charset="0"/>
            <a:ea typeface="Verdana" pitchFamily="34" charset="0"/>
            <a:cs typeface="Arial" pitchFamily="34" charset="0"/>
          </a:endParaRPr>
        </a:p>
      </dgm:t>
    </dgm:pt>
    <dgm:pt modelId="{5C92E9D5-3F9A-48B7-AFFD-FD5BBAF7D360}" type="parTrans" cxnId="{EF86872F-CCCE-4D23-9EE6-68501BF6D0F3}">
      <dgm:prSet custT="1"/>
      <dgm:spPr/>
      <dgm:t>
        <a:bodyPr/>
        <a:lstStyle/>
        <a:p>
          <a:endParaRPr lang="en-GB" sz="100">
            <a:latin typeface="Arial" pitchFamily="34" charset="0"/>
            <a:ea typeface="Verdana" pitchFamily="34" charset="0"/>
            <a:cs typeface="Arial" pitchFamily="34" charset="0"/>
          </a:endParaRPr>
        </a:p>
      </dgm:t>
    </dgm:pt>
    <dgm:pt modelId="{A6864BEE-75DD-42C4-A3AB-ECD657D3DED4}" type="sibTrans" cxnId="{EF86872F-CCCE-4D23-9EE6-68501BF6D0F3}">
      <dgm:prSet/>
      <dgm:spPr/>
      <dgm:t>
        <a:bodyPr/>
        <a:lstStyle/>
        <a:p>
          <a:endParaRPr lang="en-GB" sz="1400">
            <a:latin typeface="Verdana" pitchFamily="34" charset="0"/>
            <a:ea typeface="Verdana" pitchFamily="34" charset="0"/>
            <a:cs typeface="Verdana" pitchFamily="34" charset="0"/>
          </a:endParaRPr>
        </a:p>
      </dgm:t>
    </dgm:pt>
    <dgm:pt modelId="{524186CD-B6C7-431D-81A8-A265F171B424}">
      <dgm:prSet phldrT="[Text]" custT="1"/>
      <dgm:spPr>
        <a:solidFill>
          <a:schemeClr val="tx1"/>
        </a:solidFill>
        <a:ln w="63500">
          <a:solidFill>
            <a:schemeClr val="accent2"/>
          </a:solidFill>
        </a:ln>
      </dgm:spPr>
      <dgm:t>
        <a:bodyPr/>
        <a:lstStyle/>
        <a:p>
          <a:r>
            <a:rPr lang="en-GB" sz="1600" dirty="0" smtClean="0">
              <a:latin typeface="Arial" pitchFamily="34" charset="0"/>
              <a:ea typeface="Verdana" pitchFamily="34" charset="0"/>
              <a:cs typeface="Arial" pitchFamily="34" charset="0"/>
            </a:rPr>
            <a:t>Contact </a:t>
          </a:r>
          <a:r>
            <a:rPr lang="en-GB" sz="1500" dirty="0" smtClean="0">
              <a:latin typeface="Arial" pitchFamily="34" charset="0"/>
              <a:ea typeface="Verdana" pitchFamily="34" charset="0"/>
              <a:cs typeface="Arial" pitchFamily="34" charset="0"/>
            </a:rPr>
            <a:t>precautions</a:t>
          </a:r>
          <a:endParaRPr lang="en-GB" sz="1500" dirty="0">
            <a:latin typeface="Arial" pitchFamily="34" charset="0"/>
            <a:ea typeface="Verdana" pitchFamily="34" charset="0"/>
            <a:cs typeface="Arial" pitchFamily="34" charset="0"/>
          </a:endParaRPr>
        </a:p>
      </dgm:t>
    </dgm:pt>
    <dgm:pt modelId="{B77610A5-4DDC-4EEE-A8DE-B1AC8F25349C}" type="parTrans" cxnId="{C8AB892F-88CD-4081-AF1D-1AC5C71CAB92}">
      <dgm:prSet custT="1"/>
      <dgm:spPr/>
      <dgm:t>
        <a:bodyPr/>
        <a:lstStyle/>
        <a:p>
          <a:endParaRPr lang="en-GB" sz="100">
            <a:latin typeface="Arial" pitchFamily="34" charset="0"/>
            <a:ea typeface="Verdana" pitchFamily="34" charset="0"/>
            <a:cs typeface="Arial" pitchFamily="34" charset="0"/>
          </a:endParaRPr>
        </a:p>
      </dgm:t>
    </dgm:pt>
    <dgm:pt modelId="{E366F979-1B1E-475A-8BB8-423F9BB0D2A6}" type="sibTrans" cxnId="{C8AB892F-88CD-4081-AF1D-1AC5C71CAB92}">
      <dgm:prSet/>
      <dgm:spPr/>
      <dgm:t>
        <a:bodyPr/>
        <a:lstStyle/>
        <a:p>
          <a:endParaRPr lang="en-GB" sz="1400">
            <a:latin typeface="Verdana" pitchFamily="34" charset="0"/>
            <a:ea typeface="Verdana" pitchFamily="34" charset="0"/>
            <a:cs typeface="Verdana" pitchFamily="34" charset="0"/>
          </a:endParaRPr>
        </a:p>
      </dgm:t>
    </dgm:pt>
    <dgm:pt modelId="{CCE1C0B0-DE76-4F28-93F7-6524373D5EF4}">
      <dgm:prSet phldrT="[Text]" custT="1"/>
      <dgm:spPr>
        <a:solidFill>
          <a:schemeClr val="tx1"/>
        </a:solidFill>
        <a:ln w="76200" cap="flat" cmpd="sng" algn="ctr">
          <a:solidFill>
            <a:schemeClr val="accent2"/>
          </a:solidFill>
          <a:prstDash val="dash"/>
          <a:round/>
          <a:headEnd type="none" w="med" len="med"/>
          <a:tailEnd type="none" w="med" len="med"/>
        </a:ln>
      </dgm:spPr>
      <dgm:t>
        <a:bodyPr/>
        <a:lstStyle/>
        <a:p>
          <a:r>
            <a:rPr lang="en-GB" sz="1600" dirty="0" smtClean="0">
              <a:latin typeface="Arial" pitchFamily="34" charset="0"/>
              <a:ea typeface="Verdana" pitchFamily="34" charset="0"/>
              <a:cs typeface="Arial" pitchFamily="34" charset="0"/>
            </a:rPr>
            <a:t>Active </a:t>
          </a:r>
          <a:r>
            <a:rPr lang="en-GB" sz="1500" dirty="0" smtClean="0">
              <a:latin typeface="Arial" pitchFamily="34" charset="0"/>
              <a:ea typeface="Verdana" pitchFamily="34" charset="0"/>
              <a:cs typeface="Arial" pitchFamily="34" charset="0"/>
            </a:rPr>
            <a:t>screening</a:t>
          </a:r>
          <a:endParaRPr lang="en-GB" sz="1500" dirty="0">
            <a:latin typeface="Arial" pitchFamily="34" charset="0"/>
            <a:ea typeface="Verdana" pitchFamily="34" charset="0"/>
            <a:cs typeface="Arial" pitchFamily="34" charset="0"/>
          </a:endParaRPr>
        </a:p>
      </dgm:t>
    </dgm:pt>
    <dgm:pt modelId="{8324FD19-721A-48E6-9B7F-C10C2826DCB1}" type="parTrans" cxnId="{866C8899-A799-445D-AA91-65A9285DE251}">
      <dgm:prSet custT="1"/>
      <dgm:spPr/>
      <dgm:t>
        <a:bodyPr/>
        <a:lstStyle/>
        <a:p>
          <a:endParaRPr lang="en-GB" sz="100">
            <a:latin typeface="Arial" pitchFamily="34" charset="0"/>
            <a:ea typeface="Verdana" pitchFamily="34" charset="0"/>
            <a:cs typeface="Arial" pitchFamily="34" charset="0"/>
          </a:endParaRPr>
        </a:p>
      </dgm:t>
    </dgm:pt>
    <dgm:pt modelId="{CDA08381-9A02-453E-B988-6B8DDFBB64CD}" type="sibTrans" cxnId="{866C8899-A799-445D-AA91-65A9285DE251}">
      <dgm:prSet/>
      <dgm:spPr/>
      <dgm:t>
        <a:bodyPr/>
        <a:lstStyle/>
        <a:p>
          <a:endParaRPr lang="en-GB" sz="1400">
            <a:latin typeface="Verdana" pitchFamily="34" charset="0"/>
            <a:ea typeface="Verdana" pitchFamily="34" charset="0"/>
            <a:cs typeface="Verdana" pitchFamily="34" charset="0"/>
          </a:endParaRPr>
        </a:p>
      </dgm:t>
    </dgm:pt>
    <dgm:pt modelId="{EA6DA222-2801-4BDE-96FC-414C08C9BE4B}">
      <dgm:prSet phldrT="[Text]" custT="1"/>
      <dgm:spPr>
        <a:solidFill>
          <a:schemeClr val="tx1"/>
        </a:solidFill>
      </dgm:spPr>
      <dgm:t>
        <a:bodyPr/>
        <a:lstStyle/>
        <a:p>
          <a:r>
            <a:rPr lang="en-GB" sz="1200" dirty="0" smtClean="0">
              <a:latin typeface="Arial" pitchFamily="34" charset="0"/>
              <a:ea typeface="Verdana" pitchFamily="34" charset="0"/>
              <a:cs typeface="Arial" pitchFamily="34" charset="0"/>
            </a:rPr>
            <a:t>Antibiotic stewardship</a:t>
          </a:r>
          <a:endParaRPr lang="en-GB" sz="1200" dirty="0">
            <a:latin typeface="Arial" pitchFamily="34" charset="0"/>
            <a:ea typeface="Verdana" pitchFamily="34" charset="0"/>
            <a:cs typeface="Arial" pitchFamily="34" charset="0"/>
          </a:endParaRPr>
        </a:p>
      </dgm:t>
    </dgm:pt>
    <dgm:pt modelId="{295B469E-CAC4-48A0-ADC6-D65C51EAF43B}" type="parTrans" cxnId="{70CBC78F-FAE6-4EAC-AE2D-8404B1883CA9}">
      <dgm:prSet custT="1"/>
      <dgm:spPr/>
      <dgm:t>
        <a:bodyPr/>
        <a:lstStyle/>
        <a:p>
          <a:endParaRPr lang="en-GB" sz="100">
            <a:latin typeface="Arial" pitchFamily="34" charset="0"/>
            <a:ea typeface="Verdana" pitchFamily="34" charset="0"/>
            <a:cs typeface="Arial" pitchFamily="34" charset="0"/>
          </a:endParaRPr>
        </a:p>
      </dgm:t>
    </dgm:pt>
    <dgm:pt modelId="{62D90F40-0E10-4163-ADCA-A0BF8F889187}" type="sibTrans" cxnId="{70CBC78F-FAE6-4EAC-AE2D-8404B1883CA9}">
      <dgm:prSet/>
      <dgm:spPr/>
      <dgm:t>
        <a:bodyPr/>
        <a:lstStyle/>
        <a:p>
          <a:endParaRPr lang="en-GB" sz="1400">
            <a:latin typeface="Verdana" pitchFamily="34" charset="0"/>
            <a:ea typeface="Verdana" pitchFamily="34" charset="0"/>
            <a:cs typeface="Verdana" pitchFamily="34" charset="0"/>
          </a:endParaRPr>
        </a:p>
      </dgm:t>
    </dgm:pt>
    <dgm:pt modelId="{5E79D641-A8F3-465A-8585-9B054D204568}">
      <dgm:prSet phldrT="[Text]" custT="1"/>
      <dgm:spPr>
        <a:solidFill>
          <a:schemeClr val="tx1"/>
        </a:solidFill>
      </dgm:spPr>
      <dgm:t>
        <a:bodyPr/>
        <a:lstStyle/>
        <a:p>
          <a:r>
            <a:rPr lang="en-GB" sz="1200" dirty="0" smtClean="0">
              <a:latin typeface="Arial" pitchFamily="34" charset="0"/>
              <a:ea typeface="Verdana" pitchFamily="34" charset="0"/>
              <a:cs typeface="Arial" pitchFamily="34" charset="0"/>
            </a:rPr>
            <a:t>Cleaning / disinfection</a:t>
          </a:r>
          <a:endParaRPr lang="en-GB" sz="1200" dirty="0">
            <a:latin typeface="Arial" pitchFamily="34" charset="0"/>
            <a:ea typeface="Verdana" pitchFamily="34" charset="0"/>
            <a:cs typeface="Arial" pitchFamily="34" charset="0"/>
          </a:endParaRPr>
        </a:p>
      </dgm:t>
    </dgm:pt>
    <dgm:pt modelId="{5F7567EC-E434-4278-9430-FFCD43F627BD}" type="parTrans" cxnId="{A6C15010-FAC8-4C88-805F-CBA8C6230987}">
      <dgm:prSet custT="1"/>
      <dgm:spPr/>
      <dgm:t>
        <a:bodyPr/>
        <a:lstStyle/>
        <a:p>
          <a:endParaRPr lang="en-GB" sz="100">
            <a:latin typeface="Arial" pitchFamily="34" charset="0"/>
            <a:ea typeface="Verdana" pitchFamily="34" charset="0"/>
            <a:cs typeface="Arial" pitchFamily="34" charset="0"/>
          </a:endParaRPr>
        </a:p>
      </dgm:t>
    </dgm:pt>
    <dgm:pt modelId="{94916EAA-8A3B-4AED-9B45-6599268B9417}" type="sibTrans" cxnId="{A6C15010-FAC8-4C88-805F-CBA8C6230987}">
      <dgm:prSet/>
      <dgm:spPr/>
      <dgm:t>
        <a:bodyPr/>
        <a:lstStyle/>
        <a:p>
          <a:endParaRPr lang="en-GB" sz="1400">
            <a:latin typeface="Verdana" pitchFamily="34" charset="0"/>
            <a:ea typeface="Verdana" pitchFamily="34" charset="0"/>
            <a:cs typeface="Verdana" pitchFamily="34" charset="0"/>
          </a:endParaRPr>
        </a:p>
      </dgm:t>
    </dgm:pt>
    <dgm:pt modelId="{1DC898E1-3483-45BF-B469-9390DAD40BF2}">
      <dgm:prSet phldrT="[Text]" custT="1"/>
      <dgm:spPr>
        <a:solidFill>
          <a:schemeClr val="bg1">
            <a:lumMod val="50000"/>
          </a:schemeClr>
        </a:solidFill>
      </dgm:spPr>
      <dgm:t>
        <a:bodyPr/>
        <a:lstStyle/>
        <a:p>
          <a:r>
            <a:rPr lang="en-GB" sz="1200" dirty="0" err="1" smtClean="0">
              <a:latin typeface="Arial" pitchFamily="34" charset="0"/>
              <a:ea typeface="Verdana" pitchFamily="34" charset="0"/>
              <a:cs typeface="Arial" pitchFamily="34" charset="0"/>
            </a:rPr>
            <a:t>Cohorting</a:t>
          </a:r>
          <a:r>
            <a:rPr lang="en-GB" sz="1200" dirty="0" smtClean="0">
              <a:latin typeface="Arial" pitchFamily="34" charset="0"/>
              <a:ea typeface="Verdana" pitchFamily="34" charset="0"/>
              <a:cs typeface="Arial" pitchFamily="34" charset="0"/>
            </a:rPr>
            <a:t> staff / patients</a:t>
          </a:r>
          <a:endParaRPr lang="en-GB" sz="1200" dirty="0">
            <a:latin typeface="Arial" pitchFamily="34" charset="0"/>
            <a:ea typeface="Verdana" pitchFamily="34" charset="0"/>
            <a:cs typeface="Arial" pitchFamily="34" charset="0"/>
          </a:endParaRPr>
        </a:p>
      </dgm:t>
    </dgm:pt>
    <dgm:pt modelId="{F7EF704C-7F0C-423B-91C3-C406E2F09E75}" type="parTrans" cxnId="{2DEA5D6D-69AB-4ED6-B535-7693D67DFE6A}">
      <dgm:prSet custT="1"/>
      <dgm:spPr>
        <a:ln>
          <a:solidFill>
            <a:schemeClr val="accent2"/>
          </a:solidFill>
          <a:prstDash val="dash"/>
        </a:ln>
      </dgm:spPr>
      <dgm:t>
        <a:bodyPr/>
        <a:lstStyle/>
        <a:p>
          <a:endParaRPr lang="en-GB" sz="600">
            <a:latin typeface="Arial" pitchFamily="34" charset="0"/>
            <a:ea typeface="Verdana" pitchFamily="34" charset="0"/>
            <a:cs typeface="Arial" pitchFamily="34" charset="0"/>
          </a:endParaRPr>
        </a:p>
      </dgm:t>
    </dgm:pt>
    <dgm:pt modelId="{1BA15873-F536-450F-B037-319CE9AD15EE}" type="sibTrans" cxnId="{2DEA5D6D-69AB-4ED6-B535-7693D67DFE6A}">
      <dgm:prSet/>
      <dgm:spPr/>
      <dgm:t>
        <a:bodyPr/>
        <a:lstStyle/>
        <a:p>
          <a:endParaRPr lang="en-GB" sz="1400">
            <a:latin typeface="Verdana" pitchFamily="34" charset="0"/>
            <a:ea typeface="Verdana" pitchFamily="34" charset="0"/>
            <a:cs typeface="Verdana" pitchFamily="34" charset="0"/>
          </a:endParaRPr>
        </a:p>
      </dgm:t>
    </dgm:pt>
    <dgm:pt modelId="{4E0FB591-084E-44E4-982F-B3DB632290BD}">
      <dgm:prSet phldrT="[Text]" custT="1"/>
      <dgm:spPr>
        <a:solidFill>
          <a:schemeClr val="bg1">
            <a:lumMod val="50000"/>
          </a:schemeClr>
        </a:solidFill>
      </dgm:spPr>
      <dgm:t>
        <a:bodyPr/>
        <a:lstStyle/>
        <a:p>
          <a:r>
            <a:rPr lang="en-GB" sz="1200" dirty="0" smtClean="0">
              <a:latin typeface="Arial" pitchFamily="34" charset="0"/>
              <a:ea typeface="Verdana" pitchFamily="34" charset="0"/>
              <a:cs typeface="Arial" pitchFamily="34" charset="0"/>
            </a:rPr>
            <a:t>Note flagging</a:t>
          </a:r>
          <a:endParaRPr lang="en-GB" sz="1200" dirty="0">
            <a:latin typeface="Arial" pitchFamily="34" charset="0"/>
            <a:ea typeface="Verdana" pitchFamily="34" charset="0"/>
            <a:cs typeface="Arial" pitchFamily="34" charset="0"/>
          </a:endParaRPr>
        </a:p>
      </dgm:t>
    </dgm:pt>
    <dgm:pt modelId="{DFD433B9-07C6-4B21-B9C4-816FCBFA6608}" type="parTrans" cxnId="{7414494E-B782-49ED-A909-CEF92AE8B474}">
      <dgm:prSet custT="1"/>
      <dgm:spPr>
        <a:ln>
          <a:solidFill>
            <a:schemeClr val="accent2"/>
          </a:solidFill>
          <a:prstDash val="dash"/>
        </a:ln>
      </dgm:spPr>
      <dgm:t>
        <a:bodyPr/>
        <a:lstStyle/>
        <a:p>
          <a:endParaRPr lang="en-GB" sz="200">
            <a:latin typeface="Arial" pitchFamily="34" charset="0"/>
            <a:ea typeface="Verdana" pitchFamily="34" charset="0"/>
            <a:cs typeface="Arial" pitchFamily="34" charset="0"/>
          </a:endParaRPr>
        </a:p>
      </dgm:t>
    </dgm:pt>
    <dgm:pt modelId="{381D4F15-E8C6-441C-9727-40562D2BF115}" type="sibTrans" cxnId="{7414494E-B782-49ED-A909-CEF92AE8B474}">
      <dgm:prSet/>
      <dgm:spPr/>
      <dgm:t>
        <a:bodyPr/>
        <a:lstStyle/>
        <a:p>
          <a:endParaRPr lang="en-GB" sz="1400">
            <a:latin typeface="Verdana" pitchFamily="34" charset="0"/>
            <a:ea typeface="Verdana" pitchFamily="34" charset="0"/>
            <a:cs typeface="Verdana" pitchFamily="34" charset="0"/>
          </a:endParaRPr>
        </a:p>
      </dgm:t>
    </dgm:pt>
    <dgm:pt modelId="{2F3D5F60-995D-493A-AB8E-8211A1E937DB}">
      <dgm:prSet phldrT="[Text]" custT="1"/>
      <dgm:spPr>
        <a:solidFill>
          <a:schemeClr val="bg1">
            <a:lumMod val="50000"/>
          </a:schemeClr>
        </a:solidFill>
      </dgm:spPr>
      <dgm:t>
        <a:bodyPr/>
        <a:lstStyle/>
        <a:p>
          <a:r>
            <a:rPr lang="en-GB" sz="1200" dirty="0" smtClean="0">
              <a:latin typeface="Arial" pitchFamily="34" charset="0"/>
              <a:ea typeface="Verdana" pitchFamily="34" charset="0"/>
              <a:cs typeface="Arial" pitchFamily="34" charset="0"/>
            </a:rPr>
            <a:t>HCW screening</a:t>
          </a:r>
          <a:endParaRPr lang="en-GB" sz="1200" dirty="0">
            <a:latin typeface="Arial" pitchFamily="34" charset="0"/>
            <a:ea typeface="Verdana" pitchFamily="34" charset="0"/>
            <a:cs typeface="Arial" pitchFamily="34" charset="0"/>
          </a:endParaRPr>
        </a:p>
      </dgm:t>
    </dgm:pt>
    <dgm:pt modelId="{729817D1-DDE8-49A6-89D2-945592EDE396}" type="parTrans" cxnId="{3E39BDBB-DBF2-426D-9939-47E54CEBD191}">
      <dgm:prSet custT="1"/>
      <dgm:spPr>
        <a:ln>
          <a:solidFill>
            <a:schemeClr val="accent2"/>
          </a:solidFill>
          <a:prstDash val="dash"/>
        </a:ln>
      </dgm:spPr>
      <dgm:t>
        <a:bodyPr/>
        <a:lstStyle/>
        <a:p>
          <a:endParaRPr lang="en-GB" sz="800"/>
        </a:p>
      </dgm:t>
    </dgm:pt>
    <dgm:pt modelId="{758E6241-CA54-490B-9C78-05E77CDDA755}" type="sibTrans" cxnId="{3E39BDBB-DBF2-426D-9939-47E54CEBD191}">
      <dgm:prSet/>
      <dgm:spPr/>
      <dgm:t>
        <a:bodyPr/>
        <a:lstStyle/>
        <a:p>
          <a:endParaRPr lang="en-GB" sz="1600"/>
        </a:p>
      </dgm:t>
    </dgm:pt>
    <dgm:pt modelId="{30B0427D-F77E-4EBB-9690-E3F339F718ED}">
      <dgm:prSet phldrT="[Text]" custT="1"/>
      <dgm:spPr>
        <a:solidFill>
          <a:schemeClr val="bg1">
            <a:lumMod val="50000"/>
          </a:schemeClr>
        </a:solidFill>
      </dgm:spPr>
      <dgm:t>
        <a:bodyPr/>
        <a:lstStyle/>
        <a:p>
          <a:r>
            <a:rPr lang="en-GB" sz="1200" dirty="0" smtClean="0">
              <a:latin typeface="Arial" pitchFamily="34" charset="0"/>
              <a:ea typeface="Verdana" pitchFamily="34" charset="0"/>
              <a:cs typeface="Arial" pitchFamily="34" charset="0"/>
            </a:rPr>
            <a:t>Education</a:t>
          </a:r>
          <a:endParaRPr lang="en-GB" sz="1200" dirty="0">
            <a:latin typeface="Arial" pitchFamily="34" charset="0"/>
            <a:ea typeface="Verdana" pitchFamily="34" charset="0"/>
            <a:cs typeface="Arial" pitchFamily="34" charset="0"/>
          </a:endParaRPr>
        </a:p>
      </dgm:t>
    </dgm:pt>
    <dgm:pt modelId="{B54B3BDF-AD3C-4C1C-9126-E53081C4B6EE}" type="parTrans" cxnId="{C20FDDA5-6920-451F-AAC5-BEBA74AEB85B}">
      <dgm:prSet custT="1"/>
      <dgm:spPr>
        <a:ln>
          <a:solidFill>
            <a:schemeClr val="accent2">
              <a:hueOff val="0"/>
              <a:satOff val="0"/>
              <a:lumOff val="0"/>
            </a:schemeClr>
          </a:solidFill>
          <a:prstDash val="dash"/>
        </a:ln>
      </dgm:spPr>
      <dgm:t>
        <a:bodyPr/>
        <a:lstStyle/>
        <a:p>
          <a:endParaRPr lang="en-GB" sz="400"/>
        </a:p>
      </dgm:t>
    </dgm:pt>
    <dgm:pt modelId="{7A85F858-FEE5-482B-BB60-64B1A39EA05D}" type="sibTrans" cxnId="{C20FDDA5-6920-451F-AAC5-BEBA74AEB85B}">
      <dgm:prSet/>
      <dgm:spPr/>
      <dgm:t>
        <a:bodyPr/>
        <a:lstStyle/>
        <a:p>
          <a:endParaRPr lang="en-GB" sz="1600"/>
        </a:p>
      </dgm:t>
    </dgm:pt>
    <dgm:pt modelId="{172E6AE5-0134-4779-8165-EFF5EB52F991}">
      <dgm:prSet phldrT="[Text]" custT="1"/>
      <dgm:spPr>
        <a:solidFill>
          <a:schemeClr val="bg1">
            <a:lumMod val="50000"/>
          </a:schemeClr>
        </a:solidFill>
      </dgm:spPr>
      <dgm:t>
        <a:bodyPr/>
        <a:lstStyle/>
        <a:p>
          <a:r>
            <a:rPr lang="en-GB" sz="1200" dirty="0" err="1" smtClean="0">
              <a:latin typeface="Arial" pitchFamily="34" charset="0"/>
              <a:ea typeface="Verdana" pitchFamily="34" charset="0"/>
              <a:cs typeface="Arial" pitchFamily="34" charset="0"/>
            </a:rPr>
            <a:t>Env</a:t>
          </a:r>
          <a:r>
            <a:rPr lang="en-GB" sz="1200" dirty="0" smtClean="0">
              <a:latin typeface="Arial" pitchFamily="34" charset="0"/>
              <a:ea typeface="Verdana" pitchFamily="34" charset="0"/>
              <a:cs typeface="Arial" pitchFamily="34" charset="0"/>
            </a:rPr>
            <a:t>. screening</a:t>
          </a:r>
          <a:endParaRPr lang="en-GB" sz="1200" dirty="0">
            <a:latin typeface="Arial" pitchFamily="34" charset="0"/>
            <a:ea typeface="Verdana" pitchFamily="34" charset="0"/>
            <a:cs typeface="Arial" pitchFamily="34" charset="0"/>
          </a:endParaRPr>
        </a:p>
      </dgm:t>
    </dgm:pt>
    <dgm:pt modelId="{C5E0D87E-1CC1-4A3D-9881-1ED07C493769}" type="parTrans" cxnId="{4ADAC36A-1538-4E79-91A1-63FF6812AE90}">
      <dgm:prSet/>
      <dgm:spPr>
        <a:ln>
          <a:solidFill>
            <a:schemeClr val="accent2"/>
          </a:solidFill>
          <a:prstDash val="dash"/>
        </a:ln>
      </dgm:spPr>
      <dgm:t>
        <a:bodyPr/>
        <a:lstStyle/>
        <a:p>
          <a:endParaRPr lang="en-GB"/>
        </a:p>
      </dgm:t>
    </dgm:pt>
    <dgm:pt modelId="{2E30D3CB-6DD1-4196-9D7D-556003FAD13E}" type="sibTrans" cxnId="{4ADAC36A-1538-4E79-91A1-63FF6812AE90}">
      <dgm:prSet/>
      <dgm:spPr/>
      <dgm:t>
        <a:bodyPr/>
        <a:lstStyle/>
        <a:p>
          <a:endParaRPr lang="en-GB"/>
        </a:p>
      </dgm:t>
    </dgm:pt>
    <dgm:pt modelId="{D03877C3-1884-4EF4-85EB-8BD069228909}">
      <dgm:prSet phldrT="[Text]" custT="1"/>
      <dgm:spPr>
        <a:solidFill>
          <a:schemeClr val="bg1">
            <a:lumMod val="50000"/>
          </a:schemeClr>
        </a:solidFill>
      </dgm:spPr>
      <dgm:t>
        <a:bodyPr/>
        <a:lstStyle/>
        <a:p>
          <a:r>
            <a:rPr lang="en-GB" sz="1200" dirty="0" err="1" smtClean="0">
              <a:latin typeface="Arial" pitchFamily="34" charset="0"/>
              <a:ea typeface="Verdana" pitchFamily="34" charset="0"/>
              <a:cs typeface="Arial" pitchFamily="34" charset="0"/>
            </a:rPr>
            <a:t>Decol</a:t>
          </a:r>
          <a:r>
            <a:rPr lang="en-GB" sz="1200" dirty="0" smtClean="0">
              <a:latin typeface="Arial" pitchFamily="34" charset="0"/>
              <a:ea typeface="Verdana" pitchFamily="34" charset="0"/>
              <a:cs typeface="Arial" pitchFamily="34" charset="0"/>
            </a:rPr>
            <a:t>.</a:t>
          </a:r>
          <a:endParaRPr lang="en-GB" sz="1200" dirty="0">
            <a:latin typeface="Arial" pitchFamily="34" charset="0"/>
            <a:ea typeface="Verdana" pitchFamily="34" charset="0"/>
            <a:cs typeface="Arial" pitchFamily="34" charset="0"/>
          </a:endParaRPr>
        </a:p>
      </dgm:t>
    </dgm:pt>
    <dgm:pt modelId="{75C834B3-37A1-4BD1-BF07-2439FF971427}" type="parTrans" cxnId="{C380DB8D-1B6A-4BFD-A275-DF48520A7820}">
      <dgm:prSet/>
      <dgm:spPr>
        <a:ln>
          <a:solidFill>
            <a:schemeClr val="accent2"/>
          </a:solidFill>
          <a:prstDash val="dash"/>
        </a:ln>
      </dgm:spPr>
      <dgm:t>
        <a:bodyPr/>
        <a:lstStyle/>
        <a:p>
          <a:endParaRPr lang="en-GB"/>
        </a:p>
      </dgm:t>
    </dgm:pt>
    <dgm:pt modelId="{982B13C8-8BB8-4C27-A524-A66EE8D3F6D7}" type="sibTrans" cxnId="{C380DB8D-1B6A-4BFD-A275-DF48520A7820}">
      <dgm:prSet/>
      <dgm:spPr/>
      <dgm:t>
        <a:bodyPr/>
        <a:lstStyle/>
        <a:p>
          <a:endParaRPr lang="en-GB"/>
        </a:p>
      </dgm:t>
    </dgm:pt>
    <dgm:pt modelId="{A49E0152-2DD2-49A2-9CC5-612774D21184}" type="pres">
      <dgm:prSet presAssocID="{4892F491-B09A-45FD-BFEE-CEDFCF7D69CA}" presName="cycle" presStyleCnt="0">
        <dgm:presLayoutVars>
          <dgm:chMax val="1"/>
          <dgm:dir/>
          <dgm:animLvl val="ctr"/>
          <dgm:resizeHandles val="exact"/>
        </dgm:presLayoutVars>
      </dgm:prSet>
      <dgm:spPr/>
      <dgm:t>
        <a:bodyPr/>
        <a:lstStyle/>
        <a:p>
          <a:endParaRPr lang="en-GB"/>
        </a:p>
      </dgm:t>
    </dgm:pt>
    <dgm:pt modelId="{8D5BE3AC-461A-4E9C-BBE1-0A9BF9DDA728}" type="pres">
      <dgm:prSet presAssocID="{8715AFC6-36CD-4620-973E-32392D175DAD}" presName="centerShape" presStyleLbl="node0" presStyleIdx="0" presStyleCnt="1" custScaleX="111398" custScaleY="111780" custLinFactNeighborX="-13632"/>
      <dgm:spPr/>
      <dgm:t>
        <a:bodyPr/>
        <a:lstStyle/>
        <a:p>
          <a:endParaRPr lang="en-GB"/>
        </a:p>
      </dgm:t>
    </dgm:pt>
    <dgm:pt modelId="{DB8F51CD-C538-4588-A588-A84B010586D4}" type="pres">
      <dgm:prSet presAssocID="{5C92E9D5-3F9A-48B7-AFFD-FD5BBAF7D360}" presName="Name9" presStyleLbl="parChTrans1D2" presStyleIdx="0" presStyleCnt="11"/>
      <dgm:spPr/>
      <dgm:t>
        <a:bodyPr/>
        <a:lstStyle/>
        <a:p>
          <a:endParaRPr lang="en-GB"/>
        </a:p>
      </dgm:t>
    </dgm:pt>
    <dgm:pt modelId="{CD16E292-EBF1-4852-8449-B8A883995D41}" type="pres">
      <dgm:prSet presAssocID="{5C92E9D5-3F9A-48B7-AFFD-FD5BBAF7D360}" presName="connTx" presStyleLbl="parChTrans1D2" presStyleIdx="0" presStyleCnt="11"/>
      <dgm:spPr/>
      <dgm:t>
        <a:bodyPr/>
        <a:lstStyle/>
        <a:p>
          <a:endParaRPr lang="en-GB"/>
        </a:p>
      </dgm:t>
    </dgm:pt>
    <dgm:pt modelId="{AFABF447-E48A-423B-B49F-6EA32EBB3358}" type="pres">
      <dgm:prSet presAssocID="{8272ECC6-BC77-4D6B-8347-8F610F8237FF}" presName="node" presStyleLbl="node1" presStyleIdx="0" presStyleCnt="11" custScaleX="114445" custScaleY="114445" custRadScaleRad="99164" custRadScaleInc="-43776">
        <dgm:presLayoutVars>
          <dgm:bulletEnabled val="1"/>
        </dgm:presLayoutVars>
      </dgm:prSet>
      <dgm:spPr/>
      <dgm:t>
        <a:bodyPr/>
        <a:lstStyle/>
        <a:p>
          <a:endParaRPr lang="en-GB"/>
        </a:p>
      </dgm:t>
    </dgm:pt>
    <dgm:pt modelId="{6D54B6E2-7739-424F-AD0F-5C0CCB7D7C11}" type="pres">
      <dgm:prSet presAssocID="{5F7567EC-E434-4278-9430-FFCD43F627BD}" presName="Name9" presStyleLbl="parChTrans1D2" presStyleIdx="1" presStyleCnt="11"/>
      <dgm:spPr/>
      <dgm:t>
        <a:bodyPr/>
        <a:lstStyle/>
        <a:p>
          <a:endParaRPr lang="en-GB"/>
        </a:p>
      </dgm:t>
    </dgm:pt>
    <dgm:pt modelId="{8CC5B607-0528-4753-B71B-C47E55CDE24D}" type="pres">
      <dgm:prSet presAssocID="{5F7567EC-E434-4278-9430-FFCD43F627BD}" presName="connTx" presStyleLbl="parChTrans1D2" presStyleIdx="1" presStyleCnt="11"/>
      <dgm:spPr/>
      <dgm:t>
        <a:bodyPr/>
        <a:lstStyle/>
        <a:p>
          <a:endParaRPr lang="en-GB"/>
        </a:p>
      </dgm:t>
    </dgm:pt>
    <dgm:pt modelId="{F742DEE1-3A8E-4ACB-8223-B85092990354}" type="pres">
      <dgm:prSet presAssocID="{5E79D641-A8F3-465A-8585-9B054D204568}" presName="node" presStyleLbl="node1" presStyleIdx="1" presStyleCnt="11" custScaleX="114445" custScaleY="114445" custRadScaleRad="74820" custRadScaleInc="-13908">
        <dgm:presLayoutVars>
          <dgm:bulletEnabled val="1"/>
        </dgm:presLayoutVars>
      </dgm:prSet>
      <dgm:spPr/>
      <dgm:t>
        <a:bodyPr/>
        <a:lstStyle/>
        <a:p>
          <a:endParaRPr lang="en-GB"/>
        </a:p>
      </dgm:t>
    </dgm:pt>
    <dgm:pt modelId="{448BC795-2B71-4D53-89F4-C8C4F00A8740}" type="pres">
      <dgm:prSet presAssocID="{729817D1-DDE8-49A6-89D2-945592EDE396}" presName="Name9" presStyleLbl="parChTrans1D2" presStyleIdx="2" presStyleCnt="11"/>
      <dgm:spPr/>
      <dgm:t>
        <a:bodyPr/>
        <a:lstStyle/>
        <a:p>
          <a:endParaRPr lang="en-GB"/>
        </a:p>
      </dgm:t>
    </dgm:pt>
    <dgm:pt modelId="{D2C82444-4781-471A-B305-6DC405DAD0AB}" type="pres">
      <dgm:prSet presAssocID="{729817D1-DDE8-49A6-89D2-945592EDE396}" presName="connTx" presStyleLbl="parChTrans1D2" presStyleIdx="2" presStyleCnt="11"/>
      <dgm:spPr/>
      <dgm:t>
        <a:bodyPr/>
        <a:lstStyle/>
        <a:p>
          <a:endParaRPr lang="en-GB"/>
        </a:p>
      </dgm:t>
    </dgm:pt>
    <dgm:pt modelId="{09E20101-E01D-44D7-A5E2-CBAFA2BAA369}" type="pres">
      <dgm:prSet presAssocID="{2F3D5F60-995D-493A-AB8E-8211A1E937DB}" presName="node" presStyleLbl="node1" presStyleIdx="2" presStyleCnt="11" custScaleX="114445" custScaleY="114445" custRadScaleRad="142223" custRadScaleInc="-30292">
        <dgm:presLayoutVars>
          <dgm:bulletEnabled val="1"/>
        </dgm:presLayoutVars>
      </dgm:prSet>
      <dgm:spPr/>
      <dgm:t>
        <a:bodyPr/>
        <a:lstStyle/>
        <a:p>
          <a:endParaRPr lang="en-GB"/>
        </a:p>
      </dgm:t>
    </dgm:pt>
    <dgm:pt modelId="{87EBF4B6-5A60-49E3-BAE3-9569A8941223}" type="pres">
      <dgm:prSet presAssocID="{75C834B3-37A1-4BD1-BF07-2439FF971427}" presName="Name9" presStyleLbl="parChTrans1D2" presStyleIdx="3" presStyleCnt="11"/>
      <dgm:spPr/>
      <dgm:t>
        <a:bodyPr/>
        <a:lstStyle/>
        <a:p>
          <a:endParaRPr lang="en-GB"/>
        </a:p>
      </dgm:t>
    </dgm:pt>
    <dgm:pt modelId="{A9BBBB1D-F357-4DFA-8799-2F40A9DBE6CF}" type="pres">
      <dgm:prSet presAssocID="{75C834B3-37A1-4BD1-BF07-2439FF971427}" presName="connTx" presStyleLbl="parChTrans1D2" presStyleIdx="3" presStyleCnt="11"/>
      <dgm:spPr/>
      <dgm:t>
        <a:bodyPr/>
        <a:lstStyle/>
        <a:p>
          <a:endParaRPr lang="en-GB"/>
        </a:p>
      </dgm:t>
    </dgm:pt>
    <dgm:pt modelId="{9C0566EF-5437-4189-A58F-D7ED4475F7E6}" type="pres">
      <dgm:prSet presAssocID="{D03877C3-1884-4EF4-85EB-8BD069228909}" presName="node" presStyleLbl="node1" presStyleIdx="3" presStyleCnt="11" custScaleX="114445" custScaleY="114445" custRadScaleRad="135383" custRadScaleInc="-80750">
        <dgm:presLayoutVars>
          <dgm:bulletEnabled val="1"/>
        </dgm:presLayoutVars>
      </dgm:prSet>
      <dgm:spPr/>
      <dgm:t>
        <a:bodyPr/>
        <a:lstStyle/>
        <a:p>
          <a:endParaRPr lang="en-GB"/>
        </a:p>
      </dgm:t>
    </dgm:pt>
    <dgm:pt modelId="{C7B946FE-59D8-4D12-8C09-BC0537958DAE}" type="pres">
      <dgm:prSet presAssocID="{F7EF704C-7F0C-423B-91C3-C406E2F09E75}" presName="Name9" presStyleLbl="parChTrans1D2" presStyleIdx="4" presStyleCnt="11"/>
      <dgm:spPr/>
      <dgm:t>
        <a:bodyPr/>
        <a:lstStyle/>
        <a:p>
          <a:endParaRPr lang="en-GB"/>
        </a:p>
      </dgm:t>
    </dgm:pt>
    <dgm:pt modelId="{3E6C9985-DBDD-4EED-8D41-8D7A934D85AD}" type="pres">
      <dgm:prSet presAssocID="{F7EF704C-7F0C-423B-91C3-C406E2F09E75}" presName="connTx" presStyleLbl="parChTrans1D2" presStyleIdx="4" presStyleCnt="11"/>
      <dgm:spPr/>
      <dgm:t>
        <a:bodyPr/>
        <a:lstStyle/>
        <a:p>
          <a:endParaRPr lang="en-GB"/>
        </a:p>
      </dgm:t>
    </dgm:pt>
    <dgm:pt modelId="{5CAC3CA5-4D4E-4CD5-B029-F343138D5FD6}" type="pres">
      <dgm:prSet presAssocID="{1DC898E1-3483-45BF-B469-9390DAD40BF2}" presName="node" presStyleLbl="node1" presStyleIdx="4" presStyleCnt="11" custScaleX="114445" custScaleY="114445" custRadScaleRad="145875" custRadScaleInc="-129448">
        <dgm:presLayoutVars>
          <dgm:bulletEnabled val="1"/>
        </dgm:presLayoutVars>
      </dgm:prSet>
      <dgm:spPr/>
      <dgm:t>
        <a:bodyPr/>
        <a:lstStyle/>
        <a:p>
          <a:endParaRPr lang="en-GB"/>
        </a:p>
      </dgm:t>
    </dgm:pt>
    <dgm:pt modelId="{0401F99C-04ED-41B4-8658-7B8E1CC84941}" type="pres">
      <dgm:prSet presAssocID="{DFD433B9-07C6-4B21-B9C4-816FCBFA6608}" presName="Name9" presStyleLbl="parChTrans1D2" presStyleIdx="5" presStyleCnt="11"/>
      <dgm:spPr/>
      <dgm:t>
        <a:bodyPr/>
        <a:lstStyle/>
        <a:p>
          <a:endParaRPr lang="en-GB"/>
        </a:p>
      </dgm:t>
    </dgm:pt>
    <dgm:pt modelId="{12060A79-2244-4244-AA48-F91B8FBCA874}" type="pres">
      <dgm:prSet presAssocID="{DFD433B9-07C6-4B21-B9C4-816FCBFA6608}" presName="connTx" presStyleLbl="parChTrans1D2" presStyleIdx="5" presStyleCnt="11"/>
      <dgm:spPr/>
      <dgm:t>
        <a:bodyPr/>
        <a:lstStyle/>
        <a:p>
          <a:endParaRPr lang="en-GB"/>
        </a:p>
      </dgm:t>
    </dgm:pt>
    <dgm:pt modelId="{D9DC1811-6482-4882-BD97-6C1DF4FB7C5E}" type="pres">
      <dgm:prSet presAssocID="{4E0FB591-084E-44E4-982F-B3DB632290BD}" presName="node" presStyleLbl="node1" presStyleIdx="5" presStyleCnt="11" custScaleX="114445" custScaleY="114445" custRadScaleRad="114401" custRadScaleInc="-168872">
        <dgm:presLayoutVars>
          <dgm:bulletEnabled val="1"/>
        </dgm:presLayoutVars>
      </dgm:prSet>
      <dgm:spPr/>
      <dgm:t>
        <a:bodyPr/>
        <a:lstStyle/>
        <a:p>
          <a:endParaRPr lang="en-GB"/>
        </a:p>
      </dgm:t>
    </dgm:pt>
    <dgm:pt modelId="{94D7B32E-51E5-469E-81C3-B09D2C7CCD65}" type="pres">
      <dgm:prSet presAssocID="{B54B3BDF-AD3C-4C1C-9126-E53081C4B6EE}" presName="Name9" presStyleLbl="parChTrans1D2" presStyleIdx="6" presStyleCnt="11"/>
      <dgm:spPr/>
      <dgm:t>
        <a:bodyPr/>
        <a:lstStyle/>
        <a:p>
          <a:endParaRPr lang="en-GB"/>
        </a:p>
      </dgm:t>
    </dgm:pt>
    <dgm:pt modelId="{3E22750F-2164-4CC6-96AD-91A0A3D037DD}" type="pres">
      <dgm:prSet presAssocID="{B54B3BDF-AD3C-4C1C-9126-E53081C4B6EE}" presName="connTx" presStyleLbl="parChTrans1D2" presStyleIdx="6" presStyleCnt="11"/>
      <dgm:spPr/>
      <dgm:t>
        <a:bodyPr/>
        <a:lstStyle/>
        <a:p>
          <a:endParaRPr lang="en-GB"/>
        </a:p>
      </dgm:t>
    </dgm:pt>
    <dgm:pt modelId="{4725C341-6B0C-4ABF-99AD-5931983A12A4}" type="pres">
      <dgm:prSet presAssocID="{30B0427D-F77E-4EBB-9690-E3F339F718ED}" presName="node" presStyleLbl="node1" presStyleIdx="6" presStyleCnt="11" custScaleX="114445" custScaleY="114445" custRadScaleRad="91472" custRadScaleInc="-149899">
        <dgm:presLayoutVars>
          <dgm:bulletEnabled val="1"/>
        </dgm:presLayoutVars>
      </dgm:prSet>
      <dgm:spPr/>
      <dgm:t>
        <a:bodyPr/>
        <a:lstStyle/>
        <a:p>
          <a:endParaRPr lang="en-GB"/>
        </a:p>
      </dgm:t>
    </dgm:pt>
    <dgm:pt modelId="{3868F5E0-3D5A-4E7C-91D4-012296AD59B3}" type="pres">
      <dgm:prSet presAssocID="{C5E0D87E-1CC1-4A3D-9881-1ED07C493769}" presName="Name9" presStyleLbl="parChTrans1D2" presStyleIdx="7" presStyleCnt="11"/>
      <dgm:spPr/>
      <dgm:t>
        <a:bodyPr/>
        <a:lstStyle/>
        <a:p>
          <a:endParaRPr lang="en-GB"/>
        </a:p>
      </dgm:t>
    </dgm:pt>
    <dgm:pt modelId="{A532EF75-F26C-471F-ADFF-DDB83451C2E4}" type="pres">
      <dgm:prSet presAssocID="{C5E0D87E-1CC1-4A3D-9881-1ED07C493769}" presName="connTx" presStyleLbl="parChTrans1D2" presStyleIdx="7" presStyleCnt="11"/>
      <dgm:spPr/>
      <dgm:t>
        <a:bodyPr/>
        <a:lstStyle/>
        <a:p>
          <a:endParaRPr lang="en-GB"/>
        </a:p>
      </dgm:t>
    </dgm:pt>
    <dgm:pt modelId="{C1BA877E-160B-49D7-ACE8-9733322D575C}" type="pres">
      <dgm:prSet presAssocID="{172E6AE5-0134-4779-8165-EFF5EB52F991}" presName="node" presStyleLbl="node1" presStyleIdx="7" presStyleCnt="11" custScaleX="114445" custScaleY="114445" custRadScaleRad="101984" custRadScaleInc="-95428">
        <dgm:presLayoutVars>
          <dgm:bulletEnabled val="1"/>
        </dgm:presLayoutVars>
      </dgm:prSet>
      <dgm:spPr/>
      <dgm:t>
        <a:bodyPr/>
        <a:lstStyle/>
        <a:p>
          <a:endParaRPr lang="en-GB"/>
        </a:p>
      </dgm:t>
    </dgm:pt>
    <dgm:pt modelId="{421FD191-AC28-4012-8BFC-AAD3D4C0C750}" type="pres">
      <dgm:prSet presAssocID="{B77610A5-4DDC-4EEE-A8DE-B1AC8F25349C}" presName="Name9" presStyleLbl="parChTrans1D2" presStyleIdx="8" presStyleCnt="11"/>
      <dgm:spPr/>
      <dgm:t>
        <a:bodyPr/>
        <a:lstStyle/>
        <a:p>
          <a:endParaRPr lang="en-GB"/>
        </a:p>
      </dgm:t>
    </dgm:pt>
    <dgm:pt modelId="{E8C2D3D2-ED36-4F0D-8D48-2D57758E38D2}" type="pres">
      <dgm:prSet presAssocID="{B77610A5-4DDC-4EEE-A8DE-B1AC8F25349C}" presName="connTx" presStyleLbl="parChTrans1D2" presStyleIdx="8" presStyleCnt="11"/>
      <dgm:spPr/>
      <dgm:t>
        <a:bodyPr/>
        <a:lstStyle/>
        <a:p>
          <a:endParaRPr lang="en-GB"/>
        </a:p>
      </dgm:t>
    </dgm:pt>
    <dgm:pt modelId="{D03D7B20-5052-4A55-A9CD-47AAF7D35EA4}" type="pres">
      <dgm:prSet presAssocID="{524186CD-B6C7-431D-81A8-A265F171B424}" presName="node" presStyleLbl="node1" presStyleIdx="8" presStyleCnt="11" custScaleX="128664" custScaleY="129475" custRadScaleRad="102272" custRadScaleInc="-14011">
        <dgm:presLayoutVars>
          <dgm:bulletEnabled val="1"/>
        </dgm:presLayoutVars>
      </dgm:prSet>
      <dgm:spPr/>
      <dgm:t>
        <a:bodyPr/>
        <a:lstStyle/>
        <a:p>
          <a:endParaRPr lang="en-GB"/>
        </a:p>
      </dgm:t>
    </dgm:pt>
    <dgm:pt modelId="{720E6570-9767-471F-815E-B4D0543DB38A}" type="pres">
      <dgm:prSet presAssocID="{8324FD19-721A-48E6-9B7F-C10C2826DCB1}" presName="Name9" presStyleLbl="parChTrans1D2" presStyleIdx="9" presStyleCnt="11"/>
      <dgm:spPr/>
      <dgm:t>
        <a:bodyPr/>
        <a:lstStyle/>
        <a:p>
          <a:endParaRPr lang="en-GB"/>
        </a:p>
      </dgm:t>
    </dgm:pt>
    <dgm:pt modelId="{F71B67E4-A572-48AD-8A92-C56BFE8B1B0E}" type="pres">
      <dgm:prSet presAssocID="{8324FD19-721A-48E6-9B7F-C10C2826DCB1}" presName="connTx" presStyleLbl="parChTrans1D2" presStyleIdx="9" presStyleCnt="11"/>
      <dgm:spPr/>
      <dgm:t>
        <a:bodyPr/>
        <a:lstStyle/>
        <a:p>
          <a:endParaRPr lang="en-GB"/>
        </a:p>
      </dgm:t>
    </dgm:pt>
    <dgm:pt modelId="{B63D901A-D3CC-4C32-BB43-D8907AFB5273}" type="pres">
      <dgm:prSet presAssocID="{CCE1C0B0-DE76-4F28-93F7-6524373D5EF4}" presName="node" presStyleLbl="node1" presStyleIdx="9" presStyleCnt="11" custScaleX="124609" custScaleY="124947" custRadScaleRad="111676" custRadScaleInc="-13839">
        <dgm:presLayoutVars>
          <dgm:bulletEnabled val="1"/>
        </dgm:presLayoutVars>
      </dgm:prSet>
      <dgm:spPr/>
      <dgm:t>
        <a:bodyPr/>
        <a:lstStyle/>
        <a:p>
          <a:endParaRPr lang="en-GB"/>
        </a:p>
      </dgm:t>
    </dgm:pt>
    <dgm:pt modelId="{23DBB19A-08A9-404C-9A85-907E2DFCBF40}" type="pres">
      <dgm:prSet presAssocID="{295B469E-CAC4-48A0-ADC6-D65C51EAF43B}" presName="Name9" presStyleLbl="parChTrans1D2" presStyleIdx="10" presStyleCnt="11"/>
      <dgm:spPr/>
      <dgm:t>
        <a:bodyPr/>
        <a:lstStyle/>
        <a:p>
          <a:endParaRPr lang="en-GB"/>
        </a:p>
      </dgm:t>
    </dgm:pt>
    <dgm:pt modelId="{FE2B994C-3F60-4D7A-BA7A-AF7D18DD4163}" type="pres">
      <dgm:prSet presAssocID="{295B469E-CAC4-48A0-ADC6-D65C51EAF43B}" presName="connTx" presStyleLbl="parChTrans1D2" presStyleIdx="10" presStyleCnt="11"/>
      <dgm:spPr/>
      <dgm:t>
        <a:bodyPr/>
        <a:lstStyle/>
        <a:p>
          <a:endParaRPr lang="en-GB"/>
        </a:p>
      </dgm:t>
    </dgm:pt>
    <dgm:pt modelId="{2E3885CB-49A2-41CF-8BE0-0102112EC607}" type="pres">
      <dgm:prSet presAssocID="{EA6DA222-2801-4BDE-96FC-414C08C9BE4B}" presName="node" presStyleLbl="node1" presStyleIdx="10" presStyleCnt="11" custScaleX="114445" custScaleY="114445" custRadScaleRad="121409" custRadScaleInc="-35504">
        <dgm:presLayoutVars>
          <dgm:bulletEnabled val="1"/>
        </dgm:presLayoutVars>
      </dgm:prSet>
      <dgm:spPr/>
      <dgm:t>
        <a:bodyPr/>
        <a:lstStyle/>
        <a:p>
          <a:endParaRPr lang="en-GB"/>
        </a:p>
      </dgm:t>
    </dgm:pt>
  </dgm:ptLst>
  <dgm:cxnLst>
    <dgm:cxn modelId="{9A71294F-D261-9445-9002-6FD51902712F}" type="presOf" srcId="{B54B3BDF-AD3C-4C1C-9126-E53081C4B6EE}" destId="{94D7B32E-51E5-469E-81C3-B09D2C7CCD65}" srcOrd="0" destOrd="0" presId="urn:microsoft.com/office/officeart/2005/8/layout/radial1"/>
    <dgm:cxn modelId="{CE63AE69-28E3-714F-A981-B660D1EA399A}" type="presOf" srcId="{B77610A5-4DDC-4EEE-A8DE-B1AC8F25349C}" destId="{421FD191-AC28-4012-8BFC-AAD3D4C0C750}" srcOrd="0" destOrd="0" presId="urn:microsoft.com/office/officeart/2005/8/layout/radial1"/>
    <dgm:cxn modelId="{324E75B9-8CB6-E045-8DE7-605356DE325B}" type="presOf" srcId="{2F3D5F60-995D-493A-AB8E-8211A1E937DB}" destId="{09E20101-E01D-44D7-A5E2-CBAFA2BAA369}" srcOrd="0" destOrd="0" presId="urn:microsoft.com/office/officeart/2005/8/layout/radial1"/>
    <dgm:cxn modelId="{3E39BDBB-DBF2-426D-9939-47E54CEBD191}" srcId="{8715AFC6-36CD-4620-973E-32392D175DAD}" destId="{2F3D5F60-995D-493A-AB8E-8211A1E937DB}" srcOrd="2" destOrd="0" parTransId="{729817D1-DDE8-49A6-89D2-945592EDE396}" sibTransId="{758E6241-CA54-490B-9C78-05E77CDDA755}"/>
    <dgm:cxn modelId="{D0FAF48E-D9FE-DD45-8AE1-59C2D3E2E728}" type="presOf" srcId="{C5E0D87E-1CC1-4A3D-9881-1ED07C493769}" destId="{A532EF75-F26C-471F-ADFF-DDB83451C2E4}" srcOrd="1" destOrd="0" presId="urn:microsoft.com/office/officeart/2005/8/layout/radial1"/>
    <dgm:cxn modelId="{697D1CEF-3B6E-7E44-9A9A-E06368306C3E}" type="presOf" srcId="{D03877C3-1884-4EF4-85EB-8BD069228909}" destId="{9C0566EF-5437-4189-A58F-D7ED4475F7E6}" srcOrd="0" destOrd="0" presId="urn:microsoft.com/office/officeart/2005/8/layout/radial1"/>
    <dgm:cxn modelId="{52BAEC96-F0AC-F54A-BA07-C4A0683B33F8}" type="presOf" srcId="{729817D1-DDE8-49A6-89D2-945592EDE396}" destId="{D2C82444-4781-471A-B305-6DC405DAD0AB}" srcOrd="1" destOrd="0" presId="urn:microsoft.com/office/officeart/2005/8/layout/radial1"/>
    <dgm:cxn modelId="{70CBC78F-FAE6-4EAC-AE2D-8404B1883CA9}" srcId="{8715AFC6-36CD-4620-973E-32392D175DAD}" destId="{EA6DA222-2801-4BDE-96FC-414C08C9BE4B}" srcOrd="10" destOrd="0" parTransId="{295B469E-CAC4-48A0-ADC6-D65C51EAF43B}" sibTransId="{62D90F40-0E10-4163-ADCA-A0BF8F889187}"/>
    <dgm:cxn modelId="{8466D5BD-65D3-AE44-811F-F96A52124B3C}" type="presOf" srcId="{CCE1C0B0-DE76-4F28-93F7-6524373D5EF4}" destId="{B63D901A-D3CC-4C32-BB43-D8907AFB5273}" srcOrd="0" destOrd="0" presId="urn:microsoft.com/office/officeart/2005/8/layout/radial1"/>
    <dgm:cxn modelId="{CB83E442-38AD-7F49-B3F6-294D370D0395}" type="presOf" srcId="{8272ECC6-BC77-4D6B-8347-8F610F8237FF}" destId="{AFABF447-E48A-423B-B49F-6EA32EBB3358}" srcOrd="0" destOrd="0" presId="urn:microsoft.com/office/officeart/2005/8/layout/radial1"/>
    <dgm:cxn modelId="{A0B03E42-E756-3546-934C-B3FC083B3672}" type="presOf" srcId="{5C92E9D5-3F9A-48B7-AFFD-FD5BBAF7D360}" destId="{DB8F51CD-C538-4588-A588-A84B010586D4}" srcOrd="0" destOrd="0" presId="urn:microsoft.com/office/officeart/2005/8/layout/radial1"/>
    <dgm:cxn modelId="{FDED83B5-4B0D-3042-9D65-12E7F2878CE9}" type="presOf" srcId="{1DC898E1-3483-45BF-B469-9390DAD40BF2}" destId="{5CAC3CA5-4D4E-4CD5-B029-F343138D5FD6}" srcOrd="0" destOrd="0" presId="urn:microsoft.com/office/officeart/2005/8/layout/radial1"/>
    <dgm:cxn modelId="{C20FDDA5-6920-451F-AAC5-BEBA74AEB85B}" srcId="{8715AFC6-36CD-4620-973E-32392D175DAD}" destId="{30B0427D-F77E-4EBB-9690-E3F339F718ED}" srcOrd="6" destOrd="0" parTransId="{B54B3BDF-AD3C-4C1C-9126-E53081C4B6EE}" sibTransId="{7A85F858-FEE5-482B-BB60-64B1A39EA05D}"/>
    <dgm:cxn modelId="{866C8899-A799-445D-AA91-65A9285DE251}" srcId="{8715AFC6-36CD-4620-973E-32392D175DAD}" destId="{CCE1C0B0-DE76-4F28-93F7-6524373D5EF4}" srcOrd="9" destOrd="0" parTransId="{8324FD19-721A-48E6-9B7F-C10C2826DCB1}" sibTransId="{CDA08381-9A02-453E-B988-6B8DDFBB64CD}"/>
    <dgm:cxn modelId="{A7368C3C-8713-2440-8827-B59580FD40A4}" type="presOf" srcId="{8324FD19-721A-48E6-9B7F-C10C2826DCB1}" destId="{F71B67E4-A572-48AD-8A92-C56BFE8B1B0E}" srcOrd="1" destOrd="0" presId="urn:microsoft.com/office/officeart/2005/8/layout/radial1"/>
    <dgm:cxn modelId="{79F282DD-6DEC-9B4B-B264-56C954D9EB63}" type="presOf" srcId="{F7EF704C-7F0C-423B-91C3-C406E2F09E75}" destId="{3E6C9985-DBDD-4EED-8D41-8D7A934D85AD}" srcOrd="1" destOrd="0" presId="urn:microsoft.com/office/officeart/2005/8/layout/radial1"/>
    <dgm:cxn modelId="{D00093EF-978E-7742-88BA-5DCCA4357CD7}" type="presOf" srcId="{295B469E-CAC4-48A0-ADC6-D65C51EAF43B}" destId="{FE2B994C-3F60-4D7A-BA7A-AF7D18DD4163}" srcOrd="1" destOrd="0" presId="urn:microsoft.com/office/officeart/2005/8/layout/radial1"/>
    <dgm:cxn modelId="{3887BCDA-112D-FE4B-856B-8621C2DA7CE0}" type="presOf" srcId="{8324FD19-721A-48E6-9B7F-C10C2826DCB1}" destId="{720E6570-9767-471F-815E-B4D0543DB38A}" srcOrd="0" destOrd="0" presId="urn:microsoft.com/office/officeart/2005/8/layout/radial1"/>
    <dgm:cxn modelId="{C0CB7711-B2CE-8649-945F-83661BD67E7A}" type="presOf" srcId="{75C834B3-37A1-4BD1-BF07-2439FF971427}" destId="{A9BBBB1D-F357-4DFA-8799-2F40A9DBE6CF}" srcOrd="1" destOrd="0" presId="urn:microsoft.com/office/officeart/2005/8/layout/radial1"/>
    <dgm:cxn modelId="{932DFEA1-3208-0F4D-BF81-8CE363E9F2D9}" type="presOf" srcId="{EA6DA222-2801-4BDE-96FC-414C08C9BE4B}" destId="{2E3885CB-49A2-41CF-8BE0-0102112EC607}" srcOrd="0" destOrd="0" presId="urn:microsoft.com/office/officeart/2005/8/layout/radial1"/>
    <dgm:cxn modelId="{9829C83F-5B6A-9C4A-8A1B-338A79F68E60}" type="presOf" srcId="{295B469E-CAC4-48A0-ADC6-D65C51EAF43B}" destId="{23DBB19A-08A9-404C-9A85-907E2DFCBF40}" srcOrd="0" destOrd="0" presId="urn:microsoft.com/office/officeart/2005/8/layout/radial1"/>
    <dgm:cxn modelId="{79A71D83-2448-2C46-B936-F23A8DD92897}" type="presOf" srcId="{4892F491-B09A-45FD-BFEE-CEDFCF7D69CA}" destId="{A49E0152-2DD2-49A2-9CC5-612774D21184}" srcOrd="0" destOrd="0" presId="urn:microsoft.com/office/officeart/2005/8/layout/radial1"/>
    <dgm:cxn modelId="{2199D1A8-08D7-9B42-BEED-6F57AC70A895}" type="presOf" srcId="{4E0FB591-084E-44E4-982F-B3DB632290BD}" destId="{D9DC1811-6482-4882-BD97-6C1DF4FB7C5E}" srcOrd="0" destOrd="0" presId="urn:microsoft.com/office/officeart/2005/8/layout/radial1"/>
    <dgm:cxn modelId="{F35B39D7-3F13-F84D-A8B4-27586318DF02}" type="presOf" srcId="{5F7567EC-E434-4278-9430-FFCD43F627BD}" destId="{8CC5B607-0528-4753-B71B-C47E55CDE24D}" srcOrd="1" destOrd="0" presId="urn:microsoft.com/office/officeart/2005/8/layout/radial1"/>
    <dgm:cxn modelId="{C8AB892F-88CD-4081-AF1D-1AC5C71CAB92}" srcId="{8715AFC6-36CD-4620-973E-32392D175DAD}" destId="{524186CD-B6C7-431D-81A8-A265F171B424}" srcOrd="8" destOrd="0" parTransId="{B77610A5-4DDC-4EEE-A8DE-B1AC8F25349C}" sibTransId="{E366F979-1B1E-475A-8BB8-423F9BB0D2A6}"/>
    <dgm:cxn modelId="{F71C76E1-5E9E-C248-917A-47B7B484DFAA}" type="presOf" srcId="{DFD433B9-07C6-4B21-B9C4-816FCBFA6608}" destId="{0401F99C-04ED-41B4-8658-7B8E1CC84941}" srcOrd="0" destOrd="0" presId="urn:microsoft.com/office/officeart/2005/8/layout/radial1"/>
    <dgm:cxn modelId="{A6C15010-FAC8-4C88-805F-CBA8C6230987}" srcId="{8715AFC6-36CD-4620-973E-32392D175DAD}" destId="{5E79D641-A8F3-465A-8585-9B054D204568}" srcOrd="1" destOrd="0" parTransId="{5F7567EC-E434-4278-9430-FFCD43F627BD}" sibTransId="{94916EAA-8A3B-4AED-9B45-6599268B9417}"/>
    <dgm:cxn modelId="{8116B4EE-CFA5-4444-9B19-C5D9088E932B}" type="presOf" srcId="{30B0427D-F77E-4EBB-9690-E3F339F718ED}" destId="{4725C341-6B0C-4ABF-99AD-5931983A12A4}" srcOrd="0" destOrd="0" presId="urn:microsoft.com/office/officeart/2005/8/layout/radial1"/>
    <dgm:cxn modelId="{0CF68D58-022F-7F41-8606-54D96AA8704B}" type="presOf" srcId="{B77610A5-4DDC-4EEE-A8DE-B1AC8F25349C}" destId="{E8C2D3D2-ED36-4F0D-8D48-2D57758E38D2}" srcOrd="1" destOrd="0" presId="urn:microsoft.com/office/officeart/2005/8/layout/radial1"/>
    <dgm:cxn modelId="{3CF1AF7D-1143-6646-8922-517EDE75CF22}" type="presOf" srcId="{729817D1-DDE8-49A6-89D2-945592EDE396}" destId="{448BC795-2B71-4D53-89F4-C8C4F00A8740}" srcOrd="0" destOrd="0" presId="urn:microsoft.com/office/officeart/2005/8/layout/radial1"/>
    <dgm:cxn modelId="{C380DB8D-1B6A-4BFD-A275-DF48520A7820}" srcId="{8715AFC6-36CD-4620-973E-32392D175DAD}" destId="{D03877C3-1884-4EF4-85EB-8BD069228909}" srcOrd="3" destOrd="0" parTransId="{75C834B3-37A1-4BD1-BF07-2439FF971427}" sibTransId="{982B13C8-8BB8-4C27-A524-A66EE8D3F6D7}"/>
    <dgm:cxn modelId="{09DCF7E1-E26E-EE46-9476-F26586E1CC94}" type="presOf" srcId="{172E6AE5-0134-4779-8165-EFF5EB52F991}" destId="{C1BA877E-160B-49D7-ACE8-9733322D575C}" srcOrd="0" destOrd="0" presId="urn:microsoft.com/office/officeart/2005/8/layout/radial1"/>
    <dgm:cxn modelId="{1AC36BEE-2F58-714B-8579-DAFD0BFD75CB}" type="presOf" srcId="{B54B3BDF-AD3C-4C1C-9126-E53081C4B6EE}" destId="{3E22750F-2164-4CC6-96AD-91A0A3D037DD}" srcOrd="1" destOrd="0" presId="urn:microsoft.com/office/officeart/2005/8/layout/radial1"/>
    <dgm:cxn modelId="{05C9D310-C1E2-8E48-8AF4-2F43F6A98E98}" type="presOf" srcId="{5E79D641-A8F3-465A-8585-9B054D204568}" destId="{F742DEE1-3A8E-4ACB-8223-B85092990354}" srcOrd="0" destOrd="0" presId="urn:microsoft.com/office/officeart/2005/8/layout/radial1"/>
    <dgm:cxn modelId="{39B4C2B2-EADD-9544-9B4E-495D8BDDE297}" type="presOf" srcId="{524186CD-B6C7-431D-81A8-A265F171B424}" destId="{D03D7B20-5052-4A55-A9CD-47AAF7D35EA4}" srcOrd="0" destOrd="0" presId="urn:microsoft.com/office/officeart/2005/8/layout/radial1"/>
    <dgm:cxn modelId="{2DEA5D6D-69AB-4ED6-B535-7693D67DFE6A}" srcId="{8715AFC6-36CD-4620-973E-32392D175DAD}" destId="{1DC898E1-3483-45BF-B469-9390DAD40BF2}" srcOrd="4" destOrd="0" parTransId="{F7EF704C-7F0C-423B-91C3-C406E2F09E75}" sibTransId="{1BA15873-F536-450F-B037-319CE9AD15EE}"/>
    <dgm:cxn modelId="{A5F591CF-F768-2746-A7B7-80FDBD475B6A}" type="presOf" srcId="{5C92E9D5-3F9A-48B7-AFFD-FD5BBAF7D360}" destId="{CD16E292-EBF1-4852-8449-B8A883995D41}" srcOrd="1" destOrd="0" presId="urn:microsoft.com/office/officeart/2005/8/layout/radial1"/>
    <dgm:cxn modelId="{FEBA01A6-F6A6-6743-AB9E-999E9EC0D0B7}" type="presOf" srcId="{F7EF704C-7F0C-423B-91C3-C406E2F09E75}" destId="{C7B946FE-59D8-4D12-8C09-BC0537958DAE}" srcOrd="0" destOrd="0" presId="urn:microsoft.com/office/officeart/2005/8/layout/radial1"/>
    <dgm:cxn modelId="{7414494E-B782-49ED-A909-CEF92AE8B474}" srcId="{8715AFC6-36CD-4620-973E-32392D175DAD}" destId="{4E0FB591-084E-44E4-982F-B3DB632290BD}" srcOrd="5" destOrd="0" parTransId="{DFD433B9-07C6-4B21-B9C4-816FCBFA6608}" sibTransId="{381D4F15-E8C6-441C-9727-40562D2BF115}"/>
    <dgm:cxn modelId="{6A1C3AC7-4ECD-4040-9C15-EB03CB4C7978}" type="presOf" srcId="{5F7567EC-E434-4278-9430-FFCD43F627BD}" destId="{6D54B6E2-7739-424F-AD0F-5C0CCB7D7C11}" srcOrd="0" destOrd="0" presId="urn:microsoft.com/office/officeart/2005/8/layout/radial1"/>
    <dgm:cxn modelId="{EF86872F-CCCE-4D23-9EE6-68501BF6D0F3}" srcId="{8715AFC6-36CD-4620-973E-32392D175DAD}" destId="{8272ECC6-BC77-4D6B-8347-8F610F8237FF}" srcOrd="0" destOrd="0" parTransId="{5C92E9D5-3F9A-48B7-AFFD-FD5BBAF7D360}" sibTransId="{A6864BEE-75DD-42C4-A3AB-ECD657D3DED4}"/>
    <dgm:cxn modelId="{6473A1B0-63DF-8A48-A69B-DE29E2DD4E1D}" type="presOf" srcId="{75C834B3-37A1-4BD1-BF07-2439FF971427}" destId="{87EBF4B6-5A60-49E3-BAE3-9569A8941223}" srcOrd="0" destOrd="0" presId="urn:microsoft.com/office/officeart/2005/8/layout/radial1"/>
    <dgm:cxn modelId="{53349999-412B-ED49-9E25-3B9974746ECB}" type="presOf" srcId="{DFD433B9-07C6-4B21-B9C4-816FCBFA6608}" destId="{12060A79-2244-4244-AA48-F91B8FBCA874}" srcOrd="1" destOrd="0" presId="urn:microsoft.com/office/officeart/2005/8/layout/radial1"/>
    <dgm:cxn modelId="{658C310A-B2E9-4BE2-A652-B915C043CCB5}" srcId="{4892F491-B09A-45FD-BFEE-CEDFCF7D69CA}" destId="{8715AFC6-36CD-4620-973E-32392D175DAD}" srcOrd="0" destOrd="0" parTransId="{DB7A71A3-DDBD-48EF-996D-BC3BE3DCD33A}" sibTransId="{3CB9D06F-3ADF-4737-B446-9C0401E1CD74}"/>
    <dgm:cxn modelId="{D542EA94-29FC-1744-BC29-8756AFDBFBB6}" type="presOf" srcId="{8715AFC6-36CD-4620-973E-32392D175DAD}" destId="{8D5BE3AC-461A-4E9C-BBE1-0A9BF9DDA728}" srcOrd="0" destOrd="0" presId="urn:microsoft.com/office/officeart/2005/8/layout/radial1"/>
    <dgm:cxn modelId="{4ADAC36A-1538-4E79-91A1-63FF6812AE90}" srcId="{8715AFC6-36CD-4620-973E-32392D175DAD}" destId="{172E6AE5-0134-4779-8165-EFF5EB52F991}" srcOrd="7" destOrd="0" parTransId="{C5E0D87E-1CC1-4A3D-9881-1ED07C493769}" sibTransId="{2E30D3CB-6DD1-4196-9D7D-556003FAD13E}"/>
    <dgm:cxn modelId="{02C13895-178A-0143-966D-DEB6F24620D7}" type="presOf" srcId="{C5E0D87E-1CC1-4A3D-9881-1ED07C493769}" destId="{3868F5E0-3D5A-4E7C-91D4-012296AD59B3}" srcOrd="0" destOrd="0" presId="urn:microsoft.com/office/officeart/2005/8/layout/radial1"/>
    <dgm:cxn modelId="{4E66B185-BAD1-604D-ABA6-CC46249A5EF2}" type="presParOf" srcId="{A49E0152-2DD2-49A2-9CC5-612774D21184}" destId="{8D5BE3AC-461A-4E9C-BBE1-0A9BF9DDA728}" srcOrd="0" destOrd="0" presId="urn:microsoft.com/office/officeart/2005/8/layout/radial1"/>
    <dgm:cxn modelId="{63965C0B-D150-9F44-AE65-04D54BCE787E}" type="presParOf" srcId="{A49E0152-2DD2-49A2-9CC5-612774D21184}" destId="{DB8F51CD-C538-4588-A588-A84B010586D4}" srcOrd="1" destOrd="0" presId="urn:microsoft.com/office/officeart/2005/8/layout/radial1"/>
    <dgm:cxn modelId="{A964AD98-E65F-4046-8E40-C3AE886DA63B}" type="presParOf" srcId="{DB8F51CD-C538-4588-A588-A84B010586D4}" destId="{CD16E292-EBF1-4852-8449-B8A883995D41}" srcOrd="0" destOrd="0" presId="urn:microsoft.com/office/officeart/2005/8/layout/radial1"/>
    <dgm:cxn modelId="{075F6F29-3A61-9948-8FBF-B9D30A7ADC30}" type="presParOf" srcId="{A49E0152-2DD2-49A2-9CC5-612774D21184}" destId="{AFABF447-E48A-423B-B49F-6EA32EBB3358}" srcOrd="2" destOrd="0" presId="urn:microsoft.com/office/officeart/2005/8/layout/radial1"/>
    <dgm:cxn modelId="{8E16A643-92A3-1145-B8E3-360B06227538}" type="presParOf" srcId="{A49E0152-2DD2-49A2-9CC5-612774D21184}" destId="{6D54B6E2-7739-424F-AD0F-5C0CCB7D7C11}" srcOrd="3" destOrd="0" presId="urn:microsoft.com/office/officeart/2005/8/layout/radial1"/>
    <dgm:cxn modelId="{CDC56149-034A-1E43-A783-1B65BDFC790A}" type="presParOf" srcId="{6D54B6E2-7739-424F-AD0F-5C0CCB7D7C11}" destId="{8CC5B607-0528-4753-B71B-C47E55CDE24D}" srcOrd="0" destOrd="0" presId="urn:microsoft.com/office/officeart/2005/8/layout/radial1"/>
    <dgm:cxn modelId="{3ED8F15C-5542-6942-BDD9-E9BEAA5D3539}" type="presParOf" srcId="{A49E0152-2DD2-49A2-9CC5-612774D21184}" destId="{F742DEE1-3A8E-4ACB-8223-B85092990354}" srcOrd="4" destOrd="0" presId="urn:microsoft.com/office/officeart/2005/8/layout/radial1"/>
    <dgm:cxn modelId="{B59D7113-1DA2-014A-A073-5205E9AAF81F}" type="presParOf" srcId="{A49E0152-2DD2-49A2-9CC5-612774D21184}" destId="{448BC795-2B71-4D53-89F4-C8C4F00A8740}" srcOrd="5" destOrd="0" presId="urn:microsoft.com/office/officeart/2005/8/layout/radial1"/>
    <dgm:cxn modelId="{C9DF959E-02D5-A64C-9890-989B061224D1}" type="presParOf" srcId="{448BC795-2B71-4D53-89F4-C8C4F00A8740}" destId="{D2C82444-4781-471A-B305-6DC405DAD0AB}" srcOrd="0" destOrd="0" presId="urn:microsoft.com/office/officeart/2005/8/layout/radial1"/>
    <dgm:cxn modelId="{92CD4DB3-6632-3E4A-A95D-9ADCDDB51C47}" type="presParOf" srcId="{A49E0152-2DD2-49A2-9CC5-612774D21184}" destId="{09E20101-E01D-44D7-A5E2-CBAFA2BAA369}" srcOrd="6" destOrd="0" presId="urn:microsoft.com/office/officeart/2005/8/layout/radial1"/>
    <dgm:cxn modelId="{DA7DBBE1-B521-2240-ADBA-99B6E4D1A0D4}" type="presParOf" srcId="{A49E0152-2DD2-49A2-9CC5-612774D21184}" destId="{87EBF4B6-5A60-49E3-BAE3-9569A8941223}" srcOrd="7" destOrd="0" presId="urn:microsoft.com/office/officeart/2005/8/layout/radial1"/>
    <dgm:cxn modelId="{FE0377D5-8950-B34B-9351-DE01A1DB9F34}" type="presParOf" srcId="{87EBF4B6-5A60-49E3-BAE3-9569A8941223}" destId="{A9BBBB1D-F357-4DFA-8799-2F40A9DBE6CF}" srcOrd="0" destOrd="0" presId="urn:microsoft.com/office/officeart/2005/8/layout/radial1"/>
    <dgm:cxn modelId="{965FA893-5BB6-3A48-A28F-E496B620A269}" type="presParOf" srcId="{A49E0152-2DD2-49A2-9CC5-612774D21184}" destId="{9C0566EF-5437-4189-A58F-D7ED4475F7E6}" srcOrd="8" destOrd="0" presId="urn:microsoft.com/office/officeart/2005/8/layout/radial1"/>
    <dgm:cxn modelId="{1DE1878A-F936-1243-A180-A3EE89AE1AF2}" type="presParOf" srcId="{A49E0152-2DD2-49A2-9CC5-612774D21184}" destId="{C7B946FE-59D8-4D12-8C09-BC0537958DAE}" srcOrd="9" destOrd="0" presId="urn:microsoft.com/office/officeart/2005/8/layout/radial1"/>
    <dgm:cxn modelId="{2EE8EA8E-7679-5B41-A0FC-5E41864D4224}" type="presParOf" srcId="{C7B946FE-59D8-4D12-8C09-BC0537958DAE}" destId="{3E6C9985-DBDD-4EED-8D41-8D7A934D85AD}" srcOrd="0" destOrd="0" presId="urn:microsoft.com/office/officeart/2005/8/layout/radial1"/>
    <dgm:cxn modelId="{26F5E381-BDE0-E649-866E-E7F51A4EAA67}" type="presParOf" srcId="{A49E0152-2DD2-49A2-9CC5-612774D21184}" destId="{5CAC3CA5-4D4E-4CD5-B029-F343138D5FD6}" srcOrd="10" destOrd="0" presId="urn:microsoft.com/office/officeart/2005/8/layout/radial1"/>
    <dgm:cxn modelId="{2F8700AB-5929-B740-8B75-9FFBAC77E963}" type="presParOf" srcId="{A49E0152-2DD2-49A2-9CC5-612774D21184}" destId="{0401F99C-04ED-41B4-8658-7B8E1CC84941}" srcOrd="11" destOrd="0" presId="urn:microsoft.com/office/officeart/2005/8/layout/radial1"/>
    <dgm:cxn modelId="{98206B52-2453-AC4F-8168-D5352A408B70}" type="presParOf" srcId="{0401F99C-04ED-41B4-8658-7B8E1CC84941}" destId="{12060A79-2244-4244-AA48-F91B8FBCA874}" srcOrd="0" destOrd="0" presId="urn:microsoft.com/office/officeart/2005/8/layout/radial1"/>
    <dgm:cxn modelId="{38707742-55DF-0744-917A-D75F25FE7E10}" type="presParOf" srcId="{A49E0152-2DD2-49A2-9CC5-612774D21184}" destId="{D9DC1811-6482-4882-BD97-6C1DF4FB7C5E}" srcOrd="12" destOrd="0" presId="urn:microsoft.com/office/officeart/2005/8/layout/radial1"/>
    <dgm:cxn modelId="{1FC6F466-C398-724C-B5D2-E3CC20CAB502}" type="presParOf" srcId="{A49E0152-2DD2-49A2-9CC5-612774D21184}" destId="{94D7B32E-51E5-469E-81C3-B09D2C7CCD65}" srcOrd="13" destOrd="0" presId="urn:microsoft.com/office/officeart/2005/8/layout/radial1"/>
    <dgm:cxn modelId="{2FA071A0-6EAD-A749-A5BD-D5546F7C40EE}" type="presParOf" srcId="{94D7B32E-51E5-469E-81C3-B09D2C7CCD65}" destId="{3E22750F-2164-4CC6-96AD-91A0A3D037DD}" srcOrd="0" destOrd="0" presId="urn:microsoft.com/office/officeart/2005/8/layout/radial1"/>
    <dgm:cxn modelId="{5D0438F7-11A8-3B45-830F-1E76F2F3A63E}" type="presParOf" srcId="{A49E0152-2DD2-49A2-9CC5-612774D21184}" destId="{4725C341-6B0C-4ABF-99AD-5931983A12A4}" srcOrd="14" destOrd="0" presId="urn:microsoft.com/office/officeart/2005/8/layout/radial1"/>
    <dgm:cxn modelId="{99427CE5-A212-CE4F-A568-6D58D7270C1F}" type="presParOf" srcId="{A49E0152-2DD2-49A2-9CC5-612774D21184}" destId="{3868F5E0-3D5A-4E7C-91D4-012296AD59B3}" srcOrd="15" destOrd="0" presId="urn:microsoft.com/office/officeart/2005/8/layout/radial1"/>
    <dgm:cxn modelId="{713D603B-CF35-0D42-B977-3DEF32D339F3}" type="presParOf" srcId="{3868F5E0-3D5A-4E7C-91D4-012296AD59B3}" destId="{A532EF75-F26C-471F-ADFF-DDB83451C2E4}" srcOrd="0" destOrd="0" presId="urn:microsoft.com/office/officeart/2005/8/layout/radial1"/>
    <dgm:cxn modelId="{50922823-48ED-604D-8B56-1B8B8ABDE30F}" type="presParOf" srcId="{A49E0152-2DD2-49A2-9CC5-612774D21184}" destId="{C1BA877E-160B-49D7-ACE8-9733322D575C}" srcOrd="16" destOrd="0" presId="urn:microsoft.com/office/officeart/2005/8/layout/radial1"/>
    <dgm:cxn modelId="{707D0272-BFF3-6342-88B9-70C0E3F17C2A}" type="presParOf" srcId="{A49E0152-2DD2-49A2-9CC5-612774D21184}" destId="{421FD191-AC28-4012-8BFC-AAD3D4C0C750}" srcOrd="17" destOrd="0" presId="urn:microsoft.com/office/officeart/2005/8/layout/radial1"/>
    <dgm:cxn modelId="{1D5F5663-6288-C54F-B61B-6B5A45209BA3}" type="presParOf" srcId="{421FD191-AC28-4012-8BFC-AAD3D4C0C750}" destId="{E8C2D3D2-ED36-4F0D-8D48-2D57758E38D2}" srcOrd="0" destOrd="0" presId="urn:microsoft.com/office/officeart/2005/8/layout/radial1"/>
    <dgm:cxn modelId="{C68E9BCD-DD00-A44F-AE79-CA2E06D1A61E}" type="presParOf" srcId="{A49E0152-2DD2-49A2-9CC5-612774D21184}" destId="{D03D7B20-5052-4A55-A9CD-47AAF7D35EA4}" srcOrd="18" destOrd="0" presId="urn:microsoft.com/office/officeart/2005/8/layout/radial1"/>
    <dgm:cxn modelId="{85609E92-2643-284C-949F-5CE130355332}" type="presParOf" srcId="{A49E0152-2DD2-49A2-9CC5-612774D21184}" destId="{720E6570-9767-471F-815E-B4D0543DB38A}" srcOrd="19" destOrd="0" presId="urn:microsoft.com/office/officeart/2005/8/layout/radial1"/>
    <dgm:cxn modelId="{9349F86A-9EEA-5446-BC64-CA8076C939A3}" type="presParOf" srcId="{720E6570-9767-471F-815E-B4D0543DB38A}" destId="{F71B67E4-A572-48AD-8A92-C56BFE8B1B0E}" srcOrd="0" destOrd="0" presId="urn:microsoft.com/office/officeart/2005/8/layout/radial1"/>
    <dgm:cxn modelId="{891D173F-C28F-4A46-BFAF-E11FA2BC5617}" type="presParOf" srcId="{A49E0152-2DD2-49A2-9CC5-612774D21184}" destId="{B63D901A-D3CC-4C32-BB43-D8907AFB5273}" srcOrd="20" destOrd="0" presId="urn:microsoft.com/office/officeart/2005/8/layout/radial1"/>
    <dgm:cxn modelId="{0916AA1E-ED25-644E-A50E-2752551EF178}" type="presParOf" srcId="{A49E0152-2DD2-49A2-9CC5-612774D21184}" destId="{23DBB19A-08A9-404C-9A85-907E2DFCBF40}" srcOrd="21" destOrd="0" presId="urn:microsoft.com/office/officeart/2005/8/layout/radial1"/>
    <dgm:cxn modelId="{FC36C20B-E03E-A747-B1BB-4A5774D4FE28}" type="presParOf" srcId="{23DBB19A-08A9-404C-9A85-907E2DFCBF40}" destId="{FE2B994C-3F60-4D7A-BA7A-AF7D18DD4163}" srcOrd="0" destOrd="0" presId="urn:microsoft.com/office/officeart/2005/8/layout/radial1"/>
    <dgm:cxn modelId="{203C84F3-D10A-FB43-858A-EEF4B7F57449}" type="presParOf" srcId="{A49E0152-2DD2-49A2-9CC5-612774D21184}" destId="{2E3885CB-49A2-41CF-8BE0-0102112EC607}" srcOrd="22" destOrd="0" presId="urn:microsoft.com/office/officeart/2005/8/layout/radial1"/>
  </dgm:cxnLst>
  <dgm:bg/>
  <dgm:whole>
    <a:ln w="9525" cap="flat" cmpd="sng" algn="ctr">
      <a:noFill/>
      <a:prstDash val="dash"/>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4F16DF-A704-4FE8-8035-D4484B5EACB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7B09EF90-14C5-4316-9E38-1540CED63A17}">
      <dgm:prSet phldrT="[Text]" custT="1"/>
      <dgm:spPr>
        <a:solidFill>
          <a:schemeClr val="bg1">
            <a:lumMod val="75000"/>
            <a:alpha val="90000"/>
          </a:schemeClr>
        </a:solidFill>
      </dgm:spPr>
      <dgm:t>
        <a:bodyPr/>
        <a:lstStyle/>
        <a:p>
          <a:r>
            <a:rPr lang="en-GB" sz="2000" dirty="0" smtClean="0">
              <a:latin typeface="Arial" pitchFamily="34" charset="0"/>
              <a:cs typeface="Arial" pitchFamily="34" charset="0"/>
            </a:rPr>
            <a:t>Rectal swab</a:t>
          </a:r>
          <a:endParaRPr lang="en-GB" sz="2000" dirty="0">
            <a:latin typeface="Arial" pitchFamily="34" charset="0"/>
            <a:cs typeface="Arial" pitchFamily="34" charset="0"/>
          </a:endParaRPr>
        </a:p>
      </dgm:t>
    </dgm:pt>
    <dgm:pt modelId="{E222ED0C-3F4B-4A7F-84C6-F74FD18F1937}" type="parTrans" cxnId="{3FFD0073-F40C-4C99-9713-F2E83C00C374}">
      <dgm:prSet/>
      <dgm:spPr/>
      <dgm:t>
        <a:bodyPr/>
        <a:lstStyle/>
        <a:p>
          <a:endParaRPr lang="en-GB" sz="1400">
            <a:latin typeface="Arial" pitchFamily="34" charset="0"/>
            <a:cs typeface="Arial" pitchFamily="34" charset="0"/>
          </a:endParaRPr>
        </a:p>
      </dgm:t>
    </dgm:pt>
    <dgm:pt modelId="{4E7C2311-4203-4B40-88AE-8C74350E63F4}" type="sibTrans" cxnId="{3FFD0073-F40C-4C99-9713-F2E83C00C374}">
      <dgm:prSet/>
      <dgm:spPr/>
      <dgm:t>
        <a:bodyPr/>
        <a:lstStyle/>
        <a:p>
          <a:endParaRPr lang="en-GB" sz="1400">
            <a:latin typeface="Arial" pitchFamily="34" charset="0"/>
            <a:cs typeface="Arial" pitchFamily="34" charset="0"/>
          </a:endParaRPr>
        </a:p>
      </dgm:t>
    </dgm:pt>
    <dgm:pt modelId="{41E9C8FA-7CBC-4C63-A62B-7E6986B8F2F1}">
      <dgm:prSet phldrT="[Text]" custT="1"/>
      <dgm:spPr>
        <a:solidFill>
          <a:srgbClr val="92D050">
            <a:alpha val="90000"/>
          </a:srgbClr>
        </a:solidFill>
      </dgm:spPr>
      <dgm:t>
        <a:bodyPr/>
        <a:lstStyle/>
        <a:p>
          <a:r>
            <a:rPr lang="en-GB" sz="2000" dirty="0" smtClean="0">
              <a:latin typeface="Arial" pitchFamily="34" charset="0"/>
              <a:cs typeface="Arial" pitchFamily="34" charset="0"/>
            </a:rPr>
            <a:t>Agar plate</a:t>
          </a:r>
          <a:endParaRPr lang="en-GB" sz="2000" dirty="0">
            <a:latin typeface="Arial" pitchFamily="34" charset="0"/>
            <a:cs typeface="Arial" pitchFamily="34" charset="0"/>
          </a:endParaRPr>
        </a:p>
      </dgm:t>
    </dgm:pt>
    <dgm:pt modelId="{128EA9A7-2617-47E6-A0DF-83B3BEA9058B}" type="parTrans" cxnId="{DAD85997-B223-40C2-BC15-9D0A4909CE79}">
      <dgm:prSet/>
      <dgm:spPr/>
      <dgm:t>
        <a:bodyPr/>
        <a:lstStyle/>
        <a:p>
          <a:endParaRPr lang="en-GB" sz="1400">
            <a:latin typeface="Arial" pitchFamily="34" charset="0"/>
            <a:cs typeface="Arial" pitchFamily="34" charset="0"/>
          </a:endParaRPr>
        </a:p>
      </dgm:t>
    </dgm:pt>
    <dgm:pt modelId="{E9484564-832F-475A-B50F-7696BAF87B57}" type="sibTrans" cxnId="{DAD85997-B223-40C2-BC15-9D0A4909CE79}">
      <dgm:prSet/>
      <dgm:spPr/>
      <dgm:t>
        <a:bodyPr/>
        <a:lstStyle/>
        <a:p>
          <a:endParaRPr lang="en-GB" sz="1400">
            <a:latin typeface="Arial" pitchFamily="34" charset="0"/>
            <a:cs typeface="Arial" pitchFamily="34" charset="0"/>
          </a:endParaRPr>
        </a:p>
      </dgm:t>
    </dgm:pt>
    <dgm:pt modelId="{D05B8037-4025-4172-B524-FB006B8E5D06}">
      <dgm:prSet phldrT="[Text]" custT="1"/>
      <dgm:spPr>
        <a:solidFill>
          <a:schemeClr val="accent1">
            <a:lumMod val="75000"/>
            <a:alpha val="90000"/>
          </a:schemeClr>
        </a:solidFill>
      </dgm:spPr>
      <dgm:t>
        <a:bodyPr/>
        <a:lstStyle/>
        <a:p>
          <a:r>
            <a:rPr lang="en-GB" sz="2000" dirty="0" smtClean="0">
              <a:latin typeface="Arial" pitchFamily="34" charset="0"/>
              <a:cs typeface="Arial" pitchFamily="34" charset="0"/>
            </a:rPr>
            <a:t>NAAT</a:t>
          </a:r>
        </a:p>
        <a:p>
          <a:r>
            <a:rPr lang="en-GB" sz="2000" dirty="0" smtClean="0">
              <a:latin typeface="Arial" pitchFamily="34" charset="0"/>
              <a:cs typeface="Arial" pitchFamily="34" charset="0"/>
            </a:rPr>
            <a:t>(PCR)</a:t>
          </a:r>
          <a:endParaRPr lang="en-GB" sz="2000" dirty="0">
            <a:latin typeface="Arial" pitchFamily="34" charset="0"/>
            <a:cs typeface="Arial" pitchFamily="34" charset="0"/>
          </a:endParaRPr>
        </a:p>
      </dgm:t>
    </dgm:pt>
    <dgm:pt modelId="{5D85FF92-ECAA-426A-AB26-90F4C4F842DF}" type="parTrans" cxnId="{1816795F-C831-4EEA-9726-98EAA3349C87}">
      <dgm:prSet/>
      <dgm:spPr/>
      <dgm:t>
        <a:bodyPr/>
        <a:lstStyle/>
        <a:p>
          <a:endParaRPr lang="en-GB" sz="1400">
            <a:latin typeface="Arial" pitchFamily="34" charset="0"/>
            <a:cs typeface="Arial" pitchFamily="34" charset="0"/>
          </a:endParaRPr>
        </a:p>
      </dgm:t>
    </dgm:pt>
    <dgm:pt modelId="{54F7DDE0-48AE-4E91-8453-2046DB022548}" type="sibTrans" cxnId="{1816795F-C831-4EEA-9726-98EAA3349C87}">
      <dgm:prSet/>
      <dgm:spPr/>
      <dgm:t>
        <a:bodyPr/>
        <a:lstStyle/>
        <a:p>
          <a:endParaRPr lang="en-GB" sz="1400">
            <a:latin typeface="Arial" pitchFamily="34" charset="0"/>
            <a:cs typeface="Arial" pitchFamily="34" charset="0"/>
          </a:endParaRPr>
        </a:p>
      </dgm:t>
    </dgm:pt>
    <dgm:pt modelId="{966844CE-D17D-4A49-B34D-0ADE2DC5F21F}">
      <dgm:prSet custT="1"/>
      <dgm:spPr>
        <a:solidFill>
          <a:srgbClr val="92D050">
            <a:alpha val="90000"/>
          </a:srgbClr>
        </a:solidFill>
      </dgm:spPr>
      <dgm:t>
        <a:bodyPr/>
        <a:lstStyle/>
        <a:p>
          <a:r>
            <a:rPr lang="en-GB" sz="2000" dirty="0" smtClean="0">
              <a:latin typeface="Arial" pitchFamily="34" charset="0"/>
              <a:cs typeface="Arial" pitchFamily="34" charset="0"/>
            </a:rPr>
            <a:t>AST</a:t>
          </a:r>
          <a:endParaRPr lang="en-GB" sz="2000" dirty="0">
            <a:latin typeface="Arial" pitchFamily="34" charset="0"/>
            <a:cs typeface="Arial" pitchFamily="34" charset="0"/>
          </a:endParaRPr>
        </a:p>
      </dgm:t>
    </dgm:pt>
    <dgm:pt modelId="{4F5E21A9-8D8E-4C5C-A94F-C19ABC95FEDC}" type="parTrans" cxnId="{6BABD1E2-8D04-4DE7-B5C8-E69938EAAD13}">
      <dgm:prSet/>
      <dgm:spPr/>
      <dgm:t>
        <a:bodyPr/>
        <a:lstStyle/>
        <a:p>
          <a:endParaRPr lang="en-GB" sz="1400">
            <a:latin typeface="Arial" pitchFamily="34" charset="0"/>
            <a:cs typeface="Arial" pitchFamily="34" charset="0"/>
          </a:endParaRPr>
        </a:p>
      </dgm:t>
    </dgm:pt>
    <dgm:pt modelId="{C9115242-4D72-48B7-9BC3-A26012D96917}" type="sibTrans" cxnId="{6BABD1E2-8D04-4DE7-B5C8-E69938EAAD13}">
      <dgm:prSet/>
      <dgm:spPr/>
      <dgm:t>
        <a:bodyPr/>
        <a:lstStyle/>
        <a:p>
          <a:endParaRPr lang="en-GB" sz="1400">
            <a:latin typeface="Arial" pitchFamily="34" charset="0"/>
            <a:cs typeface="Arial" pitchFamily="34" charset="0"/>
          </a:endParaRPr>
        </a:p>
      </dgm:t>
    </dgm:pt>
    <dgm:pt modelId="{ADA7BE9A-38FB-47D2-A919-7837BCE30F50}">
      <dgm:prSet custT="1"/>
      <dgm:spPr>
        <a:solidFill>
          <a:srgbClr val="92D050">
            <a:alpha val="90000"/>
          </a:srgbClr>
        </a:solidFill>
      </dgm:spPr>
      <dgm:t>
        <a:bodyPr/>
        <a:lstStyle/>
        <a:p>
          <a:r>
            <a:rPr lang="en-GB" sz="2000" dirty="0" smtClean="0">
              <a:latin typeface="Arial" pitchFamily="34" charset="0"/>
              <a:cs typeface="Arial" pitchFamily="34" charset="0"/>
            </a:rPr>
            <a:t>MADLDI-TOF MS</a:t>
          </a:r>
          <a:endParaRPr lang="en-GB" sz="2000" dirty="0">
            <a:latin typeface="Arial" pitchFamily="34" charset="0"/>
            <a:cs typeface="Arial" pitchFamily="34" charset="0"/>
          </a:endParaRPr>
        </a:p>
      </dgm:t>
    </dgm:pt>
    <dgm:pt modelId="{BB66D308-3929-433C-A37B-27B993FF64FD}" type="parTrans" cxnId="{62D48E58-DDDE-4C97-9AB5-E71371D815B3}">
      <dgm:prSet/>
      <dgm:spPr/>
      <dgm:t>
        <a:bodyPr/>
        <a:lstStyle/>
        <a:p>
          <a:endParaRPr lang="en-GB" sz="1400">
            <a:latin typeface="Arial" pitchFamily="34" charset="0"/>
            <a:cs typeface="Arial" pitchFamily="34" charset="0"/>
          </a:endParaRPr>
        </a:p>
      </dgm:t>
    </dgm:pt>
    <dgm:pt modelId="{9A9292AF-1994-4ECE-B38F-14AB9F773F9C}" type="sibTrans" cxnId="{62D48E58-DDDE-4C97-9AB5-E71371D815B3}">
      <dgm:prSet/>
      <dgm:spPr/>
      <dgm:t>
        <a:bodyPr/>
        <a:lstStyle/>
        <a:p>
          <a:endParaRPr lang="en-GB" sz="1400">
            <a:latin typeface="Arial" pitchFamily="34" charset="0"/>
            <a:cs typeface="Arial" pitchFamily="34" charset="0"/>
          </a:endParaRPr>
        </a:p>
      </dgm:t>
    </dgm:pt>
    <dgm:pt modelId="{C885B8E0-63B4-469E-9FD6-415E91FE77CD}">
      <dgm:prSet custT="1"/>
      <dgm:spPr>
        <a:solidFill>
          <a:srgbClr val="92D050">
            <a:alpha val="90000"/>
          </a:srgbClr>
        </a:solidFill>
      </dgm:spPr>
      <dgm:t>
        <a:bodyPr/>
        <a:lstStyle/>
        <a:p>
          <a:r>
            <a:rPr lang="en-GB" sz="2000" dirty="0" smtClean="0">
              <a:latin typeface="Arial" pitchFamily="34" charset="0"/>
              <a:cs typeface="Arial" pitchFamily="34" charset="0"/>
            </a:rPr>
            <a:t>WGS</a:t>
          </a:r>
          <a:endParaRPr lang="en-GB" sz="2000" dirty="0">
            <a:latin typeface="Arial" pitchFamily="34" charset="0"/>
            <a:cs typeface="Arial" pitchFamily="34" charset="0"/>
          </a:endParaRPr>
        </a:p>
      </dgm:t>
    </dgm:pt>
    <dgm:pt modelId="{0056AA9B-E04E-4BC9-AC51-6527BA99DA5B}" type="parTrans" cxnId="{0D01FF00-A220-41DB-A4BD-819A22EE3CAF}">
      <dgm:prSet/>
      <dgm:spPr/>
      <dgm:t>
        <a:bodyPr/>
        <a:lstStyle/>
        <a:p>
          <a:endParaRPr lang="en-GB" sz="1400">
            <a:latin typeface="Arial" pitchFamily="34" charset="0"/>
            <a:cs typeface="Arial" pitchFamily="34" charset="0"/>
          </a:endParaRPr>
        </a:p>
      </dgm:t>
    </dgm:pt>
    <dgm:pt modelId="{677BE969-DF21-4A4D-BBDB-D5544AD9D6E6}" type="sibTrans" cxnId="{0D01FF00-A220-41DB-A4BD-819A22EE3CAF}">
      <dgm:prSet/>
      <dgm:spPr/>
      <dgm:t>
        <a:bodyPr/>
        <a:lstStyle/>
        <a:p>
          <a:endParaRPr lang="en-GB" sz="1400">
            <a:latin typeface="Arial" pitchFamily="34" charset="0"/>
            <a:cs typeface="Arial" pitchFamily="34" charset="0"/>
          </a:endParaRPr>
        </a:p>
      </dgm:t>
    </dgm:pt>
    <dgm:pt modelId="{8DFEC35B-3BEC-420E-A320-9EE2F39890B3}">
      <dgm:prSet custT="1"/>
      <dgm:spPr>
        <a:solidFill>
          <a:srgbClr val="92D050">
            <a:alpha val="90000"/>
          </a:srgbClr>
        </a:solidFill>
      </dgm:spPr>
      <dgm:t>
        <a:bodyPr/>
        <a:lstStyle/>
        <a:p>
          <a:r>
            <a:rPr lang="en-GB" sz="2000" dirty="0" smtClean="0">
              <a:latin typeface="Arial" pitchFamily="34" charset="0"/>
              <a:cs typeface="Arial" pitchFamily="34" charset="0"/>
            </a:rPr>
            <a:t>NAAT</a:t>
          </a:r>
        </a:p>
        <a:p>
          <a:r>
            <a:rPr lang="en-GB" sz="2000" dirty="0" smtClean="0">
              <a:latin typeface="Arial" pitchFamily="34" charset="0"/>
              <a:cs typeface="Arial" pitchFamily="34" charset="0"/>
            </a:rPr>
            <a:t>(PCR)</a:t>
          </a:r>
          <a:endParaRPr lang="en-GB" sz="2000" dirty="0">
            <a:latin typeface="Arial" pitchFamily="34" charset="0"/>
            <a:cs typeface="Arial" pitchFamily="34" charset="0"/>
          </a:endParaRPr>
        </a:p>
      </dgm:t>
    </dgm:pt>
    <dgm:pt modelId="{5C91092A-2790-43CE-8FDC-AD76DD9D03ED}" type="parTrans" cxnId="{720E8813-088D-4037-9D0E-44273A3229DA}">
      <dgm:prSet/>
      <dgm:spPr/>
      <dgm:t>
        <a:bodyPr/>
        <a:lstStyle/>
        <a:p>
          <a:endParaRPr lang="en-GB" sz="1400">
            <a:latin typeface="Arial" pitchFamily="34" charset="0"/>
            <a:cs typeface="Arial" pitchFamily="34" charset="0"/>
          </a:endParaRPr>
        </a:p>
      </dgm:t>
    </dgm:pt>
    <dgm:pt modelId="{3144187A-BDE3-403E-B3D6-A92F1719A662}" type="sibTrans" cxnId="{720E8813-088D-4037-9D0E-44273A3229DA}">
      <dgm:prSet/>
      <dgm:spPr/>
      <dgm:t>
        <a:bodyPr/>
        <a:lstStyle/>
        <a:p>
          <a:endParaRPr lang="en-GB" sz="1400">
            <a:latin typeface="Arial" pitchFamily="34" charset="0"/>
            <a:cs typeface="Arial" pitchFamily="34" charset="0"/>
          </a:endParaRPr>
        </a:p>
      </dgm:t>
    </dgm:pt>
    <dgm:pt modelId="{3759286C-E15D-4C12-B73B-A819C3C7CBEA}" type="pres">
      <dgm:prSet presAssocID="{C04F16DF-A704-4FE8-8035-D4484B5EACB1}" presName="hierChild1" presStyleCnt="0">
        <dgm:presLayoutVars>
          <dgm:chPref val="1"/>
          <dgm:dir/>
          <dgm:animOne val="branch"/>
          <dgm:animLvl val="lvl"/>
          <dgm:resizeHandles/>
        </dgm:presLayoutVars>
      </dgm:prSet>
      <dgm:spPr/>
      <dgm:t>
        <a:bodyPr/>
        <a:lstStyle/>
        <a:p>
          <a:endParaRPr lang="en-GB"/>
        </a:p>
      </dgm:t>
    </dgm:pt>
    <dgm:pt modelId="{7378522C-7067-48AA-BDC2-212B110B9FDD}" type="pres">
      <dgm:prSet presAssocID="{7B09EF90-14C5-4316-9E38-1540CED63A17}" presName="hierRoot1" presStyleCnt="0"/>
      <dgm:spPr/>
    </dgm:pt>
    <dgm:pt modelId="{974C8002-672D-4786-90F5-F94F1B5316AF}" type="pres">
      <dgm:prSet presAssocID="{7B09EF90-14C5-4316-9E38-1540CED63A17}" presName="composite" presStyleCnt="0"/>
      <dgm:spPr/>
    </dgm:pt>
    <dgm:pt modelId="{F806D899-A44C-4F7D-B10F-CE09750737FC}" type="pres">
      <dgm:prSet presAssocID="{7B09EF90-14C5-4316-9E38-1540CED63A17}" presName="background" presStyleLbl="node0" presStyleIdx="0" presStyleCnt="1"/>
      <dgm:spPr/>
    </dgm:pt>
    <dgm:pt modelId="{979B5133-EDC5-4ACE-84F0-863D07329E7B}" type="pres">
      <dgm:prSet presAssocID="{7B09EF90-14C5-4316-9E38-1540CED63A17}" presName="text" presStyleLbl="fgAcc0" presStyleIdx="0" presStyleCnt="1" custScaleX="44544" custScaleY="54869">
        <dgm:presLayoutVars>
          <dgm:chPref val="3"/>
        </dgm:presLayoutVars>
      </dgm:prSet>
      <dgm:spPr/>
      <dgm:t>
        <a:bodyPr/>
        <a:lstStyle/>
        <a:p>
          <a:endParaRPr lang="en-GB"/>
        </a:p>
      </dgm:t>
    </dgm:pt>
    <dgm:pt modelId="{A5E4B4D7-0EE2-4799-BE75-732594CB45ED}" type="pres">
      <dgm:prSet presAssocID="{7B09EF90-14C5-4316-9E38-1540CED63A17}" presName="hierChild2" presStyleCnt="0"/>
      <dgm:spPr/>
    </dgm:pt>
    <dgm:pt modelId="{3298F8A9-6038-412D-B490-053939A38F0E}" type="pres">
      <dgm:prSet presAssocID="{128EA9A7-2617-47E6-A0DF-83B3BEA9058B}" presName="Name10" presStyleLbl="parChTrans1D2" presStyleIdx="0" presStyleCnt="2" custSzX="657196" custSzY="477955"/>
      <dgm:spPr/>
      <dgm:t>
        <a:bodyPr/>
        <a:lstStyle/>
        <a:p>
          <a:endParaRPr lang="en-GB"/>
        </a:p>
      </dgm:t>
    </dgm:pt>
    <dgm:pt modelId="{F76FB838-ECB9-47EA-832F-DEB30D0C89A8}" type="pres">
      <dgm:prSet presAssocID="{41E9C8FA-7CBC-4C63-A62B-7E6986B8F2F1}" presName="hierRoot2" presStyleCnt="0"/>
      <dgm:spPr/>
    </dgm:pt>
    <dgm:pt modelId="{5AB806E9-7126-4C54-972C-7EB6BDF2DE60}" type="pres">
      <dgm:prSet presAssocID="{41E9C8FA-7CBC-4C63-A62B-7E6986B8F2F1}" presName="composite2" presStyleCnt="0"/>
      <dgm:spPr/>
    </dgm:pt>
    <dgm:pt modelId="{771BCE44-F585-4ACA-8782-D45236E830F6}" type="pres">
      <dgm:prSet presAssocID="{41E9C8FA-7CBC-4C63-A62B-7E6986B8F2F1}" presName="background2" presStyleLbl="node2" presStyleIdx="0" presStyleCnt="2"/>
      <dgm:spPr/>
    </dgm:pt>
    <dgm:pt modelId="{D47CD6A0-5373-4A24-9255-6F0611033E66}" type="pres">
      <dgm:prSet presAssocID="{41E9C8FA-7CBC-4C63-A62B-7E6986B8F2F1}" presName="text2" presStyleLbl="fgAcc2" presStyleIdx="0" presStyleCnt="2" custScaleX="44544" custScaleY="54869" custLinFactNeighborX="-30767">
        <dgm:presLayoutVars>
          <dgm:chPref val="3"/>
        </dgm:presLayoutVars>
      </dgm:prSet>
      <dgm:spPr/>
      <dgm:t>
        <a:bodyPr/>
        <a:lstStyle/>
        <a:p>
          <a:endParaRPr lang="en-GB"/>
        </a:p>
      </dgm:t>
    </dgm:pt>
    <dgm:pt modelId="{6915F297-1159-40D6-988A-3985290E99DD}" type="pres">
      <dgm:prSet presAssocID="{41E9C8FA-7CBC-4C63-A62B-7E6986B8F2F1}" presName="hierChild3" presStyleCnt="0"/>
      <dgm:spPr/>
    </dgm:pt>
    <dgm:pt modelId="{8F553FE3-ED83-461C-ABE1-387F244E7972}" type="pres">
      <dgm:prSet presAssocID="{4F5E21A9-8D8E-4C5C-A94F-C19ABC95FEDC}" presName="Name17" presStyleLbl="parChTrans1D3" presStyleIdx="0" presStyleCnt="4" custSzX="1971588" custSzY="477955"/>
      <dgm:spPr/>
      <dgm:t>
        <a:bodyPr/>
        <a:lstStyle/>
        <a:p>
          <a:endParaRPr lang="en-GB"/>
        </a:p>
      </dgm:t>
    </dgm:pt>
    <dgm:pt modelId="{85130DC4-0E69-41C0-99EC-745A80B8CBBA}" type="pres">
      <dgm:prSet presAssocID="{966844CE-D17D-4A49-B34D-0ADE2DC5F21F}" presName="hierRoot3" presStyleCnt="0"/>
      <dgm:spPr/>
    </dgm:pt>
    <dgm:pt modelId="{2CAA41F7-558A-4183-B4B3-7094241FCE85}" type="pres">
      <dgm:prSet presAssocID="{966844CE-D17D-4A49-B34D-0ADE2DC5F21F}" presName="composite3" presStyleCnt="0"/>
      <dgm:spPr/>
    </dgm:pt>
    <dgm:pt modelId="{A4D251F5-29C7-4A4A-AECE-6628786988CD}" type="pres">
      <dgm:prSet presAssocID="{966844CE-D17D-4A49-B34D-0ADE2DC5F21F}" presName="background3" presStyleLbl="node3" presStyleIdx="0" presStyleCnt="4"/>
      <dgm:spPr/>
    </dgm:pt>
    <dgm:pt modelId="{78929315-BB7C-490C-BACD-D2042483E6C9}" type="pres">
      <dgm:prSet presAssocID="{966844CE-D17D-4A49-B34D-0ADE2DC5F21F}" presName="text3" presStyleLbl="fgAcc3" presStyleIdx="0" presStyleCnt="4" custScaleX="44544" custScaleY="54869" custLinFactNeighborX="-30767">
        <dgm:presLayoutVars>
          <dgm:chPref val="3"/>
        </dgm:presLayoutVars>
      </dgm:prSet>
      <dgm:spPr/>
      <dgm:t>
        <a:bodyPr/>
        <a:lstStyle/>
        <a:p>
          <a:endParaRPr lang="en-GB"/>
        </a:p>
      </dgm:t>
    </dgm:pt>
    <dgm:pt modelId="{A06A1027-B249-49E4-A41E-DE7FF016AF60}" type="pres">
      <dgm:prSet presAssocID="{966844CE-D17D-4A49-B34D-0ADE2DC5F21F}" presName="hierChild4" presStyleCnt="0"/>
      <dgm:spPr/>
    </dgm:pt>
    <dgm:pt modelId="{D1BD2F01-ABAD-470F-8EA2-52DE16F3F41A}" type="pres">
      <dgm:prSet presAssocID="{BB66D308-3929-433C-A37B-27B993FF64FD}" presName="Name17" presStyleLbl="parChTrans1D3" presStyleIdx="1" presStyleCnt="4" custSzX="657196" custSzY="477955"/>
      <dgm:spPr/>
      <dgm:t>
        <a:bodyPr/>
        <a:lstStyle/>
        <a:p>
          <a:endParaRPr lang="en-GB"/>
        </a:p>
      </dgm:t>
    </dgm:pt>
    <dgm:pt modelId="{1161EBB7-7223-4FCF-BA8A-FED49EB87EE2}" type="pres">
      <dgm:prSet presAssocID="{ADA7BE9A-38FB-47D2-A919-7837BCE30F50}" presName="hierRoot3" presStyleCnt="0"/>
      <dgm:spPr/>
    </dgm:pt>
    <dgm:pt modelId="{A261223B-A5E4-4473-9D59-A271178CCA99}" type="pres">
      <dgm:prSet presAssocID="{ADA7BE9A-38FB-47D2-A919-7837BCE30F50}" presName="composite3" presStyleCnt="0"/>
      <dgm:spPr/>
    </dgm:pt>
    <dgm:pt modelId="{EEB75297-DAB9-4D26-B391-0AB26B54EEF9}" type="pres">
      <dgm:prSet presAssocID="{ADA7BE9A-38FB-47D2-A919-7837BCE30F50}" presName="background3" presStyleLbl="node3" presStyleIdx="1" presStyleCnt="4"/>
      <dgm:spPr/>
    </dgm:pt>
    <dgm:pt modelId="{034A4E82-704E-4218-A46F-340DE0A18729}" type="pres">
      <dgm:prSet presAssocID="{ADA7BE9A-38FB-47D2-A919-7837BCE30F50}" presName="text3" presStyleLbl="fgAcc3" presStyleIdx="1" presStyleCnt="4" custScaleX="50958" custScaleY="54869" custLinFactNeighborX="-30767">
        <dgm:presLayoutVars>
          <dgm:chPref val="3"/>
        </dgm:presLayoutVars>
      </dgm:prSet>
      <dgm:spPr/>
      <dgm:t>
        <a:bodyPr/>
        <a:lstStyle/>
        <a:p>
          <a:endParaRPr lang="en-GB"/>
        </a:p>
      </dgm:t>
    </dgm:pt>
    <dgm:pt modelId="{8300DF6F-ABEF-4626-9D6E-FDC0B18E7A30}" type="pres">
      <dgm:prSet presAssocID="{ADA7BE9A-38FB-47D2-A919-7837BCE30F50}" presName="hierChild4" presStyleCnt="0"/>
      <dgm:spPr/>
    </dgm:pt>
    <dgm:pt modelId="{9DCBAF23-06B2-4285-AFFD-CE3F1820476D}" type="pres">
      <dgm:prSet presAssocID="{0056AA9B-E04E-4BC9-AC51-6527BA99DA5B}" presName="Name17" presStyleLbl="parChTrans1D3" presStyleIdx="2" presStyleCnt="4" custSzX="657196" custSzY="477955"/>
      <dgm:spPr/>
      <dgm:t>
        <a:bodyPr/>
        <a:lstStyle/>
        <a:p>
          <a:endParaRPr lang="en-GB"/>
        </a:p>
      </dgm:t>
    </dgm:pt>
    <dgm:pt modelId="{AB5DF890-A700-474A-BAD1-B45E032E62C8}" type="pres">
      <dgm:prSet presAssocID="{C885B8E0-63B4-469E-9FD6-415E91FE77CD}" presName="hierRoot3" presStyleCnt="0"/>
      <dgm:spPr/>
    </dgm:pt>
    <dgm:pt modelId="{9CA59EB8-1E7D-4022-A4F0-B144C8A8F2D9}" type="pres">
      <dgm:prSet presAssocID="{C885B8E0-63B4-469E-9FD6-415E91FE77CD}" presName="composite3" presStyleCnt="0"/>
      <dgm:spPr/>
    </dgm:pt>
    <dgm:pt modelId="{442B6187-A76E-4C95-9858-F8516401C63E}" type="pres">
      <dgm:prSet presAssocID="{C885B8E0-63B4-469E-9FD6-415E91FE77CD}" presName="background3" presStyleLbl="node3" presStyleIdx="2" presStyleCnt="4"/>
      <dgm:spPr/>
    </dgm:pt>
    <dgm:pt modelId="{5FFB1F9C-99E6-4E6A-91C8-A30F2B048689}" type="pres">
      <dgm:prSet presAssocID="{C885B8E0-63B4-469E-9FD6-415E91FE77CD}" presName="text3" presStyleLbl="fgAcc3" presStyleIdx="2" presStyleCnt="4" custScaleX="44544" custScaleY="54869" custLinFactNeighborX="-30767">
        <dgm:presLayoutVars>
          <dgm:chPref val="3"/>
        </dgm:presLayoutVars>
      </dgm:prSet>
      <dgm:spPr/>
      <dgm:t>
        <a:bodyPr/>
        <a:lstStyle/>
        <a:p>
          <a:endParaRPr lang="en-GB"/>
        </a:p>
      </dgm:t>
    </dgm:pt>
    <dgm:pt modelId="{D616BB4B-096D-4CB9-A5A6-DE4B435BB552}" type="pres">
      <dgm:prSet presAssocID="{C885B8E0-63B4-469E-9FD6-415E91FE77CD}" presName="hierChild4" presStyleCnt="0"/>
      <dgm:spPr/>
    </dgm:pt>
    <dgm:pt modelId="{FEAC3BB6-59FC-4058-B1C3-56E44BB8F174}" type="pres">
      <dgm:prSet presAssocID="{5C91092A-2790-43CE-8FDC-AD76DD9D03ED}" presName="Name17" presStyleLbl="parChTrans1D3" presStyleIdx="3" presStyleCnt="4" custSzX="1971588" custSzY="477955"/>
      <dgm:spPr/>
      <dgm:t>
        <a:bodyPr/>
        <a:lstStyle/>
        <a:p>
          <a:endParaRPr lang="en-GB"/>
        </a:p>
      </dgm:t>
    </dgm:pt>
    <dgm:pt modelId="{684B2F86-611B-4591-9423-83200CDCE084}" type="pres">
      <dgm:prSet presAssocID="{8DFEC35B-3BEC-420E-A320-9EE2F39890B3}" presName="hierRoot3" presStyleCnt="0"/>
      <dgm:spPr/>
    </dgm:pt>
    <dgm:pt modelId="{30F7F5A0-1ADD-42A7-A3EB-1DE5A3F9FBBD}" type="pres">
      <dgm:prSet presAssocID="{8DFEC35B-3BEC-420E-A320-9EE2F39890B3}" presName="composite3" presStyleCnt="0"/>
      <dgm:spPr/>
    </dgm:pt>
    <dgm:pt modelId="{B9197BF5-2D92-48EF-9894-3943F366204F}" type="pres">
      <dgm:prSet presAssocID="{8DFEC35B-3BEC-420E-A320-9EE2F39890B3}" presName="background3" presStyleLbl="node3" presStyleIdx="3" presStyleCnt="4"/>
      <dgm:spPr/>
    </dgm:pt>
    <dgm:pt modelId="{8F36CFAD-91B4-4E60-AE7B-4A861B6175B8}" type="pres">
      <dgm:prSet presAssocID="{8DFEC35B-3BEC-420E-A320-9EE2F39890B3}" presName="text3" presStyleLbl="fgAcc3" presStyleIdx="3" presStyleCnt="4" custScaleX="44544" custScaleY="54869" custLinFactNeighborX="-30767">
        <dgm:presLayoutVars>
          <dgm:chPref val="3"/>
        </dgm:presLayoutVars>
      </dgm:prSet>
      <dgm:spPr/>
      <dgm:t>
        <a:bodyPr/>
        <a:lstStyle/>
        <a:p>
          <a:endParaRPr lang="en-GB"/>
        </a:p>
      </dgm:t>
    </dgm:pt>
    <dgm:pt modelId="{3EF9182E-911E-4586-B400-F28CEABAE14F}" type="pres">
      <dgm:prSet presAssocID="{8DFEC35B-3BEC-420E-A320-9EE2F39890B3}" presName="hierChild4" presStyleCnt="0"/>
      <dgm:spPr/>
    </dgm:pt>
    <dgm:pt modelId="{38003663-5B8E-4310-AC26-A01458270A0D}" type="pres">
      <dgm:prSet presAssocID="{5D85FF92-ECAA-426A-AB26-90F4C4F842DF}" presName="Name10" presStyleLbl="parChTrans1D2" presStyleIdx="1" presStyleCnt="2" custSzX="657196" custSzY="477955"/>
      <dgm:spPr/>
      <dgm:t>
        <a:bodyPr/>
        <a:lstStyle/>
        <a:p>
          <a:endParaRPr lang="en-GB"/>
        </a:p>
      </dgm:t>
    </dgm:pt>
    <dgm:pt modelId="{43EBD096-7ABE-484C-9DB7-83628BECEF97}" type="pres">
      <dgm:prSet presAssocID="{D05B8037-4025-4172-B524-FB006B8E5D06}" presName="hierRoot2" presStyleCnt="0"/>
      <dgm:spPr/>
    </dgm:pt>
    <dgm:pt modelId="{74A41AFF-166F-45C2-9206-602BA34AD88C}" type="pres">
      <dgm:prSet presAssocID="{D05B8037-4025-4172-B524-FB006B8E5D06}" presName="composite2" presStyleCnt="0"/>
      <dgm:spPr/>
    </dgm:pt>
    <dgm:pt modelId="{0AA3B0E0-96A1-44DD-B403-B2F4DC6558E1}" type="pres">
      <dgm:prSet presAssocID="{D05B8037-4025-4172-B524-FB006B8E5D06}" presName="background2" presStyleLbl="node2" presStyleIdx="1" presStyleCnt="2"/>
      <dgm:spPr/>
      <dgm:t>
        <a:bodyPr/>
        <a:lstStyle/>
        <a:p>
          <a:endParaRPr lang="en-GB"/>
        </a:p>
      </dgm:t>
    </dgm:pt>
    <dgm:pt modelId="{2BB1040C-F889-4826-A003-64FA1518ED3E}" type="pres">
      <dgm:prSet presAssocID="{D05B8037-4025-4172-B524-FB006B8E5D06}" presName="text2" presStyleLbl="fgAcc2" presStyleIdx="1" presStyleCnt="2" custScaleX="44544" custScaleY="54869" custLinFactNeighborX="47280">
        <dgm:presLayoutVars>
          <dgm:chPref val="3"/>
        </dgm:presLayoutVars>
      </dgm:prSet>
      <dgm:spPr/>
      <dgm:t>
        <a:bodyPr/>
        <a:lstStyle/>
        <a:p>
          <a:endParaRPr lang="en-GB"/>
        </a:p>
      </dgm:t>
    </dgm:pt>
    <dgm:pt modelId="{EA2F2C6A-4300-4B76-9A1C-1D97071B95BD}" type="pres">
      <dgm:prSet presAssocID="{D05B8037-4025-4172-B524-FB006B8E5D06}" presName="hierChild3" presStyleCnt="0"/>
      <dgm:spPr/>
    </dgm:pt>
  </dgm:ptLst>
  <dgm:cxnLst>
    <dgm:cxn modelId="{0D01FF00-A220-41DB-A4BD-819A22EE3CAF}" srcId="{41E9C8FA-7CBC-4C63-A62B-7E6986B8F2F1}" destId="{C885B8E0-63B4-469E-9FD6-415E91FE77CD}" srcOrd="2" destOrd="0" parTransId="{0056AA9B-E04E-4BC9-AC51-6527BA99DA5B}" sibTransId="{677BE969-DF21-4A4D-BBDB-D5544AD9D6E6}"/>
    <dgm:cxn modelId="{1816795F-C831-4EEA-9726-98EAA3349C87}" srcId="{7B09EF90-14C5-4316-9E38-1540CED63A17}" destId="{D05B8037-4025-4172-B524-FB006B8E5D06}" srcOrd="1" destOrd="0" parTransId="{5D85FF92-ECAA-426A-AB26-90F4C4F842DF}" sibTransId="{54F7DDE0-48AE-4E91-8453-2046DB022548}"/>
    <dgm:cxn modelId="{699FE0D8-699A-1044-BAC5-0A6483D6F0D7}" type="presOf" srcId="{C885B8E0-63B4-469E-9FD6-415E91FE77CD}" destId="{5FFB1F9C-99E6-4E6A-91C8-A30F2B048689}" srcOrd="0" destOrd="0" presId="urn:microsoft.com/office/officeart/2005/8/layout/hierarchy1"/>
    <dgm:cxn modelId="{DAD85997-B223-40C2-BC15-9D0A4909CE79}" srcId="{7B09EF90-14C5-4316-9E38-1540CED63A17}" destId="{41E9C8FA-7CBC-4C63-A62B-7E6986B8F2F1}" srcOrd="0" destOrd="0" parTransId="{128EA9A7-2617-47E6-A0DF-83B3BEA9058B}" sibTransId="{E9484564-832F-475A-B50F-7696BAF87B57}"/>
    <dgm:cxn modelId="{62D48E58-DDDE-4C97-9AB5-E71371D815B3}" srcId="{41E9C8FA-7CBC-4C63-A62B-7E6986B8F2F1}" destId="{ADA7BE9A-38FB-47D2-A919-7837BCE30F50}" srcOrd="1" destOrd="0" parTransId="{BB66D308-3929-433C-A37B-27B993FF64FD}" sibTransId="{9A9292AF-1994-4ECE-B38F-14AB9F773F9C}"/>
    <dgm:cxn modelId="{720E8813-088D-4037-9D0E-44273A3229DA}" srcId="{41E9C8FA-7CBC-4C63-A62B-7E6986B8F2F1}" destId="{8DFEC35B-3BEC-420E-A320-9EE2F39890B3}" srcOrd="3" destOrd="0" parTransId="{5C91092A-2790-43CE-8FDC-AD76DD9D03ED}" sibTransId="{3144187A-BDE3-403E-B3D6-A92F1719A662}"/>
    <dgm:cxn modelId="{6BABD1E2-8D04-4DE7-B5C8-E69938EAAD13}" srcId="{41E9C8FA-7CBC-4C63-A62B-7E6986B8F2F1}" destId="{966844CE-D17D-4A49-B34D-0ADE2DC5F21F}" srcOrd="0" destOrd="0" parTransId="{4F5E21A9-8D8E-4C5C-A94F-C19ABC95FEDC}" sibTransId="{C9115242-4D72-48B7-9BC3-A26012D96917}"/>
    <dgm:cxn modelId="{3EED7A84-0478-284E-9476-7D199692FDB6}" type="presOf" srcId="{128EA9A7-2617-47E6-A0DF-83B3BEA9058B}" destId="{3298F8A9-6038-412D-B490-053939A38F0E}" srcOrd="0" destOrd="0" presId="urn:microsoft.com/office/officeart/2005/8/layout/hierarchy1"/>
    <dgm:cxn modelId="{08C264E2-185A-414F-B046-7DC14BBBB1BC}" type="presOf" srcId="{4F5E21A9-8D8E-4C5C-A94F-C19ABC95FEDC}" destId="{8F553FE3-ED83-461C-ABE1-387F244E7972}" srcOrd="0" destOrd="0" presId="urn:microsoft.com/office/officeart/2005/8/layout/hierarchy1"/>
    <dgm:cxn modelId="{7E592E95-1A1C-6F42-97D3-07D36CFE49D1}" type="presOf" srcId="{ADA7BE9A-38FB-47D2-A919-7837BCE30F50}" destId="{034A4E82-704E-4218-A46F-340DE0A18729}" srcOrd="0" destOrd="0" presId="urn:microsoft.com/office/officeart/2005/8/layout/hierarchy1"/>
    <dgm:cxn modelId="{E9ABE330-0460-6E4F-81C3-695AD044693B}" type="presOf" srcId="{41E9C8FA-7CBC-4C63-A62B-7E6986B8F2F1}" destId="{D47CD6A0-5373-4A24-9255-6F0611033E66}" srcOrd="0" destOrd="0" presId="urn:microsoft.com/office/officeart/2005/8/layout/hierarchy1"/>
    <dgm:cxn modelId="{8FD3EF11-C910-7C4F-B680-139131816204}" type="presOf" srcId="{8DFEC35B-3BEC-420E-A320-9EE2F39890B3}" destId="{8F36CFAD-91B4-4E60-AE7B-4A861B6175B8}" srcOrd="0" destOrd="0" presId="urn:microsoft.com/office/officeart/2005/8/layout/hierarchy1"/>
    <dgm:cxn modelId="{8905BA45-22F0-0947-AEC5-FDBAC339BECA}" type="presOf" srcId="{5C91092A-2790-43CE-8FDC-AD76DD9D03ED}" destId="{FEAC3BB6-59FC-4058-B1C3-56E44BB8F174}" srcOrd="0" destOrd="0" presId="urn:microsoft.com/office/officeart/2005/8/layout/hierarchy1"/>
    <dgm:cxn modelId="{3FFD0073-F40C-4C99-9713-F2E83C00C374}" srcId="{C04F16DF-A704-4FE8-8035-D4484B5EACB1}" destId="{7B09EF90-14C5-4316-9E38-1540CED63A17}" srcOrd="0" destOrd="0" parTransId="{E222ED0C-3F4B-4A7F-84C6-F74FD18F1937}" sibTransId="{4E7C2311-4203-4B40-88AE-8C74350E63F4}"/>
    <dgm:cxn modelId="{3174789C-BA71-6F4B-8BF2-56E5AE3666EE}" type="presOf" srcId="{C04F16DF-A704-4FE8-8035-D4484B5EACB1}" destId="{3759286C-E15D-4C12-B73B-A819C3C7CBEA}" srcOrd="0" destOrd="0" presId="urn:microsoft.com/office/officeart/2005/8/layout/hierarchy1"/>
    <dgm:cxn modelId="{864F9082-F793-5B4F-9EDD-6B43F0779ECC}" type="presOf" srcId="{7B09EF90-14C5-4316-9E38-1540CED63A17}" destId="{979B5133-EDC5-4ACE-84F0-863D07329E7B}" srcOrd="0" destOrd="0" presId="urn:microsoft.com/office/officeart/2005/8/layout/hierarchy1"/>
    <dgm:cxn modelId="{3B9C48F7-5FC1-2D42-B848-1E771B121AFC}" type="presOf" srcId="{BB66D308-3929-433C-A37B-27B993FF64FD}" destId="{D1BD2F01-ABAD-470F-8EA2-52DE16F3F41A}" srcOrd="0" destOrd="0" presId="urn:microsoft.com/office/officeart/2005/8/layout/hierarchy1"/>
    <dgm:cxn modelId="{907A1E41-E263-314A-935D-72116BD476E3}" type="presOf" srcId="{966844CE-D17D-4A49-B34D-0ADE2DC5F21F}" destId="{78929315-BB7C-490C-BACD-D2042483E6C9}" srcOrd="0" destOrd="0" presId="urn:microsoft.com/office/officeart/2005/8/layout/hierarchy1"/>
    <dgm:cxn modelId="{CE83E8FD-E240-1246-93A1-93A6F77686B8}" type="presOf" srcId="{5D85FF92-ECAA-426A-AB26-90F4C4F842DF}" destId="{38003663-5B8E-4310-AC26-A01458270A0D}" srcOrd="0" destOrd="0" presId="urn:microsoft.com/office/officeart/2005/8/layout/hierarchy1"/>
    <dgm:cxn modelId="{ECF02266-E9E2-D647-ABF0-6FD78FB84EF5}" type="presOf" srcId="{0056AA9B-E04E-4BC9-AC51-6527BA99DA5B}" destId="{9DCBAF23-06B2-4285-AFFD-CE3F1820476D}" srcOrd="0" destOrd="0" presId="urn:microsoft.com/office/officeart/2005/8/layout/hierarchy1"/>
    <dgm:cxn modelId="{2BF86D1A-D112-3E46-A5BB-954BF8251797}" type="presOf" srcId="{D05B8037-4025-4172-B524-FB006B8E5D06}" destId="{2BB1040C-F889-4826-A003-64FA1518ED3E}" srcOrd="0" destOrd="0" presId="urn:microsoft.com/office/officeart/2005/8/layout/hierarchy1"/>
    <dgm:cxn modelId="{E81C3568-96DD-8248-999A-2710D31C496F}" type="presParOf" srcId="{3759286C-E15D-4C12-B73B-A819C3C7CBEA}" destId="{7378522C-7067-48AA-BDC2-212B110B9FDD}" srcOrd="0" destOrd="0" presId="urn:microsoft.com/office/officeart/2005/8/layout/hierarchy1"/>
    <dgm:cxn modelId="{5E77517C-B795-7B48-99FD-C62BB5483BF8}" type="presParOf" srcId="{7378522C-7067-48AA-BDC2-212B110B9FDD}" destId="{974C8002-672D-4786-90F5-F94F1B5316AF}" srcOrd="0" destOrd="0" presId="urn:microsoft.com/office/officeart/2005/8/layout/hierarchy1"/>
    <dgm:cxn modelId="{9937819F-0C83-3140-BBFD-7BE74C2577AF}" type="presParOf" srcId="{974C8002-672D-4786-90F5-F94F1B5316AF}" destId="{F806D899-A44C-4F7D-B10F-CE09750737FC}" srcOrd="0" destOrd="0" presId="urn:microsoft.com/office/officeart/2005/8/layout/hierarchy1"/>
    <dgm:cxn modelId="{EE7C2E13-C1CF-CA49-8A10-9167FD53D4A9}" type="presParOf" srcId="{974C8002-672D-4786-90F5-F94F1B5316AF}" destId="{979B5133-EDC5-4ACE-84F0-863D07329E7B}" srcOrd="1" destOrd="0" presId="urn:microsoft.com/office/officeart/2005/8/layout/hierarchy1"/>
    <dgm:cxn modelId="{15D2F0F8-ACEC-7443-BADB-87F511C2523F}" type="presParOf" srcId="{7378522C-7067-48AA-BDC2-212B110B9FDD}" destId="{A5E4B4D7-0EE2-4799-BE75-732594CB45ED}" srcOrd="1" destOrd="0" presId="urn:microsoft.com/office/officeart/2005/8/layout/hierarchy1"/>
    <dgm:cxn modelId="{0F85A7AC-A895-EA4E-8A88-8D1D82395C61}" type="presParOf" srcId="{A5E4B4D7-0EE2-4799-BE75-732594CB45ED}" destId="{3298F8A9-6038-412D-B490-053939A38F0E}" srcOrd="0" destOrd="0" presId="urn:microsoft.com/office/officeart/2005/8/layout/hierarchy1"/>
    <dgm:cxn modelId="{ADAE2E87-378F-E443-B6A6-560B6EA41AC6}" type="presParOf" srcId="{A5E4B4D7-0EE2-4799-BE75-732594CB45ED}" destId="{F76FB838-ECB9-47EA-832F-DEB30D0C89A8}" srcOrd="1" destOrd="0" presId="urn:microsoft.com/office/officeart/2005/8/layout/hierarchy1"/>
    <dgm:cxn modelId="{D79FCEC0-58F1-6C4A-AB36-926BEFEC0EDC}" type="presParOf" srcId="{F76FB838-ECB9-47EA-832F-DEB30D0C89A8}" destId="{5AB806E9-7126-4C54-972C-7EB6BDF2DE60}" srcOrd="0" destOrd="0" presId="urn:microsoft.com/office/officeart/2005/8/layout/hierarchy1"/>
    <dgm:cxn modelId="{F202AEF9-B3D5-334A-8CAE-D44AF5F54A60}" type="presParOf" srcId="{5AB806E9-7126-4C54-972C-7EB6BDF2DE60}" destId="{771BCE44-F585-4ACA-8782-D45236E830F6}" srcOrd="0" destOrd="0" presId="urn:microsoft.com/office/officeart/2005/8/layout/hierarchy1"/>
    <dgm:cxn modelId="{B7EEB81E-73C6-4443-8CF9-51A01861FD33}" type="presParOf" srcId="{5AB806E9-7126-4C54-972C-7EB6BDF2DE60}" destId="{D47CD6A0-5373-4A24-9255-6F0611033E66}" srcOrd="1" destOrd="0" presId="urn:microsoft.com/office/officeart/2005/8/layout/hierarchy1"/>
    <dgm:cxn modelId="{0A0A80CB-1C3E-F24F-8131-2A494875EA81}" type="presParOf" srcId="{F76FB838-ECB9-47EA-832F-DEB30D0C89A8}" destId="{6915F297-1159-40D6-988A-3985290E99DD}" srcOrd="1" destOrd="0" presId="urn:microsoft.com/office/officeart/2005/8/layout/hierarchy1"/>
    <dgm:cxn modelId="{95432522-64EE-3C49-9E08-298E5B3221EC}" type="presParOf" srcId="{6915F297-1159-40D6-988A-3985290E99DD}" destId="{8F553FE3-ED83-461C-ABE1-387F244E7972}" srcOrd="0" destOrd="0" presId="urn:microsoft.com/office/officeart/2005/8/layout/hierarchy1"/>
    <dgm:cxn modelId="{810428D7-3D2A-9C4D-97F9-5AB805EBD4FE}" type="presParOf" srcId="{6915F297-1159-40D6-988A-3985290E99DD}" destId="{85130DC4-0E69-41C0-99EC-745A80B8CBBA}" srcOrd="1" destOrd="0" presId="urn:microsoft.com/office/officeart/2005/8/layout/hierarchy1"/>
    <dgm:cxn modelId="{BF62D489-1976-EB43-A847-19B7EA8CC665}" type="presParOf" srcId="{85130DC4-0E69-41C0-99EC-745A80B8CBBA}" destId="{2CAA41F7-558A-4183-B4B3-7094241FCE85}" srcOrd="0" destOrd="0" presId="urn:microsoft.com/office/officeart/2005/8/layout/hierarchy1"/>
    <dgm:cxn modelId="{9019AC22-5155-9248-89ED-9979ED28FBB6}" type="presParOf" srcId="{2CAA41F7-558A-4183-B4B3-7094241FCE85}" destId="{A4D251F5-29C7-4A4A-AECE-6628786988CD}" srcOrd="0" destOrd="0" presId="urn:microsoft.com/office/officeart/2005/8/layout/hierarchy1"/>
    <dgm:cxn modelId="{B0106005-BD56-974A-ACAC-B6B9EA47EB77}" type="presParOf" srcId="{2CAA41F7-558A-4183-B4B3-7094241FCE85}" destId="{78929315-BB7C-490C-BACD-D2042483E6C9}" srcOrd="1" destOrd="0" presId="urn:microsoft.com/office/officeart/2005/8/layout/hierarchy1"/>
    <dgm:cxn modelId="{26B69C02-E2E2-854D-9D1F-3EE611DE3A79}" type="presParOf" srcId="{85130DC4-0E69-41C0-99EC-745A80B8CBBA}" destId="{A06A1027-B249-49E4-A41E-DE7FF016AF60}" srcOrd="1" destOrd="0" presId="urn:microsoft.com/office/officeart/2005/8/layout/hierarchy1"/>
    <dgm:cxn modelId="{C198B86E-5759-E945-89B6-D0455022B50C}" type="presParOf" srcId="{6915F297-1159-40D6-988A-3985290E99DD}" destId="{D1BD2F01-ABAD-470F-8EA2-52DE16F3F41A}" srcOrd="2" destOrd="0" presId="urn:microsoft.com/office/officeart/2005/8/layout/hierarchy1"/>
    <dgm:cxn modelId="{AB9E46D2-C71A-494D-94EB-D6B752CB28F3}" type="presParOf" srcId="{6915F297-1159-40D6-988A-3985290E99DD}" destId="{1161EBB7-7223-4FCF-BA8A-FED49EB87EE2}" srcOrd="3" destOrd="0" presId="urn:microsoft.com/office/officeart/2005/8/layout/hierarchy1"/>
    <dgm:cxn modelId="{183B319B-6686-8A41-8FD3-F5D9A83DCAB1}" type="presParOf" srcId="{1161EBB7-7223-4FCF-BA8A-FED49EB87EE2}" destId="{A261223B-A5E4-4473-9D59-A271178CCA99}" srcOrd="0" destOrd="0" presId="urn:microsoft.com/office/officeart/2005/8/layout/hierarchy1"/>
    <dgm:cxn modelId="{E0E29FA8-A4DA-D24B-92CF-48E5E74EDC03}" type="presParOf" srcId="{A261223B-A5E4-4473-9D59-A271178CCA99}" destId="{EEB75297-DAB9-4D26-B391-0AB26B54EEF9}" srcOrd="0" destOrd="0" presId="urn:microsoft.com/office/officeart/2005/8/layout/hierarchy1"/>
    <dgm:cxn modelId="{473655C6-239D-F846-894B-DF9AB87DAEEE}" type="presParOf" srcId="{A261223B-A5E4-4473-9D59-A271178CCA99}" destId="{034A4E82-704E-4218-A46F-340DE0A18729}" srcOrd="1" destOrd="0" presId="urn:microsoft.com/office/officeart/2005/8/layout/hierarchy1"/>
    <dgm:cxn modelId="{A9CE035A-D48D-194B-9D02-E025E0064721}" type="presParOf" srcId="{1161EBB7-7223-4FCF-BA8A-FED49EB87EE2}" destId="{8300DF6F-ABEF-4626-9D6E-FDC0B18E7A30}" srcOrd="1" destOrd="0" presId="urn:microsoft.com/office/officeart/2005/8/layout/hierarchy1"/>
    <dgm:cxn modelId="{ECFC6E58-BE94-8149-84B8-67C439FB1223}" type="presParOf" srcId="{6915F297-1159-40D6-988A-3985290E99DD}" destId="{9DCBAF23-06B2-4285-AFFD-CE3F1820476D}" srcOrd="4" destOrd="0" presId="urn:microsoft.com/office/officeart/2005/8/layout/hierarchy1"/>
    <dgm:cxn modelId="{029AB84A-6418-E647-AEB6-2E70D22C2338}" type="presParOf" srcId="{6915F297-1159-40D6-988A-3985290E99DD}" destId="{AB5DF890-A700-474A-BAD1-B45E032E62C8}" srcOrd="5" destOrd="0" presId="urn:microsoft.com/office/officeart/2005/8/layout/hierarchy1"/>
    <dgm:cxn modelId="{19A0D10C-D967-5F46-95A8-BC7569D2B3DE}" type="presParOf" srcId="{AB5DF890-A700-474A-BAD1-B45E032E62C8}" destId="{9CA59EB8-1E7D-4022-A4F0-B144C8A8F2D9}" srcOrd="0" destOrd="0" presId="urn:microsoft.com/office/officeart/2005/8/layout/hierarchy1"/>
    <dgm:cxn modelId="{A6E640A8-A579-C44D-B184-02693C024B75}" type="presParOf" srcId="{9CA59EB8-1E7D-4022-A4F0-B144C8A8F2D9}" destId="{442B6187-A76E-4C95-9858-F8516401C63E}" srcOrd="0" destOrd="0" presId="urn:microsoft.com/office/officeart/2005/8/layout/hierarchy1"/>
    <dgm:cxn modelId="{D66ACC43-6862-7A4B-8ABD-B7597F562DA5}" type="presParOf" srcId="{9CA59EB8-1E7D-4022-A4F0-B144C8A8F2D9}" destId="{5FFB1F9C-99E6-4E6A-91C8-A30F2B048689}" srcOrd="1" destOrd="0" presId="urn:microsoft.com/office/officeart/2005/8/layout/hierarchy1"/>
    <dgm:cxn modelId="{C6EF50AB-127F-4742-A7F0-C1B3ADA600A4}" type="presParOf" srcId="{AB5DF890-A700-474A-BAD1-B45E032E62C8}" destId="{D616BB4B-096D-4CB9-A5A6-DE4B435BB552}" srcOrd="1" destOrd="0" presId="urn:microsoft.com/office/officeart/2005/8/layout/hierarchy1"/>
    <dgm:cxn modelId="{4555363A-884F-B24B-9E7B-B962E8F325E1}" type="presParOf" srcId="{6915F297-1159-40D6-988A-3985290E99DD}" destId="{FEAC3BB6-59FC-4058-B1C3-56E44BB8F174}" srcOrd="6" destOrd="0" presId="urn:microsoft.com/office/officeart/2005/8/layout/hierarchy1"/>
    <dgm:cxn modelId="{CC0880E3-5451-3043-9868-6E51D2839090}" type="presParOf" srcId="{6915F297-1159-40D6-988A-3985290E99DD}" destId="{684B2F86-611B-4591-9423-83200CDCE084}" srcOrd="7" destOrd="0" presId="urn:microsoft.com/office/officeart/2005/8/layout/hierarchy1"/>
    <dgm:cxn modelId="{3A5C6FE1-2E6B-F346-BEAB-77DAFF7AF6A1}" type="presParOf" srcId="{684B2F86-611B-4591-9423-83200CDCE084}" destId="{30F7F5A0-1ADD-42A7-A3EB-1DE5A3F9FBBD}" srcOrd="0" destOrd="0" presId="urn:microsoft.com/office/officeart/2005/8/layout/hierarchy1"/>
    <dgm:cxn modelId="{44BD5AA5-1FF7-6A4E-834B-67C505004439}" type="presParOf" srcId="{30F7F5A0-1ADD-42A7-A3EB-1DE5A3F9FBBD}" destId="{B9197BF5-2D92-48EF-9894-3943F366204F}" srcOrd="0" destOrd="0" presId="urn:microsoft.com/office/officeart/2005/8/layout/hierarchy1"/>
    <dgm:cxn modelId="{0068755C-71CF-0048-BE43-B758C019D534}" type="presParOf" srcId="{30F7F5A0-1ADD-42A7-A3EB-1DE5A3F9FBBD}" destId="{8F36CFAD-91B4-4E60-AE7B-4A861B6175B8}" srcOrd="1" destOrd="0" presId="urn:microsoft.com/office/officeart/2005/8/layout/hierarchy1"/>
    <dgm:cxn modelId="{85E965C4-4FF1-DF4C-91A6-09C231381A81}" type="presParOf" srcId="{684B2F86-611B-4591-9423-83200CDCE084}" destId="{3EF9182E-911E-4586-B400-F28CEABAE14F}" srcOrd="1" destOrd="0" presId="urn:microsoft.com/office/officeart/2005/8/layout/hierarchy1"/>
    <dgm:cxn modelId="{3FF922F4-0B8D-9541-BDC4-FFF4FC127834}" type="presParOf" srcId="{A5E4B4D7-0EE2-4799-BE75-732594CB45ED}" destId="{38003663-5B8E-4310-AC26-A01458270A0D}" srcOrd="2" destOrd="0" presId="urn:microsoft.com/office/officeart/2005/8/layout/hierarchy1"/>
    <dgm:cxn modelId="{307845C0-0809-5743-AA4B-1A21FE75119F}" type="presParOf" srcId="{A5E4B4D7-0EE2-4799-BE75-732594CB45ED}" destId="{43EBD096-7ABE-484C-9DB7-83628BECEF97}" srcOrd="3" destOrd="0" presId="urn:microsoft.com/office/officeart/2005/8/layout/hierarchy1"/>
    <dgm:cxn modelId="{F43821F6-D2BE-F345-A8C0-814709D66163}" type="presParOf" srcId="{43EBD096-7ABE-484C-9DB7-83628BECEF97}" destId="{74A41AFF-166F-45C2-9206-602BA34AD88C}" srcOrd="0" destOrd="0" presId="urn:microsoft.com/office/officeart/2005/8/layout/hierarchy1"/>
    <dgm:cxn modelId="{48E4656C-3B76-4D47-989D-45EB1C479142}" type="presParOf" srcId="{74A41AFF-166F-45C2-9206-602BA34AD88C}" destId="{0AA3B0E0-96A1-44DD-B403-B2F4DC6558E1}" srcOrd="0" destOrd="0" presId="urn:microsoft.com/office/officeart/2005/8/layout/hierarchy1"/>
    <dgm:cxn modelId="{676BFFFB-F83A-844F-A14E-2164AD353B26}" type="presParOf" srcId="{74A41AFF-166F-45C2-9206-602BA34AD88C}" destId="{2BB1040C-F889-4826-A003-64FA1518ED3E}" srcOrd="1" destOrd="0" presId="urn:microsoft.com/office/officeart/2005/8/layout/hierarchy1"/>
    <dgm:cxn modelId="{FF6C0502-524F-C147-B8DE-53E6ECEFB460}" type="presParOf" srcId="{43EBD096-7ABE-484C-9DB7-83628BECEF97}" destId="{EA2F2C6A-4300-4B76-9A1C-1D97071B95B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92F491-B09A-45FD-BFEE-CEDFCF7D69CA}" type="doc">
      <dgm:prSet loTypeId="urn:microsoft.com/office/officeart/2005/8/layout/radial1" loCatId="cycle" qsTypeId="urn:microsoft.com/office/officeart/2005/8/quickstyle/3d3" qsCatId="3D" csTypeId="urn:microsoft.com/office/officeart/2005/8/colors/colorful1#1" csCatId="colorful" phldr="1"/>
      <dgm:spPr/>
      <dgm:t>
        <a:bodyPr/>
        <a:lstStyle/>
        <a:p>
          <a:endParaRPr lang="en-GB"/>
        </a:p>
      </dgm:t>
    </dgm:pt>
    <dgm:pt modelId="{8715AFC6-36CD-4620-973E-32392D175DAD}">
      <dgm:prSet phldrT="[Text]" custT="1"/>
      <dgm:spPr>
        <a:solidFill>
          <a:schemeClr val="accent3">
            <a:lumMod val="50000"/>
          </a:schemeClr>
        </a:solidFill>
      </dgm:spPr>
      <dgm:t>
        <a:bodyPr/>
        <a:lstStyle/>
        <a:p>
          <a:r>
            <a:rPr lang="en-GB" sz="1600" b="1" dirty="0" smtClean="0">
              <a:latin typeface="Arial" pitchFamily="34" charset="0"/>
              <a:ea typeface="Verdana" pitchFamily="34" charset="0"/>
              <a:cs typeface="Arial" pitchFamily="34" charset="0"/>
            </a:rPr>
            <a:t>MDR-GNB Toolbox</a:t>
          </a:r>
          <a:endParaRPr lang="en-GB" sz="1600" b="1" dirty="0">
            <a:latin typeface="Arial" pitchFamily="34" charset="0"/>
            <a:ea typeface="Verdana" pitchFamily="34" charset="0"/>
            <a:cs typeface="Arial" pitchFamily="34" charset="0"/>
          </a:endParaRPr>
        </a:p>
      </dgm:t>
    </dgm:pt>
    <dgm:pt modelId="{DB7A71A3-DDBD-48EF-996D-BC3BE3DCD33A}" type="parTrans" cxnId="{658C310A-B2E9-4BE2-A652-B915C043CCB5}">
      <dgm:prSet/>
      <dgm:spPr/>
      <dgm:t>
        <a:bodyPr/>
        <a:lstStyle/>
        <a:p>
          <a:endParaRPr lang="en-GB" sz="1400">
            <a:latin typeface="Verdana" pitchFamily="34" charset="0"/>
            <a:ea typeface="Verdana" pitchFamily="34" charset="0"/>
            <a:cs typeface="Verdana" pitchFamily="34" charset="0"/>
          </a:endParaRPr>
        </a:p>
      </dgm:t>
    </dgm:pt>
    <dgm:pt modelId="{3CB9D06F-3ADF-4737-B446-9C0401E1CD74}" type="sibTrans" cxnId="{658C310A-B2E9-4BE2-A652-B915C043CCB5}">
      <dgm:prSet/>
      <dgm:spPr/>
      <dgm:t>
        <a:bodyPr/>
        <a:lstStyle/>
        <a:p>
          <a:endParaRPr lang="en-GB" sz="1400">
            <a:latin typeface="Verdana" pitchFamily="34" charset="0"/>
            <a:ea typeface="Verdana" pitchFamily="34" charset="0"/>
            <a:cs typeface="Verdana" pitchFamily="34" charset="0"/>
          </a:endParaRPr>
        </a:p>
      </dgm:t>
    </dgm:pt>
    <dgm:pt modelId="{8272ECC6-BC77-4D6B-8347-8F610F8237FF}">
      <dgm:prSet phldrT="[Text]" custT="1"/>
      <dgm:spPr>
        <a:solidFill>
          <a:schemeClr val="tx1"/>
        </a:solidFill>
        <a:ln w="63500">
          <a:solidFill>
            <a:schemeClr val="accent2"/>
          </a:solidFill>
        </a:ln>
      </dgm:spPr>
      <dgm:t>
        <a:bodyPr/>
        <a:lstStyle/>
        <a:p>
          <a:r>
            <a:rPr lang="en-GB" sz="1600" dirty="0" smtClean="0">
              <a:latin typeface="Arial" pitchFamily="34" charset="0"/>
              <a:ea typeface="Verdana" pitchFamily="34" charset="0"/>
              <a:cs typeface="Arial" pitchFamily="34" charset="0"/>
            </a:rPr>
            <a:t>Hand hygiene</a:t>
          </a:r>
          <a:endParaRPr lang="en-GB" sz="1600" dirty="0">
            <a:latin typeface="Arial" pitchFamily="34" charset="0"/>
            <a:ea typeface="Verdana" pitchFamily="34" charset="0"/>
            <a:cs typeface="Arial" pitchFamily="34" charset="0"/>
          </a:endParaRPr>
        </a:p>
      </dgm:t>
    </dgm:pt>
    <dgm:pt modelId="{5C92E9D5-3F9A-48B7-AFFD-FD5BBAF7D360}" type="parTrans" cxnId="{EF86872F-CCCE-4D23-9EE6-68501BF6D0F3}">
      <dgm:prSet custT="1"/>
      <dgm:spPr/>
      <dgm:t>
        <a:bodyPr/>
        <a:lstStyle/>
        <a:p>
          <a:endParaRPr lang="en-GB" sz="100">
            <a:latin typeface="Arial" pitchFamily="34" charset="0"/>
            <a:ea typeface="Verdana" pitchFamily="34" charset="0"/>
            <a:cs typeface="Arial" pitchFamily="34" charset="0"/>
          </a:endParaRPr>
        </a:p>
      </dgm:t>
    </dgm:pt>
    <dgm:pt modelId="{A6864BEE-75DD-42C4-A3AB-ECD657D3DED4}" type="sibTrans" cxnId="{EF86872F-CCCE-4D23-9EE6-68501BF6D0F3}">
      <dgm:prSet/>
      <dgm:spPr/>
      <dgm:t>
        <a:bodyPr/>
        <a:lstStyle/>
        <a:p>
          <a:endParaRPr lang="en-GB" sz="1400">
            <a:latin typeface="Verdana" pitchFamily="34" charset="0"/>
            <a:ea typeface="Verdana" pitchFamily="34" charset="0"/>
            <a:cs typeface="Verdana" pitchFamily="34" charset="0"/>
          </a:endParaRPr>
        </a:p>
      </dgm:t>
    </dgm:pt>
    <dgm:pt modelId="{524186CD-B6C7-431D-81A8-A265F171B424}">
      <dgm:prSet phldrT="[Text]" custT="1"/>
      <dgm:spPr>
        <a:solidFill>
          <a:schemeClr val="tx1"/>
        </a:solidFill>
      </dgm:spPr>
      <dgm:t>
        <a:bodyPr/>
        <a:lstStyle/>
        <a:p>
          <a:r>
            <a:rPr lang="en-GB" sz="1200" dirty="0" smtClean="0">
              <a:latin typeface="Arial" pitchFamily="34" charset="0"/>
              <a:ea typeface="Verdana" pitchFamily="34" charset="0"/>
              <a:cs typeface="Arial" pitchFamily="34" charset="0"/>
            </a:rPr>
            <a:t>Contact precautions</a:t>
          </a:r>
          <a:endParaRPr lang="en-GB" sz="1200" dirty="0">
            <a:latin typeface="Arial" pitchFamily="34" charset="0"/>
            <a:ea typeface="Verdana" pitchFamily="34" charset="0"/>
            <a:cs typeface="Arial" pitchFamily="34" charset="0"/>
          </a:endParaRPr>
        </a:p>
      </dgm:t>
    </dgm:pt>
    <dgm:pt modelId="{B77610A5-4DDC-4EEE-A8DE-B1AC8F25349C}" type="parTrans" cxnId="{C8AB892F-88CD-4081-AF1D-1AC5C71CAB92}">
      <dgm:prSet custT="1"/>
      <dgm:spPr/>
      <dgm:t>
        <a:bodyPr/>
        <a:lstStyle/>
        <a:p>
          <a:endParaRPr lang="en-GB" sz="100">
            <a:latin typeface="Arial" pitchFamily="34" charset="0"/>
            <a:ea typeface="Verdana" pitchFamily="34" charset="0"/>
            <a:cs typeface="Arial" pitchFamily="34" charset="0"/>
          </a:endParaRPr>
        </a:p>
      </dgm:t>
    </dgm:pt>
    <dgm:pt modelId="{E366F979-1B1E-475A-8BB8-423F9BB0D2A6}" type="sibTrans" cxnId="{C8AB892F-88CD-4081-AF1D-1AC5C71CAB92}">
      <dgm:prSet/>
      <dgm:spPr/>
      <dgm:t>
        <a:bodyPr/>
        <a:lstStyle/>
        <a:p>
          <a:endParaRPr lang="en-GB" sz="1400">
            <a:latin typeface="Verdana" pitchFamily="34" charset="0"/>
            <a:ea typeface="Verdana" pitchFamily="34" charset="0"/>
            <a:cs typeface="Verdana" pitchFamily="34" charset="0"/>
          </a:endParaRPr>
        </a:p>
      </dgm:t>
    </dgm:pt>
    <dgm:pt modelId="{CCE1C0B0-DE76-4F28-93F7-6524373D5EF4}">
      <dgm:prSet phldrT="[Text]" custT="1"/>
      <dgm:spPr>
        <a:solidFill>
          <a:schemeClr val="tx1"/>
        </a:solidFill>
      </dgm:spPr>
      <dgm:t>
        <a:bodyPr/>
        <a:lstStyle/>
        <a:p>
          <a:r>
            <a:rPr lang="en-GB" sz="1200" dirty="0" smtClean="0">
              <a:latin typeface="Arial" pitchFamily="34" charset="0"/>
              <a:ea typeface="Verdana" pitchFamily="34" charset="0"/>
              <a:cs typeface="Arial" pitchFamily="34" charset="0"/>
            </a:rPr>
            <a:t>Active screening</a:t>
          </a:r>
          <a:endParaRPr lang="en-GB" sz="1200" dirty="0">
            <a:latin typeface="Arial" pitchFamily="34" charset="0"/>
            <a:ea typeface="Verdana" pitchFamily="34" charset="0"/>
            <a:cs typeface="Arial" pitchFamily="34" charset="0"/>
          </a:endParaRPr>
        </a:p>
      </dgm:t>
    </dgm:pt>
    <dgm:pt modelId="{8324FD19-721A-48E6-9B7F-C10C2826DCB1}" type="parTrans" cxnId="{866C8899-A799-445D-AA91-65A9285DE251}">
      <dgm:prSet custT="1"/>
      <dgm:spPr/>
      <dgm:t>
        <a:bodyPr/>
        <a:lstStyle/>
        <a:p>
          <a:endParaRPr lang="en-GB" sz="100">
            <a:latin typeface="Arial" pitchFamily="34" charset="0"/>
            <a:ea typeface="Verdana" pitchFamily="34" charset="0"/>
            <a:cs typeface="Arial" pitchFamily="34" charset="0"/>
          </a:endParaRPr>
        </a:p>
      </dgm:t>
    </dgm:pt>
    <dgm:pt modelId="{CDA08381-9A02-453E-B988-6B8DDFBB64CD}" type="sibTrans" cxnId="{866C8899-A799-445D-AA91-65A9285DE251}">
      <dgm:prSet/>
      <dgm:spPr/>
      <dgm:t>
        <a:bodyPr/>
        <a:lstStyle/>
        <a:p>
          <a:endParaRPr lang="en-GB" sz="1400">
            <a:latin typeface="Verdana" pitchFamily="34" charset="0"/>
            <a:ea typeface="Verdana" pitchFamily="34" charset="0"/>
            <a:cs typeface="Verdana" pitchFamily="34" charset="0"/>
          </a:endParaRPr>
        </a:p>
      </dgm:t>
    </dgm:pt>
    <dgm:pt modelId="{EA6DA222-2801-4BDE-96FC-414C08C9BE4B}">
      <dgm:prSet phldrT="[Text]" custT="1"/>
      <dgm:spPr>
        <a:solidFill>
          <a:schemeClr val="tx1"/>
        </a:solidFill>
      </dgm:spPr>
      <dgm:t>
        <a:bodyPr/>
        <a:lstStyle/>
        <a:p>
          <a:r>
            <a:rPr lang="en-GB" sz="1200" dirty="0" smtClean="0">
              <a:latin typeface="Arial" pitchFamily="34" charset="0"/>
              <a:ea typeface="Verdana" pitchFamily="34" charset="0"/>
              <a:cs typeface="Arial" pitchFamily="34" charset="0"/>
            </a:rPr>
            <a:t>Antibiotic stewardship</a:t>
          </a:r>
          <a:endParaRPr lang="en-GB" sz="1200" dirty="0">
            <a:latin typeface="Arial" pitchFamily="34" charset="0"/>
            <a:ea typeface="Verdana" pitchFamily="34" charset="0"/>
            <a:cs typeface="Arial" pitchFamily="34" charset="0"/>
          </a:endParaRPr>
        </a:p>
      </dgm:t>
    </dgm:pt>
    <dgm:pt modelId="{295B469E-CAC4-48A0-ADC6-D65C51EAF43B}" type="parTrans" cxnId="{70CBC78F-FAE6-4EAC-AE2D-8404B1883CA9}">
      <dgm:prSet custT="1"/>
      <dgm:spPr/>
      <dgm:t>
        <a:bodyPr/>
        <a:lstStyle/>
        <a:p>
          <a:endParaRPr lang="en-GB" sz="100">
            <a:latin typeface="Arial" pitchFamily="34" charset="0"/>
            <a:ea typeface="Verdana" pitchFamily="34" charset="0"/>
            <a:cs typeface="Arial" pitchFamily="34" charset="0"/>
          </a:endParaRPr>
        </a:p>
      </dgm:t>
    </dgm:pt>
    <dgm:pt modelId="{62D90F40-0E10-4163-ADCA-A0BF8F889187}" type="sibTrans" cxnId="{70CBC78F-FAE6-4EAC-AE2D-8404B1883CA9}">
      <dgm:prSet/>
      <dgm:spPr/>
      <dgm:t>
        <a:bodyPr/>
        <a:lstStyle/>
        <a:p>
          <a:endParaRPr lang="en-GB" sz="1400">
            <a:latin typeface="Verdana" pitchFamily="34" charset="0"/>
            <a:ea typeface="Verdana" pitchFamily="34" charset="0"/>
            <a:cs typeface="Verdana" pitchFamily="34" charset="0"/>
          </a:endParaRPr>
        </a:p>
      </dgm:t>
    </dgm:pt>
    <dgm:pt modelId="{5E79D641-A8F3-465A-8585-9B054D204568}">
      <dgm:prSet phldrT="[Text]" custT="1"/>
      <dgm:spPr>
        <a:solidFill>
          <a:schemeClr val="tx1"/>
        </a:solidFill>
      </dgm:spPr>
      <dgm:t>
        <a:bodyPr/>
        <a:lstStyle/>
        <a:p>
          <a:r>
            <a:rPr lang="en-GB" sz="1200" dirty="0" smtClean="0">
              <a:latin typeface="Arial" pitchFamily="34" charset="0"/>
              <a:ea typeface="Verdana" pitchFamily="34" charset="0"/>
              <a:cs typeface="Arial" pitchFamily="34" charset="0"/>
            </a:rPr>
            <a:t>Cleaning / disinfection</a:t>
          </a:r>
          <a:endParaRPr lang="en-GB" sz="1200" dirty="0">
            <a:latin typeface="Arial" pitchFamily="34" charset="0"/>
            <a:ea typeface="Verdana" pitchFamily="34" charset="0"/>
            <a:cs typeface="Arial" pitchFamily="34" charset="0"/>
          </a:endParaRPr>
        </a:p>
      </dgm:t>
    </dgm:pt>
    <dgm:pt modelId="{5F7567EC-E434-4278-9430-FFCD43F627BD}" type="parTrans" cxnId="{A6C15010-FAC8-4C88-805F-CBA8C6230987}">
      <dgm:prSet custT="1"/>
      <dgm:spPr/>
      <dgm:t>
        <a:bodyPr/>
        <a:lstStyle/>
        <a:p>
          <a:endParaRPr lang="en-GB" sz="100">
            <a:latin typeface="Arial" pitchFamily="34" charset="0"/>
            <a:ea typeface="Verdana" pitchFamily="34" charset="0"/>
            <a:cs typeface="Arial" pitchFamily="34" charset="0"/>
          </a:endParaRPr>
        </a:p>
      </dgm:t>
    </dgm:pt>
    <dgm:pt modelId="{94916EAA-8A3B-4AED-9B45-6599268B9417}" type="sibTrans" cxnId="{A6C15010-FAC8-4C88-805F-CBA8C6230987}">
      <dgm:prSet/>
      <dgm:spPr/>
      <dgm:t>
        <a:bodyPr/>
        <a:lstStyle/>
        <a:p>
          <a:endParaRPr lang="en-GB" sz="1400">
            <a:latin typeface="Verdana" pitchFamily="34" charset="0"/>
            <a:ea typeface="Verdana" pitchFamily="34" charset="0"/>
            <a:cs typeface="Verdana" pitchFamily="34" charset="0"/>
          </a:endParaRPr>
        </a:p>
      </dgm:t>
    </dgm:pt>
    <dgm:pt modelId="{1DC898E1-3483-45BF-B469-9390DAD40BF2}">
      <dgm:prSet phldrT="[Text]" custT="1"/>
      <dgm:spPr>
        <a:solidFill>
          <a:schemeClr val="bg1">
            <a:lumMod val="50000"/>
          </a:schemeClr>
        </a:solidFill>
      </dgm:spPr>
      <dgm:t>
        <a:bodyPr/>
        <a:lstStyle/>
        <a:p>
          <a:r>
            <a:rPr lang="en-GB" sz="1200" dirty="0" err="1" smtClean="0">
              <a:latin typeface="Arial" pitchFamily="34" charset="0"/>
              <a:ea typeface="Verdana" pitchFamily="34" charset="0"/>
              <a:cs typeface="Arial" pitchFamily="34" charset="0"/>
            </a:rPr>
            <a:t>Cohorting</a:t>
          </a:r>
          <a:r>
            <a:rPr lang="en-GB" sz="1200" dirty="0" smtClean="0">
              <a:latin typeface="Arial" pitchFamily="34" charset="0"/>
              <a:ea typeface="Verdana" pitchFamily="34" charset="0"/>
              <a:cs typeface="Arial" pitchFamily="34" charset="0"/>
            </a:rPr>
            <a:t> staff / patients</a:t>
          </a:r>
          <a:endParaRPr lang="en-GB" sz="1200" dirty="0">
            <a:latin typeface="Arial" pitchFamily="34" charset="0"/>
            <a:ea typeface="Verdana" pitchFamily="34" charset="0"/>
            <a:cs typeface="Arial" pitchFamily="34" charset="0"/>
          </a:endParaRPr>
        </a:p>
      </dgm:t>
    </dgm:pt>
    <dgm:pt modelId="{F7EF704C-7F0C-423B-91C3-C406E2F09E75}" type="parTrans" cxnId="{2DEA5D6D-69AB-4ED6-B535-7693D67DFE6A}">
      <dgm:prSet custT="1"/>
      <dgm:spPr>
        <a:ln>
          <a:solidFill>
            <a:schemeClr val="accent2"/>
          </a:solidFill>
          <a:prstDash val="dash"/>
        </a:ln>
      </dgm:spPr>
      <dgm:t>
        <a:bodyPr/>
        <a:lstStyle/>
        <a:p>
          <a:endParaRPr lang="en-GB" sz="600">
            <a:latin typeface="Arial" pitchFamily="34" charset="0"/>
            <a:ea typeface="Verdana" pitchFamily="34" charset="0"/>
            <a:cs typeface="Arial" pitchFamily="34" charset="0"/>
          </a:endParaRPr>
        </a:p>
      </dgm:t>
    </dgm:pt>
    <dgm:pt modelId="{1BA15873-F536-450F-B037-319CE9AD15EE}" type="sibTrans" cxnId="{2DEA5D6D-69AB-4ED6-B535-7693D67DFE6A}">
      <dgm:prSet/>
      <dgm:spPr/>
      <dgm:t>
        <a:bodyPr/>
        <a:lstStyle/>
        <a:p>
          <a:endParaRPr lang="en-GB" sz="1400">
            <a:latin typeface="Verdana" pitchFamily="34" charset="0"/>
            <a:ea typeface="Verdana" pitchFamily="34" charset="0"/>
            <a:cs typeface="Verdana" pitchFamily="34" charset="0"/>
          </a:endParaRPr>
        </a:p>
      </dgm:t>
    </dgm:pt>
    <dgm:pt modelId="{4E0FB591-084E-44E4-982F-B3DB632290BD}">
      <dgm:prSet phldrT="[Text]" custT="1"/>
      <dgm:spPr>
        <a:solidFill>
          <a:schemeClr val="bg1">
            <a:lumMod val="50000"/>
          </a:schemeClr>
        </a:solidFill>
      </dgm:spPr>
      <dgm:t>
        <a:bodyPr/>
        <a:lstStyle/>
        <a:p>
          <a:r>
            <a:rPr lang="en-GB" sz="1200" dirty="0" smtClean="0">
              <a:latin typeface="Arial" pitchFamily="34" charset="0"/>
              <a:ea typeface="Verdana" pitchFamily="34" charset="0"/>
              <a:cs typeface="Arial" pitchFamily="34" charset="0"/>
            </a:rPr>
            <a:t>Note flagging</a:t>
          </a:r>
          <a:endParaRPr lang="en-GB" sz="1200" dirty="0">
            <a:latin typeface="Arial" pitchFamily="34" charset="0"/>
            <a:ea typeface="Verdana" pitchFamily="34" charset="0"/>
            <a:cs typeface="Arial" pitchFamily="34" charset="0"/>
          </a:endParaRPr>
        </a:p>
      </dgm:t>
    </dgm:pt>
    <dgm:pt modelId="{DFD433B9-07C6-4B21-B9C4-816FCBFA6608}" type="parTrans" cxnId="{7414494E-B782-49ED-A909-CEF92AE8B474}">
      <dgm:prSet custT="1"/>
      <dgm:spPr>
        <a:ln>
          <a:solidFill>
            <a:schemeClr val="accent2"/>
          </a:solidFill>
          <a:prstDash val="dash"/>
        </a:ln>
      </dgm:spPr>
      <dgm:t>
        <a:bodyPr/>
        <a:lstStyle/>
        <a:p>
          <a:endParaRPr lang="en-GB" sz="200">
            <a:latin typeface="Arial" pitchFamily="34" charset="0"/>
            <a:ea typeface="Verdana" pitchFamily="34" charset="0"/>
            <a:cs typeface="Arial" pitchFamily="34" charset="0"/>
          </a:endParaRPr>
        </a:p>
      </dgm:t>
    </dgm:pt>
    <dgm:pt modelId="{381D4F15-E8C6-441C-9727-40562D2BF115}" type="sibTrans" cxnId="{7414494E-B782-49ED-A909-CEF92AE8B474}">
      <dgm:prSet/>
      <dgm:spPr/>
      <dgm:t>
        <a:bodyPr/>
        <a:lstStyle/>
        <a:p>
          <a:endParaRPr lang="en-GB" sz="1400">
            <a:latin typeface="Verdana" pitchFamily="34" charset="0"/>
            <a:ea typeface="Verdana" pitchFamily="34" charset="0"/>
            <a:cs typeface="Verdana" pitchFamily="34" charset="0"/>
          </a:endParaRPr>
        </a:p>
      </dgm:t>
    </dgm:pt>
    <dgm:pt modelId="{2F3D5F60-995D-493A-AB8E-8211A1E937DB}">
      <dgm:prSet phldrT="[Text]" custT="1"/>
      <dgm:spPr>
        <a:solidFill>
          <a:schemeClr val="bg1">
            <a:lumMod val="50000"/>
          </a:schemeClr>
        </a:solidFill>
      </dgm:spPr>
      <dgm:t>
        <a:bodyPr/>
        <a:lstStyle/>
        <a:p>
          <a:r>
            <a:rPr lang="en-GB" sz="1200" dirty="0" smtClean="0">
              <a:latin typeface="Arial" pitchFamily="34" charset="0"/>
              <a:ea typeface="Verdana" pitchFamily="34" charset="0"/>
              <a:cs typeface="Arial" pitchFamily="34" charset="0"/>
            </a:rPr>
            <a:t>HCW screening</a:t>
          </a:r>
          <a:endParaRPr lang="en-GB" sz="1200" dirty="0">
            <a:latin typeface="Arial" pitchFamily="34" charset="0"/>
            <a:ea typeface="Verdana" pitchFamily="34" charset="0"/>
            <a:cs typeface="Arial" pitchFamily="34" charset="0"/>
          </a:endParaRPr>
        </a:p>
      </dgm:t>
    </dgm:pt>
    <dgm:pt modelId="{729817D1-DDE8-49A6-89D2-945592EDE396}" type="parTrans" cxnId="{3E39BDBB-DBF2-426D-9939-47E54CEBD191}">
      <dgm:prSet custT="1"/>
      <dgm:spPr>
        <a:ln>
          <a:solidFill>
            <a:schemeClr val="accent2"/>
          </a:solidFill>
          <a:prstDash val="dash"/>
        </a:ln>
      </dgm:spPr>
      <dgm:t>
        <a:bodyPr/>
        <a:lstStyle/>
        <a:p>
          <a:endParaRPr lang="en-GB" sz="800"/>
        </a:p>
      </dgm:t>
    </dgm:pt>
    <dgm:pt modelId="{758E6241-CA54-490B-9C78-05E77CDDA755}" type="sibTrans" cxnId="{3E39BDBB-DBF2-426D-9939-47E54CEBD191}">
      <dgm:prSet/>
      <dgm:spPr/>
      <dgm:t>
        <a:bodyPr/>
        <a:lstStyle/>
        <a:p>
          <a:endParaRPr lang="en-GB" sz="1600"/>
        </a:p>
      </dgm:t>
    </dgm:pt>
    <dgm:pt modelId="{30B0427D-F77E-4EBB-9690-E3F339F718ED}">
      <dgm:prSet phldrT="[Text]" custT="1"/>
      <dgm:spPr>
        <a:solidFill>
          <a:schemeClr val="bg1">
            <a:lumMod val="50000"/>
          </a:schemeClr>
        </a:solidFill>
      </dgm:spPr>
      <dgm:t>
        <a:bodyPr/>
        <a:lstStyle/>
        <a:p>
          <a:r>
            <a:rPr lang="en-GB" sz="1200" dirty="0" smtClean="0">
              <a:latin typeface="Arial" pitchFamily="34" charset="0"/>
              <a:ea typeface="Verdana" pitchFamily="34" charset="0"/>
              <a:cs typeface="Arial" pitchFamily="34" charset="0"/>
            </a:rPr>
            <a:t>Education</a:t>
          </a:r>
          <a:endParaRPr lang="en-GB" sz="1200" dirty="0">
            <a:latin typeface="Arial" pitchFamily="34" charset="0"/>
            <a:ea typeface="Verdana" pitchFamily="34" charset="0"/>
            <a:cs typeface="Arial" pitchFamily="34" charset="0"/>
          </a:endParaRPr>
        </a:p>
      </dgm:t>
    </dgm:pt>
    <dgm:pt modelId="{B54B3BDF-AD3C-4C1C-9126-E53081C4B6EE}" type="parTrans" cxnId="{C20FDDA5-6920-451F-AAC5-BEBA74AEB85B}">
      <dgm:prSet custT="1"/>
      <dgm:spPr>
        <a:ln>
          <a:solidFill>
            <a:schemeClr val="accent2">
              <a:hueOff val="0"/>
              <a:satOff val="0"/>
              <a:lumOff val="0"/>
            </a:schemeClr>
          </a:solidFill>
          <a:prstDash val="dash"/>
        </a:ln>
      </dgm:spPr>
      <dgm:t>
        <a:bodyPr/>
        <a:lstStyle/>
        <a:p>
          <a:endParaRPr lang="en-GB" sz="400"/>
        </a:p>
      </dgm:t>
    </dgm:pt>
    <dgm:pt modelId="{7A85F858-FEE5-482B-BB60-64B1A39EA05D}" type="sibTrans" cxnId="{C20FDDA5-6920-451F-AAC5-BEBA74AEB85B}">
      <dgm:prSet/>
      <dgm:spPr/>
      <dgm:t>
        <a:bodyPr/>
        <a:lstStyle/>
        <a:p>
          <a:endParaRPr lang="en-GB" sz="1600"/>
        </a:p>
      </dgm:t>
    </dgm:pt>
    <dgm:pt modelId="{172E6AE5-0134-4779-8165-EFF5EB52F991}">
      <dgm:prSet phldrT="[Text]" custT="1"/>
      <dgm:spPr>
        <a:solidFill>
          <a:schemeClr val="bg1">
            <a:lumMod val="50000"/>
          </a:schemeClr>
        </a:solidFill>
      </dgm:spPr>
      <dgm:t>
        <a:bodyPr/>
        <a:lstStyle/>
        <a:p>
          <a:r>
            <a:rPr lang="en-GB" sz="1200" dirty="0" err="1" smtClean="0">
              <a:latin typeface="Arial" pitchFamily="34" charset="0"/>
              <a:ea typeface="Verdana" pitchFamily="34" charset="0"/>
              <a:cs typeface="Arial" pitchFamily="34" charset="0"/>
            </a:rPr>
            <a:t>Env</a:t>
          </a:r>
          <a:r>
            <a:rPr lang="en-GB" sz="1200" dirty="0" smtClean="0">
              <a:latin typeface="Arial" pitchFamily="34" charset="0"/>
              <a:ea typeface="Verdana" pitchFamily="34" charset="0"/>
              <a:cs typeface="Arial" pitchFamily="34" charset="0"/>
            </a:rPr>
            <a:t>. screening</a:t>
          </a:r>
          <a:endParaRPr lang="en-GB" sz="1200" dirty="0">
            <a:latin typeface="Arial" pitchFamily="34" charset="0"/>
            <a:ea typeface="Verdana" pitchFamily="34" charset="0"/>
            <a:cs typeface="Arial" pitchFamily="34" charset="0"/>
          </a:endParaRPr>
        </a:p>
      </dgm:t>
    </dgm:pt>
    <dgm:pt modelId="{C5E0D87E-1CC1-4A3D-9881-1ED07C493769}" type="parTrans" cxnId="{4ADAC36A-1538-4E79-91A1-63FF6812AE90}">
      <dgm:prSet/>
      <dgm:spPr>
        <a:ln>
          <a:solidFill>
            <a:schemeClr val="accent2"/>
          </a:solidFill>
          <a:prstDash val="dash"/>
        </a:ln>
      </dgm:spPr>
      <dgm:t>
        <a:bodyPr/>
        <a:lstStyle/>
        <a:p>
          <a:endParaRPr lang="en-GB"/>
        </a:p>
      </dgm:t>
    </dgm:pt>
    <dgm:pt modelId="{2E30D3CB-6DD1-4196-9D7D-556003FAD13E}" type="sibTrans" cxnId="{4ADAC36A-1538-4E79-91A1-63FF6812AE90}">
      <dgm:prSet/>
      <dgm:spPr/>
      <dgm:t>
        <a:bodyPr/>
        <a:lstStyle/>
        <a:p>
          <a:endParaRPr lang="en-GB"/>
        </a:p>
      </dgm:t>
    </dgm:pt>
    <dgm:pt modelId="{D03877C3-1884-4EF4-85EB-8BD069228909}">
      <dgm:prSet phldrT="[Text]" custT="1"/>
      <dgm:spPr>
        <a:solidFill>
          <a:schemeClr val="bg1">
            <a:lumMod val="50000"/>
          </a:schemeClr>
        </a:solidFill>
      </dgm:spPr>
      <dgm:t>
        <a:bodyPr/>
        <a:lstStyle/>
        <a:p>
          <a:r>
            <a:rPr lang="en-GB" sz="1200" dirty="0" err="1" smtClean="0">
              <a:latin typeface="Arial" pitchFamily="34" charset="0"/>
              <a:ea typeface="Verdana" pitchFamily="34" charset="0"/>
              <a:cs typeface="Arial" pitchFamily="34" charset="0"/>
            </a:rPr>
            <a:t>Decol</a:t>
          </a:r>
          <a:r>
            <a:rPr lang="en-GB" sz="1200" dirty="0" smtClean="0">
              <a:latin typeface="Arial" pitchFamily="34" charset="0"/>
              <a:ea typeface="Verdana" pitchFamily="34" charset="0"/>
              <a:cs typeface="Arial" pitchFamily="34" charset="0"/>
            </a:rPr>
            <a:t>.</a:t>
          </a:r>
          <a:endParaRPr lang="en-GB" sz="1200" dirty="0">
            <a:latin typeface="Arial" pitchFamily="34" charset="0"/>
            <a:ea typeface="Verdana" pitchFamily="34" charset="0"/>
            <a:cs typeface="Arial" pitchFamily="34" charset="0"/>
          </a:endParaRPr>
        </a:p>
      </dgm:t>
    </dgm:pt>
    <dgm:pt modelId="{75C834B3-37A1-4BD1-BF07-2439FF971427}" type="parTrans" cxnId="{C380DB8D-1B6A-4BFD-A275-DF48520A7820}">
      <dgm:prSet/>
      <dgm:spPr>
        <a:ln>
          <a:solidFill>
            <a:schemeClr val="accent2"/>
          </a:solidFill>
          <a:prstDash val="dash"/>
        </a:ln>
      </dgm:spPr>
      <dgm:t>
        <a:bodyPr/>
        <a:lstStyle/>
        <a:p>
          <a:endParaRPr lang="en-GB"/>
        </a:p>
      </dgm:t>
    </dgm:pt>
    <dgm:pt modelId="{982B13C8-8BB8-4C27-A524-A66EE8D3F6D7}" type="sibTrans" cxnId="{C380DB8D-1B6A-4BFD-A275-DF48520A7820}">
      <dgm:prSet/>
      <dgm:spPr/>
      <dgm:t>
        <a:bodyPr/>
        <a:lstStyle/>
        <a:p>
          <a:endParaRPr lang="en-GB"/>
        </a:p>
      </dgm:t>
    </dgm:pt>
    <dgm:pt modelId="{A49E0152-2DD2-49A2-9CC5-612774D21184}" type="pres">
      <dgm:prSet presAssocID="{4892F491-B09A-45FD-BFEE-CEDFCF7D69CA}" presName="cycle" presStyleCnt="0">
        <dgm:presLayoutVars>
          <dgm:chMax val="1"/>
          <dgm:dir/>
          <dgm:animLvl val="ctr"/>
          <dgm:resizeHandles val="exact"/>
        </dgm:presLayoutVars>
      </dgm:prSet>
      <dgm:spPr/>
      <dgm:t>
        <a:bodyPr/>
        <a:lstStyle/>
        <a:p>
          <a:endParaRPr lang="en-GB"/>
        </a:p>
      </dgm:t>
    </dgm:pt>
    <dgm:pt modelId="{8D5BE3AC-461A-4E9C-BBE1-0A9BF9DDA728}" type="pres">
      <dgm:prSet presAssocID="{8715AFC6-36CD-4620-973E-32392D175DAD}" presName="centerShape" presStyleLbl="node0" presStyleIdx="0" presStyleCnt="1" custScaleX="111398" custScaleY="111780" custLinFactNeighborX="-13632"/>
      <dgm:spPr/>
      <dgm:t>
        <a:bodyPr/>
        <a:lstStyle/>
        <a:p>
          <a:endParaRPr lang="en-GB"/>
        </a:p>
      </dgm:t>
    </dgm:pt>
    <dgm:pt modelId="{DB8F51CD-C538-4588-A588-A84B010586D4}" type="pres">
      <dgm:prSet presAssocID="{5C92E9D5-3F9A-48B7-AFFD-FD5BBAF7D360}" presName="Name9" presStyleLbl="parChTrans1D2" presStyleIdx="0" presStyleCnt="11"/>
      <dgm:spPr/>
      <dgm:t>
        <a:bodyPr/>
        <a:lstStyle/>
        <a:p>
          <a:endParaRPr lang="en-GB"/>
        </a:p>
      </dgm:t>
    </dgm:pt>
    <dgm:pt modelId="{CD16E292-EBF1-4852-8449-B8A883995D41}" type="pres">
      <dgm:prSet presAssocID="{5C92E9D5-3F9A-48B7-AFFD-FD5BBAF7D360}" presName="connTx" presStyleLbl="parChTrans1D2" presStyleIdx="0" presStyleCnt="11"/>
      <dgm:spPr/>
      <dgm:t>
        <a:bodyPr/>
        <a:lstStyle/>
        <a:p>
          <a:endParaRPr lang="en-GB"/>
        </a:p>
      </dgm:t>
    </dgm:pt>
    <dgm:pt modelId="{AFABF447-E48A-423B-B49F-6EA32EBB3358}" type="pres">
      <dgm:prSet presAssocID="{8272ECC6-BC77-4D6B-8347-8F610F8237FF}" presName="node" presStyleLbl="node1" presStyleIdx="0" presStyleCnt="11" custScaleX="152205" custScaleY="140148" custRadScaleRad="99164" custRadScaleInc="-43776">
        <dgm:presLayoutVars>
          <dgm:bulletEnabled val="1"/>
        </dgm:presLayoutVars>
      </dgm:prSet>
      <dgm:spPr/>
      <dgm:t>
        <a:bodyPr/>
        <a:lstStyle/>
        <a:p>
          <a:endParaRPr lang="en-GB"/>
        </a:p>
      </dgm:t>
    </dgm:pt>
    <dgm:pt modelId="{6D54B6E2-7739-424F-AD0F-5C0CCB7D7C11}" type="pres">
      <dgm:prSet presAssocID="{5F7567EC-E434-4278-9430-FFCD43F627BD}" presName="Name9" presStyleLbl="parChTrans1D2" presStyleIdx="1" presStyleCnt="11"/>
      <dgm:spPr/>
      <dgm:t>
        <a:bodyPr/>
        <a:lstStyle/>
        <a:p>
          <a:endParaRPr lang="en-GB"/>
        </a:p>
      </dgm:t>
    </dgm:pt>
    <dgm:pt modelId="{8CC5B607-0528-4753-B71B-C47E55CDE24D}" type="pres">
      <dgm:prSet presAssocID="{5F7567EC-E434-4278-9430-FFCD43F627BD}" presName="connTx" presStyleLbl="parChTrans1D2" presStyleIdx="1" presStyleCnt="11"/>
      <dgm:spPr/>
      <dgm:t>
        <a:bodyPr/>
        <a:lstStyle/>
        <a:p>
          <a:endParaRPr lang="en-GB"/>
        </a:p>
      </dgm:t>
    </dgm:pt>
    <dgm:pt modelId="{F742DEE1-3A8E-4ACB-8223-B85092990354}" type="pres">
      <dgm:prSet presAssocID="{5E79D641-A8F3-465A-8585-9B054D204568}" presName="node" presStyleLbl="node1" presStyleIdx="1" presStyleCnt="11" custScaleX="114445" custScaleY="114445" custRadScaleRad="74820" custRadScaleInc="-13908">
        <dgm:presLayoutVars>
          <dgm:bulletEnabled val="1"/>
        </dgm:presLayoutVars>
      </dgm:prSet>
      <dgm:spPr/>
      <dgm:t>
        <a:bodyPr/>
        <a:lstStyle/>
        <a:p>
          <a:endParaRPr lang="en-GB"/>
        </a:p>
      </dgm:t>
    </dgm:pt>
    <dgm:pt modelId="{448BC795-2B71-4D53-89F4-C8C4F00A8740}" type="pres">
      <dgm:prSet presAssocID="{729817D1-DDE8-49A6-89D2-945592EDE396}" presName="Name9" presStyleLbl="parChTrans1D2" presStyleIdx="2" presStyleCnt="11"/>
      <dgm:spPr/>
      <dgm:t>
        <a:bodyPr/>
        <a:lstStyle/>
        <a:p>
          <a:endParaRPr lang="en-GB"/>
        </a:p>
      </dgm:t>
    </dgm:pt>
    <dgm:pt modelId="{D2C82444-4781-471A-B305-6DC405DAD0AB}" type="pres">
      <dgm:prSet presAssocID="{729817D1-DDE8-49A6-89D2-945592EDE396}" presName="connTx" presStyleLbl="parChTrans1D2" presStyleIdx="2" presStyleCnt="11"/>
      <dgm:spPr/>
      <dgm:t>
        <a:bodyPr/>
        <a:lstStyle/>
        <a:p>
          <a:endParaRPr lang="en-GB"/>
        </a:p>
      </dgm:t>
    </dgm:pt>
    <dgm:pt modelId="{09E20101-E01D-44D7-A5E2-CBAFA2BAA369}" type="pres">
      <dgm:prSet presAssocID="{2F3D5F60-995D-493A-AB8E-8211A1E937DB}" presName="node" presStyleLbl="node1" presStyleIdx="2" presStyleCnt="11" custScaleX="114445" custScaleY="114445" custRadScaleRad="142223" custRadScaleInc="-30292">
        <dgm:presLayoutVars>
          <dgm:bulletEnabled val="1"/>
        </dgm:presLayoutVars>
      </dgm:prSet>
      <dgm:spPr/>
      <dgm:t>
        <a:bodyPr/>
        <a:lstStyle/>
        <a:p>
          <a:endParaRPr lang="en-GB"/>
        </a:p>
      </dgm:t>
    </dgm:pt>
    <dgm:pt modelId="{87EBF4B6-5A60-49E3-BAE3-9569A8941223}" type="pres">
      <dgm:prSet presAssocID="{75C834B3-37A1-4BD1-BF07-2439FF971427}" presName="Name9" presStyleLbl="parChTrans1D2" presStyleIdx="3" presStyleCnt="11"/>
      <dgm:spPr/>
      <dgm:t>
        <a:bodyPr/>
        <a:lstStyle/>
        <a:p>
          <a:endParaRPr lang="en-GB"/>
        </a:p>
      </dgm:t>
    </dgm:pt>
    <dgm:pt modelId="{A9BBBB1D-F357-4DFA-8799-2F40A9DBE6CF}" type="pres">
      <dgm:prSet presAssocID="{75C834B3-37A1-4BD1-BF07-2439FF971427}" presName="connTx" presStyleLbl="parChTrans1D2" presStyleIdx="3" presStyleCnt="11"/>
      <dgm:spPr/>
      <dgm:t>
        <a:bodyPr/>
        <a:lstStyle/>
        <a:p>
          <a:endParaRPr lang="en-GB"/>
        </a:p>
      </dgm:t>
    </dgm:pt>
    <dgm:pt modelId="{9C0566EF-5437-4189-A58F-D7ED4475F7E6}" type="pres">
      <dgm:prSet presAssocID="{D03877C3-1884-4EF4-85EB-8BD069228909}" presName="node" presStyleLbl="node1" presStyleIdx="3" presStyleCnt="11" custScaleX="114445" custScaleY="114445" custRadScaleRad="135383" custRadScaleInc="-80750">
        <dgm:presLayoutVars>
          <dgm:bulletEnabled val="1"/>
        </dgm:presLayoutVars>
      </dgm:prSet>
      <dgm:spPr/>
      <dgm:t>
        <a:bodyPr/>
        <a:lstStyle/>
        <a:p>
          <a:endParaRPr lang="en-GB"/>
        </a:p>
      </dgm:t>
    </dgm:pt>
    <dgm:pt modelId="{C7B946FE-59D8-4D12-8C09-BC0537958DAE}" type="pres">
      <dgm:prSet presAssocID="{F7EF704C-7F0C-423B-91C3-C406E2F09E75}" presName="Name9" presStyleLbl="parChTrans1D2" presStyleIdx="4" presStyleCnt="11"/>
      <dgm:spPr/>
      <dgm:t>
        <a:bodyPr/>
        <a:lstStyle/>
        <a:p>
          <a:endParaRPr lang="en-GB"/>
        </a:p>
      </dgm:t>
    </dgm:pt>
    <dgm:pt modelId="{3E6C9985-DBDD-4EED-8D41-8D7A934D85AD}" type="pres">
      <dgm:prSet presAssocID="{F7EF704C-7F0C-423B-91C3-C406E2F09E75}" presName="connTx" presStyleLbl="parChTrans1D2" presStyleIdx="4" presStyleCnt="11"/>
      <dgm:spPr/>
      <dgm:t>
        <a:bodyPr/>
        <a:lstStyle/>
        <a:p>
          <a:endParaRPr lang="en-GB"/>
        </a:p>
      </dgm:t>
    </dgm:pt>
    <dgm:pt modelId="{5CAC3CA5-4D4E-4CD5-B029-F343138D5FD6}" type="pres">
      <dgm:prSet presAssocID="{1DC898E1-3483-45BF-B469-9390DAD40BF2}" presName="node" presStyleLbl="node1" presStyleIdx="4" presStyleCnt="11" custScaleX="114445" custScaleY="114445" custRadScaleRad="145875" custRadScaleInc="-129448">
        <dgm:presLayoutVars>
          <dgm:bulletEnabled val="1"/>
        </dgm:presLayoutVars>
      </dgm:prSet>
      <dgm:spPr/>
      <dgm:t>
        <a:bodyPr/>
        <a:lstStyle/>
        <a:p>
          <a:endParaRPr lang="en-GB"/>
        </a:p>
      </dgm:t>
    </dgm:pt>
    <dgm:pt modelId="{0401F99C-04ED-41B4-8658-7B8E1CC84941}" type="pres">
      <dgm:prSet presAssocID="{DFD433B9-07C6-4B21-B9C4-816FCBFA6608}" presName="Name9" presStyleLbl="parChTrans1D2" presStyleIdx="5" presStyleCnt="11"/>
      <dgm:spPr/>
      <dgm:t>
        <a:bodyPr/>
        <a:lstStyle/>
        <a:p>
          <a:endParaRPr lang="en-GB"/>
        </a:p>
      </dgm:t>
    </dgm:pt>
    <dgm:pt modelId="{12060A79-2244-4244-AA48-F91B8FBCA874}" type="pres">
      <dgm:prSet presAssocID="{DFD433B9-07C6-4B21-B9C4-816FCBFA6608}" presName="connTx" presStyleLbl="parChTrans1D2" presStyleIdx="5" presStyleCnt="11"/>
      <dgm:spPr/>
      <dgm:t>
        <a:bodyPr/>
        <a:lstStyle/>
        <a:p>
          <a:endParaRPr lang="en-GB"/>
        </a:p>
      </dgm:t>
    </dgm:pt>
    <dgm:pt modelId="{D9DC1811-6482-4882-BD97-6C1DF4FB7C5E}" type="pres">
      <dgm:prSet presAssocID="{4E0FB591-084E-44E4-982F-B3DB632290BD}" presName="node" presStyleLbl="node1" presStyleIdx="5" presStyleCnt="11" custScaleX="114445" custScaleY="114445" custRadScaleRad="114401" custRadScaleInc="-168872">
        <dgm:presLayoutVars>
          <dgm:bulletEnabled val="1"/>
        </dgm:presLayoutVars>
      </dgm:prSet>
      <dgm:spPr/>
      <dgm:t>
        <a:bodyPr/>
        <a:lstStyle/>
        <a:p>
          <a:endParaRPr lang="en-GB"/>
        </a:p>
      </dgm:t>
    </dgm:pt>
    <dgm:pt modelId="{94D7B32E-51E5-469E-81C3-B09D2C7CCD65}" type="pres">
      <dgm:prSet presAssocID="{B54B3BDF-AD3C-4C1C-9126-E53081C4B6EE}" presName="Name9" presStyleLbl="parChTrans1D2" presStyleIdx="6" presStyleCnt="11"/>
      <dgm:spPr/>
      <dgm:t>
        <a:bodyPr/>
        <a:lstStyle/>
        <a:p>
          <a:endParaRPr lang="en-GB"/>
        </a:p>
      </dgm:t>
    </dgm:pt>
    <dgm:pt modelId="{3E22750F-2164-4CC6-96AD-91A0A3D037DD}" type="pres">
      <dgm:prSet presAssocID="{B54B3BDF-AD3C-4C1C-9126-E53081C4B6EE}" presName="connTx" presStyleLbl="parChTrans1D2" presStyleIdx="6" presStyleCnt="11"/>
      <dgm:spPr/>
      <dgm:t>
        <a:bodyPr/>
        <a:lstStyle/>
        <a:p>
          <a:endParaRPr lang="en-GB"/>
        </a:p>
      </dgm:t>
    </dgm:pt>
    <dgm:pt modelId="{4725C341-6B0C-4ABF-99AD-5931983A12A4}" type="pres">
      <dgm:prSet presAssocID="{30B0427D-F77E-4EBB-9690-E3F339F718ED}" presName="node" presStyleLbl="node1" presStyleIdx="6" presStyleCnt="11" custScaleX="114445" custScaleY="114445" custRadScaleRad="91472" custRadScaleInc="-149899">
        <dgm:presLayoutVars>
          <dgm:bulletEnabled val="1"/>
        </dgm:presLayoutVars>
      </dgm:prSet>
      <dgm:spPr/>
      <dgm:t>
        <a:bodyPr/>
        <a:lstStyle/>
        <a:p>
          <a:endParaRPr lang="en-GB"/>
        </a:p>
      </dgm:t>
    </dgm:pt>
    <dgm:pt modelId="{3868F5E0-3D5A-4E7C-91D4-012296AD59B3}" type="pres">
      <dgm:prSet presAssocID="{C5E0D87E-1CC1-4A3D-9881-1ED07C493769}" presName="Name9" presStyleLbl="parChTrans1D2" presStyleIdx="7" presStyleCnt="11"/>
      <dgm:spPr/>
      <dgm:t>
        <a:bodyPr/>
        <a:lstStyle/>
        <a:p>
          <a:endParaRPr lang="en-GB"/>
        </a:p>
      </dgm:t>
    </dgm:pt>
    <dgm:pt modelId="{A532EF75-F26C-471F-ADFF-DDB83451C2E4}" type="pres">
      <dgm:prSet presAssocID="{C5E0D87E-1CC1-4A3D-9881-1ED07C493769}" presName="connTx" presStyleLbl="parChTrans1D2" presStyleIdx="7" presStyleCnt="11"/>
      <dgm:spPr/>
      <dgm:t>
        <a:bodyPr/>
        <a:lstStyle/>
        <a:p>
          <a:endParaRPr lang="en-GB"/>
        </a:p>
      </dgm:t>
    </dgm:pt>
    <dgm:pt modelId="{C1BA877E-160B-49D7-ACE8-9733322D575C}" type="pres">
      <dgm:prSet presAssocID="{172E6AE5-0134-4779-8165-EFF5EB52F991}" presName="node" presStyleLbl="node1" presStyleIdx="7" presStyleCnt="11" custScaleX="114445" custScaleY="114445" custRadScaleRad="101984" custRadScaleInc="-95428">
        <dgm:presLayoutVars>
          <dgm:bulletEnabled val="1"/>
        </dgm:presLayoutVars>
      </dgm:prSet>
      <dgm:spPr/>
      <dgm:t>
        <a:bodyPr/>
        <a:lstStyle/>
        <a:p>
          <a:endParaRPr lang="en-GB"/>
        </a:p>
      </dgm:t>
    </dgm:pt>
    <dgm:pt modelId="{421FD191-AC28-4012-8BFC-AAD3D4C0C750}" type="pres">
      <dgm:prSet presAssocID="{B77610A5-4DDC-4EEE-A8DE-B1AC8F25349C}" presName="Name9" presStyleLbl="parChTrans1D2" presStyleIdx="8" presStyleCnt="11"/>
      <dgm:spPr/>
      <dgm:t>
        <a:bodyPr/>
        <a:lstStyle/>
        <a:p>
          <a:endParaRPr lang="en-GB"/>
        </a:p>
      </dgm:t>
    </dgm:pt>
    <dgm:pt modelId="{E8C2D3D2-ED36-4F0D-8D48-2D57758E38D2}" type="pres">
      <dgm:prSet presAssocID="{B77610A5-4DDC-4EEE-A8DE-B1AC8F25349C}" presName="connTx" presStyleLbl="parChTrans1D2" presStyleIdx="8" presStyleCnt="11"/>
      <dgm:spPr/>
      <dgm:t>
        <a:bodyPr/>
        <a:lstStyle/>
        <a:p>
          <a:endParaRPr lang="en-GB"/>
        </a:p>
      </dgm:t>
    </dgm:pt>
    <dgm:pt modelId="{D03D7B20-5052-4A55-A9CD-47AAF7D35EA4}" type="pres">
      <dgm:prSet presAssocID="{524186CD-B6C7-431D-81A8-A265F171B424}" presName="node" presStyleLbl="node1" presStyleIdx="8" presStyleCnt="11" custScaleX="114445" custScaleY="114445" custRadScaleRad="102272" custRadScaleInc="-14011">
        <dgm:presLayoutVars>
          <dgm:bulletEnabled val="1"/>
        </dgm:presLayoutVars>
      </dgm:prSet>
      <dgm:spPr/>
      <dgm:t>
        <a:bodyPr/>
        <a:lstStyle/>
        <a:p>
          <a:endParaRPr lang="en-GB"/>
        </a:p>
      </dgm:t>
    </dgm:pt>
    <dgm:pt modelId="{720E6570-9767-471F-815E-B4D0543DB38A}" type="pres">
      <dgm:prSet presAssocID="{8324FD19-721A-48E6-9B7F-C10C2826DCB1}" presName="Name9" presStyleLbl="parChTrans1D2" presStyleIdx="9" presStyleCnt="11"/>
      <dgm:spPr/>
      <dgm:t>
        <a:bodyPr/>
        <a:lstStyle/>
        <a:p>
          <a:endParaRPr lang="en-GB"/>
        </a:p>
      </dgm:t>
    </dgm:pt>
    <dgm:pt modelId="{F71B67E4-A572-48AD-8A92-C56BFE8B1B0E}" type="pres">
      <dgm:prSet presAssocID="{8324FD19-721A-48E6-9B7F-C10C2826DCB1}" presName="connTx" presStyleLbl="parChTrans1D2" presStyleIdx="9" presStyleCnt="11"/>
      <dgm:spPr/>
      <dgm:t>
        <a:bodyPr/>
        <a:lstStyle/>
        <a:p>
          <a:endParaRPr lang="en-GB"/>
        </a:p>
      </dgm:t>
    </dgm:pt>
    <dgm:pt modelId="{B63D901A-D3CC-4C32-BB43-D8907AFB5273}" type="pres">
      <dgm:prSet presAssocID="{CCE1C0B0-DE76-4F28-93F7-6524373D5EF4}" presName="node" presStyleLbl="node1" presStyleIdx="9" presStyleCnt="11" custScaleX="114445" custScaleY="114445" custRadScaleRad="111676" custRadScaleInc="-13839">
        <dgm:presLayoutVars>
          <dgm:bulletEnabled val="1"/>
        </dgm:presLayoutVars>
      </dgm:prSet>
      <dgm:spPr/>
      <dgm:t>
        <a:bodyPr/>
        <a:lstStyle/>
        <a:p>
          <a:endParaRPr lang="en-GB"/>
        </a:p>
      </dgm:t>
    </dgm:pt>
    <dgm:pt modelId="{23DBB19A-08A9-404C-9A85-907E2DFCBF40}" type="pres">
      <dgm:prSet presAssocID="{295B469E-CAC4-48A0-ADC6-D65C51EAF43B}" presName="Name9" presStyleLbl="parChTrans1D2" presStyleIdx="10" presStyleCnt="11"/>
      <dgm:spPr/>
      <dgm:t>
        <a:bodyPr/>
        <a:lstStyle/>
        <a:p>
          <a:endParaRPr lang="en-GB"/>
        </a:p>
      </dgm:t>
    </dgm:pt>
    <dgm:pt modelId="{FE2B994C-3F60-4D7A-BA7A-AF7D18DD4163}" type="pres">
      <dgm:prSet presAssocID="{295B469E-CAC4-48A0-ADC6-D65C51EAF43B}" presName="connTx" presStyleLbl="parChTrans1D2" presStyleIdx="10" presStyleCnt="11"/>
      <dgm:spPr/>
      <dgm:t>
        <a:bodyPr/>
        <a:lstStyle/>
        <a:p>
          <a:endParaRPr lang="en-GB"/>
        </a:p>
      </dgm:t>
    </dgm:pt>
    <dgm:pt modelId="{2E3885CB-49A2-41CF-8BE0-0102112EC607}" type="pres">
      <dgm:prSet presAssocID="{EA6DA222-2801-4BDE-96FC-414C08C9BE4B}" presName="node" presStyleLbl="node1" presStyleIdx="10" presStyleCnt="11" custScaleX="114445" custScaleY="114445" custRadScaleRad="121409" custRadScaleInc="-35504">
        <dgm:presLayoutVars>
          <dgm:bulletEnabled val="1"/>
        </dgm:presLayoutVars>
      </dgm:prSet>
      <dgm:spPr/>
      <dgm:t>
        <a:bodyPr/>
        <a:lstStyle/>
        <a:p>
          <a:endParaRPr lang="en-GB"/>
        </a:p>
      </dgm:t>
    </dgm:pt>
  </dgm:ptLst>
  <dgm:cxnLst>
    <dgm:cxn modelId="{560E80D2-F7B7-594E-A3A4-ECB0D356D8B0}" type="presOf" srcId="{F7EF704C-7F0C-423B-91C3-C406E2F09E75}" destId="{3E6C9985-DBDD-4EED-8D41-8D7A934D85AD}" srcOrd="1" destOrd="0" presId="urn:microsoft.com/office/officeart/2005/8/layout/radial1"/>
    <dgm:cxn modelId="{0FEAABCF-AA78-444A-9A1E-10A43A4F1DDA}" type="presOf" srcId="{5F7567EC-E434-4278-9430-FFCD43F627BD}" destId="{6D54B6E2-7739-424F-AD0F-5C0CCB7D7C11}" srcOrd="0" destOrd="0" presId="urn:microsoft.com/office/officeart/2005/8/layout/radial1"/>
    <dgm:cxn modelId="{CEC34051-6F60-DC45-9A14-2DEA5892B626}" type="presOf" srcId="{8324FD19-721A-48E6-9B7F-C10C2826DCB1}" destId="{720E6570-9767-471F-815E-B4D0543DB38A}" srcOrd="0" destOrd="0" presId="urn:microsoft.com/office/officeart/2005/8/layout/radial1"/>
    <dgm:cxn modelId="{3DD36F5F-3603-8A43-8768-9588FDE441B8}" type="presOf" srcId="{DFD433B9-07C6-4B21-B9C4-816FCBFA6608}" destId="{12060A79-2244-4244-AA48-F91B8FBCA874}" srcOrd="1" destOrd="0" presId="urn:microsoft.com/office/officeart/2005/8/layout/radial1"/>
    <dgm:cxn modelId="{0B26373D-0373-A241-A01E-E3F12560BC2B}" type="presOf" srcId="{75C834B3-37A1-4BD1-BF07-2439FF971427}" destId="{A9BBBB1D-F357-4DFA-8799-2F40A9DBE6CF}" srcOrd="1" destOrd="0" presId="urn:microsoft.com/office/officeart/2005/8/layout/radial1"/>
    <dgm:cxn modelId="{5E1E0236-7208-FA40-B3B9-3E238AFE6383}" type="presOf" srcId="{2F3D5F60-995D-493A-AB8E-8211A1E937DB}" destId="{09E20101-E01D-44D7-A5E2-CBAFA2BAA369}" srcOrd="0" destOrd="0" presId="urn:microsoft.com/office/officeart/2005/8/layout/radial1"/>
    <dgm:cxn modelId="{CBC7C13D-8B23-3A48-A754-DA4A9C5F2FFF}" type="presOf" srcId="{C5E0D87E-1CC1-4A3D-9881-1ED07C493769}" destId="{3868F5E0-3D5A-4E7C-91D4-012296AD59B3}" srcOrd="0" destOrd="0" presId="urn:microsoft.com/office/officeart/2005/8/layout/radial1"/>
    <dgm:cxn modelId="{7414494E-B782-49ED-A909-CEF92AE8B474}" srcId="{8715AFC6-36CD-4620-973E-32392D175DAD}" destId="{4E0FB591-084E-44E4-982F-B3DB632290BD}" srcOrd="5" destOrd="0" parTransId="{DFD433B9-07C6-4B21-B9C4-816FCBFA6608}" sibTransId="{381D4F15-E8C6-441C-9727-40562D2BF115}"/>
    <dgm:cxn modelId="{E53BDAB2-9533-2C40-9391-98AB5CCAD94E}" type="presOf" srcId="{D03877C3-1884-4EF4-85EB-8BD069228909}" destId="{9C0566EF-5437-4189-A58F-D7ED4475F7E6}" srcOrd="0" destOrd="0" presId="urn:microsoft.com/office/officeart/2005/8/layout/radial1"/>
    <dgm:cxn modelId="{1F185A79-DE5F-0248-8F1D-C53E242383AE}" type="presOf" srcId="{8272ECC6-BC77-4D6B-8347-8F610F8237FF}" destId="{AFABF447-E48A-423B-B49F-6EA32EBB3358}" srcOrd="0" destOrd="0" presId="urn:microsoft.com/office/officeart/2005/8/layout/radial1"/>
    <dgm:cxn modelId="{EFBE1748-19A0-EB49-9830-662EA1E196E7}" type="presOf" srcId="{1DC898E1-3483-45BF-B469-9390DAD40BF2}" destId="{5CAC3CA5-4D4E-4CD5-B029-F343138D5FD6}" srcOrd="0" destOrd="0" presId="urn:microsoft.com/office/officeart/2005/8/layout/radial1"/>
    <dgm:cxn modelId="{3545EC23-D31E-9F4B-9F26-651DF7CD0EC0}" type="presOf" srcId="{729817D1-DDE8-49A6-89D2-945592EDE396}" destId="{448BC795-2B71-4D53-89F4-C8C4F00A8740}" srcOrd="0" destOrd="0" presId="urn:microsoft.com/office/officeart/2005/8/layout/radial1"/>
    <dgm:cxn modelId="{FC665F1B-D8B7-624C-A3E6-AB92C3AA62B5}" type="presOf" srcId="{172E6AE5-0134-4779-8165-EFF5EB52F991}" destId="{C1BA877E-160B-49D7-ACE8-9733322D575C}" srcOrd="0" destOrd="0" presId="urn:microsoft.com/office/officeart/2005/8/layout/radial1"/>
    <dgm:cxn modelId="{A3245B36-164C-E54D-9F5A-B906527A997C}" type="presOf" srcId="{5C92E9D5-3F9A-48B7-AFFD-FD5BBAF7D360}" destId="{DB8F51CD-C538-4588-A588-A84B010586D4}" srcOrd="0" destOrd="0" presId="urn:microsoft.com/office/officeart/2005/8/layout/radial1"/>
    <dgm:cxn modelId="{A6C15010-FAC8-4C88-805F-CBA8C6230987}" srcId="{8715AFC6-36CD-4620-973E-32392D175DAD}" destId="{5E79D641-A8F3-465A-8585-9B054D204568}" srcOrd="1" destOrd="0" parTransId="{5F7567EC-E434-4278-9430-FFCD43F627BD}" sibTransId="{94916EAA-8A3B-4AED-9B45-6599268B9417}"/>
    <dgm:cxn modelId="{0C46CDEE-28D3-2942-BBB4-EF030ED30E04}" type="presOf" srcId="{C5E0D87E-1CC1-4A3D-9881-1ED07C493769}" destId="{A532EF75-F26C-471F-ADFF-DDB83451C2E4}" srcOrd="1" destOrd="0" presId="urn:microsoft.com/office/officeart/2005/8/layout/radial1"/>
    <dgm:cxn modelId="{866C8899-A799-445D-AA91-65A9285DE251}" srcId="{8715AFC6-36CD-4620-973E-32392D175DAD}" destId="{CCE1C0B0-DE76-4F28-93F7-6524373D5EF4}" srcOrd="9" destOrd="0" parTransId="{8324FD19-721A-48E6-9B7F-C10C2826DCB1}" sibTransId="{CDA08381-9A02-453E-B988-6B8DDFBB64CD}"/>
    <dgm:cxn modelId="{55227554-B7B3-F14D-ACE3-68FBCAACDBFF}" type="presOf" srcId="{5C92E9D5-3F9A-48B7-AFFD-FD5BBAF7D360}" destId="{CD16E292-EBF1-4852-8449-B8A883995D41}" srcOrd="1" destOrd="0" presId="urn:microsoft.com/office/officeart/2005/8/layout/radial1"/>
    <dgm:cxn modelId="{AB4E5826-C2D1-904B-B881-B769C7933A5A}" type="presOf" srcId="{DFD433B9-07C6-4B21-B9C4-816FCBFA6608}" destId="{0401F99C-04ED-41B4-8658-7B8E1CC84941}" srcOrd="0" destOrd="0" presId="urn:microsoft.com/office/officeart/2005/8/layout/radial1"/>
    <dgm:cxn modelId="{C8AB892F-88CD-4081-AF1D-1AC5C71CAB92}" srcId="{8715AFC6-36CD-4620-973E-32392D175DAD}" destId="{524186CD-B6C7-431D-81A8-A265F171B424}" srcOrd="8" destOrd="0" parTransId="{B77610A5-4DDC-4EEE-A8DE-B1AC8F25349C}" sibTransId="{E366F979-1B1E-475A-8BB8-423F9BB0D2A6}"/>
    <dgm:cxn modelId="{6848C09C-A69E-7A4F-B593-41F96DFEC2F1}" type="presOf" srcId="{8715AFC6-36CD-4620-973E-32392D175DAD}" destId="{8D5BE3AC-461A-4E9C-BBE1-0A9BF9DDA728}" srcOrd="0" destOrd="0" presId="urn:microsoft.com/office/officeart/2005/8/layout/radial1"/>
    <dgm:cxn modelId="{3AA4503D-C4FE-8E4A-95D5-35A14E927315}" type="presOf" srcId="{EA6DA222-2801-4BDE-96FC-414C08C9BE4B}" destId="{2E3885CB-49A2-41CF-8BE0-0102112EC607}" srcOrd="0" destOrd="0" presId="urn:microsoft.com/office/officeart/2005/8/layout/radial1"/>
    <dgm:cxn modelId="{4ADAC36A-1538-4E79-91A1-63FF6812AE90}" srcId="{8715AFC6-36CD-4620-973E-32392D175DAD}" destId="{172E6AE5-0134-4779-8165-EFF5EB52F991}" srcOrd="7" destOrd="0" parTransId="{C5E0D87E-1CC1-4A3D-9881-1ED07C493769}" sibTransId="{2E30D3CB-6DD1-4196-9D7D-556003FAD13E}"/>
    <dgm:cxn modelId="{F280006C-88DB-F944-9EEB-77893F077999}" type="presOf" srcId="{75C834B3-37A1-4BD1-BF07-2439FF971427}" destId="{87EBF4B6-5A60-49E3-BAE3-9569A8941223}" srcOrd="0" destOrd="0" presId="urn:microsoft.com/office/officeart/2005/8/layout/radial1"/>
    <dgm:cxn modelId="{17997519-73D5-5247-ADD6-C7F46D8FD6FE}" type="presOf" srcId="{B54B3BDF-AD3C-4C1C-9126-E53081C4B6EE}" destId="{3E22750F-2164-4CC6-96AD-91A0A3D037DD}" srcOrd="1" destOrd="0" presId="urn:microsoft.com/office/officeart/2005/8/layout/radial1"/>
    <dgm:cxn modelId="{A9D06E7A-C3AE-BF47-9D71-697CB4A505A3}" type="presOf" srcId="{524186CD-B6C7-431D-81A8-A265F171B424}" destId="{D03D7B20-5052-4A55-A9CD-47AAF7D35EA4}" srcOrd="0" destOrd="0" presId="urn:microsoft.com/office/officeart/2005/8/layout/radial1"/>
    <dgm:cxn modelId="{E12B4C55-6B84-A543-9337-C8BBA766CB6C}" type="presOf" srcId="{CCE1C0B0-DE76-4F28-93F7-6524373D5EF4}" destId="{B63D901A-D3CC-4C32-BB43-D8907AFB5273}" srcOrd="0" destOrd="0" presId="urn:microsoft.com/office/officeart/2005/8/layout/radial1"/>
    <dgm:cxn modelId="{B538D1FA-E6DE-6C4C-8CBF-7BCB850A4C77}" type="presOf" srcId="{8324FD19-721A-48E6-9B7F-C10C2826DCB1}" destId="{F71B67E4-A572-48AD-8A92-C56BFE8B1B0E}" srcOrd="1" destOrd="0" presId="urn:microsoft.com/office/officeart/2005/8/layout/radial1"/>
    <dgm:cxn modelId="{927030C9-A11D-4B45-AEB5-F0FB895454CC}" type="presOf" srcId="{5F7567EC-E434-4278-9430-FFCD43F627BD}" destId="{8CC5B607-0528-4753-B71B-C47E55CDE24D}" srcOrd="1" destOrd="0" presId="urn:microsoft.com/office/officeart/2005/8/layout/radial1"/>
    <dgm:cxn modelId="{3A66AF1E-EBE8-8043-BC66-CE51199BE154}" type="presOf" srcId="{B54B3BDF-AD3C-4C1C-9126-E53081C4B6EE}" destId="{94D7B32E-51E5-469E-81C3-B09D2C7CCD65}" srcOrd="0" destOrd="0" presId="urn:microsoft.com/office/officeart/2005/8/layout/radial1"/>
    <dgm:cxn modelId="{1BA7DB6F-1AE3-4A4D-9A93-8811CBC59170}" type="presOf" srcId="{F7EF704C-7F0C-423B-91C3-C406E2F09E75}" destId="{C7B946FE-59D8-4D12-8C09-BC0537958DAE}" srcOrd="0" destOrd="0" presId="urn:microsoft.com/office/officeart/2005/8/layout/radial1"/>
    <dgm:cxn modelId="{E7D87848-81E6-BE48-A7A7-387CF6F533CE}" type="presOf" srcId="{4892F491-B09A-45FD-BFEE-CEDFCF7D69CA}" destId="{A49E0152-2DD2-49A2-9CC5-612774D21184}" srcOrd="0" destOrd="0" presId="urn:microsoft.com/office/officeart/2005/8/layout/radial1"/>
    <dgm:cxn modelId="{B864E0E7-0417-7548-84CC-B613DF4BF596}" type="presOf" srcId="{729817D1-DDE8-49A6-89D2-945592EDE396}" destId="{D2C82444-4781-471A-B305-6DC405DAD0AB}" srcOrd="1" destOrd="0" presId="urn:microsoft.com/office/officeart/2005/8/layout/radial1"/>
    <dgm:cxn modelId="{2DEA5D6D-69AB-4ED6-B535-7693D67DFE6A}" srcId="{8715AFC6-36CD-4620-973E-32392D175DAD}" destId="{1DC898E1-3483-45BF-B469-9390DAD40BF2}" srcOrd="4" destOrd="0" parTransId="{F7EF704C-7F0C-423B-91C3-C406E2F09E75}" sibTransId="{1BA15873-F536-450F-B037-319CE9AD15EE}"/>
    <dgm:cxn modelId="{C20FDDA5-6920-451F-AAC5-BEBA74AEB85B}" srcId="{8715AFC6-36CD-4620-973E-32392D175DAD}" destId="{30B0427D-F77E-4EBB-9690-E3F339F718ED}" srcOrd="6" destOrd="0" parTransId="{B54B3BDF-AD3C-4C1C-9126-E53081C4B6EE}" sibTransId="{7A85F858-FEE5-482B-BB60-64B1A39EA05D}"/>
    <dgm:cxn modelId="{D96D27AD-9E21-1F4E-A5F0-14946228AC6B}" type="presOf" srcId="{B77610A5-4DDC-4EEE-A8DE-B1AC8F25349C}" destId="{E8C2D3D2-ED36-4F0D-8D48-2D57758E38D2}" srcOrd="1" destOrd="0" presId="urn:microsoft.com/office/officeart/2005/8/layout/radial1"/>
    <dgm:cxn modelId="{72DE2DB7-CA8C-FE42-B219-47EF4EB776F9}" type="presOf" srcId="{B77610A5-4DDC-4EEE-A8DE-B1AC8F25349C}" destId="{421FD191-AC28-4012-8BFC-AAD3D4C0C750}" srcOrd="0" destOrd="0" presId="urn:microsoft.com/office/officeart/2005/8/layout/radial1"/>
    <dgm:cxn modelId="{4C0AAEB0-B2D5-954B-AAEC-30496AACF4EE}" type="presOf" srcId="{5E79D641-A8F3-465A-8585-9B054D204568}" destId="{F742DEE1-3A8E-4ACB-8223-B85092990354}" srcOrd="0" destOrd="0" presId="urn:microsoft.com/office/officeart/2005/8/layout/radial1"/>
    <dgm:cxn modelId="{EF86872F-CCCE-4D23-9EE6-68501BF6D0F3}" srcId="{8715AFC6-36CD-4620-973E-32392D175DAD}" destId="{8272ECC6-BC77-4D6B-8347-8F610F8237FF}" srcOrd="0" destOrd="0" parTransId="{5C92E9D5-3F9A-48B7-AFFD-FD5BBAF7D360}" sibTransId="{A6864BEE-75DD-42C4-A3AB-ECD657D3DED4}"/>
    <dgm:cxn modelId="{2BFF7D1F-8919-C241-BBC1-B0C0B98C1EC0}" type="presOf" srcId="{295B469E-CAC4-48A0-ADC6-D65C51EAF43B}" destId="{FE2B994C-3F60-4D7A-BA7A-AF7D18DD4163}" srcOrd="1" destOrd="0" presId="urn:microsoft.com/office/officeart/2005/8/layout/radial1"/>
    <dgm:cxn modelId="{C380DB8D-1B6A-4BFD-A275-DF48520A7820}" srcId="{8715AFC6-36CD-4620-973E-32392D175DAD}" destId="{D03877C3-1884-4EF4-85EB-8BD069228909}" srcOrd="3" destOrd="0" parTransId="{75C834B3-37A1-4BD1-BF07-2439FF971427}" sibTransId="{982B13C8-8BB8-4C27-A524-A66EE8D3F6D7}"/>
    <dgm:cxn modelId="{B534CE86-40DF-1C40-A386-4CF9BB5036F4}" type="presOf" srcId="{4E0FB591-084E-44E4-982F-B3DB632290BD}" destId="{D9DC1811-6482-4882-BD97-6C1DF4FB7C5E}" srcOrd="0" destOrd="0" presId="urn:microsoft.com/office/officeart/2005/8/layout/radial1"/>
    <dgm:cxn modelId="{658C310A-B2E9-4BE2-A652-B915C043CCB5}" srcId="{4892F491-B09A-45FD-BFEE-CEDFCF7D69CA}" destId="{8715AFC6-36CD-4620-973E-32392D175DAD}" srcOrd="0" destOrd="0" parTransId="{DB7A71A3-DDBD-48EF-996D-BC3BE3DCD33A}" sibTransId="{3CB9D06F-3ADF-4737-B446-9C0401E1CD74}"/>
    <dgm:cxn modelId="{A86026B6-E372-F047-940E-798D3A21BB7F}" type="presOf" srcId="{295B469E-CAC4-48A0-ADC6-D65C51EAF43B}" destId="{23DBB19A-08A9-404C-9A85-907E2DFCBF40}" srcOrd="0" destOrd="0" presId="urn:microsoft.com/office/officeart/2005/8/layout/radial1"/>
    <dgm:cxn modelId="{B28151E6-3F66-324D-8DAB-041E89485FFF}" type="presOf" srcId="{30B0427D-F77E-4EBB-9690-E3F339F718ED}" destId="{4725C341-6B0C-4ABF-99AD-5931983A12A4}" srcOrd="0" destOrd="0" presId="urn:microsoft.com/office/officeart/2005/8/layout/radial1"/>
    <dgm:cxn modelId="{70CBC78F-FAE6-4EAC-AE2D-8404B1883CA9}" srcId="{8715AFC6-36CD-4620-973E-32392D175DAD}" destId="{EA6DA222-2801-4BDE-96FC-414C08C9BE4B}" srcOrd="10" destOrd="0" parTransId="{295B469E-CAC4-48A0-ADC6-D65C51EAF43B}" sibTransId="{62D90F40-0E10-4163-ADCA-A0BF8F889187}"/>
    <dgm:cxn modelId="{3E39BDBB-DBF2-426D-9939-47E54CEBD191}" srcId="{8715AFC6-36CD-4620-973E-32392D175DAD}" destId="{2F3D5F60-995D-493A-AB8E-8211A1E937DB}" srcOrd="2" destOrd="0" parTransId="{729817D1-DDE8-49A6-89D2-945592EDE396}" sibTransId="{758E6241-CA54-490B-9C78-05E77CDDA755}"/>
    <dgm:cxn modelId="{6D16DCB5-01FA-B84B-A356-834838E3B0D0}" type="presParOf" srcId="{A49E0152-2DD2-49A2-9CC5-612774D21184}" destId="{8D5BE3AC-461A-4E9C-BBE1-0A9BF9DDA728}" srcOrd="0" destOrd="0" presId="urn:microsoft.com/office/officeart/2005/8/layout/radial1"/>
    <dgm:cxn modelId="{DACD04C5-6E15-4044-B263-B6C3E102E364}" type="presParOf" srcId="{A49E0152-2DD2-49A2-9CC5-612774D21184}" destId="{DB8F51CD-C538-4588-A588-A84B010586D4}" srcOrd="1" destOrd="0" presId="urn:microsoft.com/office/officeart/2005/8/layout/radial1"/>
    <dgm:cxn modelId="{DA3171F2-A25A-354B-8335-4705E1276C89}" type="presParOf" srcId="{DB8F51CD-C538-4588-A588-A84B010586D4}" destId="{CD16E292-EBF1-4852-8449-B8A883995D41}" srcOrd="0" destOrd="0" presId="urn:microsoft.com/office/officeart/2005/8/layout/radial1"/>
    <dgm:cxn modelId="{FFC0D534-C53F-5342-B637-16862A5051D2}" type="presParOf" srcId="{A49E0152-2DD2-49A2-9CC5-612774D21184}" destId="{AFABF447-E48A-423B-B49F-6EA32EBB3358}" srcOrd="2" destOrd="0" presId="urn:microsoft.com/office/officeart/2005/8/layout/radial1"/>
    <dgm:cxn modelId="{2C41369A-458A-1F49-A0FF-0285E1E68706}" type="presParOf" srcId="{A49E0152-2DD2-49A2-9CC5-612774D21184}" destId="{6D54B6E2-7739-424F-AD0F-5C0CCB7D7C11}" srcOrd="3" destOrd="0" presId="urn:microsoft.com/office/officeart/2005/8/layout/radial1"/>
    <dgm:cxn modelId="{24EF9A5F-3AE0-ED4C-A6CA-60831D327727}" type="presParOf" srcId="{6D54B6E2-7739-424F-AD0F-5C0CCB7D7C11}" destId="{8CC5B607-0528-4753-B71B-C47E55CDE24D}" srcOrd="0" destOrd="0" presId="urn:microsoft.com/office/officeart/2005/8/layout/radial1"/>
    <dgm:cxn modelId="{D5DE8F02-D97C-AE46-A3C5-73CA72FB532B}" type="presParOf" srcId="{A49E0152-2DD2-49A2-9CC5-612774D21184}" destId="{F742DEE1-3A8E-4ACB-8223-B85092990354}" srcOrd="4" destOrd="0" presId="urn:microsoft.com/office/officeart/2005/8/layout/radial1"/>
    <dgm:cxn modelId="{FE86FC9E-0AA7-8B46-8464-2DC3271BE388}" type="presParOf" srcId="{A49E0152-2DD2-49A2-9CC5-612774D21184}" destId="{448BC795-2B71-4D53-89F4-C8C4F00A8740}" srcOrd="5" destOrd="0" presId="urn:microsoft.com/office/officeart/2005/8/layout/radial1"/>
    <dgm:cxn modelId="{20CBED88-8E00-7146-8A66-26DC7411D498}" type="presParOf" srcId="{448BC795-2B71-4D53-89F4-C8C4F00A8740}" destId="{D2C82444-4781-471A-B305-6DC405DAD0AB}" srcOrd="0" destOrd="0" presId="urn:microsoft.com/office/officeart/2005/8/layout/radial1"/>
    <dgm:cxn modelId="{7F5D0623-9483-FF4C-8775-315BDBD2E321}" type="presParOf" srcId="{A49E0152-2DD2-49A2-9CC5-612774D21184}" destId="{09E20101-E01D-44D7-A5E2-CBAFA2BAA369}" srcOrd="6" destOrd="0" presId="urn:microsoft.com/office/officeart/2005/8/layout/radial1"/>
    <dgm:cxn modelId="{31F1B8B3-684A-5343-B5CE-58AB15F61740}" type="presParOf" srcId="{A49E0152-2DD2-49A2-9CC5-612774D21184}" destId="{87EBF4B6-5A60-49E3-BAE3-9569A8941223}" srcOrd="7" destOrd="0" presId="urn:microsoft.com/office/officeart/2005/8/layout/radial1"/>
    <dgm:cxn modelId="{9460CA59-D4A3-944B-9D58-9B70267286D1}" type="presParOf" srcId="{87EBF4B6-5A60-49E3-BAE3-9569A8941223}" destId="{A9BBBB1D-F357-4DFA-8799-2F40A9DBE6CF}" srcOrd="0" destOrd="0" presId="urn:microsoft.com/office/officeart/2005/8/layout/radial1"/>
    <dgm:cxn modelId="{C5875EDB-E2A0-8845-AF68-B83C7D67F060}" type="presParOf" srcId="{A49E0152-2DD2-49A2-9CC5-612774D21184}" destId="{9C0566EF-5437-4189-A58F-D7ED4475F7E6}" srcOrd="8" destOrd="0" presId="urn:microsoft.com/office/officeart/2005/8/layout/radial1"/>
    <dgm:cxn modelId="{BA6A58E8-DF8A-AB4F-A8D3-6D7C2DFFB827}" type="presParOf" srcId="{A49E0152-2DD2-49A2-9CC5-612774D21184}" destId="{C7B946FE-59D8-4D12-8C09-BC0537958DAE}" srcOrd="9" destOrd="0" presId="urn:microsoft.com/office/officeart/2005/8/layout/radial1"/>
    <dgm:cxn modelId="{27307DD7-B67C-134F-8A7F-338A3C3FE84C}" type="presParOf" srcId="{C7B946FE-59D8-4D12-8C09-BC0537958DAE}" destId="{3E6C9985-DBDD-4EED-8D41-8D7A934D85AD}" srcOrd="0" destOrd="0" presId="urn:microsoft.com/office/officeart/2005/8/layout/radial1"/>
    <dgm:cxn modelId="{3B415EE0-6583-434F-B4DA-1C22834F9DB7}" type="presParOf" srcId="{A49E0152-2DD2-49A2-9CC5-612774D21184}" destId="{5CAC3CA5-4D4E-4CD5-B029-F343138D5FD6}" srcOrd="10" destOrd="0" presId="urn:microsoft.com/office/officeart/2005/8/layout/radial1"/>
    <dgm:cxn modelId="{AE1AF31D-BD12-EA4E-A45F-F881FE04854B}" type="presParOf" srcId="{A49E0152-2DD2-49A2-9CC5-612774D21184}" destId="{0401F99C-04ED-41B4-8658-7B8E1CC84941}" srcOrd="11" destOrd="0" presId="urn:microsoft.com/office/officeart/2005/8/layout/radial1"/>
    <dgm:cxn modelId="{3578C8B7-4EB1-2240-96DB-971F1FF62D26}" type="presParOf" srcId="{0401F99C-04ED-41B4-8658-7B8E1CC84941}" destId="{12060A79-2244-4244-AA48-F91B8FBCA874}" srcOrd="0" destOrd="0" presId="urn:microsoft.com/office/officeart/2005/8/layout/radial1"/>
    <dgm:cxn modelId="{2914C756-3740-6646-ADFF-8FE8D5964494}" type="presParOf" srcId="{A49E0152-2DD2-49A2-9CC5-612774D21184}" destId="{D9DC1811-6482-4882-BD97-6C1DF4FB7C5E}" srcOrd="12" destOrd="0" presId="urn:microsoft.com/office/officeart/2005/8/layout/radial1"/>
    <dgm:cxn modelId="{805586F7-F547-1F4B-AA7A-EA10890B404E}" type="presParOf" srcId="{A49E0152-2DD2-49A2-9CC5-612774D21184}" destId="{94D7B32E-51E5-469E-81C3-B09D2C7CCD65}" srcOrd="13" destOrd="0" presId="urn:microsoft.com/office/officeart/2005/8/layout/radial1"/>
    <dgm:cxn modelId="{1E1C1622-4F1D-A548-9DF0-36C1DFDE556C}" type="presParOf" srcId="{94D7B32E-51E5-469E-81C3-B09D2C7CCD65}" destId="{3E22750F-2164-4CC6-96AD-91A0A3D037DD}" srcOrd="0" destOrd="0" presId="urn:microsoft.com/office/officeart/2005/8/layout/radial1"/>
    <dgm:cxn modelId="{36394F70-6BF9-C343-A5EA-BB5E3DC7BBA0}" type="presParOf" srcId="{A49E0152-2DD2-49A2-9CC5-612774D21184}" destId="{4725C341-6B0C-4ABF-99AD-5931983A12A4}" srcOrd="14" destOrd="0" presId="urn:microsoft.com/office/officeart/2005/8/layout/radial1"/>
    <dgm:cxn modelId="{FD03CCA8-D737-564D-89D8-F17422BC1A49}" type="presParOf" srcId="{A49E0152-2DD2-49A2-9CC5-612774D21184}" destId="{3868F5E0-3D5A-4E7C-91D4-012296AD59B3}" srcOrd="15" destOrd="0" presId="urn:microsoft.com/office/officeart/2005/8/layout/radial1"/>
    <dgm:cxn modelId="{C72FB732-622C-6D4A-A80D-6E209C351C5B}" type="presParOf" srcId="{3868F5E0-3D5A-4E7C-91D4-012296AD59B3}" destId="{A532EF75-F26C-471F-ADFF-DDB83451C2E4}" srcOrd="0" destOrd="0" presId="urn:microsoft.com/office/officeart/2005/8/layout/radial1"/>
    <dgm:cxn modelId="{5E6DD0F0-4034-1444-9555-BF8E9881A8D8}" type="presParOf" srcId="{A49E0152-2DD2-49A2-9CC5-612774D21184}" destId="{C1BA877E-160B-49D7-ACE8-9733322D575C}" srcOrd="16" destOrd="0" presId="urn:microsoft.com/office/officeart/2005/8/layout/radial1"/>
    <dgm:cxn modelId="{8F050FAF-B722-3748-99E7-1C894C58DF49}" type="presParOf" srcId="{A49E0152-2DD2-49A2-9CC5-612774D21184}" destId="{421FD191-AC28-4012-8BFC-AAD3D4C0C750}" srcOrd="17" destOrd="0" presId="urn:microsoft.com/office/officeart/2005/8/layout/radial1"/>
    <dgm:cxn modelId="{02B375E0-CF78-8F40-AD25-A74FCEE512C3}" type="presParOf" srcId="{421FD191-AC28-4012-8BFC-AAD3D4C0C750}" destId="{E8C2D3D2-ED36-4F0D-8D48-2D57758E38D2}" srcOrd="0" destOrd="0" presId="urn:microsoft.com/office/officeart/2005/8/layout/radial1"/>
    <dgm:cxn modelId="{6F37D8EE-FEF8-694E-B9FA-5C7A014BAD40}" type="presParOf" srcId="{A49E0152-2DD2-49A2-9CC5-612774D21184}" destId="{D03D7B20-5052-4A55-A9CD-47AAF7D35EA4}" srcOrd="18" destOrd="0" presId="urn:microsoft.com/office/officeart/2005/8/layout/radial1"/>
    <dgm:cxn modelId="{7BFDB1EF-0718-8845-B219-61151D51F92B}" type="presParOf" srcId="{A49E0152-2DD2-49A2-9CC5-612774D21184}" destId="{720E6570-9767-471F-815E-B4D0543DB38A}" srcOrd="19" destOrd="0" presId="urn:microsoft.com/office/officeart/2005/8/layout/radial1"/>
    <dgm:cxn modelId="{641F5868-C7CE-0649-B88B-211D89F26837}" type="presParOf" srcId="{720E6570-9767-471F-815E-B4D0543DB38A}" destId="{F71B67E4-A572-48AD-8A92-C56BFE8B1B0E}" srcOrd="0" destOrd="0" presId="urn:microsoft.com/office/officeart/2005/8/layout/radial1"/>
    <dgm:cxn modelId="{A576F8B6-BDA5-A846-B2A6-AB5D849309EF}" type="presParOf" srcId="{A49E0152-2DD2-49A2-9CC5-612774D21184}" destId="{B63D901A-D3CC-4C32-BB43-D8907AFB5273}" srcOrd="20" destOrd="0" presId="urn:microsoft.com/office/officeart/2005/8/layout/radial1"/>
    <dgm:cxn modelId="{B4C8240D-22A1-E148-AFD1-739301E9FBDA}" type="presParOf" srcId="{A49E0152-2DD2-49A2-9CC5-612774D21184}" destId="{23DBB19A-08A9-404C-9A85-907E2DFCBF40}" srcOrd="21" destOrd="0" presId="urn:microsoft.com/office/officeart/2005/8/layout/radial1"/>
    <dgm:cxn modelId="{D467D358-1230-6B46-84D3-8CED724C3B22}" type="presParOf" srcId="{23DBB19A-08A9-404C-9A85-907E2DFCBF40}" destId="{FE2B994C-3F60-4D7A-BA7A-AF7D18DD4163}" srcOrd="0" destOrd="0" presId="urn:microsoft.com/office/officeart/2005/8/layout/radial1"/>
    <dgm:cxn modelId="{20D21A33-662A-884F-95A7-4B3A0057D9E8}" type="presParOf" srcId="{A49E0152-2DD2-49A2-9CC5-612774D21184}" destId="{2E3885CB-49A2-41CF-8BE0-0102112EC607}" srcOrd="22" destOrd="0" presId="urn:microsoft.com/office/officeart/2005/8/layout/radial1"/>
  </dgm:cxnLst>
  <dgm:bg/>
  <dgm:whole>
    <a:ln w="9525" cap="flat" cmpd="sng" algn="ctr">
      <a:noFill/>
      <a:prstDash val="dash"/>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92F491-B09A-45FD-BFEE-CEDFCF7D69CA}" type="doc">
      <dgm:prSet loTypeId="urn:microsoft.com/office/officeart/2005/8/layout/radial1" loCatId="cycle" qsTypeId="urn:microsoft.com/office/officeart/2005/8/quickstyle/3d3" qsCatId="3D" csTypeId="urn:microsoft.com/office/officeart/2005/8/colors/colorful1#1" csCatId="colorful" phldr="1"/>
      <dgm:spPr/>
      <dgm:t>
        <a:bodyPr/>
        <a:lstStyle/>
        <a:p>
          <a:endParaRPr lang="en-GB"/>
        </a:p>
      </dgm:t>
    </dgm:pt>
    <dgm:pt modelId="{8715AFC6-36CD-4620-973E-32392D175DAD}">
      <dgm:prSet phldrT="[Text]" custT="1"/>
      <dgm:spPr>
        <a:solidFill>
          <a:schemeClr val="accent3">
            <a:lumMod val="50000"/>
          </a:schemeClr>
        </a:solidFill>
      </dgm:spPr>
      <dgm:t>
        <a:bodyPr/>
        <a:lstStyle/>
        <a:p>
          <a:r>
            <a:rPr lang="en-GB" sz="1600" b="1" dirty="0" smtClean="0">
              <a:latin typeface="Arial" pitchFamily="34" charset="0"/>
              <a:ea typeface="Verdana" pitchFamily="34" charset="0"/>
              <a:cs typeface="Arial" pitchFamily="34" charset="0"/>
            </a:rPr>
            <a:t>MDR-GNB Toolbox</a:t>
          </a:r>
          <a:endParaRPr lang="en-GB" sz="1600" b="1" dirty="0">
            <a:latin typeface="Arial" pitchFamily="34" charset="0"/>
            <a:ea typeface="Verdana" pitchFamily="34" charset="0"/>
            <a:cs typeface="Arial" pitchFamily="34" charset="0"/>
          </a:endParaRPr>
        </a:p>
      </dgm:t>
    </dgm:pt>
    <dgm:pt modelId="{DB7A71A3-DDBD-48EF-996D-BC3BE3DCD33A}" type="parTrans" cxnId="{658C310A-B2E9-4BE2-A652-B915C043CCB5}">
      <dgm:prSet/>
      <dgm:spPr/>
      <dgm:t>
        <a:bodyPr/>
        <a:lstStyle/>
        <a:p>
          <a:endParaRPr lang="en-GB" sz="1400">
            <a:latin typeface="Verdana" pitchFamily="34" charset="0"/>
            <a:ea typeface="Verdana" pitchFamily="34" charset="0"/>
            <a:cs typeface="Verdana" pitchFamily="34" charset="0"/>
          </a:endParaRPr>
        </a:p>
      </dgm:t>
    </dgm:pt>
    <dgm:pt modelId="{3CB9D06F-3ADF-4737-B446-9C0401E1CD74}" type="sibTrans" cxnId="{658C310A-B2E9-4BE2-A652-B915C043CCB5}">
      <dgm:prSet/>
      <dgm:spPr/>
      <dgm:t>
        <a:bodyPr/>
        <a:lstStyle/>
        <a:p>
          <a:endParaRPr lang="en-GB" sz="1400">
            <a:latin typeface="Verdana" pitchFamily="34" charset="0"/>
            <a:ea typeface="Verdana" pitchFamily="34" charset="0"/>
            <a:cs typeface="Verdana" pitchFamily="34" charset="0"/>
          </a:endParaRPr>
        </a:p>
      </dgm:t>
    </dgm:pt>
    <dgm:pt modelId="{8272ECC6-BC77-4D6B-8347-8F610F8237FF}">
      <dgm:prSet phldrT="[Text]" custT="1"/>
      <dgm:spPr>
        <a:solidFill>
          <a:schemeClr val="tx1"/>
        </a:solidFill>
      </dgm:spPr>
      <dgm:t>
        <a:bodyPr/>
        <a:lstStyle/>
        <a:p>
          <a:r>
            <a:rPr lang="en-GB" sz="1200" dirty="0" smtClean="0">
              <a:latin typeface="Arial" pitchFamily="34" charset="0"/>
              <a:ea typeface="Verdana" pitchFamily="34" charset="0"/>
              <a:cs typeface="Arial" pitchFamily="34" charset="0"/>
            </a:rPr>
            <a:t>Hand hygiene</a:t>
          </a:r>
          <a:endParaRPr lang="en-GB" sz="1200" dirty="0">
            <a:latin typeface="Arial" pitchFamily="34" charset="0"/>
            <a:ea typeface="Verdana" pitchFamily="34" charset="0"/>
            <a:cs typeface="Arial" pitchFamily="34" charset="0"/>
          </a:endParaRPr>
        </a:p>
      </dgm:t>
    </dgm:pt>
    <dgm:pt modelId="{5C92E9D5-3F9A-48B7-AFFD-FD5BBAF7D360}" type="parTrans" cxnId="{EF86872F-CCCE-4D23-9EE6-68501BF6D0F3}">
      <dgm:prSet custT="1"/>
      <dgm:spPr/>
      <dgm:t>
        <a:bodyPr/>
        <a:lstStyle/>
        <a:p>
          <a:endParaRPr lang="en-GB" sz="100">
            <a:latin typeface="Arial" pitchFamily="34" charset="0"/>
            <a:ea typeface="Verdana" pitchFamily="34" charset="0"/>
            <a:cs typeface="Arial" pitchFamily="34" charset="0"/>
          </a:endParaRPr>
        </a:p>
      </dgm:t>
    </dgm:pt>
    <dgm:pt modelId="{A6864BEE-75DD-42C4-A3AB-ECD657D3DED4}" type="sibTrans" cxnId="{EF86872F-CCCE-4D23-9EE6-68501BF6D0F3}">
      <dgm:prSet/>
      <dgm:spPr/>
      <dgm:t>
        <a:bodyPr/>
        <a:lstStyle/>
        <a:p>
          <a:endParaRPr lang="en-GB" sz="1400">
            <a:latin typeface="Verdana" pitchFamily="34" charset="0"/>
            <a:ea typeface="Verdana" pitchFamily="34" charset="0"/>
            <a:cs typeface="Verdana" pitchFamily="34" charset="0"/>
          </a:endParaRPr>
        </a:p>
      </dgm:t>
    </dgm:pt>
    <dgm:pt modelId="{524186CD-B6C7-431D-81A8-A265F171B424}">
      <dgm:prSet phldrT="[Text]" custT="1"/>
      <dgm:spPr>
        <a:solidFill>
          <a:schemeClr val="tx1"/>
        </a:solidFill>
      </dgm:spPr>
      <dgm:t>
        <a:bodyPr/>
        <a:lstStyle/>
        <a:p>
          <a:r>
            <a:rPr lang="en-GB" sz="1200" dirty="0" smtClean="0">
              <a:latin typeface="Arial" pitchFamily="34" charset="0"/>
              <a:ea typeface="Verdana" pitchFamily="34" charset="0"/>
              <a:cs typeface="Arial" pitchFamily="34" charset="0"/>
            </a:rPr>
            <a:t>Contact precautions</a:t>
          </a:r>
          <a:endParaRPr lang="en-GB" sz="1200" dirty="0">
            <a:latin typeface="Arial" pitchFamily="34" charset="0"/>
            <a:ea typeface="Verdana" pitchFamily="34" charset="0"/>
            <a:cs typeface="Arial" pitchFamily="34" charset="0"/>
          </a:endParaRPr>
        </a:p>
      </dgm:t>
    </dgm:pt>
    <dgm:pt modelId="{B77610A5-4DDC-4EEE-A8DE-B1AC8F25349C}" type="parTrans" cxnId="{C8AB892F-88CD-4081-AF1D-1AC5C71CAB92}">
      <dgm:prSet custT="1"/>
      <dgm:spPr/>
      <dgm:t>
        <a:bodyPr/>
        <a:lstStyle/>
        <a:p>
          <a:endParaRPr lang="en-GB" sz="100">
            <a:latin typeface="Arial" pitchFamily="34" charset="0"/>
            <a:ea typeface="Verdana" pitchFamily="34" charset="0"/>
            <a:cs typeface="Arial" pitchFamily="34" charset="0"/>
          </a:endParaRPr>
        </a:p>
      </dgm:t>
    </dgm:pt>
    <dgm:pt modelId="{E366F979-1B1E-475A-8BB8-423F9BB0D2A6}" type="sibTrans" cxnId="{C8AB892F-88CD-4081-AF1D-1AC5C71CAB92}">
      <dgm:prSet/>
      <dgm:spPr/>
      <dgm:t>
        <a:bodyPr/>
        <a:lstStyle/>
        <a:p>
          <a:endParaRPr lang="en-GB" sz="1400">
            <a:latin typeface="Verdana" pitchFamily="34" charset="0"/>
            <a:ea typeface="Verdana" pitchFamily="34" charset="0"/>
            <a:cs typeface="Verdana" pitchFamily="34" charset="0"/>
          </a:endParaRPr>
        </a:p>
      </dgm:t>
    </dgm:pt>
    <dgm:pt modelId="{CCE1C0B0-DE76-4F28-93F7-6524373D5EF4}">
      <dgm:prSet phldrT="[Text]" custT="1"/>
      <dgm:spPr>
        <a:solidFill>
          <a:schemeClr val="tx1"/>
        </a:solidFill>
      </dgm:spPr>
      <dgm:t>
        <a:bodyPr/>
        <a:lstStyle/>
        <a:p>
          <a:r>
            <a:rPr lang="en-GB" sz="1200" dirty="0" smtClean="0">
              <a:latin typeface="Arial" pitchFamily="34" charset="0"/>
              <a:ea typeface="Verdana" pitchFamily="34" charset="0"/>
              <a:cs typeface="Arial" pitchFamily="34" charset="0"/>
            </a:rPr>
            <a:t>Active screening</a:t>
          </a:r>
          <a:endParaRPr lang="en-GB" sz="1200" dirty="0">
            <a:latin typeface="Arial" pitchFamily="34" charset="0"/>
            <a:ea typeface="Verdana" pitchFamily="34" charset="0"/>
            <a:cs typeface="Arial" pitchFamily="34" charset="0"/>
          </a:endParaRPr>
        </a:p>
      </dgm:t>
    </dgm:pt>
    <dgm:pt modelId="{8324FD19-721A-48E6-9B7F-C10C2826DCB1}" type="parTrans" cxnId="{866C8899-A799-445D-AA91-65A9285DE251}">
      <dgm:prSet custT="1"/>
      <dgm:spPr/>
      <dgm:t>
        <a:bodyPr/>
        <a:lstStyle/>
        <a:p>
          <a:endParaRPr lang="en-GB" sz="100">
            <a:latin typeface="Arial" pitchFamily="34" charset="0"/>
            <a:ea typeface="Verdana" pitchFamily="34" charset="0"/>
            <a:cs typeface="Arial" pitchFamily="34" charset="0"/>
          </a:endParaRPr>
        </a:p>
      </dgm:t>
    </dgm:pt>
    <dgm:pt modelId="{CDA08381-9A02-453E-B988-6B8DDFBB64CD}" type="sibTrans" cxnId="{866C8899-A799-445D-AA91-65A9285DE251}">
      <dgm:prSet/>
      <dgm:spPr/>
      <dgm:t>
        <a:bodyPr/>
        <a:lstStyle/>
        <a:p>
          <a:endParaRPr lang="en-GB" sz="1400">
            <a:latin typeface="Verdana" pitchFamily="34" charset="0"/>
            <a:ea typeface="Verdana" pitchFamily="34" charset="0"/>
            <a:cs typeface="Verdana" pitchFamily="34" charset="0"/>
          </a:endParaRPr>
        </a:p>
      </dgm:t>
    </dgm:pt>
    <dgm:pt modelId="{EA6DA222-2801-4BDE-96FC-414C08C9BE4B}">
      <dgm:prSet phldrT="[Text]" custT="1"/>
      <dgm:spPr>
        <a:solidFill>
          <a:schemeClr val="tx1"/>
        </a:solidFill>
      </dgm:spPr>
      <dgm:t>
        <a:bodyPr/>
        <a:lstStyle/>
        <a:p>
          <a:r>
            <a:rPr lang="en-GB" sz="1200" dirty="0" smtClean="0">
              <a:latin typeface="Arial" pitchFamily="34" charset="0"/>
              <a:ea typeface="Verdana" pitchFamily="34" charset="0"/>
              <a:cs typeface="Arial" pitchFamily="34" charset="0"/>
            </a:rPr>
            <a:t>Antibiotic stewardship</a:t>
          </a:r>
          <a:endParaRPr lang="en-GB" sz="1200" dirty="0">
            <a:latin typeface="Arial" pitchFamily="34" charset="0"/>
            <a:ea typeface="Verdana" pitchFamily="34" charset="0"/>
            <a:cs typeface="Arial" pitchFamily="34" charset="0"/>
          </a:endParaRPr>
        </a:p>
      </dgm:t>
    </dgm:pt>
    <dgm:pt modelId="{295B469E-CAC4-48A0-ADC6-D65C51EAF43B}" type="parTrans" cxnId="{70CBC78F-FAE6-4EAC-AE2D-8404B1883CA9}">
      <dgm:prSet custT="1"/>
      <dgm:spPr/>
      <dgm:t>
        <a:bodyPr/>
        <a:lstStyle/>
        <a:p>
          <a:endParaRPr lang="en-GB" sz="100">
            <a:latin typeface="Arial" pitchFamily="34" charset="0"/>
            <a:ea typeface="Verdana" pitchFamily="34" charset="0"/>
            <a:cs typeface="Arial" pitchFamily="34" charset="0"/>
          </a:endParaRPr>
        </a:p>
      </dgm:t>
    </dgm:pt>
    <dgm:pt modelId="{62D90F40-0E10-4163-ADCA-A0BF8F889187}" type="sibTrans" cxnId="{70CBC78F-FAE6-4EAC-AE2D-8404B1883CA9}">
      <dgm:prSet/>
      <dgm:spPr/>
      <dgm:t>
        <a:bodyPr/>
        <a:lstStyle/>
        <a:p>
          <a:endParaRPr lang="en-GB" sz="1400">
            <a:latin typeface="Verdana" pitchFamily="34" charset="0"/>
            <a:ea typeface="Verdana" pitchFamily="34" charset="0"/>
            <a:cs typeface="Verdana" pitchFamily="34" charset="0"/>
          </a:endParaRPr>
        </a:p>
      </dgm:t>
    </dgm:pt>
    <dgm:pt modelId="{5E79D641-A8F3-465A-8585-9B054D204568}">
      <dgm:prSet phldrT="[Text]" custT="1"/>
      <dgm:spPr>
        <a:solidFill>
          <a:schemeClr val="tx1"/>
        </a:solidFill>
        <a:ln w="63500">
          <a:solidFill>
            <a:schemeClr val="accent2"/>
          </a:solidFill>
        </a:ln>
      </dgm:spPr>
      <dgm:t>
        <a:bodyPr/>
        <a:lstStyle/>
        <a:p>
          <a:r>
            <a:rPr lang="en-GB" sz="1600" dirty="0" smtClean="0">
              <a:latin typeface="Arial" pitchFamily="34" charset="0"/>
              <a:ea typeface="Verdana" pitchFamily="34" charset="0"/>
              <a:cs typeface="Arial" pitchFamily="34" charset="0"/>
            </a:rPr>
            <a:t>Cleaning / disinfection</a:t>
          </a:r>
          <a:endParaRPr lang="en-GB" sz="1600" dirty="0">
            <a:latin typeface="Arial" pitchFamily="34" charset="0"/>
            <a:ea typeface="Verdana" pitchFamily="34" charset="0"/>
            <a:cs typeface="Arial" pitchFamily="34" charset="0"/>
          </a:endParaRPr>
        </a:p>
      </dgm:t>
    </dgm:pt>
    <dgm:pt modelId="{5F7567EC-E434-4278-9430-FFCD43F627BD}" type="parTrans" cxnId="{A6C15010-FAC8-4C88-805F-CBA8C6230987}">
      <dgm:prSet custT="1"/>
      <dgm:spPr/>
      <dgm:t>
        <a:bodyPr/>
        <a:lstStyle/>
        <a:p>
          <a:endParaRPr lang="en-GB" sz="100">
            <a:latin typeface="Arial" pitchFamily="34" charset="0"/>
            <a:ea typeface="Verdana" pitchFamily="34" charset="0"/>
            <a:cs typeface="Arial" pitchFamily="34" charset="0"/>
          </a:endParaRPr>
        </a:p>
      </dgm:t>
    </dgm:pt>
    <dgm:pt modelId="{94916EAA-8A3B-4AED-9B45-6599268B9417}" type="sibTrans" cxnId="{A6C15010-FAC8-4C88-805F-CBA8C6230987}">
      <dgm:prSet/>
      <dgm:spPr/>
      <dgm:t>
        <a:bodyPr/>
        <a:lstStyle/>
        <a:p>
          <a:endParaRPr lang="en-GB" sz="1400">
            <a:latin typeface="Verdana" pitchFamily="34" charset="0"/>
            <a:ea typeface="Verdana" pitchFamily="34" charset="0"/>
            <a:cs typeface="Verdana" pitchFamily="34" charset="0"/>
          </a:endParaRPr>
        </a:p>
      </dgm:t>
    </dgm:pt>
    <dgm:pt modelId="{1DC898E1-3483-45BF-B469-9390DAD40BF2}">
      <dgm:prSet phldrT="[Text]" custT="1"/>
      <dgm:spPr>
        <a:solidFill>
          <a:schemeClr val="bg1">
            <a:lumMod val="50000"/>
          </a:schemeClr>
        </a:solidFill>
      </dgm:spPr>
      <dgm:t>
        <a:bodyPr/>
        <a:lstStyle/>
        <a:p>
          <a:r>
            <a:rPr lang="en-GB" sz="1200" dirty="0" err="1" smtClean="0">
              <a:latin typeface="Arial" pitchFamily="34" charset="0"/>
              <a:ea typeface="Verdana" pitchFamily="34" charset="0"/>
              <a:cs typeface="Arial" pitchFamily="34" charset="0"/>
            </a:rPr>
            <a:t>Cohorting</a:t>
          </a:r>
          <a:r>
            <a:rPr lang="en-GB" sz="1200" dirty="0" smtClean="0">
              <a:latin typeface="Arial" pitchFamily="34" charset="0"/>
              <a:ea typeface="Verdana" pitchFamily="34" charset="0"/>
              <a:cs typeface="Arial" pitchFamily="34" charset="0"/>
            </a:rPr>
            <a:t> staff / patients</a:t>
          </a:r>
          <a:endParaRPr lang="en-GB" sz="1200" dirty="0">
            <a:latin typeface="Arial" pitchFamily="34" charset="0"/>
            <a:ea typeface="Verdana" pitchFamily="34" charset="0"/>
            <a:cs typeface="Arial" pitchFamily="34" charset="0"/>
          </a:endParaRPr>
        </a:p>
      </dgm:t>
    </dgm:pt>
    <dgm:pt modelId="{F7EF704C-7F0C-423B-91C3-C406E2F09E75}" type="parTrans" cxnId="{2DEA5D6D-69AB-4ED6-B535-7693D67DFE6A}">
      <dgm:prSet custT="1"/>
      <dgm:spPr>
        <a:ln>
          <a:solidFill>
            <a:schemeClr val="accent2"/>
          </a:solidFill>
          <a:prstDash val="dash"/>
        </a:ln>
      </dgm:spPr>
      <dgm:t>
        <a:bodyPr/>
        <a:lstStyle/>
        <a:p>
          <a:endParaRPr lang="en-GB" sz="600">
            <a:latin typeface="Arial" pitchFamily="34" charset="0"/>
            <a:ea typeface="Verdana" pitchFamily="34" charset="0"/>
            <a:cs typeface="Arial" pitchFamily="34" charset="0"/>
          </a:endParaRPr>
        </a:p>
      </dgm:t>
    </dgm:pt>
    <dgm:pt modelId="{1BA15873-F536-450F-B037-319CE9AD15EE}" type="sibTrans" cxnId="{2DEA5D6D-69AB-4ED6-B535-7693D67DFE6A}">
      <dgm:prSet/>
      <dgm:spPr/>
      <dgm:t>
        <a:bodyPr/>
        <a:lstStyle/>
        <a:p>
          <a:endParaRPr lang="en-GB" sz="1400">
            <a:latin typeface="Verdana" pitchFamily="34" charset="0"/>
            <a:ea typeface="Verdana" pitchFamily="34" charset="0"/>
            <a:cs typeface="Verdana" pitchFamily="34" charset="0"/>
          </a:endParaRPr>
        </a:p>
      </dgm:t>
    </dgm:pt>
    <dgm:pt modelId="{4E0FB591-084E-44E4-982F-B3DB632290BD}">
      <dgm:prSet phldrT="[Text]" custT="1"/>
      <dgm:spPr>
        <a:solidFill>
          <a:schemeClr val="bg1">
            <a:lumMod val="50000"/>
          </a:schemeClr>
        </a:solidFill>
      </dgm:spPr>
      <dgm:t>
        <a:bodyPr/>
        <a:lstStyle/>
        <a:p>
          <a:r>
            <a:rPr lang="en-GB" sz="1200" dirty="0" smtClean="0">
              <a:latin typeface="Arial" pitchFamily="34" charset="0"/>
              <a:ea typeface="Verdana" pitchFamily="34" charset="0"/>
              <a:cs typeface="Arial" pitchFamily="34" charset="0"/>
            </a:rPr>
            <a:t>Note flagging</a:t>
          </a:r>
          <a:endParaRPr lang="en-GB" sz="1200" dirty="0">
            <a:latin typeface="Arial" pitchFamily="34" charset="0"/>
            <a:ea typeface="Verdana" pitchFamily="34" charset="0"/>
            <a:cs typeface="Arial" pitchFamily="34" charset="0"/>
          </a:endParaRPr>
        </a:p>
      </dgm:t>
    </dgm:pt>
    <dgm:pt modelId="{DFD433B9-07C6-4B21-B9C4-816FCBFA6608}" type="parTrans" cxnId="{7414494E-B782-49ED-A909-CEF92AE8B474}">
      <dgm:prSet custT="1"/>
      <dgm:spPr>
        <a:ln>
          <a:solidFill>
            <a:schemeClr val="accent2"/>
          </a:solidFill>
          <a:prstDash val="dash"/>
        </a:ln>
      </dgm:spPr>
      <dgm:t>
        <a:bodyPr/>
        <a:lstStyle/>
        <a:p>
          <a:endParaRPr lang="en-GB" sz="200">
            <a:latin typeface="Arial" pitchFamily="34" charset="0"/>
            <a:ea typeface="Verdana" pitchFamily="34" charset="0"/>
            <a:cs typeface="Arial" pitchFamily="34" charset="0"/>
          </a:endParaRPr>
        </a:p>
      </dgm:t>
    </dgm:pt>
    <dgm:pt modelId="{381D4F15-E8C6-441C-9727-40562D2BF115}" type="sibTrans" cxnId="{7414494E-B782-49ED-A909-CEF92AE8B474}">
      <dgm:prSet/>
      <dgm:spPr/>
      <dgm:t>
        <a:bodyPr/>
        <a:lstStyle/>
        <a:p>
          <a:endParaRPr lang="en-GB" sz="1400">
            <a:latin typeface="Verdana" pitchFamily="34" charset="0"/>
            <a:ea typeface="Verdana" pitchFamily="34" charset="0"/>
            <a:cs typeface="Verdana" pitchFamily="34" charset="0"/>
          </a:endParaRPr>
        </a:p>
      </dgm:t>
    </dgm:pt>
    <dgm:pt modelId="{2F3D5F60-995D-493A-AB8E-8211A1E937DB}">
      <dgm:prSet phldrT="[Text]" custT="1"/>
      <dgm:spPr>
        <a:solidFill>
          <a:schemeClr val="bg1">
            <a:lumMod val="50000"/>
          </a:schemeClr>
        </a:solidFill>
      </dgm:spPr>
      <dgm:t>
        <a:bodyPr/>
        <a:lstStyle/>
        <a:p>
          <a:r>
            <a:rPr lang="en-GB" sz="1200" dirty="0" smtClean="0">
              <a:latin typeface="Arial" pitchFamily="34" charset="0"/>
              <a:ea typeface="Verdana" pitchFamily="34" charset="0"/>
              <a:cs typeface="Arial" pitchFamily="34" charset="0"/>
            </a:rPr>
            <a:t>HCW screening</a:t>
          </a:r>
          <a:endParaRPr lang="en-GB" sz="1200" dirty="0">
            <a:latin typeface="Arial" pitchFamily="34" charset="0"/>
            <a:ea typeface="Verdana" pitchFamily="34" charset="0"/>
            <a:cs typeface="Arial" pitchFamily="34" charset="0"/>
          </a:endParaRPr>
        </a:p>
      </dgm:t>
    </dgm:pt>
    <dgm:pt modelId="{729817D1-DDE8-49A6-89D2-945592EDE396}" type="parTrans" cxnId="{3E39BDBB-DBF2-426D-9939-47E54CEBD191}">
      <dgm:prSet custT="1"/>
      <dgm:spPr>
        <a:ln>
          <a:solidFill>
            <a:schemeClr val="accent2"/>
          </a:solidFill>
          <a:prstDash val="dash"/>
        </a:ln>
      </dgm:spPr>
      <dgm:t>
        <a:bodyPr/>
        <a:lstStyle/>
        <a:p>
          <a:endParaRPr lang="en-GB" sz="800"/>
        </a:p>
      </dgm:t>
    </dgm:pt>
    <dgm:pt modelId="{758E6241-CA54-490B-9C78-05E77CDDA755}" type="sibTrans" cxnId="{3E39BDBB-DBF2-426D-9939-47E54CEBD191}">
      <dgm:prSet/>
      <dgm:spPr/>
      <dgm:t>
        <a:bodyPr/>
        <a:lstStyle/>
        <a:p>
          <a:endParaRPr lang="en-GB" sz="1600"/>
        </a:p>
      </dgm:t>
    </dgm:pt>
    <dgm:pt modelId="{30B0427D-F77E-4EBB-9690-E3F339F718ED}">
      <dgm:prSet phldrT="[Text]" custT="1"/>
      <dgm:spPr>
        <a:solidFill>
          <a:schemeClr val="bg1">
            <a:lumMod val="50000"/>
          </a:schemeClr>
        </a:solidFill>
      </dgm:spPr>
      <dgm:t>
        <a:bodyPr/>
        <a:lstStyle/>
        <a:p>
          <a:r>
            <a:rPr lang="en-GB" sz="1200" dirty="0" smtClean="0">
              <a:latin typeface="Arial" pitchFamily="34" charset="0"/>
              <a:ea typeface="Verdana" pitchFamily="34" charset="0"/>
              <a:cs typeface="Arial" pitchFamily="34" charset="0"/>
            </a:rPr>
            <a:t>Education</a:t>
          </a:r>
          <a:endParaRPr lang="en-GB" sz="1200" dirty="0">
            <a:latin typeface="Arial" pitchFamily="34" charset="0"/>
            <a:ea typeface="Verdana" pitchFamily="34" charset="0"/>
            <a:cs typeface="Arial" pitchFamily="34" charset="0"/>
          </a:endParaRPr>
        </a:p>
      </dgm:t>
    </dgm:pt>
    <dgm:pt modelId="{B54B3BDF-AD3C-4C1C-9126-E53081C4B6EE}" type="parTrans" cxnId="{C20FDDA5-6920-451F-AAC5-BEBA74AEB85B}">
      <dgm:prSet custT="1"/>
      <dgm:spPr>
        <a:ln>
          <a:solidFill>
            <a:schemeClr val="accent2">
              <a:hueOff val="0"/>
              <a:satOff val="0"/>
              <a:lumOff val="0"/>
            </a:schemeClr>
          </a:solidFill>
          <a:prstDash val="dash"/>
        </a:ln>
      </dgm:spPr>
      <dgm:t>
        <a:bodyPr/>
        <a:lstStyle/>
        <a:p>
          <a:endParaRPr lang="en-GB" sz="400"/>
        </a:p>
      </dgm:t>
    </dgm:pt>
    <dgm:pt modelId="{7A85F858-FEE5-482B-BB60-64B1A39EA05D}" type="sibTrans" cxnId="{C20FDDA5-6920-451F-AAC5-BEBA74AEB85B}">
      <dgm:prSet/>
      <dgm:spPr/>
      <dgm:t>
        <a:bodyPr/>
        <a:lstStyle/>
        <a:p>
          <a:endParaRPr lang="en-GB" sz="1600"/>
        </a:p>
      </dgm:t>
    </dgm:pt>
    <dgm:pt modelId="{172E6AE5-0134-4779-8165-EFF5EB52F991}">
      <dgm:prSet phldrT="[Text]" custT="1"/>
      <dgm:spPr>
        <a:solidFill>
          <a:schemeClr val="bg1">
            <a:lumMod val="50000"/>
          </a:schemeClr>
        </a:solidFill>
      </dgm:spPr>
      <dgm:t>
        <a:bodyPr/>
        <a:lstStyle/>
        <a:p>
          <a:r>
            <a:rPr lang="en-GB" sz="1200" dirty="0" err="1" smtClean="0">
              <a:latin typeface="Arial" pitchFamily="34" charset="0"/>
              <a:ea typeface="Verdana" pitchFamily="34" charset="0"/>
              <a:cs typeface="Arial" pitchFamily="34" charset="0"/>
            </a:rPr>
            <a:t>Env</a:t>
          </a:r>
          <a:r>
            <a:rPr lang="en-GB" sz="1200" dirty="0" smtClean="0">
              <a:latin typeface="Arial" pitchFamily="34" charset="0"/>
              <a:ea typeface="Verdana" pitchFamily="34" charset="0"/>
              <a:cs typeface="Arial" pitchFamily="34" charset="0"/>
            </a:rPr>
            <a:t>. screening</a:t>
          </a:r>
          <a:endParaRPr lang="en-GB" sz="1200" dirty="0">
            <a:latin typeface="Arial" pitchFamily="34" charset="0"/>
            <a:ea typeface="Verdana" pitchFamily="34" charset="0"/>
            <a:cs typeface="Arial" pitchFamily="34" charset="0"/>
          </a:endParaRPr>
        </a:p>
      </dgm:t>
    </dgm:pt>
    <dgm:pt modelId="{C5E0D87E-1CC1-4A3D-9881-1ED07C493769}" type="parTrans" cxnId="{4ADAC36A-1538-4E79-91A1-63FF6812AE90}">
      <dgm:prSet/>
      <dgm:spPr>
        <a:ln>
          <a:solidFill>
            <a:schemeClr val="accent2"/>
          </a:solidFill>
          <a:prstDash val="dash"/>
        </a:ln>
      </dgm:spPr>
      <dgm:t>
        <a:bodyPr/>
        <a:lstStyle/>
        <a:p>
          <a:endParaRPr lang="en-GB"/>
        </a:p>
      </dgm:t>
    </dgm:pt>
    <dgm:pt modelId="{2E30D3CB-6DD1-4196-9D7D-556003FAD13E}" type="sibTrans" cxnId="{4ADAC36A-1538-4E79-91A1-63FF6812AE90}">
      <dgm:prSet/>
      <dgm:spPr/>
      <dgm:t>
        <a:bodyPr/>
        <a:lstStyle/>
        <a:p>
          <a:endParaRPr lang="en-GB"/>
        </a:p>
      </dgm:t>
    </dgm:pt>
    <dgm:pt modelId="{D03877C3-1884-4EF4-85EB-8BD069228909}">
      <dgm:prSet phldrT="[Text]" custT="1"/>
      <dgm:spPr>
        <a:solidFill>
          <a:schemeClr val="bg1">
            <a:lumMod val="50000"/>
          </a:schemeClr>
        </a:solidFill>
      </dgm:spPr>
      <dgm:t>
        <a:bodyPr/>
        <a:lstStyle/>
        <a:p>
          <a:r>
            <a:rPr lang="en-GB" sz="1200" dirty="0" err="1" smtClean="0">
              <a:latin typeface="Arial" pitchFamily="34" charset="0"/>
              <a:ea typeface="Verdana" pitchFamily="34" charset="0"/>
              <a:cs typeface="Arial" pitchFamily="34" charset="0"/>
            </a:rPr>
            <a:t>Decol</a:t>
          </a:r>
          <a:r>
            <a:rPr lang="en-GB" sz="1200" dirty="0" smtClean="0">
              <a:latin typeface="Arial" pitchFamily="34" charset="0"/>
              <a:ea typeface="Verdana" pitchFamily="34" charset="0"/>
              <a:cs typeface="Arial" pitchFamily="34" charset="0"/>
            </a:rPr>
            <a:t>.</a:t>
          </a:r>
          <a:endParaRPr lang="en-GB" sz="1200" dirty="0">
            <a:latin typeface="Arial" pitchFamily="34" charset="0"/>
            <a:ea typeface="Verdana" pitchFamily="34" charset="0"/>
            <a:cs typeface="Arial" pitchFamily="34" charset="0"/>
          </a:endParaRPr>
        </a:p>
      </dgm:t>
    </dgm:pt>
    <dgm:pt modelId="{75C834B3-37A1-4BD1-BF07-2439FF971427}" type="parTrans" cxnId="{C380DB8D-1B6A-4BFD-A275-DF48520A7820}">
      <dgm:prSet/>
      <dgm:spPr>
        <a:ln>
          <a:solidFill>
            <a:schemeClr val="accent2"/>
          </a:solidFill>
          <a:prstDash val="dash"/>
        </a:ln>
      </dgm:spPr>
      <dgm:t>
        <a:bodyPr/>
        <a:lstStyle/>
        <a:p>
          <a:endParaRPr lang="en-GB"/>
        </a:p>
      </dgm:t>
    </dgm:pt>
    <dgm:pt modelId="{982B13C8-8BB8-4C27-A524-A66EE8D3F6D7}" type="sibTrans" cxnId="{C380DB8D-1B6A-4BFD-A275-DF48520A7820}">
      <dgm:prSet/>
      <dgm:spPr/>
      <dgm:t>
        <a:bodyPr/>
        <a:lstStyle/>
        <a:p>
          <a:endParaRPr lang="en-GB"/>
        </a:p>
      </dgm:t>
    </dgm:pt>
    <dgm:pt modelId="{A49E0152-2DD2-49A2-9CC5-612774D21184}" type="pres">
      <dgm:prSet presAssocID="{4892F491-B09A-45FD-BFEE-CEDFCF7D69CA}" presName="cycle" presStyleCnt="0">
        <dgm:presLayoutVars>
          <dgm:chMax val="1"/>
          <dgm:dir/>
          <dgm:animLvl val="ctr"/>
          <dgm:resizeHandles val="exact"/>
        </dgm:presLayoutVars>
      </dgm:prSet>
      <dgm:spPr/>
      <dgm:t>
        <a:bodyPr/>
        <a:lstStyle/>
        <a:p>
          <a:endParaRPr lang="en-GB"/>
        </a:p>
      </dgm:t>
    </dgm:pt>
    <dgm:pt modelId="{8D5BE3AC-461A-4E9C-BBE1-0A9BF9DDA728}" type="pres">
      <dgm:prSet presAssocID="{8715AFC6-36CD-4620-973E-32392D175DAD}" presName="centerShape" presStyleLbl="node0" presStyleIdx="0" presStyleCnt="1" custScaleX="111398" custScaleY="111780" custLinFactNeighborX="-13632"/>
      <dgm:spPr/>
      <dgm:t>
        <a:bodyPr/>
        <a:lstStyle/>
        <a:p>
          <a:endParaRPr lang="en-GB"/>
        </a:p>
      </dgm:t>
    </dgm:pt>
    <dgm:pt modelId="{DB8F51CD-C538-4588-A588-A84B010586D4}" type="pres">
      <dgm:prSet presAssocID="{5C92E9D5-3F9A-48B7-AFFD-FD5BBAF7D360}" presName="Name9" presStyleLbl="parChTrans1D2" presStyleIdx="0" presStyleCnt="11"/>
      <dgm:spPr/>
      <dgm:t>
        <a:bodyPr/>
        <a:lstStyle/>
        <a:p>
          <a:endParaRPr lang="en-GB"/>
        </a:p>
      </dgm:t>
    </dgm:pt>
    <dgm:pt modelId="{CD16E292-EBF1-4852-8449-B8A883995D41}" type="pres">
      <dgm:prSet presAssocID="{5C92E9D5-3F9A-48B7-AFFD-FD5BBAF7D360}" presName="connTx" presStyleLbl="parChTrans1D2" presStyleIdx="0" presStyleCnt="11"/>
      <dgm:spPr/>
      <dgm:t>
        <a:bodyPr/>
        <a:lstStyle/>
        <a:p>
          <a:endParaRPr lang="en-GB"/>
        </a:p>
      </dgm:t>
    </dgm:pt>
    <dgm:pt modelId="{AFABF447-E48A-423B-B49F-6EA32EBB3358}" type="pres">
      <dgm:prSet presAssocID="{8272ECC6-BC77-4D6B-8347-8F610F8237FF}" presName="node" presStyleLbl="node1" presStyleIdx="0" presStyleCnt="11" custScaleX="114445" custScaleY="114445" custRadScaleRad="99164" custRadScaleInc="-43776">
        <dgm:presLayoutVars>
          <dgm:bulletEnabled val="1"/>
        </dgm:presLayoutVars>
      </dgm:prSet>
      <dgm:spPr/>
      <dgm:t>
        <a:bodyPr/>
        <a:lstStyle/>
        <a:p>
          <a:endParaRPr lang="en-GB"/>
        </a:p>
      </dgm:t>
    </dgm:pt>
    <dgm:pt modelId="{6D54B6E2-7739-424F-AD0F-5C0CCB7D7C11}" type="pres">
      <dgm:prSet presAssocID="{5F7567EC-E434-4278-9430-FFCD43F627BD}" presName="Name9" presStyleLbl="parChTrans1D2" presStyleIdx="1" presStyleCnt="11"/>
      <dgm:spPr/>
      <dgm:t>
        <a:bodyPr/>
        <a:lstStyle/>
        <a:p>
          <a:endParaRPr lang="en-GB"/>
        </a:p>
      </dgm:t>
    </dgm:pt>
    <dgm:pt modelId="{8CC5B607-0528-4753-B71B-C47E55CDE24D}" type="pres">
      <dgm:prSet presAssocID="{5F7567EC-E434-4278-9430-FFCD43F627BD}" presName="connTx" presStyleLbl="parChTrans1D2" presStyleIdx="1" presStyleCnt="11"/>
      <dgm:spPr/>
      <dgm:t>
        <a:bodyPr/>
        <a:lstStyle/>
        <a:p>
          <a:endParaRPr lang="en-GB"/>
        </a:p>
      </dgm:t>
    </dgm:pt>
    <dgm:pt modelId="{F742DEE1-3A8E-4ACB-8223-B85092990354}" type="pres">
      <dgm:prSet presAssocID="{5E79D641-A8F3-465A-8585-9B054D204568}" presName="node" presStyleLbl="node1" presStyleIdx="1" presStyleCnt="11" custScaleX="143570" custScaleY="151824" custRadScaleRad="74820" custRadScaleInc="-13908">
        <dgm:presLayoutVars>
          <dgm:bulletEnabled val="1"/>
        </dgm:presLayoutVars>
      </dgm:prSet>
      <dgm:spPr/>
      <dgm:t>
        <a:bodyPr/>
        <a:lstStyle/>
        <a:p>
          <a:endParaRPr lang="en-GB"/>
        </a:p>
      </dgm:t>
    </dgm:pt>
    <dgm:pt modelId="{448BC795-2B71-4D53-89F4-C8C4F00A8740}" type="pres">
      <dgm:prSet presAssocID="{729817D1-DDE8-49A6-89D2-945592EDE396}" presName="Name9" presStyleLbl="parChTrans1D2" presStyleIdx="2" presStyleCnt="11"/>
      <dgm:spPr/>
      <dgm:t>
        <a:bodyPr/>
        <a:lstStyle/>
        <a:p>
          <a:endParaRPr lang="en-GB"/>
        </a:p>
      </dgm:t>
    </dgm:pt>
    <dgm:pt modelId="{D2C82444-4781-471A-B305-6DC405DAD0AB}" type="pres">
      <dgm:prSet presAssocID="{729817D1-DDE8-49A6-89D2-945592EDE396}" presName="connTx" presStyleLbl="parChTrans1D2" presStyleIdx="2" presStyleCnt="11"/>
      <dgm:spPr/>
      <dgm:t>
        <a:bodyPr/>
        <a:lstStyle/>
        <a:p>
          <a:endParaRPr lang="en-GB"/>
        </a:p>
      </dgm:t>
    </dgm:pt>
    <dgm:pt modelId="{09E20101-E01D-44D7-A5E2-CBAFA2BAA369}" type="pres">
      <dgm:prSet presAssocID="{2F3D5F60-995D-493A-AB8E-8211A1E937DB}" presName="node" presStyleLbl="node1" presStyleIdx="2" presStyleCnt="11" custScaleX="114445" custScaleY="114445" custRadScaleRad="142223" custRadScaleInc="-30292">
        <dgm:presLayoutVars>
          <dgm:bulletEnabled val="1"/>
        </dgm:presLayoutVars>
      </dgm:prSet>
      <dgm:spPr/>
      <dgm:t>
        <a:bodyPr/>
        <a:lstStyle/>
        <a:p>
          <a:endParaRPr lang="en-GB"/>
        </a:p>
      </dgm:t>
    </dgm:pt>
    <dgm:pt modelId="{87EBF4B6-5A60-49E3-BAE3-9569A8941223}" type="pres">
      <dgm:prSet presAssocID="{75C834B3-37A1-4BD1-BF07-2439FF971427}" presName="Name9" presStyleLbl="parChTrans1D2" presStyleIdx="3" presStyleCnt="11"/>
      <dgm:spPr/>
      <dgm:t>
        <a:bodyPr/>
        <a:lstStyle/>
        <a:p>
          <a:endParaRPr lang="en-GB"/>
        </a:p>
      </dgm:t>
    </dgm:pt>
    <dgm:pt modelId="{A9BBBB1D-F357-4DFA-8799-2F40A9DBE6CF}" type="pres">
      <dgm:prSet presAssocID="{75C834B3-37A1-4BD1-BF07-2439FF971427}" presName="connTx" presStyleLbl="parChTrans1D2" presStyleIdx="3" presStyleCnt="11"/>
      <dgm:spPr/>
      <dgm:t>
        <a:bodyPr/>
        <a:lstStyle/>
        <a:p>
          <a:endParaRPr lang="en-GB"/>
        </a:p>
      </dgm:t>
    </dgm:pt>
    <dgm:pt modelId="{9C0566EF-5437-4189-A58F-D7ED4475F7E6}" type="pres">
      <dgm:prSet presAssocID="{D03877C3-1884-4EF4-85EB-8BD069228909}" presName="node" presStyleLbl="node1" presStyleIdx="3" presStyleCnt="11" custScaleX="114445" custScaleY="114445" custRadScaleRad="135383" custRadScaleInc="-80750">
        <dgm:presLayoutVars>
          <dgm:bulletEnabled val="1"/>
        </dgm:presLayoutVars>
      </dgm:prSet>
      <dgm:spPr/>
      <dgm:t>
        <a:bodyPr/>
        <a:lstStyle/>
        <a:p>
          <a:endParaRPr lang="en-GB"/>
        </a:p>
      </dgm:t>
    </dgm:pt>
    <dgm:pt modelId="{C7B946FE-59D8-4D12-8C09-BC0537958DAE}" type="pres">
      <dgm:prSet presAssocID="{F7EF704C-7F0C-423B-91C3-C406E2F09E75}" presName="Name9" presStyleLbl="parChTrans1D2" presStyleIdx="4" presStyleCnt="11"/>
      <dgm:spPr/>
      <dgm:t>
        <a:bodyPr/>
        <a:lstStyle/>
        <a:p>
          <a:endParaRPr lang="en-GB"/>
        </a:p>
      </dgm:t>
    </dgm:pt>
    <dgm:pt modelId="{3E6C9985-DBDD-4EED-8D41-8D7A934D85AD}" type="pres">
      <dgm:prSet presAssocID="{F7EF704C-7F0C-423B-91C3-C406E2F09E75}" presName="connTx" presStyleLbl="parChTrans1D2" presStyleIdx="4" presStyleCnt="11"/>
      <dgm:spPr/>
      <dgm:t>
        <a:bodyPr/>
        <a:lstStyle/>
        <a:p>
          <a:endParaRPr lang="en-GB"/>
        </a:p>
      </dgm:t>
    </dgm:pt>
    <dgm:pt modelId="{5CAC3CA5-4D4E-4CD5-B029-F343138D5FD6}" type="pres">
      <dgm:prSet presAssocID="{1DC898E1-3483-45BF-B469-9390DAD40BF2}" presName="node" presStyleLbl="node1" presStyleIdx="4" presStyleCnt="11" custScaleX="114445" custScaleY="114445" custRadScaleRad="145875" custRadScaleInc="-129448">
        <dgm:presLayoutVars>
          <dgm:bulletEnabled val="1"/>
        </dgm:presLayoutVars>
      </dgm:prSet>
      <dgm:spPr/>
      <dgm:t>
        <a:bodyPr/>
        <a:lstStyle/>
        <a:p>
          <a:endParaRPr lang="en-GB"/>
        </a:p>
      </dgm:t>
    </dgm:pt>
    <dgm:pt modelId="{0401F99C-04ED-41B4-8658-7B8E1CC84941}" type="pres">
      <dgm:prSet presAssocID="{DFD433B9-07C6-4B21-B9C4-816FCBFA6608}" presName="Name9" presStyleLbl="parChTrans1D2" presStyleIdx="5" presStyleCnt="11"/>
      <dgm:spPr/>
      <dgm:t>
        <a:bodyPr/>
        <a:lstStyle/>
        <a:p>
          <a:endParaRPr lang="en-GB"/>
        </a:p>
      </dgm:t>
    </dgm:pt>
    <dgm:pt modelId="{12060A79-2244-4244-AA48-F91B8FBCA874}" type="pres">
      <dgm:prSet presAssocID="{DFD433B9-07C6-4B21-B9C4-816FCBFA6608}" presName="connTx" presStyleLbl="parChTrans1D2" presStyleIdx="5" presStyleCnt="11"/>
      <dgm:spPr/>
      <dgm:t>
        <a:bodyPr/>
        <a:lstStyle/>
        <a:p>
          <a:endParaRPr lang="en-GB"/>
        </a:p>
      </dgm:t>
    </dgm:pt>
    <dgm:pt modelId="{D9DC1811-6482-4882-BD97-6C1DF4FB7C5E}" type="pres">
      <dgm:prSet presAssocID="{4E0FB591-084E-44E4-982F-B3DB632290BD}" presName="node" presStyleLbl="node1" presStyleIdx="5" presStyleCnt="11" custScaleX="114445" custScaleY="114445" custRadScaleRad="114401" custRadScaleInc="-168872">
        <dgm:presLayoutVars>
          <dgm:bulletEnabled val="1"/>
        </dgm:presLayoutVars>
      </dgm:prSet>
      <dgm:spPr/>
      <dgm:t>
        <a:bodyPr/>
        <a:lstStyle/>
        <a:p>
          <a:endParaRPr lang="en-GB"/>
        </a:p>
      </dgm:t>
    </dgm:pt>
    <dgm:pt modelId="{94D7B32E-51E5-469E-81C3-B09D2C7CCD65}" type="pres">
      <dgm:prSet presAssocID="{B54B3BDF-AD3C-4C1C-9126-E53081C4B6EE}" presName="Name9" presStyleLbl="parChTrans1D2" presStyleIdx="6" presStyleCnt="11"/>
      <dgm:spPr/>
      <dgm:t>
        <a:bodyPr/>
        <a:lstStyle/>
        <a:p>
          <a:endParaRPr lang="en-GB"/>
        </a:p>
      </dgm:t>
    </dgm:pt>
    <dgm:pt modelId="{3E22750F-2164-4CC6-96AD-91A0A3D037DD}" type="pres">
      <dgm:prSet presAssocID="{B54B3BDF-AD3C-4C1C-9126-E53081C4B6EE}" presName="connTx" presStyleLbl="parChTrans1D2" presStyleIdx="6" presStyleCnt="11"/>
      <dgm:spPr/>
      <dgm:t>
        <a:bodyPr/>
        <a:lstStyle/>
        <a:p>
          <a:endParaRPr lang="en-GB"/>
        </a:p>
      </dgm:t>
    </dgm:pt>
    <dgm:pt modelId="{4725C341-6B0C-4ABF-99AD-5931983A12A4}" type="pres">
      <dgm:prSet presAssocID="{30B0427D-F77E-4EBB-9690-E3F339F718ED}" presName="node" presStyleLbl="node1" presStyleIdx="6" presStyleCnt="11" custScaleX="114445" custScaleY="114445" custRadScaleRad="91472" custRadScaleInc="-149899">
        <dgm:presLayoutVars>
          <dgm:bulletEnabled val="1"/>
        </dgm:presLayoutVars>
      </dgm:prSet>
      <dgm:spPr/>
      <dgm:t>
        <a:bodyPr/>
        <a:lstStyle/>
        <a:p>
          <a:endParaRPr lang="en-GB"/>
        </a:p>
      </dgm:t>
    </dgm:pt>
    <dgm:pt modelId="{3868F5E0-3D5A-4E7C-91D4-012296AD59B3}" type="pres">
      <dgm:prSet presAssocID="{C5E0D87E-1CC1-4A3D-9881-1ED07C493769}" presName="Name9" presStyleLbl="parChTrans1D2" presStyleIdx="7" presStyleCnt="11"/>
      <dgm:spPr/>
      <dgm:t>
        <a:bodyPr/>
        <a:lstStyle/>
        <a:p>
          <a:endParaRPr lang="en-GB"/>
        </a:p>
      </dgm:t>
    </dgm:pt>
    <dgm:pt modelId="{A532EF75-F26C-471F-ADFF-DDB83451C2E4}" type="pres">
      <dgm:prSet presAssocID="{C5E0D87E-1CC1-4A3D-9881-1ED07C493769}" presName="connTx" presStyleLbl="parChTrans1D2" presStyleIdx="7" presStyleCnt="11"/>
      <dgm:spPr/>
      <dgm:t>
        <a:bodyPr/>
        <a:lstStyle/>
        <a:p>
          <a:endParaRPr lang="en-GB"/>
        </a:p>
      </dgm:t>
    </dgm:pt>
    <dgm:pt modelId="{C1BA877E-160B-49D7-ACE8-9733322D575C}" type="pres">
      <dgm:prSet presAssocID="{172E6AE5-0134-4779-8165-EFF5EB52F991}" presName="node" presStyleLbl="node1" presStyleIdx="7" presStyleCnt="11" custScaleX="114445" custScaleY="114445" custRadScaleRad="101984" custRadScaleInc="-95428">
        <dgm:presLayoutVars>
          <dgm:bulletEnabled val="1"/>
        </dgm:presLayoutVars>
      </dgm:prSet>
      <dgm:spPr/>
      <dgm:t>
        <a:bodyPr/>
        <a:lstStyle/>
        <a:p>
          <a:endParaRPr lang="en-GB"/>
        </a:p>
      </dgm:t>
    </dgm:pt>
    <dgm:pt modelId="{421FD191-AC28-4012-8BFC-AAD3D4C0C750}" type="pres">
      <dgm:prSet presAssocID="{B77610A5-4DDC-4EEE-A8DE-B1AC8F25349C}" presName="Name9" presStyleLbl="parChTrans1D2" presStyleIdx="8" presStyleCnt="11"/>
      <dgm:spPr/>
      <dgm:t>
        <a:bodyPr/>
        <a:lstStyle/>
        <a:p>
          <a:endParaRPr lang="en-GB"/>
        </a:p>
      </dgm:t>
    </dgm:pt>
    <dgm:pt modelId="{E8C2D3D2-ED36-4F0D-8D48-2D57758E38D2}" type="pres">
      <dgm:prSet presAssocID="{B77610A5-4DDC-4EEE-A8DE-B1AC8F25349C}" presName="connTx" presStyleLbl="parChTrans1D2" presStyleIdx="8" presStyleCnt="11"/>
      <dgm:spPr/>
      <dgm:t>
        <a:bodyPr/>
        <a:lstStyle/>
        <a:p>
          <a:endParaRPr lang="en-GB"/>
        </a:p>
      </dgm:t>
    </dgm:pt>
    <dgm:pt modelId="{D03D7B20-5052-4A55-A9CD-47AAF7D35EA4}" type="pres">
      <dgm:prSet presAssocID="{524186CD-B6C7-431D-81A8-A265F171B424}" presName="node" presStyleLbl="node1" presStyleIdx="8" presStyleCnt="11" custScaleX="114445" custScaleY="114445" custRadScaleRad="102272" custRadScaleInc="-14011">
        <dgm:presLayoutVars>
          <dgm:bulletEnabled val="1"/>
        </dgm:presLayoutVars>
      </dgm:prSet>
      <dgm:spPr/>
      <dgm:t>
        <a:bodyPr/>
        <a:lstStyle/>
        <a:p>
          <a:endParaRPr lang="en-GB"/>
        </a:p>
      </dgm:t>
    </dgm:pt>
    <dgm:pt modelId="{720E6570-9767-471F-815E-B4D0543DB38A}" type="pres">
      <dgm:prSet presAssocID="{8324FD19-721A-48E6-9B7F-C10C2826DCB1}" presName="Name9" presStyleLbl="parChTrans1D2" presStyleIdx="9" presStyleCnt="11"/>
      <dgm:spPr/>
      <dgm:t>
        <a:bodyPr/>
        <a:lstStyle/>
        <a:p>
          <a:endParaRPr lang="en-GB"/>
        </a:p>
      </dgm:t>
    </dgm:pt>
    <dgm:pt modelId="{F71B67E4-A572-48AD-8A92-C56BFE8B1B0E}" type="pres">
      <dgm:prSet presAssocID="{8324FD19-721A-48E6-9B7F-C10C2826DCB1}" presName="connTx" presStyleLbl="parChTrans1D2" presStyleIdx="9" presStyleCnt="11"/>
      <dgm:spPr/>
      <dgm:t>
        <a:bodyPr/>
        <a:lstStyle/>
        <a:p>
          <a:endParaRPr lang="en-GB"/>
        </a:p>
      </dgm:t>
    </dgm:pt>
    <dgm:pt modelId="{B63D901A-D3CC-4C32-BB43-D8907AFB5273}" type="pres">
      <dgm:prSet presAssocID="{CCE1C0B0-DE76-4F28-93F7-6524373D5EF4}" presName="node" presStyleLbl="node1" presStyleIdx="9" presStyleCnt="11" custScaleX="114445" custScaleY="114445" custRadScaleRad="111676" custRadScaleInc="-13839">
        <dgm:presLayoutVars>
          <dgm:bulletEnabled val="1"/>
        </dgm:presLayoutVars>
      </dgm:prSet>
      <dgm:spPr/>
      <dgm:t>
        <a:bodyPr/>
        <a:lstStyle/>
        <a:p>
          <a:endParaRPr lang="en-GB"/>
        </a:p>
      </dgm:t>
    </dgm:pt>
    <dgm:pt modelId="{23DBB19A-08A9-404C-9A85-907E2DFCBF40}" type="pres">
      <dgm:prSet presAssocID="{295B469E-CAC4-48A0-ADC6-D65C51EAF43B}" presName="Name9" presStyleLbl="parChTrans1D2" presStyleIdx="10" presStyleCnt="11"/>
      <dgm:spPr/>
      <dgm:t>
        <a:bodyPr/>
        <a:lstStyle/>
        <a:p>
          <a:endParaRPr lang="en-GB"/>
        </a:p>
      </dgm:t>
    </dgm:pt>
    <dgm:pt modelId="{FE2B994C-3F60-4D7A-BA7A-AF7D18DD4163}" type="pres">
      <dgm:prSet presAssocID="{295B469E-CAC4-48A0-ADC6-D65C51EAF43B}" presName="connTx" presStyleLbl="parChTrans1D2" presStyleIdx="10" presStyleCnt="11"/>
      <dgm:spPr/>
      <dgm:t>
        <a:bodyPr/>
        <a:lstStyle/>
        <a:p>
          <a:endParaRPr lang="en-GB"/>
        </a:p>
      </dgm:t>
    </dgm:pt>
    <dgm:pt modelId="{2E3885CB-49A2-41CF-8BE0-0102112EC607}" type="pres">
      <dgm:prSet presAssocID="{EA6DA222-2801-4BDE-96FC-414C08C9BE4B}" presName="node" presStyleLbl="node1" presStyleIdx="10" presStyleCnt="11" custScaleX="114445" custScaleY="114445" custRadScaleRad="121409" custRadScaleInc="-35504">
        <dgm:presLayoutVars>
          <dgm:bulletEnabled val="1"/>
        </dgm:presLayoutVars>
      </dgm:prSet>
      <dgm:spPr/>
      <dgm:t>
        <a:bodyPr/>
        <a:lstStyle/>
        <a:p>
          <a:endParaRPr lang="en-GB"/>
        </a:p>
      </dgm:t>
    </dgm:pt>
  </dgm:ptLst>
  <dgm:cxnLst>
    <dgm:cxn modelId="{2346C9B5-4D4E-3B42-A0F6-9DBDC26FF781}" type="presOf" srcId="{8324FD19-721A-48E6-9B7F-C10C2826DCB1}" destId="{720E6570-9767-471F-815E-B4D0543DB38A}" srcOrd="0" destOrd="0" presId="urn:microsoft.com/office/officeart/2005/8/layout/radial1"/>
    <dgm:cxn modelId="{D6313386-E919-BF42-8646-E97D7DEA8B0F}" type="presOf" srcId="{5F7567EC-E434-4278-9430-FFCD43F627BD}" destId="{8CC5B607-0528-4753-B71B-C47E55CDE24D}" srcOrd="1" destOrd="0" presId="urn:microsoft.com/office/officeart/2005/8/layout/radial1"/>
    <dgm:cxn modelId="{5157BE63-CAEA-D643-8ECF-365C8B4EF930}" type="presOf" srcId="{75C834B3-37A1-4BD1-BF07-2439FF971427}" destId="{87EBF4B6-5A60-49E3-BAE3-9569A8941223}" srcOrd="0" destOrd="0" presId="urn:microsoft.com/office/officeart/2005/8/layout/radial1"/>
    <dgm:cxn modelId="{2D06D06E-EFA7-9A40-AF0D-ABCC3D2E7719}" type="presOf" srcId="{D03877C3-1884-4EF4-85EB-8BD069228909}" destId="{9C0566EF-5437-4189-A58F-D7ED4475F7E6}" srcOrd="0" destOrd="0" presId="urn:microsoft.com/office/officeart/2005/8/layout/radial1"/>
    <dgm:cxn modelId="{3E39BDBB-DBF2-426D-9939-47E54CEBD191}" srcId="{8715AFC6-36CD-4620-973E-32392D175DAD}" destId="{2F3D5F60-995D-493A-AB8E-8211A1E937DB}" srcOrd="2" destOrd="0" parTransId="{729817D1-DDE8-49A6-89D2-945592EDE396}" sibTransId="{758E6241-CA54-490B-9C78-05E77CDDA755}"/>
    <dgm:cxn modelId="{FCD1E935-E92A-4D49-AABA-4F07F2795A3D}" type="presOf" srcId="{5C92E9D5-3F9A-48B7-AFFD-FD5BBAF7D360}" destId="{DB8F51CD-C538-4588-A588-A84B010586D4}" srcOrd="0" destOrd="0" presId="urn:microsoft.com/office/officeart/2005/8/layout/radial1"/>
    <dgm:cxn modelId="{70CBC78F-FAE6-4EAC-AE2D-8404B1883CA9}" srcId="{8715AFC6-36CD-4620-973E-32392D175DAD}" destId="{EA6DA222-2801-4BDE-96FC-414C08C9BE4B}" srcOrd="10" destOrd="0" parTransId="{295B469E-CAC4-48A0-ADC6-D65C51EAF43B}" sibTransId="{62D90F40-0E10-4163-ADCA-A0BF8F889187}"/>
    <dgm:cxn modelId="{5B671ED2-F2D9-1A48-9EF0-67FE6DE16446}" type="presOf" srcId="{B54B3BDF-AD3C-4C1C-9126-E53081C4B6EE}" destId="{3E22750F-2164-4CC6-96AD-91A0A3D037DD}" srcOrd="1" destOrd="0" presId="urn:microsoft.com/office/officeart/2005/8/layout/radial1"/>
    <dgm:cxn modelId="{FCEC2816-6AFE-5F42-92A0-0191D88796CA}" type="presOf" srcId="{B54B3BDF-AD3C-4C1C-9126-E53081C4B6EE}" destId="{94D7B32E-51E5-469E-81C3-B09D2C7CCD65}" srcOrd="0" destOrd="0" presId="urn:microsoft.com/office/officeart/2005/8/layout/radial1"/>
    <dgm:cxn modelId="{9EF93BE0-DB94-BE4D-B46B-8963953C9A36}" type="presOf" srcId="{5F7567EC-E434-4278-9430-FFCD43F627BD}" destId="{6D54B6E2-7739-424F-AD0F-5C0CCB7D7C11}" srcOrd="0" destOrd="0" presId="urn:microsoft.com/office/officeart/2005/8/layout/radial1"/>
    <dgm:cxn modelId="{F3A3B35A-BB98-6141-BF5B-6DB82EAFC174}" type="presOf" srcId="{B77610A5-4DDC-4EEE-A8DE-B1AC8F25349C}" destId="{E8C2D3D2-ED36-4F0D-8D48-2D57758E38D2}" srcOrd="1" destOrd="0" presId="urn:microsoft.com/office/officeart/2005/8/layout/radial1"/>
    <dgm:cxn modelId="{C6720DF8-4E55-9846-B799-E7D2915A155D}" type="presOf" srcId="{729817D1-DDE8-49A6-89D2-945592EDE396}" destId="{D2C82444-4781-471A-B305-6DC405DAD0AB}" srcOrd="1" destOrd="0" presId="urn:microsoft.com/office/officeart/2005/8/layout/radial1"/>
    <dgm:cxn modelId="{C20FDDA5-6920-451F-AAC5-BEBA74AEB85B}" srcId="{8715AFC6-36CD-4620-973E-32392D175DAD}" destId="{30B0427D-F77E-4EBB-9690-E3F339F718ED}" srcOrd="6" destOrd="0" parTransId="{B54B3BDF-AD3C-4C1C-9126-E53081C4B6EE}" sibTransId="{7A85F858-FEE5-482B-BB60-64B1A39EA05D}"/>
    <dgm:cxn modelId="{0E901C44-2178-4540-9814-9B4B89B5FED7}" type="presOf" srcId="{2F3D5F60-995D-493A-AB8E-8211A1E937DB}" destId="{09E20101-E01D-44D7-A5E2-CBAFA2BAA369}" srcOrd="0" destOrd="0" presId="urn:microsoft.com/office/officeart/2005/8/layout/radial1"/>
    <dgm:cxn modelId="{451E3396-BEE2-1E4F-B10B-5AD2DC54CD26}" type="presOf" srcId="{75C834B3-37A1-4BD1-BF07-2439FF971427}" destId="{A9BBBB1D-F357-4DFA-8799-2F40A9DBE6CF}" srcOrd="1" destOrd="0" presId="urn:microsoft.com/office/officeart/2005/8/layout/radial1"/>
    <dgm:cxn modelId="{F541EBC0-C837-7949-85E0-3E1ED6694660}" type="presOf" srcId="{DFD433B9-07C6-4B21-B9C4-816FCBFA6608}" destId="{12060A79-2244-4244-AA48-F91B8FBCA874}" srcOrd="1" destOrd="0" presId="urn:microsoft.com/office/officeart/2005/8/layout/radial1"/>
    <dgm:cxn modelId="{4A5B6147-EDA4-6A48-8B34-4C86B284C567}" type="presOf" srcId="{C5E0D87E-1CC1-4A3D-9881-1ED07C493769}" destId="{3868F5E0-3D5A-4E7C-91D4-012296AD59B3}" srcOrd="0" destOrd="0" presId="urn:microsoft.com/office/officeart/2005/8/layout/radial1"/>
    <dgm:cxn modelId="{9E243A11-8304-E14A-B786-836193F3FD3E}" type="presOf" srcId="{295B469E-CAC4-48A0-ADC6-D65C51EAF43B}" destId="{23DBB19A-08A9-404C-9A85-907E2DFCBF40}" srcOrd="0" destOrd="0" presId="urn:microsoft.com/office/officeart/2005/8/layout/radial1"/>
    <dgm:cxn modelId="{866C8899-A799-445D-AA91-65A9285DE251}" srcId="{8715AFC6-36CD-4620-973E-32392D175DAD}" destId="{CCE1C0B0-DE76-4F28-93F7-6524373D5EF4}" srcOrd="9" destOrd="0" parTransId="{8324FD19-721A-48E6-9B7F-C10C2826DCB1}" sibTransId="{CDA08381-9A02-453E-B988-6B8DDFBB64CD}"/>
    <dgm:cxn modelId="{7B1EAD31-96C7-B649-8E4B-263BC02D6CDC}" type="presOf" srcId="{8715AFC6-36CD-4620-973E-32392D175DAD}" destId="{8D5BE3AC-461A-4E9C-BBE1-0A9BF9DDA728}" srcOrd="0" destOrd="0" presId="urn:microsoft.com/office/officeart/2005/8/layout/radial1"/>
    <dgm:cxn modelId="{ABC7F73C-5FD6-D641-A38B-2681C6950EC5}" type="presOf" srcId="{1DC898E1-3483-45BF-B469-9390DAD40BF2}" destId="{5CAC3CA5-4D4E-4CD5-B029-F343138D5FD6}" srcOrd="0" destOrd="0" presId="urn:microsoft.com/office/officeart/2005/8/layout/radial1"/>
    <dgm:cxn modelId="{C8AB892F-88CD-4081-AF1D-1AC5C71CAB92}" srcId="{8715AFC6-36CD-4620-973E-32392D175DAD}" destId="{524186CD-B6C7-431D-81A8-A265F171B424}" srcOrd="8" destOrd="0" parTransId="{B77610A5-4DDC-4EEE-A8DE-B1AC8F25349C}" sibTransId="{E366F979-1B1E-475A-8BB8-423F9BB0D2A6}"/>
    <dgm:cxn modelId="{6354A087-AEB8-674B-8041-3B4B7CD9DF17}" type="presOf" srcId="{F7EF704C-7F0C-423B-91C3-C406E2F09E75}" destId="{3E6C9985-DBDD-4EED-8D41-8D7A934D85AD}" srcOrd="1" destOrd="0" presId="urn:microsoft.com/office/officeart/2005/8/layout/radial1"/>
    <dgm:cxn modelId="{A6C15010-FAC8-4C88-805F-CBA8C6230987}" srcId="{8715AFC6-36CD-4620-973E-32392D175DAD}" destId="{5E79D641-A8F3-465A-8585-9B054D204568}" srcOrd="1" destOrd="0" parTransId="{5F7567EC-E434-4278-9430-FFCD43F627BD}" sibTransId="{94916EAA-8A3B-4AED-9B45-6599268B9417}"/>
    <dgm:cxn modelId="{3A39BADC-F551-8D44-92A4-20C42568FDBC}" type="presOf" srcId="{CCE1C0B0-DE76-4F28-93F7-6524373D5EF4}" destId="{B63D901A-D3CC-4C32-BB43-D8907AFB5273}" srcOrd="0" destOrd="0" presId="urn:microsoft.com/office/officeart/2005/8/layout/radial1"/>
    <dgm:cxn modelId="{32122B31-5305-434F-8633-AF1A0238B3FC}" type="presOf" srcId="{524186CD-B6C7-431D-81A8-A265F171B424}" destId="{D03D7B20-5052-4A55-A9CD-47AAF7D35EA4}" srcOrd="0" destOrd="0" presId="urn:microsoft.com/office/officeart/2005/8/layout/radial1"/>
    <dgm:cxn modelId="{291AF5D7-A194-7449-B35F-370C46D0105A}" type="presOf" srcId="{8272ECC6-BC77-4D6B-8347-8F610F8237FF}" destId="{AFABF447-E48A-423B-B49F-6EA32EBB3358}" srcOrd="0" destOrd="0" presId="urn:microsoft.com/office/officeart/2005/8/layout/radial1"/>
    <dgm:cxn modelId="{49DEEE25-0395-E04F-8700-4401B7252E19}" type="presOf" srcId="{B77610A5-4DDC-4EEE-A8DE-B1AC8F25349C}" destId="{421FD191-AC28-4012-8BFC-AAD3D4C0C750}" srcOrd="0" destOrd="0" presId="urn:microsoft.com/office/officeart/2005/8/layout/radial1"/>
    <dgm:cxn modelId="{C380DB8D-1B6A-4BFD-A275-DF48520A7820}" srcId="{8715AFC6-36CD-4620-973E-32392D175DAD}" destId="{D03877C3-1884-4EF4-85EB-8BD069228909}" srcOrd="3" destOrd="0" parTransId="{75C834B3-37A1-4BD1-BF07-2439FF971427}" sibTransId="{982B13C8-8BB8-4C27-A524-A66EE8D3F6D7}"/>
    <dgm:cxn modelId="{83DF9A69-D04E-3649-9B5A-E4DDFF948E08}" type="presOf" srcId="{295B469E-CAC4-48A0-ADC6-D65C51EAF43B}" destId="{FE2B994C-3F60-4D7A-BA7A-AF7D18DD4163}" srcOrd="1" destOrd="0" presId="urn:microsoft.com/office/officeart/2005/8/layout/radial1"/>
    <dgm:cxn modelId="{73047B14-6F7E-9F4B-AEBE-96E322C87F1E}" type="presOf" srcId="{DFD433B9-07C6-4B21-B9C4-816FCBFA6608}" destId="{0401F99C-04ED-41B4-8658-7B8E1CC84941}" srcOrd="0" destOrd="0" presId="urn:microsoft.com/office/officeart/2005/8/layout/radial1"/>
    <dgm:cxn modelId="{FA73EC94-BD33-8746-9D2E-44D426D1373D}" type="presOf" srcId="{5E79D641-A8F3-465A-8585-9B054D204568}" destId="{F742DEE1-3A8E-4ACB-8223-B85092990354}" srcOrd="0" destOrd="0" presId="urn:microsoft.com/office/officeart/2005/8/layout/radial1"/>
    <dgm:cxn modelId="{55D6AC1E-ED30-6D43-86F5-4B53FCB603CB}" type="presOf" srcId="{EA6DA222-2801-4BDE-96FC-414C08C9BE4B}" destId="{2E3885CB-49A2-41CF-8BE0-0102112EC607}" srcOrd="0" destOrd="0" presId="urn:microsoft.com/office/officeart/2005/8/layout/radial1"/>
    <dgm:cxn modelId="{2DEA5D6D-69AB-4ED6-B535-7693D67DFE6A}" srcId="{8715AFC6-36CD-4620-973E-32392D175DAD}" destId="{1DC898E1-3483-45BF-B469-9390DAD40BF2}" srcOrd="4" destOrd="0" parTransId="{F7EF704C-7F0C-423B-91C3-C406E2F09E75}" sibTransId="{1BA15873-F536-450F-B037-319CE9AD15EE}"/>
    <dgm:cxn modelId="{7414494E-B782-49ED-A909-CEF92AE8B474}" srcId="{8715AFC6-36CD-4620-973E-32392D175DAD}" destId="{4E0FB591-084E-44E4-982F-B3DB632290BD}" srcOrd="5" destOrd="0" parTransId="{DFD433B9-07C6-4B21-B9C4-816FCBFA6608}" sibTransId="{381D4F15-E8C6-441C-9727-40562D2BF115}"/>
    <dgm:cxn modelId="{C9D10D34-D794-A141-9A0C-FDF6B2DDB0BB}" type="presOf" srcId="{729817D1-DDE8-49A6-89D2-945592EDE396}" destId="{448BC795-2B71-4D53-89F4-C8C4F00A8740}" srcOrd="0" destOrd="0" presId="urn:microsoft.com/office/officeart/2005/8/layout/radial1"/>
    <dgm:cxn modelId="{1557B7DE-C107-C64C-88A2-150C85A00A55}" type="presOf" srcId="{8324FD19-721A-48E6-9B7F-C10C2826DCB1}" destId="{F71B67E4-A572-48AD-8A92-C56BFE8B1B0E}" srcOrd="1" destOrd="0" presId="urn:microsoft.com/office/officeart/2005/8/layout/radial1"/>
    <dgm:cxn modelId="{EF86872F-CCCE-4D23-9EE6-68501BF6D0F3}" srcId="{8715AFC6-36CD-4620-973E-32392D175DAD}" destId="{8272ECC6-BC77-4D6B-8347-8F610F8237FF}" srcOrd="0" destOrd="0" parTransId="{5C92E9D5-3F9A-48B7-AFFD-FD5BBAF7D360}" sibTransId="{A6864BEE-75DD-42C4-A3AB-ECD657D3DED4}"/>
    <dgm:cxn modelId="{79ED3FEC-DF5B-584A-9892-313EAB2D7038}" type="presOf" srcId="{4892F491-B09A-45FD-BFEE-CEDFCF7D69CA}" destId="{A49E0152-2DD2-49A2-9CC5-612774D21184}" srcOrd="0" destOrd="0" presId="urn:microsoft.com/office/officeart/2005/8/layout/radial1"/>
    <dgm:cxn modelId="{AD9DAEE4-0229-BC40-B311-FF7D793136DD}" type="presOf" srcId="{F7EF704C-7F0C-423B-91C3-C406E2F09E75}" destId="{C7B946FE-59D8-4D12-8C09-BC0537958DAE}" srcOrd="0" destOrd="0" presId="urn:microsoft.com/office/officeart/2005/8/layout/radial1"/>
    <dgm:cxn modelId="{1A58788D-9A7B-9B4D-98E5-077BFBFC884E}" type="presOf" srcId="{30B0427D-F77E-4EBB-9690-E3F339F718ED}" destId="{4725C341-6B0C-4ABF-99AD-5931983A12A4}" srcOrd="0" destOrd="0" presId="urn:microsoft.com/office/officeart/2005/8/layout/radial1"/>
    <dgm:cxn modelId="{658C310A-B2E9-4BE2-A652-B915C043CCB5}" srcId="{4892F491-B09A-45FD-BFEE-CEDFCF7D69CA}" destId="{8715AFC6-36CD-4620-973E-32392D175DAD}" srcOrd="0" destOrd="0" parTransId="{DB7A71A3-DDBD-48EF-996D-BC3BE3DCD33A}" sibTransId="{3CB9D06F-3ADF-4737-B446-9C0401E1CD74}"/>
    <dgm:cxn modelId="{C9BC4DB1-E86E-FA45-BD60-91EA0B0E2492}" type="presOf" srcId="{C5E0D87E-1CC1-4A3D-9881-1ED07C493769}" destId="{A532EF75-F26C-471F-ADFF-DDB83451C2E4}" srcOrd="1" destOrd="0" presId="urn:microsoft.com/office/officeart/2005/8/layout/radial1"/>
    <dgm:cxn modelId="{4ADAC36A-1538-4E79-91A1-63FF6812AE90}" srcId="{8715AFC6-36CD-4620-973E-32392D175DAD}" destId="{172E6AE5-0134-4779-8165-EFF5EB52F991}" srcOrd="7" destOrd="0" parTransId="{C5E0D87E-1CC1-4A3D-9881-1ED07C493769}" sibTransId="{2E30D3CB-6DD1-4196-9D7D-556003FAD13E}"/>
    <dgm:cxn modelId="{F0C88058-CD1D-3F48-90F9-0B10B7EFDFAE}" type="presOf" srcId="{4E0FB591-084E-44E4-982F-B3DB632290BD}" destId="{D9DC1811-6482-4882-BD97-6C1DF4FB7C5E}" srcOrd="0" destOrd="0" presId="urn:microsoft.com/office/officeart/2005/8/layout/radial1"/>
    <dgm:cxn modelId="{B064DA99-4743-574F-A38F-6409C4D4DBB6}" type="presOf" srcId="{172E6AE5-0134-4779-8165-EFF5EB52F991}" destId="{C1BA877E-160B-49D7-ACE8-9733322D575C}" srcOrd="0" destOrd="0" presId="urn:microsoft.com/office/officeart/2005/8/layout/radial1"/>
    <dgm:cxn modelId="{A7B1A5A4-D00B-5C45-84FF-6B471EE92691}" type="presOf" srcId="{5C92E9D5-3F9A-48B7-AFFD-FD5BBAF7D360}" destId="{CD16E292-EBF1-4852-8449-B8A883995D41}" srcOrd="1" destOrd="0" presId="urn:microsoft.com/office/officeart/2005/8/layout/radial1"/>
    <dgm:cxn modelId="{166E849E-0E8A-7D47-A4CA-B197CF50A495}" type="presParOf" srcId="{A49E0152-2DD2-49A2-9CC5-612774D21184}" destId="{8D5BE3AC-461A-4E9C-BBE1-0A9BF9DDA728}" srcOrd="0" destOrd="0" presId="urn:microsoft.com/office/officeart/2005/8/layout/radial1"/>
    <dgm:cxn modelId="{BE2DB890-CA56-3C46-9982-88D3C4C7AB99}" type="presParOf" srcId="{A49E0152-2DD2-49A2-9CC5-612774D21184}" destId="{DB8F51CD-C538-4588-A588-A84B010586D4}" srcOrd="1" destOrd="0" presId="urn:microsoft.com/office/officeart/2005/8/layout/radial1"/>
    <dgm:cxn modelId="{0821641B-D503-3846-84BF-34BED90834CB}" type="presParOf" srcId="{DB8F51CD-C538-4588-A588-A84B010586D4}" destId="{CD16E292-EBF1-4852-8449-B8A883995D41}" srcOrd="0" destOrd="0" presId="urn:microsoft.com/office/officeart/2005/8/layout/radial1"/>
    <dgm:cxn modelId="{3004C3FF-1246-6A44-9862-4A53EE77FE7D}" type="presParOf" srcId="{A49E0152-2DD2-49A2-9CC5-612774D21184}" destId="{AFABF447-E48A-423B-B49F-6EA32EBB3358}" srcOrd="2" destOrd="0" presId="urn:microsoft.com/office/officeart/2005/8/layout/radial1"/>
    <dgm:cxn modelId="{23796E09-5412-7341-9F9D-2E1CB3FAD12E}" type="presParOf" srcId="{A49E0152-2DD2-49A2-9CC5-612774D21184}" destId="{6D54B6E2-7739-424F-AD0F-5C0CCB7D7C11}" srcOrd="3" destOrd="0" presId="urn:microsoft.com/office/officeart/2005/8/layout/radial1"/>
    <dgm:cxn modelId="{32F1E971-7CC8-5A4E-AE9F-EF1C29897E33}" type="presParOf" srcId="{6D54B6E2-7739-424F-AD0F-5C0CCB7D7C11}" destId="{8CC5B607-0528-4753-B71B-C47E55CDE24D}" srcOrd="0" destOrd="0" presId="urn:microsoft.com/office/officeart/2005/8/layout/radial1"/>
    <dgm:cxn modelId="{25708EB7-9399-1A4F-A5BB-5E7598FC666F}" type="presParOf" srcId="{A49E0152-2DD2-49A2-9CC5-612774D21184}" destId="{F742DEE1-3A8E-4ACB-8223-B85092990354}" srcOrd="4" destOrd="0" presId="urn:microsoft.com/office/officeart/2005/8/layout/radial1"/>
    <dgm:cxn modelId="{00A371BE-E1D7-234F-A23D-4E52C5A8AE90}" type="presParOf" srcId="{A49E0152-2DD2-49A2-9CC5-612774D21184}" destId="{448BC795-2B71-4D53-89F4-C8C4F00A8740}" srcOrd="5" destOrd="0" presId="urn:microsoft.com/office/officeart/2005/8/layout/radial1"/>
    <dgm:cxn modelId="{E7C92F6A-D5E4-2447-AAE7-0E7C1F61A6C3}" type="presParOf" srcId="{448BC795-2B71-4D53-89F4-C8C4F00A8740}" destId="{D2C82444-4781-471A-B305-6DC405DAD0AB}" srcOrd="0" destOrd="0" presId="urn:microsoft.com/office/officeart/2005/8/layout/radial1"/>
    <dgm:cxn modelId="{96BFE06B-841C-2941-9B3E-68E64DD20049}" type="presParOf" srcId="{A49E0152-2DD2-49A2-9CC5-612774D21184}" destId="{09E20101-E01D-44D7-A5E2-CBAFA2BAA369}" srcOrd="6" destOrd="0" presId="urn:microsoft.com/office/officeart/2005/8/layout/radial1"/>
    <dgm:cxn modelId="{528804A8-2B9C-2349-A685-AC2C0103A68A}" type="presParOf" srcId="{A49E0152-2DD2-49A2-9CC5-612774D21184}" destId="{87EBF4B6-5A60-49E3-BAE3-9569A8941223}" srcOrd="7" destOrd="0" presId="urn:microsoft.com/office/officeart/2005/8/layout/radial1"/>
    <dgm:cxn modelId="{90E5E793-0C6F-A84E-B63C-911339117D2C}" type="presParOf" srcId="{87EBF4B6-5A60-49E3-BAE3-9569A8941223}" destId="{A9BBBB1D-F357-4DFA-8799-2F40A9DBE6CF}" srcOrd="0" destOrd="0" presId="urn:microsoft.com/office/officeart/2005/8/layout/radial1"/>
    <dgm:cxn modelId="{8C283604-4BC9-FB48-9CAF-14F417A960B3}" type="presParOf" srcId="{A49E0152-2DD2-49A2-9CC5-612774D21184}" destId="{9C0566EF-5437-4189-A58F-D7ED4475F7E6}" srcOrd="8" destOrd="0" presId="urn:microsoft.com/office/officeart/2005/8/layout/radial1"/>
    <dgm:cxn modelId="{62BCD978-381F-0D47-A9CC-8ED6B8C58B41}" type="presParOf" srcId="{A49E0152-2DD2-49A2-9CC5-612774D21184}" destId="{C7B946FE-59D8-4D12-8C09-BC0537958DAE}" srcOrd="9" destOrd="0" presId="urn:microsoft.com/office/officeart/2005/8/layout/radial1"/>
    <dgm:cxn modelId="{198784A2-AB2F-0440-AC60-F7DEEA56506E}" type="presParOf" srcId="{C7B946FE-59D8-4D12-8C09-BC0537958DAE}" destId="{3E6C9985-DBDD-4EED-8D41-8D7A934D85AD}" srcOrd="0" destOrd="0" presId="urn:microsoft.com/office/officeart/2005/8/layout/radial1"/>
    <dgm:cxn modelId="{36414CC3-39CE-E347-BE6F-AC7C8BF1D7D8}" type="presParOf" srcId="{A49E0152-2DD2-49A2-9CC5-612774D21184}" destId="{5CAC3CA5-4D4E-4CD5-B029-F343138D5FD6}" srcOrd="10" destOrd="0" presId="urn:microsoft.com/office/officeart/2005/8/layout/radial1"/>
    <dgm:cxn modelId="{8D1D5F10-4599-D548-8903-516774822F9D}" type="presParOf" srcId="{A49E0152-2DD2-49A2-9CC5-612774D21184}" destId="{0401F99C-04ED-41B4-8658-7B8E1CC84941}" srcOrd="11" destOrd="0" presId="urn:microsoft.com/office/officeart/2005/8/layout/radial1"/>
    <dgm:cxn modelId="{C8F121BC-4E21-BB46-9C49-A37AB7280F07}" type="presParOf" srcId="{0401F99C-04ED-41B4-8658-7B8E1CC84941}" destId="{12060A79-2244-4244-AA48-F91B8FBCA874}" srcOrd="0" destOrd="0" presId="urn:microsoft.com/office/officeart/2005/8/layout/radial1"/>
    <dgm:cxn modelId="{9E6C9365-DE98-7947-A7C6-D847D8EF96A6}" type="presParOf" srcId="{A49E0152-2DD2-49A2-9CC5-612774D21184}" destId="{D9DC1811-6482-4882-BD97-6C1DF4FB7C5E}" srcOrd="12" destOrd="0" presId="urn:microsoft.com/office/officeart/2005/8/layout/radial1"/>
    <dgm:cxn modelId="{CC1A3D49-0773-C240-80AD-70498833C958}" type="presParOf" srcId="{A49E0152-2DD2-49A2-9CC5-612774D21184}" destId="{94D7B32E-51E5-469E-81C3-B09D2C7CCD65}" srcOrd="13" destOrd="0" presId="urn:microsoft.com/office/officeart/2005/8/layout/radial1"/>
    <dgm:cxn modelId="{7E4AB920-A315-7240-85BE-C40C0498ACA2}" type="presParOf" srcId="{94D7B32E-51E5-469E-81C3-B09D2C7CCD65}" destId="{3E22750F-2164-4CC6-96AD-91A0A3D037DD}" srcOrd="0" destOrd="0" presId="urn:microsoft.com/office/officeart/2005/8/layout/radial1"/>
    <dgm:cxn modelId="{A3D59B2E-EBE8-DA41-8C42-276C81752D48}" type="presParOf" srcId="{A49E0152-2DD2-49A2-9CC5-612774D21184}" destId="{4725C341-6B0C-4ABF-99AD-5931983A12A4}" srcOrd="14" destOrd="0" presId="urn:microsoft.com/office/officeart/2005/8/layout/radial1"/>
    <dgm:cxn modelId="{E12A080D-57F7-8348-A221-85BE926C7101}" type="presParOf" srcId="{A49E0152-2DD2-49A2-9CC5-612774D21184}" destId="{3868F5E0-3D5A-4E7C-91D4-012296AD59B3}" srcOrd="15" destOrd="0" presId="urn:microsoft.com/office/officeart/2005/8/layout/radial1"/>
    <dgm:cxn modelId="{304BF0DA-7169-B743-B231-953608898072}" type="presParOf" srcId="{3868F5E0-3D5A-4E7C-91D4-012296AD59B3}" destId="{A532EF75-F26C-471F-ADFF-DDB83451C2E4}" srcOrd="0" destOrd="0" presId="urn:microsoft.com/office/officeart/2005/8/layout/radial1"/>
    <dgm:cxn modelId="{288D6A60-1F27-5E41-BD56-D75E7AA1FD8D}" type="presParOf" srcId="{A49E0152-2DD2-49A2-9CC5-612774D21184}" destId="{C1BA877E-160B-49D7-ACE8-9733322D575C}" srcOrd="16" destOrd="0" presId="urn:microsoft.com/office/officeart/2005/8/layout/radial1"/>
    <dgm:cxn modelId="{E84862E5-4BF4-244B-850C-21D6940B34EC}" type="presParOf" srcId="{A49E0152-2DD2-49A2-9CC5-612774D21184}" destId="{421FD191-AC28-4012-8BFC-AAD3D4C0C750}" srcOrd="17" destOrd="0" presId="urn:microsoft.com/office/officeart/2005/8/layout/radial1"/>
    <dgm:cxn modelId="{1465D40F-4661-3447-8F0A-34D3725A1D96}" type="presParOf" srcId="{421FD191-AC28-4012-8BFC-AAD3D4C0C750}" destId="{E8C2D3D2-ED36-4F0D-8D48-2D57758E38D2}" srcOrd="0" destOrd="0" presId="urn:microsoft.com/office/officeart/2005/8/layout/radial1"/>
    <dgm:cxn modelId="{AB937390-4D75-414E-8C90-E53522776B70}" type="presParOf" srcId="{A49E0152-2DD2-49A2-9CC5-612774D21184}" destId="{D03D7B20-5052-4A55-A9CD-47AAF7D35EA4}" srcOrd="18" destOrd="0" presId="urn:microsoft.com/office/officeart/2005/8/layout/radial1"/>
    <dgm:cxn modelId="{E98FB123-1C95-024A-B219-36A5F4DB9ED1}" type="presParOf" srcId="{A49E0152-2DD2-49A2-9CC5-612774D21184}" destId="{720E6570-9767-471F-815E-B4D0543DB38A}" srcOrd="19" destOrd="0" presId="urn:microsoft.com/office/officeart/2005/8/layout/radial1"/>
    <dgm:cxn modelId="{9A4A50CC-E186-4E4D-A30F-7D7B8CE06D25}" type="presParOf" srcId="{720E6570-9767-471F-815E-B4D0543DB38A}" destId="{F71B67E4-A572-48AD-8A92-C56BFE8B1B0E}" srcOrd="0" destOrd="0" presId="urn:microsoft.com/office/officeart/2005/8/layout/radial1"/>
    <dgm:cxn modelId="{A7FAE552-1D39-454F-A7C6-34D6241EE5A1}" type="presParOf" srcId="{A49E0152-2DD2-49A2-9CC5-612774D21184}" destId="{B63D901A-D3CC-4C32-BB43-D8907AFB5273}" srcOrd="20" destOrd="0" presId="urn:microsoft.com/office/officeart/2005/8/layout/radial1"/>
    <dgm:cxn modelId="{A78B83AE-C138-EA44-A1C4-D1D60614538D}" type="presParOf" srcId="{A49E0152-2DD2-49A2-9CC5-612774D21184}" destId="{23DBB19A-08A9-404C-9A85-907E2DFCBF40}" srcOrd="21" destOrd="0" presId="urn:microsoft.com/office/officeart/2005/8/layout/radial1"/>
    <dgm:cxn modelId="{3ABA95BC-DBF5-0440-97FA-2D08EC207F6E}" type="presParOf" srcId="{23DBB19A-08A9-404C-9A85-907E2DFCBF40}" destId="{FE2B994C-3F60-4D7A-BA7A-AF7D18DD4163}" srcOrd="0" destOrd="0" presId="urn:microsoft.com/office/officeart/2005/8/layout/radial1"/>
    <dgm:cxn modelId="{53998F45-19C9-5244-B5ED-338BCBFD922D}" type="presParOf" srcId="{A49E0152-2DD2-49A2-9CC5-612774D21184}" destId="{2E3885CB-49A2-41CF-8BE0-0102112EC607}" srcOrd="22" destOrd="0" presId="urn:microsoft.com/office/officeart/2005/8/layout/radial1"/>
  </dgm:cxnLst>
  <dgm:bg/>
  <dgm:whole>
    <a:ln w="9525" cap="flat" cmpd="sng" algn="ctr">
      <a:noFill/>
      <a:prstDash val="dash"/>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92F491-B09A-45FD-BFEE-CEDFCF7D69CA}" type="doc">
      <dgm:prSet loTypeId="urn:microsoft.com/office/officeart/2005/8/layout/radial1" loCatId="cycle" qsTypeId="urn:microsoft.com/office/officeart/2005/8/quickstyle/3d3" qsCatId="3D" csTypeId="urn:microsoft.com/office/officeart/2005/8/colors/colorful1#1" csCatId="colorful" phldr="1"/>
      <dgm:spPr/>
      <dgm:t>
        <a:bodyPr/>
        <a:lstStyle/>
        <a:p>
          <a:endParaRPr lang="en-GB"/>
        </a:p>
      </dgm:t>
    </dgm:pt>
    <dgm:pt modelId="{8715AFC6-36CD-4620-973E-32392D175DAD}">
      <dgm:prSet phldrT="[Text]" custT="1"/>
      <dgm:spPr>
        <a:solidFill>
          <a:schemeClr val="accent3">
            <a:lumMod val="50000"/>
          </a:schemeClr>
        </a:solidFill>
      </dgm:spPr>
      <dgm:t>
        <a:bodyPr/>
        <a:lstStyle/>
        <a:p>
          <a:r>
            <a:rPr lang="en-GB" sz="1600" b="1" dirty="0" smtClean="0">
              <a:latin typeface="Arial" pitchFamily="34" charset="0"/>
              <a:ea typeface="Verdana" pitchFamily="34" charset="0"/>
              <a:cs typeface="Arial" pitchFamily="34" charset="0"/>
            </a:rPr>
            <a:t>MDR-GNB Toolbox</a:t>
          </a:r>
          <a:endParaRPr lang="en-GB" sz="1600" b="1" dirty="0">
            <a:latin typeface="Arial" pitchFamily="34" charset="0"/>
            <a:ea typeface="Verdana" pitchFamily="34" charset="0"/>
            <a:cs typeface="Arial" pitchFamily="34" charset="0"/>
          </a:endParaRPr>
        </a:p>
      </dgm:t>
    </dgm:pt>
    <dgm:pt modelId="{DB7A71A3-DDBD-48EF-996D-BC3BE3DCD33A}" type="parTrans" cxnId="{658C310A-B2E9-4BE2-A652-B915C043CCB5}">
      <dgm:prSet/>
      <dgm:spPr/>
      <dgm:t>
        <a:bodyPr/>
        <a:lstStyle/>
        <a:p>
          <a:endParaRPr lang="en-GB" sz="1400">
            <a:latin typeface="Verdana" pitchFamily="34" charset="0"/>
            <a:ea typeface="Verdana" pitchFamily="34" charset="0"/>
            <a:cs typeface="Verdana" pitchFamily="34" charset="0"/>
          </a:endParaRPr>
        </a:p>
      </dgm:t>
    </dgm:pt>
    <dgm:pt modelId="{3CB9D06F-3ADF-4737-B446-9C0401E1CD74}" type="sibTrans" cxnId="{658C310A-B2E9-4BE2-A652-B915C043CCB5}">
      <dgm:prSet/>
      <dgm:spPr/>
      <dgm:t>
        <a:bodyPr/>
        <a:lstStyle/>
        <a:p>
          <a:endParaRPr lang="en-GB" sz="1400">
            <a:latin typeface="Verdana" pitchFamily="34" charset="0"/>
            <a:ea typeface="Verdana" pitchFamily="34" charset="0"/>
            <a:cs typeface="Verdana" pitchFamily="34" charset="0"/>
          </a:endParaRPr>
        </a:p>
      </dgm:t>
    </dgm:pt>
    <dgm:pt modelId="{8272ECC6-BC77-4D6B-8347-8F610F8237FF}">
      <dgm:prSet phldrT="[Text]" custT="1"/>
      <dgm:spPr>
        <a:solidFill>
          <a:schemeClr val="tx1"/>
        </a:solidFill>
      </dgm:spPr>
      <dgm:t>
        <a:bodyPr/>
        <a:lstStyle/>
        <a:p>
          <a:r>
            <a:rPr lang="en-GB" sz="1200" dirty="0" smtClean="0">
              <a:latin typeface="Arial" pitchFamily="34" charset="0"/>
              <a:ea typeface="Verdana" pitchFamily="34" charset="0"/>
              <a:cs typeface="Arial" pitchFamily="34" charset="0"/>
            </a:rPr>
            <a:t>Hand hygiene</a:t>
          </a:r>
          <a:endParaRPr lang="en-GB" sz="1200" dirty="0">
            <a:latin typeface="Arial" pitchFamily="34" charset="0"/>
            <a:ea typeface="Verdana" pitchFamily="34" charset="0"/>
            <a:cs typeface="Arial" pitchFamily="34" charset="0"/>
          </a:endParaRPr>
        </a:p>
      </dgm:t>
    </dgm:pt>
    <dgm:pt modelId="{5C92E9D5-3F9A-48B7-AFFD-FD5BBAF7D360}" type="parTrans" cxnId="{EF86872F-CCCE-4D23-9EE6-68501BF6D0F3}">
      <dgm:prSet custT="1"/>
      <dgm:spPr/>
      <dgm:t>
        <a:bodyPr/>
        <a:lstStyle/>
        <a:p>
          <a:endParaRPr lang="en-GB" sz="100">
            <a:latin typeface="Arial" pitchFamily="34" charset="0"/>
            <a:ea typeface="Verdana" pitchFamily="34" charset="0"/>
            <a:cs typeface="Arial" pitchFamily="34" charset="0"/>
          </a:endParaRPr>
        </a:p>
      </dgm:t>
    </dgm:pt>
    <dgm:pt modelId="{A6864BEE-75DD-42C4-A3AB-ECD657D3DED4}" type="sibTrans" cxnId="{EF86872F-CCCE-4D23-9EE6-68501BF6D0F3}">
      <dgm:prSet/>
      <dgm:spPr/>
      <dgm:t>
        <a:bodyPr/>
        <a:lstStyle/>
        <a:p>
          <a:endParaRPr lang="en-GB" sz="1400">
            <a:latin typeface="Verdana" pitchFamily="34" charset="0"/>
            <a:ea typeface="Verdana" pitchFamily="34" charset="0"/>
            <a:cs typeface="Verdana" pitchFamily="34" charset="0"/>
          </a:endParaRPr>
        </a:p>
      </dgm:t>
    </dgm:pt>
    <dgm:pt modelId="{524186CD-B6C7-431D-81A8-A265F171B424}">
      <dgm:prSet phldrT="[Text]" custT="1"/>
      <dgm:spPr>
        <a:solidFill>
          <a:schemeClr val="tx1"/>
        </a:solidFill>
      </dgm:spPr>
      <dgm:t>
        <a:bodyPr/>
        <a:lstStyle/>
        <a:p>
          <a:r>
            <a:rPr lang="en-GB" sz="1200" dirty="0" smtClean="0">
              <a:latin typeface="Arial" pitchFamily="34" charset="0"/>
              <a:ea typeface="Verdana" pitchFamily="34" charset="0"/>
              <a:cs typeface="Arial" pitchFamily="34" charset="0"/>
            </a:rPr>
            <a:t>Contact precautions</a:t>
          </a:r>
          <a:endParaRPr lang="en-GB" sz="1200" dirty="0">
            <a:latin typeface="Arial" pitchFamily="34" charset="0"/>
            <a:ea typeface="Verdana" pitchFamily="34" charset="0"/>
            <a:cs typeface="Arial" pitchFamily="34" charset="0"/>
          </a:endParaRPr>
        </a:p>
      </dgm:t>
    </dgm:pt>
    <dgm:pt modelId="{B77610A5-4DDC-4EEE-A8DE-B1AC8F25349C}" type="parTrans" cxnId="{C8AB892F-88CD-4081-AF1D-1AC5C71CAB92}">
      <dgm:prSet custT="1"/>
      <dgm:spPr/>
      <dgm:t>
        <a:bodyPr/>
        <a:lstStyle/>
        <a:p>
          <a:endParaRPr lang="en-GB" sz="100">
            <a:latin typeface="Arial" pitchFamily="34" charset="0"/>
            <a:ea typeface="Verdana" pitchFamily="34" charset="0"/>
            <a:cs typeface="Arial" pitchFamily="34" charset="0"/>
          </a:endParaRPr>
        </a:p>
      </dgm:t>
    </dgm:pt>
    <dgm:pt modelId="{E366F979-1B1E-475A-8BB8-423F9BB0D2A6}" type="sibTrans" cxnId="{C8AB892F-88CD-4081-AF1D-1AC5C71CAB92}">
      <dgm:prSet/>
      <dgm:spPr/>
      <dgm:t>
        <a:bodyPr/>
        <a:lstStyle/>
        <a:p>
          <a:endParaRPr lang="en-GB" sz="1400">
            <a:latin typeface="Verdana" pitchFamily="34" charset="0"/>
            <a:ea typeface="Verdana" pitchFamily="34" charset="0"/>
            <a:cs typeface="Verdana" pitchFamily="34" charset="0"/>
          </a:endParaRPr>
        </a:p>
      </dgm:t>
    </dgm:pt>
    <dgm:pt modelId="{CCE1C0B0-DE76-4F28-93F7-6524373D5EF4}">
      <dgm:prSet phldrT="[Text]" custT="1"/>
      <dgm:spPr>
        <a:solidFill>
          <a:schemeClr val="tx1"/>
        </a:solidFill>
      </dgm:spPr>
      <dgm:t>
        <a:bodyPr/>
        <a:lstStyle/>
        <a:p>
          <a:r>
            <a:rPr lang="en-GB" sz="1200" dirty="0" smtClean="0">
              <a:latin typeface="Arial" pitchFamily="34" charset="0"/>
              <a:ea typeface="Verdana" pitchFamily="34" charset="0"/>
              <a:cs typeface="Arial" pitchFamily="34" charset="0"/>
            </a:rPr>
            <a:t>Active screening</a:t>
          </a:r>
          <a:endParaRPr lang="en-GB" sz="1200" dirty="0">
            <a:latin typeface="Arial" pitchFamily="34" charset="0"/>
            <a:ea typeface="Verdana" pitchFamily="34" charset="0"/>
            <a:cs typeface="Arial" pitchFamily="34" charset="0"/>
          </a:endParaRPr>
        </a:p>
      </dgm:t>
    </dgm:pt>
    <dgm:pt modelId="{8324FD19-721A-48E6-9B7F-C10C2826DCB1}" type="parTrans" cxnId="{866C8899-A799-445D-AA91-65A9285DE251}">
      <dgm:prSet custT="1"/>
      <dgm:spPr/>
      <dgm:t>
        <a:bodyPr/>
        <a:lstStyle/>
        <a:p>
          <a:endParaRPr lang="en-GB" sz="100">
            <a:latin typeface="Arial" pitchFamily="34" charset="0"/>
            <a:ea typeface="Verdana" pitchFamily="34" charset="0"/>
            <a:cs typeface="Arial" pitchFamily="34" charset="0"/>
          </a:endParaRPr>
        </a:p>
      </dgm:t>
    </dgm:pt>
    <dgm:pt modelId="{CDA08381-9A02-453E-B988-6B8DDFBB64CD}" type="sibTrans" cxnId="{866C8899-A799-445D-AA91-65A9285DE251}">
      <dgm:prSet/>
      <dgm:spPr/>
      <dgm:t>
        <a:bodyPr/>
        <a:lstStyle/>
        <a:p>
          <a:endParaRPr lang="en-GB" sz="1400">
            <a:latin typeface="Verdana" pitchFamily="34" charset="0"/>
            <a:ea typeface="Verdana" pitchFamily="34" charset="0"/>
            <a:cs typeface="Verdana" pitchFamily="34" charset="0"/>
          </a:endParaRPr>
        </a:p>
      </dgm:t>
    </dgm:pt>
    <dgm:pt modelId="{EA6DA222-2801-4BDE-96FC-414C08C9BE4B}">
      <dgm:prSet phldrT="[Text]" custT="1"/>
      <dgm:spPr>
        <a:solidFill>
          <a:schemeClr val="tx1"/>
        </a:solidFill>
        <a:ln w="63500">
          <a:solidFill>
            <a:schemeClr val="accent2"/>
          </a:solidFill>
        </a:ln>
      </dgm:spPr>
      <dgm:t>
        <a:bodyPr/>
        <a:lstStyle/>
        <a:p>
          <a:r>
            <a:rPr lang="en-GB" sz="1600" dirty="0" smtClean="0">
              <a:latin typeface="Arial" pitchFamily="34" charset="0"/>
              <a:ea typeface="Verdana" pitchFamily="34" charset="0"/>
              <a:cs typeface="Arial" pitchFamily="34" charset="0"/>
            </a:rPr>
            <a:t>Antibiotic stewardship</a:t>
          </a:r>
          <a:endParaRPr lang="en-GB" sz="1600" dirty="0">
            <a:latin typeface="Arial" pitchFamily="34" charset="0"/>
            <a:ea typeface="Verdana" pitchFamily="34" charset="0"/>
            <a:cs typeface="Arial" pitchFamily="34" charset="0"/>
          </a:endParaRPr>
        </a:p>
      </dgm:t>
    </dgm:pt>
    <dgm:pt modelId="{295B469E-CAC4-48A0-ADC6-D65C51EAF43B}" type="parTrans" cxnId="{70CBC78F-FAE6-4EAC-AE2D-8404B1883CA9}">
      <dgm:prSet custT="1"/>
      <dgm:spPr/>
      <dgm:t>
        <a:bodyPr/>
        <a:lstStyle/>
        <a:p>
          <a:endParaRPr lang="en-GB" sz="100">
            <a:latin typeface="Arial" pitchFamily="34" charset="0"/>
            <a:ea typeface="Verdana" pitchFamily="34" charset="0"/>
            <a:cs typeface="Arial" pitchFamily="34" charset="0"/>
          </a:endParaRPr>
        </a:p>
      </dgm:t>
    </dgm:pt>
    <dgm:pt modelId="{62D90F40-0E10-4163-ADCA-A0BF8F889187}" type="sibTrans" cxnId="{70CBC78F-FAE6-4EAC-AE2D-8404B1883CA9}">
      <dgm:prSet/>
      <dgm:spPr/>
      <dgm:t>
        <a:bodyPr/>
        <a:lstStyle/>
        <a:p>
          <a:endParaRPr lang="en-GB" sz="1400">
            <a:latin typeface="Verdana" pitchFamily="34" charset="0"/>
            <a:ea typeface="Verdana" pitchFamily="34" charset="0"/>
            <a:cs typeface="Verdana" pitchFamily="34" charset="0"/>
          </a:endParaRPr>
        </a:p>
      </dgm:t>
    </dgm:pt>
    <dgm:pt modelId="{5E79D641-A8F3-465A-8585-9B054D204568}">
      <dgm:prSet phldrT="[Text]" custT="1"/>
      <dgm:spPr>
        <a:solidFill>
          <a:schemeClr val="tx1"/>
        </a:solidFill>
      </dgm:spPr>
      <dgm:t>
        <a:bodyPr/>
        <a:lstStyle/>
        <a:p>
          <a:r>
            <a:rPr lang="en-GB" sz="1200" dirty="0" smtClean="0">
              <a:latin typeface="Arial" pitchFamily="34" charset="0"/>
              <a:ea typeface="Verdana" pitchFamily="34" charset="0"/>
              <a:cs typeface="Arial" pitchFamily="34" charset="0"/>
            </a:rPr>
            <a:t>Cleaning / disinfection</a:t>
          </a:r>
          <a:endParaRPr lang="en-GB" sz="1200" dirty="0">
            <a:latin typeface="Arial" pitchFamily="34" charset="0"/>
            <a:ea typeface="Verdana" pitchFamily="34" charset="0"/>
            <a:cs typeface="Arial" pitchFamily="34" charset="0"/>
          </a:endParaRPr>
        </a:p>
      </dgm:t>
    </dgm:pt>
    <dgm:pt modelId="{5F7567EC-E434-4278-9430-FFCD43F627BD}" type="parTrans" cxnId="{A6C15010-FAC8-4C88-805F-CBA8C6230987}">
      <dgm:prSet custT="1"/>
      <dgm:spPr/>
      <dgm:t>
        <a:bodyPr/>
        <a:lstStyle/>
        <a:p>
          <a:endParaRPr lang="en-GB" sz="100">
            <a:latin typeface="Arial" pitchFamily="34" charset="0"/>
            <a:ea typeface="Verdana" pitchFamily="34" charset="0"/>
            <a:cs typeface="Arial" pitchFamily="34" charset="0"/>
          </a:endParaRPr>
        </a:p>
      </dgm:t>
    </dgm:pt>
    <dgm:pt modelId="{94916EAA-8A3B-4AED-9B45-6599268B9417}" type="sibTrans" cxnId="{A6C15010-FAC8-4C88-805F-CBA8C6230987}">
      <dgm:prSet/>
      <dgm:spPr/>
      <dgm:t>
        <a:bodyPr/>
        <a:lstStyle/>
        <a:p>
          <a:endParaRPr lang="en-GB" sz="1400">
            <a:latin typeface="Verdana" pitchFamily="34" charset="0"/>
            <a:ea typeface="Verdana" pitchFamily="34" charset="0"/>
            <a:cs typeface="Verdana" pitchFamily="34" charset="0"/>
          </a:endParaRPr>
        </a:p>
      </dgm:t>
    </dgm:pt>
    <dgm:pt modelId="{1DC898E1-3483-45BF-B469-9390DAD40BF2}">
      <dgm:prSet phldrT="[Text]" custT="1"/>
      <dgm:spPr>
        <a:solidFill>
          <a:schemeClr val="bg1">
            <a:lumMod val="50000"/>
          </a:schemeClr>
        </a:solidFill>
      </dgm:spPr>
      <dgm:t>
        <a:bodyPr/>
        <a:lstStyle/>
        <a:p>
          <a:r>
            <a:rPr lang="en-GB" sz="1200" dirty="0" err="1" smtClean="0">
              <a:latin typeface="Arial" pitchFamily="34" charset="0"/>
              <a:ea typeface="Verdana" pitchFamily="34" charset="0"/>
              <a:cs typeface="Arial" pitchFamily="34" charset="0"/>
            </a:rPr>
            <a:t>Cohorting</a:t>
          </a:r>
          <a:r>
            <a:rPr lang="en-GB" sz="1200" dirty="0" smtClean="0">
              <a:latin typeface="Arial" pitchFamily="34" charset="0"/>
              <a:ea typeface="Verdana" pitchFamily="34" charset="0"/>
              <a:cs typeface="Arial" pitchFamily="34" charset="0"/>
            </a:rPr>
            <a:t> staff / patients</a:t>
          </a:r>
          <a:endParaRPr lang="en-GB" sz="1200" dirty="0">
            <a:latin typeface="Arial" pitchFamily="34" charset="0"/>
            <a:ea typeface="Verdana" pitchFamily="34" charset="0"/>
            <a:cs typeface="Arial" pitchFamily="34" charset="0"/>
          </a:endParaRPr>
        </a:p>
      </dgm:t>
    </dgm:pt>
    <dgm:pt modelId="{F7EF704C-7F0C-423B-91C3-C406E2F09E75}" type="parTrans" cxnId="{2DEA5D6D-69AB-4ED6-B535-7693D67DFE6A}">
      <dgm:prSet custT="1"/>
      <dgm:spPr>
        <a:ln>
          <a:solidFill>
            <a:schemeClr val="accent2"/>
          </a:solidFill>
          <a:prstDash val="dash"/>
        </a:ln>
      </dgm:spPr>
      <dgm:t>
        <a:bodyPr/>
        <a:lstStyle/>
        <a:p>
          <a:endParaRPr lang="en-GB" sz="600">
            <a:latin typeface="Arial" pitchFamily="34" charset="0"/>
            <a:ea typeface="Verdana" pitchFamily="34" charset="0"/>
            <a:cs typeface="Arial" pitchFamily="34" charset="0"/>
          </a:endParaRPr>
        </a:p>
      </dgm:t>
    </dgm:pt>
    <dgm:pt modelId="{1BA15873-F536-450F-B037-319CE9AD15EE}" type="sibTrans" cxnId="{2DEA5D6D-69AB-4ED6-B535-7693D67DFE6A}">
      <dgm:prSet/>
      <dgm:spPr/>
      <dgm:t>
        <a:bodyPr/>
        <a:lstStyle/>
        <a:p>
          <a:endParaRPr lang="en-GB" sz="1400">
            <a:latin typeface="Verdana" pitchFamily="34" charset="0"/>
            <a:ea typeface="Verdana" pitchFamily="34" charset="0"/>
            <a:cs typeface="Verdana" pitchFamily="34" charset="0"/>
          </a:endParaRPr>
        </a:p>
      </dgm:t>
    </dgm:pt>
    <dgm:pt modelId="{4E0FB591-084E-44E4-982F-B3DB632290BD}">
      <dgm:prSet phldrT="[Text]" custT="1"/>
      <dgm:spPr>
        <a:solidFill>
          <a:schemeClr val="bg1">
            <a:lumMod val="50000"/>
          </a:schemeClr>
        </a:solidFill>
      </dgm:spPr>
      <dgm:t>
        <a:bodyPr/>
        <a:lstStyle/>
        <a:p>
          <a:r>
            <a:rPr lang="en-GB" sz="1200" dirty="0" smtClean="0">
              <a:latin typeface="Arial" pitchFamily="34" charset="0"/>
              <a:ea typeface="Verdana" pitchFamily="34" charset="0"/>
              <a:cs typeface="Arial" pitchFamily="34" charset="0"/>
            </a:rPr>
            <a:t>Note flagging</a:t>
          </a:r>
          <a:endParaRPr lang="en-GB" sz="1200" dirty="0">
            <a:latin typeface="Arial" pitchFamily="34" charset="0"/>
            <a:ea typeface="Verdana" pitchFamily="34" charset="0"/>
            <a:cs typeface="Arial" pitchFamily="34" charset="0"/>
          </a:endParaRPr>
        </a:p>
      </dgm:t>
    </dgm:pt>
    <dgm:pt modelId="{DFD433B9-07C6-4B21-B9C4-816FCBFA6608}" type="parTrans" cxnId="{7414494E-B782-49ED-A909-CEF92AE8B474}">
      <dgm:prSet custT="1"/>
      <dgm:spPr>
        <a:ln>
          <a:solidFill>
            <a:schemeClr val="accent2"/>
          </a:solidFill>
          <a:prstDash val="dash"/>
        </a:ln>
      </dgm:spPr>
      <dgm:t>
        <a:bodyPr/>
        <a:lstStyle/>
        <a:p>
          <a:endParaRPr lang="en-GB" sz="200">
            <a:latin typeface="Arial" pitchFamily="34" charset="0"/>
            <a:ea typeface="Verdana" pitchFamily="34" charset="0"/>
            <a:cs typeface="Arial" pitchFamily="34" charset="0"/>
          </a:endParaRPr>
        </a:p>
      </dgm:t>
    </dgm:pt>
    <dgm:pt modelId="{381D4F15-E8C6-441C-9727-40562D2BF115}" type="sibTrans" cxnId="{7414494E-B782-49ED-A909-CEF92AE8B474}">
      <dgm:prSet/>
      <dgm:spPr/>
      <dgm:t>
        <a:bodyPr/>
        <a:lstStyle/>
        <a:p>
          <a:endParaRPr lang="en-GB" sz="1400">
            <a:latin typeface="Verdana" pitchFamily="34" charset="0"/>
            <a:ea typeface="Verdana" pitchFamily="34" charset="0"/>
            <a:cs typeface="Verdana" pitchFamily="34" charset="0"/>
          </a:endParaRPr>
        </a:p>
      </dgm:t>
    </dgm:pt>
    <dgm:pt modelId="{2F3D5F60-995D-493A-AB8E-8211A1E937DB}">
      <dgm:prSet phldrT="[Text]" custT="1"/>
      <dgm:spPr>
        <a:solidFill>
          <a:schemeClr val="bg1">
            <a:lumMod val="50000"/>
          </a:schemeClr>
        </a:solidFill>
      </dgm:spPr>
      <dgm:t>
        <a:bodyPr/>
        <a:lstStyle/>
        <a:p>
          <a:r>
            <a:rPr lang="en-GB" sz="1200" dirty="0" smtClean="0">
              <a:latin typeface="Arial" pitchFamily="34" charset="0"/>
              <a:ea typeface="Verdana" pitchFamily="34" charset="0"/>
              <a:cs typeface="Arial" pitchFamily="34" charset="0"/>
            </a:rPr>
            <a:t>HCW screening</a:t>
          </a:r>
          <a:endParaRPr lang="en-GB" sz="1200" dirty="0">
            <a:latin typeface="Arial" pitchFamily="34" charset="0"/>
            <a:ea typeface="Verdana" pitchFamily="34" charset="0"/>
            <a:cs typeface="Arial" pitchFamily="34" charset="0"/>
          </a:endParaRPr>
        </a:p>
      </dgm:t>
    </dgm:pt>
    <dgm:pt modelId="{729817D1-DDE8-49A6-89D2-945592EDE396}" type="parTrans" cxnId="{3E39BDBB-DBF2-426D-9939-47E54CEBD191}">
      <dgm:prSet custT="1"/>
      <dgm:spPr>
        <a:ln>
          <a:solidFill>
            <a:schemeClr val="accent2"/>
          </a:solidFill>
          <a:prstDash val="dash"/>
        </a:ln>
      </dgm:spPr>
      <dgm:t>
        <a:bodyPr/>
        <a:lstStyle/>
        <a:p>
          <a:endParaRPr lang="en-GB" sz="800"/>
        </a:p>
      </dgm:t>
    </dgm:pt>
    <dgm:pt modelId="{758E6241-CA54-490B-9C78-05E77CDDA755}" type="sibTrans" cxnId="{3E39BDBB-DBF2-426D-9939-47E54CEBD191}">
      <dgm:prSet/>
      <dgm:spPr/>
      <dgm:t>
        <a:bodyPr/>
        <a:lstStyle/>
        <a:p>
          <a:endParaRPr lang="en-GB" sz="1600"/>
        </a:p>
      </dgm:t>
    </dgm:pt>
    <dgm:pt modelId="{30B0427D-F77E-4EBB-9690-E3F339F718ED}">
      <dgm:prSet phldrT="[Text]" custT="1"/>
      <dgm:spPr>
        <a:solidFill>
          <a:schemeClr val="bg1">
            <a:lumMod val="50000"/>
          </a:schemeClr>
        </a:solidFill>
      </dgm:spPr>
      <dgm:t>
        <a:bodyPr/>
        <a:lstStyle/>
        <a:p>
          <a:r>
            <a:rPr lang="en-GB" sz="1200" dirty="0" smtClean="0">
              <a:latin typeface="Arial" pitchFamily="34" charset="0"/>
              <a:ea typeface="Verdana" pitchFamily="34" charset="0"/>
              <a:cs typeface="Arial" pitchFamily="34" charset="0"/>
            </a:rPr>
            <a:t>Education</a:t>
          </a:r>
          <a:endParaRPr lang="en-GB" sz="1200" dirty="0">
            <a:latin typeface="Arial" pitchFamily="34" charset="0"/>
            <a:ea typeface="Verdana" pitchFamily="34" charset="0"/>
            <a:cs typeface="Arial" pitchFamily="34" charset="0"/>
          </a:endParaRPr>
        </a:p>
      </dgm:t>
    </dgm:pt>
    <dgm:pt modelId="{B54B3BDF-AD3C-4C1C-9126-E53081C4B6EE}" type="parTrans" cxnId="{C20FDDA5-6920-451F-AAC5-BEBA74AEB85B}">
      <dgm:prSet custT="1"/>
      <dgm:spPr>
        <a:ln>
          <a:solidFill>
            <a:schemeClr val="accent2">
              <a:hueOff val="0"/>
              <a:satOff val="0"/>
              <a:lumOff val="0"/>
            </a:schemeClr>
          </a:solidFill>
          <a:prstDash val="dash"/>
        </a:ln>
      </dgm:spPr>
      <dgm:t>
        <a:bodyPr/>
        <a:lstStyle/>
        <a:p>
          <a:endParaRPr lang="en-GB" sz="400"/>
        </a:p>
      </dgm:t>
    </dgm:pt>
    <dgm:pt modelId="{7A85F858-FEE5-482B-BB60-64B1A39EA05D}" type="sibTrans" cxnId="{C20FDDA5-6920-451F-AAC5-BEBA74AEB85B}">
      <dgm:prSet/>
      <dgm:spPr/>
      <dgm:t>
        <a:bodyPr/>
        <a:lstStyle/>
        <a:p>
          <a:endParaRPr lang="en-GB" sz="1600"/>
        </a:p>
      </dgm:t>
    </dgm:pt>
    <dgm:pt modelId="{172E6AE5-0134-4779-8165-EFF5EB52F991}">
      <dgm:prSet phldrT="[Text]" custT="1"/>
      <dgm:spPr>
        <a:solidFill>
          <a:schemeClr val="bg1">
            <a:lumMod val="50000"/>
          </a:schemeClr>
        </a:solidFill>
      </dgm:spPr>
      <dgm:t>
        <a:bodyPr/>
        <a:lstStyle/>
        <a:p>
          <a:r>
            <a:rPr lang="en-GB" sz="1200" dirty="0" err="1" smtClean="0">
              <a:latin typeface="Arial" pitchFamily="34" charset="0"/>
              <a:ea typeface="Verdana" pitchFamily="34" charset="0"/>
              <a:cs typeface="Arial" pitchFamily="34" charset="0"/>
            </a:rPr>
            <a:t>Env</a:t>
          </a:r>
          <a:r>
            <a:rPr lang="en-GB" sz="1200" dirty="0" smtClean="0">
              <a:latin typeface="Arial" pitchFamily="34" charset="0"/>
              <a:ea typeface="Verdana" pitchFamily="34" charset="0"/>
              <a:cs typeface="Arial" pitchFamily="34" charset="0"/>
            </a:rPr>
            <a:t>. screening</a:t>
          </a:r>
          <a:endParaRPr lang="en-GB" sz="1200" dirty="0">
            <a:latin typeface="Arial" pitchFamily="34" charset="0"/>
            <a:ea typeface="Verdana" pitchFamily="34" charset="0"/>
            <a:cs typeface="Arial" pitchFamily="34" charset="0"/>
          </a:endParaRPr>
        </a:p>
      </dgm:t>
    </dgm:pt>
    <dgm:pt modelId="{C5E0D87E-1CC1-4A3D-9881-1ED07C493769}" type="parTrans" cxnId="{4ADAC36A-1538-4E79-91A1-63FF6812AE90}">
      <dgm:prSet/>
      <dgm:spPr>
        <a:ln>
          <a:solidFill>
            <a:schemeClr val="accent2"/>
          </a:solidFill>
          <a:prstDash val="dash"/>
        </a:ln>
      </dgm:spPr>
      <dgm:t>
        <a:bodyPr/>
        <a:lstStyle/>
        <a:p>
          <a:endParaRPr lang="en-GB"/>
        </a:p>
      </dgm:t>
    </dgm:pt>
    <dgm:pt modelId="{2E30D3CB-6DD1-4196-9D7D-556003FAD13E}" type="sibTrans" cxnId="{4ADAC36A-1538-4E79-91A1-63FF6812AE90}">
      <dgm:prSet/>
      <dgm:spPr/>
      <dgm:t>
        <a:bodyPr/>
        <a:lstStyle/>
        <a:p>
          <a:endParaRPr lang="en-GB"/>
        </a:p>
      </dgm:t>
    </dgm:pt>
    <dgm:pt modelId="{D03877C3-1884-4EF4-85EB-8BD069228909}">
      <dgm:prSet phldrT="[Text]" custT="1"/>
      <dgm:spPr>
        <a:solidFill>
          <a:schemeClr val="bg1">
            <a:lumMod val="50000"/>
          </a:schemeClr>
        </a:solidFill>
      </dgm:spPr>
      <dgm:t>
        <a:bodyPr/>
        <a:lstStyle/>
        <a:p>
          <a:r>
            <a:rPr lang="en-GB" sz="1200" dirty="0" err="1" smtClean="0">
              <a:latin typeface="Arial" pitchFamily="34" charset="0"/>
              <a:ea typeface="Verdana" pitchFamily="34" charset="0"/>
              <a:cs typeface="Arial" pitchFamily="34" charset="0"/>
            </a:rPr>
            <a:t>Decol</a:t>
          </a:r>
          <a:r>
            <a:rPr lang="en-GB" sz="1200" dirty="0" smtClean="0">
              <a:latin typeface="Arial" pitchFamily="34" charset="0"/>
              <a:ea typeface="Verdana" pitchFamily="34" charset="0"/>
              <a:cs typeface="Arial" pitchFamily="34" charset="0"/>
            </a:rPr>
            <a:t>.</a:t>
          </a:r>
          <a:endParaRPr lang="en-GB" sz="1200" dirty="0">
            <a:latin typeface="Arial" pitchFamily="34" charset="0"/>
            <a:ea typeface="Verdana" pitchFamily="34" charset="0"/>
            <a:cs typeface="Arial" pitchFamily="34" charset="0"/>
          </a:endParaRPr>
        </a:p>
      </dgm:t>
    </dgm:pt>
    <dgm:pt modelId="{75C834B3-37A1-4BD1-BF07-2439FF971427}" type="parTrans" cxnId="{C380DB8D-1B6A-4BFD-A275-DF48520A7820}">
      <dgm:prSet/>
      <dgm:spPr>
        <a:ln>
          <a:solidFill>
            <a:schemeClr val="accent2"/>
          </a:solidFill>
          <a:prstDash val="dash"/>
        </a:ln>
      </dgm:spPr>
      <dgm:t>
        <a:bodyPr/>
        <a:lstStyle/>
        <a:p>
          <a:endParaRPr lang="en-GB"/>
        </a:p>
      </dgm:t>
    </dgm:pt>
    <dgm:pt modelId="{982B13C8-8BB8-4C27-A524-A66EE8D3F6D7}" type="sibTrans" cxnId="{C380DB8D-1B6A-4BFD-A275-DF48520A7820}">
      <dgm:prSet/>
      <dgm:spPr/>
      <dgm:t>
        <a:bodyPr/>
        <a:lstStyle/>
        <a:p>
          <a:endParaRPr lang="en-GB"/>
        </a:p>
      </dgm:t>
    </dgm:pt>
    <dgm:pt modelId="{A49E0152-2DD2-49A2-9CC5-612774D21184}" type="pres">
      <dgm:prSet presAssocID="{4892F491-B09A-45FD-BFEE-CEDFCF7D69CA}" presName="cycle" presStyleCnt="0">
        <dgm:presLayoutVars>
          <dgm:chMax val="1"/>
          <dgm:dir/>
          <dgm:animLvl val="ctr"/>
          <dgm:resizeHandles val="exact"/>
        </dgm:presLayoutVars>
      </dgm:prSet>
      <dgm:spPr/>
      <dgm:t>
        <a:bodyPr/>
        <a:lstStyle/>
        <a:p>
          <a:endParaRPr lang="en-GB"/>
        </a:p>
      </dgm:t>
    </dgm:pt>
    <dgm:pt modelId="{8D5BE3AC-461A-4E9C-BBE1-0A9BF9DDA728}" type="pres">
      <dgm:prSet presAssocID="{8715AFC6-36CD-4620-973E-32392D175DAD}" presName="centerShape" presStyleLbl="node0" presStyleIdx="0" presStyleCnt="1" custScaleX="111398" custScaleY="111780" custLinFactNeighborX="-13632"/>
      <dgm:spPr/>
      <dgm:t>
        <a:bodyPr/>
        <a:lstStyle/>
        <a:p>
          <a:endParaRPr lang="en-GB"/>
        </a:p>
      </dgm:t>
    </dgm:pt>
    <dgm:pt modelId="{DB8F51CD-C538-4588-A588-A84B010586D4}" type="pres">
      <dgm:prSet presAssocID="{5C92E9D5-3F9A-48B7-AFFD-FD5BBAF7D360}" presName="Name9" presStyleLbl="parChTrans1D2" presStyleIdx="0" presStyleCnt="11"/>
      <dgm:spPr/>
      <dgm:t>
        <a:bodyPr/>
        <a:lstStyle/>
        <a:p>
          <a:endParaRPr lang="en-GB"/>
        </a:p>
      </dgm:t>
    </dgm:pt>
    <dgm:pt modelId="{CD16E292-EBF1-4852-8449-B8A883995D41}" type="pres">
      <dgm:prSet presAssocID="{5C92E9D5-3F9A-48B7-AFFD-FD5BBAF7D360}" presName="connTx" presStyleLbl="parChTrans1D2" presStyleIdx="0" presStyleCnt="11"/>
      <dgm:spPr/>
      <dgm:t>
        <a:bodyPr/>
        <a:lstStyle/>
        <a:p>
          <a:endParaRPr lang="en-GB"/>
        </a:p>
      </dgm:t>
    </dgm:pt>
    <dgm:pt modelId="{AFABF447-E48A-423B-B49F-6EA32EBB3358}" type="pres">
      <dgm:prSet presAssocID="{8272ECC6-BC77-4D6B-8347-8F610F8237FF}" presName="node" presStyleLbl="node1" presStyleIdx="0" presStyleCnt="11" custScaleX="114445" custScaleY="114445" custRadScaleRad="99164" custRadScaleInc="-43776">
        <dgm:presLayoutVars>
          <dgm:bulletEnabled val="1"/>
        </dgm:presLayoutVars>
      </dgm:prSet>
      <dgm:spPr/>
      <dgm:t>
        <a:bodyPr/>
        <a:lstStyle/>
        <a:p>
          <a:endParaRPr lang="en-GB"/>
        </a:p>
      </dgm:t>
    </dgm:pt>
    <dgm:pt modelId="{6D54B6E2-7739-424F-AD0F-5C0CCB7D7C11}" type="pres">
      <dgm:prSet presAssocID="{5F7567EC-E434-4278-9430-FFCD43F627BD}" presName="Name9" presStyleLbl="parChTrans1D2" presStyleIdx="1" presStyleCnt="11"/>
      <dgm:spPr/>
      <dgm:t>
        <a:bodyPr/>
        <a:lstStyle/>
        <a:p>
          <a:endParaRPr lang="en-GB"/>
        </a:p>
      </dgm:t>
    </dgm:pt>
    <dgm:pt modelId="{8CC5B607-0528-4753-B71B-C47E55CDE24D}" type="pres">
      <dgm:prSet presAssocID="{5F7567EC-E434-4278-9430-FFCD43F627BD}" presName="connTx" presStyleLbl="parChTrans1D2" presStyleIdx="1" presStyleCnt="11"/>
      <dgm:spPr/>
      <dgm:t>
        <a:bodyPr/>
        <a:lstStyle/>
        <a:p>
          <a:endParaRPr lang="en-GB"/>
        </a:p>
      </dgm:t>
    </dgm:pt>
    <dgm:pt modelId="{F742DEE1-3A8E-4ACB-8223-B85092990354}" type="pres">
      <dgm:prSet presAssocID="{5E79D641-A8F3-465A-8585-9B054D204568}" presName="node" presStyleLbl="node1" presStyleIdx="1" presStyleCnt="11" custScaleX="114445" custScaleY="114445" custRadScaleRad="74820" custRadScaleInc="-13908">
        <dgm:presLayoutVars>
          <dgm:bulletEnabled val="1"/>
        </dgm:presLayoutVars>
      </dgm:prSet>
      <dgm:spPr/>
      <dgm:t>
        <a:bodyPr/>
        <a:lstStyle/>
        <a:p>
          <a:endParaRPr lang="en-GB"/>
        </a:p>
      </dgm:t>
    </dgm:pt>
    <dgm:pt modelId="{448BC795-2B71-4D53-89F4-C8C4F00A8740}" type="pres">
      <dgm:prSet presAssocID="{729817D1-DDE8-49A6-89D2-945592EDE396}" presName="Name9" presStyleLbl="parChTrans1D2" presStyleIdx="2" presStyleCnt="11"/>
      <dgm:spPr/>
      <dgm:t>
        <a:bodyPr/>
        <a:lstStyle/>
        <a:p>
          <a:endParaRPr lang="en-GB"/>
        </a:p>
      </dgm:t>
    </dgm:pt>
    <dgm:pt modelId="{D2C82444-4781-471A-B305-6DC405DAD0AB}" type="pres">
      <dgm:prSet presAssocID="{729817D1-DDE8-49A6-89D2-945592EDE396}" presName="connTx" presStyleLbl="parChTrans1D2" presStyleIdx="2" presStyleCnt="11"/>
      <dgm:spPr/>
      <dgm:t>
        <a:bodyPr/>
        <a:lstStyle/>
        <a:p>
          <a:endParaRPr lang="en-GB"/>
        </a:p>
      </dgm:t>
    </dgm:pt>
    <dgm:pt modelId="{09E20101-E01D-44D7-A5E2-CBAFA2BAA369}" type="pres">
      <dgm:prSet presAssocID="{2F3D5F60-995D-493A-AB8E-8211A1E937DB}" presName="node" presStyleLbl="node1" presStyleIdx="2" presStyleCnt="11" custScaleX="114445" custScaleY="114445" custRadScaleRad="142223" custRadScaleInc="-30292">
        <dgm:presLayoutVars>
          <dgm:bulletEnabled val="1"/>
        </dgm:presLayoutVars>
      </dgm:prSet>
      <dgm:spPr/>
      <dgm:t>
        <a:bodyPr/>
        <a:lstStyle/>
        <a:p>
          <a:endParaRPr lang="en-GB"/>
        </a:p>
      </dgm:t>
    </dgm:pt>
    <dgm:pt modelId="{87EBF4B6-5A60-49E3-BAE3-9569A8941223}" type="pres">
      <dgm:prSet presAssocID="{75C834B3-37A1-4BD1-BF07-2439FF971427}" presName="Name9" presStyleLbl="parChTrans1D2" presStyleIdx="3" presStyleCnt="11"/>
      <dgm:spPr/>
      <dgm:t>
        <a:bodyPr/>
        <a:lstStyle/>
        <a:p>
          <a:endParaRPr lang="en-GB"/>
        </a:p>
      </dgm:t>
    </dgm:pt>
    <dgm:pt modelId="{A9BBBB1D-F357-4DFA-8799-2F40A9DBE6CF}" type="pres">
      <dgm:prSet presAssocID="{75C834B3-37A1-4BD1-BF07-2439FF971427}" presName="connTx" presStyleLbl="parChTrans1D2" presStyleIdx="3" presStyleCnt="11"/>
      <dgm:spPr/>
      <dgm:t>
        <a:bodyPr/>
        <a:lstStyle/>
        <a:p>
          <a:endParaRPr lang="en-GB"/>
        </a:p>
      </dgm:t>
    </dgm:pt>
    <dgm:pt modelId="{9C0566EF-5437-4189-A58F-D7ED4475F7E6}" type="pres">
      <dgm:prSet presAssocID="{D03877C3-1884-4EF4-85EB-8BD069228909}" presName="node" presStyleLbl="node1" presStyleIdx="3" presStyleCnt="11" custScaleX="114445" custScaleY="114445" custRadScaleRad="135383" custRadScaleInc="-80750">
        <dgm:presLayoutVars>
          <dgm:bulletEnabled val="1"/>
        </dgm:presLayoutVars>
      </dgm:prSet>
      <dgm:spPr/>
      <dgm:t>
        <a:bodyPr/>
        <a:lstStyle/>
        <a:p>
          <a:endParaRPr lang="en-GB"/>
        </a:p>
      </dgm:t>
    </dgm:pt>
    <dgm:pt modelId="{C7B946FE-59D8-4D12-8C09-BC0537958DAE}" type="pres">
      <dgm:prSet presAssocID="{F7EF704C-7F0C-423B-91C3-C406E2F09E75}" presName="Name9" presStyleLbl="parChTrans1D2" presStyleIdx="4" presStyleCnt="11"/>
      <dgm:spPr/>
      <dgm:t>
        <a:bodyPr/>
        <a:lstStyle/>
        <a:p>
          <a:endParaRPr lang="en-GB"/>
        </a:p>
      </dgm:t>
    </dgm:pt>
    <dgm:pt modelId="{3E6C9985-DBDD-4EED-8D41-8D7A934D85AD}" type="pres">
      <dgm:prSet presAssocID="{F7EF704C-7F0C-423B-91C3-C406E2F09E75}" presName="connTx" presStyleLbl="parChTrans1D2" presStyleIdx="4" presStyleCnt="11"/>
      <dgm:spPr/>
      <dgm:t>
        <a:bodyPr/>
        <a:lstStyle/>
        <a:p>
          <a:endParaRPr lang="en-GB"/>
        </a:p>
      </dgm:t>
    </dgm:pt>
    <dgm:pt modelId="{5CAC3CA5-4D4E-4CD5-B029-F343138D5FD6}" type="pres">
      <dgm:prSet presAssocID="{1DC898E1-3483-45BF-B469-9390DAD40BF2}" presName="node" presStyleLbl="node1" presStyleIdx="4" presStyleCnt="11" custScaleX="114445" custScaleY="114445" custRadScaleRad="145875" custRadScaleInc="-129448">
        <dgm:presLayoutVars>
          <dgm:bulletEnabled val="1"/>
        </dgm:presLayoutVars>
      </dgm:prSet>
      <dgm:spPr/>
      <dgm:t>
        <a:bodyPr/>
        <a:lstStyle/>
        <a:p>
          <a:endParaRPr lang="en-GB"/>
        </a:p>
      </dgm:t>
    </dgm:pt>
    <dgm:pt modelId="{0401F99C-04ED-41B4-8658-7B8E1CC84941}" type="pres">
      <dgm:prSet presAssocID="{DFD433B9-07C6-4B21-B9C4-816FCBFA6608}" presName="Name9" presStyleLbl="parChTrans1D2" presStyleIdx="5" presStyleCnt="11"/>
      <dgm:spPr/>
      <dgm:t>
        <a:bodyPr/>
        <a:lstStyle/>
        <a:p>
          <a:endParaRPr lang="en-GB"/>
        </a:p>
      </dgm:t>
    </dgm:pt>
    <dgm:pt modelId="{12060A79-2244-4244-AA48-F91B8FBCA874}" type="pres">
      <dgm:prSet presAssocID="{DFD433B9-07C6-4B21-B9C4-816FCBFA6608}" presName="connTx" presStyleLbl="parChTrans1D2" presStyleIdx="5" presStyleCnt="11"/>
      <dgm:spPr/>
      <dgm:t>
        <a:bodyPr/>
        <a:lstStyle/>
        <a:p>
          <a:endParaRPr lang="en-GB"/>
        </a:p>
      </dgm:t>
    </dgm:pt>
    <dgm:pt modelId="{D9DC1811-6482-4882-BD97-6C1DF4FB7C5E}" type="pres">
      <dgm:prSet presAssocID="{4E0FB591-084E-44E4-982F-B3DB632290BD}" presName="node" presStyleLbl="node1" presStyleIdx="5" presStyleCnt="11" custScaleX="114445" custScaleY="114445" custRadScaleRad="114401" custRadScaleInc="-168872">
        <dgm:presLayoutVars>
          <dgm:bulletEnabled val="1"/>
        </dgm:presLayoutVars>
      </dgm:prSet>
      <dgm:spPr/>
      <dgm:t>
        <a:bodyPr/>
        <a:lstStyle/>
        <a:p>
          <a:endParaRPr lang="en-GB"/>
        </a:p>
      </dgm:t>
    </dgm:pt>
    <dgm:pt modelId="{94D7B32E-51E5-469E-81C3-B09D2C7CCD65}" type="pres">
      <dgm:prSet presAssocID="{B54B3BDF-AD3C-4C1C-9126-E53081C4B6EE}" presName="Name9" presStyleLbl="parChTrans1D2" presStyleIdx="6" presStyleCnt="11"/>
      <dgm:spPr/>
      <dgm:t>
        <a:bodyPr/>
        <a:lstStyle/>
        <a:p>
          <a:endParaRPr lang="en-GB"/>
        </a:p>
      </dgm:t>
    </dgm:pt>
    <dgm:pt modelId="{3E22750F-2164-4CC6-96AD-91A0A3D037DD}" type="pres">
      <dgm:prSet presAssocID="{B54B3BDF-AD3C-4C1C-9126-E53081C4B6EE}" presName="connTx" presStyleLbl="parChTrans1D2" presStyleIdx="6" presStyleCnt="11"/>
      <dgm:spPr/>
      <dgm:t>
        <a:bodyPr/>
        <a:lstStyle/>
        <a:p>
          <a:endParaRPr lang="en-GB"/>
        </a:p>
      </dgm:t>
    </dgm:pt>
    <dgm:pt modelId="{4725C341-6B0C-4ABF-99AD-5931983A12A4}" type="pres">
      <dgm:prSet presAssocID="{30B0427D-F77E-4EBB-9690-E3F339F718ED}" presName="node" presStyleLbl="node1" presStyleIdx="6" presStyleCnt="11" custScaleX="114445" custScaleY="114445" custRadScaleRad="91472" custRadScaleInc="-149899">
        <dgm:presLayoutVars>
          <dgm:bulletEnabled val="1"/>
        </dgm:presLayoutVars>
      </dgm:prSet>
      <dgm:spPr/>
      <dgm:t>
        <a:bodyPr/>
        <a:lstStyle/>
        <a:p>
          <a:endParaRPr lang="en-GB"/>
        </a:p>
      </dgm:t>
    </dgm:pt>
    <dgm:pt modelId="{3868F5E0-3D5A-4E7C-91D4-012296AD59B3}" type="pres">
      <dgm:prSet presAssocID="{C5E0D87E-1CC1-4A3D-9881-1ED07C493769}" presName="Name9" presStyleLbl="parChTrans1D2" presStyleIdx="7" presStyleCnt="11"/>
      <dgm:spPr/>
      <dgm:t>
        <a:bodyPr/>
        <a:lstStyle/>
        <a:p>
          <a:endParaRPr lang="en-GB"/>
        </a:p>
      </dgm:t>
    </dgm:pt>
    <dgm:pt modelId="{A532EF75-F26C-471F-ADFF-DDB83451C2E4}" type="pres">
      <dgm:prSet presAssocID="{C5E0D87E-1CC1-4A3D-9881-1ED07C493769}" presName="connTx" presStyleLbl="parChTrans1D2" presStyleIdx="7" presStyleCnt="11"/>
      <dgm:spPr/>
      <dgm:t>
        <a:bodyPr/>
        <a:lstStyle/>
        <a:p>
          <a:endParaRPr lang="en-GB"/>
        </a:p>
      </dgm:t>
    </dgm:pt>
    <dgm:pt modelId="{C1BA877E-160B-49D7-ACE8-9733322D575C}" type="pres">
      <dgm:prSet presAssocID="{172E6AE5-0134-4779-8165-EFF5EB52F991}" presName="node" presStyleLbl="node1" presStyleIdx="7" presStyleCnt="11" custScaleX="114445" custScaleY="114445" custRadScaleRad="101984" custRadScaleInc="-95428">
        <dgm:presLayoutVars>
          <dgm:bulletEnabled val="1"/>
        </dgm:presLayoutVars>
      </dgm:prSet>
      <dgm:spPr/>
      <dgm:t>
        <a:bodyPr/>
        <a:lstStyle/>
        <a:p>
          <a:endParaRPr lang="en-GB"/>
        </a:p>
      </dgm:t>
    </dgm:pt>
    <dgm:pt modelId="{421FD191-AC28-4012-8BFC-AAD3D4C0C750}" type="pres">
      <dgm:prSet presAssocID="{B77610A5-4DDC-4EEE-A8DE-B1AC8F25349C}" presName="Name9" presStyleLbl="parChTrans1D2" presStyleIdx="8" presStyleCnt="11"/>
      <dgm:spPr/>
      <dgm:t>
        <a:bodyPr/>
        <a:lstStyle/>
        <a:p>
          <a:endParaRPr lang="en-GB"/>
        </a:p>
      </dgm:t>
    </dgm:pt>
    <dgm:pt modelId="{E8C2D3D2-ED36-4F0D-8D48-2D57758E38D2}" type="pres">
      <dgm:prSet presAssocID="{B77610A5-4DDC-4EEE-A8DE-B1AC8F25349C}" presName="connTx" presStyleLbl="parChTrans1D2" presStyleIdx="8" presStyleCnt="11"/>
      <dgm:spPr/>
      <dgm:t>
        <a:bodyPr/>
        <a:lstStyle/>
        <a:p>
          <a:endParaRPr lang="en-GB"/>
        </a:p>
      </dgm:t>
    </dgm:pt>
    <dgm:pt modelId="{D03D7B20-5052-4A55-A9CD-47AAF7D35EA4}" type="pres">
      <dgm:prSet presAssocID="{524186CD-B6C7-431D-81A8-A265F171B424}" presName="node" presStyleLbl="node1" presStyleIdx="8" presStyleCnt="11" custScaleX="114445" custScaleY="114445" custRadScaleRad="102272" custRadScaleInc="-14011">
        <dgm:presLayoutVars>
          <dgm:bulletEnabled val="1"/>
        </dgm:presLayoutVars>
      </dgm:prSet>
      <dgm:spPr/>
      <dgm:t>
        <a:bodyPr/>
        <a:lstStyle/>
        <a:p>
          <a:endParaRPr lang="en-GB"/>
        </a:p>
      </dgm:t>
    </dgm:pt>
    <dgm:pt modelId="{720E6570-9767-471F-815E-B4D0543DB38A}" type="pres">
      <dgm:prSet presAssocID="{8324FD19-721A-48E6-9B7F-C10C2826DCB1}" presName="Name9" presStyleLbl="parChTrans1D2" presStyleIdx="9" presStyleCnt="11"/>
      <dgm:spPr/>
      <dgm:t>
        <a:bodyPr/>
        <a:lstStyle/>
        <a:p>
          <a:endParaRPr lang="en-GB"/>
        </a:p>
      </dgm:t>
    </dgm:pt>
    <dgm:pt modelId="{F71B67E4-A572-48AD-8A92-C56BFE8B1B0E}" type="pres">
      <dgm:prSet presAssocID="{8324FD19-721A-48E6-9B7F-C10C2826DCB1}" presName="connTx" presStyleLbl="parChTrans1D2" presStyleIdx="9" presStyleCnt="11"/>
      <dgm:spPr/>
      <dgm:t>
        <a:bodyPr/>
        <a:lstStyle/>
        <a:p>
          <a:endParaRPr lang="en-GB"/>
        </a:p>
      </dgm:t>
    </dgm:pt>
    <dgm:pt modelId="{B63D901A-D3CC-4C32-BB43-D8907AFB5273}" type="pres">
      <dgm:prSet presAssocID="{CCE1C0B0-DE76-4F28-93F7-6524373D5EF4}" presName="node" presStyleLbl="node1" presStyleIdx="9" presStyleCnt="11" custScaleX="114445" custScaleY="114445" custRadScaleRad="111676" custRadScaleInc="-13839">
        <dgm:presLayoutVars>
          <dgm:bulletEnabled val="1"/>
        </dgm:presLayoutVars>
      </dgm:prSet>
      <dgm:spPr/>
      <dgm:t>
        <a:bodyPr/>
        <a:lstStyle/>
        <a:p>
          <a:endParaRPr lang="en-GB"/>
        </a:p>
      </dgm:t>
    </dgm:pt>
    <dgm:pt modelId="{23DBB19A-08A9-404C-9A85-907E2DFCBF40}" type="pres">
      <dgm:prSet presAssocID="{295B469E-CAC4-48A0-ADC6-D65C51EAF43B}" presName="Name9" presStyleLbl="parChTrans1D2" presStyleIdx="10" presStyleCnt="11"/>
      <dgm:spPr/>
      <dgm:t>
        <a:bodyPr/>
        <a:lstStyle/>
        <a:p>
          <a:endParaRPr lang="en-GB"/>
        </a:p>
      </dgm:t>
    </dgm:pt>
    <dgm:pt modelId="{FE2B994C-3F60-4D7A-BA7A-AF7D18DD4163}" type="pres">
      <dgm:prSet presAssocID="{295B469E-CAC4-48A0-ADC6-D65C51EAF43B}" presName="connTx" presStyleLbl="parChTrans1D2" presStyleIdx="10" presStyleCnt="11"/>
      <dgm:spPr/>
      <dgm:t>
        <a:bodyPr/>
        <a:lstStyle/>
        <a:p>
          <a:endParaRPr lang="en-GB"/>
        </a:p>
      </dgm:t>
    </dgm:pt>
    <dgm:pt modelId="{2E3885CB-49A2-41CF-8BE0-0102112EC607}" type="pres">
      <dgm:prSet presAssocID="{EA6DA222-2801-4BDE-96FC-414C08C9BE4B}" presName="node" presStyleLbl="node1" presStyleIdx="10" presStyleCnt="11" custScaleX="140109" custScaleY="132936" custRadScaleRad="121409" custRadScaleInc="-35504">
        <dgm:presLayoutVars>
          <dgm:bulletEnabled val="1"/>
        </dgm:presLayoutVars>
      </dgm:prSet>
      <dgm:spPr/>
      <dgm:t>
        <a:bodyPr/>
        <a:lstStyle/>
        <a:p>
          <a:endParaRPr lang="en-GB"/>
        </a:p>
      </dgm:t>
    </dgm:pt>
  </dgm:ptLst>
  <dgm:cxnLst>
    <dgm:cxn modelId="{1FF537AB-9F54-2247-B16B-B15BCE700E6C}" type="presOf" srcId="{75C834B3-37A1-4BD1-BF07-2439FF971427}" destId="{87EBF4B6-5A60-49E3-BAE3-9569A8941223}" srcOrd="0" destOrd="0" presId="urn:microsoft.com/office/officeart/2005/8/layout/radial1"/>
    <dgm:cxn modelId="{B7F5685E-9EB9-C540-A033-6347120DC689}" type="presOf" srcId="{295B469E-CAC4-48A0-ADC6-D65C51EAF43B}" destId="{FE2B994C-3F60-4D7A-BA7A-AF7D18DD4163}" srcOrd="1" destOrd="0" presId="urn:microsoft.com/office/officeart/2005/8/layout/radial1"/>
    <dgm:cxn modelId="{CE0FB3BF-FEE5-AA41-BA85-2CF39D354ED8}" type="presOf" srcId="{8272ECC6-BC77-4D6B-8347-8F610F8237FF}" destId="{AFABF447-E48A-423B-B49F-6EA32EBB3358}" srcOrd="0" destOrd="0" presId="urn:microsoft.com/office/officeart/2005/8/layout/radial1"/>
    <dgm:cxn modelId="{785A94C8-DEB7-984C-B650-7C5A974C84CB}" type="presOf" srcId="{DFD433B9-07C6-4B21-B9C4-816FCBFA6608}" destId="{0401F99C-04ED-41B4-8658-7B8E1CC84941}" srcOrd="0" destOrd="0" presId="urn:microsoft.com/office/officeart/2005/8/layout/radial1"/>
    <dgm:cxn modelId="{EEE849BE-6BDD-3540-86AD-7C452367919A}" type="presOf" srcId="{729817D1-DDE8-49A6-89D2-945592EDE396}" destId="{D2C82444-4781-471A-B305-6DC405DAD0AB}" srcOrd="1" destOrd="0" presId="urn:microsoft.com/office/officeart/2005/8/layout/radial1"/>
    <dgm:cxn modelId="{A1BE101E-C686-824F-8A27-CEC90F816663}" type="presOf" srcId="{C5E0D87E-1CC1-4A3D-9881-1ED07C493769}" destId="{3868F5E0-3D5A-4E7C-91D4-012296AD59B3}" srcOrd="0" destOrd="0" presId="urn:microsoft.com/office/officeart/2005/8/layout/radial1"/>
    <dgm:cxn modelId="{3E39BDBB-DBF2-426D-9939-47E54CEBD191}" srcId="{8715AFC6-36CD-4620-973E-32392D175DAD}" destId="{2F3D5F60-995D-493A-AB8E-8211A1E937DB}" srcOrd="2" destOrd="0" parTransId="{729817D1-DDE8-49A6-89D2-945592EDE396}" sibTransId="{758E6241-CA54-490B-9C78-05E77CDDA755}"/>
    <dgm:cxn modelId="{A25D178B-6403-AF4B-A6B5-037740976713}" type="presOf" srcId="{B54B3BDF-AD3C-4C1C-9126-E53081C4B6EE}" destId="{94D7B32E-51E5-469E-81C3-B09D2C7CCD65}" srcOrd="0" destOrd="0" presId="urn:microsoft.com/office/officeart/2005/8/layout/radial1"/>
    <dgm:cxn modelId="{70CBC78F-FAE6-4EAC-AE2D-8404B1883CA9}" srcId="{8715AFC6-36CD-4620-973E-32392D175DAD}" destId="{EA6DA222-2801-4BDE-96FC-414C08C9BE4B}" srcOrd="10" destOrd="0" parTransId="{295B469E-CAC4-48A0-ADC6-D65C51EAF43B}" sibTransId="{62D90F40-0E10-4163-ADCA-A0BF8F889187}"/>
    <dgm:cxn modelId="{D1E8E111-E8E5-7C4B-91EB-AE4A0628B057}" type="presOf" srcId="{2F3D5F60-995D-493A-AB8E-8211A1E937DB}" destId="{09E20101-E01D-44D7-A5E2-CBAFA2BAA369}" srcOrd="0" destOrd="0" presId="urn:microsoft.com/office/officeart/2005/8/layout/radial1"/>
    <dgm:cxn modelId="{B4D663F5-2AB5-214E-A77D-E635AD4851F2}" type="presOf" srcId="{8324FD19-721A-48E6-9B7F-C10C2826DCB1}" destId="{F71B67E4-A572-48AD-8A92-C56BFE8B1B0E}" srcOrd="1" destOrd="0" presId="urn:microsoft.com/office/officeart/2005/8/layout/radial1"/>
    <dgm:cxn modelId="{3766B138-4C28-6C48-8C64-161D6C6E9F03}" type="presOf" srcId="{8715AFC6-36CD-4620-973E-32392D175DAD}" destId="{8D5BE3AC-461A-4E9C-BBE1-0A9BF9DDA728}" srcOrd="0" destOrd="0" presId="urn:microsoft.com/office/officeart/2005/8/layout/radial1"/>
    <dgm:cxn modelId="{85FE967F-1CDF-4746-AE8C-4D5D3F9A5B21}" type="presOf" srcId="{30B0427D-F77E-4EBB-9690-E3F339F718ED}" destId="{4725C341-6B0C-4ABF-99AD-5931983A12A4}" srcOrd="0" destOrd="0" presId="urn:microsoft.com/office/officeart/2005/8/layout/radial1"/>
    <dgm:cxn modelId="{15C02EED-92D7-C84F-A6A9-45D1DBF610E9}" type="presOf" srcId="{8324FD19-721A-48E6-9B7F-C10C2826DCB1}" destId="{720E6570-9767-471F-815E-B4D0543DB38A}" srcOrd="0" destOrd="0" presId="urn:microsoft.com/office/officeart/2005/8/layout/radial1"/>
    <dgm:cxn modelId="{531E7A42-35F8-CB4E-8D56-ED3B2608A47B}" type="presOf" srcId="{5F7567EC-E434-4278-9430-FFCD43F627BD}" destId="{6D54B6E2-7739-424F-AD0F-5C0CCB7D7C11}" srcOrd="0" destOrd="0" presId="urn:microsoft.com/office/officeart/2005/8/layout/radial1"/>
    <dgm:cxn modelId="{EE020B08-EA42-9D4C-9E2B-F97F7EDB9C75}" type="presOf" srcId="{B54B3BDF-AD3C-4C1C-9126-E53081C4B6EE}" destId="{3E22750F-2164-4CC6-96AD-91A0A3D037DD}" srcOrd="1" destOrd="0" presId="urn:microsoft.com/office/officeart/2005/8/layout/radial1"/>
    <dgm:cxn modelId="{90D776EF-A2C2-3246-AE15-8B48565E4576}" type="presOf" srcId="{5C92E9D5-3F9A-48B7-AFFD-FD5BBAF7D360}" destId="{CD16E292-EBF1-4852-8449-B8A883995D41}" srcOrd="1" destOrd="0" presId="urn:microsoft.com/office/officeart/2005/8/layout/radial1"/>
    <dgm:cxn modelId="{5A8B40AF-2FAE-4B4C-AC07-7DCAF7614F75}" type="presOf" srcId="{D03877C3-1884-4EF4-85EB-8BD069228909}" destId="{9C0566EF-5437-4189-A58F-D7ED4475F7E6}" srcOrd="0" destOrd="0" presId="urn:microsoft.com/office/officeart/2005/8/layout/radial1"/>
    <dgm:cxn modelId="{C20FDDA5-6920-451F-AAC5-BEBA74AEB85B}" srcId="{8715AFC6-36CD-4620-973E-32392D175DAD}" destId="{30B0427D-F77E-4EBB-9690-E3F339F718ED}" srcOrd="6" destOrd="0" parTransId="{B54B3BDF-AD3C-4C1C-9126-E53081C4B6EE}" sibTransId="{7A85F858-FEE5-482B-BB60-64B1A39EA05D}"/>
    <dgm:cxn modelId="{FE919066-0CDF-E343-AFD2-870EF687E5FA}" type="presOf" srcId="{DFD433B9-07C6-4B21-B9C4-816FCBFA6608}" destId="{12060A79-2244-4244-AA48-F91B8FBCA874}" srcOrd="1" destOrd="0" presId="urn:microsoft.com/office/officeart/2005/8/layout/radial1"/>
    <dgm:cxn modelId="{AD1D9DA4-6D03-E44D-AB6D-A8518BA3BB26}" type="presOf" srcId="{5F7567EC-E434-4278-9430-FFCD43F627BD}" destId="{8CC5B607-0528-4753-B71B-C47E55CDE24D}" srcOrd="1" destOrd="0" presId="urn:microsoft.com/office/officeart/2005/8/layout/radial1"/>
    <dgm:cxn modelId="{866C8899-A799-445D-AA91-65A9285DE251}" srcId="{8715AFC6-36CD-4620-973E-32392D175DAD}" destId="{CCE1C0B0-DE76-4F28-93F7-6524373D5EF4}" srcOrd="9" destOrd="0" parTransId="{8324FD19-721A-48E6-9B7F-C10C2826DCB1}" sibTransId="{CDA08381-9A02-453E-B988-6B8DDFBB64CD}"/>
    <dgm:cxn modelId="{3054679F-2B77-354A-ABFC-36B75BC21845}" type="presOf" srcId="{5C92E9D5-3F9A-48B7-AFFD-FD5BBAF7D360}" destId="{DB8F51CD-C538-4588-A588-A84B010586D4}" srcOrd="0" destOrd="0" presId="urn:microsoft.com/office/officeart/2005/8/layout/radial1"/>
    <dgm:cxn modelId="{1F25C605-194C-0241-B217-82AA0862D07E}" type="presOf" srcId="{F7EF704C-7F0C-423B-91C3-C406E2F09E75}" destId="{3E6C9985-DBDD-4EED-8D41-8D7A934D85AD}" srcOrd="1" destOrd="0" presId="urn:microsoft.com/office/officeart/2005/8/layout/radial1"/>
    <dgm:cxn modelId="{1D320235-FB32-3F4C-80AE-08EA57923A7A}" type="presOf" srcId="{B77610A5-4DDC-4EEE-A8DE-B1AC8F25349C}" destId="{E8C2D3D2-ED36-4F0D-8D48-2D57758E38D2}" srcOrd="1" destOrd="0" presId="urn:microsoft.com/office/officeart/2005/8/layout/radial1"/>
    <dgm:cxn modelId="{965556BD-E707-894A-B89C-98C8975A1292}" type="presOf" srcId="{CCE1C0B0-DE76-4F28-93F7-6524373D5EF4}" destId="{B63D901A-D3CC-4C32-BB43-D8907AFB5273}" srcOrd="0" destOrd="0" presId="urn:microsoft.com/office/officeart/2005/8/layout/radial1"/>
    <dgm:cxn modelId="{8F986B5B-0471-F343-BEF1-771ADA7B167E}" type="presOf" srcId="{295B469E-CAC4-48A0-ADC6-D65C51EAF43B}" destId="{23DBB19A-08A9-404C-9A85-907E2DFCBF40}" srcOrd="0" destOrd="0" presId="urn:microsoft.com/office/officeart/2005/8/layout/radial1"/>
    <dgm:cxn modelId="{627E3C9A-FF92-A34C-B055-6266AFB6F762}" type="presOf" srcId="{F7EF704C-7F0C-423B-91C3-C406E2F09E75}" destId="{C7B946FE-59D8-4D12-8C09-BC0537958DAE}" srcOrd="0" destOrd="0" presId="urn:microsoft.com/office/officeart/2005/8/layout/radial1"/>
    <dgm:cxn modelId="{77863B23-141E-114B-AEC5-E8362D178881}" type="presOf" srcId="{4E0FB591-084E-44E4-982F-B3DB632290BD}" destId="{D9DC1811-6482-4882-BD97-6C1DF4FB7C5E}" srcOrd="0" destOrd="0" presId="urn:microsoft.com/office/officeart/2005/8/layout/radial1"/>
    <dgm:cxn modelId="{BC026B1D-82D3-8F40-BF93-AD3D7B997884}" type="presOf" srcId="{172E6AE5-0134-4779-8165-EFF5EB52F991}" destId="{C1BA877E-160B-49D7-ACE8-9733322D575C}" srcOrd="0" destOrd="0" presId="urn:microsoft.com/office/officeart/2005/8/layout/radial1"/>
    <dgm:cxn modelId="{C8AB892F-88CD-4081-AF1D-1AC5C71CAB92}" srcId="{8715AFC6-36CD-4620-973E-32392D175DAD}" destId="{524186CD-B6C7-431D-81A8-A265F171B424}" srcOrd="8" destOrd="0" parTransId="{B77610A5-4DDC-4EEE-A8DE-B1AC8F25349C}" sibTransId="{E366F979-1B1E-475A-8BB8-423F9BB0D2A6}"/>
    <dgm:cxn modelId="{A6C15010-FAC8-4C88-805F-CBA8C6230987}" srcId="{8715AFC6-36CD-4620-973E-32392D175DAD}" destId="{5E79D641-A8F3-465A-8585-9B054D204568}" srcOrd="1" destOrd="0" parTransId="{5F7567EC-E434-4278-9430-FFCD43F627BD}" sibTransId="{94916EAA-8A3B-4AED-9B45-6599268B9417}"/>
    <dgm:cxn modelId="{153B8F80-7852-4F44-82A5-875BC67637E9}" type="presOf" srcId="{524186CD-B6C7-431D-81A8-A265F171B424}" destId="{D03D7B20-5052-4A55-A9CD-47AAF7D35EA4}" srcOrd="0" destOrd="0" presId="urn:microsoft.com/office/officeart/2005/8/layout/radial1"/>
    <dgm:cxn modelId="{07F936A8-9F19-BF4B-B721-10F2F3E0BCEC}" type="presOf" srcId="{B77610A5-4DDC-4EEE-A8DE-B1AC8F25349C}" destId="{421FD191-AC28-4012-8BFC-AAD3D4C0C750}" srcOrd="0" destOrd="0" presId="urn:microsoft.com/office/officeart/2005/8/layout/radial1"/>
    <dgm:cxn modelId="{C380DB8D-1B6A-4BFD-A275-DF48520A7820}" srcId="{8715AFC6-36CD-4620-973E-32392D175DAD}" destId="{D03877C3-1884-4EF4-85EB-8BD069228909}" srcOrd="3" destOrd="0" parTransId="{75C834B3-37A1-4BD1-BF07-2439FF971427}" sibTransId="{982B13C8-8BB8-4C27-A524-A66EE8D3F6D7}"/>
    <dgm:cxn modelId="{0B1D4065-F1C8-6249-9BEE-8DEA62B86891}" type="presOf" srcId="{729817D1-DDE8-49A6-89D2-945592EDE396}" destId="{448BC795-2B71-4D53-89F4-C8C4F00A8740}" srcOrd="0" destOrd="0" presId="urn:microsoft.com/office/officeart/2005/8/layout/radial1"/>
    <dgm:cxn modelId="{2DEA5D6D-69AB-4ED6-B535-7693D67DFE6A}" srcId="{8715AFC6-36CD-4620-973E-32392D175DAD}" destId="{1DC898E1-3483-45BF-B469-9390DAD40BF2}" srcOrd="4" destOrd="0" parTransId="{F7EF704C-7F0C-423B-91C3-C406E2F09E75}" sibTransId="{1BA15873-F536-450F-B037-319CE9AD15EE}"/>
    <dgm:cxn modelId="{750A3E9A-8DA4-CE4C-B024-1198832BB971}" type="presOf" srcId="{C5E0D87E-1CC1-4A3D-9881-1ED07C493769}" destId="{A532EF75-F26C-471F-ADFF-DDB83451C2E4}" srcOrd="1" destOrd="0" presId="urn:microsoft.com/office/officeart/2005/8/layout/radial1"/>
    <dgm:cxn modelId="{0911AC1E-E00B-4B45-A333-A871E7B45D13}" type="presOf" srcId="{1DC898E1-3483-45BF-B469-9390DAD40BF2}" destId="{5CAC3CA5-4D4E-4CD5-B029-F343138D5FD6}" srcOrd="0" destOrd="0" presId="urn:microsoft.com/office/officeart/2005/8/layout/radial1"/>
    <dgm:cxn modelId="{040C0667-FC98-9E41-9ED9-0918B9C066DE}" type="presOf" srcId="{EA6DA222-2801-4BDE-96FC-414C08C9BE4B}" destId="{2E3885CB-49A2-41CF-8BE0-0102112EC607}" srcOrd="0" destOrd="0" presId="urn:microsoft.com/office/officeart/2005/8/layout/radial1"/>
    <dgm:cxn modelId="{7414494E-B782-49ED-A909-CEF92AE8B474}" srcId="{8715AFC6-36CD-4620-973E-32392D175DAD}" destId="{4E0FB591-084E-44E4-982F-B3DB632290BD}" srcOrd="5" destOrd="0" parTransId="{DFD433B9-07C6-4B21-B9C4-816FCBFA6608}" sibTransId="{381D4F15-E8C6-441C-9727-40562D2BF115}"/>
    <dgm:cxn modelId="{EF86872F-CCCE-4D23-9EE6-68501BF6D0F3}" srcId="{8715AFC6-36CD-4620-973E-32392D175DAD}" destId="{8272ECC6-BC77-4D6B-8347-8F610F8237FF}" srcOrd="0" destOrd="0" parTransId="{5C92E9D5-3F9A-48B7-AFFD-FD5BBAF7D360}" sibTransId="{A6864BEE-75DD-42C4-A3AB-ECD657D3DED4}"/>
    <dgm:cxn modelId="{CB034699-FD17-0C48-9666-1D6AEABA492C}" type="presOf" srcId="{75C834B3-37A1-4BD1-BF07-2439FF971427}" destId="{A9BBBB1D-F357-4DFA-8799-2F40A9DBE6CF}" srcOrd="1" destOrd="0" presId="urn:microsoft.com/office/officeart/2005/8/layout/radial1"/>
    <dgm:cxn modelId="{658C310A-B2E9-4BE2-A652-B915C043CCB5}" srcId="{4892F491-B09A-45FD-BFEE-CEDFCF7D69CA}" destId="{8715AFC6-36CD-4620-973E-32392D175DAD}" srcOrd="0" destOrd="0" parTransId="{DB7A71A3-DDBD-48EF-996D-BC3BE3DCD33A}" sibTransId="{3CB9D06F-3ADF-4737-B446-9C0401E1CD74}"/>
    <dgm:cxn modelId="{4ADAC36A-1538-4E79-91A1-63FF6812AE90}" srcId="{8715AFC6-36CD-4620-973E-32392D175DAD}" destId="{172E6AE5-0134-4779-8165-EFF5EB52F991}" srcOrd="7" destOrd="0" parTransId="{C5E0D87E-1CC1-4A3D-9881-1ED07C493769}" sibTransId="{2E30D3CB-6DD1-4196-9D7D-556003FAD13E}"/>
    <dgm:cxn modelId="{5BAD3E73-2C90-554B-9DD2-51C01CEA7930}" type="presOf" srcId="{4892F491-B09A-45FD-BFEE-CEDFCF7D69CA}" destId="{A49E0152-2DD2-49A2-9CC5-612774D21184}" srcOrd="0" destOrd="0" presId="urn:microsoft.com/office/officeart/2005/8/layout/radial1"/>
    <dgm:cxn modelId="{75E77116-0444-EE4F-AEC4-6C42DFFF4240}" type="presOf" srcId="{5E79D641-A8F3-465A-8585-9B054D204568}" destId="{F742DEE1-3A8E-4ACB-8223-B85092990354}" srcOrd="0" destOrd="0" presId="urn:microsoft.com/office/officeart/2005/8/layout/radial1"/>
    <dgm:cxn modelId="{827771EE-B1CE-2D42-8251-0B17F072FF83}" type="presParOf" srcId="{A49E0152-2DD2-49A2-9CC5-612774D21184}" destId="{8D5BE3AC-461A-4E9C-BBE1-0A9BF9DDA728}" srcOrd="0" destOrd="0" presId="urn:microsoft.com/office/officeart/2005/8/layout/radial1"/>
    <dgm:cxn modelId="{E7F84796-486F-C440-812E-5062F41BEA4F}" type="presParOf" srcId="{A49E0152-2DD2-49A2-9CC5-612774D21184}" destId="{DB8F51CD-C538-4588-A588-A84B010586D4}" srcOrd="1" destOrd="0" presId="urn:microsoft.com/office/officeart/2005/8/layout/radial1"/>
    <dgm:cxn modelId="{DE70EDF8-E445-4B4B-B4F6-FBA06F4CFA72}" type="presParOf" srcId="{DB8F51CD-C538-4588-A588-A84B010586D4}" destId="{CD16E292-EBF1-4852-8449-B8A883995D41}" srcOrd="0" destOrd="0" presId="urn:microsoft.com/office/officeart/2005/8/layout/radial1"/>
    <dgm:cxn modelId="{F1E78054-DBD3-2C43-AC90-17B55F39A2E2}" type="presParOf" srcId="{A49E0152-2DD2-49A2-9CC5-612774D21184}" destId="{AFABF447-E48A-423B-B49F-6EA32EBB3358}" srcOrd="2" destOrd="0" presId="urn:microsoft.com/office/officeart/2005/8/layout/radial1"/>
    <dgm:cxn modelId="{98DA4F9B-253E-C643-88A1-C994ED9212B0}" type="presParOf" srcId="{A49E0152-2DD2-49A2-9CC5-612774D21184}" destId="{6D54B6E2-7739-424F-AD0F-5C0CCB7D7C11}" srcOrd="3" destOrd="0" presId="urn:microsoft.com/office/officeart/2005/8/layout/radial1"/>
    <dgm:cxn modelId="{4B53C042-E789-004A-8C55-29FDF1DAEDA8}" type="presParOf" srcId="{6D54B6E2-7739-424F-AD0F-5C0CCB7D7C11}" destId="{8CC5B607-0528-4753-B71B-C47E55CDE24D}" srcOrd="0" destOrd="0" presId="urn:microsoft.com/office/officeart/2005/8/layout/radial1"/>
    <dgm:cxn modelId="{49413255-1020-BC47-A199-985D7E368D4D}" type="presParOf" srcId="{A49E0152-2DD2-49A2-9CC5-612774D21184}" destId="{F742DEE1-3A8E-4ACB-8223-B85092990354}" srcOrd="4" destOrd="0" presId="urn:microsoft.com/office/officeart/2005/8/layout/radial1"/>
    <dgm:cxn modelId="{9060A308-7BDC-E547-841F-301C65070582}" type="presParOf" srcId="{A49E0152-2DD2-49A2-9CC5-612774D21184}" destId="{448BC795-2B71-4D53-89F4-C8C4F00A8740}" srcOrd="5" destOrd="0" presId="urn:microsoft.com/office/officeart/2005/8/layout/radial1"/>
    <dgm:cxn modelId="{E17E75BB-76E4-BB45-B6C0-7E355B2BD795}" type="presParOf" srcId="{448BC795-2B71-4D53-89F4-C8C4F00A8740}" destId="{D2C82444-4781-471A-B305-6DC405DAD0AB}" srcOrd="0" destOrd="0" presId="urn:microsoft.com/office/officeart/2005/8/layout/radial1"/>
    <dgm:cxn modelId="{108DC9FC-1EDB-E84C-8876-28262906A6E1}" type="presParOf" srcId="{A49E0152-2DD2-49A2-9CC5-612774D21184}" destId="{09E20101-E01D-44D7-A5E2-CBAFA2BAA369}" srcOrd="6" destOrd="0" presId="urn:microsoft.com/office/officeart/2005/8/layout/radial1"/>
    <dgm:cxn modelId="{CBED709E-5BB8-1942-9681-696B1C5923E1}" type="presParOf" srcId="{A49E0152-2DD2-49A2-9CC5-612774D21184}" destId="{87EBF4B6-5A60-49E3-BAE3-9569A8941223}" srcOrd="7" destOrd="0" presId="urn:microsoft.com/office/officeart/2005/8/layout/radial1"/>
    <dgm:cxn modelId="{B50CF9AA-1555-9041-A3E6-911E8FEBCF1F}" type="presParOf" srcId="{87EBF4B6-5A60-49E3-BAE3-9569A8941223}" destId="{A9BBBB1D-F357-4DFA-8799-2F40A9DBE6CF}" srcOrd="0" destOrd="0" presId="urn:microsoft.com/office/officeart/2005/8/layout/radial1"/>
    <dgm:cxn modelId="{2AED426B-8577-D04C-B601-7F28EEF3E7FC}" type="presParOf" srcId="{A49E0152-2DD2-49A2-9CC5-612774D21184}" destId="{9C0566EF-5437-4189-A58F-D7ED4475F7E6}" srcOrd="8" destOrd="0" presId="urn:microsoft.com/office/officeart/2005/8/layout/radial1"/>
    <dgm:cxn modelId="{972C993E-9973-4644-9C68-C8D576D770A5}" type="presParOf" srcId="{A49E0152-2DD2-49A2-9CC5-612774D21184}" destId="{C7B946FE-59D8-4D12-8C09-BC0537958DAE}" srcOrd="9" destOrd="0" presId="urn:microsoft.com/office/officeart/2005/8/layout/radial1"/>
    <dgm:cxn modelId="{BC4C2420-6B22-6E42-9D8F-F082C6B33E69}" type="presParOf" srcId="{C7B946FE-59D8-4D12-8C09-BC0537958DAE}" destId="{3E6C9985-DBDD-4EED-8D41-8D7A934D85AD}" srcOrd="0" destOrd="0" presId="urn:microsoft.com/office/officeart/2005/8/layout/radial1"/>
    <dgm:cxn modelId="{9BB430C3-D8C9-EE40-AE7D-64B48E47F901}" type="presParOf" srcId="{A49E0152-2DD2-49A2-9CC5-612774D21184}" destId="{5CAC3CA5-4D4E-4CD5-B029-F343138D5FD6}" srcOrd="10" destOrd="0" presId="urn:microsoft.com/office/officeart/2005/8/layout/radial1"/>
    <dgm:cxn modelId="{44E1D574-DA84-C248-A098-7C27668BD9E3}" type="presParOf" srcId="{A49E0152-2DD2-49A2-9CC5-612774D21184}" destId="{0401F99C-04ED-41B4-8658-7B8E1CC84941}" srcOrd="11" destOrd="0" presId="urn:microsoft.com/office/officeart/2005/8/layout/radial1"/>
    <dgm:cxn modelId="{0227DA0A-8BF0-7743-884C-DC9469030704}" type="presParOf" srcId="{0401F99C-04ED-41B4-8658-7B8E1CC84941}" destId="{12060A79-2244-4244-AA48-F91B8FBCA874}" srcOrd="0" destOrd="0" presId="urn:microsoft.com/office/officeart/2005/8/layout/radial1"/>
    <dgm:cxn modelId="{8A290217-AE73-8F44-B49F-A8998A523D0F}" type="presParOf" srcId="{A49E0152-2DD2-49A2-9CC5-612774D21184}" destId="{D9DC1811-6482-4882-BD97-6C1DF4FB7C5E}" srcOrd="12" destOrd="0" presId="urn:microsoft.com/office/officeart/2005/8/layout/radial1"/>
    <dgm:cxn modelId="{A18436D6-89A9-5A4C-909C-5C11A2B83959}" type="presParOf" srcId="{A49E0152-2DD2-49A2-9CC5-612774D21184}" destId="{94D7B32E-51E5-469E-81C3-B09D2C7CCD65}" srcOrd="13" destOrd="0" presId="urn:microsoft.com/office/officeart/2005/8/layout/radial1"/>
    <dgm:cxn modelId="{AA64743C-C90D-3C47-A57B-FCB1439555EC}" type="presParOf" srcId="{94D7B32E-51E5-469E-81C3-B09D2C7CCD65}" destId="{3E22750F-2164-4CC6-96AD-91A0A3D037DD}" srcOrd="0" destOrd="0" presId="urn:microsoft.com/office/officeart/2005/8/layout/radial1"/>
    <dgm:cxn modelId="{12CDB8E3-A474-E54F-BB96-93213154C127}" type="presParOf" srcId="{A49E0152-2DD2-49A2-9CC5-612774D21184}" destId="{4725C341-6B0C-4ABF-99AD-5931983A12A4}" srcOrd="14" destOrd="0" presId="urn:microsoft.com/office/officeart/2005/8/layout/radial1"/>
    <dgm:cxn modelId="{7DEF5EA0-E680-414A-8D03-F83F09DF11A0}" type="presParOf" srcId="{A49E0152-2DD2-49A2-9CC5-612774D21184}" destId="{3868F5E0-3D5A-4E7C-91D4-012296AD59B3}" srcOrd="15" destOrd="0" presId="urn:microsoft.com/office/officeart/2005/8/layout/radial1"/>
    <dgm:cxn modelId="{9F90EBB3-64EB-D046-97F5-C365155777D0}" type="presParOf" srcId="{3868F5E0-3D5A-4E7C-91D4-012296AD59B3}" destId="{A532EF75-F26C-471F-ADFF-DDB83451C2E4}" srcOrd="0" destOrd="0" presId="urn:microsoft.com/office/officeart/2005/8/layout/radial1"/>
    <dgm:cxn modelId="{BA9F3FBA-F10E-3C4A-8602-E322F6154B79}" type="presParOf" srcId="{A49E0152-2DD2-49A2-9CC5-612774D21184}" destId="{C1BA877E-160B-49D7-ACE8-9733322D575C}" srcOrd="16" destOrd="0" presId="urn:microsoft.com/office/officeart/2005/8/layout/radial1"/>
    <dgm:cxn modelId="{52121F97-C21A-CB42-BDC3-064597E3ECA5}" type="presParOf" srcId="{A49E0152-2DD2-49A2-9CC5-612774D21184}" destId="{421FD191-AC28-4012-8BFC-AAD3D4C0C750}" srcOrd="17" destOrd="0" presId="urn:microsoft.com/office/officeart/2005/8/layout/radial1"/>
    <dgm:cxn modelId="{CC222E04-6578-7A46-8802-6B589C3E707E}" type="presParOf" srcId="{421FD191-AC28-4012-8BFC-AAD3D4C0C750}" destId="{E8C2D3D2-ED36-4F0D-8D48-2D57758E38D2}" srcOrd="0" destOrd="0" presId="urn:microsoft.com/office/officeart/2005/8/layout/radial1"/>
    <dgm:cxn modelId="{88559934-692D-3D4B-9B7C-8632CDA975B2}" type="presParOf" srcId="{A49E0152-2DD2-49A2-9CC5-612774D21184}" destId="{D03D7B20-5052-4A55-A9CD-47AAF7D35EA4}" srcOrd="18" destOrd="0" presId="urn:microsoft.com/office/officeart/2005/8/layout/radial1"/>
    <dgm:cxn modelId="{BEDD7B79-5573-2743-B854-7618A6269E3C}" type="presParOf" srcId="{A49E0152-2DD2-49A2-9CC5-612774D21184}" destId="{720E6570-9767-471F-815E-B4D0543DB38A}" srcOrd="19" destOrd="0" presId="urn:microsoft.com/office/officeart/2005/8/layout/radial1"/>
    <dgm:cxn modelId="{0F91A393-7C0A-4347-9D2A-0D7774270311}" type="presParOf" srcId="{720E6570-9767-471F-815E-B4D0543DB38A}" destId="{F71B67E4-A572-48AD-8A92-C56BFE8B1B0E}" srcOrd="0" destOrd="0" presId="urn:microsoft.com/office/officeart/2005/8/layout/radial1"/>
    <dgm:cxn modelId="{F0333F36-9E45-014D-B4A4-AB6A06248773}" type="presParOf" srcId="{A49E0152-2DD2-49A2-9CC5-612774D21184}" destId="{B63D901A-D3CC-4C32-BB43-D8907AFB5273}" srcOrd="20" destOrd="0" presId="urn:microsoft.com/office/officeart/2005/8/layout/radial1"/>
    <dgm:cxn modelId="{B80D3CBD-A323-1847-B9A7-A1D1612944E4}" type="presParOf" srcId="{A49E0152-2DD2-49A2-9CC5-612774D21184}" destId="{23DBB19A-08A9-404C-9A85-907E2DFCBF40}" srcOrd="21" destOrd="0" presId="urn:microsoft.com/office/officeart/2005/8/layout/radial1"/>
    <dgm:cxn modelId="{151A5624-DF7B-AB44-BA8F-9F10CE668A57}" type="presParOf" srcId="{23DBB19A-08A9-404C-9A85-907E2DFCBF40}" destId="{FE2B994C-3F60-4D7A-BA7A-AF7D18DD4163}" srcOrd="0" destOrd="0" presId="urn:microsoft.com/office/officeart/2005/8/layout/radial1"/>
    <dgm:cxn modelId="{CCE388BF-6E8F-844A-ABCC-A97E44B7BAC9}" type="presParOf" srcId="{A49E0152-2DD2-49A2-9CC5-612774D21184}" destId="{2E3885CB-49A2-41CF-8BE0-0102112EC607}" srcOrd="22" destOrd="0" presId="urn:microsoft.com/office/officeart/2005/8/layout/radial1"/>
  </dgm:cxnLst>
  <dgm:bg/>
  <dgm:whole>
    <a:ln w="9525" cap="flat" cmpd="sng" algn="ctr">
      <a:noFill/>
      <a:prstDash val="dash"/>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92F491-B09A-45FD-BFEE-CEDFCF7D69CA}" type="doc">
      <dgm:prSet loTypeId="urn:microsoft.com/office/officeart/2005/8/layout/radial1" loCatId="cycle" qsTypeId="urn:microsoft.com/office/officeart/2005/8/quickstyle/3d3" qsCatId="3D" csTypeId="urn:microsoft.com/office/officeart/2005/8/colors/colorful1#1" csCatId="colorful" phldr="1"/>
      <dgm:spPr/>
      <dgm:t>
        <a:bodyPr/>
        <a:lstStyle/>
        <a:p>
          <a:endParaRPr lang="en-GB"/>
        </a:p>
      </dgm:t>
    </dgm:pt>
    <dgm:pt modelId="{8715AFC6-36CD-4620-973E-32392D175DAD}">
      <dgm:prSet phldrT="[Text]" custT="1"/>
      <dgm:spPr>
        <a:solidFill>
          <a:schemeClr val="accent3">
            <a:lumMod val="50000"/>
          </a:schemeClr>
        </a:solidFill>
      </dgm:spPr>
      <dgm:t>
        <a:bodyPr/>
        <a:lstStyle/>
        <a:p>
          <a:r>
            <a:rPr lang="en-GB" sz="1600" b="1" dirty="0" smtClean="0">
              <a:latin typeface="Arial" pitchFamily="34" charset="0"/>
              <a:ea typeface="Verdana" pitchFamily="34" charset="0"/>
              <a:cs typeface="Arial" pitchFamily="34" charset="0"/>
            </a:rPr>
            <a:t>MDR-GNB Toolbox</a:t>
          </a:r>
          <a:endParaRPr lang="en-GB" sz="1600" b="1" dirty="0">
            <a:latin typeface="Arial" pitchFamily="34" charset="0"/>
            <a:ea typeface="Verdana" pitchFamily="34" charset="0"/>
            <a:cs typeface="Arial" pitchFamily="34" charset="0"/>
          </a:endParaRPr>
        </a:p>
      </dgm:t>
    </dgm:pt>
    <dgm:pt modelId="{DB7A71A3-DDBD-48EF-996D-BC3BE3DCD33A}" type="parTrans" cxnId="{658C310A-B2E9-4BE2-A652-B915C043CCB5}">
      <dgm:prSet/>
      <dgm:spPr/>
      <dgm:t>
        <a:bodyPr/>
        <a:lstStyle/>
        <a:p>
          <a:endParaRPr lang="en-GB" sz="1400">
            <a:latin typeface="Verdana" pitchFamily="34" charset="0"/>
            <a:ea typeface="Verdana" pitchFamily="34" charset="0"/>
            <a:cs typeface="Verdana" pitchFamily="34" charset="0"/>
          </a:endParaRPr>
        </a:p>
      </dgm:t>
    </dgm:pt>
    <dgm:pt modelId="{3CB9D06F-3ADF-4737-B446-9C0401E1CD74}" type="sibTrans" cxnId="{658C310A-B2E9-4BE2-A652-B915C043CCB5}">
      <dgm:prSet/>
      <dgm:spPr/>
      <dgm:t>
        <a:bodyPr/>
        <a:lstStyle/>
        <a:p>
          <a:endParaRPr lang="en-GB" sz="1400">
            <a:latin typeface="Verdana" pitchFamily="34" charset="0"/>
            <a:ea typeface="Verdana" pitchFamily="34" charset="0"/>
            <a:cs typeface="Verdana" pitchFamily="34" charset="0"/>
          </a:endParaRPr>
        </a:p>
      </dgm:t>
    </dgm:pt>
    <dgm:pt modelId="{8272ECC6-BC77-4D6B-8347-8F610F8237FF}">
      <dgm:prSet phldrT="[Text]" custT="1"/>
      <dgm:spPr>
        <a:solidFill>
          <a:schemeClr val="tx1"/>
        </a:solidFill>
      </dgm:spPr>
      <dgm:t>
        <a:bodyPr/>
        <a:lstStyle/>
        <a:p>
          <a:r>
            <a:rPr lang="en-GB" sz="1200" dirty="0" smtClean="0">
              <a:latin typeface="Arial" pitchFamily="34" charset="0"/>
              <a:ea typeface="Verdana" pitchFamily="34" charset="0"/>
              <a:cs typeface="Arial" pitchFamily="34" charset="0"/>
            </a:rPr>
            <a:t>Hand hygiene</a:t>
          </a:r>
          <a:endParaRPr lang="en-GB" sz="1200" dirty="0">
            <a:latin typeface="Arial" pitchFamily="34" charset="0"/>
            <a:ea typeface="Verdana" pitchFamily="34" charset="0"/>
            <a:cs typeface="Arial" pitchFamily="34" charset="0"/>
          </a:endParaRPr>
        </a:p>
      </dgm:t>
    </dgm:pt>
    <dgm:pt modelId="{5C92E9D5-3F9A-48B7-AFFD-FD5BBAF7D360}" type="parTrans" cxnId="{EF86872F-CCCE-4D23-9EE6-68501BF6D0F3}">
      <dgm:prSet custT="1"/>
      <dgm:spPr/>
      <dgm:t>
        <a:bodyPr/>
        <a:lstStyle/>
        <a:p>
          <a:endParaRPr lang="en-GB" sz="100">
            <a:latin typeface="Arial" pitchFamily="34" charset="0"/>
            <a:ea typeface="Verdana" pitchFamily="34" charset="0"/>
            <a:cs typeface="Arial" pitchFamily="34" charset="0"/>
          </a:endParaRPr>
        </a:p>
      </dgm:t>
    </dgm:pt>
    <dgm:pt modelId="{A6864BEE-75DD-42C4-A3AB-ECD657D3DED4}" type="sibTrans" cxnId="{EF86872F-CCCE-4D23-9EE6-68501BF6D0F3}">
      <dgm:prSet/>
      <dgm:spPr/>
      <dgm:t>
        <a:bodyPr/>
        <a:lstStyle/>
        <a:p>
          <a:endParaRPr lang="en-GB" sz="1400">
            <a:latin typeface="Verdana" pitchFamily="34" charset="0"/>
            <a:ea typeface="Verdana" pitchFamily="34" charset="0"/>
            <a:cs typeface="Verdana" pitchFamily="34" charset="0"/>
          </a:endParaRPr>
        </a:p>
      </dgm:t>
    </dgm:pt>
    <dgm:pt modelId="{524186CD-B6C7-431D-81A8-A265F171B424}">
      <dgm:prSet phldrT="[Text]" custT="1"/>
      <dgm:spPr>
        <a:solidFill>
          <a:schemeClr val="tx1"/>
        </a:solidFill>
      </dgm:spPr>
      <dgm:t>
        <a:bodyPr/>
        <a:lstStyle/>
        <a:p>
          <a:r>
            <a:rPr lang="en-GB" sz="1200" dirty="0" smtClean="0">
              <a:latin typeface="Arial" pitchFamily="34" charset="0"/>
              <a:ea typeface="Verdana" pitchFamily="34" charset="0"/>
              <a:cs typeface="Arial" pitchFamily="34" charset="0"/>
            </a:rPr>
            <a:t>Contact precautions</a:t>
          </a:r>
          <a:endParaRPr lang="en-GB" sz="1200" dirty="0">
            <a:latin typeface="Arial" pitchFamily="34" charset="0"/>
            <a:ea typeface="Verdana" pitchFamily="34" charset="0"/>
            <a:cs typeface="Arial" pitchFamily="34" charset="0"/>
          </a:endParaRPr>
        </a:p>
      </dgm:t>
    </dgm:pt>
    <dgm:pt modelId="{B77610A5-4DDC-4EEE-A8DE-B1AC8F25349C}" type="parTrans" cxnId="{C8AB892F-88CD-4081-AF1D-1AC5C71CAB92}">
      <dgm:prSet custT="1"/>
      <dgm:spPr/>
      <dgm:t>
        <a:bodyPr/>
        <a:lstStyle/>
        <a:p>
          <a:endParaRPr lang="en-GB" sz="100">
            <a:latin typeface="Arial" pitchFamily="34" charset="0"/>
            <a:ea typeface="Verdana" pitchFamily="34" charset="0"/>
            <a:cs typeface="Arial" pitchFamily="34" charset="0"/>
          </a:endParaRPr>
        </a:p>
      </dgm:t>
    </dgm:pt>
    <dgm:pt modelId="{E366F979-1B1E-475A-8BB8-423F9BB0D2A6}" type="sibTrans" cxnId="{C8AB892F-88CD-4081-AF1D-1AC5C71CAB92}">
      <dgm:prSet/>
      <dgm:spPr/>
      <dgm:t>
        <a:bodyPr/>
        <a:lstStyle/>
        <a:p>
          <a:endParaRPr lang="en-GB" sz="1400">
            <a:latin typeface="Verdana" pitchFamily="34" charset="0"/>
            <a:ea typeface="Verdana" pitchFamily="34" charset="0"/>
            <a:cs typeface="Verdana" pitchFamily="34" charset="0"/>
          </a:endParaRPr>
        </a:p>
      </dgm:t>
    </dgm:pt>
    <dgm:pt modelId="{CCE1C0B0-DE76-4F28-93F7-6524373D5EF4}">
      <dgm:prSet phldrT="[Text]" custT="1"/>
      <dgm:spPr>
        <a:solidFill>
          <a:schemeClr val="tx1"/>
        </a:solidFill>
      </dgm:spPr>
      <dgm:t>
        <a:bodyPr/>
        <a:lstStyle/>
        <a:p>
          <a:r>
            <a:rPr lang="en-GB" sz="1200" dirty="0" smtClean="0">
              <a:latin typeface="Arial" pitchFamily="34" charset="0"/>
              <a:ea typeface="Verdana" pitchFamily="34" charset="0"/>
              <a:cs typeface="Arial" pitchFamily="34" charset="0"/>
            </a:rPr>
            <a:t>Active screening</a:t>
          </a:r>
          <a:endParaRPr lang="en-GB" sz="1200" dirty="0">
            <a:latin typeface="Arial" pitchFamily="34" charset="0"/>
            <a:ea typeface="Verdana" pitchFamily="34" charset="0"/>
            <a:cs typeface="Arial" pitchFamily="34" charset="0"/>
          </a:endParaRPr>
        </a:p>
      </dgm:t>
    </dgm:pt>
    <dgm:pt modelId="{8324FD19-721A-48E6-9B7F-C10C2826DCB1}" type="parTrans" cxnId="{866C8899-A799-445D-AA91-65A9285DE251}">
      <dgm:prSet custT="1"/>
      <dgm:spPr/>
      <dgm:t>
        <a:bodyPr/>
        <a:lstStyle/>
        <a:p>
          <a:endParaRPr lang="en-GB" sz="100">
            <a:latin typeface="Arial" pitchFamily="34" charset="0"/>
            <a:ea typeface="Verdana" pitchFamily="34" charset="0"/>
            <a:cs typeface="Arial" pitchFamily="34" charset="0"/>
          </a:endParaRPr>
        </a:p>
      </dgm:t>
    </dgm:pt>
    <dgm:pt modelId="{CDA08381-9A02-453E-B988-6B8DDFBB64CD}" type="sibTrans" cxnId="{866C8899-A799-445D-AA91-65A9285DE251}">
      <dgm:prSet/>
      <dgm:spPr/>
      <dgm:t>
        <a:bodyPr/>
        <a:lstStyle/>
        <a:p>
          <a:endParaRPr lang="en-GB" sz="1400">
            <a:latin typeface="Verdana" pitchFamily="34" charset="0"/>
            <a:ea typeface="Verdana" pitchFamily="34" charset="0"/>
            <a:cs typeface="Verdana" pitchFamily="34" charset="0"/>
          </a:endParaRPr>
        </a:p>
      </dgm:t>
    </dgm:pt>
    <dgm:pt modelId="{EA6DA222-2801-4BDE-96FC-414C08C9BE4B}">
      <dgm:prSet phldrT="[Text]" custT="1"/>
      <dgm:spPr>
        <a:solidFill>
          <a:schemeClr val="tx1"/>
        </a:solidFill>
      </dgm:spPr>
      <dgm:t>
        <a:bodyPr/>
        <a:lstStyle/>
        <a:p>
          <a:r>
            <a:rPr lang="en-GB" sz="1200" dirty="0" smtClean="0">
              <a:latin typeface="Arial" pitchFamily="34" charset="0"/>
              <a:ea typeface="Verdana" pitchFamily="34" charset="0"/>
              <a:cs typeface="Arial" pitchFamily="34" charset="0"/>
            </a:rPr>
            <a:t>Antibiotic stewardship</a:t>
          </a:r>
          <a:endParaRPr lang="en-GB" sz="1200" dirty="0">
            <a:latin typeface="Arial" pitchFamily="34" charset="0"/>
            <a:ea typeface="Verdana" pitchFamily="34" charset="0"/>
            <a:cs typeface="Arial" pitchFamily="34" charset="0"/>
          </a:endParaRPr>
        </a:p>
      </dgm:t>
    </dgm:pt>
    <dgm:pt modelId="{295B469E-CAC4-48A0-ADC6-D65C51EAF43B}" type="parTrans" cxnId="{70CBC78F-FAE6-4EAC-AE2D-8404B1883CA9}">
      <dgm:prSet custT="1"/>
      <dgm:spPr/>
      <dgm:t>
        <a:bodyPr/>
        <a:lstStyle/>
        <a:p>
          <a:endParaRPr lang="en-GB" sz="100">
            <a:latin typeface="Arial" pitchFamily="34" charset="0"/>
            <a:ea typeface="Verdana" pitchFamily="34" charset="0"/>
            <a:cs typeface="Arial" pitchFamily="34" charset="0"/>
          </a:endParaRPr>
        </a:p>
      </dgm:t>
    </dgm:pt>
    <dgm:pt modelId="{62D90F40-0E10-4163-ADCA-A0BF8F889187}" type="sibTrans" cxnId="{70CBC78F-FAE6-4EAC-AE2D-8404B1883CA9}">
      <dgm:prSet/>
      <dgm:spPr/>
      <dgm:t>
        <a:bodyPr/>
        <a:lstStyle/>
        <a:p>
          <a:endParaRPr lang="en-GB" sz="1400">
            <a:latin typeface="Verdana" pitchFamily="34" charset="0"/>
            <a:ea typeface="Verdana" pitchFamily="34" charset="0"/>
            <a:cs typeface="Verdana" pitchFamily="34" charset="0"/>
          </a:endParaRPr>
        </a:p>
      </dgm:t>
    </dgm:pt>
    <dgm:pt modelId="{5E79D641-A8F3-465A-8585-9B054D204568}">
      <dgm:prSet phldrT="[Text]" custT="1"/>
      <dgm:spPr>
        <a:solidFill>
          <a:schemeClr val="tx1"/>
        </a:solidFill>
        <a:ln w="63500">
          <a:noFill/>
        </a:ln>
      </dgm:spPr>
      <dgm:t>
        <a:bodyPr/>
        <a:lstStyle/>
        <a:p>
          <a:r>
            <a:rPr lang="en-GB" sz="1200" dirty="0" smtClean="0">
              <a:latin typeface="Arial" pitchFamily="34" charset="0"/>
              <a:ea typeface="Verdana" pitchFamily="34" charset="0"/>
              <a:cs typeface="Arial" pitchFamily="34" charset="0"/>
            </a:rPr>
            <a:t>Cleaning / disinfection</a:t>
          </a:r>
          <a:endParaRPr lang="en-GB" sz="1200" dirty="0">
            <a:latin typeface="Arial" pitchFamily="34" charset="0"/>
            <a:ea typeface="Verdana" pitchFamily="34" charset="0"/>
            <a:cs typeface="Arial" pitchFamily="34" charset="0"/>
          </a:endParaRPr>
        </a:p>
      </dgm:t>
    </dgm:pt>
    <dgm:pt modelId="{5F7567EC-E434-4278-9430-FFCD43F627BD}" type="parTrans" cxnId="{A6C15010-FAC8-4C88-805F-CBA8C6230987}">
      <dgm:prSet custT="1"/>
      <dgm:spPr/>
      <dgm:t>
        <a:bodyPr/>
        <a:lstStyle/>
        <a:p>
          <a:endParaRPr lang="en-GB" sz="100">
            <a:latin typeface="Arial" pitchFamily="34" charset="0"/>
            <a:ea typeface="Verdana" pitchFamily="34" charset="0"/>
            <a:cs typeface="Arial" pitchFamily="34" charset="0"/>
          </a:endParaRPr>
        </a:p>
      </dgm:t>
    </dgm:pt>
    <dgm:pt modelId="{94916EAA-8A3B-4AED-9B45-6599268B9417}" type="sibTrans" cxnId="{A6C15010-FAC8-4C88-805F-CBA8C6230987}">
      <dgm:prSet/>
      <dgm:spPr/>
      <dgm:t>
        <a:bodyPr/>
        <a:lstStyle/>
        <a:p>
          <a:endParaRPr lang="en-GB" sz="1400">
            <a:latin typeface="Verdana" pitchFamily="34" charset="0"/>
            <a:ea typeface="Verdana" pitchFamily="34" charset="0"/>
            <a:cs typeface="Verdana" pitchFamily="34" charset="0"/>
          </a:endParaRPr>
        </a:p>
      </dgm:t>
    </dgm:pt>
    <dgm:pt modelId="{1DC898E1-3483-45BF-B469-9390DAD40BF2}">
      <dgm:prSet phldrT="[Text]" custT="1"/>
      <dgm:spPr>
        <a:solidFill>
          <a:schemeClr val="bg1">
            <a:lumMod val="50000"/>
          </a:schemeClr>
        </a:solidFill>
      </dgm:spPr>
      <dgm:t>
        <a:bodyPr/>
        <a:lstStyle/>
        <a:p>
          <a:r>
            <a:rPr lang="en-GB" sz="1200" dirty="0" err="1" smtClean="0">
              <a:latin typeface="Arial" pitchFamily="34" charset="0"/>
              <a:ea typeface="Verdana" pitchFamily="34" charset="0"/>
              <a:cs typeface="Arial" pitchFamily="34" charset="0"/>
            </a:rPr>
            <a:t>Cohorting</a:t>
          </a:r>
          <a:r>
            <a:rPr lang="en-GB" sz="1200" dirty="0" smtClean="0">
              <a:latin typeface="Arial" pitchFamily="34" charset="0"/>
              <a:ea typeface="Verdana" pitchFamily="34" charset="0"/>
              <a:cs typeface="Arial" pitchFamily="34" charset="0"/>
            </a:rPr>
            <a:t> staff / patients</a:t>
          </a:r>
          <a:endParaRPr lang="en-GB" sz="1200" dirty="0">
            <a:latin typeface="Arial" pitchFamily="34" charset="0"/>
            <a:ea typeface="Verdana" pitchFamily="34" charset="0"/>
            <a:cs typeface="Arial" pitchFamily="34" charset="0"/>
          </a:endParaRPr>
        </a:p>
      </dgm:t>
    </dgm:pt>
    <dgm:pt modelId="{F7EF704C-7F0C-423B-91C3-C406E2F09E75}" type="parTrans" cxnId="{2DEA5D6D-69AB-4ED6-B535-7693D67DFE6A}">
      <dgm:prSet custT="1"/>
      <dgm:spPr>
        <a:ln>
          <a:solidFill>
            <a:schemeClr val="accent2"/>
          </a:solidFill>
          <a:prstDash val="dash"/>
        </a:ln>
      </dgm:spPr>
      <dgm:t>
        <a:bodyPr/>
        <a:lstStyle/>
        <a:p>
          <a:endParaRPr lang="en-GB" sz="600">
            <a:latin typeface="Arial" pitchFamily="34" charset="0"/>
            <a:ea typeface="Verdana" pitchFamily="34" charset="0"/>
            <a:cs typeface="Arial" pitchFamily="34" charset="0"/>
          </a:endParaRPr>
        </a:p>
      </dgm:t>
    </dgm:pt>
    <dgm:pt modelId="{1BA15873-F536-450F-B037-319CE9AD15EE}" type="sibTrans" cxnId="{2DEA5D6D-69AB-4ED6-B535-7693D67DFE6A}">
      <dgm:prSet/>
      <dgm:spPr/>
      <dgm:t>
        <a:bodyPr/>
        <a:lstStyle/>
        <a:p>
          <a:endParaRPr lang="en-GB" sz="1400">
            <a:latin typeface="Verdana" pitchFamily="34" charset="0"/>
            <a:ea typeface="Verdana" pitchFamily="34" charset="0"/>
            <a:cs typeface="Verdana" pitchFamily="34" charset="0"/>
          </a:endParaRPr>
        </a:p>
      </dgm:t>
    </dgm:pt>
    <dgm:pt modelId="{4E0FB591-084E-44E4-982F-B3DB632290BD}">
      <dgm:prSet phldrT="[Text]" custT="1"/>
      <dgm:spPr>
        <a:solidFill>
          <a:schemeClr val="bg1">
            <a:lumMod val="50000"/>
          </a:schemeClr>
        </a:solidFill>
      </dgm:spPr>
      <dgm:t>
        <a:bodyPr/>
        <a:lstStyle/>
        <a:p>
          <a:r>
            <a:rPr lang="en-GB" sz="1200" dirty="0" smtClean="0">
              <a:latin typeface="Arial" pitchFamily="34" charset="0"/>
              <a:ea typeface="Verdana" pitchFamily="34" charset="0"/>
              <a:cs typeface="Arial" pitchFamily="34" charset="0"/>
            </a:rPr>
            <a:t>Note flagging</a:t>
          </a:r>
          <a:endParaRPr lang="en-GB" sz="1200" dirty="0">
            <a:latin typeface="Arial" pitchFamily="34" charset="0"/>
            <a:ea typeface="Verdana" pitchFamily="34" charset="0"/>
            <a:cs typeface="Arial" pitchFamily="34" charset="0"/>
          </a:endParaRPr>
        </a:p>
      </dgm:t>
    </dgm:pt>
    <dgm:pt modelId="{DFD433B9-07C6-4B21-B9C4-816FCBFA6608}" type="parTrans" cxnId="{7414494E-B782-49ED-A909-CEF92AE8B474}">
      <dgm:prSet custT="1"/>
      <dgm:spPr>
        <a:ln>
          <a:solidFill>
            <a:schemeClr val="accent2"/>
          </a:solidFill>
          <a:prstDash val="dash"/>
        </a:ln>
      </dgm:spPr>
      <dgm:t>
        <a:bodyPr/>
        <a:lstStyle/>
        <a:p>
          <a:endParaRPr lang="en-GB" sz="200">
            <a:latin typeface="Arial" pitchFamily="34" charset="0"/>
            <a:ea typeface="Verdana" pitchFamily="34" charset="0"/>
            <a:cs typeface="Arial" pitchFamily="34" charset="0"/>
          </a:endParaRPr>
        </a:p>
      </dgm:t>
    </dgm:pt>
    <dgm:pt modelId="{381D4F15-E8C6-441C-9727-40562D2BF115}" type="sibTrans" cxnId="{7414494E-B782-49ED-A909-CEF92AE8B474}">
      <dgm:prSet/>
      <dgm:spPr/>
      <dgm:t>
        <a:bodyPr/>
        <a:lstStyle/>
        <a:p>
          <a:endParaRPr lang="en-GB" sz="1400">
            <a:latin typeface="Verdana" pitchFamily="34" charset="0"/>
            <a:ea typeface="Verdana" pitchFamily="34" charset="0"/>
            <a:cs typeface="Verdana" pitchFamily="34" charset="0"/>
          </a:endParaRPr>
        </a:p>
      </dgm:t>
    </dgm:pt>
    <dgm:pt modelId="{2F3D5F60-995D-493A-AB8E-8211A1E937DB}">
      <dgm:prSet phldrT="[Text]" custT="1"/>
      <dgm:spPr>
        <a:solidFill>
          <a:schemeClr val="bg1">
            <a:lumMod val="50000"/>
          </a:schemeClr>
        </a:solidFill>
      </dgm:spPr>
      <dgm:t>
        <a:bodyPr/>
        <a:lstStyle/>
        <a:p>
          <a:r>
            <a:rPr lang="en-GB" sz="1200" dirty="0" smtClean="0">
              <a:latin typeface="Arial" pitchFamily="34" charset="0"/>
              <a:ea typeface="Verdana" pitchFamily="34" charset="0"/>
              <a:cs typeface="Arial" pitchFamily="34" charset="0"/>
            </a:rPr>
            <a:t>HCW screening</a:t>
          </a:r>
          <a:endParaRPr lang="en-GB" sz="1200" dirty="0">
            <a:latin typeface="Arial" pitchFamily="34" charset="0"/>
            <a:ea typeface="Verdana" pitchFamily="34" charset="0"/>
            <a:cs typeface="Arial" pitchFamily="34" charset="0"/>
          </a:endParaRPr>
        </a:p>
      </dgm:t>
    </dgm:pt>
    <dgm:pt modelId="{729817D1-DDE8-49A6-89D2-945592EDE396}" type="parTrans" cxnId="{3E39BDBB-DBF2-426D-9939-47E54CEBD191}">
      <dgm:prSet custT="1"/>
      <dgm:spPr>
        <a:ln>
          <a:solidFill>
            <a:schemeClr val="accent2"/>
          </a:solidFill>
          <a:prstDash val="dash"/>
        </a:ln>
      </dgm:spPr>
      <dgm:t>
        <a:bodyPr/>
        <a:lstStyle/>
        <a:p>
          <a:endParaRPr lang="en-GB" sz="800"/>
        </a:p>
      </dgm:t>
    </dgm:pt>
    <dgm:pt modelId="{758E6241-CA54-490B-9C78-05E77CDDA755}" type="sibTrans" cxnId="{3E39BDBB-DBF2-426D-9939-47E54CEBD191}">
      <dgm:prSet/>
      <dgm:spPr/>
      <dgm:t>
        <a:bodyPr/>
        <a:lstStyle/>
        <a:p>
          <a:endParaRPr lang="en-GB" sz="1600"/>
        </a:p>
      </dgm:t>
    </dgm:pt>
    <dgm:pt modelId="{30B0427D-F77E-4EBB-9690-E3F339F718ED}">
      <dgm:prSet phldrT="[Text]" custT="1"/>
      <dgm:spPr>
        <a:solidFill>
          <a:schemeClr val="bg1">
            <a:lumMod val="50000"/>
          </a:schemeClr>
        </a:solidFill>
      </dgm:spPr>
      <dgm:t>
        <a:bodyPr/>
        <a:lstStyle/>
        <a:p>
          <a:r>
            <a:rPr lang="en-GB" sz="1200" dirty="0" smtClean="0">
              <a:latin typeface="Arial" pitchFamily="34" charset="0"/>
              <a:ea typeface="Verdana" pitchFamily="34" charset="0"/>
              <a:cs typeface="Arial" pitchFamily="34" charset="0"/>
            </a:rPr>
            <a:t>Education</a:t>
          </a:r>
          <a:endParaRPr lang="en-GB" sz="1200" dirty="0">
            <a:latin typeface="Arial" pitchFamily="34" charset="0"/>
            <a:ea typeface="Verdana" pitchFamily="34" charset="0"/>
            <a:cs typeface="Arial" pitchFamily="34" charset="0"/>
          </a:endParaRPr>
        </a:p>
      </dgm:t>
    </dgm:pt>
    <dgm:pt modelId="{B54B3BDF-AD3C-4C1C-9126-E53081C4B6EE}" type="parTrans" cxnId="{C20FDDA5-6920-451F-AAC5-BEBA74AEB85B}">
      <dgm:prSet custT="1"/>
      <dgm:spPr>
        <a:ln>
          <a:solidFill>
            <a:schemeClr val="accent2">
              <a:hueOff val="0"/>
              <a:satOff val="0"/>
              <a:lumOff val="0"/>
            </a:schemeClr>
          </a:solidFill>
          <a:prstDash val="dash"/>
        </a:ln>
      </dgm:spPr>
      <dgm:t>
        <a:bodyPr/>
        <a:lstStyle/>
        <a:p>
          <a:endParaRPr lang="en-GB" sz="400"/>
        </a:p>
      </dgm:t>
    </dgm:pt>
    <dgm:pt modelId="{7A85F858-FEE5-482B-BB60-64B1A39EA05D}" type="sibTrans" cxnId="{C20FDDA5-6920-451F-AAC5-BEBA74AEB85B}">
      <dgm:prSet/>
      <dgm:spPr/>
      <dgm:t>
        <a:bodyPr/>
        <a:lstStyle/>
        <a:p>
          <a:endParaRPr lang="en-GB" sz="1600"/>
        </a:p>
      </dgm:t>
    </dgm:pt>
    <dgm:pt modelId="{172E6AE5-0134-4779-8165-EFF5EB52F991}">
      <dgm:prSet phldrT="[Text]" custT="1"/>
      <dgm:spPr>
        <a:solidFill>
          <a:schemeClr val="bg1">
            <a:lumMod val="50000"/>
          </a:schemeClr>
        </a:solidFill>
      </dgm:spPr>
      <dgm:t>
        <a:bodyPr/>
        <a:lstStyle/>
        <a:p>
          <a:r>
            <a:rPr lang="en-GB" sz="1200" dirty="0" err="1" smtClean="0">
              <a:latin typeface="Arial" pitchFamily="34" charset="0"/>
              <a:ea typeface="Verdana" pitchFamily="34" charset="0"/>
              <a:cs typeface="Arial" pitchFamily="34" charset="0"/>
            </a:rPr>
            <a:t>Env</a:t>
          </a:r>
          <a:r>
            <a:rPr lang="en-GB" sz="1200" dirty="0" smtClean="0">
              <a:latin typeface="Arial" pitchFamily="34" charset="0"/>
              <a:ea typeface="Verdana" pitchFamily="34" charset="0"/>
              <a:cs typeface="Arial" pitchFamily="34" charset="0"/>
            </a:rPr>
            <a:t>. screening</a:t>
          </a:r>
          <a:endParaRPr lang="en-GB" sz="1200" dirty="0">
            <a:latin typeface="Arial" pitchFamily="34" charset="0"/>
            <a:ea typeface="Verdana" pitchFamily="34" charset="0"/>
            <a:cs typeface="Arial" pitchFamily="34" charset="0"/>
          </a:endParaRPr>
        </a:p>
      </dgm:t>
    </dgm:pt>
    <dgm:pt modelId="{C5E0D87E-1CC1-4A3D-9881-1ED07C493769}" type="parTrans" cxnId="{4ADAC36A-1538-4E79-91A1-63FF6812AE90}">
      <dgm:prSet/>
      <dgm:spPr>
        <a:ln>
          <a:solidFill>
            <a:schemeClr val="accent2"/>
          </a:solidFill>
          <a:prstDash val="dash"/>
        </a:ln>
      </dgm:spPr>
      <dgm:t>
        <a:bodyPr/>
        <a:lstStyle/>
        <a:p>
          <a:endParaRPr lang="en-GB"/>
        </a:p>
      </dgm:t>
    </dgm:pt>
    <dgm:pt modelId="{2E30D3CB-6DD1-4196-9D7D-556003FAD13E}" type="sibTrans" cxnId="{4ADAC36A-1538-4E79-91A1-63FF6812AE90}">
      <dgm:prSet/>
      <dgm:spPr/>
      <dgm:t>
        <a:bodyPr/>
        <a:lstStyle/>
        <a:p>
          <a:endParaRPr lang="en-GB"/>
        </a:p>
      </dgm:t>
    </dgm:pt>
    <dgm:pt modelId="{D03877C3-1884-4EF4-85EB-8BD069228909}">
      <dgm:prSet phldrT="[Text]" custT="1"/>
      <dgm:spPr>
        <a:solidFill>
          <a:schemeClr val="bg1">
            <a:lumMod val="50000"/>
          </a:schemeClr>
        </a:solidFill>
        <a:ln w="63500">
          <a:solidFill>
            <a:schemeClr val="accent2"/>
          </a:solidFill>
        </a:ln>
      </dgm:spPr>
      <dgm:t>
        <a:bodyPr/>
        <a:lstStyle/>
        <a:p>
          <a:r>
            <a:rPr lang="en-GB" sz="1800" dirty="0" err="1" smtClean="0">
              <a:latin typeface="Arial" pitchFamily="34" charset="0"/>
              <a:ea typeface="Verdana" pitchFamily="34" charset="0"/>
              <a:cs typeface="Arial" pitchFamily="34" charset="0"/>
            </a:rPr>
            <a:t>Decol</a:t>
          </a:r>
          <a:r>
            <a:rPr lang="en-GB" sz="1800" dirty="0" smtClean="0">
              <a:latin typeface="Arial" pitchFamily="34" charset="0"/>
              <a:ea typeface="Verdana" pitchFamily="34" charset="0"/>
              <a:cs typeface="Arial" pitchFamily="34" charset="0"/>
            </a:rPr>
            <a:t>.</a:t>
          </a:r>
          <a:endParaRPr lang="en-GB" sz="1800" dirty="0">
            <a:latin typeface="Arial" pitchFamily="34" charset="0"/>
            <a:ea typeface="Verdana" pitchFamily="34" charset="0"/>
            <a:cs typeface="Arial" pitchFamily="34" charset="0"/>
          </a:endParaRPr>
        </a:p>
      </dgm:t>
    </dgm:pt>
    <dgm:pt modelId="{75C834B3-37A1-4BD1-BF07-2439FF971427}" type="parTrans" cxnId="{C380DB8D-1B6A-4BFD-A275-DF48520A7820}">
      <dgm:prSet/>
      <dgm:spPr>
        <a:ln>
          <a:solidFill>
            <a:schemeClr val="accent2"/>
          </a:solidFill>
          <a:prstDash val="dash"/>
        </a:ln>
      </dgm:spPr>
      <dgm:t>
        <a:bodyPr/>
        <a:lstStyle/>
        <a:p>
          <a:endParaRPr lang="en-GB"/>
        </a:p>
      </dgm:t>
    </dgm:pt>
    <dgm:pt modelId="{982B13C8-8BB8-4C27-A524-A66EE8D3F6D7}" type="sibTrans" cxnId="{C380DB8D-1B6A-4BFD-A275-DF48520A7820}">
      <dgm:prSet/>
      <dgm:spPr/>
      <dgm:t>
        <a:bodyPr/>
        <a:lstStyle/>
        <a:p>
          <a:endParaRPr lang="en-GB"/>
        </a:p>
      </dgm:t>
    </dgm:pt>
    <dgm:pt modelId="{A49E0152-2DD2-49A2-9CC5-612774D21184}" type="pres">
      <dgm:prSet presAssocID="{4892F491-B09A-45FD-BFEE-CEDFCF7D69CA}" presName="cycle" presStyleCnt="0">
        <dgm:presLayoutVars>
          <dgm:chMax val="1"/>
          <dgm:dir/>
          <dgm:animLvl val="ctr"/>
          <dgm:resizeHandles val="exact"/>
        </dgm:presLayoutVars>
      </dgm:prSet>
      <dgm:spPr/>
      <dgm:t>
        <a:bodyPr/>
        <a:lstStyle/>
        <a:p>
          <a:endParaRPr lang="en-GB"/>
        </a:p>
      </dgm:t>
    </dgm:pt>
    <dgm:pt modelId="{8D5BE3AC-461A-4E9C-BBE1-0A9BF9DDA728}" type="pres">
      <dgm:prSet presAssocID="{8715AFC6-36CD-4620-973E-32392D175DAD}" presName="centerShape" presStyleLbl="node0" presStyleIdx="0" presStyleCnt="1" custScaleX="111398" custScaleY="111780" custLinFactNeighborX="-13632"/>
      <dgm:spPr/>
      <dgm:t>
        <a:bodyPr/>
        <a:lstStyle/>
        <a:p>
          <a:endParaRPr lang="en-GB"/>
        </a:p>
      </dgm:t>
    </dgm:pt>
    <dgm:pt modelId="{DB8F51CD-C538-4588-A588-A84B010586D4}" type="pres">
      <dgm:prSet presAssocID="{5C92E9D5-3F9A-48B7-AFFD-FD5BBAF7D360}" presName="Name9" presStyleLbl="parChTrans1D2" presStyleIdx="0" presStyleCnt="11"/>
      <dgm:spPr/>
      <dgm:t>
        <a:bodyPr/>
        <a:lstStyle/>
        <a:p>
          <a:endParaRPr lang="en-GB"/>
        </a:p>
      </dgm:t>
    </dgm:pt>
    <dgm:pt modelId="{CD16E292-EBF1-4852-8449-B8A883995D41}" type="pres">
      <dgm:prSet presAssocID="{5C92E9D5-3F9A-48B7-AFFD-FD5BBAF7D360}" presName="connTx" presStyleLbl="parChTrans1D2" presStyleIdx="0" presStyleCnt="11"/>
      <dgm:spPr/>
      <dgm:t>
        <a:bodyPr/>
        <a:lstStyle/>
        <a:p>
          <a:endParaRPr lang="en-GB"/>
        </a:p>
      </dgm:t>
    </dgm:pt>
    <dgm:pt modelId="{AFABF447-E48A-423B-B49F-6EA32EBB3358}" type="pres">
      <dgm:prSet presAssocID="{8272ECC6-BC77-4D6B-8347-8F610F8237FF}" presName="node" presStyleLbl="node1" presStyleIdx="0" presStyleCnt="11" custScaleX="114445" custScaleY="114445" custRadScaleRad="99164" custRadScaleInc="-43776">
        <dgm:presLayoutVars>
          <dgm:bulletEnabled val="1"/>
        </dgm:presLayoutVars>
      </dgm:prSet>
      <dgm:spPr/>
      <dgm:t>
        <a:bodyPr/>
        <a:lstStyle/>
        <a:p>
          <a:endParaRPr lang="en-GB"/>
        </a:p>
      </dgm:t>
    </dgm:pt>
    <dgm:pt modelId="{6D54B6E2-7739-424F-AD0F-5C0CCB7D7C11}" type="pres">
      <dgm:prSet presAssocID="{5F7567EC-E434-4278-9430-FFCD43F627BD}" presName="Name9" presStyleLbl="parChTrans1D2" presStyleIdx="1" presStyleCnt="11"/>
      <dgm:spPr/>
      <dgm:t>
        <a:bodyPr/>
        <a:lstStyle/>
        <a:p>
          <a:endParaRPr lang="en-GB"/>
        </a:p>
      </dgm:t>
    </dgm:pt>
    <dgm:pt modelId="{8CC5B607-0528-4753-B71B-C47E55CDE24D}" type="pres">
      <dgm:prSet presAssocID="{5F7567EC-E434-4278-9430-FFCD43F627BD}" presName="connTx" presStyleLbl="parChTrans1D2" presStyleIdx="1" presStyleCnt="11"/>
      <dgm:spPr/>
      <dgm:t>
        <a:bodyPr/>
        <a:lstStyle/>
        <a:p>
          <a:endParaRPr lang="en-GB"/>
        </a:p>
      </dgm:t>
    </dgm:pt>
    <dgm:pt modelId="{F742DEE1-3A8E-4ACB-8223-B85092990354}" type="pres">
      <dgm:prSet presAssocID="{5E79D641-A8F3-465A-8585-9B054D204568}" presName="node" presStyleLbl="node1" presStyleIdx="1" presStyleCnt="11" custScaleX="114445" custScaleY="114445" custRadScaleRad="74820" custRadScaleInc="-13908">
        <dgm:presLayoutVars>
          <dgm:bulletEnabled val="1"/>
        </dgm:presLayoutVars>
      </dgm:prSet>
      <dgm:spPr/>
      <dgm:t>
        <a:bodyPr/>
        <a:lstStyle/>
        <a:p>
          <a:endParaRPr lang="en-GB"/>
        </a:p>
      </dgm:t>
    </dgm:pt>
    <dgm:pt modelId="{448BC795-2B71-4D53-89F4-C8C4F00A8740}" type="pres">
      <dgm:prSet presAssocID="{729817D1-DDE8-49A6-89D2-945592EDE396}" presName="Name9" presStyleLbl="parChTrans1D2" presStyleIdx="2" presStyleCnt="11"/>
      <dgm:spPr/>
      <dgm:t>
        <a:bodyPr/>
        <a:lstStyle/>
        <a:p>
          <a:endParaRPr lang="en-GB"/>
        </a:p>
      </dgm:t>
    </dgm:pt>
    <dgm:pt modelId="{D2C82444-4781-471A-B305-6DC405DAD0AB}" type="pres">
      <dgm:prSet presAssocID="{729817D1-DDE8-49A6-89D2-945592EDE396}" presName="connTx" presStyleLbl="parChTrans1D2" presStyleIdx="2" presStyleCnt="11"/>
      <dgm:spPr/>
      <dgm:t>
        <a:bodyPr/>
        <a:lstStyle/>
        <a:p>
          <a:endParaRPr lang="en-GB"/>
        </a:p>
      </dgm:t>
    </dgm:pt>
    <dgm:pt modelId="{09E20101-E01D-44D7-A5E2-CBAFA2BAA369}" type="pres">
      <dgm:prSet presAssocID="{2F3D5F60-995D-493A-AB8E-8211A1E937DB}" presName="node" presStyleLbl="node1" presStyleIdx="2" presStyleCnt="11" custScaleX="114445" custScaleY="114445" custRadScaleRad="142223" custRadScaleInc="-30292">
        <dgm:presLayoutVars>
          <dgm:bulletEnabled val="1"/>
        </dgm:presLayoutVars>
      </dgm:prSet>
      <dgm:spPr/>
      <dgm:t>
        <a:bodyPr/>
        <a:lstStyle/>
        <a:p>
          <a:endParaRPr lang="en-GB"/>
        </a:p>
      </dgm:t>
    </dgm:pt>
    <dgm:pt modelId="{87EBF4B6-5A60-49E3-BAE3-9569A8941223}" type="pres">
      <dgm:prSet presAssocID="{75C834B3-37A1-4BD1-BF07-2439FF971427}" presName="Name9" presStyleLbl="parChTrans1D2" presStyleIdx="3" presStyleCnt="11"/>
      <dgm:spPr/>
      <dgm:t>
        <a:bodyPr/>
        <a:lstStyle/>
        <a:p>
          <a:endParaRPr lang="en-GB"/>
        </a:p>
      </dgm:t>
    </dgm:pt>
    <dgm:pt modelId="{A9BBBB1D-F357-4DFA-8799-2F40A9DBE6CF}" type="pres">
      <dgm:prSet presAssocID="{75C834B3-37A1-4BD1-BF07-2439FF971427}" presName="connTx" presStyleLbl="parChTrans1D2" presStyleIdx="3" presStyleCnt="11"/>
      <dgm:spPr/>
      <dgm:t>
        <a:bodyPr/>
        <a:lstStyle/>
        <a:p>
          <a:endParaRPr lang="en-GB"/>
        </a:p>
      </dgm:t>
    </dgm:pt>
    <dgm:pt modelId="{9C0566EF-5437-4189-A58F-D7ED4475F7E6}" type="pres">
      <dgm:prSet presAssocID="{D03877C3-1884-4EF4-85EB-8BD069228909}" presName="node" presStyleLbl="node1" presStyleIdx="3" presStyleCnt="11" custScaleX="142558" custScaleY="137669" custRadScaleRad="135383" custRadScaleInc="-80750">
        <dgm:presLayoutVars>
          <dgm:bulletEnabled val="1"/>
        </dgm:presLayoutVars>
      </dgm:prSet>
      <dgm:spPr/>
      <dgm:t>
        <a:bodyPr/>
        <a:lstStyle/>
        <a:p>
          <a:endParaRPr lang="en-GB"/>
        </a:p>
      </dgm:t>
    </dgm:pt>
    <dgm:pt modelId="{C7B946FE-59D8-4D12-8C09-BC0537958DAE}" type="pres">
      <dgm:prSet presAssocID="{F7EF704C-7F0C-423B-91C3-C406E2F09E75}" presName="Name9" presStyleLbl="parChTrans1D2" presStyleIdx="4" presStyleCnt="11"/>
      <dgm:spPr/>
      <dgm:t>
        <a:bodyPr/>
        <a:lstStyle/>
        <a:p>
          <a:endParaRPr lang="en-GB"/>
        </a:p>
      </dgm:t>
    </dgm:pt>
    <dgm:pt modelId="{3E6C9985-DBDD-4EED-8D41-8D7A934D85AD}" type="pres">
      <dgm:prSet presAssocID="{F7EF704C-7F0C-423B-91C3-C406E2F09E75}" presName="connTx" presStyleLbl="parChTrans1D2" presStyleIdx="4" presStyleCnt="11"/>
      <dgm:spPr/>
      <dgm:t>
        <a:bodyPr/>
        <a:lstStyle/>
        <a:p>
          <a:endParaRPr lang="en-GB"/>
        </a:p>
      </dgm:t>
    </dgm:pt>
    <dgm:pt modelId="{5CAC3CA5-4D4E-4CD5-B029-F343138D5FD6}" type="pres">
      <dgm:prSet presAssocID="{1DC898E1-3483-45BF-B469-9390DAD40BF2}" presName="node" presStyleLbl="node1" presStyleIdx="4" presStyleCnt="11" custScaleX="114445" custScaleY="114445" custRadScaleRad="145875" custRadScaleInc="-129448">
        <dgm:presLayoutVars>
          <dgm:bulletEnabled val="1"/>
        </dgm:presLayoutVars>
      </dgm:prSet>
      <dgm:spPr/>
      <dgm:t>
        <a:bodyPr/>
        <a:lstStyle/>
        <a:p>
          <a:endParaRPr lang="en-GB"/>
        </a:p>
      </dgm:t>
    </dgm:pt>
    <dgm:pt modelId="{0401F99C-04ED-41B4-8658-7B8E1CC84941}" type="pres">
      <dgm:prSet presAssocID="{DFD433B9-07C6-4B21-B9C4-816FCBFA6608}" presName="Name9" presStyleLbl="parChTrans1D2" presStyleIdx="5" presStyleCnt="11"/>
      <dgm:spPr/>
      <dgm:t>
        <a:bodyPr/>
        <a:lstStyle/>
        <a:p>
          <a:endParaRPr lang="en-GB"/>
        </a:p>
      </dgm:t>
    </dgm:pt>
    <dgm:pt modelId="{12060A79-2244-4244-AA48-F91B8FBCA874}" type="pres">
      <dgm:prSet presAssocID="{DFD433B9-07C6-4B21-B9C4-816FCBFA6608}" presName="connTx" presStyleLbl="parChTrans1D2" presStyleIdx="5" presStyleCnt="11"/>
      <dgm:spPr/>
      <dgm:t>
        <a:bodyPr/>
        <a:lstStyle/>
        <a:p>
          <a:endParaRPr lang="en-GB"/>
        </a:p>
      </dgm:t>
    </dgm:pt>
    <dgm:pt modelId="{D9DC1811-6482-4882-BD97-6C1DF4FB7C5E}" type="pres">
      <dgm:prSet presAssocID="{4E0FB591-084E-44E4-982F-B3DB632290BD}" presName="node" presStyleLbl="node1" presStyleIdx="5" presStyleCnt="11" custScaleX="114445" custScaleY="114445" custRadScaleRad="114401" custRadScaleInc="-168872">
        <dgm:presLayoutVars>
          <dgm:bulletEnabled val="1"/>
        </dgm:presLayoutVars>
      </dgm:prSet>
      <dgm:spPr/>
      <dgm:t>
        <a:bodyPr/>
        <a:lstStyle/>
        <a:p>
          <a:endParaRPr lang="en-GB"/>
        </a:p>
      </dgm:t>
    </dgm:pt>
    <dgm:pt modelId="{94D7B32E-51E5-469E-81C3-B09D2C7CCD65}" type="pres">
      <dgm:prSet presAssocID="{B54B3BDF-AD3C-4C1C-9126-E53081C4B6EE}" presName="Name9" presStyleLbl="parChTrans1D2" presStyleIdx="6" presStyleCnt="11"/>
      <dgm:spPr/>
      <dgm:t>
        <a:bodyPr/>
        <a:lstStyle/>
        <a:p>
          <a:endParaRPr lang="en-GB"/>
        </a:p>
      </dgm:t>
    </dgm:pt>
    <dgm:pt modelId="{3E22750F-2164-4CC6-96AD-91A0A3D037DD}" type="pres">
      <dgm:prSet presAssocID="{B54B3BDF-AD3C-4C1C-9126-E53081C4B6EE}" presName="connTx" presStyleLbl="parChTrans1D2" presStyleIdx="6" presStyleCnt="11"/>
      <dgm:spPr/>
      <dgm:t>
        <a:bodyPr/>
        <a:lstStyle/>
        <a:p>
          <a:endParaRPr lang="en-GB"/>
        </a:p>
      </dgm:t>
    </dgm:pt>
    <dgm:pt modelId="{4725C341-6B0C-4ABF-99AD-5931983A12A4}" type="pres">
      <dgm:prSet presAssocID="{30B0427D-F77E-4EBB-9690-E3F339F718ED}" presName="node" presStyleLbl="node1" presStyleIdx="6" presStyleCnt="11" custScaleX="114445" custScaleY="114445" custRadScaleRad="91472" custRadScaleInc="-149899">
        <dgm:presLayoutVars>
          <dgm:bulletEnabled val="1"/>
        </dgm:presLayoutVars>
      </dgm:prSet>
      <dgm:spPr/>
      <dgm:t>
        <a:bodyPr/>
        <a:lstStyle/>
        <a:p>
          <a:endParaRPr lang="en-GB"/>
        </a:p>
      </dgm:t>
    </dgm:pt>
    <dgm:pt modelId="{3868F5E0-3D5A-4E7C-91D4-012296AD59B3}" type="pres">
      <dgm:prSet presAssocID="{C5E0D87E-1CC1-4A3D-9881-1ED07C493769}" presName="Name9" presStyleLbl="parChTrans1D2" presStyleIdx="7" presStyleCnt="11"/>
      <dgm:spPr/>
      <dgm:t>
        <a:bodyPr/>
        <a:lstStyle/>
        <a:p>
          <a:endParaRPr lang="en-GB"/>
        </a:p>
      </dgm:t>
    </dgm:pt>
    <dgm:pt modelId="{A532EF75-F26C-471F-ADFF-DDB83451C2E4}" type="pres">
      <dgm:prSet presAssocID="{C5E0D87E-1CC1-4A3D-9881-1ED07C493769}" presName="connTx" presStyleLbl="parChTrans1D2" presStyleIdx="7" presStyleCnt="11"/>
      <dgm:spPr/>
      <dgm:t>
        <a:bodyPr/>
        <a:lstStyle/>
        <a:p>
          <a:endParaRPr lang="en-GB"/>
        </a:p>
      </dgm:t>
    </dgm:pt>
    <dgm:pt modelId="{C1BA877E-160B-49D7-ACE8-9733322D575C}" type="pres">
      <dgm:prSet presAssocID="{172E6AE5-0134-4779-8165-EFF5EB52F991}" presName="node" presStyleLbl="node1" presStyleIdx="7" presStyleCnt="11" custScaleX="114445" custScaleY="114445" custRadScaleRad="101984" custRadScaleInc="-95428">
        <dgm:presLayoutVars>
          <dgm:bulletEnabled val="1"/>
        </dgm:presLayoutVars>
      </dgm:prSet>
      <dgm:spPr/>
      <dgm:t>
        <a:bodyPr/>
        <a:lstStyle/>
        <a:p>
          <a:endParaRPr lang="en-GB"/>
        </a:p>
      </dgm:t>
    </dgm:pt>
    <dgm:pt modelId="{421FD191-AC28-4012-8BFC-AAD3D4C0C750}" type="pres">
      <dgm:prSet presAssocID="{B77610A5-4DDC-4EEE-A8DE-B1AC8F25349C}" presName="Name9" presStyleLbl="parChTrans1D2" presStyleIdx="8" presStyleCnt="11"/>
      <dgm:spPr/>
      <dgm:t>
        <a:bodyPr/>
        <a:lstStyle/>
        <a:p>
          <a:endParaRPr lang="en-GB"/>
        </a:p>
      </dgm:t>
    </dgm:pt>
    <dgm:pt modelId="{E8C2D3D2-ED36-4F0D-8D48-2D57758E38D2}" type="pres">
      <dgm:prSet presAssocID="{B77610A5-4DDC-4EEE-A8DE-B1AC8F25349C}" presName="connTx" presStyleLbl="parChTrans1D2" presStyleIdx="8" presStyleCnt="11"/>
      <dgm:spPr/>
      <dgm:t>
        <a:bodyPr/>
        <a:lstStyle/>
        <a:p>
          <a:endParaRPr lang="en-GB"/>
        </a:p>
      </dgm:t>
    </dgm:pt>
    <dgm:pt modelId="{D03D7B20-5052-4A55-A9CD-47AAF7D35EA4}" type="pres">
      <dgm:prSet presAssocID="{524186CD-B6C7-431D-81A8-A265F171B424}" presName="node" presStyleLbl="node1" presStyleIdx="8" presStyleCnt="11" custScaleX="114445" custScaleY="114445" custRadScaleRad="102272" custRadScaleInc="-14011">
        <dgm:presLayoutVars>
          <dgm:bulletEnabled val="1"/>
        </dgm:presLayoutVars>
      </dgm:prSet>
      <dgm:spPr/>
      <dgm:t>
        <a:bodyPr/>
        <a:lstStyle/>
        <a:p>
          <a:endParaRPr lang="en-GB"/>
        </a:p>
      </dgm:t>
    </dgm:pt>
    <dgm:pt modelId="{720E6570-9767-471F-815E-B4D0543DB38A}" type="pres">
      <dgm:prSet presAssocID="{8324FD19-721A-48E6-9B7F-C10C2826DCB1}" presName="Name9" presStyleLbl="parChTrans1D2" presStyleIdx="9" presStyleCnt="11"/>
      <dgm:spPr/>
      <dgm:t>
        <a:bodyPr/>
        <a:lstStyle/>
        <a:p>
          <a:endParaRPr lang="en-GB"/>
        </a:p>
      </dgm:t>
    </dgm:pt>
    <dgm:pt modelId="{F71B67E4-A572-48AD-8A92-C56BFE8B1B0E}" type="pres">
      <dgm:prSet presAssocID="{8324FD19-721A-48E6-9B7F-C10C2826DCB1}" presName="connTx" presStyleLbl="parChTrans1D2" presStyleIdx="9" presStyleCnt="11"/>
      <dgm:spPr/>
      <dgm:t>
        <a:bodyPr/>
        <a:lstStyle/>
        <a:p>
          <a:endParaRPr lang="en-GB"/>
        </a:p>
      </dgm:t>
    </dgm:pt>
    <dgm:pt modelId="{B63D901A-D3CC-4C32-BB43-D8907AFB5273}" type="pres">
      <dgm:prSet presAssocID="{CCE1C0B0-DE76-4F28-93F7-6524373D5EF4}" presName="node" presStyleLbl="node1" presStyleIdx="9" presStyleCnt="11" custScaleX="114445" custScaleY="114445" custRadScaleRad="111676" custRadScaleInc="-13839">
        <dgm:presLayoutVars>
          <dgm:bulletEnabled val="1"/>
        </dgm:presLayoutVars>
      </dgm:prSet>
      <dgm:spPr/>
      <dgm:t>
        <a:bodyPr/>
        <a:lstStyle/>
        <a:p>
          <a:endParaRPr lang="en-GB"/>
        </a:p>
      </dgm:t>
    </dgm:pt>
    <dgm:pt modelId="{23DBB19A-08A9-404C-9A85-907E2DFCBF40}" type="pres">
      <dgm:prSet presAssocID="{295B469E-CAC4-48A0-ADC6-D65C51EAF43B}" presName="Name9" presStyleLbl="parChTrans1D2" presStyleIdx="10" presStyleCnt="11"/>
      <dgm:spPr/>
      <dgm:t>
        <a:bodyPr/>
        <a:lstStyle/>
        <a:p>
          <a:endParaRPr lang="en-GB"/>
        </a:p>
      </dgm:t>
    </dgm:pt>
    <dgm:pt modelId="{FE2B994C-3F60-4D7A-BA7A-AF7D18DD4163}" type="pres">
      <dgm:prSet presAssocID="{295B469E-CAC4-48A0-ADC6-D65C51EAF43B}" presName="connTx" presStyleLbl="parChTrans1D2" presStyleIdx="10" presStyleCnt="11"/>
      <dgm:spPr/>
      <dgm:t>
        <a:bodyPr/>
        <a:lstStyle/>
        <a:p>
          <a:endParaRPr lang="en-GB"/>
        </a:p>
      </dgm:t>
    </dgm:pt>
    <dgm:pt modelId="{2E3885CB-49A2-41CF-8BE0-0102112EC607}" type="pres">
      <dgm:prSet presAssocID="{EA6DA222-2801-4BDE-96FC-414C08C9BE4B}" presName="node" presStyleLbl="node1" presStyleIdx="10" presStyleCnt="11" custScaleX="114445" custScaleY="114445" custRadScaleRad="121409" custRadScaleInc="-35504">
        <dgm:presLayoutVars>
          <dgm:bulletEnabled val="1"/>
        </dgm:presLayoutVars>
      </dgm:prSet>
      <dgm:spPr/>
      <dgm:t>
        <a:bodyPr/>
        <a:lstStyle/>
        <a:p>
          <a:endParaRPr lang="en-GB"/>
        </a:p>
      </dgm:t>
    </dgm:pt>
  </dgm:ptLst>
  <dgm:cxnLst>
    <dgm:cxn modelId="{A3029320-4506-5244-B84B-FC45EEC56481}" type="presOf" srcId="{CCE1C0B0-DE76-4F28-93F7-6524373D5EF4}" destId="{B63D901A-D3CC-4C32-BB43-D8907AFB5273}" srcOrd="0" destOrd="0" presId="urn:microsoft.com/office/officeart/2005/8/layout/radial1"/>
    <dgm:cxn modelId="{C01A2A66-E5E1-6F44-B0EC-78991FC313F9}" type="presOf" srcId="{8715AFC6-36CD-4620-973E-32392D175DAD}" destId="{8D5BE3AC-461A-4E9C-BBE1-0A9BF9DDA728}" srcOrd="0" destOrd="0" presId="urn:microsoft.com/office/officeart/2005/8/layout/radial1"/>
    <dgm:cxn modelId="{1476CE43-6887-2D4E-BE00-FA79F5D61DC4}" type="presOf" srcId="{5F7567EC-E434-4278-9430-FFCD43F627BD}" destId="{8CC5B607-0528-4753-B71B-C47E55CDE24D}" srcOrd="1" destOrd="0" presId="urn:microsoft.com/office/officeart/2005/8/layout/radial1"/>
    <dgm:cxn modelId="{CF8D4236-9E65-164A-917E-37CACC4B26CB}" type="presOf" srcId="{75C834B3-37A1-4BD1-BF07-2439FF971427}" destId="{87EBF4B6-5A60-49E3-BAE3-9569A8941223}" srcOrd="0" destOrd="0" presId="urn:microsoft.com/office/officeart/2005/8/layout/radial1"/>
    <dgm:cxn modelId="{5C655A57-6DF5-6240-9EAE-390865CB1A93}" type="presOf" srcId="{F7EF704C-7F0C-423B-91C3-C406E2F09E75}" destId="{3E6C9985-DBDD-4EED-8D41-8D7A934D85AD}" srcOrd="1" destOrd="0" presId="urn:microsoft.com/office/officeart/2005/8/layout/radial1"/>
    <dgm:cxn modelId="{0711818A-3E2A-DA4D-99F0-CFDED13924C8}" type="presOf" srcId="{8324FD19-721A-48E6-9B7F-C10C2826DCB1}" destId="{F71B67E4-A572-48AD-8A92-C56BFE8B1B0E}" srcOrd="1" destOrd="0" presId="urn:microsoft.com/office/officeart/2005/8/layout/radial1"/>
    <dgm:cxn modelId="{88F25B57-B6E9-4049-8C01-8442A4221EA5}" type="presOf" srcId="{4892F491-B09A-45FD-BFEE-CEDFCF7D69CA}" destId="{A49E0152-2DD2-49A2-9CC5-612774D21184}" srcOrd="0" destOrd="0" presId="urn:microsoft.com/office/officeart/2005/8/layout/radial1"/>
    <dgm:cxn modelId="{E0716601-CEA6-164C-803E-DEE4622D4307}" type="presOf" srcId="{5E79D641-A8F3-465A-8585-9B054D204568}" destId="{F742DEE1-3A8E-4ACB-8223-B85092990354}" srcOrd="0" destOrd="0" presId="urn:microsoft.com/office/officeart/2005/8/layout/radial1"/>
    <dgm:cxn modelId="{C9DC815E-4985-8F4F-B579-ABE5BBB8F66B}" type="presOf" srcId="{295B469E-CAC4-48A0-ADC6-D65C51EAF43B}" destId="{FE2B994C-3F60-4D7A-BA7A-AF7D18DD4163}" srcOrd="1" destOrd="0" presId="urn:microsoft.com/office/officeart/2005/8/layout/radial1"/>
    <dgm:cxn modelId="{BC87261F-7B4D-1C46-A021-684288325227}" type="presOf" srcId="{B54B3BDF-AD3C-4C1C-9126-E53081C4B6EE}" destId="{3E22750F-2164-4CC6-96AD-91A0A3D037DD}" srcOrd="1" destOrd="0" presId="urn:microsoft.com/office/officeart/2005/8/layout/radial1"/>
    <dgm:cxn modelId="{3E39BDBB-DBF2-426D-9939-47E54CEBD191}" srcId="{8715AFC6-36CD-4620-973E-32392D175DAD}" destId="{2F3D5F60-995D-493A-AB8E-8211A1E937DB}" srcOrd="2" destOrd="0" parTransId="{729817D1-DDE8-49A6-89D2-945592EDE396}" sibTransId="{758E6241-CA54-490B-9C78-05E77CDDA755}"/>
    <dgm:cxn modelId="{70CBC78F-FAE6-4EAC-AE2D-8404B1883CA9}" srcId="{8715AFC6-36CD-4620-973E-32392D175DAD}" destId="{EA6DA222-2801-4BDE-96FC-414C08C9BE4B}" srcOrd="10" destOrd="0" parTransId="{295B469E-CAC4-48A0-ADC6-D65C51EAF43B}" sibTransId="{62D90F40-0E10-4163-ADCA-A0BF8F889187}"/>
    <dgm:cxn modelId="{12CC05B5-8AA2-9446-8736-01D1A4DBEDA0}" type="presOf" srcId="{DFD433B9-07C6-4B21-B9C4-816FCBFA6608}" destId="{12060A79-2244-4244-AA48-F91B8FBCA874}" srcOrd="1" destOrd="0" presId="urn:microsoft.com/office/officeart/2005/8/layout/radial1"/>
    <dgm:cxn modelId="{21DF2E83-8E6A-B047-A624-B1EDCD02729E}" type="presOf" srcId="{5F7567EC-E434-4278-9430-FFCD43F627BD}" destId="{6D54B6E2-7739-424F-AD0F-5C0CCB7D7C11}" srcOrd="0" destOrd="0" presId="urn:microsoft.com/office/officeart/2005/8/layout/radial1"/>
    <dgm:cxn modelId="{EB9F17F6-03E1-544A-A090-CF0E87D55101}" type="presOf" srcId="{F7EF704C-7F0C-423B-91C3-C406E2F09E75}" destId="{C7B946FE-59D8-4D12-8C09-BC0537958DAE}" srcOrd="0" destOrd="0" presId="urn:microsoft.com/office/officeart/2005/8/layout/radial1"/>
    <dgm:cxn modelId="{A5E80E7E-ED2D-9148-9BBE-90B55BA06B4D}" type="presOf" srcId="{8272ECC6-BC77-4D6B-8347-8F610F8237FF}" destId="{AFABF447-E48A-423B-B49F-6EA32EBB3358}" srcOrd="0" destOrd="0" presId="urn:microsoft.com/office/officeart/2005/8/layout/radial1"/>
    <dgm:cxn modelId="{20DC2047-98D4-FA4B-982D-8FEFDB5AEE52}" type="presOf" srcId="{DFD433B9-07C6-4B21-B9C4-816FCBFA6608}" destId="{0401F99C-04ED-41B4-8658-7B8E1CC84941}" srcOrd="0" destOrd="0" presId="urn:microsoft.com/office/officeart/2005/8/layout/radial1"/>
    <dgm:cxn modelId="{C20FDDA5-6920-451F-AAC5-BEBA74AEB85B}" srcId="{8715AFC6-36CD-4620-973E-32392D175DAD}" destId="{30B0427D-F77E-4EBB-9690-E3F339F718ED}" srcOrd="6" destOrd="0" parTransId="{B54B3BDF-AD3C-4C1C-9126-E53081C4B6EE}" sibTransId="{7A85F858-FEE5-482B-BB60-64B1A39EA05D}"/>
    <dgm:cxn modelId="{9599980A-8D96-EA4C-8339-082936652391}" type="presOf" srcId="{4E0FB591-084E-44E4-982F-B3DB632290BD}" destId="{D9DC1811-6482-4882-BD97-6C1DF4FB7C5E}" srcOrd="0" destOrd="0" presId="urn:microsoft.com/office/officeart/2005/8/layout/radial1"/>
    <dgm:cxn modelId="{866C8899-A799-445D-AA91-65A9285DE251}" srcId="{8715AFC6-36CD-4620-973E-32392D175DAD}" destId="{CCE1C0B0-DE76-4F28-93F7-6524373D5EF4}" srcOrd="9" destOrd="0" parTransId="{8324FD19-721A-48E6-9B7F-C10C2826DCB1}" sibTransId="{CDA08381-9A02-453E-B988-6B8DDFBB64CD}"/>
    <dgm:cxn modelId="{95660396-5459-2743-AD17-DAF8451FB408}" type="presOf" srcId="{C5E0D87E-1CC1-4A3D-9881-1ED07C493769}" destId="{A532EF75-F26C-471F-ADFF-DDB83451C2E4}" srcOrd="1" destOrd="0" presId="urn:microsoft.com/office/officeart/2005/8/layout/radial1"/>
    <dgm:cxn modelId="{16CDAE9C-C48D-B045-BAE7-49C9DB220DE4}" type="presOf" srcId="{524186CD-B6C7-431D-81A8-A265F171B424}" destId="{D03D7B20-5052-4A55-A9CD-47AAF7D35EA4}" srcOrd="0" destOrd="0" presId="urn:microsoft.com/office/officeart/2005/8/layout/radial1"/>
    <dgm:cxn modelId="{22C4617C-A0E7-9148-9CEA-BFFB648B36C5}" type="presOf" srcId="{30B0427D-F77E-4EBB-9690-E3F339F718ED}" destId="{4725C341-6B0C-4ABF-99AD-5931983A12A4}" srcOrd="0" destOrd="0" presId="urn:microsoft.com/office/officeart/2005/8/layout/radial1"/>
    <dgm:cxn modelId="{99EA99C5-3887-F54C-87F8-85E7152F6DCF}" type="presOf" srcId="{5C92E9D5-3F9A-48B7-AFFD-FD5BBAF7D360}" destId="{CD16E292-EBF1-4852-8449-B8A883995D41}" srcOrd="1" destOrd="0" presId="urn:microsoft.com/office/officeart/2005/8/layout/radial1"/>
    <dgm:cxn modelId="{C8AB892F-88CD-4081-AF1D-1AC5C71CAB92}" srcId="{8715AFC6-36CD-4620-973E-32392D175DAD}" destId="{524186CD-B6C7-431D-81A8-A265F171B424}" srcOrd="8" destOrd="0" parTransId="{B77610A5-4DDC-4EEE-A8DE-B1AC8F25349C}" sibTransId="{E366F979-1B1E-475A-8BB8-423F9BB0D2A6}"/>
    <dgm:cxn modelId="{7FD573B4-1E70-8E41-BC26-C48A77E77318}" type="presOf" srcId="{1DC898E1-3483-45BF-B469-9390DAD40BF2}" destId="{5CAC3CA5-4D4E-4CD5-B029-F343138D5FD6}" srcOrd="0" destOrd="0" presId="urn:microsoft.com/office/officeart/2005/8/layout/radial1"/>
    <dgm:cxn modelId="{A6C15010-FAC8-4C88-805F-CBA8C6230987}" srcId="{8715AFC6-36CD-4620-973E-32392D175DAD}" destId="{5E79D641-A8F3-465A-8585-9B054D204568}" srcOrd="1" destOrd="0" parTransId="{5F7567EC-E434-4278-9430-FFCD43F627BD}" sibTransId="{94916EAA-8A3B-4AED-9B45-6599268B9417}"/>
    <dgm:cxn modelId="{32A431E4-2F76-2549-BAC4-33F1C78BAC56}" type="presOf" srcId="{2F3D5F60-995D-493A-AB8E-8211A1E937DB}" destId="{09E20101-E01D-44D7-A5E2-CBAFA2BAA369}" srcOrd="0" destOrd="0" presId="urn:microsoft.com/office/officeart/2005/8/layout/radial1"/>
    <dgm:cxn modelId="{4FFE874D-43E9-E941-8458-27B6BA5C002A}" type="presOf" srcId="{5C92E9D5-3F9A-48B7-AFFD-FD5BBAF7D360}" destId="{DB8F51CD-C538-4588-A588-A84B010586D4}" srcOrd="0" destOrd="0" presId="urn:microsoft.com/office/officeart/2005/8/layout/radial1"/>
    <dgm:cxn modelId="{6F74FDF7-90B6-2842-8BFC-951DD00EB587}" type="presOf" srcId="{B54B3BDF-AD3C-4C1C-9126-E53081C4B6EE}" destId="{94D7B32E-51E5-469E-81C3-B09D2C7CCD65}" srcOrd="0" destOrd="0" presId="urn:microsoft.com/office/officeart/2005/8/layout/radial1"/>
    <dgm:cxn modelId="{68076C09-7F3B-EF42-8C27-21714998D9C9}" type="presOf" srcId="{75C834B3-37A1-4BD1-BF07-2439FF971427}" destId="{A9BBBB1D-F357-4DFA-8799-2F40A9DBE6CF}" srcOrd="1" destOrd="0" presId="urn:microsoft.com/office/officeart/2005/8/layout/radial1"/>
    <dgm:cxn modelId="{0A1BB815-FA57-804D-91BA-9103553B8AB5}" type="presOf" srcId="{EA6DA222-2801-4BDE-96FC-414C08C9BE4B}" destId="{2E3885CB-49A2-41CF-8BE0-0102112EC607}" srcOrd="0" destOrd="0" presId="urn:microsoft.com/office/officeart/2005/8/layout/radial1"/>
    <dgm:cxn modelId="{C380DB8D-1B6A-4BFD-A275-DF48520A7820}" srcId="{8715AFC6-36CD-4620-973E-32392D175DAD}" destId="{D03877C3-1884-4EF4-85EB-8BD069228909}" srcOrd="3" destOrd="0" parTransId="{75C834B3-37A1-4BD1-BF07-2439FF971427}" sibTransId="{982B13C8-8BB8-4C27-A524-A66EE8D3F6D7}"/>
    <dgm:cxn modelId="{37B6FD21-03E1-024F-A66E-D449E5A1EDF6}" type="presOf" srcId="{B77610A5-4DDC-4EEE-A8DE-B1AC8F25349C}" destId="{421FD191-AC28-4012-8BFC-AAD3D4C0C750}" srcOrd="0" destOrd="0" presId="urn:microsoft.com/office/officeart/2005/8/layout/radial1"/>
    <dgm:cxn modelId="{30FAE1E6-4F92-6144-B2B1-B131387FE22A}" type="presOf" srcId="{8324FD19-721A-48E6-9B7F-C10C2826DCB1}" destId="{720E6570-9767-471F-815E-B4D0543DB38A}" srcOrd="0" destOrd="0" presId="urn:microsoft.com/office/officeart/2005/8/layout/radial1"/>
    <dgm:cxn modelId="{FC6A9433-1399-0240-9E22-B33655792BF1}" type="presOf" srcId="{B77610A5-4DDC-4EEE-A8DE-B1AC8F25349C}" destId="{E8C2D3D2-ED36-4F0D-8D48-2D57758E38D2}" srcOrd="1" destOrd="0" presId="urn:microsoft.com/office/officeart/2005/8/layout/radial1"/>
    <dgm:cxn modelId="{832D1625-BBBE-C342-AC21-5FDB32F730BF}" type="presOf" srcId="{D03877C3-1884-4EF4-85EB-8BD069228909}" destId="{9C0566EF-5437-4189-A58F-D7ED4475F7E6}" srcOrd="0" destOrd="0" presId="urn:microsoft.com/office/officeart/2005/8/layout/radial1"/>
    <dgm:cxn modelId="{D2651AE0-2661-E44B-BD80-12D2B5EE3A96}" type="presOf" srcId="{295B469E-CAC4-48A0-ADC6-D65C51EAF43B}" destId="{23DBB19A-08A9-404C-9A85-907E2DFCBF40}" srcOrd="0" destOrd="0" presId="urn:microsoft.com/office/officeart/2005/8/layout/radial1"/>
    <dgm:cxn modelId="{2DEA5D6D-69AB-4ED6-B535-7693D67DFE6A}" srcId="{8715AFC6-36CD-4620-973E-32392D175DAD}" destId="{1DC898E1-3483-45BF-B469-9390DAD40BF2}" srcOrd="4" destOrd="0" parTransId="{F7EF704C-7F0C-423B-91C3-C406E2F09E75}" sibTransId="{1BA15873-F536-450F-B037-319CE9AD15EE}"/>
    <dgm:cxn modelId="{18273EB0-24D3-154E-BA3D-FBFED9D7D2FE}" type="presOf" srcId="{C5E0D87E-1CC1-4A3D-9881-1ED07C493769}" destId="{3868F5E0-3D5A-4E7C-91D4-012296AD59B3}" srcOrd="0" destOrd="0" presId="urn:microsoft.com/office/officeart/2005/8/layout/radial1"/>
    <dgm:cxn modelId="{7414494E-B782-49ED-A909-CEF92AE8B474}" srcId="{8715AFC6-36CD-4620-973E-32392D175DAD}" destId="{4E0FB591-084E-44E4-982F-B3DB632290BD}" srcOrd="5" destOrd="0" parTransId="{DFD433B9-07C6-4B21-B9C4-816FCBFA6608}" sibTransId="{381D4F15-E8C6-441C-9727-40562D2BF115}"/>
    <dgm:cxn modelId="{EF86872F-CCCE-4D23-9EE6-68501BF6D0F3}" srcId="{8715AFC6-36CD-4620-973E-32392D175DAD}" destId="{8272ECC6-BC77-4D6B-8347-8F610F8237FF}" srcOrd="0" destOrd="0" parTransId="{5C92E9D5-3F9A-48B7-AFFD-FD5BBAF7D360}" sibTransId="{A6864BEE-75DD-42C4-A3AB-ECD657D3DED4}"/>
    <dgm:cxn modelId="{E7746987-6B2C-444A-820F-4A2976FE815A}" type="presOf" srcId="{729817D1-DDE8-49A6-89D2-945592EDE396}" destId="{448BC795-2B71-4D53-89F4-C8C4F00A8740}" srcOrd="0" destOrd="0" presId="urn:microsoft.com/office/officeart/2005/8/layout/radial1"/>
    <dgm:cxn modelId="{3E4358F3-A180-DA40-B42F-9142E70BC630}" type="presOf" srcId="{729817D1-DDE8-49A6-89D2-945592EDE396}" destId="{D2C82444-4781-471A-B305-6DC405DAD0AB}" srcOrd="1" destOrd="0" presId="urn:microsoft.com/office/officeart/2005/8/layout/radial1"/>
    <dgm:cxn modelId="{658C310A-B2E9-4BE2-A652-B915C043CCB5}" srcId="{4892F491-B09A-45FD-BFEE-CEDFCF7D69CA}" destId="{8715AFC6-36CD-4620-973E-32392D175DAD}" srcOrd="0" destOrd="0" parTransId="{DB7A71A3-DDBD-48EF-996D-BC3BE3DCD33A}" sibTransId="{3CB9D06F-3ADF-4737-B446-9C0401E1CD74}"/>
    <dgm:cxn modelId="{4ADAC36A-1538-4E79-91A1-63FF6812AE90}" srcId="{8715AFC6-36CD-4620-973E-32392D175DAD}" destId="{172E6AE5-0134-4779-8165-EFF5EB52F991}" srcOrd="7" destOrd="0" parTransId="{C5E0D87E-1CC1-4A3D-9881-1ED07C493769}" sibTransId="{2E30D3CB-6DD1-4196-9D7D-556003FAD13E}"/>
    <dgm:cxn modelId="{384CF988-7505-C24D-BED3-4569C1756CE6}" type="presOf" srcId="{172E6AE5-0134-4779-8165-EFF5EB52F991}" destId="{C1BA877E-160B-49D7-ACE8-9733322D575C}" srcOrd="0" destOrd="0" presId="urn:microsoft.com/office/officeart/2005/8/layout/radial1"/>
    <dgm:cxn modelId="{C474768F-C7CE-9740-AC7E-5FEA0A69A83F}" type="presParOf" srcId="{A49E0152-2DD2-49A2-9CC5-612774D21184}" destId="{8D5BE3AC-461A-4E9C-BBE1-0A9BF9DDA728}" srcOrd="0" destOrd="0" presId="urn:microsoft.com/office/officeart/2005/8/layout/radial1"/>
    <dgm:cxn modelId="{F7A8CD7A-2C6E-3A43-911E-1F348F12BDF2}" type="presParOf" srcId="{A49E0152-2DD2-49A2-9CC5-612774D21184}" destId="{DB8F51CD-C538-4588-A588-A84B010586D4}" srcOrd="1" destOrd="0" presId="urn:microsoft.com/office/officeart/2005/8/layout/radial1"/>
    <dgm:cxn modelId="{2C4323FB-537B-464A-BF1A-F85DFEB5CCC2}" type="presParOf" srcId="{DB8F51CD-C538-4588-A588-A84B010586D4}" destId="{CD16E292-EBF1-4852-8449-B8A883995D41}" srcOrd="0" destOrd="0" presId="urn:microsoft.com/office/officeart/2005/8/layout/radial1"/>
    <dgm:cxn modelId="{79F1E177-05B4-0548-841A-A08C3192E1A3}" type="presParOf" srcId="{A49E0152-2DD2-49A2-9CC5-612774D21184}" destId="{AFABF447-E48A-423B-B49F-6EA32EBB3358}" srcOrd="2" destOrd="0" presId="urn:microsoft.com/office/officeart/2005/8/layout/radial1"/>
    <dgm:cxn modelId="{F2BD908D-7D00-434C-A45C-BC06CBEA3AE4}" type="presParOf" srcId="{A49E0152-2DD2-49A2-9CC5-612774D21184}" destId="{6D54B6E2-7739-424F-AD0F-5C0CCB7D7C11}" srcOrd="3" destOrd="0" presId="urn:microsoft.com/office/officeart/2005/8/layout/radial1"/>
    <dgm:cxn modelId="{B3FD0520-3D6B-4440-95A5-39139EC8315E}" type="presParOf" srcId="{6D54B6E2-7739-424F-AD0F-5C0CCB7D7C11}" destId="{8CC5B607-0528-4753-B71B-C47E55CDE24D}" srcOrd="0" destOrd="0" presId="urn:microsoft.com/office/officeart/2005/8/layout/radial1"/>
    <dgm:cxn modelId="{1105F625-CBB2-3948-92C9-A67F3BBFE437}" type="presParOf" srcId="{A49E0152-2DD2-49A2-9CC5-612774D21184}" destId="{F742DEE1-3A8E-4ACB-8223-B85092990354}" srcOrd="4" destOrd="0" presId="urn:microsoft.com/office/officeart/2005/8/layout/radial1"/>
    <dgm:cxn modelId="{A2960993-05E9-AC48-9C65-9C06316D2B09}" type="presParOf" srcId="{A49E0152-2DD2-49A2-9CC5-612774D21184}" destId="{448BC795-2B71-4D53-89F4-C8C4F00A8740}" srcOrd="5" destOrd="0" presId="urn:microsoft.com/office/officeart/2005/8/layout/radial1"/>
    <dgm:cxn modelId="{00822AF3-C426-2D43-B191-309FC182E263}" type="presParOf" srcId="{448BC795-2B71-4D53-89F4-C8C4F00A8740}" destId="{D2C82444-4781-471A-B305-6DC405DAD0AB}" srcOrd="0" destOrd="0" presId="urn:microsoft.com/office/officeart/2005/8/layout/radial1"/>
    <dgm:cxn modelId="{A26F2A2B-D212-2245-AE57-706A3212AE26}" type="presParOf" srcId="{A49E0152-2DD2-49A2-9CC5-612774D21184}" destId="{09E20101-E01D-44D7-A5E2-CBAFA2BAA369}" srcOrd="6" destOrd="0" presId="urn:microsoft.com/office/officeart/2005/8/layout/radial1"/>
    <dgm:cxn modelId="{F87588AC-0192-484D-85FF-03FE13F7D0B3}" type="presParOf" srcId="{A49E0152-2DD2-49A2-9CC5-612774D21184}" destId="{87EBF4B6-5A60-49E3-BAE3-9569A8941223}" srcOrd="7" destOrd="0" presId="urn:microsoft.com/office/officeart/2005/8/layout/radial1"/>
    <dgm:cxn modelId="{9A929DFD-5257-F949-BDEC-7526DDC28EC1}" type="presParOf" srcId="{87EBF4B6-5A60-49E3-BAE3-9569A8941223}" destId="{A9BBBB1D-F357-4DFA-8799-2F40A9DBE6CF}" srcOrd="0" destOrd="0" presId="urn:microsoft.com/office/officeart/2005/8/layout/radial1"/>
    <dgm:cxn modelId="{BC191D15-4755-A94E-8030-45FC212158BE}" type="presParOf" srcId="{A49E0152-2DD2-49A2-9CC5-612774D21184}" destId="{9C0566EF-5437-4189-A58F-D7ED4475F7E6}" srcOrd="8" destOrd="0" presId="urn:microsoft.com/office/officeart/2005/8/layout/radial1"/>
    <dgm:cxn modelId="{6186D2B0-6736-2647-A245-9659C8267A04}" type="presParOf" srcId="{A49E0152-2DD2-49A2-9CC5-612774D21184}" destId="{C7B946FE-59D8-4D12-8C09-BC0537958DAE}" srcOrd="9" destOrd="0" presId="urn:microsoft.com/office/officeart/2005/8/layout/radial1"/>
    <dgm:cxn modelId="{DF26AFDB-AAD0-C443-AEE9-1FBF94885738}" type="presParOf" srcId="{C7B946FE-59D8-4D12-8C09-BC0537958DAE}" destId="{3E6C9985-DBDD-4EED-8D41-8D7A934D85AD}" srcOrd="0" destOrd="0" presId="urn:microsoft.com/office/officeart/2005/8/layout/radial1"/>
    <dgm:cxn modelId="{91B26D21-5BC3-104E-B807-15180F802FA7}" type="presParOf" srcId="{A49E0152-2DD2-49A2-9CC5-612774D21184}" destId="{5CAC3CA5-4D4E-4CD5-B029-F343138D5FD6}" srcOrd="10" destOrd="0" presId="urn:microsoft.com/office/officeart/2005/8/layout/radial1"/>
    <dgm:cxn modelId="{D59EBE57-AE16-4845-99AA-0255F271D654}" type="presParOf" srcId="{A49E0152-2DD2-49A2-9CC5-612774D21184}" destId="{0401F99C-04ED-41B4-8658-7B8E1CC84941}" srcOrd="11" destOrd="0" presId="urn:microsoft.com/office/officeart/2005/8/layout/radial1"/>
    <dgm:cxn modelId="{16428438-DD0F-C34D-AB9E-C21C1FD8CEDC}" type="presParOf" srcId="{0401F99C-04ED-41B4-8658-7B8E1CC84941}" destId="{12060A79-2244-4244-AA48-F91B8FBCA874}" srcOrd="0" destOrd="0" presId="urn:microsoft.com/office/officeart/2005/8/layout/radial1"/>
    <dgm:cxn modelId="{410EDF58-3792-C343-B795-D5073CA61E00}" type="presParOf" srcId="{A49E0152-2DD2-49A2-9CC5-612774D21184}" destId="{D9DC1811-6482-4882-BD97-6C1DF4FB7C5E}" srcOrd="12" destOrd="0" presId="urn:microsoft.com/office/officeart/2005/8/layout/radial1"/>
    <dgm:cxn modelId="{89C6541D-E819-5B41-AF51-543B01A6DEE9}" type="presParOf" srcId="{A49E0152-2DD2-49A2-9CC5-612774D21184}" destId="{94D7B32E-51E5-469E-81C3-B09D2C7CCD65}" srcOrd="13" destOrd="0" presId="urn:microsoft.com/office/officeart/2005/8/layout/radial1"/>
    <dgm:cxn modelId="{056B4020-1114-8C45-8345-64656D128341}" type="presParOf" srcId="{94D7B32E-51E5-469E-81C3-B09D2C7CCD65}" destId="{3E22750F-2164-4CC6-96AD-91A0A3D037DD}" srcOrd="0" destOrd="0" presId="urn:microsoft.com/office/officeart/2005/8/layout/radial1"/>
    <dgm:cxn modelId="{F1DBE699-2C81-A445-94FE-7B2C7EC8F219}" type="presParOf" srcId="{A49E0152-2DD2-49A2-9CC5-612774D21184}" destId="{4725C341-6B0C-4ABF-99AD-5931983A12A4}" srcOrd="14" destOrd="0" presId="urn:microsoft.com/office/officeart/2005/8/layout/radial1"/>
    <dgm:cxn modelId="{69E4EE47-A490-8846-8675-3BCC357C09CC}" type="presParOf" srcId="{A49E0152-2DD2-49A2-9CC5-612774D21184}" destId="{3868F5E0-3D5A-4E7C-91D4-012296AD59B3}" srcOrd="15" destOrd="0" presId="urn:microsoft.com/office/officeart/2005/8/layout/radial1"/>
    <dgm:cxn modelId="{2488A6EE-EDAA-A249-9829-D6CB7EC74DD9}" type="presParOf" srcId="{3868F5E0-3D5A-4E7C-91D4-012296AD59B3}" destId="{A532EF75-F26C-471F-ADFF-DDB83451C2E4}" srcOrd="0" destOrd="0" presId="urn:microsoft.com/office/officeart/2005/8/layout/radial1"/>
    <dgm:cxn modelId="{B3A44126-14FC-F149-8E1C-421D946F0376}" type="presParOf" srcId="{A49E0152-2DD2-49A2-9CC5-612774D21184}" destId="{C1BA877E-160B-49D7-ACE8-9733322D575C}" srcOrd="16" destOrd="0" presId="urn:microsoft.com/office/officeart/2005/8/layout/radial1"/>
    <dgm:cxn modelId="{01980613-8696-1C48-91A0-1487CF7FA039}" type="presParOf" srcId="{A49E0152-2DD2-49A2-9CC5-612774D21184}" destId="{421FD191-AC28-4012-8BFC-AAD3D4C0C750}" srcOrd="17" destOrd="0" presId="urn:microsoft.com/office/officeart/2005/8/layout/radial1"/>
    <dgm:cxn modelId="{1BF7816D-6D1D-E143-9467-93E34F572B8F}" type="presParOf" srcId="{421FD191-AC28-4012-8BFC-AAD3D4C0C750}" destId="{E8C2D3D2-ED36-4F0D-8D48-2D57758E38D2}" srcOrd="0" destOrd="0" presId="urn:microsoft.com/office/officeart/2005/8/layout/radial1"/>
    <dgm:cxn modelId="{7DA8DFFB-ECEA-F345-BD2E-2875503502E2}" type="presParOf" srcId="{A49E0152-2DD2-49A2-9CC5-612774D21184}" destId="{D03D7B20-5052-4A55-A9CD-47AAF7D35EA4}" srcOrd="18" destOrd="0" presId="urn:microsoft.com/office/officeart/2005/8/layout/radial1"/>
    <dgm:cxn modelId="{F9A2B6BD-B6D2-5943-ABB8-C4F2D43581FF}" type="presParOf" srcId="{A49E0152-2DD2-49A2-9CC5-612774D21184}" destId="{720E6570-9767-471F-815E-B4D0543DB38A}" srcOrd="19" destOrd="0" presId="urn:microsoft.com/office/officeart/2005/8/layout/radial1"/>
    <dgm:cxn modelId="{35F683D4-5A3D-E346-90D0-A9BD2BA46A25}" type="presParOf" srcId="{720E6570-9767-471F-815E-B4D0543DB38A}" destId="{F71B67E4-A572-48AD-8A92-C56BFE8B1B0E}" srcOrd="0" destOrd="0" presId="urn:microsoft.com/office/officeart/2005/8/layout/radial1"/>
    <dgm:cxn modelId="{FC6EB09A-B891-7A4F-94F3-4D92645B6387}" type="presParOf" srcId="{A49E0152-2DD2-49A2-9CC5-612774D21184}" destId="{B63D901A-D3CC-4C32-BB43-D8907AFB5273}" srcOrd="20" destOrd="0" presId="urn:microsoft.com/office/officeart/2005/8/layout/radial1"/>
    <dgm:cxn modelId="{BA7AD405-38F3-B04A-8BDA-E0458814D3F3}" type="presParOf" srcId="{A49E0152-2DD2-49A2-9CC5-612774D21184}" destId="{23DBB19A-08A9-404C-9A85-907E2DFCBF40}" srcOrd="21" destOrd="0" presId="urn:microsoft.com/office/officeart/2005/8/layout/radial1"/>
    <dgm:cxn modelId="{A916912E-3DB1-1046-9B0C-7E9D438FB309}" type="presParOf" srcId="{23DBB19A-08A9-404C-9A85-907E2DFCBF40}" destId="{FE2B994C-3F60-4D7A-BA7A-AF7D18DD4163}" srcOrd="0" destOrd="0" presId="urn:microsoft.com/office/officeart/2005/8/layout/radial1"/>
    <dgm:cxn modelId="{C47D423A-4FFA-244F-920D-39F53C9A8B7A}" type="presParOf" srcId="{A49E0152-2DD2-49A2-9CC5-612774D21184}" destId="{2E3885CB-49A2-41CF-8BE0-0102112EC607}" srcOrd="22" destOrd="0" presId="urn:microsoft.com/office/officeart/2005/8/layout/radial1"/>
  </dgm:cxnLst>
  <dgm:bg/>
  <dgm:whole>
    <a:ln w="9525" cap="flat" cmpd="sng" algn="ctr">
      <a:noFill/>
      <a:prstDash val="dash"/>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92F491-B09A-45FD-BFEE-CEDFCF7D69CA}" type="doc">
      <dgm:prSet loTypeId="urn:microsoft.com/office/officeart/2005/8/layout/radial1" loCatId="cycle" qsTypeId="urn:microsoft.com/office/officeart/2005/8/quickstyle/3d3" qsCatId="3D" csTypeId="urn:microsoft.com/office/officeart/2005/8/colors/colorful1#1" csCatId="colorful" phldr="1"/>
      <dgm:spPr/>
      <dgm:t>
        <a:bodyPr/>
        <a:lstStyle/>
        <a:p>
          <a:endParaRPr lang="en-GB"/>
        </a:p>
      </dgm:t>
    </dgm:pt>
    <dgm:pt modelId="{8715AFC6-36CD-4620-973E-32392D175DAD}">
      <dgm:prSet phldrT="[Text]" custT="1"/>
      <dgm:spPr>
        <a:solidFill>
          <a:schemeClr val="accent3">
            <a:lumMod val="50000"/>
          </a:schemeClr>
        </a:solidFill>
      </dgm:spPr>
      <dgm:t>
        <a:bodyPr/>
        <a:lstStyle/>
        <a:p>
          <a:r>
            <a:rPr lang="en-GB" sz="1600" b="1" dirty="0" smtClean="0">
              <a:latin typeface="Arial" pitchFamily="34" charset="0"/>
              <a:ea typeface="Verdana" pitchFamily="34" charset="0"/>
              <a:cs typeface="Arial" pitchFamily="34" charset="0"/>
            </a:rPr>
            <a:t>MDR-GNB Toolbox</a:t>
          </a:r>
          <a:endParaRPr lang="en-GB" sz="1600" b="1" dirty="0">
            <a:latin typeface="Arial" pitchFamily="34" charset="0"/>
            <a:ea typeface="Verdana" pitchFamily="34" charset="0"/>
            <a:cs typeface="Arial" pitchFamily="34" charset="0"/>
          </a:endParaRPr>
        </a:p>
      </dgm:t>
    </dgm:pt>
    <dgm:pt modelId="{DB7A71A3-DDBD-48EF-996D-BC3BE3DCD33A}" type="parTrans" cxnId="{658C310A-B2E9-4BE2-A652-B915C043CCB5}">
      <dgm:prSet/>
      <dgm:spPr/>
      <dgm:t>
        <a:bodyPr/>
        <a:lstStyle/>
        <a:p>
          <a:endParaRPr lang="en-GB" sz="1400">
            <a:latin typeface="Verdana" pitchFamily="34" charset="0"/>
            <a:ea typeface="Verdana" pitchFamily="34" charset="0"/>
            <a:cs typeface="Verdana" pitchFamily="34" charset="0"/>
          </a:endParaRPr>
        </a:p>
      </dgm:t>
    </dgm:pt>
    <dgm:pt modelId="{3CB9D06F-3ADF-4737-B446-9C0401E1CD74}" type="sibTrans" cxnId="{658C310A-B2E9-4BE2-A652-B915C043CCB5}">
      <dgm:prSet/>
      <dgm:spPr/>
      <dgm:t>
        <a:bodyPr/>
        <a:lstStyle/>
        <a:p>
          <a:endParaRPr lang="en-GB" sz="1400">
            <a:latin typeface="Verdana" pitchFamily="34" charset="0"/>
            <a:ea typeface="Verdana" pitchFamily="34" charset="0"/>
            <a:cs typeface="Verdana" pitchFamily="34" charset="0"/>
          </a:endParaRPr>
        </a:p>
      </dgm:t>
    </dgm:pt>
    <dgm:pt modelId="{8272ECC6-BC77-4D6B-8347-8F610F8237FF}">
      <dgm:prSet phldrT="[Text]" custT="1"/>
      <dgm:spPr>
        <a:solidFill>
          <a:schemeClr val="tx1"/>
        </a:solidFill>
      </dgm:spPr>
      <dgm:t>
        <a:bodyPr/>
        <a:lstStyle/>
        <a:p>
          <a:r>
            <a:rPr lang="en-GB" sz="1200" dirty="0" smtClean="0">
              <a:latin typeface="Arial" pitchFamily="34" charset="0"/>
              <a:ea typeface="Verdana" pitchFamily="34" charset="0"/>
              <a:cs typeface="Arial" pitchFamily="34" charset="0"/>
            </a:rPr>
            <a:t>Hand hygiene</a:t>
          </a:r>
          <a:endParaRPr lang="en-GB" sz="1200" dirty="0">
            <a:latin typeface="Arial" pitchFamily="34" charset="0"/>
            <a:ea typeface="Verdana" pitchFamily="34" charset="0"/>
            <a:cs typeface="Arial" pitchFamily="34" charset="0"/>
          </a:endParaRPr>
        </a:p>
      </dgm:t>
    </dgm:pt>
    <dgm:pt modelId="{5C92E9D5-3F9A-48B7-AFFD-FD5BBAF7D360}" type="parTrans" cxnId="{EF86872F-CCCE-4D23-9EE6-68501BF6D0F3}">
      <dgm:prSet custT="1"/>
      <dgm:spPr/>
      <dgm:t>
        <a:bodyPr/>
        <a:lstStyle/>
        <a:p>
          <a:endParaRPr lang="en-GB" sz="100">
            <a:latin typeface="Arial" pitchFamily="34" charset="0"/>
            <a:ea typeface="Verdana" pitchFamily="34" charset="0"/>
            <a:cs typeface="Arial" pitchFamily="34" charset="0"/>
          </a:endParaRPr>
        </a:p>
      </dgm:t>
    </dgm:pt>
    <dgm:pt modelId="{A6864BEE-75DD-42C4-A3AB-ECD657D3DED4}" type="sibTrans" cxnId="{EF86872F-CCCE-4D23-9EE6-68501BF6D0F3}">
      <dgm:prSet/>
      <dgm:spPr/>
      <dgm:t>
        <a:bodyPr/>
        <a:lstStyle/>
        <a:p>
          <a:endParaRPr lang="en-GB" sz="1400">
            <a:latin typeface="Verdana" pitchFamily="34" charset="0"/>
            <a:ea typeface="Verdana" pitchFamily="34" charset="0"/>
            <a:cs typeface="Verdana" pitchFamily="34" charset="0"/>
          </a:endParaRPr>
        </a:p>
      </dgm:t>
    </dgm:pt>
    <dgm:pt modelId="{524186CD-B6C7-431D-81A8-A265F171B424}">
      <dgm:prSet phldrT="[Text]" custT="1"/>
      <dgm:spPr>
        <a:solidFill>
          <a:schemeClr val="tx1"/>
        </a:solidFill>
      </dgm:spPr>
      <dgm:t>
        <a:bodyPr/>
        <a:lstStyle/>
        <a:p>
          <a:r>
            <a:rPr lang="en-GB" sz="1200" dirty="0" smtClean="0">
              <a:latin typeface="Arial" pitchFamily="34" charset="0"/>
              <a:ea typeface="Verdana" pitchFamily="34" charset="0"/>
              <a:cs typeface="Arial" pitchFamily="34" charset="0"/>
            </a:rPr>
            <a:t>Contact precautions</a:t>
          </a:r>
          <a:endParaRPr lang="en-GB" sz="1200" dirty="0">
            <a:latin typeface="Arial" pitchFamily="34" charset="0"/>
            <a:ea typeface="Verdana" pitchFamily="34" charset="0"/>
            <a:cs typeface="Arial" pitchFamily="34" charset="0"/>
          </a:endParaRPr>
        </a:p>
      </dgm:t>
    </dgm:pt>
    <dgm:pt modelId="{B77610A5-4DDC-4EEE-A8DE-B1AC8F25349C}" type="parTrans" cxnId="{C8AB892F-88CD-4081-AF1D-1AC5C71CAB92}">
      <dgm:prSet custT="1"/>
      <dgm:spPr/>
      <dgm:t>
        <a:bodyPr/>
        <a:lstStyle/>
        <a:p>
          <a:endParaRPr lang="en-GB" sz="100">
            <a:latin typeface="Arial" pitchFamily="34" charset="0"/>
            <a:ea typeface="Verdana" pitchFamily="34" charset="0"/>
            <a:cs typeface="Arial" pitchFamily="34" charset="0"/>
          </a:endParaRPr>
        </a:p>
      </dgm:t>
    </dgm:pt>
    <dgm:pt modelId="{E366F979-1B1E-475A-8BB8-423F9BB0D2A6}" type="sibTrans" cxnId="{C8AB892F-88CD-4081-AF1D-1AC5C71CAB92}">
      <dgm:prSet/>
      <dgm:spPr/>
      <dgm:t>
        <a:bodyPr/>
        <a:lstStyle/>
        <a:p>
          <a:endParaRPr lang="en-GB" sz="1400">
            <a:latin typeface="Verdana" pitchFamily="34" charset="0"/>
            <a:ea typeface="Verdana" pitchFamily="34" charset="0"/>
            <a:cs typeface="Verdana" pitchFamily="34" charset="0"/>
          </a:endParaRPr>
        </a:p>
      </dgm:t>
    </dgm:pt>
    <dgm:pt modelId="{CCE1C0B0-DE76-4F28-93F7-6524373D5EF4}">
      <dgm:prSet phldrT="[Text]" custT="1"/>
      <dgm:spPr>
        <a:solidFill>
          <a:schemeClr val="tx1"/>
        </a:solidFill>
      </dgm:spPr>
      <dgm:t>
        <a:bodyPr/>
        <a:lstStyle/>
        <a:p>
          <a:r>
            <a:rPr lang="en-GB" sz="1200" dirty="0" smtClean="0">
              <a:latin typeface="Arial" pitchFamily="34" charset="0"/>
              <a:ea typeface="Verdana" pitchFamily="34" charset="0"/>
              <a:cs typeface="Arial" pitchFamily="34" charset="0"/>
            </a:rPr>
            <a:t>Active screening</a:t>
          </a:r>
          <a:endParaRPr lang="en-GB" sz="1200" dirty="0">
            <a:latin typeface="Arial" pitchFamily="34" charset="0"/>
            <a:ea typeface="Verdana" pitchFamily="34" charset="0"/>
            <a:cs typeface="Arial" pitchFamily="34" charset="0"/>
          </a:endParaRPr>
        </a:p>
      </dgm:t>
    </dgm:pt>
    <dgm:pt modelId="{8324FD19-721A-48E6-9B7F-C10C2826DCB1}" type="parTrans" cxnId="{866C8899-A799-445D-AA91-65A9285DE251}">
      <dgm:prSet custT="1"/>
      <dgm:spPr/>
      <dgm:t>
        <a:bodyPr/>
        <a:lstStyle/>
        <a:p>
          <a:endParaRPr lang="en-GB" sz="100">
            <a:latin typeface="Arial" pitchFamily="34" charset="0"/>
            <a:ea typeface="Verdana" pitchFamily="34" charset="0"/>
            <a:cs typeface="Arial" pitchFamily="34" charset="0"/>
          </a:endParaRPr>
        </a:p>
      </dgm:t>
    </dgm:pt>
    <dgm:pt modelId="{CDA08381-9A02-453E-B988-6B8DDFBB64CD}" type="sibTrans" cxnId="{866C8899-A799-445D-AA91-65A9285DE251}">
      <dgm:prSet/>
      <dgm:spPr/>
      <dgm:t>
        <a:bodyPr/>
        <a:lstStyle/>
        <a:p>
          <a:endParaRPr lang="en-GB" sz="1400">
            <a:latin typeface="Verdana" pitchFamily="34" charset="0"/>
            <a:ea typeface="Verdana" pitchFamily="34" charset="0"/>
            <a:cs typeface="Verdana" pitchFamily="34" charset="0"/>
          </a:endParaRPr>
        </a:p>
      </dgm:t>
    </dgm:pt>
    <dgm:pt modelId="{EA6DA222-2801-4BDE-96FC-414C08C9BE4B}">
      <dgm:prSet phldrT="[Text]" custT="1"/>
      <dgm:spPr>
        <a:solidFill>
          <a:schemeClr val="tx1"/>
        </a:solidFill>
      </dgm:spPr>
      <dgm:t>
        <a:bodyPr/>
        <a:lstStyle/>
        <a:p>
          <a:r>
            <a:rPr lang="en-GB" sz="1200" dirty="0" smtClean="0">
              <a:latin typeface="Arial" pitchFamily="34" charset="0"/>
              <a:ea typeface="Verdana" pitchFamily="34" charset="0"/>
              <a:cs typeface="Arial" pitchFamily="34" charset="0"/>
            </a:rPr>
            <a:t>Antibiotic stewardship</a:t>
          </a:r>
          <a:endParaRPr lang="en-GB" sz="1200" dirty="0">
            <a:latin typeface="Arial" pitchFamily="34" charset="0"/>
            <a:ea typeface="Verdana" pitchFamily="34" charset="0"/>
            <a:cs typeface="Arial" pitchFamily="34" charset="0"/>
          </a:endParaRPr>
        </a:p>
      </dgm:t>
    </dgm:pt>
    <dgm:pt modelId="{295B469E-CAC4-48A0-ADC6-D65C51EAF43B}" type="parTrans" cxnId="{70CBC78F-FAE6-4EAC-AE2D-8404B1883CA9}">
      <dgm:prSet custT="1"/>
      <dgm:spPr/>
      <dgm:t>
        <a:bodyPr/>
        <a:lstStyle/>
        <a:p>
          <a:endParaRPr lang="en-GB" sz="100">
            <a:latin typeface="Arial" pitchFamily="34" charset="0"/>
            <a:ea typeface="Verdana" pitchFamily="34" charset="0"/>
            <a:cs typeface="Arial" pitchFamily="34" charset="0"/>
          </a:endParaRPr>
        </a:p>
      </dgm:t>
    </dgm:pt>
    <dgm:pt modelId="{62D90F40-0E10-4163-ADCA-A0BF8F889187}" type="sibTrans" cxnId="{70CBC78F-FAE6-4EAC-AE2D-8404B1883CA9}">
      <dgm:prSet/>
      <dgm:spPr/>
      <dgm:t>
        <a:bodyPr/>
        <a:lstStyle/>
        <a:p>
          <a:endParaRPr lang="en-GB" sz="1400">
            <a:latin typeface="Verdana" pitchFamily="34" charset="0"/>
            <a:ea typeface="Verdana" pitchFamily="34" charset="0"/>
            <a:cs typeface="Verdana" pitchFamily="34" charset="0"/>
          </a:endParaRPr>
        </a:p>
      </dgm:t>
    </dgm:pt>
    <dgm:pt modelId="{5E79D641-A8F3-465A-8585-9B054D204568}">
      <dgm:prSet phldrT="[Text]" custT="1"/>
      <dgm:spPr>
        <a:solidFill>
          <a:schemeClr val="tx1"/>
        </a:solidFill>
      </dgm:spPr>
      <dgm:t>
        <a:bodyPr/>
        <a:lstStyle/>
        <a:p>
          <a:r>
            <a:rPr lang="en-GB" sz="1200" dirty="0" smtClean="0">
              <a:latin typeface="Arial" pitchFamily="34" charset="0"/>
              <a:ea typeface="Verdana" pitchFamily="34" charset="0"/>
              <a:cs typeface="Arial" pitchFamily="34" charset="0"/>
            </a:rPr>
            <a:t>Cleaning / disinfection</a:t>
          </a:r>
          <a:endParaRPr lang="en-GB" sz="1200" dirty="0">
            <a:latin typeface="Arial" pitchFamily="34" charset="0"/>
            <a:ea typeface="Verdana" pitchFamily="34" charset="0"/>
            <a:cs typeface="Arial" pitchFamily="34" charset="0"/>
          </a:endParaRPr>
        </a:p>
      </dgm:t>
    </dgm:pt>
    <dgm:pt modelId="{5F7567EC-E434-4278-9430-FFCD43F627BD}" type="parTrans" cxnId="{A6C15010-FAC8-4C88-805F-CBA8C6230987}">
      <dgm:prSet custT="1"/>
      <dgm:spPr/>
      <dgm:t>
        <a:bodyPr/>
        <a:lstStyle/>
        <a:p>
          <a:endParaRPr lang="en-GB" sz="100">
            <a:latin typeface="Arial" pitchFamily="34" charset="0"/>
            <a:ea typeface="Verdana" pitchFamily="34" charset="0"/>
            <a:cs typeface="Arial" pitchFamily="34" charset="0"/>
          </a:endParaRPr>
        </a:p>
      </dgm:t>
    </dgm:pt>
    <dgm:pt modelId="{94916EAA-8A3B-4AED-9B45-6599268B9417}" type="sibTrans" cxnId="{A6C15010-FAC8-4C88-805F-CBA8C6230987}">
      <dgm:prSet/>
      <dgm:spPr/>
      <dgm:t>
        <a:bodyPr/>
        <a:lstStyle/>
        <a:p>
          <a:endParaRPr lang="en-GB" sz="1400">
            <a:latin typeface="Verdana" pitchFamily="34" charset="0"/>
            <a:ea typeface="Verdana" pitchFamily="34" charset="0"/>
            <a:cs typeface="Verdana" pitchFamily="34" charset="0"/>
          </a:endParaRPr>
        </a:p>
      </dgm:t>
    </dgm:pt>
    <dgm:pt modelId="{1DC898E1-3483-45BF-B469-9390DAD40BF2}">
      <dgm:prSet phldrT="[Text]" custT="1"/>
      <dgm:spPr>
        <a:solidFill>
          <a:schemeClr val="bg1">
            <a:lumMod val="50000"/>
          </a:schemeClr>
        </a:solidFill>
      </dgm:spPr>
      <dgm:t>
        <a:bodyPr/>
        <a:lstStyle/>
        <a:p>
          <a:r>
            <a:rPr lang="en-GB" sz="1200" dirty="0" err="1" smtClean="0">
              <a:latin typeface="Arial" pitchFamily="34" charset="0"/>
              <a:ea typeface="Verdana" pitchFamily="34" charset="0"/>
              <a:cs typeface="Arial" pitchFamily="34" charset="0"/>
            </a:rPr>
            <a:t>Cohorting</a:t>
          </a:r>
          <a:r>
            <a:rPr lang="en-GB" sz="1200" dirty="0" smtClean="0">
              <a:latin typeface="Arial" pitchFamily="34" charset="0"/>
              <a:ea typeface="Verdana" pitchFamily="34" charset="0"/>
              <a:cs typeface="Arial" pitchFamily="34" charset="0"/>
            </a:rPr>
            <a:t> staff / patients</a:t>
          </a:r>
          <a:endParaRPr lang="en-GB" sz="1200" dirty="0">
            <a:latin typeface="Arial" pitchFamily="34" charset="0"/>
            <a:ea typeface="Verdana" pitchFamily="34" charset="0"/>
            <a:cs typeface="Arial" pitchFamily="34" charset="0"/>
          </a:endParaRPr>
        </a:p>
      </dgm:t>
    </dgm:pt>
    <dgm:pt modelId="{F7EF704C-7F0C-423B-91C3-C406E2F09E75}" type="parTrans" cxnId="{2DEA5D6D-69AB-4ED6-B535-7693D67DFE6A}">
      <dgm:prSet custT="1"/>
      <dgm:spPr>
        <a:ln>
          <a:solidFill>
            <a:schemeClr val="accent2"/>
          </a:solidFill>
          <a:prstDash val="dash"/>
        </a:ln>
      </dgm:spPr>
      <dgm:t>
        <a:bodyPr/>
        <a:lstStyle/>
        <a:p>
          <a:endParaRPr lang="en-GB" sz="600">
            <a:latin typeface="Arial" pitchFamily="34" charset="0"/>
            <a:ea typeface="Verdana" pitchFamily="34" charset="0"/>
            <a:cs typeface="Arial" pitchFamily="34" charset="0"/>
          </a:endParaRPr>
        </a:p>
      </dgm:t>
    </dgm:pt>
    <dgm:pt modelId="{1BA15873-F536-450F-B037-319CE9AD15EE}" type="sibTrans" cxnId="{2DEA5D6D-69AB-4ED6-B535-7693D67DFE6A}">
      <dgm:prSet/>
      <dgm:spPr/>
      <dgm:t>
        <a:bodyPr/>
        <a:lstStyle/>
        <a:p>
          <a:endParaRPr lang="en-GB" sz="1400">
            <a:latin typeface="Verdana" pitchFamily="34" charset="0"/>
            <a:ea typeface="Verdana" pitchFamily="34" charset="0"/>
            <a:cs typeface="Verdana" pitchFamily="34" charset="0"/>
          </a:endParaRPr>
        </a:p>
      </dgm:t>
    </dgm:pt>
    <dgm:pt modelId="{4E0FB591-084E-44E4-982F-B3DB632290BD}">
      <dgm:prSet phldrT="[Text]" custT="1"/>
      <dgm:spPr>
        <a:solidFill>
          <a:schemeClr val="bg1">
            <a:lumMod val="50000"/>
          </a:schemeClr>
        </a:solidFill>
      </dgm:spPr>
      <dgm:t>
        <a:bodyPr/>
        <a:lstStyle/>
        <a:p>
          <a:r>
            <a:rPr lang="en-GB" sz="1200" dirty="0" smtClean="0">
              <a:latin typeface="Arial" pitchFamily="34" charset="0"/>
              <a:ea typeface="Verdana" pitchFamily="34" charset="0"/>
              <a:cs typeface="Arial" pitchFamily="34" charset="0"/>
            </a:rPr>
            <a:t>Note flagging</a:t>
          </a:r>
          <a:endParaRPr lang="en-GB" sz="1200" dirty="0">
            <a:latin typeface="Arial" pitchFamily="34" charset="0"/>
            <a:ea typeface="Verdana" pitchFamily="34" charset="0"/>
            <a:cs typeface="Arial" pitchFamily="34" charset="0"/>
          </a:endParaRPr>
        </a:p>
      </dgm:t>
    </dgm:pt>
    <dgm:pt modelId="{DFD433B9-07C6-4B21-B9C4-816FCBFA6608}" type="parTrans" cxnId="{7414494E-B782-49ED-A909-CEF92AE8B474}">
      <dgm:prSet custT="1"/>
      <dgm:spPr>
        <a:ln>
          <a:solidFill>
            <a:schemeClr val="accent2"/>
          </a:solidFill>
          <a:prstDash val="dash"/>
        </a:ln>
      </dgm:spPr>
      <dgm:t>
        <a:bodyPr/>
        <a:lstStyle/>
        <a:p>
          <a:endParaRPr lang="en-GB" sz="200">
            <a:latin typeface="Arial" pitchFamily="34" charset="0"/>
            <a:ea typeface="Verdana" pitchFamily="34" charset="0"/>
            <a:cs typeface="Arial" pitchFamily="34" charset="0"/>
          </a:endParaRPr>
        </a:p>
      </dgm:t>
    </dgm:pt>
    <dgm:pt modelId="{381D4F15-E8C6-441C-9727-40562D2BF115}" type="sibTrans" cxnId="{7414494E-B782-49ED-A909-CEF92AE8B474}">
      <dgm:prSet/>
      <dgm:spPr/>
      <dgm:t>
        <a:bodyPr/>
        <a:lstStyle/>
        <a:p>
          <a:endParaRPr lang="en-GB" sz="1400">
            <a:latin typeface="Verdana" pitchFamily="34" charset="0"/>
            <a:ea typeface="Verdana" pitchFamily="34" charset="0"/>
            <a:cs typeface="Verdana" pitchFamily="34" charset="0"/>
          </a:endParaRPr>
        </a:p>
      </dgm:t>
    </dgm:pt>
    <dgm:pt modelId="{2F3D5F60-995D-493A-AB8E-8211A1E937DB}">
      <dgm:prSet phldrT="[Text]" custT="1"/>
      <dgm:spPr>
        <a:solidFill>
          <a:schemeClr val="bg1">
            <a:lumMod val="50000"/>
          </a:schemeClr>
        </a:solidFill>
      </dgm:spPr>
      <dgm:t>
        <a:bodyPr/>
        <a:lstStyle/>
        <a:p>
          <a:r>
            <a:rPr lang="en-GB" sz="1200" dirty="0" smtClean="0">
              <a:latin typeface="Arial" pitchFamily="34" charset="0"/>
              <a:ea typeface="Verdana" pitchFamily="34" charset="0"/>
              <a:cs typeface="Arial" pitchFamily="34" charset="0"/>
            </a:rPr>
            <a:t>HCW screening</a:t>
          </a:r>
          <a:endParaRPr lang="en-GB" sz="1200" dirty="0">
            <a:latin typeface="Arial" pitchFamily="34" charset="0"/>
            <a:ea typeface="Verdana" pitchFamily="34" charset="0"/>
            <a:cs typeface="Arial" pitchFamily="34" charset="0"/>
          </a:endParaRPr>
        </a:p>
      </dgm:t>
    </dgm:pt>
    <dgm:pt modelId="{729817D1-DDE8-49A6-89D2-945592EDE396}" type="parTrans" cxnId="{3E39BDBB-DBF2-426D-9939-47E54CEBD191}">
      <dgm:prSet custT="1"/>
      <dgm:spPr>
        <a:ln>
          <a:solidFill>
            <a:schemeClr val="accent2"/>
          </a:solidFill>
          <a:prstDash val="dash"/>
        </a:ln>
      </dgm:spPr>
      <dgm:t>
        <a:bodyPr/>
        <a:lstStyle/>
        <a:p>
          <a:endParaRPr lang="en-GB" sz="800"/>
        </a:p>
      </dgm:t>
    </dgm:pt>
    <dgm:pt modelId="{758E6241-CA54-490B-9C78-05E77CDDA755}" type="sibTrans" cxnId="{3E39BDBB-DBF2-426D-9939-47E54CEBD191}">
      <dgm:prSet/>
      <dgm:spPr/>
      <dgm:t>
        <a:bodyPr/>
        <a:lstStyle/>
        <a:p>
          <a:endParaRPr lang="en-GB" sz="1600"/>
        </a:p>
      </dgm:t>
    </dgm:pt>
    <dgm:pt modelId="{30B0427D-F77E-4EBB-9690-E3F339F718ED}">
      <dgm:prSet phldrT="[Text]" custT="1"/>
      <dgm:spPr>
        <a:solidFill>
          <a:schemeClr val="bg1">
            <a:lumMod val="50000"/>
          </a:schemeClr>
        </a:solidFill>
      </dgm:spPr>
      <dgm:t>
        <a:bodyPr/>
        <a:lstStyle/>
        <a:p>
          <a:r>
            <a:rPr lang="en-GB" sz="1200" dirty="0" smtClean="0">
              <a:latin typeface="Arial" pitchFamily="34" charset="0"/>
              <a:ea typeface="Verdana" pitchFamily="34" charset="0"/>
              <a:cs typeface="Arial" pitchFamily="34" charset="0"/>
            </a:rPr>
            <a:t>Education</a:t>
          </a:r>
          <a:endParaRPr lang="en-GB" sz="1200" dirty="0">
            <a:latin typeface="Arial" pitchFamily="34" charset="0"/>
            <a:ea typeface="Verdana" pitchFamily="34" charset="0"/>
            <a:cs typeface="Arial" pitchFamily="34" charset="0"/>
          </a:endParaRPr>
        </a:p>
      </dgm:t>
    </dgm:pt>
    <dgm:pt modelId="{B54B3BDF-AD3C-4C1C-9126-E53081C4B6EE}" type="parTrans" cxnId="{C20FDDA5-6920-451F-AAC5-BEBA74AEB85B}">
      <dgm:prSet custT="1"/>
      <dgm:spPr>
        <a:ln>
          <a:solidFill>
            <a:schemeClr val="accent2">
              <a:hueOff val="0"/>
              <a:satOff val="0"/>
              <a:lumOff val="0"/>
            </a:schemeClr>
          </a:solidFill>
          <a:prstDash val="dash"/>
        </a:ln>
      </dgm:spPr>
      <dgm:t>
        <a:bodyPr/>
        <a:lstStyle/>
        <a:p>
          <a:endParaRPr lang="en-GB" sz="400"/>
        </a:p>
      </dgm:t>
    </dgm:pt>
    <dgm:pt modelId="{7A85F858-FEE5-482B-BB60-64B1A39EA05D}" type="sibTrans" cxnId="{C20FDDA5-6920-451F-AAC5-BEBA74AEB85B}">
      <dgm:prSet/>
      <dgm:spPr/>
      <dgm:t>
        <a:bodyPr/>
        <a:lstStyle/>
        <a:p>
          <a:endParaRPr lang="en-GB" sz="1600"/>
        </a:p>
      </dgm:t>
    </dgm:pt>
    <dgm:pt modelId="{172E6AE5-0134-4779-8165-EFF5EB52F991}">
      <dgm:prSet phldrT="[Text]" custT="1"/>
      <dgm:spPr>
        <a:solidFill>
          <a:schemeClr val="bg1">
            <a:lumMod val="50000"/>
          </a:schemeClr>
        </a:solidFill>
      </dgm:spPr>
      <dgm:t>
        <a:bodyPr/>
        <a:lstStyle/>
        <a:p>
          <a:r>
            <a:rPr lang="en-GB" sz="1200" dirty="0" err="1" smtClean="0">
              <a:latin typeface="Arial" pitchFamily="34" charset="0"/>
              <a:ea typeface="Verdana" pitchFamily="34" charset="0"/>
              <a:cs typeface="Arial" pitchFamily="34" charset="0"/>
            </a:rPr>
            <a:t>Env</a:t>
          </a:r>
          <a:r>
            <a:rPr lang="en-GB" sz="1200" dirty="0" smtClean="0">
              <a:latin typeface="Arial" pitchFamily="34" charset="0"/>
              <a:ea typeface="Verdana" pitchFamily="34" charset="0"/>
              <a:cs typeface="Arial" pitchFamily="34" charset="0"/>
            </a:rPr>
            <a:t>. screening</a:t>
          </a:r>
          <a:endParaRPr lang="en-GB" sz="1200" dirty="0">
            <a:latin typeface="Arial" pitchFamily="34" charset="0"/>
            <a:ea typeface="Verdana" pitchFamily="34" charset="0"/>
            <a:cs typeface="Arial" pitchFamily="34" charset="0"/>
          </a:endParaRPr>
        </a:p>
      </dgm:t>
    </dgm:pt>
    <dgm:pt modelId="{C5E0D87E-1CC1-4A3D-9881-1ED07C493769}" type="parTrans" cxnId="{4ADAC36A-1538-4E79-91A1-63FF6812AE90}">
      <dgm:prSet/>
      <dgm:spPr>
        <a:ln>
          <a:solidFill>
            <a:schemeClr val="accent2"/>
          </a:solidFill>
          <a:prstDash val="dash"/>
        </a:ln>
      </dgm:spPr>
      <dgm:t>
        <a:bodyPr/>
        <a:lstStyle/>
        <a:p>
          <a:endParaRPr lang="en-GB"/>
        </a:p>
      </dgm:t>
    </dgm:pt>
    <dgm:pt modelId="{2E30D3CB-6DD1-4196-9D7D-556003FAD13E}" type="sibTrans" cxnId="{4ADAC36A-1538-4E79-91A1-63FF6812AE90}">
      <dgm:prSet/>
      <dgm:spPr/>
      <dgm:t>
        <a:bodyPr/>
        <a:lstStyle/>
        <a:p>
          <a:endParaRPr lang="en-GB"/>
        </a:p>
      </dgm:t>
    </dgm:pt>
    <dgm:pt modelId="{D03877C3-1884-4EF4-85EB-8BD069228909}">
      <dgm:prSet phldrT="[Text]" custT="1"/>
      <dgm:spPr>
        <a:solidFill>
          <a:schemeClr val="bg1">
            <a:lumMod val="50000"/>
          </a:schemeClr>
        </a:solidFill>
      </dgm:spPr>
      <dgm:t>
        <a:bodyPr/>
        <a:lstStyle/>
        <a:p>
          <a:r>
            <a:rPr lang="en-GB" sz="1200" dirty="0" err="1" smtClean="0">
              <a:latin typeface="Arial" pitchFamily="34" charset="0"/>
              <a:ea typeface="Verdana" pitchFamily="34" charset="0"/>
              <a:cs typeface="Arial" pitchFamily="34" charset="0"/>
            </a:rPr>
            <a:t>Decol</a:t>
          </a:r>
          <a:r>
            <a:rPr lang="en-GB" sz="1200" dirty="0" smtClean="0">
              <a:latin typeface="Arial" pitchFamily="34" charset="0"/>
              <a:ea typeface="Verdana" pitchFamily="34" charset="0"/>
              <a:cs typeface="Arial" pitchFamily="34" charset="0"/>
            </a:rPr>
            <a:t>.</a:t>
          </a:r>
          <a:endParaRPr lang="en-GB" sz="1200" dirty="0">
            <a:latin typeface="Arial" pitchFamily="34" charset="0"/>
            <a:ea typeface="Verdana" pitchFamily="34" charset="0"/>
            <a:cs typeface="Arial" pitchFamily="34" charset="0"/>
          </a:endParaRPr>
        </a:p>
      </dgm:t>
    </dgm:pt>
    <dgm:pt modelId="{75C834B3-37A1-4BD1-BF07-2439FF971427}" type="parTrans" cxnId="{C380DB8D-1B6A-4BFD-A275-DF48520A7820}">
      <dgm:prSet/>
      <dgm:spPr>
        <a:ln>
          <a:solidFill>
            <a:schemeClr val="accent2"/>
          </a:solidFill>
          <a:prstDash val="dash"/>
        </a:ln>
      </dgm:spPr>
      <dgm:t>
        <a:bodyPr/>
        <a:lstStyle/>
        <a:p>
          <a:endParaRPr lang="en-GB"/>
        </a:p>
      </dgm:t>
    </dgm:pt>
    <dgm:pt modelId="{982B13C8-8BB8-4C27-A524-A66EE8D3F6D7}" type="sibTrans" cxnId="{C380DB8D-1B6A-4BFD-A275-DF48520A7820}">
      <dgm:prSet/>
      <dgm:spPr/>
      <dgm:t>
        <a:bodyPr/>
        <a:lstStyle/>
        <a:p>
          <a:endParaRPr lang="en-GB"/>
        </a:p>
      </dgm:t>
    </dgm:pt>
    <dgm:pt modelId="{A49E0152-2DD2-49A2-9CC5-612774D21184}" type="pres">
      <dgm:prSet presAssocID="{4892F491-B09A-45FD-BFEE-CEDFCF7D69CA}" presName="cycle" presStyleCnt="0">
        <dgm:presLayoutVars>
          <dgm:chMax val="1"/>
          <dgm:dir/>
          <dgm:animLvl val="ctr"/>
          <dgm:resizeHandles val="exact"/>
        </dgm:presLayoutVars>
      </dgm:prSet>
      <dgm:spPr/>
      <dgm:t>
        <a:bodyPr/>
        <a:lstStyle/>
        <a:p>
          <a:endParaRPr lang="en-GB"/>
        </a:p>
      </dgm:t>
    </dgm:pt>
    <dgm:pt modelId="{8D5BE3AC-461A-4E9C-BBE1-0A9BF9DDA728}" type="pres">
      <dgm:prSet presAssocID="{8715AFC6-36CD-4620-973E-32392D175DAD}" presName="centerShape" presStyleLbl="node0" presStyleIdx="0" presStyleCnt="1" custScaleX="111398" custScaleY="111780" custLinFactNeighborX="-13632"/>
      <dgm:spPr/>
      <dgm:t>
        <a:bodyPr/>
        <a:lstStyle/>
        <a:p>
          <a:endParaRPr lang="en-GB"/>
        </a:p>
      </dgm:t>
    </dgm:pt>
    <dgm:pt modelId="{DB8F51CD-C538-4588-A588-A84B010586D4}" type="pres">
      <dgm:prSet presAssocID="{5C92E9D5-3F9A-48B7-AFFD-FD5BBAF7D360}" presName="Name9" presStyleLbl="parChTrans1D2" presStyleIdx="0" presStyleCnt="11"/>
      <dgm:spPr/>
      <dgm:t>
        <a:bodyPr/>
        <a:lstStyle/>
        <a:p>
          <a:endParaRPr lang="en-GB"/>
        </a:p>
      </dgm:t>
    </dgm:pt>
    <dgm:pt modelId="{CD16E292-EBF1-4852-8449-B8A883995D41}" type="pres">
      <dgm:prSet presAssocID="{5C92E9D5-3F9A-48B7-AFFD-FD5BBAF7D360}" presName="connTx" presStyleLbl="parChTrans1D2" presStyleIdx="0" presStyleCnt="11"/>
      <dgm:spPr/>
      <dgm:t>
        <a:bodyPr/>
        <a:lstStyle/>
        <a:p>
          <a:endParaRPr lang="en-GB"/>
        </a:p>
      </dgm:t>
    </dgm:pt>
    <dgm:pt modelId="{AFABF447-E48A-423B-B49F-6EA32EBB3358}" type="pres">
      <dgm:prSet presAssocID="{8272ECC6-BC77-4D6B-8347-8F610F8237FF}" presName="node" presStyleLbl="node1" presStyleIdx="0" presStyleCnt="11" custScaleX="114445" custScaleY="114445" custRadScaleRad="99164" custRadScaleInc="-43776">
        <dgm:presLayoutVars>
          <dgm:bulletEnabled val="1"/>
        </dgm:presLayoutVars>
      </dgm:prSet>
      <dgm:spPr/>
      <dgm:t>
        <a:bodyPr/>
        <a:lstStyle/>
        <a:p>
          <a:endParaRPr lang="en-GB"/>
        </a:p>
      </dgm:t>
    </dgm:pt>
    <dgm:pt modelId="{6D54B6E2-7739-424F-AD0F-5C0CCB7D7C11}" type="pres">
      <dgm:prSet presAssocID="{5F7567EC-E434-4278-9430-FFCD43F627BD}" presName="Name9" presStyleLbl="parChTrans1D2" presStyleIdx="1" presStyleCnt="11"/>
      <dgm:spPr/>
      <dgm:t>
        <a:bodyPr/>
        <a:lstStyle/>
        <a:p>
          <a:endParaRPr lang="en-GB"/>
        </a:p>
      </dgm:t>
    </dgm:pt>
    <dgm:pt modelId="{8CC5B607-0528-4753-B71B-C47E55CDE24D}" type="pres">
      <dgm:prSet presAssocID="{5F7567EC-E434-4278-9430-FFCD43F627BD}" presName="connTx" presStyleLbl="parChTrans1D2" presStyleIdx="1" presStyleCnt="11"/>
      <dgm:spPr/>
      <dgm:t>
        <a:bodyPr/>
        <a:lstStyle/>
        <a:p>
          <a:endParaRPr lang="en-GB"/>
        </a:p>
      </dgm:t>
    </dgm:pt>
    <dgm:pt modelId="{F742DEE1-3A8E-4ACB-8223-B85092990354}" type="pres">
      <dgm:prSet presAssocID="{5E79D641-A8F3-465A-8585-9B054D204568}" presName="node" presStyleLbl="node1" presStyleIdx="1" presStyleCnt="11" custScaleX="114445" custScaleY="114445" custRadScaleRad="74820" custRadScaleInc="-13908">
        <dgm:presLayoutVars>
          <dgm:bulletEnabled val="1"/>
        </dgm:presLayoutVars>
      </dgm:prSet>
      <dgm:spPr/>
      <dgm:t>
        <a:bodyPr/>
        <a:lstStyle/>
        <a:p>
          <a:endParaRPr lang="en-GB"/>
        </a:p>
      </dgm:t>
    </dgm:pt>
    <dgm:pt modelId="{448BC795-2B71-4D53-89F4-C8C4F00A8740}" type="pres">
      <dgm:prSet presAssocID="{729817D1-DDE8-49A6-89D2-945592EDE396}" presName="Name9" presStyleLbl="parChTrans1D2" presStyleIdx="2" presStyleCnt="11"/>
      <dgm:spPr/>
      <dgm:t>
        <a:bodyPr/>
        <a:lstStyle/>
        <a:p>
          <a:endParaRPr lang="en-GB"/>
        </a:p>
      </dgm:t>
    </dgm:pt>
    <dgm:pt modelId="{D2C82444-4781-471A-B305-6DC405DAD0AB}" type="pres">
      <dgm:prSet presAssocID="{729817D1-DDE8-49A6-89D2-945592EDE396}" presName="connTx" presStyleLbl="parChTrans1D2" presStyleIdx="2" presStyleCnt="11"/>
      <dgm:spPr/>
      <dgm:t>
        <a:bodyPr/>
        <a:lstStyle/>
        <a:p>
          <a:endParaRPr lang="en-GB"/>
        </a:p>
      </dgm:t>
    </dgm:pt>
    <dgm:pt modelId="{09E20101-E01D-44D7-A5E2-CBAFA2BAA369}" type="pres">
      <dgm:prSet presAssocID="{2F3D5F60-995D-493A-AB8E-8211A1E937DB}" presName="node" presStyleLbl="node1" presStyleIdx="2" presStyleCnt="11" custScaleX="114445" custScaleY="114445" custRadScaleRad="142223" custRadScaleInc="-30292">
        <dgm:presLayoutVars>
          <dgm:bulletEnabled val="1"/>
        </dgm:presLayoutVars>
      </dgm:prSet>
      <dgm:spPr/>
      <dgm:t>
        <a:bodyPr/>
        <a:lstStyle/>
        <a:p>
          <a:endParaRPr lang="en-GB"/>
        </a:p>
      </dgm:t>
    </dgm:pt>
    <dgm:pt modelId="{87EBF4B6-5A60-49E3-BAE3-9569A8941223}" type="pres">
      <dgm:prSet presAssocID="{75C834B3-37A1-4BD1-BF07-2439FF971427}" presName="Name9" presStyleLbl="parChTrans1D2" presStyleIdx="3" presStyleCnt="11"/>
      <dgm:spPr/>
      <dgm:t>
        <a:bodyPr/>
        <a:lstStyle/>
        <a:p>
          <a:endParaRPr lang="en-GB"/>
        </a:p>
      </dgm:t>
    </dgm:pt>
    <dgm:pt modelId="{A9BBBB1D-F357-4DFA-8799-2F40A9DBE6CF}" type="pres">
      <dgm:prSet presAssocID="{75C834B3-37A1-4BD1-BF07-2439FF971427}" presName="connTx" presStyleLbl="parChTrans1D2" presStyleIdx="3" presStyleCnt="11"/>
      <dgm:spPr/>
      <dgm:t>
        <a:bodyPr/>
        <a:lstStyle/>
        <a:p>
          <a:endParaRPr lang="en-GB"/>
        </a:p>
      </dgm:t>
    </dgm:pt>
    <dgm:pt modelId="{9C0566EF-5437-4189-A58F-D7ED4475F7E6}" type="pres">
      <dgm:prSet presAssocID="{D03877C3-1884-4EF4-85EB-8BD069228909}" presName="node" presStyleLbl="node1" presStyleIdx="3" presStyleCnt="11" custScaleX="114445" custScaleY="114445" custRadScaleRad="135383" custRadScaleInc="-80750">
        <dgm:presLayoutVars>
          <dgm:bulletEnabled val="1"/>
        </dgm:presLayoutVars>
      </dgm:prSet>
      <dgm:spPr/>
      <dgm:t>
        <a:bodyPr/>
        <a:lstStyle/>
        <a:p>
          <a:endParaRPr lang="en-GB"/>
        </a:p>
      </dgm:t>
    </dgm:pt>
    <dgm:pt modelId="{C7B946FE-59D8-4D12-8C09-BC0537958DAE}" type="pres">
      <dgm:prSet presAssocID="{F7EF704C-7F0C-423B-91C3-C406E2F09E75}" presName="Name9" presStyleLbl="parChTrans1D2" presStyleIdx="4" presStyleCnt="11"/>
      <dgm:spPr/>
      <dgm:t>
        <a:bodyPr/>
        <a:lstStyle/>
        <a:p>
          <a:endParaRPr lang="en-GB"/>
        </a:p>
      </dgm:t>
    </dgm:pt>
    <dgm:pt modelId="{3E6C9985-DBDD-4EED-8D41-8D7A934D85AD}" type="pres">
      <dgm:prSet presAssocID="{F7EF704C-7F0C-423B-91C3-C406E2F09E75}" presName="connTx" presStyleLbl="parChTrans1D2" presStyleIdx="4" presStyleCnt="11"/>
      <dgm:spPr/>
      <dgm:t>
        <a:bodyPr/>
        <a:lstStyle/>
        <a:p>
          <a:endParaRPr lang="en-GB"/>
        </a:p>
      </dgm:t>
    </dgm:pt>
    <dgm:pt modelId="{5CAC3CA5-4D4E-4CD5-B029-F343138D5FD6}" type="pres">
      <dgm:prSet presAssocID="{1DC898E1-3483-45BF-B469-9390DAD40BF2}" presName="node" presStyleLbl="node1" presStyleIdx="4" presStyleCnt="11" custScaleX="114445" custScaleY="114445" custRadScaleRad="145875" custRadScaleInc="-129448">
        <dgm:presLayoutVars>
          <dgm:bulletEnabled val="1"/>
        </dgm:presLayoutVars>
      </dgm:prSet>
      <dgm:spPr/>
      <dgm:t>
        <a:bodyPr/>
        <a:lstStyle/>
        <a:p>
          <a:endParaRPr lang="en-GB"/>
        </a:p>
      </dgm:t>
    </dgm:pt>
    <dgm:pt modelId="{0401F99C-04ED-41B4-8658-7B8E1CC84941}" type="pres">
      <dgm:prSet presAssocID="{DFD433B9-07C6-4B21-B9C4-816FCBFA6608}" presName="Name9" presStyleLbl="parChTrans1D2" presStyleIdx="5" presStyleCnt="11"/>
      <dgm:spPr/>
      <dgm:t>
        <a:bodyPr/>
        <a:lstStyle/>
        <a:p>
          <a:endParaRPr lang="en-GB"/>
        </a:p>
      </dgm:t>
    </dgm:pt>
    <dgm:pt modelId="{12060A79-2244-4244-AA48-F91B8FBCA874}" type="pres">
      <dgm:prSet presAssocID="{DFD433B9-07C6-4B21-B9C4-816FCBFA6608}" presName="connTx" presStyleLbl="parChTrans1D2" presStyleIdx="5" presStyleCnt="11"/>
      <dgm:spPr/>
      <dgm:t>
        <a:bodyPr/>
        <a:lstStyle/>
        <a:p>
          <a:endParaRPr lang="en-GB"/>
        </a:p>
      </dgm:t>
    </dgm:pt>
    <dgm:pt modelId="{D9DC1811-6482-4882-BD97-6C1DF4FB7C5E}" type="pres">
      <dgm:prSet presAssocID="{4E0FB591-084E-44E4-982F-B3DB632290BD}" presName="node" presStyleLbl="node1" presStyleIdx="5" presStyleCnt="11" custScaleX="114445" custScaleY="114445" custRadScaleRad="114401" custRadScaleInc="-168872">
        <dgm:presLayoutVars>
          <dgm:bulletEnabled val="1"/>
        </dgm:presLayoutVars>
      </dgm:prSet>
      <dgm:spPr/>
      <dgm:t>
        <a:bodyPr/>
        <a:lstStyle/>
        <a:p>
          <a:endParaRPr lang="en-GB"/>
        </a:p>
      </dgm:t>
    </dgm:pt>
    <dgm:pt modelId="{94D7B32E-51E5-469E-81C3-B09D2C7CCD65}" type="pres">
      <dgm:prSet presAssocID="{B54B3BDF-AD3C-4C1C-9126-E53081C4B6EE}" presName="Name9" presStyleLbl="parChTrans1D2" presStyleIdx="6" presStyleCnt="11"/>
      <dgm:spPr/>
      <dgm:t>
        <a:bodyPr/>
        <a:lstStyle/>
        <a:p>
          <a:endParaRPr lang="en-GB"/>
        </a:p>
      </dgm:t>
    </dgm:pt>
    <dgm:pt modelId="{3E22750F-2164-4CC6-96AD-91A0A3D037DD}" type="pres">
      <dgm:prSet presAssocID="{B54B3BDF-AD3C-4C1C-9126-E53081C4B6EE}" presName="connTx" presStyleLbl="parChTrans1D2" presStyleIdx="6" presStyleCnt="11"/>
      <dgm:spPr/>
      <dgm:t>
        <a:bodyPr/>
        <a:lstStyle/>
        <a:p>
          <a:endParaRPr lang="en-GB"/>
        </a:p>
      </dgm:t>
    </dgm:pt>
    <dgm:pt modelId="{4725C341-6B0C-4ABF-99AD-5931983A12A4}" type="pres">
      <dgm:prSet presAssocID="{30B0427D-F77E-4EBB-9690-E3F339F718ED}" presName="node" presStyleLbl="node1" presStyleIdx="6" presStyleCnt="11" custScaleX="114445" custScaleY="114445" custRadScaleRad="91472" custRadScaleInc="-149899">
        <dgm:presLayoutVars>
          <dgm:bulletEnabled val="1"/>
        </dgm:presLayoutVars>
      </dgm:prSet>
      <dgm:spPr/>
      <dgm:t>
        <a:bodyPr/>
        <a:lstStyle/>
        <a:p>
          <a:endParaRPr lang="en-GB"/>
        </a:p>
      </dgm:t>
    </dgm:pt>
    <dgm:pt modelId="{3868F5E0-3D5A-4E7C-91D4-012296AD59B3}" type="pres">
      <dgm:prSet presAssocID="{C5E0D87E-1CC1-4A3D-9881-1ED07C493769}" presName="Name9" presStyleLbl="parChTrans1D2" presStyleIdx="7" presStyleCnt="11"/>
      <dgm:spPr/>
      <dgm:t>
        <a:bodyPr/>
        <a:lstStyle/>
        <a:p>
          <a:endParaRPr lang="en-GB"/>
        </a:p>
      </dgm:t>
    </dgm:pt>
    <dgm:pt modelId="{A532EF75-F26C-471F-ADFF-DDB83451C2E4}" type="pres">
      <dgm:prSet presAssocID="{C5E0D87E-1CC1-4A3D-9881-1ED07C493769}" presName="connTx" presStyleLbl="parChTrans1D2" presStyleIdx="7" presStyleCnt="11"/>
      <dgm:spPr/>
      <dgm:t>
        <a:bodyPr/>
        <a:lstStyle/>
        <a:p>
          <a:endParaRPr lang="en-GB"/>
        </a:p>
      </dgm:t>
    </dgm:pt>
    <dgm:pt modelId="{C1BA877E-160B-49D7-ACE8-9733322D575C}" type="pres">
      <dgm:prSet presAssocID="{172E6AE5-0134-4779-8165-EFF5EB52F991}" presName="node" presStyleLbl="node1" presStyleIdx="7" presStyleCnt="11" custScaleX="114445" custScaleY="114445" custRadScaleRad="101984" custRadScaleInc="-95428">
        <dgm:presLayoutVars>
          <dgm:bulletEnabled val="1"/>
        </dgm:presLayoutVars>
      </dgm:prSet>
      <dgm:spPr/>
      <dgm:t>
        <a:bodyPr/>
        <a:lstStyle/>
        <a:p>
          <a:endParaRPr lang="en-GB"/>
        </a:p>
      </dgm:t>
    </dgm:pt>
    <dgm:pt modelId="{421FD191-AC28-4012-8BFC-AAD3D4C0C750}" type="pres">
      <dgm:prSet presAssocID="{B77610A5-4DDC-4EEE-A8DE-B1AC8F25349C}" presName="Name9" presStyleLbl="parChTrans1D2" presStyleIdx="8" presStyleCnt="11"/>
      <dgm:spPr/>
      <dgm:t>
        <a:bodyPr/>
        <a:lstStyle/>
        <a:p>
          <a:endParaRPr lang="en-GB"/>
        </a:p>
      </dgm:t>
    </dgm:pt>
    <dgm:pt modelId="{E8C2D3D2-ED36-4F0D-8D48-2D57758E38D2}" type="pres">
      <dgm:prSet presAssocID="{B77610A5-4DDC-4EEE-A8DE-B1AC8F25349C}" presName="connTx" presStyleLbl="parChTrans1D2" presStyleIdx="8" presStyleCnt="11"/>
      <dgm:spPr/>
      <dgm:t>
        <a:bodyPr/>
        <a:lstStyle/>
        <a:p>
          <a:endParaRPr lang="en-GB"/>
        </a:p>
      </dgm:t>
    </dgm:pt>
    <dgm:pt modelId="{D03D7B20-5052-4A55-A9CD-47AAF7D35EA4}" type="pres">
      <dgm:prSet presAssocID="{524186CD-B6C7-431D-81A8-A265F171B424}" presName="node" presStyleLbl="node1" presStyleIdx="8" presStyleCnt="11" custScaleX="114445" custScaleY="114445" custRadScaleRad="102272" custRadScaleInc="-14011">
        <dgm:presLayoutVars>
          <dgm:bulletEnabled val="1"/>
        </dgm:presLayoutVars>
      </dgm:prSet>
      <dgm:spPr/>
      <dgm:t>
        <a:bodyPr/>
        <a:lstStyle/>
        <a:p>
          <a:endParaRPr lang="en-GB"/>
        </a:p>
      </dgm:t>
    </dgm:pt>
    <dgm:pt modelId="{720E6570-9767-471F-815E-B4D0543DB38A}" type="pres">
      <dgm:prSet presAssocID="{8324FD19-721A-48E6-9B7F-C10C2826DCB1}" presName="Name9" presStyleLbl="parChTrans1D2" presStyleIdx="9" presStyleCnt="11"/>
      <dgm:spPr/>
      <dgm:t>
        <a:bodyPr/>
        <a:lstStyle/>
        <a:p>
          <a:endParaRPr lang="en-GB"/>
        </a:p>
      </dgm:t>
    </dgm:pt>
    <dgm:pt modelId="{F71B67E4-A572-48AD-8A92-C56BFE8B1B0E}" type="pres">
      <dgm:prSet presAssocID="{8324FD19-721A-48E6-9B7F-C10C2826DCB1}" presName="connTx" presStyleLbl="parChTrans1D2" presStyleIdx="9" presStyleCnt="11"/>
      <dgm:spPr/>
      <dgm:t>
        <a:bodyPr/>
        <a:lstStyle/>
        <a:p>
          <a:endParaRPr lang="en-GB"/>
        </a:p>
      </dgm:t>
    </dgm:pt>
    <dgm:pt modelId="{B63D901A-D3CC-4C32-BB43-D8907AFB5273}" type="pres">
      <dgm:prSet presAssocID="{CCE1C0B0-DE76-4F28-93F7-6524373D5EF4}" presName="node" presStyleLbl="node1" presStyleIdx="9" presStyleCnt="11" custScaleX="114445" custScaleY="114445" custRadScaleRad="111676" custRadScaleInc="-13839">
        <dgm:presLayoutVars>
          <dgm:bulletEnabled val="1"/>
        </dgm:presLayoutVars>
      </dgm:prSet>
      <dgm:spPr/>
      <dgm:t>
        <a:bodyPr/>
        <a:lstStyle/>
        <a:p>
          <a:endParaRPr lang="en-GB"/>
        </a:p>
      </dgm:t>
    </dgm:pt>
    <dgm:pt modelId="{23DBB19A-08A9-404C-9A85-907E2DFCBF40}" type="pres">
      <dgm:prSet presAssocID="{295B469E-CAC4-48A0-ADC6-D65C51EAF43B}" presName="Name9" presStyleLbl="parChTrans1D2" presStyleIdx="10" presStyleCnt="11"/>
      <dgm:spPr/>
      <dgm:t>
        <a:bodyPr/>
        <a:lstStyle/>
        <a:p>
          <a:endParaRPr lang="en-GB"/>
        </a:p>
      </dgm:t>
    </dgm:pt>
    <dgm:pt modelId="{FE2B994C-3F60-4D7A-BA7A-AF7D18DD4163}" type="pres">
      <dgm:prSet presAssocID="{295B469E-CAC4-48A0-ADC6-D65C51EAF43B}" presName="connTx" presStyleLbl="parChTrans1D2" presStyleIdx="10" presStyleCnt="11"/>
      <dgm:spPr/>
      <dgm:t>
        <a:bodyPr/>
        <a:lstStyle/>
        <a:p>
          <a:endParaRPr lang="en-GB"/>
        </a:p>
      </dgm:t>
    </dgm:pt>
    <dgm:pt modelId="{2E3885CB-49A2-41CF-8BE0-0102112EC607}" type="pres">
      <dgm:prSet presAssocID="{EA6DA222-2801-4BDE-96FC-414C08C9BE4B}" presName="node" presStyleLbl="node1" presStyleIdx="10" presStyleCnt="11" custScaleX="114445" custScaleY="114445" custRadScaleRad="121409" custRadScaleInc="-35504">
        <dgm:presLayoutVars>
          <dgm:bulletEnabled val="1"/>
        </dgm:presLayoutVars>
      </dgm:prSet>
      <dgm:spPr/>
      <dgm:t>
        <a:bodyPr/>
        <a:lstStyle/>
        <a:p>
          <a:endParaRPr lang="en-GB"/>
        </a:p>
      </dgm:t>
    </dgm:pt>
  </dgm:ptLst>
  <dgm:cxnLst>
    <dgm:cxn modelId="{2CC686E0-A1D5-7945-A8CF-FCBF8318F799}" type="presOf" srcId="{8324FD19-721A-48E6-9B7F-C10C2826DCB1}" destId="{720E6570-9767-471F-815E-B4D0543DB38A}" srcOrd="0" destOrd="0" presId="urn:microsoft.com/office/officeart/2005/8/layout/radial1"/>
    <dgm:cxn modelId="{3DA5979E-F6E0-AB40-AD5E-C1C94A2B14CC}" type="presOf" srcId="{1DC898E1-3483-45BF-B469-9390DAD40BF2}" destId="{5CAC3CA5-4D4E-4CD5-B029-F343138D5FD6}" srcOrd="0" destOrd="0" presId="urn:microsoft.com/office/officeart/2005/8/layout/radial1"/>
    <dgm:cxn modelId="{5BF315F6-A8C8-CB40-9CB4-32E7504009F6}" type="presOf" srcId="{C5E0D87E-1CC1-4A3D-9881-1ED07C493769}" destId="{A532EF75-F26C-471F-ADFF-DDB83451C2E4}" srcOrd="1" destOrd="0" presId="urn:microsoft.com/office/officeart/2005/8/layout/radial1"/>
    <dgm:cxn modelId="{0D1907C3-262F-064C-838B-2DB00CADD94C}" type="presOf" srcId="{295B469E-CAC4-48A0-ADC6-D65C51EAF43B}" destId="{23DBB19A-08A9-404C-9A85-907E2DFCBF40}" srcOrd="0" destOrd="0" presId="urn:microsoft.com/office/officeart/2005/8/layout/radial1"/>
    <dgm:cxn modelId="{708B76E7-1C7E-FE44-A60E-6A4C16E0ECB0}" type="presOf" srcId="{4E0FB591-084E-44E4-982F-B3DB632290BD}" destId="{D9DC1811-6482-4882-BD97-6C1DF4FB7C5E}" srcOrd="0" destOrd="0" presId="urn:microsoft.com/office/officeart/2005/8/layout/radial1"/>
    <dgm:cxn modelId="{7370F9AF-D6F3-5F44-8AAC-E61BA9162A54}" type="presOf" srcId="{DFD433B9-07C6-4B21-B9C4-816FCBFA6608}" destId="{12060A79-2244-4244-AA48-F91B8FBCA874}" srcOrd="1" destOrd="0" presId="urn:microsoft.com/office/officeart/2005/8/layout/radial1"/>
    <dgm:cxn modelId="{3E39BDBB-DBF2-426D-9939-47E54CEBD191}" srcId="{8715AFC6-36CD-4620-973E-32392D175DAD}" destId="{2F3D5F60-995D-493A-AB8E-8211A1E937DB}" srcOrd="2" destOrd="0" parTransId="{729817D1-DDE8-49A6-89D2-945592EDE396}" sibTransId="{758E6241-CA54-490B-9C78-05E77CDDA755}"/>
    <dgm:cxn modelId="{70CBC78F-FAE6-4EAC-AE2D-8404B1883CA9}" srcId="{8715AFC6-36CD-4620-973E-32392D175DAD}" destId="{EA6DA222-2801-4BDE-96FC-414C08C9BE4B}" srcOrd="10" destOrd="0" parTransId="{295B469E-CAC4-48A0-ADC6-D65C51EAF43B}" sibTransId="{62D90F40-0E10-4163-ADCA-A0BF8F889187}"/>
    <dgm:cxn modelId="{E435FCBB-69D1-E94C-AA8B-91BE44C60D49}" type="presOf" srcId="{B54B3BDF-AD3C-4C1C-9126-E53081C4B6EE}" destId="{94D7B32E-51E5-469E-81C3-B09D2C7CCD65}" srcOrd="0" destOrd="0" presId="urn:microsoft.com/office/officeart/2005/8/layout/radial1"/>
    <dgm:cxn modelId="{496830BE-9BA7-9B4C-88F1-7193E5DA158E}" type="presOf" srcId="{2F3D5F60-995D-493A-AB8E-8211A1E937DB}" destId="{09E20101-E01D-44D7-A5E2-CBAFA2BAA369}" srcOrd="0" destOrd="0" presId="urn:microsoft.com/office/officeart/2005/8/layout/radial1"/>
    <dgm:cxn modelId="{B6572037-0DBB-9948-9EC0-F8F4FB764FA0}" type="presOf" srcId="{729817D1-DDE8-49A6-89D2-945592EDE396}" destId="{D2C82444-4781-471A-B305-6DC405DAD0AB}" srcOrd="1" destOrd="0" presId="urn:microsoft.com/office/officeart/2005/8/layout/radial1"/>
    <dgm:cxn modelId="{11CB5BCB-1BE9-4F41-9A6E-31F83B862D64}" type="presOf" srcId="{524186CD-B6C7-431D-81A8-A265F171B424}" destId="{D03D7B20-5052-4A55-A9CD-47AAF7D35EA4}" srcOrd="0" destOrd="0" presId="urn:microsoft.com/office/officeart/2005/8/layout/radial1"/>
    <dgm:cxn modelId="{C8383F75-376F-8346-9728-1475CBA29632}" type="presOf" srcId="{5F7567EC-E434-4278-9430-FFCD43F627BD}" destId="{8CC5B607-0528-4753-B71B-C47E55CDE24D}" srcOrd="1" destOrd="0" presId="urn:microsoft.com/office/officeart/2005/8/layout/radial1"/>
    <dgm:cxn modelId="{43A042DE-9B79-A34F-AF30-3A54EEF04D58}" type="presOf" srcId="{75C834B3-37A1-4BD1-BF07-2439FF971427}" destId="{87EBF4B6-5A60-49E3-BAE3-9569A8941223}" srcOrd="0" destOrd="0" presId="urn:microsoft.com/office/officeart/2005/8/layout/radial1"/>
    <dgm:cxn modelId="{C65CBA7C-062C-D141-AE99-A25A75C9013E}" type="presOf" srcId="{4892F491-B09A-45FD-BFEE-CEDFCF7D69CA}" destId="{A49E0152-2DD2-49A2-9CC5-612774D21184}" srcOrd="0" destOrd="0" presId="urn:microsoft.com/office/officeart/2005/8/layout/radial1"/>
    <dgm:cxn modelId="{A25C9B79-26FE-F544-9306-A34E5C5DD366}" type="presOf" srcId="{5C92E9D5-3F9A-48B7-AFFD-FD5BBAF7D360}" destId="{DB8F51CD-C538-4588-A588-A84B010586D4}" srcOrd="0" destOrd="0" presId="urn:microsoft.com/office/officeart/2005/8/layout/radial1"/>
    <dgm:cxn modelId="{9AAC473A-070D-A44A-AD65-1CE35B8EE251}" type="presOf" srcId="{8715AFC6-36CD-4620-973E-32392D175DAD}" destId="{8D5BE3AC-461A-4E9C-BBE1-0A9BF9DDA728}" srcOrd="0" destOrd="0" presId="urn:microsoft.com/office/officeart/2005/8/layout/radial1"/>
    <dgm:cxn modelId="{C20FDDA5-6920-451F-AAC5-BEBA74AEB85B}" srcId="{8715AFC6-36CD-4620-973E-32392D175DAD}" destId="{30B0427D-F77E-4EBB-9690-E3F339F718ED}" srcOrd="6" destOrd="0" parTransId="{B54B3BDF-AD3C-4C1C-9126-E53081C4B6EE}" sibTransId="{7A85F858-FEE5-482B-BB60-64B1A39EA05D}"/>
    <dgm:cxn modelId="{0A2B429D-7F94-3D43-9BCF-8F43AA39FA98}" type="presOf" srcId="{B77610A5-4DDC-4EEE-A8DE-B1AC8F25349C}" destId="{421FD191-AC28-4012-8BFC-AAD3D4C0C750}" srcOrd="0" destOrd="0" presId="urn:microsoft.com/office/officeart/2005/8/layout/radial1"/>
    <dgm:cxn modelId="{866C8899-A799-445D-AA91-65A9285DE251}" srcId="{8715AFC6-36CD-4620-973E-32392D175DAD}" destId="{CCE1C0B0-DE76-4F28-93F7-6524373D5EF4}" srcOrd="9" destOrd="0" parTransId="{8324FD19-721A-48E6-9B7F-C10C2826DCB1}" sibTransId="{CDA08381-9A02-453E-B988-6B8DDFBB64CD}"/>
    <dgm:cxn modelId="{10330F7C-313C-054A-B5C9-732AF1EF846F}" type="presOf" srcId="{8272ECC6-BC77-4D6B-8347-8F610F8237FF}" destId="{AFABF447-E48A-423B-B49F-6EA32EBB3358}" srcOrd="0" destOrd="0" presId="urn:microsoft.com/office/officeart/2005/8/layout/radial1"/>
    <dgm:cxn modelId="{C5AAFB8B-5E6B-7549-850D-60E33FAE8908}" type="presOf" srcId="{5E79D641-A8F3-465A-8585-9B054D204568}" destId="{F742DEE1-3A8E-4ACB-8223-B85092990354}" srcOrd="0" destOrd="0" presId="urn:microsoft.com/office/officeart/2005/8/layout/radial1"/>
    <dgm:cxn modelId="{3ED8DD85-5D0C-2445-A692-72EE7F6C8B9E}" type="presOf" srcId="{F7EF704C-7F0C-423B-91C3-C406E2F09E75}" destId="{3E6C9985-DBDD-4EED-8D41-8D7A934D85AD}" srcOrd="1" destOrd="0" presId="urn:microsoft.com/office/officeart/2005/8/layout/radial1"/>
    <dgm:cxn modelId="{0EA89AB2-11DB-804C-8B6B-E1CB5BE8C9CD}" type="presOf" srcId="{729817D1-DDE8-49A6-89D2-945592EDE396}" destId="{448BC795-2B71-4D53-89F4-C8C4F00A8740}" srcOrd="0" destOrd="0" presId="urn:microsoft.com/office/officeart/2005/8/layout/radial1"/>
    <dgm:cxn modelId="{5B817A3B-EF34-0749-B1E4-72A8A311C9E0}" type="presOf" srcId="{EA6DA222-2801-4BDE-96FC-414C08C9BE4B}" destId="{2E3885CB-49A2-41CF-8BE0-0102112EC607}" srcOrd="0" destOrd="0" presId="urn:microsoft.com/office/officeart/2005/8/layout/radial1"/>
    <dgm:cxn modelId="{C8AB892F-88CD-4081-AF1D-1AC5C71CAB92}" srcId="{8715AFC6-36CD-4620-973E-32392D175DAD}" destId="{524186CD-B6C7-431D-81A8-A265F171B424}" srcOrd="8" destOrd="0" parTransId="{B77610A5-4DDC-4EEE-A8DE-B1AC8F25349C}" sibTransId="{E366F979-1B1E-475A-8BB8-423F9BB0D2A6}"/>
    <dgm:cxn modelId="{1293B4DF-71D9-CC4D-9C35-45BC52AA1FB1}" type="presOf" srcId="{75C834B3-37A1-4BD1-BF07-2439FF971427}" destId="{A9BBBB1D-F357-4DFA-8799-2F40A9DBE6CF}" srcOrd="1" destOrd="0" presId="urn:microsoft.com/office/officeart/2005/8/layout/radial1"/>
    <dgm:cxn modelId="{A6C15010-FAC8-4C88-805F-CBA8C6230987}" srcId="{8715AFC6-36CD-4620-973E-32392D175DAD}" destId="{5E79D641-A8F3-465A-8585-9B054D204568}" srcOrd="1" destOrd="0" parTransId="{5F7567EC-E434-4278-9430-FFCD43F627BD}" sibTransId="{94916EAA-8A3B-4AED-9B45-6599268B9417}"/>
    <dgm:cxn modelId="{88463D53-ACB9-A445-84A4-DF27B47EAB9B}" type="presOf" srcId="{B77610A5-4DDC-4EEE-A8DE-B1AC8F25349C}" destId="{E8C2D3D2-ED36-4F0D-8D48-2D57758E38D2}" srcOrd="1" destOrd="0" presId="urn:microsoft.com/office/officeart/2005/8/layout/radial1"/>
    <dgm:cxn modelId="{80667E6B-2A79-2540-A951-7E3A2C65CA43}" type="presOf" srcId="{D03877C3-1884-4EF4-85EB-8BD069228909}" destId="{9C0566EF-5437-4189-A58F-D7ED4475F7E6}" srcOrd="0" destOrd="0" presId="urn:microsoft.com/office/officeart/2005/8/layout/radial1"/>
    <dgm:cxn modelId="{BDB98E20-9A08-3D4E-AC30-4AEBB28F46AE}" type="presOf" srcId="{30B0427D-F77E-4EBB-9690-E3F339F718ED}" destId="{4725C341-6B0C-4ABF-99AD-5931983A12A4}" srcOrd="0" destOrd="0" presId="urn:microsoft.com/office/officeart/2005/8/layout/radial1"/>
    <dgm:cxn modelId="{2ACCC34D-42FC-1A49-91E1-FC83FC58BAD6}" type="presOf" srcId="{172E6AE5-0134-4779-8165-EFF5EB52F991}" destId="{C1BA877E-160B-49D7-ACE8-9733322D575C}" srcOrd="0" destOrd="0" presId="urn:microsoft.com/office/officeart/2005/8/layout/radial1"/>
    <dgm:cxn modelId="{C380DB8D-1B6A-4BFD-A275-DF48520A7820}" srcId="{8715AFC6-36CD-4620-973E-32392D175DAD}" destId="{D03877C3-1884-4EF4-85EB-8BD069228909}" srcOrd="3" destOrd="0" parTransId="{75C834B3-37A1-4BD1-BF07-2439FF971427}" sibTransId="{982B13C8-8BB8-4C27-A524-A66EE8D3F6D7}"/>
    <dgm:cxn modelId="{1A548F70-1C62-3840-9702-AC1EFD7C7F52}" type="presOf" srcId="{8324FD19-721A-48E6-9B7F-C10C2826DCB1}" destId="{F71B67E4-A572-48AD-8A92-C56BFE8B1B0E}" srcOrd="1" destOrd="0" presId="urn:microsoft.com/office/officeart/2005/8/layout/radial1"/>
    <dgm:cxn modelId="{2DEA5D6D-69AB-4ED6-B535-7693D67DFE6A}" srcId="{8715AFC6-36CD-4620-973E-32392D175DAD}" destId="{1DC898E1-3483-45BF-B469-9390DAD40BF2}" srcOrd="4" destOrd="0" parTransId="{F7EF704C-7F0C-423B-91C3-C406E2F09E75}" sibTransId="{1BA15873-F536-450F-B037-319CE9AD15EE}"/>
    <dgm:cxn modelId="{87D27809-C620-5B4F-BCFB-66266853B06C}" type="presOf" srcId="{DFD433B9-07C6-4B21-B9C4-816FCBFA6608}" destId="{0401F99C-04ED-41B4-8658-7B8E1CC84941}" srcOrd="0" destOrd="0" presId="urn:microsoft.com/office/officeart/2005/8/layout/radial1"/>
    <dgm:cxn modelId="{128F952C-39A9-6A44-A706-2B15EE5924ED}" type="presOf" srcId="{B54B3BDF-AD3C-4C1C-9126-E53081C4B6EE}" destId="{3E22750F-2164-4CC6-96AD-91A0A3D037DD}" srcOrd="1" destOrd="0" presId="urn:microsoft.com/office/officeart/2005/8/layout/radial1"/>
    <dgm:cxn modelId="{7414494E-B782-49ED-A909-CEF92AE8B474}" srcId="{8715AFC6-36CD-4620-973E-32392D175DAD}" destId="{4E0FB591-084E-44E4-982F-B3DB632290BD}" srcOrd="5" destOrd="0" parTransId="{DFD433B9-07C6-4B21-B9C4-816FCBFA6608}" sibTransId="{381D4F15-E8C6-441C-9727-40562D2BF115}"/>
    <dgm:cxn modelId="{EF86872F-CCCE-4D23-9EE6-68501BF6D0F3}" srcId="{8715AFC6-36CD-4620-973E-32392D175DAD}" destId="{8272ECC6-BC77-4D6B-8347-8F610F8237FF}" srcOrd="0" destOrd="0" parTransId="{5C92E9D5-3F9A-48B7-AFFD-FD5BBAF7D360}" sibTransId="{A6864BEE-75DD-42C4-A3AB-ECD657D3DED4}"/>
    <dgm:cxn modelId="{B7DF98A6-02F6-2C4A-A1AB-53D902D7BC9B}" type="presOf" srcId="{5F7567EC-E434-4278-9430-FFCD43F627BD}" destId="{6D54B6E2-7739-424F-AD0F-5C0CCB7D7C11}" srcOrd="0" destOrd="0" presId="urn:microsoft.com/office/officeart/2005/8/layout/radial1"/>
    <dgm:cxn modelId="{658C310A-B2E9-4BE2-A652-B915C043CCB5}" srcId="{4892F491-B09A-45FD-BFEE-CEDFCF7D69CA}" destId="{8715AFC6-36CD-4620-973E-32392D175DAD}" srcOrd="0" destOrd="0" parTransId="{DB7A71A3-DDBD-48EF-996D-BC3BE3DCD33A}" sibTransId="{3CB9D06F-3ADF-4737-B446-9C0401E1CD74}"/>
    <dgm:cxn modelId="{4ADAC36A-1538-4E79-91A1-63FF6812AE90}" srcId="{8715AFC6-36CD-4620-973E-32392D175DAD}" destId="{172E6AE5-0134-4779-8165-EFF5EB52F991}" srcOrd="7" destOrd="0" parTransId="{C5E0D87E-1CC1-4A3D-9881-1ED07C493769}" sibTransId="{2E30D3CB-6DD1-4196-9D7D-556003FAD13E}"/>
    <dgm:cxn modelId="{27123160-FE24-C04A-AF81-89B94813AD3B}" type="presOf" srcId="{295B469E-CAC4-48A0-ADC6-D65C51EAF43B}" destId="{FE2B994C-3F60-4D7A-BA7A-AF7D18DD4163}" srcOrd="1" destOrd="0" presId="urn:microsoft.com/office/officeart/2005/8/layout/radial1"/>
    <dgm:cxn modelId="{81718AC1-F9D3-8545-9E2A-6DACB030436E}" type="presOf" srcId="{5C92E9D5-3F9A-48B7-AFFD-FD5BBAF7D360}" destId="{CD16E292-EBF1-4852-8449-B8A883995D41}" srcOrd="1" destOrd="0" presId="urn:microsoft.com/office/officeart/2005/8/layout/radial1"/>
    <dgm:cxn modelId="{E157E65C-531F-4C46-9176-129A842ADFFE}" type="presOf" srcId="{C5E0D87E-1CC1-4A3D-9881-1ED07C493769}" destId="{3868F5E0-3D5A-4E7C-91D4-012296AD59B3}" srcOrd="0" destOrd="0" presId="urn:microsoft.com/office/officeart/2005/8/layout/radial1"/>
    <dgm:cxn modelId="{942A446A-8146-A24F-85C1-AABB653CED81}" type="presOf" srcId="{F7EF704C-7F0C-423B-91C3-C406E2F09E75}" destId="{C7B946FE-59D8-4D12-8C09-BC0537958DAE}" srcOrd="0" destOrd="0" presId="urn:microsoft.com/office/officeart/2005/8/layout/radial1"/>
    <dgm:cxn modelId="{069EE0C1-EB9C-234C-8F46-3E71F5B9FA08}" type="presOf" srcId="{CCE1C0B0-DE76-4F28-93F7-6524373D5EF4}" destId="{B63D901A-D3CC-4C32-BB43-D8907AFB5273}" srcOrd="0" destOrd="0" presId="urn:microsoft.com/office/officeart/2005/8/layout/radial1"/>
    <dgm:cxn modelId="{B7CB9B16-B9F9-F443-9465-77D38715972A}" type="presParOf" srcId="{A49E0152-2DD2-49A2-9CC5-612774D21184}" destId="{8D5BE3AC-461A-4E9C-BBE1-0A9BF9DDA728}" srcOrd="0" destOrd="0" presId="urn:microsoft.com/office/officeart/2005/8/layout/radial1"/>
    <dgm:cxn modelId="{58D2A8E6-B8E9-E74F-90DC-D28019F30554}" type="presParOf" srcId="{A49E0152-2DD2-49A2-9CC5-612774D21184}" destId="{DB8F51CD-C538-4588-A588-A84B010586D4}" srcOrd="1" destOrd="0" presId="urn:microsoft.com/office/officeart/2005/8/layout/radial1"/>
    <dgm:cxn modelId="{C8DB1A02-AE0A-0D4B-A8BA-974AC6195A49}" type="presParOf" srcId="{DB8F51CD-C538-4588-A588-A84B010586D4}" destId="{CD16E292-EBF1-4852-8449-B8A883995D41}" srcOrd="0" destOrd="0" presId="urn:microsoft.com/office/officeart/2005/8/layout/radial1"/>
    <dgm:cxn modelId="{B5E919F9-B858-9448-BF9A-8CCA3B385E12}" type="presParOf" srcId="{A49E0152-2DD2-49A2-9CC5-612774D21184}" destId="{AFABF447-E48A-423B-B49F-6EA32EBB3358}" srcOrd="2" destOrd="0" presId="urn:microsoft.com/office/officeart/2005/8/layout/radial1"/>
    <dgm:cxn modelId="{2E6B13D5-5D60-C94D-B61B-8A6195E79A47}" type="presParOf" srcId="{A49E0152-2DD2-49A2-9CC5-612774D21184}" destId="{6D54B6E2-7739-424F-AD0F-5C0CCB7D7C11}" srcOrd="3" destOrd="0" presId="urn:microsoft.com/office/officeart/2005/8/layout/radial1"/>
    <dgm:cxn modelId="{4A5FF253-0B43-6E4A-A6B3-4BB069B9991B}" type="presParOf" srcId="{6D54B6E2-7739-424F-AD0F-5C0CCB7D7C11}" destId="{8CC5B607-0528-4753-B71B-C47E55CDE24D}" srcOrd="0" destOrd="0" presId="urn:microsoft.com/office/officeart/2005/8/layout/radial1"/>
    <dgm:cxn modelId="{7DB59A05-B040-7247-AD0B-028D1FEF5C9D}" type="presParOf" srcId="{A49E0152-2DD2-49A2-9CC5-612774D21184}" destId="{F742DEE1-3A8E-4ACB-8223-B85092990354}" srcOrd="4" destOrd="0" presId="urn:microsoft.com/office/officeart/2005/8/layout/radial1"/>
    <dgm:cxn modelId="{BE2B8A17-459C-DB46-B843-08FE550D3A26}" type="presParOf" srcId="{A49E0152-2DD2-49A2-9CC5-612774D21184}" destId="{448BC795-2B71-4D53-89F4-C8C4F00A8740}" srcOrd="5" destOrd="0" presId="urn:microsoft.com/office/officeart/2005/8/layout/radial1"/>
    <dgm:cxn modelId="{7091CDD6-F006-5347-BB25-1A5845AA13F3}" type="presParOf" srcId="{448BC795-2B71-4D53-89F4-C8C4F00A8740}" destId="{D2C82444-4781-471A-B305-6DC405DAD0AB}" srcOrd="0" destOrd="0" presId="urn:microsoft.com/office/officeart/2005/8/layout/radial1"/>
    <dgm:cxn modelId="{657A377C-6778-9946-BBE1-01C02D219EF7}" type="presParOf" srcId="{A49E0152-2DD2-49A2-9CC5-612774D21184}" destId="{09E20101-E01D-44D7-A5E2-CBAFA2BAA369}" srcOrd="6" destOrd="0" presId="urn:microsoft.com/office/officeart/2005/8/layout/radial1"/>
    <dgm:cxn modelId="{1D248DDD-2237-B345-992B-35417E9722E1}" type="presParOf" srcId="{A49E0152-2DD2-49A2-9CC5-612774D21184}" destId="{87EBF4B6-5A60-49E3-BAE3-9569A8941223}" srcOrd="7" destOrd="0" presId="urn:microsoft.com/office/officeart/2005/8/layout/radial1"/>
    <dgm:cxn modelId="{9C437DB2-282F-B24F-9780-EAE0B57886CC}" type="presParOf" srcId="{87EBF4B6-5A60-49E3-BAE3-9569A8941223}" destId="{A9BBBB1D-F357-4DFA-8799-2F40A9DBE6CF}" srcOrd="0" destOrd="0" presId="urn:microsoft.com/office/officeart/2005/8/layout/radial1"/>
    <dgm:cxn modelId="{99F480A8-1646-3948-9C7B-9C53900DB3B9}" type="presParOf" srcId="{A49E0152-2DD2-49A2-9CC5-612774D21184}" destId="{9C0566EF-5437-4189-A58F-D7ED4475F7E6}" srcOrd="8" destOrd="0" presId="urn:microsoft.com/office/officeart/2005/8/layout/radial1"/>
    <dgm:cxn modelId="{8401252D-00BC-9340-9E20-38B680EBD091}" type="presParOf" srcId="{A49E0152-2DD2-49A2-9CC5-612774D21184}" destId="{C7B946FE-59D8-4D12-8C09-BC0537958DAE}" srcOrd="9" destOrd="0" presId="urn:microsoft.com/office/officeart/2005/8/layout/radial1"/>
    <dgm:cxn modelId="{CB42DC38-3C8B-B24F-B858-55E62BACFC9D}" type="presParOf" srcId="{C7B946FE-59D8-4D12-8C09-BC0537958DAE}" destId="{3E6C9985-DBDD-4EED-8D41-8D7A934D85AD}" srcOrd="0" destOrd="0" presId="urn:microsoft.com/office/officeart/2005/8/layout/radial1"/>
    <dgm:cxn modelId="{DA30B052-9001-6F49-BC9C-700448DA7A4C}" type="presParOf" srcId="{A49E0152-2DD2-49A2-9CC5-612774D21184}" destId="{5CAC3CA5-4D4E-4CD5-B029-F343138D5FD6}" srcOrd="10" destOrd="0" presId="urn:microsoft.com/office/officeart/2005/8/layout/radial1"/>
    <dgm:cxn modelId="{09020805-9638-5F4E-98A7-273214887EC5}" type="presParOf" srcId="{A49E0152-2DD2-49A2-9CC5-612774D21184}" destId="{0401F99C-04ED-41B4-8658-7B8E1CC84941}" srcOrd="11" destOrd="0" presId="urn:microsoft.com/office/officeart/2005/8/layout/radial1"/>
    <dgm:cxn modelId="{359630D8-E499-5E4A-AF4F-A21700D60961}" type="presParOf" srcId="{0401F99C-04ED-41B4-8658-7B8E1CC84941}" destId="{12060A79-2244-4244-AA48-F91B8FBCA874}" srcOrd="0" destOrd="0" presId="urn:microsoft.com/office/officeart/2005/8/layout/radial1"/>
    <dgm:cxn modelId="{ADC510A1-2B4A-0D40-A4D5-5682DA509D15}" type="presParOf" srcId="{A49E0152-2DD2-49A2-9CC5-612774D21184}" destId="{D9DC1811-6482-4882-BD97-6C1DF4FB7C5E}" srcOrd="12" destOrd="0" presId="urn:microsoft.com/office/officeart/2005/8/layout/radial1"/>
    <dgm:cxn modelId="{CC32FB88-0D5A-CC4D-9D8D-39B1DAF03DF0}" type="presParOf" srcId="{A49E0152-2DD2-49A2-9CC5-612774D21184}" destId="{94D7B32E-51E5-469E-81C3-B09D2C7CCD65}" srcOrd="13" destOrd="0" presId="urn:microsoft.com/office/officeart/2005/8/layout/radial1"/>
    <dgm:cxn modelId="{938FDD81-E279-D641-8999-7E8549FED3A9}" type="presParOf" srcId="{94D7B32E-51E5-469E-81C3-B09D2C7CCD65}" destId="{3E22750F-2164-4CC6-96AD-91A0A3D037DD}" srcOrd="0" destOrd="0" presId="urn:microsoft.com/office/officeart/2005/8/layout/radial1"/>
    <dgm:cxn modelId="{EB8686CB-220E-1A4C-8D59-1DC9D3FC4C4E}" type="presParOf" srcId="{A49E0152-2DD2-49A2-9CC5-612774D21184}" destId="{4725C341-6B0C-4ABF-99AD-5931983A12A4}" srcOrd="14" destOrd="0" presId="urn:microsoft.com/office/officeart/2005/8/layout/radial1"/>
    <dgm:cxn modelId="{6E499C4A-6E90-8D49-931E-D4957D9FC3D5}" type="presParOf" srcId="{A49E0152-2DD2-49A2-9CC5-612774D21184}" destId="{3868F5E0-3D5A-4E7C-91D4-012296AD59B3}" srcOrd="15" destOrd="0" presId="urn:microsoft.com/office/officeart/2005/8/layout/radial1"/>
    <dgm:cxn modelId="{9BEA4B35-B6B9-3044-94F1-050649616A1F}" type="presParOf" srcId="{3868F5E0-3D5A-4E7C-91D4-012296AD59B3}" destId="{A532EF75-F26C-471F-ADFF-DDB83451C2E4}" srcOrd="0" destOrd="0" presId="urn:microsoft.com/office/officeart/2005/8/layout/radial1"/>
    <dgm:cxn modelId="{35219497-63BF-3E46-8354-618D1EAFDAF1}" type="presParOf" srcId="{A49E0152-2DD2-49A2-9CC5-612774D21184}" destId="{C1BA877E-160B-49D7-ACE8-9733322D575C}" srcOrd="16" destOrd="0" presId="urn:microsoft.com/office/officeart/2005/8/layout/radial1"/>
    <dgm:cxn modelId="{A5E9A16C-AC8D-3B4C-8FED-6B73777EF30F}" type="presParOf" srcId="{A49E0152-2DD2-49A2-9CC5-612774D21184}" destId="{421FD191-AC28-4012-8BFC-AAD3D4C0C750}" srcOrd="17" destOrd="0" presId="urn:microsoft.com/office/officeart/2005/8/layout/radial1"/>
    <dgm:cxn modelId="{BB947363-C074-2343-A197-CD3CE15D3E8A}" type="presParOf" srcId="{421FD191-AC28-4012-8BFC-AAD3D4C0C750}" destId="{E8C2D3D2-ED36-4F0D-8D48-2D57758E38D2}" srcOrd="0" destOrd="0" presId="urn:microsoft.com/office/officeart/2005/8/layout/radial1"/>
    <dgm:cxn modelId="{371557E1-FEA1-C748-AEE1-58AE1CD1E921}" type="presParOf" srcId="{A49E0152-2DD2-49A2-9CC5-612774D21184}" destId="{D03D7B20-5052-4A55-A9CD-47AAF7D35EA4}" srcOrd="18" destOrd="0" presId="urn:microsoft.com/office/officeart/2005/8/layout/radial1"/>
    <dgm:cxn modelId="{91D4F8D9-0DE2-5A46-9BCB-A13D7163FFFE}" type="presParOf" srcId="{A49E0152-2DD2-49A2-9CC5-612774D21184}" destId="{720E6570-9767-471F-815E-B4D0543DB38A}" srcOrd="19" destOrd="0" presId="urn:microsoft.com/office/officeart/2005/8/layout/radial1"/>
    <dgm:cxn modelId="{6BD3EE19-4963-EE44-A467-C90A939118CA}" type="presParOf" srcId="{720E6570-9767-471F-815E-B4D0543DB38A}" destId="{F71B67E4-A572-48AD-8A92-C56BFE8B1B0E}" srcOrd="0" destOrd="0" presId="urn:microsoft.com/office/officeart/2005/8/layout/radial1"/>
    <dgm:cxn modelId="{ED2F9082-067E-8B43-8EEF-1CF9E00190CB}" type="presParOf" srcId="{A49E0152-2DD2-49A2-9CC5-612774D21184}" destId="{B63D901A-D3CC-4C32-BB43-D8907AFB5273}" srcOrd="20" destOrd="0" presId="urn:microsoft.com/office/officeart/2005/8/layout/radial1"/>
    <dgm:cxn modelId="{E4CE0352-1FC6-3640-89A7-40EAA88E3A12}" type="presParOf" srcId="{A49E0152-2DD2-49A2-9CC5-612774D21184}" destId="{23DBB19A-08A9-404C-9A85-907E2DFCBF40}" srcOrd="21" destOrd="0" presId="urn:microsoft.com/office/officeart/2005/8/layout/radial1"/>
    <dgm:cxn modelId="{186EDD5B-672C-D442-92C3-AC56295C5FC4}" type="presParOf" srcId="{23DBB19A-08A9-404C-9A85-907E2DFCBF40}" destId="{FE2B994C-3F60-4D7A-BA7A-AF7D18DD4163}" srcOrd="0" destOrd="0" presId="urn:microsoft.com/office/officeart/2005/8/layout/radial1"/>
    <dgm:cxn modelId="{BB10B17A-6EB1-C94F-BBC2-E6F79B5CD2B9}" type="presParOf" srcId="{A49E0152-2DD2-49A2-9CC5-612774D21184}" destId="{2E3885CB-49A2-41CF-8BE0-0102112EC607}" srcOrd="22" destOrd="0" presId="urn:microsoft.com/office/officeart/2005/8/layout/radial1"/>
  </dgm:cxnLst>
  <dgm:bg/>
  <dgm:whole>
    <a:ln w="9525" cap="flat" cmpd="sng" algn="ctr">
      <a:noFill/>
      <a:prstDash val="dash"/>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841F0-0C2C-415A-AB92-65B3F889A5EF}">
      <dsp:nvSpPr>
        <dsp:cNvPr id="0" name=""/>
        <dsp:cNvSpPr/>
      </dsp:nvSpPr>
      <dsp:spPr>
        <a:xfrm>
          <a:off x="3459972" y="2260617"/>
          <a:ext cx="1814760" cy="181476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GB" sz="3700" kern="1200" dirty="0" smtClean="0">
              <a:latin typeface="Arial Narrow" pitchFamily="34" charset="0"/>
            </a:rPr>
            <a:t>Rapid spread</a:t>
          </a:r>
          <a:endParaRPr lang="en-GB" sz="3700" kern="1200" dirty="0">
            <a:latin typeface="Arial Narrow" pitchFamily="34" charset="0"/>
          </a:endParaRPr>
        </a:p>
      </dsp:txBody>
      <dsp:txXfrm>
        <a:off x="3725737" y="2526382"/>
        <a:ext cx="1283230" cy="1283230"/>
      </dsp:txXfrm>
    </dsp:sp>
    <dsp:sp modelId="{A61E8F51-48C4-48F8-BDFF-02D0C55F264B}">
      <dsp:nvSpPr>
        <dsp:cNvPr id="0" name=""/>
        <dsp:cNvSpPr/>
      </dsp:nvSpPr>
      <dsp:spPr>
        <a:xfrm rot="5400000">
          <a:off x="4232351" y="1728853"/>
          <a:ext cx="270003" cy="56937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GB" sz="2600" kern="1200">
            <a:latin typeface="Arial Narrow" pitchFamily="34" charset="0"/>
          </a:endParaRPr>
        </a:p>
      </dsp:txBody>
      <dsp:txXfrm>
        <a:off x="4272852" y="1802227"/>
        <a:ext cx="189002" cy="341622"/>
      </dsp:txXfrm>
    </dsp:sp>
    <dsp:sp modelId="{DE5D8C6D-10C7-4D16-9E78-9CBC436C480A}">
      <dsp:nvSpPr>
        <dsp:cNvPr id="0" name=""/>
        <dsp:cNvSpPr/>
      </dsp:nvSpPr>
      <dsp:spPr>
        <a:xfrm>
          <a:off x="3439614" y="-104299"/>
          <a:ext cx="1855476" cy="185547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GB" sz="2600" kern="1200" dirty="0" err="1" smtClean="0">
              <a:latin typeface="Arial Narrow" pitchFamily="34" charset="0"/>
            </a:rPr>
            <a:t>Clonal</a:t>
          </a:r>
          <a:r>
            <a:rPr lang="en-GB" sz="2600" kern="1200" dirty="0" smtClean="0">
              <a:latin typeface="Arial Narrow" pitchFamily="34" charset="0"/>
            </a:rPr>
            <a:t> expansion</a:t>
          </a:r>
          <a:endParaRPr lang="en-GB" sz="2600" kern="1200" dirty="0">
            <a:latin typeface="Arial Narrow" pitchFamily="34" charset="0"/>
          </a:endParaRPr>
        </a:p>
      </dsp:txBody>
      <dsp:txXfrm>
        <a:off x="3711342" y="167429"/>
        <a:ext cx="1312020" cy="1312020"/>
      </dsp:txXfrm>
    </dsp:sp>
    <dsp:sp modelId="{3B14EC59-4F7C-4F23-B926-A426B6FDE079}">
      <dsp:nvSpPr>
        <dsp:cNvPr id="0" name=""/>
        <dsp:cNvSpPr/>
      </dsp:nvSpPr>
      <dsp:spPr>
        <a:xfrm rot="13068742">
          <a:off x="5231909" y="3460178"/>
          <a:ext cx="269209" cy="56937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GB" sz="2600" kern="1200">
            <a:latin typeface="Arial Narrow" pitchFamily="34" charset="0"/>
          </a:endParaRPr>
        </a:p>
      </dsp:txBody>
      <dsp:txXfrm>
        <a:off x="5304193" y="3598809"/>
        <a:ext cx="188446" cy="341622"/>
      </dsp:txXfrm>
    </dsp:sp>
    <dsp:sp modelId="{E124437D-1D4A-450B-A96C-2DB5B8C07FDC}">
      <dsp:nvSpPr>
        <dsp:cNvPr id="0" name=""/>
        <dsp:cNvSpPr/>
      </dsp:nvSpPr>
      <dsp:spPr>
        <a:xfrm>
          <a:off x="5468563" y="3411040"/>
          <a:ext cx="1858474" cy="1858474"/>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GB" sz="2600" kern="1200" dirty="0" smtClean="0">
              <a:latin typeface="Arial Narrow" pitchFamily="34" charset="0"/>
            </a:rPr>
            <a:t>GI carriage</a:t>
          </a:r>
          <a:endParaRPr lang="en-GB" sz="2600" kern="1200" dirty="0">
            <a:latin typeface="Arial Narrow" pitchFamily="34" charset="0"/>
          </a:endParaRPr>
        </a:p>
      </dsp:txBody>
      <dsp:txXfrm>
        <a:off x="5740730" y="3683207"/>
        <a:ext cx="1314140" cy="1314140"/>
      </dsp:txXfrm>
    </dsp:sp>
    <dsp:sp modelId="{A98F29DD-4A04-487F-9E0B-EB826DCBEC3D}">
      <dsp:nvSpPr>
        <dsp:cNvPr id="0" name=""/>
        <dsp:cNvSpPr/>
      </dsp:nvSpPr>
      <dsp:spPr>
        <a:xfrm rot="19847534">
          <a:off x="3254201" y="3452881"/>
          <a:ext cx="253260" cy="56937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GB" sz="2600" kern="1200">
            <a:latin typeface="Arial Narrow" pitchFamily="34" charset="0"/>
          </a:endParaRPr>
        </a:p>
      </dsp:txBody>
      <dsp:txXfrm rot="10800000">
        <a:off x="3259031" y="3585293"/>
        <a:ext cx="177282" cy="341622"/>
      </dsp:txXfrm>
    </dsp:sp>
    <dsp:sp modelId="{2C350BD0-8C51-4826-A99A-CDEF12055937}">
      <dsp:nvSpPr>
        <dsp:cNvPr id="0" name=""/>
        <dsp:cNvSpPr/>
      </dsp:nvSpPr>
      <dsp:spPr>
        <a:xfrm>
          <a:off x="1377574" y="3380947"/>
          <a:ext cx="1918660" cy="191866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GB" sz="2600" kern="1200" dirty="0" smtClean="0">
              <a:latin typeface="Arial Narrow" pitchFamily="34" charset="0"/>
            </a:rPr>
            <a:t>Horizontal gene transfer</a:t>
          </a:r>
          <a:endParaRPr lang="en-GB" sz="2600" kern="1200" dirty="0">
            <a:latin typeface="Arial Narrow" pitchFamily="34" charset="0"/>
          </a:endParaRPr>
        </a:p>
      </dsp:txBody>
      <dsp:txXfrm>
        <a:off x="1658555" y="3661928"/>
        <a:ext cx="1356698" cy="13566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BE3AC-461A-4E9C-BBE1-0A9BF9DDA728}">
      <dsp:nvSpPr>
        <dsp:cNvPr id="0" name=""/>
        <dsp:cNvSpPr/>
      </dsp:nvSpPr>
      <dsp:spPr>
        <a:xfrm>
          <a:off x="2966515" y="2555953"/>
          <a:ext cx="1253799" cy="1258098"/>
        </a:xfrm>
        <a:prstGeom prst="ellipse">
          <a:avLst/>
        </a:prstGeom>
        <a:solidFill>
          <a:schemeClr val="accent3">
            <a:lumMod val="5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latin typeface="Arial" pitchFamily="34" charset="0"/>
              <a:ea typeface="Verdana" pitchFamily="34" charset="0"/>
              <a:cs typeface="Arial" pitchFamily="34" charset="0"/>
            </a:rPr>
            <a:t>MDR-GNB Toolbox</a:t>
          </a:r>
          <a:endParaRPr lang="en-GB" sz="1600" b="1" kern="1200" dirty="0">
            <a:latin typeface="Arial" pitchFamily="34" charset="0"/>
            <a:ea typeface="Verdana" pitchFamily="34" charset="0"/>
            <a:cs typeface="Arial" pitchFamily="34" charset="0"/>
          </a:endParaRPr>
        </a:p>
      </dsp:txBody>
      <dsp:txXfrm>
        <a:off x="3150130" y="2740197"/>
        <a:ext cx="886569" cy="889610"/>
      </dsp:txXfrm>
    </dsp:sp>
    <dsp:sp modelId="{DB8F51CD-C538-4588-A588-A84B010586D4}">
      <dsp:nvSpPr>
        <dsp:cNvPr id="0" name=""/>
        <dsp:cNvSpPr/>
      </dsp:nvSpPr>
      <dsp:spPr>
        <a:xfrm rot="16716625">
          <a:off x="3128926" y="1901698"/>
          <a:ext cx="1314052" cy="23545"/>
        </a:xfrm>
        <a:custGeom>
          <a:avLst/>
          <a:gdLst/>
          <a:ahLst/>
          <a:cxnLst/>
          <a:rect l="0" t="0" r="0" b="0"/>
          <a:pathLst>
            <a:path>
              <a:moveTo>
                <a:pt x="0" y="11772"/>
              </a:moveTo>
              <a:lnTo>
                <a:pt x="1314052"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a:off x="3753101" y="1880619"/>
        <a:ext cx="65702" cy="65702"/>
      </dsp:txXfrm>
    </dsp:sp>
    <dsp:sp modelId="{AFABF447-E48A-423B-B49F-6EA32EBB3358}">
      <dsp:nvSpPr>
        <dsp:cNvPr id="0" name=""/>
        <dsp:cNvSpPr/>
      </dsp:nvSpPr>
      <dsp:spPr>
        <a:xfrm>
          <a:off x="3336696" y="-16984"/>
          <a:ext cx="1288093" cy="1288093"/>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Hand hygiene</a:t>
          </a:r>
          <a:endParaRPr lang="en-GB" sz="1200" kern="1200" dirty="0">
            <a:latin typeface="Arial" pitchFamily="34" charset="0"/>
            <a:ea typeface="Verdana" pitchFamily="34" charset="0"/>
            <a:cs typeface="Arial" pitchFamily="34" charset="0"/>
          </a:endParaRPr>
        </a:p>
      </dsp:txBody>
      <dsp:txXfrm>
        <a:off x="3525333" y="171653"/>
        <a:ext cx="910819" cy="910819"/>
      </dsp:txXfrm>
    </dsp:sp>
    <dsp:sp modelId="{6D54B6E2-7739-424F-AD0F-5C0CCB7D7C11}">
      <dsp:nvSpPr>
        <dsp:cNvPr id="0" name=""/>
        <dsp:cNvSpPr/>
      </dsp:nvSpPr>
      <dsp:spPr>
        <a:xfrm rot="18918134">
          <a:off x="3879002" y="2340462"/>
          <a:ext cx="1112026" cy="23545"/>
        </a:xfrm>
        <a:custGeom>
          <a:avLst/>
          <a:gdLst/>
          <a:ahLst/>
          <a:cxnLst/>
          <a:rect l="0" t="0" r="0" b="0"/>
          <a:pathLst>
            <a:path>
              <a:moveTo>
                <a:pt x="0" y="11772"/>
              </a:moveTo>
              <a:lnTo>
                <a:pt x="1112026"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a:off x="4407214" y="2324434"/>
        <a:ext cx="55601" cy="55601"/>
      </dsp:txXfrm>
    </dsp:sp>
    <dsp:sp modelId="{F742DEE1-3A8E-4ACB-8223-B85092990354}">
      <dsp:nvSpPr>
        <dsp:cNvPr id="0" name=""/>
        <dsp:cNvSpPr/>
      </dsp:nvSpPr>
      <dsp:spPr>
        <a:xfrm>
          <a:off x="4644003" y="864105"/>
          <a:ext cx="1288093" cy="1288093"/>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Cleaning / disinfection</a:t>
          </a:r>
          <a:endParaRPr lang="en-GB" sz="1200" kern="1200" dirty="0">
            <a:latin typeface="Arial" pitchFamily="34" charset="0"/>
            <a:ea typeface="Verdana" pitchFamily="34" charset="0"/>
            <a:cs typeface="Arial" pitchFamily="34" charset="0"/>
          </a:endParaRPr>
        </a:p>
      </dsp:txBody>
      <dsp:txXfrm>
        <a:off x="4832640" y="1052742"/>
        <a:ext cx="910819" cy="910819"/>
      </dsp:txXfrm>
    </dsp:sp>
    <dsp:sp modelId="{448BC795-2B71-4D53-89F4-C8C4F00A8740}">
      <dsp:nvSpPr>
        <dsp:cNvPr id="0" name=""/>
        <dsp:cNvSpPr/>
      </dsp:nvSpPr>
      <dsp:spPr>
        <a:xfrm rot="20107388">
          <a:off x="4020658" y="2266321"/>
          <a:ext cx="3057184" cy="23545"/>
        </a:xfrm>
        <a:custGeom>
          <a:avLst/>
          <a:gdLst/>
          <a:ahLst/>
          <a:cxnLst/>
          <a:rect l="0" t="0" r="0" b="0"/>
          <a:pathLst>
            <a:path>
              <a:moveTo>
                <a:pt x="0" y="11772"/>
              </a:moveTo>
              <a:lnTo>
                <a:pt x="3057184"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kern="1200"/>
        </a:p>
      </dsp:txBody>
      <dsp:txXfrm>
        <a:off x="5472821" y="2201664"/>
        <a:ext cx="152859" cy="152859"/>
      </dsp:txXfrm>
    </dsp:sp>
    <dsp:sp modelId="{09E20101-E01D-44D7-A5E2-CBAFA2BAA369}">
      <dsp:nvSpPr>
        <dsp:cNvPr id="0" name=""/>
        <dsp:cNvSpPr/>
      </dsp:nvSpPr>
      <dsp:spPr>
        <a:xfrm>
          <a:off x="6876252" y="720084"/>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HCW screening</a:t>
          </a:r>
          <a:endParaRPr lang="en-GB" sz="1200" kern="1200" dirty="0">
            <a:latin typeface="Arial" pitchFamily="34" charset="0"/>
            <a:ea typeface="Verdana" pitchFamily="34" charset="0"/>
            <a:cs typeface="Arial" pitchFamily="34" charset="0"/>
          </a:endParaRPr>
        </a:p>
      </dsp:txBody>
      <dsp:txXfrm>
        <a:off x="7064889" y="908721"/>
        <a:ext cx="910819" cy="910819"/>
      </dsp:txXfrm>
    </dsp:sp>
    <dsp:sp modelId="{87EBF4B6-5A60-49E3-BAE3-9569A8941223}">
      <dsp:nvSpPr>
        <dsp:cNvPr id="0" name=""/>
        <dsp:cNvSpPr/>
      </dsp:nvSpPr>
      <dsp:spPr>
        <a:xfrm rot="21348663">
          <a:off x="4214703" y="3019502"/>
          <a:ext cx="2955261" cy="23545"/>
        </a:xfrm>
        <a:custGeom>
          <a:avLst/>
          <a:gdLst/>
          <a:ahLst/>
          <a:cxnLst/>
          <a:rect l="0" t="0" r="0" b="0"/>
          <a:pathLst>
            <a:path>
              <a:moveTo>
                <a:pt x="0" y="11772"/>
              </a:moveTo>
              <a:lnTo>
                <a:pt x="2955261"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GB" sz="1000" kern="1200"/>
        </a:p>
      </dsp:txBody>
      <dsp:txXfrm>
        <a:off x="5618453" y="2957393"/>
        <a:ext cx="147763" cy="147763"/>
      </dsp:txXfrm>
    </dsp:sp>
    <dsp:sp modelId="{9C0566EF-5437-4189-A58F-D7ED4475F7E6}">
      <dsp:nvSpPr>
        <dsp:cNvPr id="0" name=""/>
        <dsp:cNvSpPr/>
      </dsp:nvSpPr>
      <dsp:spPr>
        <a:xfrm>
          <a:off x="7164297" y="2232248"/>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err="1" smtClean="0">
              <a:latin typeface="Arial" pitchFamily="34" charset="0"/>
              <a:ea typeface="Verdana" pitchFamily="34" charset="0"/>
              <a:cs typeface="Arial" pitchFamily="34" charset="0"/>
            </a:rPr>
            <a:t>Decol</a:t>
          </a:r>
          <a:r>
            <a:rPr lang="en-GB" sz="1200" kern="1200" dirty="0" smtClean="0">
              <a:latin typeface="Arial" pitchFamily="34" charset="0"/>
              <a:ea typeface="Verdana" pitchFamily="34" charset="0"/>
              <a:cs typeface="Arial" pitchFamily="34" charset="0"/>
            </a:rPr>
            <a:t>.</a:t>
          </a:r>
          <a:endParaRPr lang="en-GB" sz="1200" kern="1200" dirty="0">
            <a:latin typeface="Arial" pitchFamily="34" charset="0"/>
            <a:ea typeface="Verdana" pitchFamily="34" charset="0"/>
            <a:cs typeface="Arial" pitchFamily="34" charset="0"/>
          </a:endParaRPr>
        </a:p>
      </dsp:txBody>
      <dsp:txXfrm>
        <a:off x="7352934" y="2420885"/>
        <a:ext cx="910819" cy="910819"/>
      </dsp:txXfrm>
    </dsp:sp>
    <dsp:sp modelId="{C7B946FE-59D8-4D12-8C09-BC0537958DAE}">
      <dsp:nvSpPr>
        <dsp:cNvPr id="0" name=""/>
        <dsp:cNvSpPr/>
      </dsp:nvSpPr>
      <dsp:spPr>
        <a:xfrm rot="999354">
          <a:off x="4127155" y="3810839"/>
          <a:ext cx="3194957" cy="23545"/>
        </a:xfrm>
        <a:custGeom>
          <a:avLst/>
          <a:gdLst/>
          <a:ahLst/>
          <a:cxnLst/>
          <a:rect l="0" t="0" r="0" b="0"/>
          <a:pathLst>
            <a:path>
              <a:moveTo>
                <a:pt x="0" y="11772"/>
              </a:moveTo>
              <a:lnTo>
                <a:pt x="3194957"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latin typeface="Arial" pitchFamily="34" charset="0"/>
            <a:ea typeface="Verdana" pitchFamily="34" charset="0"/>
            <a:cs typeface="Arial" pitchFamily="34" charset="0"/>
          </a:endParaRPr>
        </a:p>
      </dsp:txBody>
      <dsp:txXfrm>
        <a:off x="5644760" y="3742737"/>
        <a:ext cx="159747" cy="159747"/>
      </dsp:txXfrm>
    </dsp:sp>
    <dsp:sp modelId="{5CAC3CA5-4D4E-4CD5-B029-F343138D5FD6}">
      <dsp:nvSpPr>
        <dsp:cNvPr id="0" name=""/>
        <dsp:cNvSpPr/>
      </dsp:nvSpPr>
      <dsp:spPr>
        <a:xfrm>
          <a:off x="7228066" y="3821038"/>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err="1" smtClean="0">
              <a:latin typeface="Arial" pitchFamily="34" charset="0"/>
              <a:ea typeface="Verdana" pitchFamily="34" charset="0"/>
              <a:cs typeface="Arial" pitchFamily="34" charset="0"/>
            </a:rPr>
            <a:t>Cohorting</a:t>
          </a:r>
          <a:r>
            <a:rPr lang="en-GB" sz="1200" kern="1200" dirty="0" smtClean="0">
              <a:latin typeface="Arial" pitchFamily="34" charset="0"/>
              <a:ea typeface="Verdana" pitchFamily="34" charset="0"/>
              <a:cs typeface="Arial" pitchFamily="34" charset="0"/>
            </a:rPr>
            <a:t> staff / patients</a:t>
          </a:r>
          <a:endParaRPr lang="en-GB" sz="1200" kern="1200" dirty="0">
            <a:latin typeface="Arial" pitchFamily="34" charset="0"/>
            <a:ea typeface="Verdana" pitchFamily="34" charset="0"/>
            <a:cs typeface="Arial" pitchFamily="34" charset="0"/>
          </a:endParaRPr>
        </a:p>
      </dsp:txBody>
      <dsp:txXfrm>
        <a:off x="7416703" y="4009675"/>
        <a:ext cx="910819" cy="910819"/>
      </dsp:txXfrm>
    </dsp:sp>
    <dsp:sp modelId="{0401F99C-04ED-41B4-8658-7B8E1CC84941}">
      <dsp:nvSpPr>
        <dsp:cNvPr id="0" name=""/>
        <dsp:cNvSpPr/>
      </dsp:nvSpPr>
      <dsp:spPr>
        <a:xfrm rot="2258105">
          <a:off x="3858266" y="4238017"/>
          <a:ext cx="2232105" cy="23545"/>
        </a:xfrm>
        <a:custGeom>
          <a:avLst/>
          <a:gdLst/>
          <a:ahLst/>
          <a:cxnLst/>
          <a:rect l="0" t="0" r="0" b="0"/>
          <a:pathLst>
            <a:path>
              <a:moveTo>
                <a:pt x="0" y="11772"/>
              </a:moveTo>
              <a:lnTo>
                <a:pt x="2232105"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n-GB" sz="200" kern="1200">
            <a:latin typeface="Arial" pitchFamily="34" charset="0"/>
            <a:ea typeface="Verdana" pitchFamily="34" charset="0"/>
            <a:cs typeface="Arial" pitchFamily="34" charset="0"/>
          </a:endParaRPr>
        </a:p>
      </dsp:txBody>
      <dsp:txXfrm>
        <a:off x="4918516" y="4193987"/>
        <a:ext cx="111605" cy="111605"/>
      </dsp:txXfrm>
    </dsp:sp>
    <dsp:sp modelId="{D9DC1811-6482-4882-BD97-6C1DF4FB7C5E}">
      <dsp:nvSpPr>
        <dsp:cNvPr id="0" name=""/>
        <dsp:cNvSpPr/>
      </dsp:nvSpPr>
      <dsp:spPr>
        <a:xfrm>
          <a:off x="5724123" y="4680512"/>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Note flagging</a:t>
          </a:r>
          <a:endParaRPr lang="en-GB" sz="1200" kern="1200" dirty="0">
            <a:latin typeface="Arial" pitchFamily="34" charset="0"/>
            <a:ea typeface="Verdana" pitchFamily="34" charset="0"/>
            <a:cs typeface="Arial" pitchFamily="34" charset="0"/>
          </a:endParaRPr>
        </a:p>
      </dsp:txBody>
      <dsp:txXfrm>
        <a:off x="5912760" y="4869149"/>
        <a:ext cx="910819" cy="910819"/>
      </dsp:txXfrm>
    </dsp:sp>
    <dsp:sp modelId="{94D7B32E-51E5-469E-81C3-B09D2C7CCD65}">
      <dsp:nvSpPr>
        <dsp:cNvPr id="0" name=""/>
        <dsp:cNvSpPr/>
      </dsp:nvSpPr>
      <dsp:spPr>
        <a:xfrm rot="3961819">
          <a:off x="3461877" y="4343205"/>
          <a:ext cx="1303404" cy="23545"/>
        </a:xfrm>
        <a:custGeom>
          <a:avLst/>
          <a:gdLst/>
          <a:ahLst/>
          <a:cxnLst/>
          <a:rect l="0" t="0" r="0" b="0"/>
          <a:pathLst>
            <a:path>
              <a:moveTo>
                <a:pt x="0" y="11772"/>
              </a:moveTo>
              <a:lnTo>
                <a:pt x="1303404" y="11772"/>
              </a:lnTo>
            </a:path>
          </a:pathLst>
        </a:custGeom>
        <a:noFill/>
        <a:ln w="25400" cap="flat" cmpd="sng" algn="ctr">
          <a:solidFill>
            <a:schemeClr val="accent2">
              <a:hueOff val="0"/>
              <a:satOff val="0"/>
              <a:lumOff val="0"/>
            </a:schemeClr>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GB" sz="400" kern="1200"/>
        </a:p>
      </dsp:txBody>
      <dsp:txXfrm>
        <a:off x="4080994" y="4322392"/>
        <a:ext cx="65170" cy="65170"/>
      </dsp:txXfrm>
    </dsp:sp>
    <dsp:sp modelId="{4725C341-6B0C-4ABF-99AD-5931983A12A4}">
      <dsp:nvSpPr>
        <dsp:cNvPr id="0" name=""/>
        <dsp:cNvSpPr/>
      </dsp:nvSpPr>
      <dsp:spPr>
        <a:xfrm>
          <a:off x="3995935" y="4894935"/>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Education</a:t>
          </a:r>
          <a:endParaRPr lang="en-GB" sz="1200" kern="1200" dirty="0">
            <a:latin typeface="Arial" pitchFamily="34" charset="0"/>
            <a:ea typeface="Verdana" pitchFamily="34" charset="0"/>
            <a:cs typeface="Arial" pitchFamily="34" charset="0"/>
          </a:endParaRPr>
        </a:p>
      </dsp:txBody>
      <dsp:txXfrm>
        <a:off x="4184572" y="5083572"/>
        <a:ext cx="910819" cy="910819"/>
      </dsp:txXfrm>
    </dsp:sp>
    <dsp:sp modelId="{3868F5E0-3D5A-4E7C-91D4-012296AD59B3}">
      <dsp:nvSpPr>
        <dsp:cNvPr id="0" name=""/>
        <dsp:cNvSpPr/>
      </dsp:nvSpPr>
      <dsp:spPr>
        <a:xfrm rot="6529051">
          <a:off x="2687259" y="4271813"/>
          <a:ext cx="1063584" cy="23545"/>
        </a:xfrm>
        <a:custGeom>
          <a:avLst/>
          <a:gdLst/>
          <a:ahLst/>
          <a:cxnLst/>
          <a:rect l="0" t="0" r="0" b="0"/>
          <a:pathLst>
            <a:path>
              <a:moveTo>
                <a:pt x="0" y="11772"/>
              </a:moveTo>
              <a:lnTo>
                <a:pt x="1063584"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192462" y="4256996"/>
        <a:ext cx="53179" cy="53179"/>
      </dsp:txXfrm>
    </dsp:sp>
    <dsp:sp modelId="{C1BA877E-160B-49D7-ACE8-9733322D575C}">
      <dsp:nvSpPr>
        <dsp:cNvPr id="0" name=""/>
        <dsp:cNvSpPr/>
      </dsp:nvSpPr>
      <dsp:spPr>
        <a:xfrm>
          <a:off x="2195732" y="4752530"/>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err="1" smtClean="0">
              <a:latin typeface="Arial" pitchFamily="34" charset="0"/>
              <a:ea typeface="Verdana" pitchFamily="34" charset="0"/>
              <a:cs typeface="Arial" pitchFamily="34" charset="0"/>
            </a:rPr>
            <a:t>Env</a:t>
          </a:r>
          <a:r>
            <a:rPr lang="en-GB" sz="1200" kern="1200" dirty="0" smtClean="0">
              <a:latin typeface="Arial" pitchFamily="34" charset="0"/>
              <a:ea typeface="Verdana" pitchFamily="34" charset="0"/>
              <a:cs typeface="Arial" pitchFamily="34" charset="0"/>
            </a:rPr>
            <a:t>. screening</a:t>
          </a:r>
          <a:endParaRPr lang="en-GB" sz="1200" kern="1200" dirty="0">
            <a:latin typeface="Arial" pitchFamily="34" charset="0"/>
            <a:ea typeface="Verdana" pitchFamily="34" charset="0"/>
            <a:cs typeface="Arial" pitchFamily="34" charset="0"/>
          </a:endParaRPr>
        </a:p>
      </dsp:txBody>
      <dsp:txXfrm>
        <a:off x="2384369" y="4941167"/>
        <a:ext cx="910819" cy="910819"/>
      </dsp:txXfrm>
    </dsp:sp>
    <dsp:sp modelId="{421FD191-AC28-4012-8BFC-AAD3D4C0C750}">
      <dsp:nvSpPr>
        <dsp:cNvPr id="0" name=""/>
        <dsp:cNvSpPr/>
      </dsp:nvSpPr>
      <dsp:spPr>
        <a:xfrm rot="9946053">
          <a:off x="2301278" y="3412827"/>
          <a:ext cx="695019" cy="23545"/>
        </a:xfrm>
        <a:custGeom>
          <a:avLst/>
          <a:gdLst/>
          <a:ahLst/>
          <a:cxnLst/>
          <a:rect l="0" t="0" r="0" b="0"/>
          <a:pathLst>
            <a:path>
              <a:moveTo>
                <a:pt x="0" y="11772"/>
              </a:moveTo>
              <a:lnTo>
                <a:pt x="695019"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rot="10800000">
        <a:off x="2631412" y="3407224"/>
        <a:ext cx="34750" cy="34750"/>
      </dsp:txXfrm>
    </dsp:sp>
    <dsp:sp modelId="{D03D7B20-5052-4A55-A9CD-47AAF7D35EA4}">
      <dsp:nvSpPr>
        <dsp:cNvPr id="0" name=""/>
        <dsp:cNvSpPr/>
      </dsp:nvSpPr>
      <dsp:spPr>
        <a:xfrm>
          <a:off x="1043619" y="3024333"/>
          <a:ext cx="1288093" cy="1288093"/>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Contact precautions</a:t>
          </a:r>
          <a:endParaRPr lang="en-GB" sz="1200" kern="1200" dirty="0">
            <a:latin typeface="Arial" pitchFamily="34" charset="0"/>
            <a:ea typeface="Verdana" pitchFamily="34" charset="0"/>
            <a:cs typeface="Arial" pitchFamily="34" charset="0"/>
          </a:endParaRPr>
        </a:p>
      </dsp:txBody>
      <dsp:txXfrm>
        <a:off x="1232256" y="3212970"/>
        <a:ext cx="910819" cy="910819"/>
      </dsp:txXfrm>
    </dsp:sp>
    <dsp:sp modelId="{720E6570-9767-471F-815E-B4D0543DB38A}">
      <dsp:nvSpPr>
        <dsp:cNvPr id="0" name=""/>
        <dsp:cNvSpPr/>
      </dsp:nvSpPr>
      <dsp:spPr>
        <a:xfrm rot="12545984">
          <a:off x="2115791" y="2626877"/>
          <a:ext cx="992021" cy="23545"/>
        </a:xfrm>
        <a:custGeom>
          <a:avLst/>
          <a:gdLst/>
          <a:ahLst/>
          <a:cxnLst/>
          <a:rect l="0" t="0" r="0" b="0"/>
          <a:pathLst>
            <a:path>
              <a:moveTo>
                <a:pt x="0" y="11772"/>
              </a:moveTo>
              <a:lnTo>
                <a:pt x="992021"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rot="10800000">
        <a:off x="2587001" y="2613849"/>
        <a:ext cx="49601" cy="49601"/>
      </dsp:txXfrm>
    </dsp:sp>
    <dsp:sp modelId="{B63D901A-D3CC-4C32-BB43-D8907AFB5273}">
      <dsp:nvSpPr>
        <dsp:cNvPr id="0" name=""/>
        <dsp:cNvSpPr/>
      </dsp:nvSpPr>
      <dsp:spPr>
        <a:xfrm>
          <a:off x="971601" y="1440158"/>
          <a:ext cx="1288093" cy="1288093"/>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Active screening</a:t>
          </a:r>
          <a:endParaRPr lang="en-GB" sz="1200" kern="1200" dirty="0">
            <a:latin typeface="Arial" pitchFamily="34" charset="0"/>
            <a:ea typeface="Verdana" pitchFamily="34" charset="0"/>
            <a:cs typeface="Arial" pitchFamily="34" charset="0"/>
          </a:endParaRPr>
        </a:p>
      </dsp:txBody>
      <dsp:txXfrm>
        <a:off x="1160238" y="1628795"/>
        <a:ext cx="910819" cy="910819"/>
      </dsp:txXfrm>
    </dsp:sp>
    <dsp:sp modelId="{23DBB19A-08A9-404C-9A85-907E2DFCBF40}">
      <dsp:nvSpPr>
        <dsp:cNvPr id="0" name=""/>
        <dsp:cNvSpPr/>
      </dsp:nvSpPr>
      <dsp:spPr>
        <a:xfrm rot="14580338">
          <a:off x="2218991" y="1945637"/>
          <a:ext cx="1498172" cy="23545"/>
        </a:xfrm>
        <a:custGeom>
          <a:avLst/>
          <a:gdLst/>
          <a:ahLst/>
          <a:cxnLst/>
          <a:rect l="0" t="0" r="0" b="0"/>
          <a:pathLst>
            <a:path>
              <a:moveTo>
                <a:pt x="0" y="11772"/>
              </a:moveTo>
              <a:lnTo>
                <a:pt x="1498172"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rot="10800000">
        <a:off x="2930622" y="1919955"/>
        <a:ext cx="74908" cy="74908"/>
      </dsp:txXfrm>
    </dsp:sp>
    <dsp:sp modelId="{2E3885CB-49A2-41CF-8BE0-0102112EC607}">
      <dsp:nvSpPr>
        <dsp:cNvPr id="0" name=""/>
        <dsp:cNvSpPr/>
      </dsp:nvSpPr>
      <dsp:spPr>
        <a:xfrm>
          <a:off x="1691683" y="72010"/>
          <a:ext cx="1288093" cy="1288093"/>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Antibiotic stewardship</a:t>
          </a:r>
          <a:endParaRPr lang="en-GB" sz="1200" kern="1200" dirty="0">
            <a:latin typeface="Arial" pitchFamily="34" charset="0"/>
            <a:ea typeface="Verdana" pitchFamily="34" charset="0"/>
            <a:cs typeface="Arial" pitchFamily="34" charset="0"/>
          </a:endParaRPr>
        </a:p>
      </dsp:txBody>
      <dsp:txXfrm>
        <a:off x="1880320" y="260647"/>
        <a:ext cx="910819" cy="9108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BE3AC-461A-4E9C-BBE1-0A9BF9DDA728}">
      <dsp:nvSpPr>
        <dsp:cNvPr id="0" name=""/>
        <dsp:cNvSpPr/>
      </dsp:nvSpPr>
      <dsp:spPr>
        <a:xfrm>
          <a:off x="3006524" y="2555953"/>
          <a:ext cx="1253799" cy="1258098"/>
        </a:xfrm>
        <a:prstGeom prst="ellipse">
          <a:avLst/>
        </a:prstGeom>
        <a:solidFill>
          <a:schemeClr val="accent3">
            <a:lumMod val="5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latin typeface="Arial" pitchFamily="34" charset="0"/>
              <a:ea typeface="Verdana" pitchFamily="34" charset="0"/>
              <a:cs typeface="Arial" pitchFamily="34" charset="0"/>
            </a:rPr>
            <a:t>MDR-GNB Toolbox</a:t>
          </a:r>
          <a:endParaRPr lang="en-GB" sz="1600" b="1" kern="1200" dirty="0">
            <a:latin typeface="Arial" pitchFamily="34" charset="0"/>
            <a:ea typeface="Verdana" pitchFamily="34" charset="0"/>
            <a:cs typeface="Arial" pitchFamily="34" charset="0"/>
          </a:endParaRPr>
        </a:p>
      </dsp:txBody>
      <dsp:txXfrm>
        <a:off x="3190139" y="2740197"/>
        <a:ext cx="886569" cy="889610"/>
      </dsp:txXfrm>
    </dsp:sp>
    <dsp:sp modelId="{DB8F51CD-C538-4588-A588-A84B010586D4}">
      <dsp:nvSpPr>
        <dsp:cNvPr id="0" name=""/>
        <dsp:cNvSpPr/>
      </dsp:nvSpPr>
      <dsp:spPr>
        <a:xfrm rot="16716625">
          <a:off x="3168935" y="1901698"/>
          <a:ext cx="1314052" cy="23545"/>
        </a:xfrm>
        <a:custGeom>
          <a:avLst/>
          <a:gdLst/>
          <a:ahLst/>
          <a:cxnLst/>
          <a:rect l="0" t="0" r="0" b="0"/>
          <a:pathLst>
            <a:path>
              <a:moveTo>
                <a:pt x="0" y="11772"/>
              </a:moveTo>
              <a:lnTo>
                <a:pt x="1314052"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a:off x="3793110" y="1880619"/>
        <a:ext cx="65702" cy="65702"/>
      </dsp:txXfrm>
    </dsp:sp>
    <dsp:sp modelId="{AFABF447-E48A-423B-B49F-6EA32EBB3358}">
      <dsp:nvSpPr>
        <dsp:cNvPr id="0" name=""/>
        <dsp:cNvSpPr/>
      </dsp:nvSpPr>
      <dsp:spPr>
        <a:xfrm>
          <a:off x="3376705" y="-16984"/>
          <a:ext cx="1288093" cy="1288093"/>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Hand hygiene</a:t>
          </a:r>
          <a:endParaRPr lang="en-GB" sz="1200" kern="1200" dirty="0">
            <a:latin typeface="Arial" pitchFamily="34" charset="0"/>
            <a:ea typeface="Verdana" pitchFamily="34" charset="0"/>
            <a:cs typeface="Arial" pitchFamily="34" charset="0"/>
          </a:endParaRPr>
        </a:p>
      </dsp:txBody>
      <dsp:txXfrm>
        <a:off x="3565342" y="171653"/>
        <a:ext cx="910819" cy="910819"/>
      </dsp:txXfrm>
    </dsp:sp>
    <dsp:sp modelId="{6D54B6E2-7739-424F-AD0F-5C0CCB7D7C11}">
      <dsp:nvSpPr>
        <dsp:cNvPr id="0" name=""/>
        <dsp:cNvSpPr/>
      </dsp:nvSpPr>
      <dsp:spPr>
        <a:xfrm rot="18918134">
          <a:off x="3919011" y="2340462"/>
          <a:ext cx="1112026" cy="23545"/>
        </a:xfrm>
        <a:custGeom>
          <a:avLst/>
          <a:gdLst/>
          <a:ahLst/>
          <a:cxnLst/>
          <a:rect l="0" t="0" r="0" b="0"/>
          <a:pathLst>
            <a:path>
              <a:moveTo>
                <a:pt x="0" y="11772"/>
              </a:moveTo>
              <a:lnTo>
                <a:pt x="1112026"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a:off x="4447223" y="2324434"/>
        <a:ext cx="55601" cy="55601"/>
      </dsp:txXfrm>
    </dsp:sp>
    <dsp:sp modelId="{F742DEE1-3A8E-4ACB-8223-B85092990354}">
      <dsp:nvSpPr>
        <dsp:cNvPr id="0" name=""/>
        <dsp:cNvSpPr/>
      </dsp:nvSpPr>
      <dsp:spPr>
        <a:xfrm>
          <a:off x="4684012" y="864105"/>
          <a:ext cx="1288093" cy="1288093"/>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Cleaning / disinfection</a:t>
          </a:r>
          <a:endParaRPr lang="en-GB" sz="1200" kern="1200" dirty="0">
            <a:latin typeface="Arial" pitchFamily="34" charset="0"/>
            <a:ea typeface="Verdana" pitchFamily="34" charset="0"/>
            <a:cs typeface="Arial" pitchFamily="34" charset="0"/>
          </a:endParaRPr>
        </a:p>
      </dsp:txBody>
      <dsp:txXfrm>
        <a:off x="4872649" y="1052742"/>
        <a:ext cx="910819" cy="910819"/>
      </dsp:txXfrm>
    </dsp:sp>
    <dsp:sp modelId="{448BC795-2B71-4D53-89F4-C8C4F00A8740}">
      <dsp:nvSpPr>
        <dsp:cNvPr id="0" name=""/>
        <dsp:cNvSpPr/>
      </dsp:nvSpPr>
      <dsp:spPr>
        <a:xfrm rot="20107388">
          <a:off x="4060667" y="2266321"/>
          <a:ext cx="3057184" cy="23545"/>
        </a:xfrm>
        <a:custGeom>
          <a:avLst/>
          <a:gdLst/>
          <a:ahLst/>
          <a:cxnLst/>
          <a:rect l="0" t="0" r="0" b="0"/>
          <a:pathLst>
            <a:path>
              <a:moveTo>
                <a:pt x="0" y="11772"/>
              </a:moveTo>
              <a:lnTo>
                <a:pt x="3057184"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kern="1200"/>
        </a:p>
      </dsp:txBody>
      <dsp:txXfrm>
        <a:off x="5512830" y="2201664"/>
        <a:ext cx="152859" cy="152859"/>
      </dsp:txXfrm>
    </dsp:sp>
    <dsp:sp modelId="{09E20101-E01D-44D7-A5E2-CBAFA2BAA369}">
      <dsp:nvSpPr>
        <dsp:cNvPr id="0" name=""/>
        <dsp:cNvSpPr/>
      </dsp:nvSpPr>
      <dsp:spPr>
        <a:xfrm>
          <a:off x="6916261" y="720084"/>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HCW screening</a:t>
          </a:r>
          <a:endParaRPr lang="en-GB" sz="1200" kern="1200" dirty="0">
            <a:latin typeface="Arial" pitchFamily="34" charset="0"/>
            <a:ea typeface="Verdana" pitchFamily="34" charset="0"/>
            <a:cs typeface="Arial" pitchFamily="34" charset="0"/>
          </a:endParaRPr>
        </a:p>
      </dsp:txBody>
      <dsp:txXfrm>
        <a:off x="7104898" y="908721"/>
        <a:ext cx="910819" cy="910819"/>
      </dsp:txXfrm>
    </dsp:sp>
    <dsp:sp modelId="{87EBF4B6-5A60-49E3-BAE3-9569A8941223}">
      <dsp:nvSpPr>
        <dsp:cNvPr id="0" name=""/>
        <dsp:cNvSpPr/>
      </dsp:nvSpPr>
      <dsp:spPr>
        <a:xfrm rot="21348663">
          <a:off x="4254713" y="3019502"/>
          <a:ext cx="2955261" cy="23545"/>
        </a:xfrm>
        <a:custGeom>
          <a:avLst/>
          <a:gdLst/>
          <a:ahLst/>
          <a:cxnLst/>
          <a:rect l="0" t="0" r="0" b="0"/>
          <a:pathLst>
            <a:path>
              <a:moveTo>
                <a:pt x="0" y="11772"/>
              </a:moveTo>
              <a:lnTo>
                <a:pt x="2955261"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GB" sz="1000" kern="1200"/>
        </a:p>
      </dsp:txBody>
      <dsp:txXfrm>
        <a:off x="5658462" y="2957393"/>
        <a:ext cx="147763" cy="147763"/>
      </dsp:txXfrm>
    </dsp:sp>
    <dsp:sp modelId="{9C0566EF-5437-4189-A58F-D7ED4475F7E6}">
      <dsp:nvSpPr>
        <dsp:cNvPr id="0" name=""/>
        <dsp:cNvSpPr/>
      </dsp:nvSpPr>
      <dsp:spPr>
        <a:xfrm>
          <a:off x="7204306" y="2232248"/>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err="1" smtClean="0">
              <a:latin typeface="Arial" pitchFamily="34" charset="0"/>
              <a:ea typeface="Verdana" pitchFamily="34" charset="0"/>
              <a:cs typeface="Arial" pitchFamily="34" charset="0"/>
            </a:rPr>
            <a:t>Decol</a:t>
          </a:r>
          <a:r>
            <a:rPr lang="en-GB" sz="1200" kern="1200" dirty="0" smtClean="0">
              <a:latin typeface="Arial" pitchFamily="34" charset="0"/>
              <a:ea typeface="Verdana" pitchFamily="34" charset="0"/>
              <a:cs typeface="Arial" pitchFamily="34" charset="0"/>
            </a:rPr>
            <a:t>.</a:t>
          </a:r>
          <a:endParaRPr lang="en-GB" sz="1200" kern="1200" dirty="0">
            <a:latin typeface="Arial" pitchFamily="34" charset="0"/>
            <a:ea typeface="Verdana" pitchFamily="34" charset="0"/>
            <a:cs typeface="Arial" pitchFamily="34" charset="0"/>
          </a:endParaRPr>
        </a:p>
      </dsp:txBody>
      <dsp:txXfrm>
        <a:off x="7392943" y="2420885"/>
        <a:ext cx="910819" cy="910819"/>
      </dsp:txXfrm>
    </dsp:sp>
    <dsp:sp modelId="{C7B946FE-59D8-4D12-8C09-BC0537958DAE}">
      <dsp:nvSpPr>
        <dsp:cNvPr id="0" name=""/>
        <dsp:cNvSpPr/>
      </dsp:nvSpPr>
      <dsp:spPr>
        <a:xfrm rot="999354">
          <a:off x="4167164" y="3810839"/>
          <a:ext cx="3194957" cy="23545"/>
        </a:xfrm>
        <a:custGeom>
          <a:avLst/>
          <a:gdLst/>
          <a:ahLst/>
          <a:cxnLst/>
          <a:rect l="0" t="0" r="0" b="0"/>
          <a:pathLst>
            <a:path>
              <a:moveTo>
                <a:pt x="0" y="11772"/>
              </a:moveTo>
              <a:lnTo>
                <a:pt x="3194957"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latin typeface="Arial" pitchFamily="34" charset="0"/>
            <a:ea typeface="Verdana" pitchFamily="34" charset="0"/>
            <a:cs typeface="Arial" pitchFamily="34" charset="0"/>
          </a:endParaRPr>
        </a:p>
      </dsp:txBody>
      <dsp:txXfrm>
        <a:off x="5684769" y="3742737"/>
        <a:ext cx="159747" cy="159747"/>
      </dsp:txXfrm>
    </dsp:sp>
    <dsp:sp modelId="{5CAC3CA5-4D4E-4CD5-B029-F343138D5FD6}">
      <dsp:nvSpPr>
        <dsp:cNvPr id="0" name=""/>
        <dsp:cNvSpPr/>
      </dsp:nvSpPr>
      <dsp:spPr>
        <a:xfrm>
          <a:off x="7268075" y="3821038"/>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err="1" smtClean="0">
              <a:latin typeface="Arial" pitchFamily="34" charset="0"/>
              <a:ea typeface="Verdana" pitchFamily="34" charset="0"/>
              <a:cs typeface="Arial" pitchFamily="34" charset="0"/>
            </a:rPr>
            <a:t>Cohorting</a:t>
          </a:r>
          <a:r>
            <a:rPr lang="en-GB" sz="1200" kern="1200" dirty="0" smtClean="0">
              <a:latin typeface="Arial" pitchFamily="34" charset="0"/>
              <a:ea typeface="Verdana" pitchFamily="34" charset="0"/>
              <a:cs typeface="Arial" pitchFamily="34" charset="0"/>
            </a:rPr>
            <a:t> staff / patients</a:t>
          </a:r>
          <a:endParaRPr lang="en-GB" sz="1200" kern="1200" dirty="0">
            <a:latin typeface="Arial" pitchFamily="34" charset="0"/>
            <a:ea typeface="Verdana" pitchFamily="34" charset="0"/>
            <a:cs typeface="Arial" pitchFamily="34" charset="0"/>
          </a:endParaRPr>
        </a:p>
      </dsp:txBody>
      <dsp:txXfrm>
        <a:off x="7456712" y="4009675"/>
        <a:ext cx="910819" cy="910819"/>
      </dsp:txXfrm>
    </dsp:sp>
    <dsp:sp modelId="{0401F99C-04ED-41B4-8658-7B8E1CC84941}">
      <dsp:nvSpPr>
        <dsp:cNvPr id="0" name=""/>
        <dsp:cNvSpPr/>
      </dsp:nvSpPr>
      <dsp:spPr>
        <a:xfrm rot="2258105">
          <a:off x="3898276" y="4238017"/>
          <a:ext cx="2232105" cy="23545"/>
        </a:xfrm>
        <a:custGeom>
          <a:avLst/>
          <a:gdLst/>
          <a:ahLst/>
          <a:cxnLst/>
          <a:rect l="0" t="0" r="0" b="0"/>
          <a:pathLst>
            <a:path>
              <a:moveTo>
                <a:pt x="0" y="11772"/>
              </a:moveTo>
              <a:lnTo>
                <a:pt x="2232105"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n-GB" sz="200" kern="1200">
            <a:latin typeface="Arial" pitchFamily="34" charset="0"/>
            <a:ea typeface="Verdana" pitchFamily="34" charset="0"/>
            <a:cs typeface="Arial" pitchFamily="34" charset="0"/>
          </a:endParaRPr>
        </a:p>
      </dsp:txBody>
      <dsp:txXfrm>
        <a:off x="4958525" y="4193987"/>
        <a:ext cx="111605" cy="111605"/>
      </dsp:txXfrm>
    </dsp:sp>
    <dsp:sp modelId="{D9DC1811-6482-4882-BD97-6C1DF4FB7C5E}">
      <dsp:nvSpPr>
        <dsp:cNvPr id="0" name=""/>
        <dsp:cNvSpPr/>
      </dsp:nvSpPr>
      <dsp:spPr>
        <a:xfrm>
          <a:off x="5764132" y="4680512"/>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Note flagging</a:t>
          </a:r>
          <a:endParaRPr lang="en-GB" sz="1200" kern="1200" dirty="0">
            <a:latin typeface="Arial" pitchFamily="34" charset="0"/>
            <a:ea typeface="Verdana" pitchFamily="34" charset="0"/>
            <a:cs typeface="Arial" pitchFamily="34" charset="0"/>
          </a:endParaRPr>
        </a:p>
      </dsp:txBody>
      <dsp:txXfrm>
        <a:off x="5952769" y="4869149"/>
        <a:ext cx="910819" cy="910819"/>
      </dsp:txXfrm>
    </dsp:sp>
    <dsp:sp modelId="{94D7B32E-51E5-469E-81C3-B09D2C7CCD65}">
      <dsp:nvSpPr>
        <dsp:cNvPr id="0" name=""/>
        <dsp:cNvSpPr/>
      </dsp:nvSpPr>
      <dsp:spPr>
        <a:xfrm rot="3961819">
          <a:off x="3501886" y="4343205"/>
          <a:ext cx="1303404" cy="23545"/>
        </a:xfrm>
        <a:custGeom>
          <a:avLst/>
          <a:gdLst/>
          <a:ahLst/>
          <a:cxnLst/>
          <a:rect l="0" t="0" r="0" b="0"/>
          <a:pathLst>
            <a:path>
              <a:moveTo>
                <a:pt x="0" y="11772"/>
              </a:moveTo>
              <a:lnTo>
                <a:pt x="1303404" y="11772"/>
              </a:lnTo>
            </a:path>
          </a:pathLst>
        </a:custGeom>
        <a:noFill/>
        <a:ln w="25400" cap="flat" cmpd="sng" algn="ctr">
          <a:solidFill>
            <a:schemeClr val="accent2">
              <a:hueOff val="0"/>
              <a:satOff val="0"/>
              <a:lumOff val="0"/>
            </a:schemeClr>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GB" sz="400" kern="1200"/>
        </a:p>
      </dsp:txBody>
      <dsp:txXfrm>
        <a:off x="4121003" y="4322392"/>
        <a:ext cx="65170" cy="65170"/>
      </dsp:txXfrm>
    </dsp:sp>
    <dsp:sp modelId="{4725C341-6B0C-4ABF-99AD-5931983A12A4}">
      <dsp:nvSpPr>
        <dsp:cNvPr id="0" name=""/>
        <dsp:cNvSpPr/>
      </dsp:nvSpPr>
      <dsp:spPr>
        <a:xfrm>
          <a:off x="4035944" y="4894935"/>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Education</a:t>
          </a:r>
          <a:endParaRPr lang="en-GB" sz="1200" kern="1200" dirty="0">
            <a:latin typeface="Arial" pitchFamily="34" charset="0"/>
            <a:ea typeface="Verdana" pitchFamily="34" charset="0"/>
            <a:cs typeface="Arial" pitchFamily="34" charset="0"/>
          </a:endParaRPr>
        </a:p>
      </dsp:txBody>
      <dsp:txXfrm>
        <a:off x="4224581" y="5083572"/>
        <a:ext cx="910819" cy="910819"/>
      </dsp:txXfrm>
    </dsp:sp>
    <dsp:sp modelId="{3868F5E0-3D5A-4E7C-91D4-012296AD59B3}">
      <dsp:nvSpPr>
        <dsp:cNvPr id="0" name=""/>
        <dsp:cNvSpPr/>
      </dsp:nvSpPr>
      <dsp:spPr>
        <a:xfrm rot="6529051">
          <a:off x="2727268" y="4271813"/>
          <a:ext cx="1063584" cy="23545"/>
        </a:xfrm>
        <a:custGeom>
          <a:avLst/>
          <a:gdLst/>
          <a:ahLst/>
          <a:cxnLst/>
          <a:rect l="0" t="0" r="0" b="0"/>
          <a:pathLst>
            <a:path>
              <a:moveTo>
                <a:pt x="0" y="11772"/>
              </a:moveTo>
              <a:lnTo>
                <a:pt x="1063584"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232471" y="4256996"/>
        <a:ext cx="53179" cy="53179"/>
      </dsp:txXfrm>
    </dsp:sp>
    <dsp:sp modelId="{C1BA877E-160B-49D7-ACE8-9733322D575C}">
      <dsp:nvSpPr>
        <dsp:cNvPr id="0" name=""/>
        <dsp:cNvSpPr/>
      </dsp:nvSpPr>
      <dsp:spPr>
        <a:xfrm>
          <a:off x="2235741" y="4752530"/>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err="1" smtClean="0">
              <a:latin typeface="Arial" pitchFamily="34" charset="0"/>
              <a:ea typeface="Verdana" pitchFamily="34" charset="0"/>
              <a:cs typeface="Arial" pitchFamily="34" charset="0"/>
            </a:rPr>
            <a:t>Env</a:t>
          </a:r>
          <a:r>
            <a:rPr lang="en-GB" sz="1200" kern="1200" dirty="0" smtClean="0">
              <a:latin typeface="Arial" pitchFamily="34" charset="0"/>
              <a:ea typeface="Verdana" pitchFamily="34" charset="0"/>
              <a:cs typeface="Arial" pitchFamily="34" charset="0"/>
            </a:rPr>
            <a:t>. screening</a:t>
          </a:r>
          <a:endParaRPr lang="en-GB" sz="1200" kern="1200" dirty="0">
            <a:latin typeface="Arial" pitchFamily="34" charset="0"/>
            <a:ea typeface="Verdana" pitchFamily="34" charset="0"/>
            <a:cs typeface="Arial" pitchFamily="34" charset="0"/>
          </a:endParaRPr>
        </a:p>
      </dsp:txBody>
      <dsp:txXfrm>
        <a:off x="2424378" y="4941167"/>
        <a:ext cx="910819" cy="910819"/>
      </dsp:txXfrm>
    </dsp:sp>
    <dsp:sp modelId="{421FD191-AC28-4012-8BFC-AAD3D4C0C750}">
      <dsp:nvSpPr>
        <dsp:cNvPr id="0" name=""/>
        <dsp:cNvSpPr/>
      </dsp:nvSpPr>
      <dsp:spPr>
        <a:xfrm rot="9946053">
          <a:off x="2420347" y="3402957"/>
          <a:ext cx="614728" cy="23545"/>
        </a:xfrm>
        <a:custGeom>
          <a:avLst/>
          <a:gdLst/>
          <a:ahLst/>
          <a:cxnLst/>
          <a:rect l="0" t="0" r="0" b="0"/>
          <a:pathLst>
            <a:path>
              <a:moveTo>
                <a:pt x="0" y="11772"/>
              </a:moveTo>
              <a:lnTo>
                <a:pt x="614728"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rot="10800000">
        <a:off x="2712343" y="3399361"/>
        <a:ext cx="30736" cy="30736"/>
      </dsp:txXfrm>
    </dsp:sp>
    <dsp:sp modelId="{D03D7B20-5052-4A55-A9CD-47AAF7D35EA4}">
      <dsp:nvSpPr>
        <dsp:cNvPr id="0" name=""/>
        <dsp:cNvSpPr/>
      </dsp:nvSpPr>
      <dsp:spPr>
        <a:xfrm>
          <a:off x="1003610" y="2939751"/>
          <a:ext cx="1448130" cy="1457258"/>
        </a:xfrm>
        <a:prstGeom prst="ellipse">
          <a:avLst/>
        </a:prstGeom>
        <a:solidFill>
          <a:schemeClr val="tx1"/>
        </a:solidFill>
        <a:ln w="63500">
          <a:solidFill>
            <a:schemeClr val="accent2"/>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latin typeface="Arial" pitchFamily="34" charset="0"/>
              <a:ea typeface="Verdana" pitchFamily="34" charset="0"/>
              <a:cs typeface="Arial" pitchFamily="34" charset="0"/>
            </a:rPr>
            <a:t>Contact </a:t>
          </a:r>
          <a:r>
            <a:rPr lang="en-GB" sz="1500" kern="1200" dirty="0" smtClean="0">
              <a:latin typeface="Arial" pitchFamily="34" charset="0"/>
              <a:ea typeface="Verdana" pitchFamily="34" charset="0"/>
              <a:cs typeface="Arial" pitchFamily="34" charset="0"/>
            </a:rPr>
            <a:t>precautions</a:t>
          </a:r>
          <a:endParaRPr lang="en-GB" sz="1500" kern="1200" dirty="0">
            <a:latin typeface="Arial" pitchFamily="34" charset="0"/>
            <a:ea typeface="Verdana" pitchFamily="34" charset="0"/>
            <a:cs typeface="Arial" pitchFamily="34" charset="0"/>
          </a:endParaRPr>
        </a:p>
      </dsp:txBody>
      <dsp:txXfrm>
        <a:off x="1215684" y="3153161"/>
        <a:ext cx="1023982" cy="1030438"/>
      </dsp:txXfrm>
    </dsp:sp>
    <dsp:sp modelId="{720E6570-9767-471F-815E-B4D0543DB38A}">
      <dsp:nvSpPr>
        <dsp:cNvPr id="0" name=""/>
        <dsp:cNvSpPr/>
      </dsp:nvSpPr>
      <dsp:spPr>
        <a:xfrm rot="12545984">
          <a:off x="2209809" y="2640895"/>
          <a:ext cx="934374" cy="23545"/>
        </a:xfrm>
        <a:custGeom>
          <a:avLst/>
          <a:gdLst/>
          <a:ahLst/>
          <a:cxnLst/>
          <a:rect l="0" t="0" r="0" b="0"/>
          <a:pathLst>
            <a:path>
              <a:moveTo>
                <a:pt x="0" y="11772"/>
              </a:moveTo>
              <a:lnTo>
                <a:pt x="934374"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rot="10800000">
        <a:off x="2653637" y="2629308"/>
        <a:ext cx="46718" cy="46718"/>
      </dsp:txXfrm>
    </dsp:sp>
    <dsp:sp modelId="{B63D901A-D3CC-4C32-BB43-D8907AFB5273}">
      <dsp:nvSpPr>
        <dsp:cNvPr id="0" name=""/>
        <dsp:cNvSpPr/>
      </dsp:nvSpPr>
      <dsp:spPr>
        <a:xfrm>
          <a:off x="954412" y="1381057"/>
          <a:ext cx="1402490" cy="1406294"/>
        </a:xfrm>
        <a:prstGeom prst="ellipse">
          <a:avLst/>
        </a:prstGeom>
        <a:solidFill>
          <a:schemeClr val="tx1"/>
        </a:solidFill>
        <a:ln w="76200" cap="flat" cmpd="sng" algn="ctr">
          <a:solidFill>
            <a:schemeClr val="accent2"/>
          </a:solidFill>
          <a:prstDash val="dash"/>
          <a:round/>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latin typeface="Arial" pitchFamily="34" charset="0"/>
              <a:ea typeface="Verdana" pitchFamily="34" charset="0"/>
              <a:cs typeface="Arial" pitchFamily="34" charset="0"/>
            </a:rPr>
            <a:t>Active </a:t>
          </a:r>
          <a:r>
            <a:rPr lang="en-GB" sz="1500" kern="1200" dirty="0" smtClean="0">
              <a:latin typeface="Arial" pitchFamily="34" charset="0"/>
              <a:ea typeface="Verdana" pitchFamily="34" charset="0"/>
              <a:cs typeface="Arial" pitchFamily="34" charset="0"/>
            </a:rPr>
            <a:t>screening</a:t>
          </a:r>
          <a:endParaRPr lang="en-GB" sz="1500" kern="1200" dirty="0">
            <a:latin typeface="Arial" pitchFamily="34" charset="0"/>
            <a:ea typeface="Verdana" pitchFamily="34" charset="0"/>
            <a:cs typeface="Arial" pitchFamily="34" charset="0"/>
          </a:endParaRPr>
        </a:p>
      </dsp:txBody>
      <dsp:txXfrm>
        <a:off x="1159802" y="1587004"/>
        <a:ext cx="991710" cy="994400"/>
      </dsp:txXfrm>
    </dsp:sp>
    <dsp:sp modelId="{23DBB19A-08A9-404C-9A85-907E2DFCBF40}">
      <dsp:nvSpPr>
        <dsp:cNvPr id="0" name=""/>
        <dsp:cNvSpPr/>
      </dsp:nvSpPr>
      <dsp:spPr>
        <a:xfrm rot="14580338">
          <a:off x="2259000" y="1945637"/>
          <a:ext cx="1498172" cy="23545"/>
        </a:xfrm>
        <a:custGeom>
          <a:avLst/>
          <a:gdLst/>
          <a:ahLst/>
          <a:cxnLst/>
          <a:rect l="0" t="0" r="0" b="0"/>
          <a:pathLst>
            <a:path>
              <a:moveTo>
                <a:pt x="0" y="11772"/>
              </a:moveTo>
              <a:lnTo>
                <a:pt x="1498172"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rot="10800000">
        <a:off x="2970632" y="1919955"/>
        <a:ext cx="74908" cy="74908"/>
      </dsp:txXfrm>
    </dsp:sp>
    <dsp:sp modelId="{2E3885CB-49A2-41CF-8BE0-0102112EC607}">
      <dsp:nvSpPr>
        <dsp:cNvPr id="0" name=""/>
        <dsp:cNvSpPr/>
      </dsp:nvSpPr>
      <dsp:spPr>
        <a:xfrm>
          <a:off x="1731692" y="72010"/>
          <a:ext cx="1288093" cy="1288093"/>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Antibiotic stewardship</a:t>
          </a:r>
          <a:endParaRPr lang="en-GB" sz="1200" kern="1200" dirty="0">
            <a:latin typeface="Arial" pitchFamily="34" charset="0"/>
            <a:ea typeface="Verdana" pitchFamily="34" charset="0"/>
            <a:cs typeface="Arial" pitchFamily="34" charset="0"/>
          </a:endParaRPr>
        </a:p>
      </dsp:txBody>
      <dsp:txXfrm>
        <a:off x="1920329" y="260647"/>
        <a:ext cx="910819" cy="9108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03663-5B8E-4310-AC26-A01458270A0D}">
      <dsp:nvSpPr>
        <dsp:cNvPr id="0" name=""/>
        <dsp:cNvSpPr/>
      </dsp:nvSpPr>
      <dsp:spPr>
        <a:xfrm>
          <a:off x="4971491" y="949466"/>
          <a:ext cx="2193284" cy="790795"/>
        </a:xfrm>
        <a:custGeom>
          <a:avLst/>
          <a:gdLst/>
          <a:ahLst/>
          <a:cxnLst/>
          <a:rect l="0" t="0" r="0" b="0"/>
          <a:pathLst>
            <a:path>
              <a:moveTo>
                <a:pt x="0" y="0"/>
              </a:moveTo>
              <a:lnTo>
                <a:pt x="0" y="538903"/>
              </a:lnTo>
              <a:lnTo>
                <a:pt x="2193284" y="538903"/>
              </a:lnTo>
              <a:lnTo>
                <a:pt x="2193284" y="7907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AC3BB6-59FC-4058-B1C3-56E44BB8F174}">
      <dsp:nvSpPr>
        <dsp:cNvPr id="0" name=""/>
        <dsp:cNvSpPr/>
      </dsp:nvSpPr>
      <dsp:spPr>
        <a:xfrm>
          <a:off x="3227207" y="2687633"/>
          <a:ext cx="2810327" cy="790795"/>
        </a:xfrm>
        <a:custGeom>
          <a:avLst/>
          <a:gdLst/>
          <a:ahLst/>
          <a:cxnLst/>
          <a:rect l="0" t="0" r="0" b="0"/>
          <a:pathLst>
            <a:path>
              <a:moveTo>
                <a:pt x="0" y="0"/>
              </a:moveTo>
              <a:lnTo>
                <a:pt x="0" y="538903"/>
              </a:lnTo>
              <a:lnTo>
                <a:pt x="2810327" y="538903"/>
              </a:lnTo>
              <a:lnTo>
                <a:pt x="2810327" y="7907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CBAF23-06B2-4285-AFFD-CE3F1820476D}">
      <dsp:nvSpPr>
        <dsp:cNvPr id="0" name=""/>
        <dsp:cNvSpPr/>
      </dsp:nvSpPr>
      <dsp:spPr>
        <a:xfrm>
          <a:off x="3227207" y="2687633"/>
          <a:ext cx="994909" cy="790795"/>
        </a:xfrm>
        <a:custGeom>
          <a:avLst/>
          <a:gdLst/>
          <a:ahLst/>
          <a:cxnLst/>
          <a:rect l="0" t="0" r="0" b="0"/>
          <a:pathLst>
            <a:path>
              <a:moveTo>
                <a:pt x="0" y="0"/>
              </a:moveTo>
              <a:lnTo>
                <a:pt x="0" y="538903"/>
              </a:lnTo>
              <a:lnTo>
                <a:pt x="994909" y="538903"/>
              </a:lnTo>
              <a:lnTo>
                <a:pt x="994909" y="7907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BD2F01-ABAD-470F-8EA2-52DE16F3F41A}">
      <dsp:nvSpPr>
        <dsp:cNvPr id="0" name=""/>
        <dsp:cNvSpPr/>
      </dsp:nvSpPr>
      <dsp:spPr>
        <a:xfrm>
          <a:off x="2319498" y="2687633"/>
          <a:ext cx="907709" cy="790795"/>
        </a:xfrm>
        <a:custGeom>
          <a:avLst/>
          <a:gdLst/>
          <a:ahLst/>
          <a:cxnLst/>
          <a:rect l="0" t="0" r="0" b="0"/>
          <a:pathLst>
            <a:path>
              <a:moveTo>
                <a:pt x="907709" y="0"/>
              </a:moveTo>
              <a:lnTo>
                <a:pt x="907709" y="538903"/>
              </a:lnTo>
              <a:lnTo>
                <a:pt x="0" y="538903"/>
              </a:lnTo>
              <a:lnTo>
                <a:pt x="0" y="7907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553FE3-ED83-461C-ABE1-387F244E7972}">
      <dsp:nvSpPr>
        <dsp:cNvPr id="0" name=""/>
        <dsp:cNvSpPr/>
      </dsp:nvSpPr>
      <dsp:spPr>
        <a:xfrm>
          <a:off x="416879" y="2687633"/>
          <a:ext cx="2810327" cy="790795"/>
        </a:xfrm>
        <a:custGeom>
          <a:avLst/>
          <a:gdLst/>
          <a:ahLst/>
          <a:cxnLst/>
          <a:rect l="0" t="0" r="0" b="0"/>
          <a:pathLst>
            <a:path>
              <a:moveTo>
                <a:pt x="2810327" y="0"/>
              </a:moveTo>
              <a:lnTo>
                <a:pt x="2810327" y="538903"/>
              </a:lnTo>
              <a:lnTo>
                <a:pt x="0" y="538903"/>
              </a:lnTo>
              <a:lnTo>
                <a:pt x="0" y="7907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98F8A9-6038-412D-B490-053939A38F0E}">
      <dsp:nvSpPr>
        <dsp:cNvPr id="0" name=""/>
        <dsp:cNvSpPr/>
      </dsp:nvSpPr>
      <dsp:spPr>
        <a:xfrm>
          <a:off x="3227207" y="949466"/>
          <a:ext cx="1744284" cy="790795"/>
        </a:xfrm>
        <a:custGeom>
          <a:avLst/>
          <a:gdLst/>
          <a:ahLst/>
          <a:cxnLst/>
          <a:rect l="0" t="0" r="0" b="0"/>
          <a:pathLst>
            <a:path>
              <a:moveTo>
                <a:pt x="1744284" y="0"/>
              </a:moveTo>
              <a:lnTo>
                <a:pt x="1744284" y="538903"/>
              </a:lnTo>
              <a:lnTo>
                <a:pt x="0" y="538903"/>
              </a:lnTo>
              <a:lnTo>
                <a:pt x="0" y="7907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06D899-A44C-4F7D-B10F-CE09750737FC}">
      <dsp:nvSpPr>
        <dsp:cNvPr id="0" name=""/>
        <dsp:cNvSpPr/>
      </dsp:nvSpPr>
      <dsp:spPr>
        <a:xfrm>
          <a:off x="4365901" y="2093"/>
          <a:ext cx="1211181" cy="947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9B5133-EDC5-4ACE-84F0-863D07329E7B}">
      <dsp:nvSpPr>
        <dsp:cNvPr id="0" name=""/>
        <dsp:cNvSpPr/>
      </dsp:nvSpPr>
      <dsp:spPr>
        <a:xfrm>
          <a:off x="4668019" y="289106"/>
          <a:ext cx="1211181" cy="947372"/>
        </a:xfrm>
        <a:prstGeom prst="roundRect">
          <a:avLst>
            <a:gd name="adj" fmla="val 10000"/>
          </a:avLst>
        </a:prstGeom>
        <a:solidFill>
          <a:schemeClr val="bg1">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latin typeface="Arial" pitchFamily="34" charset="0"/>
              <a:cs typeface="Arial" pitchFamily="34" charset="0"/>
            </a:rPr>
            <a:t>Rectal swab</a:t>
          </a:r>
          <a:endParaRPr lang="en-GB" sz="2000" kern="1200" dirty="0">
            <a:latin typeface="Arial" pitchFamily="34" charset="0"/>
            <a:cs typeface="Arial" pitchFamily="34" charset="0"/>
          </a:endParaRPr>
        </a:p>
      </dsp:txBody>
      <dsp:txXfrm>
        <a:off x="4695767" y="316854"/>
        <a:ext cx="1155685" cy="891876"/>
      </dsp:txXfrm>
    </dsp:sp>
    <dsp:sp modelId="{771BCE44-F585-4ACA-8782-D45236E830F6}">
      <dsp:nvSpPr>
        <dsp:cNvPr id="0" name=""/>
        <dsp:cNvSpPr/>
      </dsp:nvSpPr>
      <dsp:spPr>
        <a:xfrm>
          <a:off x="2621616" y="1740261"/>
          <a:ext cx="1211181" cy="947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7CD6A0-5373-4A24-9255-6F0611033E66}">
      <dsp:nvSpPr>
        <dsp:cNvPr id="0" name=""/>
        <dsp:cNvSpPr/>
      </dsp:nvSpPr>
      <dsp:spPr>
        <a:xfrm>
          <a:off x="2923735" y="2027274"/>
          <a:ext cx="1211181" cy="947372"/>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latin typeface="Arial" pitchFamily="34" charset="0"/>
              <a:cs typeface="Arial" pitchFamily="34" charset="0"/>
            </a:rPr>
            <a:t>Agar plate</a:t>
          </a:r>
          <a:endParaRPr lang="en-GB" sz="2000" kern="1200" dirty="0">
            <a:latin typeface="Arial" pitchFamily="34" charset="0"/>
            <a:cs typeface="Arial" pitchFamily="34" charset="0"/>
          </a:endParaRPr>
        </a:p>
      </dsp:txBody>
      <dsp:txXfrm>
        <a:off x="2951483" y="2055022"/>
        <a:ext cx="1155685" cy="891876"/>
      </dsp:txXfrm>
    </dsp:sp>
    <dsp:sp modelId="{A4D251F5-29C7-4A4A-AECE-6628786988CD}">
      <dsp:nvSpPr>
        <dsp:cNvPr id="0" name=""/>
        <dsp:cNvSpPr/>
      </dsp:nvSpPr>
      <dsp:spPr>
        <a:xfrm>
          <a:off x="-188711" y="3478429"/>
          <a:ext cx="1211181" cy="947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929315-BB7C-490C-BACD-D2042483E6C9}">
      <dsp:nvSpPr>
        <dsp:cNvPr id="0" name=""/>
        <dsp:cNvSpPr/>
      </dsp:nvSpPr>
      <dsp:spPr>
        <a:xfrm>
          <a:off x="113407" y="3765441"/>
          <a:ext cx="1211181" cy="947372"/>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latin typeface="Arial" pitchFamily="34" charset="0"/>
              <a:cs typeface="Arial" pitchFamily="34" charset="0"/>
            </a:rPr>
            <a:t>AST</a:t>
          </a:r>
          <a:endParaRPr lang="en-GB" sz="2000" kern="1200" dirty="0">
            <a:latin typeface="Arial" pitchFamily="34" charset="0"/>
            <a:cs typeface="Arial" pitchFamily="34" charset="0"/>
          </a:endParaRPr>
        </a:p>
      </dsp:txBody>
      <dsp:txXfrm>
        <a:off x="141155" y="3793189"/>
        <a:ext cx="1155685" cy="891876"/>
      </dsp:txXfrm>
    </dsp:sp>
    <dsp:sp modelId="{EEB75297-DAB9-4D26-B391-0AB26B54EEF9}">
      <dsp:nvSpPr>
        <dsp:cNvPr id="0" name=""/>
        <dsp:cNvSpPr/>
      </dsp:nvSpPr>
      <dsp:spPr>
        <a:xfrm>
          <a:off x="1626707" y="3478429"/>
          <a:ext cx="1385582" cy="947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4A4E82-704E-4218-A46F-340DE0A18729}">
      <dsp:nvSpPr>
        <dsp:cNvPr id="0" name=""/>
        <dsp:cNvSpPr/>
      </dsp:nvSpPr>
      <dsp:spPr>
        <a:xfrm>
          <a:off x="1928825" y="3765441"/>
          <a:ext cx="1385582" cy="947372"/>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latin typeface="Arial" pitchFamily="34" charset="0"/>
              <a:cs typeface="Arial" pitchFamily="34" charset="0"/>
            </a:rPr>
            <a:t>MADLDI-TOF MS</a:t>
          </a:r>
          <a:endParaRPr lang="en-GB" sz="2000" kern="1200" dirty="0">
            <a:latin typeface="Arial" pitchFamily="34" charset="0"/>
            <a:cs typeface="Arial" pitchFamily="34" charset="0"/>
          </a:endParaRPr>
        </a:p>
      </dsp:txBody>
      <dsp:txXfrm>
        <a:off x="1956573" y="3793189"/>
        <a:ext cx="1330086" cy="891876"/>
      </dsp:txXfrm>
    </dsp:sp>
    <dsp:sp modelId="{442B6187-A76E-4C95-9858-F8516401C63E}">
      <dsp:nvSpPr>
        <dsp:cNvPr id="0" name=""/>
        <dsp:cNvSpPr/>
      </dsp:nvSpPr>
      <dsp:spPr>
        <a:xfrm>
          <a:off x="3616526" y="3478429"/>
          <a:ext cx="1211181" cy="947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FB1F9C-99E6-4E6A-91C8-A30F2B048689}">
      <dsp:nvSpPr>
        <dsp:cNvPr id="0" name=""/>
        <dsp:cNvSpPr/>
      </dsp:nvSpPr>
      <dsp:spPr>
        <a:xfrm>
          <a:off x="3918644" y="3765441"/>
          <a:ext cx="1211181" cy="947372"/>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latin typeface="Arial" pitchFamily="34" charset="0"/>
              <a:cs typeface="Arial" pitchFamily="34" charset="0"/>
            </a:rPr>
            <a:t>WGS</a:t>
          </a:r>
          <a:endParaRPr lang="en-GB" sz="2000" kern="1200" dirty="0">
            <a:latin typeface="Arial" pitchFamily="34" charset="0"/>
            <a:cs typeface="Arial" pitchFamily="34" charset="0"/>
          </a:endParaRPr>
        </a:p>
      </dsp:txBody>
      <dsp:txXfrm>
        <a:off x="3946392" y="3793189"/>
        <a:ext cx="1155685" cy="891876"/>
      </dsp:txXfrm>
    </dsp:sp>
    <dsp:sp modelId="{B9197BF5-2D92-48EF-9894-3943F366204F}">
      <dsp:nvSpPr>
        <dsp:cNvPr id="0" name=""/>
        <dsp:cNvSpPr/>
      </dsp:nvSpPr>
      <dsp:spPr>
        <a:xfrm>
          <a:off x="5431944" y="3478429"/>
          <a:ext cx="1211181" cy="947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36CFAD-91B4-4E60-AE7B-4A861B6175B8}">
      <dsp:nvSpPr>
        <dsp:cNvPr id="0" name=""/>
        <dsp:cNvSpPr/>
      </dsp:nvSpPr>
      <dsp:spPr>
        <a:xfrm>
          <a:off x="5734063" y="3765441"/>
          <a:ext cx="1211181" cy="947372"/>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latin typeface="Arial" pitchFamily="34" charset="0"/>
              <a:cs typeface="Arial" pitchFamily="34" charset="0"/>
            </a:rPr>
            <a:t>NAAT</a:t>
          </a:r>
        </a:p>
        <a:p>
          <a:pPr lvl="0" algn="ctr" defTabSz="889000">
            <a:lnSpc>
              <a:spcPct val="90000"/>
            </a:lnSpc>
            <a:spcBef>
              <a:spcPct val="0"/>
            </a:spcBef>
            <a:spcAft>
              <a:spcPct val="35000"/>
            </a:spcAft>
          </a:pPr>
          <a:r>
            <a:rPr lang="en-GB" sz="2000" kern="1200" dirty="0" smtClean="0">
              <a:latin typeface="Arial" pitchFamily="34" charset="0"/>
              <a:cs typeface="Arial" pitchFamily="34" charset="0"/>
            </a:rPr>
            <a:t>(PCR)</a:t>
          </a:r>
          <a:endParaRPr lang="en-GB" sz="2000" kern="1200" dirty="0">
            <a:latin typeface="Arial" pitchFamily="34" charset="0"/>
            <a:cs typeface="Arial" pitchFamily="34" charset="0"/>
          </a:endParaRPr>
        </a:p>
      </dsp:txBody>
      <dsp:txXfrm>
        <a:off x="5761811" y="3793189"/>
        <a:ext cx="1155685" cy="891876"/>
      </dsp:txXfrm>
    </dsp:sp>
    <dsp:sp modelId="{0AA3B0E0-96A1-44DD-B403-B2F4DC6558E1}">
      <dsp:nvSpPr>
        <dsp:cNvPr id="0" name=""/>
        <dsp:cNvSpPr/>
      </dsp:nvSpPr>
      <dsp:spPr>
        <a:xfrm>
          <a:off x="6559185" y="1740261"/>
          <a:ext cx="1211181" cy="947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B1040C-F889-4826-A003-64FA1518ED3E}">
      <dsp:nvSpPr>
        <dsp:cNvPr id="0" name=""/>
        <dsp:cNvSpPr/>
      </dsp:nvSpPr>
      <dsp:spPr>
        <a:xfrm>
          <a:off x="6861303" y="2027274"/>
          <a:ext cx="1211181" cy="947372"/>
        </a:xfrm>
        <a:prstGeom prst="roundRect">
          <a:avLst>
            <a:gd name="adj" fmla="val 10000"/>
          </a:avLst>
        </a:prstGeom>
        <a:solidFill>
          <a:schemeClr val="accent1">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latin typeface="Arial" pitchFamily="34" charset="0"/>
              <a:cs typeface="Arial" pitchFamily="34" charset="0"/>
            </a:rPr>
            <a:t>NAAT</a:t>
          </a:r>
        </a:p>
        <a:p>
          <a:pPr lvl="0" algn="ctr" defTabSz="889000">
            <a:lnSpc>
              <a:spcPct val="90000"/>
            </a:lnSpc>
            <a:spcBef>
              <a:spcPct val="0"/>
            </a:spcBef>
            <a:spcAft>
              <a:spcPct val="35000"/>
            </a:spcAft>
          </a:pPr>
          <a:r>
            <a:rPr lang="en-GB" sz="2000" kern="1200" dirty="0" smtClean="0">
              <a:latin typeface="Arial" pitchFamily="34" charset="0"/>
              <a:cs typeface="Arial" pitchFamily="34" charset="0"/>
            </a:rPr>
            <a:t>(PCR)</a:t>
          </a:r>
          <a:endParaRPr lang="en-GB" sz="2000" kern="1200" dirty="0">
            <a:latin typeface="Arial" pitchFamily="34" charset="0"/>
            <a:cs typeface="Arial" pitchFamily="34" charset="0"/>
          </a:endParaRPr>
        </a:p>
      </dsp:txBody>
      <dsp:txXfrm>
        <a:off x="6889051" y="2055022"/>
        <a:ext cx="1155685" cy="8918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BE3AC-461A-4E9C-BBE1-0A9BF9DDA728}">
      <dsp:nvSpPr>
        <dsp:cNvPr id="0" name=""/>
        <dsp:cNvSpPr/>
      </dsp:nvSpPr>
      <dsp:spPr>
        <a:xfrm>
          <a:off x="2966515" y="2628276"/>
          <a:ext cx="1253799" cy="1258098"/>
        </a:xfrm>
        <a:prstGeom prst="ellipse">
          <a:avLst/>
        </a:prstGeom>
        <a:solidFill>
          <a:schemeClr val="accent3">
            <a:lumMod val="5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latin typeface="Arial" pitchFamily="34" charset="0"/>
              <a:ea typeface="Verdana" pitchFamily="34" charset="0"/>
              <a:cs typeface="Arial" pitchFamily="34" charset="0"/>
            </a:rPr>
            <a:t>MDR-GNB Toolbox</a:t>
          </a:r>
          <a:endParaRPr lang="en-GB" sz="1600" b="1" kern="1200" dirty="0">
            <a:latin typeface="Arial" pitchFamily="34" charset="0"/>
            <a:ea typeface="Verdana" pitchFamily="34" charset="0"/>
            <a:cs typeface="Arial" pitchFamily="34" charset="0"/>
          </a:endParaRPr>
        </a:p>
      </dsp:txBody>
      <dsp:txXfrm>
        <a:off x="3150130" y="2812520"/>
        <a:ext cx="886569" cy="889610"/>
      </dsp:txXfrm>
    </dsp:sp>
    <dsp:sp modelId="{DB8F51CD-C538-4588-A588-A84B010586D4}">
      <dsp:nvSpPr>
        <dsp:cNvPr id="0" name=""/>
        <dsp:cNvSpPr/>
      </dsp:nvSpPr>
      <dsp:spPr>
        <a:xfrm rot="16716625">
          <a:off x="3190994" y="2046194"/>
          <a:ext cx="1168058" cy="23545"/>
        </a:xfrm>
        <a:custGeom>
          <a:avLst/>
          <a:gdLst/>
          <a:ahLst/>
          <a:cxnLst/>
          <a:rect l="0" t="0" r="0" b="0"/>
          <a:pathLst>
            <a:path>
              <a:moveTo>
                <a:pt x="0" y="11772"/>
              </a:moveTo>
              <a:lnTo>
                <a:pt x="1168058"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a:off x="3745822" y="2028765"/>
        <a:ext cx="58402" cy="58402"/>
      </dsp:txXfrm>
    </dsp:sp>
    <dsp:sp modelId="{AFABF447-E48A-423B-B49F-6EA32EBB3358}">
      <dsp:nvSpPr>
        <dsp:cNvPr id="0" name=""/>
        <dsp:cNvSpPr/>
      </dsp:nvSpPr>
      <dsp:spPr>
        <a:xfrm>
          <a:off x="3124199" y="-89307"/>
          <a:ext cx="1713087" cy="1577384"/>
        </a:xfrm>
        <a:prstGeom prst="ellipse">
          <a:avLst/>
        </a:prstGeom>
        <a:solidFill>
          <a:schemeClr val="tx1"/>
        </a:solidFill>
        <a:ln w="63500">
          <a:solidFill>
            <a:schemeClr val="accent2"/>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latin typeface="Arial" pitchFamily="34" charset="0"/>
              <a:ea typeface="Verdana" pitchFamily="34" charset="0"/>
              <a:cs typeface="Arial" pitchFamily="34" charset="0"/>
            </a:rPr>
            <a:t>Hand hygiene</a:t>
          </a:r>
          <a:endParaRPr lang="en-GB" sz="1600" kern="1200" dirty="0">
            <a:latin typeface="Arial" pitchFamily="34" charset="0"/>
            <a:ea typeface="Verdana" pitchFamily="34" charset="0"/>
            <a:cs typeface="Arial" pitchFamily="34" charset="0"/>
          </a:endParaRPr>
        </a:p>
      </dsp:txBody>
      <dsp:txXfrm>
        <a:off x="3375075" y="141696"/>
        <a:ext cx="1211335" cy="1115378"/>
      </dsp:txXfrm>
    </dsp:sp>
    <dsp:sp modelId="{6D54B6E2-7739-424F-AD0F-5C0CCB7D7C11}">
      <dsp:nvSpPr>
        <dsp:cNvPr id="0" name=""/>
        <dsp:cNvSpPr/>
      </dsp:nvSpPr>
      <dsp:spPr>
        <a:xfrm rot="18918134">
          <a:off x="3879002" y="2412785"/>
          <a:ext cx="1112026" cy="23545"/>
        </a:xfrm>
        <a:custGeom>
          <a:avLst/>
          <a:gdLst/>
          <a:ahLst/>
          <a:cxnLst/>
          <a:rect l="0" t="0" r="0" b="0"/>
          <a:pathLst>
            <a:path>
              <a:moveTo>
                <a:pt x="0" y="11772"/>
              </a:moveTo>
              <a:lnTo>
                <a:pt x="1112026"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a:off x="4407214" y="2396757"/>
        <a:ext cx="55601" cy="55601"/>
      </dsp:txXfrm>
    </dsp:sp>
    <dsp:sp modelId="{F742DEE1-3A8E-4ACB-8223-B85092990354}">
      <dsp:nvSpPr>
        <dsp:cNvPr id="0" name=""/>
        <dsp:cNvSpPr/>
      </dsp:nvSpPr>
      <dsp:spPr>
        <a:xfrm>
          <a:off x="4644003" y="936428"/>
          <a:ext cx="1288093" cy="1288093"/>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Cleaning / disinfection</a:t>
          </a:r>
          <a:endParaRPr lang="en-GB" sz="1200" kern="1200" dirty="0">
            <a:latin typeface="Arial" pitchFamily="34" charset="0"/>
            <a:ea typeface="Verdana" pitchFamily="34" charset="0"/>
            <a:cs typeface="Arial" pitchFamily="34" charset="0"/>
          </a:endParaRPr>
        </a:p>
      </dsp:txBody>
      <dsp:txXfrm>
        <a:off x="4832640" y="1125065"/>
        <a:ext cx="910819" cy="910819"/>
      </dsp:txXfrm>
    </dsp:sp>
    <dsp:sp modelId="{448BC795-2B71-4D53-89F4-C8C4F00A8740}">
      <dsp:nvSpPr>
        <dsp:cNvPr id="0" name=""/>
        <dsp:cNvSpPr/>
      </dsp:nvSpPr>
      <dsp:spPr>
        <a:xfrm rot="20107388">
          <a:off x="4020658" y="2338644"/>
          <a:ext cx="3057184" cy="23545"/>
        </a:xfrm>
        <a:custGeom>
          <a:avLst/>
          <a:gdLst/>
          <a:ahLst/>
          <a:cxnLst/>
          <a:rect l="0" t="0" r="0" b="0"/>
          <a:pathLst>
            <a:path>
              <a:moveTo>
                <a:pt x="0" y="11772"/>
              </a:moveTo>
              <a:lnTo>
                <a:pt x="3057184"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kern="1200"/>
        </a:p>
      </dsp:txBody>
      <dsp:txXfrm>
        <a:off x="5472821" y="2273987"/>
        <a:ext cx="152859" cy="152859"/>
      </dsp:txXfrm>
    </dsp:sp>
    <dsp:sp modelId="{09E20101-E01D-44D7-A5E2-CBAFA2BAA369}">
      <dsp:nvSpPr>
        <dsp:cNvPr id="0" name=""/>
        <dsp:cNvSpPr/>
      </dsp:nvSpPr>
      <dsp:spPr>
        <a:xfrm>
          <a:off x="6876252" y="792406"/>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HCW screening</a:t>
          </a:r>
          <a:endParaRPr lang="en-GB" sz="1200" kern="1200" dirty="0">
            <a:latin typeface="Arial" pitchFamily="34" charset="0"/>
            <a:ea typeface="Verdana" pitchFamily="34" charset="0"/>
            <a:cs typeface="Arial" pitchFamily="34" charset="0"/>
          </a:endParaRPr>
        </a:p>
      </dsp:txBody>
      <dsp:txXfrm>
        <a:off x="7064889" y="981043"/>
        <a:ext cx="910819" cy="910819"/>
      </dsp:txXfrm>
    </dsp:sp>
    <dsp:sp modelId="{87EBF4B6-5A60-49E3-BAE3-9569A8941223}">
      <dsp:nvSpPr>
        <dsp:cNvPr id="0" name=""/>
        <dsp:cNvSpPr/>
      </dsp:nvSpPr>
      <dsp:spPr>
        <a:xfrm rot="21348663">
          <a:off x="4214703" y="3091825"/>
          <a:ext cx="2955261" cy="23545"/>
        </a:xfrm>
        <a:custGeom>
          <a:avLst/>
          <a:gdLst/>
          <a:ahLst/>
          <a:cxnLst/>
          <a:rect l="0" t="0" r="0" b="0"/>
          <a:pathLst>
            <a:path>
              <a:moveTo>
                <a:pt x="0" y="11772"/>
              </a:moveTo>
              <a:lnTo>
                <a:pt x="2955261"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GB" sz="1000" kern="1200"/>
        </a:p>
      </dsp:txBody>
      <dsp:txXfrm>
        <a:off x="5618453" y="3029716"/>
        <a:ext cx="147763" cy="147763"/>
      </dsp:txXfrm>
    </dsp:sp>
    <dsp:sp modelId="{9C0566EF-5437-4189-A58F-D7ED4475F7E6}">
      <dsp:nvSpPr>
        <dsp:cNvPr id="0" name=""/>
        <dsp:cNvSpPr/>
      </dsp:nvSpPr>
      <dsp:spPr>
        <a:xfrm>
          <a:off x="7164297" y="2304571"/>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err="1" smtClean="0">
              <a:latin typeface="Arial" pitchFamily="34" charset="0"/>
              <a:ea typeface="Verdana" pitchFamily="34" charset="0"/>
              <a:cs typeface="Arial" pitchFamily="34" charset="0"/>
            </a:rPr>
            <a:t>Decol</a:t>
          </a:r>
          <a:r>
            <a:rPr lang="en-GB" sz="1200" kern="1200" dirty="0" smtClean="0">
              <a:latin typeface="Arial" pitchFamily="34" charset="0"/>
              <a:ea typeface="Verdana" pitchFamily="34" charset="0"/>
              <a:cs typeface="Arial" pitchFamily="34" charset="0"/>
            </a:rPr>
            <a:t>.</a:t>
          </a:r>
          <a:endParaRPr lang="en-GB" sz="1200" kern="1200" dirty="0">
            <a:latin typeface="Arial" pitchFamily="34" charset="0"/>
            <a:ea typeface="Verdana" pitchFamily="34" charset="0"/>
            <a:cs typeface="Arial" pitchFamily="34" charset="0"/>
          </a:endParaRPr>
        </a:p>
      </dsp:txBody>
      <dsp:txXfrm>
        <a:off x="7352934" y="2493208"/>
        <a:ext cx="910819" cy="910819"/>
      </dsp:txXfrm>
    </dsp:sp>
    <dsp:sp modelId="{C7B946FE-59D8-4D12-8C09-BC0537958DAE}">
      <dsp:nvSpPr>
        <dsp:cNvPr id="0" name=""/>
        <dsp:cNvSpPr/>
      </dsp:nvSpPr>
      <dsp:spPr>
        <a:xfrm rot="999354">
          <a:off x="4127155" y="3883161"/>
          <a:ext cx="3194957" cy="23545"/>
        </a:xfrm>
        <a:custGeom>
          <a:avLst/>
          <a:gdLst/>
          <a:ahLst/>
          <a:cxnLst/>
          <a:rect l="0" t="0" r="0" b="0"/>
          <a:pathLst>
            <a:path>
              <a:moveTo>
                <a:pt x="0" y="11772"/>
              </a:moveTo>
              <a:lnTo>
                <a:pt x="3194957"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latin typeface="Arial" pitchFamily="34" charset="0"/>
            <a:ea typeface="Verdana" pitchFamily="34" charset="0"/>
            <a:cs typeface="Arial" pitchFamily="34" charset="0"/>
          </a:endParaRPr>
        </a:p>
      </dsp:txBody>
      <dsp:txXfrm>
        <a:off x="5644760" y="3815060"/>
        <a:ext cx="159747" cy="159747"/>
      </dsp:txXfrm>
    </dsp:sp>
    <dsp:sp modelId="{5CAC3CA5-4D4E-4CD5-B029-F343138D5FD6}">
      <dsp:nvSpPr>
        <dsp:cNvPr id="0" name=""/>
        <dsp:cNvSpPr/>
      </dsp:nvSpPr>
      <dsp:spPr>
        <a:xfrm>
          <a:off x="7228066" y="3893360"/>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err="1" smtClean="0">
              <a:latin typeface="Arial" pitchFamily="34" charset="0"/>
              <a:ea typeface="Verdana" pitchFamily="34" charset="0"/>
              <a:cs typeface="Arial" pitchFamily="34" charset="0"/>
            </a:rPr>
            <a:t>Cohorting</a:t>
          </a:r>
          <a:r>
            <a:rPr lang="en-GB" sz="1200" kern="1200" dirty="0" smtClean="0">
              <a:latin typeface="Arial" pitchFamily="34" charset="0"/>
              <a:ea typeface="Verdana" pitchFamily="34" charset="0"/>
              <a:cs typeface="Arial" pitchFamily="34" charset="0"/>
            </a:rPr>
            <a:t> staff / patients</a:t>
          </a:r>
          <a:endParaRPr lang="en-GB" sz="1200" kern="1200" dirty="0">
            <a:latin typeface="Arial" pitchFamily="34" charset="0"/>
            <a:ea typeface="Verdana" pitchFamily="34" charset="0"/>
            <a:cs typeface="Arial" pitchFamily="34" charset="0"/>
          </a:endParaRPr>
        </a:p>
      </dsp:txBody>
      <dsp:txXfrm>
        <a:off x="7416703" y="4081997"/>
        <a:ext cx="910819" cy="910819"/>
      </dsp:txXfrm>
    </dsp:sp>
    <dsp:sp modelId="{0401F99C-04ED-41B4-8658-7B8E1CC84941}">
      <dsp:nvSpPr>
        <dsp:cNvPr id="0" name=""/>
        <dsp:cNvSpPr/>
      </dsp:nvSpPr>
      <dsp:spPr>
        <a:xfrm rot="2258105">
          <a:off x="3858266" y="4310340"/>
          <a:ext cx="2232105" cy="23545"/>
        </a:xfrm>
        <a:custGeom>
          <a:avLst/>
          <a:gdLst/>
          <a:ahLst/>
          <a:cxnLst/>
          <a:rect l="0" t="0" r="0" b="0"/>
          <a:pathLst>
            <a:path>
              <a:moveTo>
                <a:pt x="0" y="11772"/>
              </a:moveTo>
              <a:lnTo>
                <a:pt x="2232105"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n-GB" sz="200" kern="1200">
            <a:latin typeface="Arial" pitchFamily="34" charset="0"/>
            <a:ea typeface="Verdana" pitchFamily="34" charset="0"/>
            <a:cs typeface="Arial" pitchFamily="34" charset="0"/>
          </a:endParaRPr>
        </a:p>
      </dsp:txBody>
      <dsp:txXfrm>
        <a:off x="4918516" y="4266309"/>
        <a:ext cx="111605" cy="111605"/>
      </dsp:txXfrm>
    </dsp:sp>
    <dsp:sp modelId="{D9DC1811-6482-4882-BD97-6C1DF4FB7C5E}">
      <dsp:nvSpPr>
        <dsp:cNvPr id="0" name=""/>
        <dsp:cNvSpPr/>
      </dsp:nvSpPr>
      <dsp:spPr>
        <a:xfrm>
          <a:off x="5724123" y="4752835"/>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Note flagging</a:t>
          </a:r>
          <a:endParaRPr lang="en-GB" sz="1200" kern="1200" dirty="0">
            <a:latin typeface="Arial" pitchFamily="34" charset="0"/>
            <a:ea typeface="Verdana" pitchFamily="34" charset="0"/>
            <a:cs typeface="Arial" pitchFamily="34" charset="0"/>
          </a:endParaRPr>
        </a:p>
      </dsp:txBody>
      <dsp:txXfrm>
        <a:off x="5912760" y="4941472"/>
        <a:ext cx="910819" cy="910819"/>
      </dsp:txXfrm>
    </dsp:sp>
    <dsp:sp modelId="{94D7B32E-51E5-469E-81C3-B09D2C7CCD65}">
      <dsp:nvSpPr>
        <dsp:cNvPr id="0" name=""/>
        <dsp:cNvSpPr/>
      </dsp:nvSpPr>
      <dsp:spPr>
        <a:xfrm rot="3961819">
          <a:off x="3461877" y="4415527"/>
          <a:ext cx="1303404" cy="23545"/>
        </a:xfrm>
        <a:custGeom>
          <a:avLst/>
          <a:gdLst/>
          <a:ahLst/>
          <a:cxnLst/>
          <a:rect l="0" t="0" r="0" b="0"/>
          <a:pathLst>
            <a:path>
              <a:moveTo>
                <a:pt x="0" y="11772"/>
              </a:moveTo>
              <a:lnTo>
                <a:pt x="1303404" y="11772"/>
              </a:lnTo>
            </a:path>
          </a:pathLst>
        </a:custGeom>
        <a:noFill/>
        <a:ln w="25400" cap="flat" cmpd="sng" algn="ctr">
          <a:solidFill>
            <a:schemeClr val="accent2">
              <a:hueOff val="0"/>
              <a:satOff val="0"/>
              <a:lumOff val="0"/>
            </a:schemeClr>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GB" sz="400" kern="1200"/>
        </a:p>
      </dsp:txBody>
      <dsp:txXfrm>
        <a:off x="4080994" y="4394715"/>
        <a:ext cx="65170" cy="65170"/>
      </dsp:txXfrm>
    </dsp:sp>
    <dsp:sp modelId="{4725C341-6B0C-4ABF-99AD-5931983A12A4}">
      <dsp:nvSpPr>
        <dsp:cNvPr id="0" name=""/>
        <dsp:cNvSpPr/>
      </dsp:nvSpPr>
      <dsp:spPr>
        <a:xfrm>
          <a:off x="3995935" y="4967258"/>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Education</a:t>
          </a:r>
          <a:endParaRPr lang="en-GB" sz="1200" kern="1200" dirty="0">
            <a:latin typeface="Arial" pitchFamily="34" charset="0"/>
            <a:ea typeface="Verdana" pitchFamily="34" charset="0"/>
            <a:cs typeface="Arial" pitchFamily="34" charset="0"/>
          </a:endParaRPr>
        </a:p>
      </dsp:txBody>
      <dsp:txXfrm>
        <a:off x="4184572" y="5155895"/>
        <a:ext cx="910819" cy="910819"/>
      </dsp:txXfrm>
    </dsp:sp>
    <dsp:sp modelId="{3868F5E0-3D5A-4E7C-91D4-012296AD59B3}">
      <dsp:nvSpPr>
        <dsp:cNvPr id="0" name=""/>
        <dsp:cNvSpPr/>
      </dsp:nvSpPr>
      <dsp:spPr>
        <a:xfrm rot="6529051">
          <a:off x="2687259" y="4344135"/>
          <a:ext cx="1063584" cy="23545"/>
        </a:xfrm>
        <a:custGeom>
          <a:avLst/>
          <a:gdLst/>
          <a:ahLst/>
          <a:cxnLst/>
          <a:rect l="0" t="0" r="0" b="0"/>
          <a:pathLst>
            <a:path>
              <a:moveTo>
                <a:pt x="0" y="11772"/>
              </a:moveTo>
              <a:lnTo>
                <a:pt x="1063584"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192462" y="4329318"/>
        <a:ext cx="53179" cy="53179"/>
      </dsp:txXfrm>
    </dsp:sp>
    <dsp:sp modelId="{C1BA877E-160B-49D7-ACE8-9733322D575C}">
      <dsp:nvSpPr>
        <dsp:cNvPr id="0" name=""/>
        <dsp:cNvSpPr/>
      </dsp:nvSpPr>
      <dsp:spPr>
        <a:xfrm>
          <a:off x="2195732" y="4824853"/>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err="1" smtClean="0">
              <a:latin typeface="Arial" pitchFamily="34" charset="0"/>
              <a:ea typeface="Verdana" pitchFamily="34" charset="0"/>
              <a:cs typeface="Arial" pitchFamily="34" charset="0"/>
            </a:rPr>
            <a:t>Env</a:t>
          </a:r>
          <a:r>
            <a:rPr lang="en-GB" sz="1200" kern="1200" dirty="0" smtClean="0">
              <a:latin typeface="Arial" pitchFamily="34" charset="0"/>
              <a:ea typeface="Verdana" pitchFamily="34" charset="0"/>
              <a:cs typeface="Arial" pitchFamily="34" charset="0"/>
            </a:rPr>
            <a:t>. screening</a:t>
          </a:r>
          <a:endParaRPr lang="en-GB" sz="1200" kern="1200" dirty="0">
            <a:latin typeface="Arial" pitchFamily="34" charset="0"/>
            <a:ea typeface="Verdana" pitchFamily="34" charset="0"/>
            <a:cs typeface="Arial" pitchFamily="34" charset="0"/>
          </a:endParaRPr>
        </a:p>
      </dsp:txBody>
      <dsp:txXfrm>
        <a:off x="2384369" y="5013490"/>
        <a:ext cx="910819" cy="910819"/>
      </dsp:txXfrm>
    </dsp:sp>
    <dsp:sp modelId="{421FD191-AC28-4012-8BFC-AAD3D4C0C750}">
      <dsp:nvSpPr>
        <dsp:cNvPr id="0" name=""/>
        <dsp:cNvSpPr/>
      </dsp:nvSpPr>
      <dsp:spPr>
        <a:xfrm rot="9946053">
          <a:off x="2301278" y="3485149"/>
          <a:ext cx="695019" cy="23545"/>
        </a:xfrm>
        <a:custGeom>
          <a:avLst/>
          <a:gdLst/>
          <a:ahLst/>
          <a:cxnLst/>
          <a:rect l="0" t="0" r="0" b="0"/>
          <a:pathLst>
            <a:path>
              <a:moveTo>
                <a:pt x="0" y="11772"/>
              </a:moveTo>
              <a:lnTo>
                <a:pt x="695019"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rot="10800000">
        <a:off x="2631412" y="3479546"/>
        <a:ext cx="34750" cy="34750"/>
      </dsp:txXfrm>
    </dsp:sp>
    <dsp:sp modelId="{D03D7B20-5052-4A55-A9CD-47AAF7D35EA4}">
      <dsp:nvSpPr>
        <dsp:cNvPr id="0" name=""/>
        <dsp:cNvSpPr/>
      </dsp:nvSpPr>
      <dsp:spPr>
        <a:xfrm>
          <a:off x="1043619" y="3096656"/>
          <a:ext cx="1288093" cy="1288093"/>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Contact precautions</a:t>
          </a:r>
          <a:endParaRPr lang="en-GB" sz="1200" kern="1200" dirty="0">
            <a:latin typeface="Arial" pitchFamily="34" charset="0"/>
            <a:ea typeface="Verdana" pitchFamily="34" charset="0"/>
            <a:cs typeface="Arial" pitchFamily="34" charset="0"/>
          </a:endParaRPr>
        </a:p>
      </dsp:txBody>
      <dsp:txXfrm>
        <a:off x="1232256" y="3285293"/>
        <a:ext cx="910819" cy="910819"/>
      </dsp:txXfrm>
    </dsp:sp>
    <dsp:sp modelId="{720E6570-9767-471F-815E-B4D0543DB38A}">
      <dsp:nvSpPr>
        <dsp:cNvPr id="0" name=""/>
        <dsp:cNvSpPr/>
      </dsp:nvSpPr>
      <dsp:spPr>
        <a:xfrm rot="12545984">
          <a:off x="2115791" y="2699200"/>
          <a:ext cx="992021" cy="23545"/>
        </a:xfrm>
        <a:custGeom>
          <a:avLst/>
          <a:gdLst/>
          <a:ahLst/>
          <a:cxnLst/>
          <a:rect l="0" t="0" r="0" b="0"/>
          <a:pathLst>
            <a:path>
              <a:moveTo>
                <a:pt x="0" y="11772"/>
              </a:moveTo>
              <a:lnTo>
                <a:pt x="992021"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rot="10800000">
        <a:off x="2587001" y="2686172"/>
        <a:ext cx="49601" cy="49601"/>
      </dsp:txXfrm>
    </dsp:sp>
    <dsp:sp modelId="{B63D901A-D3CC-4C32-BB43-D8907AFB5273}">
      <dsp:nvSpPr>
        <dsp:cNvPr id="0" name=""/>
        <dsp:cNvSpPr/>
      </dsp:nvSpPr>
      <dsp:spPr>
        <a:xfrm>
          <a:off x="971601" y="1512480"/>
          <a:ext cx="1288093" cy="1288093"/>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Active screening</a:t>
          </a:r>
          <a:endParaRPr lang="en-GB" sz="1200" kern="1200" dirty="0">
            <a:latin typeface="Arial" pitchFamily="34" charset="0"/>
            <a:ea typeface="Verdana" pitchFamily="34" charset="0"/>
            <a:cs typeface="Arial" pitchFamily="34" charset="0"/>
          </a:endParaRPr>
        </a:p>
      </dsp:txBody>
      <dsp:txXfrm>
        <a:off x="1160238" y="1701117"/>
        <a:ext cx="910819" cy="910819"/>
      </dsp:txXfrm>
    </dsp:sp>
    <dsp:sp modelId="{23DBB19A-08A9-404C-9A85-907E2DFCBF40}">
      <dsp:nvSpPr>
        <dsp:cNvPr id="0" name=""/>
        <dsp:cNvSpPr/>
      </dsp:nvSpPr>
      <dsp:spPr>
        <a:xfrm rot="14580338">
          <a:off x="2218991" y="2017960"/>
          <a:ext cx="1498172" cy="23545"/>
        </a:xfrm>
        <a:custGeom>
          <a:avLst/>
          <a:gdLst/>
          <a:ahLst/>
          <a:cxnLst/>
          <a:rect l="0" t="0" r="0" b="0"/>
          <a:pathLst>
            <a:path>
              <a:moveTo>
                <a:pt x="0" y="11772"/>
              </a:moveTo>
              <a:lnTo>
                <a:pt x="1498172"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rot="10800000">
        <a:off x="2930622" y="1992278"/>
        <a:ext cx="74908" cy="74908"/>
      </dsp:txXfrm>
    </dsp:sp>
    <dsp:sp modelId="{2E3885CB-49A2-41CF-8BE0-0102112EC607}">
      <dsp:nvSpPr>
        <dsp:cNvPr id="0" name=""/>
        <dsp:cNvSpPr/>
      </dsp:nvSpPr>
      <dsp:spPr>
        <a:xfrm>
          <a:off x="1691683" y="144333"/>
          <a:ext cx="1288093" cy="1288093"/>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Antibiotic stewardship</a:t>
          </a:r>
          <a:endParaRPr lang="en-GB" sz="1200" kern="1200" dirty="0">
            <a:latin typeface="Arial" pitchFamily="34" charset="0"/>
            <a:ea typeface="Verdana" pitchFamily="34" charset="0"/>
            <a:cs typeface="Arial" pitchFamily="34" charset="0"/>
          </a:endParaRPr>
        </a:p>
      </dsp:txBody>
      <dsp:txXfrm>
        <a:off x="1880320" y="332970"/>
        <a:ext cx="910819" cy="9108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BE3AC-461A-4E9C-BBE1-0A9BF9DDA728}">
      <dsp:nvSpPr>
        <dsp:cNvPr id="0" name=""/>
        <dsp:cNvSpPr/>
      </dsp:nvSpPr>
      <dsp:spPr>
        <a:xfrm>
          <a:off x="2966515" y="2555953"/>
          <a:ext cx="1253799" cy="1258098"/>
        </a:xfrm>
        <a:prstGeom prst="ellipse">
          <a:avLst/>
        </a:prstGeom>
        <a:solidFill>
          <a:schemeClr val="accent3">
            <a:lumMod val="5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latin typeface="Arial" pitchFamily="34" charset="0"/>
              <a:ea typeface="Verdana" pitchFamily="34" charset="0"/>
              <a:cs typeface="Arial" pitchFamily="34" charset="0"/>
            </a:rPr>
            <a:t>MDR-GNB Toolbox</a:t>
          </a:r>
          <a:endParaRPr lang="en-GB" sz="1600" b="1" kern="1200" dirty="0">
            <a:latin typeface="Arial" pitchFamily="34" charset="0"/>
            <a:ea typeface="Verdana" pitchFamily="34" charset="0"/>
            <a:cs typeface="Arial" pitchFamily="34" charset="0"/>
          </a:endParaRPr>
        </a:p>
      </dsp:txBody>
      <dsp:txXfrm>
        <a:off x="3150130" y="2740197"/>
        <a:ext cx="886569" cy="889610"/>
      </dsp:txXfrm>
    </dsp:sp>
    <dsp:sp modelId="{DB8F51CD-C538-4588-A588-A84B010586D4}">
      <dsp:nvSpPr>
        <dsp:cNvPr id="0" name=""/>
        <dsp:cNvSpPr/>
      </dsp:nvSpPr>
      <dsp:spPr>
        <a:xfrm rot="16716625">
          <a:off x="3128926" y="1901698"/>
          <a:ext cx="1314052" cy="23545"/>
        </a:xfrm>
        <a:custGeom>
          <a:avLst/>
          <a:gdLst/>
          <a:ahLst/>
          <a:cxnLst/>
          <a:rect l="0" t="0" r="0" b="0"/>
          <a:pathLst>
            <a:path>
              <a:moveTo>
                <a:pt x="0" y="11772"/>
              </a:moveTo>
              <a:lnTo>
                <a:pt x="1314052"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a:off x="3753101" y="1880619"/>
        <a:ext cx="65702" cy="65702"/>
      </dsp:txXfrm>
    </dsp:sp>
    <dsp:sp modelId="{AFABF447-E48A-423B-B49F-6EA32EBB3358}">
      <dsp:nvSpPr>
        <dsp:cNvPr id="0" name=""/>
        <dsp:cNvSpPr/>
      </dsp:nvSpPr>
      <dsp:spPr>
        <a:xfrm>
          <a:off x="3336696" y="-16984"/>
          <a:ext cx="1288093" cy="1288093"/>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Hand hygiene</a:t>
          </a:r>
          <a:endParaRPr lang="en-GB" sz="1200" kern="1200" dirty="0">
            <a:latin typeface="Arial" pitchFamily="34" charset="0"/>
            <a:ea typeface="Verdana" pitchFamily="34" charset="0"/>
            <a:cs typeface="Arial" pitchFamily="34" charset="0"/>
          </a:endParaRPr>
        </a:p>
      </dsp:txBody>
      <dsp:txXfrm>
        <a:off x="3525333" y="171653"/>
        <a:ext cx="910819" cy="910819"/>
      </dsp:txXfrm>
    </dsp:sp>
    <dsp:sp modelId="{6D54B6E2-7739-424F-AD0F-5C0CCB7D7C11}">
      <dsp:nvSpPr>
        <dsp:cNvPr id="0" name=""/>
        <dsp:cNvSpPr/>
      </dsp:nvSpPr>
      <dsp:spPr>
        <a:xfrm rot="18918134">
          <a:off x="3905882" y="2405844"/>
          <a:ext cx="926116" cy="23545"/>
        </a:xfrm>
        <a:custGeom>
          <a:avLst/>
          <a:gdLst/>
          <a:ahLst/>
          <a:cxnLst/>
          <a:rect l="0" t="0" r="0" b="0"/>
          <a:pathLst>
            <a:path>
              <a:moveTo>
                <a:pt x="0" y="11772"/>
              </a:moveTo>
              <a:lnTo>
                <a:pt x="926116"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a:off x="4345787" y="2394463"/>
        <a:ext cx="46305" cy="46305"/>
      </dsp:txXfrm>
    </dsp:sp>
    <dsp:sp modelId="{F742DEE1-3A8E-4ACB-8223-B85092990354}">
      <dsp:nvSpPr>
        <dsp:cNvPr id="0" name=""/>
        <dsp:cNvSpPr/>
      </dsp:nvSpPr>
      <dsp:spPr>
        <a:xfrm>
          <a:off x="4480100" y="653752"/>
          <a:ext cx="1615899" cy="1708799"/>
        </a:xfrm>
        <a:prstGeom prst="ellipse">
          <a:avLst/>
        </a:prstGeom>
        <a:solidFill>
          <a:schemeClr val="tx1"/>
        </a:solidFill>
        <a:ln w="63500">
          <a:solidFill>
            <a:schemeClr val="accent2"/>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latin typeface="Arial" pitchFamily="34" charset="0"/>
              <a:ea typeface="Verdana" pitchFamily="34" charset="0"/>
              <a:cs typeface="Arial" pitchFamily="34" charset="0"/>
            </a:rPr>
            <a:t>Cleaning / disinfection</a:t>
          </a:r>
          <a:endParaRPr lang="en-GB" sz="1600" kern="1200" dirty="0">
            <a:latin typeface="Arial" pitchFamily="34" charset="0"/>
            <a:ea typeface="Verdana" pitchFamily="34" charset="0"/>
            <a:cs typeface="Arial" pitchFamily="34" charset="0"/>
          </a:endParaRPr>
        </a:p>
      </dsp:txBody>
      <dsp:txXfrm>
        <a:off x="4716743" y="904000"/>
        <a:ext cx="1142613" cy="1208303"/>
      </dsp:txXfrm>
    </dsp:sp>
    <dsp:sp modelId="{448BC795-2B71-4D53-89F4-C8C4F00A8740}">
      <dsp:nvSpPr>
        <dsp:cNvPr id="0" name=""/>
        <dsp:cNvSpPr/>
      </dsp:nvSpPr>
      <dsp:spPr>
        <a:xfrm rot="20107388">
          <a:off x="4020658" y="2266321"/>
          <a:ext cx="3057184" cy="23545"/>
        </a:xfrm>
        <a:custGeom>
          <a:avLst/>
          <a:gdLst/>
          <a:ahLst/>
          <a:cxnLst/>
          <a:rect l="0" t="0" r="0" b="0"/>
          <a:pathLst>
            <a:path>
              <a:moveTo>
                <a:pt x="0" y="11772"/>
              </a:moveTo>
              <a:lnTo>
                <a:pt x="3057184"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kern="1200"/>
        </a:p>
      </dsp:txBody>
      <dsp:txXfrm>
        <a:off x="5472821" y="2201664"/>
        <a:ext cx="152859" cy="152859"/>
      </dsp:txXfrm>
    </dsp:sp>
    <dsp:sp modelId="{09E20101-E01D-44D7-A5E2-CBAFA2BAA369}">
      <dsp:nvSpPr>
        <dsp:cNvPr id="0" name=""/>
        <dsp:cNvSpPr/>
      </dsp:nvSpPr>
      <dsp:spPr>
        <a:xfrm>
          <a:off x="6876252" y="720084"/>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HCW screening</a:t>
          </a:r>
          <a:endParaRPr lang="en-GB" sz="1200" kern="1200" dirty="0">
            <a:latin typeface="Arial" pitchFamily="34" charset="0"/>
            <a:ea typeface="Verdana" pitchFamily="34" charset="0"/>
            <a:cs typeface="Arial" pitchFamily="34" charset="0"/>
          </a:endParaRPr>
        </a:p>
      </dsp:txBody>
      <dsp:txXfrm>
        <a:off x="7064889" y="908721"/>
        <a:ext cx="910819" cy="910819"/>
      </dsp:txXfrm>
    </dsp:sp>
    <dsp:sp modelId="{87EBF4B6-5A60-49E3-BAE3-9569A8941223}">
      <dsp:nvSpPr>
        <dsp:cNvPr id="0" name=""/>
        <dsp:cNvSpPr/>
      </dsp:nvSpPr>
      <dsp:spPr>
        <a:xfrm rot="21348663">
          <a:off x="4214703" y="3019502"/>
          <a:ext cx="2955261" cy="23545"/>
        </a:xfrm>
        <a:custGeom>
          <a:avLst/>
          <a:gdLst/>
          <a:ahLst/>
          <a:cxnLst/>
          <a:rect l="0" t="0" r="0" b="0"/>
          <a:pathLst>
            <a:path>
              <a:moveTo>
                <a:pt x="0" y="11772"/>
              </a:moveTo>
              <a:lnTo>
                <a:pt x="2955261"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GB" sz="1000" kern="1200"/>
        </a:p>
      </dsp:txBody>
      <dsp:txXfrm>
        <a:off x="5618453" y="2957393"/>
        <a:ext cx="147763" cy="147763"/>
      </dsp:txXfrm>
    </dsp:sp>
    <dsp:sp modelId="{9C0566EF-5437-4189-A58F-D7ED4475F7E6}">
      <dsp:nvSpPr>
        <dsp:cNvPr id="0" name=""/>
        <dsp:cNvSpPr/>
      </dsp:nvSpPr>
      <dsp:spPr>
        <a:xfrm>
          <a:off x="7164297" y="2232248"/>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err="1" smtClean="0">
              <a:latin typeface="Arial" pitchFamily="34" charset="0"/>
              <a:ea typeface="Verdana" pitchFamily="34" charset="0"/>
              <a:cs typeface="Arial" pitchFamily="34" charset="0"/>
            </a:rPr>
            <a:t>Decol</a:t>
          </a:r>
          <a:r>
            <a:rPr lang="en-GB" sz="1200" kern="1200" dirty="0" smtClean="0">
              <a:latin typeface="Arial" pitchFamily="34" charset="0"/>
              <a:ea typeface="Verdana" pitchFamily="34" charset="0"/>
              <a:cs typeface="Arial" pitchFamily="34" charset="0"/>
            </a:rPr>
            <a:t>.</a:t>
          </a:r>
          <a:endParaRPr lang="en-GB" sz="1200" kern="1200" dirty="0">
            <a:latin typeface="Arial" pitchFamily="34" charset="0"/>
            <a:ea typeface="Verdana" pitchFamily="34" charset="0"/>
            <a:cs typeface="Arial" pitchFamily="34" charset="0"/>
          </a:endParaRPr>
        </a:p>
      </dsp:txBody>
      <dsp:txXfrm>
        <a:off x="7352934" y="2420885"/>
        <a:ext cx="910819" cy="910819"/>
      </dsp:txXfrm>
    </dsp:sp>
    <dsp:sp modelId="{C7B946FE-59D8-4D12-8C09-BC0537958DAE}">
      <dsp:nvSpPr>
        <dsp:cNvPr id="0" name=""/>
        <dsp:cNvSpPr/>
      </dsp:nvSpPr>
      <dsp:spPr>
        <a:xfrm rot="999354">
          <a:off x="4127155" y="3810839"/>
          <a:ext cx="3194957" cy="23545"/>
        </a:xfrm>
        <a:custGeom>
          <a:avLst/>
          <a:gdLst/>
          <a:ahLst/>
          <a:cxnLst/>
          <a:rect l="0" t="0" r="0" b="0"/>
          <a:pathLst>
            <a:path>
              <a:moveTo>
                <a:pt x="0" y="11772"/>
              </a:moveTo>
              <a:lnTo>
                <a:pt x="3194957"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latin typeface="Arial" pitchFamily="34" charset="0"/>
            <a:ea typeface="Verdana" pitchFamily="34" charset="0"/>
            <a:cs typeface="Arial" pitchFamily="34" charset="0"/>
          </a:endParaRPr>
        </a:p>
      </dsp:txBody>
      <dsp:txXfrm>
        <a:off x="5644760" y="3742737"/>
        <a:ext cx="159747" cy="159747"/>
      </dsp:txXfrm>
    </dsp:sp>
    <dsp:sp modelId="{5CAC3CA5-4D4E-4CD5-B029-F343138D5FD6}">
      <dsp:nvSpPr>
        <dsp:cNvPr id="0" name=""/>
        <dsp:cNvSpPr/>
      </dsp:nvSpPr>
      <dsp:spPr>
        <a:xfrm>
          <a:off x="7228066" y="3821038"/>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err="1" smtClean="0">
              <a:latin typeface="Arial" pitchFamily="34" charset="0"/>
              <a:ea typeface="Verdana" pitchFamily="34" charset="0"/>
              <a:cs typeface="Arial" pitchFamily="34" charset="0"/>
            </a:rPr>
            <a:t>Cohorting</a:t>
          </a:r>
          <a:r>
            <a:rPr lang="en-GB" sz="1200" kern="1200" dirty="0" smtClean="0">
              <a:latin typeface="Arial" pitchFamily="34" charset="0"/>
              <a:ea typeface="Verdana" pitchFamily="34" charset="0"/>
              <a:cs typeface="Arial" pitchFamily="34" charset="0"/>
            </a:rPr>
            <a:t> staff / patients</a:t>
          </a:r>
          <a:endParaRPr lang="en-GB" sz="1200" kern="1200" dirty="0">
            <a:latin typeface="Arial" pitchFamily="34" charset="0"/>
            <a:ea typeface="Verdana" pitchFamily="34" charset="0"/>
            <a:cs typeface="Arial" pitchFamily="34" charset="0"/>
          </a:endParaRPr>
        </a:p>
      </dsp:txBody>
      <dsp:txXfrm>
        <a:off x="7416703" y="4009675"/>
        <a:ext cx="910819" cy="910819"/>
      </dsp:txXfrm>
    </dsp:sp>
    <dsp:sp modelId="{0401F99C-04ED-41B4-8658-7B8E1CC84941}">
      <dsp:nvSpPr>
        <dsp:cNvPr id="0" name=""/>
        <dsp:cNvSpPr/>
      </dsp:nvSpPr>
      <dsp:spPr>
        <a:xfrm rot="2258105">
          <a:off x="3858266" y="4238017"/>
          <a:ext cx="2232105" cy="23545"/>
        </a:xfrm>
        <a:custGeom>
          <a:avLst/>
          <a:gdLst/>
          <a:ahLst/>
          <a:cxnLst/>
          <a:rect l="0" t="0" r="0" b="0"/>
          <a:pathLst>
            <a:path>
              <a:moveTo>
                <a:pt x="0" y="11772"/>
              </a:moveTo>
              <a:lnTo>
                <a:pt x="2232105"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n-GB" sz="200" kern="1200">
            <a:latin typeface="Arial" pitchFamily="34" charset="0"/>
            <a:ea typeface="Verdana" pitchFamily="34" charset="0"/>
            <a:cs typeface="Arial" pitchFamily="34" charset="0"/>
          </a:endParaRPr>
        </a:p>
      </dsp:txBody>
      <dsp:txXfrm>
        <a:off x="4918516" y="4193987"/>
        <a:ext cx="111605" cy="111605"/>
      </dsp:txXfrm>
    </dsp:sp>
    <dsp:sp modelId="{D9DC1811-6482-4882-BD97-6C1DF4FB7C5E}">
      <dsp:nvSpPr>
        <dsp:cNvPr id="0" name=""/>
        <dsp:cNvSpPr/>
      </dsp:nvSpPr>
      <dsp:spPr>
        <a:xfrm>
          <a:off x="5724123" y="4680512"/>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Note flagging</a:t>
          </a:r>
          <a:endParaRPr lang="en-GB" sz="1200" kern="1200" dirty="0">
            <a:latin typeface="Arial" pitchFamily="34" charset="0"/>
            <a:ea typeface="Verdana" pitchFamily="34" charset="0"/>
            <a:cs typeface="Arial" pitchFamily="34" charset="0"/>
          </a:endParaRPr>
        </a:p>
      </dsp:txBody>
      <dsp:txXfrm>
        <a:off x="5912760" y="4869149"/>
        <a:ext cx="910819" cy="910819"/>
      </dsp:txXfrm>
    </dsp:sp>
    <dsp:sp modelId="{94D7B32E-51E5-469E-81C3-B09D2C7CCD65}">
      <dsp:nvSpPr>
        <dsp:cNvPr id="0" name=""/>
        <dsp:cNvSpPr/>
      </dsp:nvSpPr>
      <dsp:spPr>
        <a:xfrm rot="3961819">
          <a:off x="3461877" y="4343205"/>
          <a:ext cx="1303404" cy="23545"/>
        </a:xfrm>
        <a:custGeom>
          <a:avLst/>
          <a:gdLst/>
          <a:ahLst/>
          <a:cxnLst/>
          <a:rect l="0" t="0" r="0" b="0"/>
          <a:pathLst>
            <a:path>
              <a:moveTo>
                <a:pt x="0" y="11772"/>
              </a:moveTo>
              <a:lnTo>
                <a:pt x="1303404" y="11772"/>
              </a:lnTo>
            </a:path>
          </a:pathLst>
        </a:custGeom>
        <a:noFill/>
        <a:ln w="25400" cap="flat" cmpd="sng" algn="ctr">
          <a:solidFill>
            <a:schemeClr val="accent2">
              <a:hueOff val="0"/>
              <a:satOff val="0"/>
              <a:lumOff val="0"/>
            </a:schemeClr>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GB" sz="400" kern="1200"/>
        </a:p>
      </dsp:txBody>
      <dsp:txXfrm>
        <a:off x="4080994" y="4322392"/>
        <a:ext cx="65170" cy="65170"/>
      </dsp:txXfrm>
    </dsp:sp>
    <dsp:sp modelId="{4725C341-6B0C-4ABF-99AD-5931983A12A4}">
      <dsp:nvSpPr>
        <dsp:cNvPr id="0" name=""/>
        <dsp:cNvSpPr/>
      </dsp:nvSpPr>
      <dsp:spPr>
        <a:xfrm>
          <a:off x="3995935" y="4894935"/>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Education</a:t>
          </a:r>
          <a:endParaRPr lang="en-GB" sz="1200" kern="1200" dirty="0">
            <a:latin typeface="Arial" pitchFamily="34" charset="0"/>
            <a:ea typeface="Verdana" pitchFamily="34" charset="0"/>
            <a:cs typeface="Arial" pitchFamily="34" charset="0"/>
          </a:endParaRPr>
        </a:p>
      </dsp:txBody>
      <dsp:txXfrm>
        <a:off x="4184572" y="5083572"/>
        <a:ext cx="910819" cy="910819"/>
      </dsp:txXfrm>
    </dsp:sp>
    <dsp:sp modelId="{3868F5E0-3D5A-4E7C-91D4-012296AD59B3}">
      <dsp:nvSpPr>
        <dsp:cNvPr id="0" name=""/>
        <dsp:cNvSpPr/>
      </dsp:nvSpPr>
      <dsp:spPr>
        <a:xfrm rot="6529051">
          <a:off x="2687259" y="4271813"/>
          <a:ext cx="1063584" cy="23545"/>
        </a:xfrm>
        <a:custGeom>
          <a:avLst/>
          <a:gdLst/>
          <a:ahLst/>
          <a:cxnLst/>
          <a:rect l="0" t="0" r="0" b="0"/>
          <a:pathLst>
            <a:path>
              <a:moveTo>
                <a:pt x="0" y="11772"/>
              </a:moveTo>
              <a:lnTo>
                <a:pt x="1063584"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192462" y="4256996"/>
        <a:ext cx="53179" cy="53179"/>
      </dsp:txXfrm>
    </dsp:sp>
    <dsp:sp modelId="{C1BA877E-160B-49D7-ACE8-9733322D575C}">
      <dsp:nvSpPr>
        <dsp:cNvPr id="0" name=""/>
        <dsp:cNvSpPr/>
      </dsp:nvSpPr>
      <dsp:spPr>
        <a:xfrm>
          <a:off x="2195732" y="4752530"/>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err="1" smtClean="0">
              <a:latin typeface="Arial" pitchFamily="34" charset="0"/>
              <a:ea typeface="Verdana" pitchFamily="34" charset="0"/>
              <a:cs typeface="Arial" pitchFamily="34" charset="0"/>
            </a:rPr>
            <a:t>Env</a:t>
          </a:r>
          <a:r>
            <a:rPr lang="en-GB" sz="1200" kern="1200" dirty="0" smtClean="0">
              <a:latin typeface="Arial" pitchFamily="34" charset="0"/>
              <a:ea typeface="Verdana" pitchFamily="34" charset="0"/>
              <a:cs typeface="Arial" pitchFamily="34" charset="0"/>
            </a:rPr>
            <a:t>. screening</a:t>
          </a:r>
          <a:endParaRPr lang="en-GB" sz="1200" kern="1200" dirty="0">
            <a:latin typeface="Arial" pitchFamily="34" charset="0"/>
            <a:ea typeface="Verdana" pitchFamily="34" charset="0"/>
            <a:cs typeface="Arial" pitchFamily="34" charset="0"/>
          </a:endParaRPr>
        </a:p>
      </dsp:txBody>
      <dsp:txXfrm>
        <a:off x="2384369" y="4941167"/>
        <a:ext cx="910819" cy="910819"/>
      </dsp:txXfrm>
    </dsp:sp>
    <dsp:sp modelId="{421FD191-AC28-4012-8BFC-AAD3D4C0C750}">
      <dsp:nvSpPr>
        <dsp:cNvPr id="0" name=""/>
        <dsp:cNvSpPr/>
      </dsp:nvSpPr>
      <dsp:spPr>
        <a:xfrm rot="9946053">
          <a:off x="2301278" y="3412827"/>
          <a:ext cx="695019" cy="23545"/>
        </a:xfrm>
        <a:custGeom>
          <a:avLst/>
          <a:gdLst/>
          <a:ahLst/>
          <a:cxnLst/>
          <a:rect l="0" t="0" r="0" b="0"/>
          <a:pathLst>
            <a:path>
              <a:moveTo>
                <a:pt x="0" y="11772"/>
              </a:moveTo>
              <a:lnTo>
                <a:pt x="695019"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rot="10800000">
        <a:off x="2631412" y="3407224"/>
        <a:ext cx="34750" cy="34750"/>
      </dsp:txXfrm>
    </dsp:sp>
    <dsp:sp modelId="{D03D7B20-5052-4A55-A9CD-47AAF7D35EA4}">
      <dsp:nvSpPr>
        <dsp:cNvPr id="0" name=""/>
        <dsp:cNvSpPr/>
      </dsp:nvSpPr>
      <dsp:spPr>
        <a:xfrm>
          <a:off x="1043619" y="3024333"/>
          <a:ext cx="1288093" cy="1288093"/>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Contact precautions</a:t>
          </a:r>
          <a:endParaRPr lang="en-GB" sz="1200" kern="1200" dirty="0">
            <a:latin typeface="Arial" pitchFamily="34" charset="0"/>
            <a:ea typeface="Verdana" pitchFamily="34" charset="0"/>
            <a:cs typeface="Arial" pitchFamily="34" charset="0"/>
          </a:endParaRPr>
        </a:p>
      </dsp:txBody>
      <dsp:txXfrm>
        <a:off x="1232256" y="3212970"/>
        <a:ext cx="910819" cy="910819"/>
      </dsp:txXfrm>
    </dsp:sp>
    <dsp:sp modelId="{720E6570-9767-471F-815E-B4D0543DB38A}">
      <dsp:nvSpPr>
        <dsp:cNvPr id="0" name=""/>
        <dsp:cNvSpPr/>
      </dsp:nvSpPr>
      <dsp:spPr>
        <a:xfrm rot="12545984">
          <a:off x="2115791" y="2626877"/>
          <a:ext cx="992021" cy="23545"/>
        </a:xfrm>
        <a:custGeom>
          <a:avLst/>
          <a:gdLst/>
          <a:ahLst/>
          <a:cxnLst/>
          <a:rect l="0" t="0" r="0" b="0"/>
          <a:pathLst>
            <a:path>
              <a:moveTo>
                <a:pt x="0" y="11772"/>
              </a:moveTo>
              <a:lnTo>
                <a:pt x="992021"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rot="10800000">
        <a:off x="2587001" y="2613849"/>
        <a:ext cx="49601" cy="49601"/>
      </dsp:txXfrm>
    </dsp:sp>
    <dsp:sp modelId="{B63D901A-D3CC-4C32-BB43-D8907AFB5273}">
      <dsp:nvSpPr>
        <dsp:cNvPr id="0" name=""/>
        <dsp:cNvSpPr/>
      </dsp:nvSpPr>
      <dsp:spPr>
        <a:xfrm>
          <a:off x="971601" y="1440158"/>
          <a:ext cx="1288093" cy="1288093"/>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Active screening</a:t>
          </a:r>
          <a:endParaRPr lang="en-GB" sz="1200" kern="1200" dirty="0">
            <a:latin typeface="Arial" pitchFamily="34" charset="0"/>
            <a:ea typeface="Verdana" pitchFamily="34" charset="0"/>
            <a:cs typeface="Arial" pitchFamily="34" charset="0"/>
          </a:endParaRPr>
        </a:p>
      </dsp:txBody>
      <dsp:txXfrm>
        <a:off x="1160238" y="1628795"/>
        <a:ext cx="910819" cy="910819"/>
      </dsp:txXfrm>
    </dsp:sp>
    <dsp:sp modelId="{23DBB19A-08A9-404C-9A85-907E2DFCBF40}">
      <dsp:nvSpPr>
        <dsp:cNvPr id="0" name=""/>
        <dsp:cNvSpPr/>
      </dsp:nvSpPr>
      <dsp:spPr>
        <a:xfrm rot="14580338">
          <a:off x="2218991" y="1945637"/>
          <a:ext cx="1498172" cy="23545"/>
        </a:xfrm>
        <a:custGeom>
          <a:avLst/>
          <a:gdLst/>
          <a:ahLst/>
          <a:cxnLst/>
          <a:rect l="0" t="0" r="0" b="0"/>
          <a:pathLst>
            <a:path>
              <a:moveTo>
                <a:pt x="0" y="11772"/>
              </a:moveTo>
              <a:lnTo>
                <a:pt x="1498172"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rot="10800000">
        <a:off x="2930622" y="1919955"/>
        <a:ext cx="74908" cy="74908"/>
      </dsp:txXfrm>
    </dsp:sp>
    <dsp:sp modelId="{2E3885CB-49A2-41CF-8BE0-0102112EC607}">
      <dsp:nvSpPr>
        <dsp:cNvPr id="0" name=""/>
        <dsp:cNvSpPr/>
      </dsp:nvSpPr>
      <dsp:spPr>
        <a:xfrm>
          <a:off x="1691683" y="72010"/>
          <a:ext cx="1288093" cy="1288093"/>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Antibiotic stewardship</a:t>
          </a:r>
          <a:endParaRPr lang="en-GB" sz="1200" kern="1200" dirty="0">
            <a:latin typeface="Arial" pitchFamily="34" charset="0"/>
            <a:ea typeface="Verdana" pitchFamily="34" charset="0"/>
            <a:cs typeface="Arial" pitchFamily="34" charset="0"/>
          </a:endParaRPr>
        </a:p>
      </dsp:txBody>
      <dsp:txXfrm>
        <a:off x="1880320" y="260647"/>
        <a:ext cx="910819" cy="9108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BE3AC-461A-4E9C-BBE1-0A9BF9DDA728}">
      <dsp:nvSpPr>
        <dsp:cNvPr id="0" name=""/>
        <dsp:cNvSpPr/>
      </dsp:nvSpPr>
      <dsp:spPr>
        <a:xfrm>
          <a:off x="2966515" y="2555953"/>
          <a:ext cx="1253799" cy="1258098"/>
        </a:xfrm>
        <a:prstGeom prst="ellipse">
          <a:avLst/>
        </a:prstGeom>
        <a:solidFill>
          <a:schemeClr val="accent3">
            <a:lumMod val="5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latin typeface="Arial" pitchFamily="34" charset="0"/>
              <a:ea typeface="Verdana" pitchFamily="34" charset="0"/>
              <a:cs typeface="Arial" pitchFamily="34" charset="0"/>
            </a:rPr>
            <a:t>MDR-GNB Toolbox</a:t>
          </a:r>
          <a:endParaRPr lang="en-GB" sz="1600" b="1" kern="1200" dirty="0">
            <a:latin typeface="Arial" pitchFamily="34" charset="0"/>
            <a:ea typeface="Verdana" pitchFamily="34" charset="0"/>
            <a:cs typeface="Arial" pitchFamily="34" charset="0"/>
          </a:endParaRPr>
        </a:p>
      </dsp:txBody>
      <dsp:txXfrm>
        <a:off x="3150130" y="2740197"/>
        <a:ext cx="886569" cy="889610"/>
      </dsp:txXfrm>
    </dsp:sp>
    <dsp:sp modelId="{DB8F51CD-C538-4588-A588-A84B010586D4}">
      <dsp:nvSpPr>
        <dsp:cNvPr id="0" name=""/>
        <dsp:cNvSpPr/>
      </dsp:nvSpPr>
      <dsp:spPr>
        <a:xfrm rot="16716625">
          <a:off x="3128926" y="1901698"/>
          <a:ext cx="1314052" cy="23545"/>
        </a:xfrm>
        <a:custGeom>
          <a:avLst/>
          <a:gdLst/>
          <a:ahLst/>
          <a:cxnLst/>
          <a:rect l="0" t="0" r="0" b="0"/>
          <a:pathLst>
            <a:path>
              <a:moveTo>
                <a:pt x="0" y="11772"/>
              </a:moveTo>
              <a:lnTo>
                <a:pt x="1314052"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a:off x="3753101" y="1880619"/>
        <a:ext cx="65702" cy="65702"/>
      </dsp:txXfrm>
    </dsp:sp>
    <dsp:sp modelId="{AFABF447-E48A-423B-B49F-6EA32EBB3358}">
      <dsp:nvSpPr>
        <dsp:cNvPr id="0" name=""/>
        <dsp:cNvSpPr/>
      </dsp:nvSpPr>
      <dsp:spPr>
        <a:xfrm>
          <a:off x="3336696" y="-16984"/>
          <a:ext cx="1288093" cy="1288093"/>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Hand hygiene</a:t>
          </a:r>
          <a:endParaRPr lang="en-GB" sz="1200" kern="1200" dirty="0">
            <a:latin typeface="Arial" pitchFamily="34" charset="0"/>
            <a:ea typeface="Verdana" pitchFamily="34" charset="0"/>
            <a:cs typeface="Arial" pitchFamily="34" charset="0"/>
          </a:endParaRPr>
        </a:p>
      </dsp:txBody>
      <dsp:txXfrm>
        <a:off x="3525333" y="171653"/>
        <a:ext cx="910819" cy="910819"/>
      </dsp:txXfrm>
    </dsp:sp>
    <dsp:sp modelId="{6D54B6E2-7739-424F-AD0F-5C0CCB7D7C11}">
      <dsp:nvSpPr>
        <dsp:cNvPr id="0" name=""/>
        <dsp:cNvSpPr/>
      </dsp:nvSpPr>
      <dsp:spPr>
        <a:xfrm rot="18918134">
          <a:off x="3879002" y="2340462"/>
          <a:ext cx="1112026" cy="23545"/>
        </a:xfrm>
        <a:custGeom>
          <a:avLst/>
          <a:gdLst/>
          <a:ahLst/>
          <a:cxnLst/>
          <a:rect l="0" t="0" r="0" b="0"/>
          <a:pathLst>
            <a:path>
              <a:moveTo>
                <a:pt x="0" y="11772"/>
              </a:moveTo>
              <a:lnTo>
                <a:pt x="1112026"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a:off x="4407214" y="2324434"/>
        <a:ext cx="55601" cy="55601"/>
      </dsp:txXfrm>
    </dsp:sp>
    <dsp:sp modelId="{F742DEE1-3A8E-4ACB-8223-B85092990354}">
      <dsp:nvSpPr>
        <dsp:cNvPr id="0" name=""/>
        <dsp:cNvSpPr/>
      </dsp:nvSpPr>
      <dsp:spPr>
        <a:xfrm>
          <a:off x="4644003" y="864105"/>
          <a:ext cx="1288093" cy="1288093"/>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Cleaning / disinfection</a:t>
          </a:r>
          <a:endParaRPr lang="en-GB" sz="1200" kern="1200" dirty="0">
            <a:latin typeface="Arial" pitchFamily="34" charset="0"/>
            <a:ea typeface="Verdana" pitchFamily="34" charset="0"/>
            <a:cs typeface="Arial" pitchFamily="34" charset="0"/>
          </a:endParaRPr>
        </a:p>
      </dsp:txBody>
      <dsp:txXfrm>
        <a:off x="4832640" y="1052742"/>
        <a:ext cx="910819" cy="910819"/>
      </dsp:txXfrm>
    </dsp:sp>
    <dsp:sp modelId="{448BC795-2B71-4D53-89F4-C8C4F00A8740}">
      <dsp:nvSpPr>
        <dsp:cNvPr id="0" name=""/>
        <dsp:cNvSpPr/>
      </dsp:nvSpPr>
      <dsp:spPr>
        <a:xfrm rot="20107388">
          <a:off x="4020658" y="2266321"/>
          <a:ext cx="3057184" cy="23545"/>
        </a:xfrm>
        <a:custGeom>
          <a:avLst/>
          <a:gdLst/>
          <a:ahLst/>
          <a:cxnLst/>
          <a:rect l="0" t="0" r="0" b="0"/>
          <a:pathLst>
            <a:path>
              <a:moveTo>
                <a:pt x="0" y="11772"/>
              </a:moveTo>
              <a:lnTo>
                <a:pt x="3057184"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kern="1200"/>
        </a:p>
      </dsp:txBody>
      <dsp:txXfrm>
        <a:off x="5472821" y="2201664"/>
        <a:ext cx="152859" cy="152859"/>
      </dsp:txXfrm>
    </dsp:sp>
    <dsp:sp modelId="{09E20101-E01D-44D7-A5E2-CBAFA2BAA369}">
      <dsp:nvSpPr>
        <dsp:cNvPr id="0" name=""/>
        <dsp:cNvSpPr/>
      </dsp:nvSpPr>
      <dsp:spPr>
        <a:xfrm>
          <a:off x="6876252" y="720084"/>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HCW screening</a:t>
          </a:r>
          <a:endParaRPr lang="en-GB" sz="1200" kern="1200" dirty="0">
            <a:latin typeface="Arial" pitchFamily="34" charset="0"/>
            <a:ea typeface="Verdana" pitchFamily="34" charset="0"/>
            <a:cs typeface="Arial" pitchFamily="34" charset="0"/>
          </a:endParaRPr>
        </a:p>
      </dsp:txBody>
      <dsp:txXfrm>
        <a:off x="7064889" y="908721"/>
        <a:ext cx="910819" cy="910819"/>
      </dsp:txXfrm>
    </dsp:sp>
    <dsp:sp modelId="{87EBF4B6-5A60-49E3-BAE3-9569A8941223}">
      <dsp:nvSpPr>
        <dsp:cNvPr id="0" name=""/>
        <dsp:cNvSpPr/>
      </dsp:nvSpPr>
      <dsp:spPr>
        <a:xfrm rot="21348663">
          <a:off x="4214703" y="3019502"/>
          <a:ext cx="2955261" cy="23545"/>
        </a:xfrm>
        <a:custGeom>
          <a:avLst/>
          <a:gdLst/>
          <a:ahLst/>
          <a:cxnLst/>
          <a:rect l="0" t="0" r="0" b="0"/>
          <a:pathLst>
            <a:path>
              <a:moveTo>
                <a:pt x="0" y="11772"/>
              </a:moveTo>
              <a:lnTo>
                <a:pt x="2955261"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GB" sz="1000" kern="1200"/>
        </a:p>
      </dsp:txBody>
      <dsp:txXfrm>
        <a:off x="5618453" y="2957393"/>
        <a:ext cx="147763" cy="147763"/>
      </dsp:txXfrm>
    </dsp:sp>
    <dsp:sp modelId="{9C0566EF-5437-4189-A58F-D7ED4475F7E6}">
      <dsp:nvSpPr>
        <dsp:cNvPr id="0" name=""/>
        <dsp:cNvSpPr/>
      </dsp:nvSpPr>
      <dsp:spPr>
        <a:xfrm>
          <a:off x="7164297" y="2232248"/>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err="1" smtClean="0">
              <a:latin typeface="Arial" pitchFamily="34" charset="0"/>
              <a:ea typeface="Verdana" pitchFamily="34" charset="0"/>
              <a:cs typeface="Arial" pitchFamily="34" charset="0"/>
            </a:rPr>
            <a:t>Decol</a:t>
          </a:r>
          <a:r>
            <a:rPr lang="en-GB" sz="1200" kern="1200" dirty="0" smtClean="0">
              <a:latin typeface="Arial" pitchFamily="34" charset="0"/>
              <a:ea typeface="Verdana" pitchFamily="34" charset="0"/>
              <a:cs typeface="Arial" pitchFamily="34" charset="0"/>
            </a:rPr>
            <a:t>.</a:t>
          </a:r>
          <a:endParaRPr lang="en-GB" sz="1200" kern="1200" dirty="0">
            <a:latin typeface="Arial" pitchFamily="34" charset="0"/>
            <a:ea typeface="Verdana" pitchFamily="34" charset="0"/>
            <a:cs typeface="Arial" pitchFamily="34" charset="0"/>
          </a:endParaRPr>
        </a:p>
      </dsp:txBody>
      <dsp:txXfrm>
        <a:off x="7352934" y="2420885"/>
        <a:ext cx="910819" cy="910819"/>
      </dsp:txXfrm>
    </dsp:sp>
    <dsp:sp modelId="{C7B946FE-59D8-4D12-8C09-BC0537958DAE}">
      <dsp:nvSpPr>
        <dsp:cNvPr id="0" name=""/>
        <dsp:cNvSpPr/>
      </dsp:nvSpPr>
      <dsp:spPr>
        <a:xfrm rot="999354">
          <a:off x="4127155" y="3810839"/>
          <a:ext cx="3194957" cy="23545"/>
        </a:xfrm>
        <a:custGeom>
          <a:avLst/>
          <a:gdLst/>
          <a:ahLst/>
          <a:cxnLst/>
          <a:rect l="0" t="0" r="0" b="0"/>
          <a:pathLst>
            <a:path>
              <a:moveTo>
                <a:pt x="0" y="11772"/>
              </a:moveTo>
              <a:lnTo>
                <a:pt x="3194957"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latin typeface="Arial" pitchFamily="34" charset="0"/>
            <a:ea typeface="Verdana" pitchFamily="34" charset="0"/>
            <a:cs typeface="Arial" pitchFamily="34" charset="0"/>
          </a:endParaRPr>
        </a:p>
      </dsp:txBody>
      <dsp:txXfrm>
        <a:off x="5644760" y="3742737"/>
        <a:ext cx="159747" cy="159747"/>
      </dsp:txXfrm>
    </dsp:sp>
    <dsp:sp modelId="{5CAC3CA5-4D4E-4CD5-B029-F343138D5FD6}">
      <dsp:nvSpPr>
        <dsp:cNvPr id="0" name=""/>
        <dsp:cNvSpPr/>
      </dsp:nvSpPr>
      <dsp:spPr>
        <a:xfrm>
          <a:off x="7228066" y="3821038"/>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err="1" smtClean="0">
              <a:latin typeface="Arial" pitchFamily="34" charset="0"/>
              <a:ea typeface="Verdana" pitchFamily="34" charset="0"/>
              <a:cs typeface="Arial" pitchFamily="34" charset="0"/>
            </a:rPr>
            <a:t>Cohorting</a:t>
          </a:r>
          <a:r>
            <a:rPr lang="en-GB" sz="1200" kern="1200" dirty="0" smtClean="0">
              <a:latin typeface="Arial" pitchFamily="34" charset="0"/>
              <a:ea typeface="Verdana" pitchFamily="34" charset="0"/>
              <a:cs typeface="Arial" pitchFamily="34" charset="0"/>
            </a:rPr>
            <a:t> staff / patients</a:t>
          </a:r>
          <a:endParaRPr lang="en-GB" sz="1200" kern="1200" dirty="0">
            <a:latin typeface="Arial" pitchFamily="34" charset="0"/>
            <a:ea typeface="Verdana" pitchFamily="34" charset="0"/>
            <a:cs typeface="Arial" pitchFamily="34" charset="0"/>
          </a:endParaRPr>
        </a:p>
      </dsp:txBody>
      <dsp:txXfrm>
        <a:off x="7416703" y="4009675"/>
        <a:ext cx="910819" cy="910819"/>
      </dsp:txXfrm>
    </dsp:sp>
    <dsp:sp modelId="{0401F99C-04ED-41B4-8658-7B8E1CC84941}">
      <dsp:nvSpPr>
        <dsp:cNvPr id="0" name=""/>
        <dsp:cNvSpPr/>
      </dsp:nvSpPr>
      <dsp:spPr>
        <a:xfrm rot="2258105">
          <a:off x="3858266" y="4238017"/>
          <a:ext cx="2232105" cy="23545"/>
        </a:xfrm>
        <a:custGeom>
          <a:avLst/>
          <a:gdLst/>
          <a:ahLst/>
          <a:cxnLst/>
          <a:rect l="0" t="0" r="0" b="0"/>
          <a:pathLst>
            <a:path>
              <a:moveTo>
                <a:pt x="0" y="11772"/>
              </a:moveTo>
              <a:lnTo>
                <a:pt x="2232105"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n-GB" sz="200" kern="1200">
            <a:latin typeface="Arial" pitchFamily="34" charset="0"/>
            <a:ea typeface="Verdana" pitchFamily="34" charset="0"/>
            <a:cs typeface="Arial" pitchFamily="34" charset="0"/>
          </a:endParaRPr>
        </a:p>
      </dsp:txBody>
      <dsp:txXfrm>
        <a:off x="4918516" y="4193987"/>
        <a:ext cx="111605" cy="111605"/>
      </dsp:txXfrm>
    </dsp:sp>
    <dsp:sp modelId="{D9DC1811-6482-4882-BD97-6C1DF4FB7C5E}">
      <dsp:nvSpPr>
        <dsp:cNvPr id="0" name=""/>
        <dsp:cNvSpPr/>
      </dsp:nvSpPr>
      <dsp:spPr>
        <a:xfrm>
          <a:off x="5724123" y="4680512"/>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Note flagging</a:t>
          </a:r>
          <a:endParaRPr lang="en-GB" sz="1200" kern="1200" dirty="0">
            <a:latin typeface="Arial" pitchFamily="34" charset="0"/>
            <a:ea typeface="Verdana" pitchFamily="34" charset="0"/>
            <a:cs typeface="Arial" pitchFamily="34" charset="0"/>
          </a:endParaRPr>
        </a:p>
      </dsp:txBody>
      <dsp:txXfrm>
        <a:off x="5912760" y="4869149"/>
        <a:ext cx="910819" cy="910819"/>
      </dsp:txXfrm>
    </dsp:sp>
    <dsp:sp modelId="{94D7B32E-51E5-469E-81C3-B09D2C7CCD65}">
      <dsp:nvSpPr>
        <dsp:cNvPr id="0" name=""/>
        <dsp:cNvSpPr/>
      </dsp:nvSpPr>
      <dsp:spPr>
        <a:xfrm rot="3961819">
          <a:off x="3461877" y="4343205"/>
          <a:ext cx="1303404" cy="23545"/>
        </a:xfrm>
        <a:custGeom>
          <a:avLst/>
          <a:gdLst/>
          <a:ahLst/>
          <a:cxnLst/>
          <a:rect l="0" t="0" r="0" b="0"/>
          <a:pathLst>
            <a:path>
              <a:moveTo>
                <a:pt x="0" y="11772"/>
              </a:moveTo>
              <a:lnTo>
                <a:pt x="1303404" y="11772"/>
              </a:lnTo>
            </a:path>
          </a:pathLst>
        </a:custGeom>
        <a:noFill/>
        <a:ln w="25400" cap="flat" cmpd="sng" algn="ctr">
          <a:solidFill>
            <a:schemeClr val="accent2">
              <a:hueOff val="0"/>
              <a:satOff val="0"/>
              <a:lumOff val="0"/>
            </a:schemeClr>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GB" sz="400" kern="1200"/>
        </a:p>
      </dsp:txBody>
      <dsp:txXfrm>
        <a:off x="4080994" y="4322392"/>
        <a:ext cx="65170" cy="65170"/>
      </dsp:txXfrm>
    </dsp:sp>
    <dsp:sp modelId="{4725C341-6B0C-4ABF-99AD-5931983A12A4}">
      <dsp:nvSpPr>
        <dsp:cNvPr id="0" name=""/>
        <dsp:cNvSpPr/>
      </dsp:nvSpPr>
      <dsp:spPr>
        <a:xfrm>
          <a:off x="3995935" y="4894935"/>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Education</a:t>
          </a:r>
          <a:endParaRPr lang="en-GB" sz="1200" kern="1200" dirty="0">
            <a:latin typeface="Arial" pitchFamily="34" charset="0"/>
            <a:ea typeface="Verdana" pitchFamily="34" charset="0"/>
            <a:cs typeface="Arial" pitchFamily="34" charset="0"/>
          </a:endParaRPr>
        </a:p>
      </dsp:txBody>
      <dsp:txXfrm>
        <a:off x="4184572" y="5083572"/>
        <a:ext cx="910819" cy="910819"/>
      </dsp:txXfrm>
    </dsp:sp>
    <dsp:sp modelId="{3868F5E0-3D5A-4E7C-91D4-012296AD59B3}">
      <dsp:nvSpPr>
        <dsp:cNvPr id="0" name=""/>
        <dsp:cNvSpPr/>
      </dsp:nvSpPr>
      <dsp:spPr>
        <a:xfrm rot="6529051">
          <a:off x="2687259" y="4271813"/>
          <a:ext cx="1063584" cy="23545"/>
        </a:xfrm>
        <a:custGeom>
          <a:avLst/>
          <a:gdLst/>
          <a:ahLst/>
          <a:cxnLst/>
          <a:rect l="0" t="0" r="0" b="0"/>
          <a:pathLst>
            <a:path>
              <a:moveTo>
                <a:pt x="0" y="11772"/>
              </a:moveTo>
              <a:lnTo>
                <a:pt x="1063584"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192462" y="4256996"/>
        <a:ext cx="53179" cy="53179"/>
      </dsp:txXfrm>
    </dsp:sp>
    <dsp:sp modelId="{C1BA877E-160B-49D7-ACE8-9733322D575C}">
      <dsp:nvSpPr>
        <dsp:cNvPr id="0" name=""/>
        <dsp:cNvSpPr/>
      </dsp:nvSpPr>
      <dsp:spPr>
        <a:xfrm>
          <a:off x="2195732" y="4752530"/>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err="1" smtClean="0">
              <a:latin typeface="Arial" pitchFamily="34" charset="0"/>
              <a:ea typeface="Verdana" pitchFamily="34" charset="0"/>
              <a:cs typeface="Arial" pitchFamily="34" charset="0"/>
            </a:rPr>
            <a:t>Env</a:t>
          </a:r>
          <a:r>
            <a:rPr lang="en-GB" sz="1200" kern="1200" dirty="0" smtClean="0">
              <a:latin typeface="Arial" pitchFamily="34" charset="0"/>
              <a:ea typeface="Verdana" pitchFamily="34" charset="0"/>
              <a:cs typeface="Arial" pitchFamily="34" charset="0"/>
            </a:rPr>
            <a:t>. screening</a:t>
          </a:r>
          <a:endParaRPr lang="en-GB" sz="1200" kern="1200" dirty="0">
            <a:latin typeface="Arial" pitchFamily="34" charset="0"/>
            <a:ea typeface="Verdana" pitchFamily="34" charset="0"/>
            <a:cs typeface="Arial" pitchFamily="34" charset="0"/>
          </a:endParaRPr>
        </a:p>
      </dsp:txBody>
      <dsp:txXfrm>
        <a:off x="2384369" y="4941167"/>
        <a:ext cx="910819" cy="910819"/>
      </dsp:txXfrm>
    </dsp:sp>
    <dsp:sp modelId="{421FD191-AC28-4012-8BFC-AAD3D4C0C750}">
      <dsp:nvSpPr>
        <dsp:cNvPr id="0" name=""/>
        <dsp:cNvSpPr/>
      </dsp:nvSpPr>
      <dsp:spPr>
        <a:xfrm rot="9946053">
          <a:off x="2301278" y="3412827"/>
          <a:ext cx="695019" cy="23545"/>
        </a:xfrm>
        <a:custGeom>
          <a:avLst/>
          <a:gdLst/>
          <a:ahLst/>
          <a:cxnLst/>
          <a:rect l="0" t="0" r="0" b="0"/>
          <a:pathLst>
            <a:path>
              <a:moveTo>
                <a:pt x="0" y="11772"/>
              </a:moveTo>
              <a:lnTo>
                <a:pt x="695019"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rot="10800000">
        <a:off x="2631412" y="3407224"/>
        <a:ext cx="34750" cy="34750"/>
      </dsp:txXfrm>
    </dsp:sp>
    <dsp:sp modelId="{D03D7B20-5052-4A55-A9CD-47AAF7D35EA4}">
      <dsp:nvSpPr>
        <dsp:cNvPr id="0" name=""/>
        <dsp:cNvSpPr/>
      </dsp:nvSpPr>
      <dsp:spPr>
        <a:xfrm>
          <a:off x="1043619" y="3024333"/>
          <a:ext cx="1288093" cy="1288093"/>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Contact precautions</a:t>
          </a:r>
          <a:endParaRPr lang="en-GB" sz="1200" kern="1200" dirty="0">
            <a:latin typeface="Arial" pitchFamily="34" charset="0"/>
            <a:ea typeface="Verdana" pitchFamily="34" charset="0"/>
            <a:cs typeface="Arial" pitchFamily="34" charset="0"/>
          </a:endParaRPr>
        </a:p>
      </dsp:txBody>
      <dsp:txXfrm>
        <a:off x="1232256" y="3212970"/>
        <a:ext cx="910819" cy="910819"/>
      </dsp:txXfrm>
    </dsp:sp>
    <dsp:sp modelId="{720E6570-9767-471F-815E-B4D0543DB38A}">
      <dsp:nvSpPr>
        <dsp:cNvPr id="0" name=""/>
        <dsp:cNvSpPr/>
      </dsp:nvSpPr>
      <dsp:spPr>
        <a:xfrm rot="12545984">
          <a:off x="2115791" y="2626877"/>
          <a:ext cx="992021" cy="23545"/>
        </a:xfrm>
        <a:custGeom>
          <a:avLst/>
          <a:gdLst/>
          <a:ahLst/>
          <a:cxnLst/>
          <a:rect l="0" t="0" r="0" b="0"/>
          <a:pathLst>
            <a:path>
              <a:moveTo>
                <a:pt x="0" y="11772"/>
              </a:moveTo>
              <a:lnTo>
                <a:pt x="992021"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rot="10800000">
        <a:off x="2587001" y="2613849"/>
        <a:ext cx="49601" cy="49601"/>
      </dsp:txXfrm>
    </dsp:sp>
    <dsp:sp modelId="{B63D901A-D3CC-4C32-BB43-D8907AFB5273}">
      <dsp:nvSpPr>
        <dsp:cNvPr id="0" name=""/>
        <dsp:cNvSpPr/>
      </dsp:nvSpPr>
      <dsp:spPr>
        <a:xfrm>
          <a:off x="971601" y="1440158"/>
          <a:ext cx="1288093" cy="1288093"/>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Active screening</a:t>
          </a:r>
          <a:endParaRPr lang="en-GB" sz="1200" kern="1200" dirty="0">
            <a:latin typeface="Arial" pitchFamily="34" charset="0"/>
            <a:ea typeface="Verdana" pitchFamily="34" charset="0"/>
            <a:cs typeface="Arial" pitchFamily="34" charset="0"/>
          </a:endParaRPr>
        </a:p>
      </dsp:txBody>
      <dsp:txXfrm>
        <a:off x="1160238" y="1628795"/>
        <a:ext cx="910819" cy="910819"/>
      </dsp:txXfrm>
    </dsp:sp>
    <dsp:sp modelId="{23DBB19A-08A9-404C-9A85-907E2DFCBF40}">
      <dsp:nvSpPr>
        <dsp:cNvPr id="0" name=""/>
        <dsp:cNvSpPr/>
      </dsp:nvSpPr>
      <dsp:spPr>
        <a:xfrm rot="14562102">
          <a:off x="2314992" y="2011426"/>
          <a:ext cx="1357628" cy="23545"/>
        </a:xfrm>
        <a:custGeom>
          <a:avLst/>
          <a:gdLst/>
          <a:ahLst/>
          <a:cxnLst/>
          <a:rect l="0" t="0" r="0" b="0"/>
          <a:pathLst>
            <a:path>
              <a:moveTo>
                <a:pt x="0" y="11772"/>
              </a:moveTo>
              <a:lnTo>
                <a:pt x="1357628"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rot="10800000">
        <a:off x="2959865" y="1989257"/>
        <a:ext cx="67881" cy="67881"/>
      </dsp:txXfrm>
    </dsp:sp>
    <dsp:sp modelId="{2E3885CB-49A2-41CF-8BE0-0102112EC607}">
      <dsp:nvSpPr>
        <dsp:cNvPr id="0" name=""/>
        <dsp:cNvSpPr/>
      </dsp:nvSpPr>
      <dsp:spPr>
        <a:xfrm>
          <a:off x="1547257" y="0"/>
          <a:ext cx="1576945" cy="1496212"/>
        </a:xfrm>
        <a:prstGeom prst="ellipse">
          <a:avLst/>
        </a:prstGeom>
        <a:solidFill>
          <a:schemeClr val="tx1"/>
        </a:solidFill>
        <a:ln w="63500">
          <a:solidFill>
            <a:schemeClr val="accent2"/>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latin typeface="Arial" pitchFamily="34" charset="0"/>
              <a:ea typeface="Verdana" pitchFamily="34" charset="0"/>
              <a:cs typeface="Arial" pitchFamily="34" charset="0"/>
            </a:rPr>
            <a:t>Antibiotic stewardship</a:t>
          </a:r>
          <a:endParaRPr lang="en-GB" sz="1600" kern="1200" dirty="0">
            <a:latin typeface="Arial" pitchFamily="34" charset="0"/>
            <a:ea typeface="Verdana" pitchFamily="34" charset="0"/>
            <a:cs typeface="Arial" pitchFamily="34" charset="0"/>
          </a:endParaRPr>
        </a:p>
      </dsp:txBody>
      <dsp:txXfrm>
        <a:off x="1778195" y="219115"/>
        <a:ext cx="1115069" cy="10579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BE3AC-461A-4E9C-BBE1-0A9BF9DDA728}">
      <dsp:nvSpPr>
        <dsp:cNvPr id="0" name=""/>
        <dsp:cNvSpPr/>
      </dsp:nvSpPr>
      <dsp:spPr>
        <a:xfrm>
          <a:off x="2887411" y="2555953"/>
          <a:ext cx="1253799" cy="1258098"/>
        </a:xfrm>
        <a:prstGeom prst="ellipse">
          <a:avLst/>
        </a:prstGeom>
        <a:solidFill>
          <a:schemeClr val="accent3">
            <a:lumMod val="5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latin typeface="Arial" pitchFamily="34" charset="0"/>
              <a:ea typeface="Verdana" pitchFamily="34" charset="0"/>
              <a:cs typeface="Arial" pitchFamily="34" charset="0"/>
            </a:rPr>
            <a:t>MDR-GNB Toolbox</a:t>
          </a:r>
          <a:endParaRPr lang="en-GB" sz="1600" b="1" kern="1200" dirty="0">
            <a:latin typeface="Arial" pitchFamily="34" charset="0"/>
            <a:ea typeface="Verdana" pitchFamily="34" charset="0"/>
            <a:cs typeface="Arial" pitchFamily="34" charset="0"/>
          </a:endParaRPr>
        </a:p>
      </dsp:txBody>
      <dsp:txXfrm>
        <a:off x="3071026" y="2740197"/>
        <a:ext cx="886569" cy="889610"/>
      </dsp:txXfrm>
    </dsp:sp>
    <dsp:sp modelId="{DB8F51CD-C538-4588-A588-A84B010586D4}">
      <dsp:nvSpPr>
        <dsp:cNvPr id="0" name=""/>
        <dsp:cNvSpPr/>
      </dsp:nvSpPr>
      <dsp:spPr>
        <a:xfrm rot="16716625">
          <a:off x="3049822" y="1901698"/>
          <a:ext cx="1314052" cy="23545"/>
        </a:xfrm>
        <a:custGeom>
          <a:avLst/>
          <a:gdLst/>
          <a:ahLst/>
          <a:cxnLst/>
          <a:rect l="0" t="0" r="0" b="0"/>
          <a:pathLst>
            <a:path>
              <a:moveTo>
                <a:pt x="0" y="11772"/>
              </a:moveTo>
              <a:lnTo>
                <a:pt x="1314052"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a:off x="3673997" y="1880619"/>
        <a:ext cx="65702" cy="65702"/>
      </dsp:txXfrm>
    </dsp:sp>
    <dsp:sp modelId="{AFABF447-E48A-423B-B49F-6EA32EBB3358}">
      <dsp:nvSpPr>
        <dsp:cNvPr id="0" name=""/>
        <dsp:cNvSpPr/>
      </dsp:nvSpPr>
      <dsp:spPr>
        <a:xfrm>
          <a:off x="3257592" y="-16984"/>
          <a:ext cx="1288093" cy="1288093"/>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Hand hygiene</a:t>
          </a:r>
          <a:endParaRPr lang="en-GB" sz="1200" kern="1200" dirty="0">
            <a:latin typeface="Arial" pitchFamily="34" charset="0"/>
            <a:ea typeface="Verdana" pitchFamily="34" charset="0"/>
            <a:cs typeface="Arial" pitchFamily="34" charset="0"/>
          </a:endParaRPr>
        </a:p>
      </dsp:txBody>
      <dsp:txXfrm>
        <a:off x="3446229" y="171653"/>
        <a:ext cx="910819" cy="910819"/>
      </dsp:txXfrm>
    </dsp:sp>
    <dsp:sp modelId="{6D54B6E2-7739-424F-AD0F-5C0CCB7D7C11}">
      <dsp:nvSpPr>
        <dsp:cNvPr id="0" name=""/>
        <dsp:cNvSpPr/>
      </dsp:nvSpPr>
      <dsp:spPr>
        <a:xfrm rot="18918134">
          <a:off x="3799898" y="2340462"/>
          <a:ext cx="1112026" cy="23545"/>
        </a:xfrm>
        <a:custGeom>
          <a:avLst/>
          <a:gdLst/>
          <a:ahLst/>
          <a:cxnLst/>
          <a:rect l="0" t="0" r="0" b="0"/>
          <a:pathLst>
            <a:path>
              <a:moveTo>
                <a:pt x="0" y="11772"/>
              </a:moveTo>
              <a:lnTo>
                <a:pt x="1112026"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a:off x="4328110" y="2324434"/>
        <a:ext cx="55601" cy="55601"/>
      </dsp:txXfrm>
    </dsp:sp>
    <dsp:sp modelId="{F742DEE1-3A8E-4ACB-8223-B85092990354}">
      <dsp:nvSpPr>
        <dsp:cNvPr id="0" name=""/>
        <dsp:cNvSpPr/>
      </dsp:nvSpPr>
      <dsp:spPr>
        <a:xfrm>
          <a:off x="4564899" y="864105"/>
          <a:ext cx="1288093" cy="1288093"/>
        </a:xfrm>
        <a:prstGeom prst="ellipse">
          <a:avLst/>
        </a:prstGeom>
        <a:solidFill>
          <a:schemeClr val="tx1"/>
        </a:solidFill>
        <a:ln w="63500">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Cleaning / disinfection</a:t>
          </a:r>
          <a:endParaRPr lang="en-GB" sz="1200" kern="1200" dirty="0">
            <a:latin typeface="Arial" pitchFamily="34" charset="0"/>
            <a:ea typeface="Verdana" pitchFamily="34" charset="0"/>
            <a:cs typeface="Arial" pitchFamily="34" charset="0"/>
          </a:endParaRPr>
        </a:p>
      </dsp:txBody>
      <dsp:txXfrm>
        <a:off x="4753536" y="1052742"/>
        <a:ext cx="910819" cy="910819"/>
      </dsp:txXfrm>
    </dsp:sp>
    <dsp:sp modelId="{448BC795-2B71-4D53-89F4-C8C4F00A8740}">
      <dsp:nvSpPr>
        <dsp:cNvPr id="0" name=""/>
        <dsp:cNvSpPr/>
      </dsp:nvSpPr>
      <dsp:spPr>
        <a:xfrm rot="20107388">
          <a:off x="3941554" y="2266321"/>
          <a:ext cx="3057184" cy="23545"/>
        </a:xfrm>
        <a:custGeom>
          <a:avLst/>
          <a:gdLst/>
          <a:ahLst/>
          <a:cxnLst/>
          <a:rect l="0" t="0" r="0" b="0"/>
          <a:pathLst>
            <a:path>
              <a:moveTo>
                <a:pt x="0" y="11772"/>
              </a:moveTo>
              <a:lnTo>
                <a:pt x="3057184"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kern="1200"/>
        </a:p>
      </dsp:txBody>
      <dsp:txXfrm>
        <a:off x="5393717" y="2201664"/>
        <a:ext cx="152859" cy="152859"/>
      </dsp:txXfrm>
    </dsp:sp>
    <dsp:sp modelId="{09E20101-E01D-44D7-A5E2-CBAFA2BAA369}">
      <dsp:nvSpPr>
        <dsp:cNvPr id="0" name=""/>
        <dsp:cNvSpPr/>
      </dsp:nvSpPr>
      <dsp:spPr>
        <a:xfrm>
          <a:off x="6797148" y="720084"/>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HCW screening</a:t>
          </a:r>
          <a:endParaRPr lang="en-GB" sz="1200" kern="1200" dirty="0">
            <a:latin typeface="Arial" pitchFamily="34" charset="0"/>
            <a:ea typeface="Verdana" pitchFamily="34" charset="0"/>
            <a:cs typeface="Arial" pitchFamily="34" charset="0"/>
          </a:endParaRPr>
        </a:p>
      </dsp:txBody>
      <dsp:txXfrm>
        <a:off x="6985785" y="908721"/>
        <a:ext cx="910819" cy="910819"/>
      </dsp:txXfrm>
    </dsp:sp>
    <dsp:sp modelId="{87EBF4B6-5A60-49E3-BAE3-9569A8941223}">
      <dsp:nvSpPr>
        <dsp:cNvPr id="0" name=""/>
        <dsp:cNvSpPr/>
      </dsp:nvSpPr>
      <dsp:spPr>
        <a:xfrm rot="21348663">
          <a:off x="4135811" y="3025275"/>
          <a:ext cx="2797208" cy="23545"/>
        </a:xfrm>
        <a:custGeom>
          <a:avLst/>
          <a:gdLst/>
          <a:ahLst/>
          <a:cxnLst/>
          <a:rect l="0" t="0" r="0" b="0"/>
          <a:pathLst>
            <a:path>
              <a:moveTo>
                <a:pt x="0" y="11772"/>
              </a:moveTo>
              <a:lnTo>
                <a:pt x="2797208"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GB" sz="1000" kern="1200"/>
        </a:p>
      </dsp:txBody>
      <dsp:txXfrm>
        <a:off x="5464485" y="2967117"/>
        <a:ext cx="139860" cy="139860"/>
      </dsp:txXfrm>
    </dsp:sp>
    <dsp:sp modelId="{9C0566EF-5437-4189-A58F-D7ED4475F7E6}">
      <dsp:nvSpPr>
        <dsp:cNvPr id="0" name=""/>
        <dsp:cNvSpPr/>
      </dsp:nvSpPr>
      <dsp:spPr>
        <a:xfrm>
          <a:off x="6926985" y="2101553"/>
          <a:ext cx="1604509" cy="1549482"/>
        </a:xfrm>
        <a:prstGeom prst="ellipse">
          <a:avLst/>
        </a:prstGeom>
        <a:solidFill>
          <a:schemeClr val="bg1">
            <a:lumMod val="50000"/>
          </a:schemeClr>
        </a:solidFill>
        <a:ln w="63500">
          <a:solidFill>
            <a:schemeClr val="accent2"/>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err="1" smtClean="0">
              <a:latin typeface="Arial" pitchFamily="34" charset="0"/>
              <a:ea typeface="Verdana" pitchFamily="34" charset="0"/>
              <a:cs typeface="Arial" pitchFamily="34" charset="0"/>
            </a:rPr>
            <a:t>Decol</a:t>
          </a:r>
          <a:r>
            <a:rPr lang="en-GB" sz="1800" kern="1200" dirty="0" smtClean="0">
              <a:latin typeface="Arial" pitchFamily="34" charset="0"/>
              <a:ea typeface="Verdana" pitchFamily="34" charset="0"/>
              <a:cs typeface="Arial" pitchFamily="34" charset="0"/>
            </a:rPr>
            <a:t>.</a:t>
          </a:r>
          <a:endParaRPr lang="en-GB" sz="1800" kern="1200" dirty="0">
            <a:latin typeface="Arial" pitchFamily="34" charset="0"/>
            <a:ea typeface="Verdana" pitchFamily="34" charset="0"/>
            <a:cs typeface="Arial" pitchFamily="34" charset="0"/>
          </a:endParaRPr>
        </a:p>
      </dsp:txBody>
      <dsp:txXfrm>
        <a:off x="7161960" y="2328469"/>
        <a:ext cx="1134559" cy="1095650"/>
      </dsp:txXfrm>
    </dsp:sp>
    <dsp:sp modelId="{C7B946FE-59D8-4D12-8C09-BC0537958DAE}">
      <dsp:nvSpPr>
        <dsp:cNvPr id="0" name=""/>
        <dsp:cNvSpPr/>
      </dsp:nvSpPr>
      <dsp:spPr>
        <a:xfrm rot="999354">
          <a:off x="4048051" y="3810839"/>
          <a:ext cx="3194957" cy="23545"/>
        </a:xfrm>
        <a:custGeom>
          <a:avLst/>
          <a:gdLst/>
          <a:ahLst/>
          <a:cxnLst/>
          <a:rect l="0" t="0" r="0" b="0"/>
          <a:pathLst>
            <a:path>
              <a:moveTo>
                <a:pt x="0" y="11772"/>
              </a:moveTo>
              <a:lnTo>
                <a:pt x="3194957"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latin typeface="Arial" pitchFamily="34" charset="0"/>
            <a:ea typeface="Verdana" pitchFamily="34" charset="0"/>
            <a:cs typeface="Arial" pitchFamily="34" charset="0"/>
          </a:endParaRPr>
        </a:p>
      </dsp:txBody>
      <dsp:txXfrm>
        <a:off x="5565656" y="3742737"/>
        <a:ext cx="159747" cy="159747"/>
      </dsp:txXfrm>
    </dsp:sp>
    <dsp:sp modelId="{5CAC3CA5-4D4E-4CD5-B029-F343138D5FD6}">
      <dsp:nvSpPr>
        <dsp:cNvPr id="0" name=""/>
        <dsp:cNvSpPr/>
      </dsp:nvSpPr>
      <dsp:spPr>
        <a:xfrm>
          <a:off x="7148962" y="3821038"/>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err="1" smtClean="0">
              <a:latin typeface="Arial" pitchFamily="34" charset="0"/>
              <a:ea typeface="Verdana" pitchFamily="34" charset="0"/>
              <a:cs typeface="Arial" pitchFamily="34" charset="0"/>
            </a:rPr>
            <a:t>Cohorting</a:t>
          </a:r>
          <a:r>
            <a:rPr lang="en-GB" sz="1200" kern="1200" dirty="0" smtClean="0">
              <a:latin typeface="Arial" pitchFamily="34" charset="0"/>
              <a:ea typeface="Verdana" pitchFamily="34" charset="0"/>
              <a:cs typeface="Arial" pitchFamily="34" charset="0"/>
            </a:rPr>
            <a:t> staff / patients</a:t>
          </a:r>
          <a:endParaRPr lang="en-GB" sz="1200" kern="1200" dirty="0">
            <a:latin typeface="Arial" pitchFamily="34" charset="0"/>
            <a:ea typeface="Verdana" pitchFamily="34" charset="0"/>
            <a:cs typeface="Arial" pitchFamily="34" charset="0"/>
          </a:endParaRPr>
        </a:p>
      </dsp:txBody>
      <dsp:txXfrm>
        <a:off x="7337599" y="4009675"/>
        <a:ext cx="910819" cy="910819"/>
      </dsp:txXfrm>
    </dsp:sp>
    <dsp:sp modelId="{0401F99C-04ED-41B4-8658-7B8E1CC84941}">
      <dsp:nvSpPr>
        <dsp:cNvPr id="0" name=""/>
        <dsp:cNvSpPr/>
      </dsp:nvSpPr>
      <dsp:spPr>
        <a:xfrm rot="2258105">
          <a:off x="3779163" y="4238017"/>
          <a:ext cx="2232105" cy="23545"/>
        </a:xfrm>
        <a:custGeom>
          <a:avLst/>
          <a:gdLst/>
          <a:ahLst/>
          <a:cxnLst/>
          <a:rect l="0" t="0" r="0" b="0"/>
          <a:pathLst>
            <a:path>
              <a:moveTo>
                <a:pt x="0" y="11772"/>
              </a:moveTo>
              <a:lnTo>
                <a:pt x="2232105"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n-GB" sz="200" kern="1200">
            <a:latin typeface="Arial" pitchFamily="34" charset="0"/>
            <a:ea typeface="Verdana" pitchFamily="34" charset="0"/>
            <a:cs typeface="Arial" pitchFamily="34" charset="0"/>
          </a:endParaRPr>
        </a:p>
      </dsp:txBody>
      <dsp:txXfrm>
        <a:off x="4839412" y="4193987"/>
        <a:ext cx="111605" cy="111605"/>
      </dsp:txXfrm>
    </dsp:sp>
    <dsp:sp modelId="{D9DC1811-6482-4882-BD97-6C1DF4FB7C5E}">
      <dsp:nvSpPr>
        <dsp:cNvPr id="0" name=""/>
        <dsp:cNvSpPr/>
      </dsp:nvSpPr>
      <dsp:spPr>
        <a:xfrm>
          <a:off x="5645019" y="4680512"/>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Note flagging</a:t>
          </a:r>
          <a:endParaRPr lang="en-GB" sz="1200" kern="1200" dirty="0">
            <a:latin typeface="Arial" pitchFamily="34" charset="0"/>
            <a:ea typeface="Verdana" pitchFamily="34" charset="0"/>
            <a:cs typeface="Arial" pitchFamily="34" charset="0"/>
          </a:endParaRPr>
        </a:p>
      </dsp:txBody>
      <dsp:txXfrm>
        <a:off x="5833656" y="4869149"/>
        <a:ext cx="910819" cy="910819"/>
      </dsp:txXfrm>
    </dsp:sp>
    <dsp:sp modelId="{94D7B32E-51E5-469E-81C3-B09D2C7CCD65}">
      <dsp:nvSpPr>
        <dsp:cNvPr id="0" name=""/>
        <dsp:cNvSpPr/>
      </dsp:nvSpPr>
      <dsp:spPr>
        <a:xfrm rot="3961819">
          <a:off x="3382773" y="4343205"/>
          <a:ext cx="1303404" cy="23545"/>
        </a:xfrm>
        <a:custGeom>
          <a:avLst/>
          <a:gdLst/>
          <a:ahLst/>
          <a:cxnLst/>
          <a:rect l="0" t="0" r="0" b="0"/>
          <a:pathLst>
            <a:path>
              <a:moveTo>
                <a:pt x="0" y="11772"/>
              </a:moveTo>
              <a:lnTo>
                <a:pt x="1303404" y="11772"/>
              </a:lnTo>
            </a:path>
          </a:pathLst>
        </a:custGeom>
        <a:noFill/>
        <a:ln w="25400" cap="flat" cmpd="sng" algn="ctr">
          <a:solidFill>
            <a:schemeClr val="accent2">
              <a:hueOff val="0"/>
              <a:satOff val="0"/>
              <a:lumOff val="0"/>
            </a:schemeClr>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GB" sz="400" kern="1200"/>
        </a:p>
      </dsp:txBody>
      <dsp:txXfrm>
        <a:off x="4001890" y="4322392"/>
        <a:ext cx="65170" cy="65170"/>
      </dsp:txXfrm>
    </dsp:sp>
    <dsp:sp modelId="{4725C341-6B0C-4ABF-99AD-5931983A12A4}">
      <dsp:nvSpPr>
        <dsp:cNvPr id="0" name=""/>
        <dsp:cNvSpPr/>
      </dsp:nvSpPr>
      <dsp:spPr>
        <a:xfrm>
          <a:off x="3916831" y="4894935"/>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Education</a:t>
          </a:r>
          <a:endParaRPr lang="en-GB" sz="1200" kern="1200" dirty="0">
            <a:latin typeface="Arial" pitchFamily="34" charset="0"/>
            <a:ea typeface="Verdana" pitchFamily="34" charset="0"/>
            <a:cs typeface="Arial" pitchFamily="34" charset="0"/>
          </a:endParaRPr>
        </a:p>
      </dsp:txBody>
      <dsp:txXfrm>
        <a:off x="4105468" y="5083572"/>
        <a:ext cx="910819" cy="910819"/>
      </dsp:txXfrm>
    </dsp:sp>
    <dsp:sp modelId="{3868F5E0-3D5A-4E7C-91D4-012296AD59B3}">
      <dsp:nvSpPr>
        <dsp:cNvPr id="0" name=""/>
        <dsp:cNvSpPr/>
      </dsp:nvSpPr>
      <dsp:spPr>
        <a:xfrm rot="6529051">
          <a:off x="2608155" y="4271813"/>
          <a:ext cx="1063584" cy="23545"/>
        </a:xfrm>
        <a:custGeom>
          <a:avLst/>
          <a:gdLst/>
          <a:ahLst/>
          <a:cxnLst/>
          <a:rect l="0" t="0" r="0" b="0"/>
          <a:pathLst>
            <a:path>
              <a:moveTo>
                <a:pt x="0" y="11772"/>
              </a:moveTo>
              <a:lnTo>
                <a:pt x="1063584"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113358" y="4256996"/>
        <a:ext cx="53179" cy="53179"/>
      </dsp:txXfrm>
    </dsp:sp>
    <dsp:sp modelId="{C1BA877E-160B-49D7-ACE8-9733322D575C}">
      <dsp:nvSpPr>
        <dsp:cNvPr id="0" name=""/>
        <dsp:cNvSpPr/>
      </dsp:nvSpPr>
      <dsp:spPr>
        <a:xfrm>
          <a:off x="2116628" y="4752530"/>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err="1" smtClean="0">
              <a:latin typeface="Arial" pitchFamily="34" charset="0"/>
              <a:ea typeface="Verdana" pitchFamily="34" charset="0"/>
              <a:cs typeface="Arial" pitchFamily="34" charset="0"/>
            </a:rPr>
            <a:t>Env</a:t>
          </a:r>
          <a:r>
            <a:rPr lang="en-GB" sz="1200" kern="1200" dirty="0" smtClean="0">
              <a:latin typeface="Arial" pitchFamily="34" charset="0"/>
              <a:ea typeface="Verdana" pitchFamily="34" charset="0"/>
              <a:cs typeface="Arial" pitchFamily="34" charset="0"/>
            </a:rPr>
            <a:t>. screening</a:t>
          </a:r>
          <a:endParaRPr lang="en-GB" sz="1200" kern="1200" dirty="0">
            <a:latin typeface="Arial" pitchFamily="34" charset="0"/>
            <a:ea typeface="Verdana" pitchFamily="34" charset="0"/>
            <a:cs typeface="Arial" pitchFamily="34" charset="0"/>
          </a:endParaRPr>
        </a:p>
      </dsp:txBody>
      <dsp:txXfrm>
        <a:off x="2305265" y="4941167"/>
        <a:ext cx="910819" cy="910819"/>
      </dsp:txXfrm>
    </dsp:sp>
    <dsp:sp modelId="{421FD191-AC28-4012-8BFC-AAD3D4C0C750}">
      <dsp:nvSpPr>
        <dsp:cNvPr id="0" name=""/>
        <dsp:cNvSpPr/>
      </dsp:nvSpPr>
      <dsp:spPr>
        <a:xfrm rot="9946053">
          <a:off x="2222174" y="3412827"/>
          <a:ext cx="695019" cy="23545"/>
        </a:xfrm>
        <a:custGeom>
          <a:avLst/>
          <a:gdLst/>
          <a:ahLst/>
          <a:cxnLst/>
          <a:rect l="0" t="0" r="0" b="0"/>
          <a:pathLst>
            <a:path>
              <a:moveTo>
                <a:pt x="0" y="11772"/>
              </a:moveTo>
              <a:lnTo>
                <a:pt x="695019"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rot="10800000">
        <a:off x="2552309" y="3407224"/>
        <a:ext cx="34750" cy="34750"/>
      </dsp:txXfrm>
    </dsp:sp>
    <dsp:sp modelId="{D03D7B20-5052-4A55-A9CD-47AAF7D35EA4}">
      <dsp:nvSpPr>
        <dsp:cNvPr id="0" name=""/>
        <dsp:cNvSpPr/>
      </dsp:nvSpPr>
      <dsp:spPr>
        <a:xfrm>
          <a:off x="964515" y="3024333"/>
          <a:ext cx="1288093" cy="1288093"/>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Contact precautions</a:t>
          </a:r>
          <a:endParaRPr lang="en-GB" sz="1200" kern="1200" dirty="0">
            <a:latin typeface="Arial" pitchFamily="34" charset="0"/>
            <a:ea typeface="Verdana" pitchFamily="34" charset="0"/>
            <a:cs typeface="Arial" pitchFamily="34" charset="0"/>
          </a:endParaRPr>
        </a:p>
      </dsp:txBody>
      <dsp:txXfrm>
        <a:off x="1153152" y="3212970"/>
        <a:ext cx="910819" cy="910819"/>
      </dsp:txXfrm>
    </dsp:sp>
    <dsp:sp modelId="{720E6570-9767-471F-815E-B4D0543DB38A}">
      <dsp:nvSpPr>
        <dsp:cNvPr id="0" name=""/>
        <dsp:cNvSpPr/>
      </dsp:nvSpPr>
      <dsp:spPr>
        <a:xfrm rot="12545984">
          <a:off x="2036687" y="2626877"/>
          <a:ext cx="992021" cy="23545"/>
        </a:xfrm>
        <a:custGeom>
          <a:avLst/>
          <a:gdLst/>
          <a:ahLst/>
          <a:cxnLst/>
          <a:rect l="0" t="0" r="0" b="0"/>
          <a:pathLst>
            <a:path>
              <a:moveTo>
                <a:pt x="0" y="11772"/>
              </a:moveTo>
              <a:lnTo>
                <a:pt x="992021"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rot="10800000">
        <a:off x="2507897" y="2613849"/>
        <a:ext cx="49601" cy="49601"/>
      </dsp:txXfrm>
    </dsp:sp>
    <dsp:sp modelId="{B63D901A-D3CC-4C32-BB43-D8907AFB5273}">
      <dsp:nvSpPr>
        <dsp:cNvPr id="0" name=""/>
        <dsp:cNvSpPr/>
      </dsp:nvSpPr>
      <dsp:spPr>
        <a:xfrm>
          <a:off x="892498" y="1440158"/>
          <a:ext cx="1288093" cy="1288093"/>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Active screening</a:t>
          </a:r>
          <a:endParaRPr lang="en-GB" sz="1200" kern="1200" dirty="0">
            <a:latin typeface="Arial" pitchFamily="34" charset="0"/>
            <a:ea typeface="Verdana" pitchFamily="34" charset="0"/>
            <a:cs typeface="Arial" pitchFamily="34" charset="0"/>
          </a:endParaRPr>
        </a:p>
      </dsp:txBody>
      <dsp:txXfrm>
        <a:off x="1081135" y="1628795"/>
        <a:ext cx="910819" cy="910819"/>
      </dsp:txXfrm>
    </dsp:sp>
    <dsp:sp modelId="{23DBB19A-08A9-404C-9A85-907E2DFCBF40}">
      <dsp:nvSpPr>
        <dsp:cNvPr id="0" name=""/>
        <dsp:cNvSpPr/>
      </dsp:nvSpPr>
      <dsp:spPr>
        <a:xfrm rot="14580338">
          <a:off x="2139887" y="1945637"/>
          <a:ext cx="1498172" cy="23545"/>
        </a:xfrm>
        <a:custGeom>
          <a:avLst/>
          <a:gdLst/>
          <a:ahLst/>
          <a:cxnLst/>
          <a:rect l="0" t="0" r="0" b="0"/>
          <a:pathLst>
            <a:path>
              <a:moveTo>
                <a:pt x="0" y="11772"/>
              </a:moveTo>
              <a:lnTo>
                <a:pt x="1498172"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rot="10800000">
        <a:off x="2851519" y="1919955"/>
        <a:ext cx="74908" cy="74908"/>
      </dsp:txXfrm>
    </dsp:sp>
    <dsp:sp modelId="{2E3885CB-49A2-41CF-8BE0-0102112EC607}">
      <dsp:nvSpPr>
        <dsp:cNvPr id="0" name=""/>
        <dsp:cNvSpPr/>
      </dsp:nvSpPr>
      <dsp:spPr>
        <a:xfrm>
          <a:off x="1612579" y="72010"/>
          <a:ext cx="1288093" cy="1288093"/>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Antibiotic stewardship</a:t>
          </a:r>
          <a:endParaRPr lang="en-GB" sz="1200" kern="1200" dirty="0">
            <a:latin typeface="Arial" pitchFamily="34" charset="0"/>
            <a:ea typeface="Verdana" pitchFamily="34" charset="0"/>
            <a:cs typeface="Arial" pitchFamily="34" charset="0"/>
          </a:endParaRPr>
        </a:p>
      </dsp:txBody>
      <dsp:txXfrm>
        <a:off x="1801216" y="260647"/>
        <a:ext cx="910819" cy="9108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BE3AC-461A-4E9C-BBE1-0A9BF9DDA728}">
      <dsp:nvSpPr>
        <dsp:cNvPr id="0" name=""/>
        <dsp:cNvSpPr/>
      </dsp:nvSpPr>
      <dsp:spPr>
        <a:xfrm>
          <a:off x="2966515" y="2555953"/>
          <a:ext cx="1253799" cy="1258098"/>
        </a:xfrm>
        <a:prstGeom prst="ellipse">
          <a:avLst/>
        </a:prstGeom>
        <a:solidFill>
          <a:schemeClr val="accent3">
            <a:lumMod val="5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latin typeface="Arial" pitchFamily="34" charset="0"/>
              <a:ea typeface="Verdana" pitchFamily="34" charset="0"/>
              <a:cs typeface="Arial" pitchFamily="34" charset="0"/>
            </a:rPr>
            <a:t>MDR-GNB Toolbox</a:t>
          </a:r>
          <a:endParaRPr lang="en-GB" sz="1600" b="1" kern="1200" dirty="0">
            <a:latin typeface="Arial" pitchFamily="34" charset="0"/>
            <a:ea typeface="Verdana" pitchFamily="34" charset="0"/>
            <a:cs typeface="Arial" pitchFamily="34" charset="0"/>
          </a:endParaRPr>
        </a:p>
      </dsp:txBody>
      <dsp:txXfrm>
        <a:off x="3150130" y="2740197"/>
        <a:ext cx="886569" cy="889610"/>
      </dsp:txXfrm>
    </dsp:sp>
    <dsp:sp modelId="{DB8F51CD-C538-4588-A588-A84B010586D4}">
      <dsp:nvSpPr>
        <dsp:cNvPr id="0" name=""/>
        <dsp:cNvSpPr/>
      </dsp:nvSpPr>
      <dsp:spPr>
        <a:xfrm rot="16716625">
          <a:off x="3128926" y="1901698"/>
          <a:ext cx="1314052" cy="23545"/>
        </a:xfrm>
        <a:custGeom>
          <a:avLst/>
          <a:gdLst/>
          <a:ahLst/>
          <a:cxnLst/>
          <a:rect l="0" t="0" r="0" b="0"/>
          <a:pathLst>
            <a:path>
              <a:moveTo>
                <a:pt x="0" y="11772"/>
              </a:moveTo>
              <a:lnTo>
                <a:pt x="1314052"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a:off x="3753101" y="1880619"/>
        <a:ext cx="65702" cy="65702"/>
      </dsp:txXfrm>
    </dsp:sp>
    <dsp:sp modelId="{AFABF447-E48A-423B-B49F-6EA32EBB3358}">
      <dsp:nvSpPr>
        <dsp:cNvPr id="0" name=""/>
        <dsp:cNvSpPr/>
      </dsp:nvSpPr>
      <dsp:spPr>
        <a:xfrm>
          <a:off x="3336696" y="-16984"/>
          <a:ext cx="1288093" cy="1288093"/>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Hand hygiene</a:t>
          </a:r>
          <a:endParaRPr lang="en-GB" sz="1200" kern="1200" dirty="0">
            <a:latin typeface="Arial" pitchFamily="34" charset="0"/>
            <a:ea typeface="Verdana" pitchFamily="34" charset="0"/>
            <a:cs typeface="Arial" pitchFamily="34" charset="0"/>
          </a:endParaRPr>
        </a:p>
      </dsp:txBody>
      <dsp:txXfrm>
        <a:off x="3525333" y="171653"/>
        <a:ext cx="910819" cy="910819"/>
      </dsp:txXfrm>
    </dsp:sp>
    <dsp:sp modelId="{6D54B6E2-7739-424F-AD0F-5C0CCB7D7C11}">
      <dsp:nvSpPr>
        <dsp:cNvPr id="0" name=""/>
        <dsp:cNvSpPr/>
      </dsp:nvSpPr>
      <dsp:spPr>
        <a:xfrm rot="18918134">
          <a:off x="3879002" y="2340462"/>
          <a:ext cx="1112026" cy="23545"/>
        </a:xfrm>
        <a:custGeom>
          <a:avLst/>
          <a:gdLst/>
          <a:ahLst/>
          <a:cxnLst/>
          <a:rect l="0" t="0" r="0" b="0"/>
          <a:pathLst>
            <a:path>
              <a:moveTo>
                <a:pt x="0" y="11772"/>
              </a:moveTo>
              <a:lnTo>
                <a:pt x="1112026"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a:off x="4407214" y="2324434"/>
        <a:ext cx="55601" cy="55601"/>
      </dsp:txXfrm>
    </dsp:sp>
    <dsp:sp modelId="{F742DEE1-3A8E-4ACB-8223-B85092990354}">
      <dsp:nvSpPr>
        <dsp:cNvPr id="0" name=""/>
        <dsp:cNvSpPr/>
      </dsp:nvSpPr>
      <dsp:spPr>
        <a:xfrm>
          <a:off x="4644003" y="864105"/>
          <a:ext cx="1288093" cy="1288093"/>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Cleaning / disinfection</a:t>
          </a:r>
          <a:endParaRPr lang="en-GB" sz="1200" kern="1200" dirty="0">
            <a:latin typeface="Arial" pitchFamily="34" charset="0"/>
            <a:ea typeface="Verdana" pitchFamily="34" charset="0"/>
            <a:cs typeface="Arial" pitchFamily="34" charset="0"/>
          </a:endParaRPr>
        </a:p>
      </dsp:txBody>
      <dsp:txXfrm>
        <a:off x="4832640" y="1052742"/>
        <a:ext cx="910819" cy="910819"/>
      </dsp:txXfrm>
    </dsp:sp>
    <dsp:sp modelId="{448BC795-2B71-4D53-89F4-C8C4F00A8740}">
      <dsp:nvSpPr>
        <dsp:cNvPr id="0" name=""/>
        <dsp:cNvSpPr/>
      </dsp:nvSpPr>
      <dsp:spPr>
        <a:xfrm rot="20107388">
          <a:off x="4020658" y="2266321"/>
          <a:ext cx="3057184" cy="23545"/>
        </a:xfrm>
        <a:custGeom>
          <a:avLst/>
          <a:gdLst/>
          <a:ahLst/>
          <a:cxnLst/>
          <a:rect l="0" t="0" r="0" b="0"/>
          <a:pathLst>
            <a:path>
              <a:moveTo>
                <a:pt x="0" y="11772"/>
              </a:moveTo>
              <a:lnTo>
                <a:pt x="3057184"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kern="1200"/>
        </a:p>
      </dsp:txBody>
      <dsp:txXfrm>
        <a:off x="5472821" y="2201664"/>
        <a:ext cx="152859" cy="152859"/>
      </dsp:txXfrm>
    </dsp:sp>
    <dsp:sp modelId="{09E20101-E01D-44D7-A5E2-CBAFA2BAA369}">
      <dsp:nvSpPr>
        <dsp:cNvPr id="0" name=""/>
        <dsp:cNvSpPr/>
      </dsp:nvSpPr>
      <dsp:spPr>
        <a:xfrm>
          <a:off x="6876252" y="720084"/>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HCW screening</a:t>
          </a:r>
          <a:endParaRPr lang="en-GB" sz="1200" kern="1200" dirty="0">
            <a:latin typeface="Arial" pitchFamily="34" charset="0"/>
            <a:ea typeface="Verdana" pitchFamily="34" charset="0"/>
            <a:cs typeface="Arial" pitchFamily="34" charset="0"/>
          </a:endParaRPr>
        </a:p>
      </dsp:txBody>
      <dsp:txXfrm>
        <a:off x="7064889" y="908721"/>
        <a:ext cx="910819" cy="910819"/>
      </dsp:txXfrm>
    </dsp:sp>
    <dsp:sp modelId="{87EBF4B6-5A60-49E3-BAE3-9569A8941223}">
      <dsp:nvSpPr>
        <dsp:cNvPr id="0" name=""/>
        <dsp:cNvSpPr/>
      </dsp:nvSpPr>
      <dsp:spPr>
        <a:xfrm rot="21348663">
          <a:off x="4214703" y="3019502"/>
          <a:ext cx="2955261" cy="23545"/>
        </a:xfrm>
        <a:custGeom>
          <a:avLst/>
          <a:gdLst/>
          <a:ahLst/>
          <a:cxnLst/>
          <a:rect l="0" t="0" r="0" b="0"/>
          <a:pathLst>
            <a:path>
              <a:moveTo>
                <a:pt x="0" y="11772"/>
              </a:moveTo>
              <a:lnTo>
                <a:pt x="2955261"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GB" sz="1000" kern="1200"/>
        </a:p>
      </dsp:txBody>
      <dsp:txXfrm>
        <a:off x="5618453" y="2957393"/>
        <a:ext cx="147763" cy="147763"/>
      </dsp:txXfrm>
    </dsp:sp>
    <dsp:sp modelId="{9C0566EF-5437-4189-A58F-D7ED4475F7E6}">
      <dsp:nvSpPr>
        <dsp:cNvPr id="0" name=""/>
        <dsp:cNvSpPr/>
      </dsp:nvSpPr>
      <dsp:spPr>
        <a:xfrm>
          <a:off x="7164297" y="2232248"/>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err="1" smtClean="0">
              <a:latin typeface="Arial" pitchFamily="34" charset="0"/>
              <a:ea typeface="Verdana" pitchFamily="34" charset="0"/>
              <a:cs typeface="Arial" pitchFamily="34" charset="0"/>
            </a:rPr>
            <a:t>Decol</a:t>
          </a:r>
          <a:r>
            <a:rPr lang="en-GB" sz="1200" kern="1200" dirty="0" smtClean="0">
              <a:latin typeface="Arial" pitchFamily="34" charset="0"/>
              <a:ea typeface="Verdana" pitchFamily="34" charset="0"/>
              <a:cs typeface="Arial" pitchFamily="34" charset="0"/>
            </a:rPr>
            <a:t>.</a:t>
          </a:r>
          <a:endParaRPr lang="en-GB" sz="1200" kern="1200" dirty="0">
            <a:latin typeface="Arial" pitchFamily="34" charset="0"/>
            <a:ea typeface="Verdana" pitchFamily="34" charset="0"/>
            <a:cs typeface="Arial" pitchFamily="34" charset="0"/>
          </a:endParaRPr>
        </a:p>
      </dsp:txBody>
      <dsp:txXfrm>
        <a:off x="7352934" y="2420885"/>
        <a:ext cx="910819" cy="910819"/>
      </dsp:txXfrm>
    </dsp:sp>
    <dsp:sp modelId="{C7B946FE-59D8-4D12-8C09-BC0537958DAE}">
      <dsp:nvSpPr>
        <dsp:cNvPr id="0" name=""/>
        <dsp:cNvSpPr/>
      </dsp:nvSpPr>
      <dsp:spPr>
        <a:xfrm rot="999354">
          <a:off x="4127155" y="3810839"/>
          <a:ext cx="3194957" cy="23545"/>
        </a:xfrm>
        <a:custGeom>
          <a:avLst/>
          <a:gdLst/>
          <a:ahLst/>
          <a:cxnLst/>
          <a:rect l="0" t="0" r="0" b="0"/>
          <a:pathLst>
            <a:path>
              <a:moveTo>
                <a:pt x="0" y="11772"/>
              </a:moveTo>
              <a:lnTo>
                <a:pt x="3194957"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latin typeface="Arial" pitchFamily="34" charset="0"/>
            <a:ea typeface="Verdana" pitchFamily="34" charset="0"/>
            <a:cs typeface="Arial" pitchFamily="34" charset="0"/>
          </a:endParaRPr>
        </a:p>
      </dsp:txBody>
      <dsp:txXfrm>
        <a:off x="5644760" y="3742737"/>
        <a:ext cx="159747" cy="159747"/>
      </dsp:txXfrm>
    </dsp:sp>
    <dsp:sp modelId="{5CAC3CA5-4D4E-4CD5-B029-F343138D5FD6}">
      <dsp:nvSpPr>
        <dsp:cNvPr id="0" name=""/>
        <dsp:cNvSpPr/>
      </dsp:nvSpPr>
      <dsp:spPr>
        <a:xfrm>
          <a:off x="7228066" y="3821038"/>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err="1" smtClean="0">
              <a:latin typeface="Arial" pitchFamily="34" charset="0"/>
              <a:ea typeface="Verdana" pitchFamily="34" charset="0"/>
              <a:cs typeface="Arial" pitchFamily="34" charset="0"/>
            </a:rPr>
            <a:t>Cohorting</a:t>
          </a:r>
          <a:r>
            <a:rPr lang="en-GB" sz="1200" kern="1200" dirty="0" smtClean="0">
              <a:latin typeface="Arial" pitchFamily="34" charset="0"/>
              <a:ea typeface="Verdana" pitchFamily="34" charset="0"/>
              <a:cs typeface="Arial" pitchFamily="34" charset="0"/>
            </a:rPr>
            <a:t> staff / patients</a:t>
          </a:r>
          <a:endParaRPr lang="en-GB" sz="1200" kern="1200" dirty="0">
            <a:latin typeface="Arial" pitchFamily="34" charset="0"/>
            <a:ea typeface="Verdana" pitchFamily="34" charset="0"/>
            <a:cs typeface="Arial" pitchFamily="34" charset="0"/>
          </a:endParaRPr>
        </a:p>
      </dsp:txBody>
      <dsp:txXfrm>
        <a:off x="7416703" y="4009675"/>
        <a:ext cx="910819" cy="910819"/>
      </dsp:txXfrm>
    </dsp:sp>
    <dsp:sp modelId="{0401F99C-04ED-41B4-8658-7B8E1CC84941}">
      <dsp:nvSpPr>
        <dsp:cNvPr id="0" name=""/>
        <dsp:cNvSpPr/>
      </dsp:nvSpPr>
      <dsp:spPr>
        <a:xfrm rot="2258105">
          <a:off x="3858266" y="4238017"/>
          <a:ext cx="2232105" cy="23545"/>
        </a:xfrm>
        <a:custGeom>
          <a:avLst/>
          <a:gdLst/>
          <a:ahLst/>
          <a:cxnLst/>
          <a:rect l="0" t="0" r="0" b="0"/>
          <a:pathLst>
            <a:path>
              <a:moveTo>
                <a:pt x="0" y="11772"/>
              </a:moveTo>
              <a:lnTo>
                <a:pt x="2232105"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n-GB" sz="200" kern="1200">
            <a:latin typeface="Arial" pitchFamily="34" charset="0"/>
            <a:ea typeface="Verdana" pitchFamily="34" charset="0"/>
            <a:cs typeface="Arial" pitchFamily="34" charset="0"/>
          </a:endParaRPr>
        </a:p>
      </dsp:txBody>
      <dsp:txXfrm>
        <a:off x="4918516" y="4193987"/>
        <a:ext cx="111605" cy="111605"/>
      </dsp:txXfrm>
    </dsp:sp>
    <dsp:sp modelId="{D9DC1811-6482-4882-BD97-6C1DF4FB7C5E}">
      <dsp:nvSpPr>
        <dsp:cNvPr id="0" name=""/>
        <dsp:cNvSpPr/>
      </dsp:nvSpPr>
      <dsp:spPr>
        <a:xfrm>
          <a:off x="5724123" y="4680512"/>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Note flagging</a:t>
          </a:r>
          <a:endParaRPr lang="en-GB" sz="1200" kern="1200" dirty="0">
            <a:latin typeface="Arial" pitchFamily="34" charset="0"/>
            <a:ea typeface="Verdana" pitchFamily="34" charset="0"/>
            <a:cs typeface="Arial" pitchFamily="34" charset="0"/>
          </a:endParaRPr>
        </a:p>
      </dsp:txBody>
      <dsp:txXfrm>
        <a:off x="5912760" y="4869149"/>
        <a:ext cx="910819" cy="910819"/>
      </dsp:txXfrm>
    </dsp:sp>
    <dsp:sp modelId="{94D7B32E-51E5-469E-81C3-B09D2C7CCD65}">
      <dsp:nvSpPr>
        <dsp:cNvPr id="0" name=""/>
        <dsp:cNvSpPr/>
      </dsp:nvSpPr>
      <dsp:spPr>
        <a:xfrm rot="3961819">
          <a:off x="3461877" y="4343205"/>
          <a:ext cx="1303404" cy="23545"/>
        </a:xfrm>
        <a:custGeom>
          <a:avLst/>
          <a:gdLst/>
          <a:ahLst/>
          <a:cxnLst/>
          <a:rect l="0" t="0" r="0" b="0"/>
          <a:pathLst>
            <a:path>
              <a:moveTo>
                <a:pt x="0" y="11772"/>
              </a:moveTo>
              <a:lnTo>
                <a:pt x="1303404" y="11772"/>
              </a:lnTo>
            </a:path>
          </a:pathLst>
        </a:custGeom>
        <a:noFill/>
        <a:ln w="25400" cap="flat" cmpd="sng" algn="ctr">
          <a:solidFill>
            <a:schemeClr val="accent2">
              <a:hueOff val="0"/>
              <a:satOff val="0"/>
              <a:lumOff val="0"/>
            </a:schemeClr>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GB" sz="400" kern="1200"/>
        </a:p>
      </dsp:txBody>
      <dsp:txXfrm>
        <a:off x="4080994" y="4322392"/>
        <a:ext cx="65170" cy="65170"/>
      </dsp:txXfrm>
    </dsp:sp>
    <dsp:sp modelId="{4725C341-6B0C-4ABF-99AD-5931983A12A4}">
      <dsp:nvSpPr>
        <dsp:cNvPr id="0" name=""/>
        <dsp:cNvSpPr/>
      </dsp:nvSpPr>
      <dsp:spPr>
        <a:xfrm>
          <a:off x="3995935" y="4894935"/>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Education</a:t>
          </a:r>
          <a:endParaRPr lang="en-GB" sz="1200" kern="1200" dirty="0">
            <a:latin typeface="Arial" pitchFamily="34" charset="0"/>
            <a:ea typeface="Verdana" pitchFamily="34" charset="0"/>
            <a:cs typeface="Arial" pitchFamily="34" charset="0"/>
          </a:endParaRPr>
        </a:p>
      </dsp:txBody>
      <dsp:txXfrm>
        <a:off x="4184572" y="5083572"/>
        <a:ext cx="910819" cy="910819"/>
      </dsp:txXfrm>
    </dsp:sp>
    <dsp:sp modelId="{3868F5E0-3D5A-4E7C-91D4-012296AD59B3}">
      <dsp:nvSpPr>
        <dsp:cNvPr id="0" name=""/>
        <dsp:cNvSpPr/>
      </dsp:nvSpPr>
      <dsp:spPr>
        <a:xfrm rot="6529051">
          <a:off x="2687259" y="4271813"/>
          <a:ext cx="1063584" cy="23545"/>
        </a:xfrm>
        <a:custGeom>
          <a:avLst/>
          <a:gdLst/>
          <a:ahLst/>
          <a:cxnLst/>
          <a:rect l="0" t="0" r="0" b="0"/>
          <a:pathLst>
            <a:path>
              <a:moveTo>
                <a:pt x="0" y="11772"/>
              </a:moveTo>
              <a:lnTo>
                <a:pt x="1063584" y="11772"/>
              </a:lnTo>
            </a:path>
          </a:pathLst>
        </a:custGeom>
        <a:noFill/>
        <a:ln w="25400" cap="flat" cmpd="sng" algn="ctr">
          <a:solidFill>
            <a:schemeClr val="accent2"/>
          </a:solidFill>
          <a:prstDash val="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192462" y="4256996"/>
        <a:ext cx="53179" cy="53179"/>
      </dsp:txXfrm>
    </dsp:sp>
    <dsp:sp modelId="{C1BA877E-160B-49D7-ACE8-9733322D575C}">
      <dsp:nvSpPr>
        <dsp:cNvPr id="0" name=""/>
        <dsp:cNvSpPr/>
      </dsp:nvSpPr>
      <dsp:spPr>
        <a:xfrm>
          <a:off x="2195732" y="4752530"/>
          <a:ext cx="1288093" cy="1288093"/>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err="1" smtClean="0">
              <a:latin typeface="Arial" pitchFamily="34" charset="0"/>
              <a:ea typeface="Verdana" pitchFamily="34" charset="0"/>
              <a:cs typeface="Arial" pitchFamily="34" charset="0"/>
            </a:rPr>
            <a:t>Env</a:t>
          </a:r>
          <a:r>
            <a:rPr lang="en-GB" sz="1200" kern="1200" dirty="0" smtClean="0">
              <a:latin typeface="Arial" pitchFamily="34" charset="0"/>
              <a:ea typeface="Verdana" pitchFamily="34" charset="0"/>
              <a:cs typeface="Arial" pitchFamily="34" charset="0"/>
            </a:rPr>
            <a:t>. screening</a:t>
          </a:r>
          <a:endParaRPr lang="en-GB" sz="1200" kern="1200" dirty="0">
            <a:latin typeface="Arial" pitchFamily="34" charset="0"/>
            <a:ea typeface="Verdana" pitchFamily="34" charset="0"/>
            <a:cs typeface="Arial" pitchFamily="34" charset="0"/>
          </a:endParaRPr>
        </a:p>
      </dsp:txBody>
      <dsp:txXfrm>
        <a:off x="2384369" y="4941167"/>
        <a:ext cx="910819" cy="910819"/>
      </dsp:txXfrm>
    </dsp:sp>
    <dsp:sp modelId="{421FD191-AC28-4012-8BFC-AAD3D4C0C750}">
      <dsp:nvSpPr>
        <dsp:cNvPr id="0" name=""/>
        <dsp:cNvSpPr/>
      </dsp:nvSpPr>
      <dsp:spPr>
        <a:xfrm rot="9946053">
          <a:off x="2301278" y="3412827"/>
          <a:ext cx="695019" cy="23545"/>
        </a:xfrm>
        <a:custGeom>
          <a:avLst/>
          <a:gdLst/>
          <a:ahLst/>
          <a:cxnLst/>
          <a:rect l="0" t="0" r="0" b="0"/>
          <a:pathLst>
            <a:path>
              <a:moveTo>
                <a:pt x="0" y="11772"/>
              </a:moveTo>
              <a:lnTo>
                <a:pt x="695019"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rot="10800000">
        <a:off x="2631412" y="3407224"/>
        <a:ext cx="34750" cy="34750"/>
      </dsp:txXfrm>
    </dsp:sp>
    <dsp:sp modelId="{D03D7B20-5052-4A55-A9CD-47AAF7D35EA4}">
      <dsp:nvSpPr>
        <dsp:cNvPr id="0" name=""/>
        <dsp:cNvSpPr/>
      </dsp:nvSpPr>
      <dsp:spPr>
        <a:xfrm>
          <a:off x="1043619" y="3024333"/>
          <a:ext cx="1288093" cy="1288093"/>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Contact precautions</a:t>
          </a:r>
          <a:endParaRPr lang="en-GB" sz="1200" kern="1200" dirty="0">
            <a:latin typeface="Arial" pitchFamily="34" charset="0"/>
            <a:ea typeface="Verdana" pitchFamily="34" charset="0"/>
            <a:cs typeface="Arial" pitchFamily="34" charset="0"/>
          </a:endParaRPr>
        </a:p>
      </dsp:txBody>
      <dsp:txXfrm>
        <a:off x="1232256" y="3212970"/>
        <a:ext cx="910819" cy="910819"/>
      </dsp:txXfrm>
    </dsp:sp>
    <dsp:sp modelId="{720E6570-9767-471F-815E-B4D0543DB38A}">
      <dsp:nvSpPr>
        <dsp:cNvPr id="0" name=""/>
        <dsp:cNvSpPr/>
      </dsp:nvSpPr>
      <dsp:spPr>
        <a:xfrm rot="12545984">
          <a:off x="2115791" y="2626877"/>
          <a:ext cx="992021" cy="23545"/>
        </a:xfrm>
        <a:custGeom>
          <a:avLst/>
          <a:gdLst/>
          <a:ahLst/>
          <a:cxnLst/>
          <a:rect l="0" t="0" r="0" b="0"/>
          <a:pathLst>
            <a:path>
              <a:moveTo>
                <a:pt x="0" y="11772"/>
              </a:moveTo>
              <a:lnTo>
                <a:pt x="992021"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rot="10800000">
        <a:off x="2587001" y="2613849"/>
        <a:ext cx="49601" cy="49601"/>
      </dsp:txXfrm>
    </dsp:sp>
    <dsp:sp modelId="{B63D901A-D3CC-4C32-BB43-D8907AFB5273}">
      <dsp:nvSpPr>
        <dsp:cNvPr id="0" name=""/>
        <dsp:cNvSpPr/>
      </dsp:nvSpPr>
      <dsp:spPr>
        <a:xfrm>
          <a:off x="971601" y="1440158"/>
          <a:ext cx="1288093" cy="1288093"/>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Active screening</a:t>
          </a:r>
          <a:endParaRPr lang="en-GB" sz="1200" kern="1200" dirty="0">
            <a:latin typeface="Arial" pitchFamily="34" charset="0"/>
            <a:ea typeface="Verdana" pitchFamily="34" charset="0"/>
            <a:cs typeface="Arial" pitchFamily="34" charset="0"/>
          </a:endParaRPr>
        </a:p>
      </dsp:txBody>
      <dsp:txXfrm>
        <a:off x="1160238" y="1628795"/>
        <a:ext cx="910819" cy="910819"/>
      </dsp:txXfrm>
    </dsp:sp>
    <dsp:sp modelId="{23DBB19A-08A9-404C-9A85-907E2DFCBF40}">
      <dsp:nvSpPr>
        <dsp:cNvPr id="0" name=""/>
        <dsp:cNvSpPr/>
      </dsp:nvSpPr>
      <dsp:spPr>
        <a:xfrm rot="14580338">
          <a:off x="2218991" y="1945637"/>
          <a:ext cx="1498172" cy="23545"/>
        </a:xfrm>
        <a:custGeom>
          <a:avLst/>
          <a:gdLst/>
          <a:ahLst/>
          <a:cxnLst/>
          <a:rect l="0" t="0" r="0" b="0"/>
          <a:pathLst>
            <a:path>
              <a:moveTo>
                <a:pt x="0" y="11772"/>
              </a:moveTo>
              <a:lnTo>
                <a:pt x="1498172" y="117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n-GB" sz="100" kern="1200">
            <a:latin typeface="Arial" pitchFamily="34" charset="0"/>
            <a:ea typeface="Verdana" pitchFamily="34" charset="0"/>
            <a:cs typeface="Arial" pitchFamily="34" charset="0"/>
          </a:endParaRPr>
        </a:p>
      </dsp:txBody>
      <dsp:txXfrm rot="10800000">
        <a:off x="2930622" y="1919955"/>
        <a:ext cx="74908" cy="74908"/>
      </dsp:txXfrm>
    </dsp:sp>
    <dsp:sp modelId="{2E3885CB-49A2-41CF-8BE0-0102112EC607}">
      <dsp:nvSpPr>
        <dsp:cNvPr id="0" name=""/>
        <dsp:cNvSpPr/>
      </dsp:nvSpPr>
      <dsp:spPr>
        <a:xfrm>
          <a:off x="1691683" y="72010"/>
          <a:ext cx="1288093" cy="1288093"/>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ea typeface="Verdana" pitchFamily="34" charset="0"/>
              <a:cs typeface="Arial" pitchFamily="34" charset="0"/>
            </a:rPr>
            <a:t>Antibiotic stewardship</a:t>
          </a:r>
          <a:endParaRPr lang="en-GB" sz="1200" kern="1200" dirty="0">
            <a:latin typeface="Arial" pitchFamily="34" charset="0"/>
            <a:ea typeface="Verdana" pitchFamily="34" charset="0"/>
            <a:cs typeface="Arial" pitchFamily="34" charset="0"/>
          </a:endParaRPr>
        </a:p>
      </dsp:txBody>
      <dsp:txXfrm>
        <a:off x="1880320" y="260647"/>
        <a:ext cx="910819" cy="91081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28600"/>
            <a:ext cx="6858000" cy="609600"/>
          </a:xfrm>
          <a:prstGeom prst="rect">
            <a:avLst/>
          </a:prstGeom>
        </p:spPr>
        <p:txBody>
          <a:bodyPr vert="horz" wrap="square" lIns="91440" tIns="45720" rIns="91440" bIns="45720" numCol="1" anchor="t" anchorCtr="0" compatLnSpc="1">
            <a:prstTxWarp prst="textNoShape">
              <a:avLst/>
            </a:prstTxWarp>
          </a:bodyPr>
          <a:lstStyle>
            <a:lvl1pPr algn="ctr">
              <a:defRPr sz="1200" b="1">
                <a:cs typeface="Arial" charset="0"/>
              </a:defRPr>
            </a:lvl1pPr>
          </a:lstStyle>
          <a:p>
            <a:r>
              <a:rPr lang="en-GB" altLang="en-US"/>
              <a:t>Rising to the Challenge of Multidrug-Resistant Gram-Negative Bacteria</a:t>
            </a:r>
          </a:p>
          <a:p>
            <a:r>
              <a:rPr lang="en-GB" altLang="en-US"/>
              <a:t>Dr. Jon Otter, PhD FRCPath, Imperial College Hospitals NHS Trust</a:t>
            </a:r>
            <a:br>
              <a:rPr lang="en-GB" altLang="en-US"/>
            </a:br>
            <a:r>
              <a:rPr lang="en-GB" altLang="en-US"/>
              <a:t>A Webber Training Teleclass</a:t>
            </a:r>
          </a:p>
          <a:p>
            <a:endParaRPr lang="en-US" altLang="en-US"/>
          </a:p>
        </p:txBody>
      </p:sp>
      <p:sp>
        <p:nvSpPr>
          <p:cNvPr id="4" name="Footer Placeholder 3"/>
          <p:cNvSpPr>
            <a:spLocks noGrp="1"/>
          </p:cNvSpPr>
          <p:nvPr>
            <p:ph type="ftr" sz="quarter" idx="2"/>
          </p:nvPr>
        </p:nvSpPr>
        <p:spPr>
          <a:xfrm>
            <a:off x="0" y="8229600"/>
            <a:ext cx="6858000" cy="457200"/>
          </a:xfrm>
          <a:prstGeom prst="rect">
            <a:avLst/>
          </a:prstGeom>
        </p:spPr>
        <p:txBody>
          <a:bodyPr vert="horz" wrap="square" lIns="91440" tIns="45720" rIns="91440" bIns="45720" numCol="1" anchor="b" anchorCtr="0" compatLnSpc="1">
            <a:prstTxWarp prst="textNoShape">
              <a:avLst/>
            </a:prstTxWarp>
          </a:bodyPr>
          <a:lstStyle>
            <a:lvl1pPr algn="ctr">
              <a:defRPr sz="1200" b="1"/>
            </a:lvl1pPr>
          </a:lstStyle>
          <a:p>
            <a:r>
              <a:rPr lang="en-US" altLang="en-US"/>
              <a:t>Hosted by Paul Webber  paul@webbertraining.com</a:t>
            </a:r>
          </a:p>
          <a:p>
            <a:r>
              <a:rPr lang="en-US" altLang="en-US"/>
              <a:t>www.webbertraining.com</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922A6E6-417F-4B19-9A9A-9AFB417FB9D2}" type="slidenum">
              <a:rPr lang="en-US" altLang="en-US"/>
              <a:pPr/>
              <a:t>‹#›</a:t>
            </a:fld>
            <a:endParaRPr lang="en-US" altLang="en-US"/>
          </a:p>
        </p:txBody>
      </p:sp>
    </p:spTree>
    <p:extLst>
      <p:ext uri="{BB962C8B-B14F-4D97-AF65-F5344CB8AC3E}">
        <p14:creationId xmlns:p14="http://schemas.microsoft.com/office/powerpoint/2010/main" val="14517237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4" charset="0"/>
              </a:defRPr>
            </a:lvl1pPr>
          </a:lstStyle>
          <a:p>
            <a:endParaRPr lang="en-GB"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4" charset="0"/>
              </a:defRPr>
            </a:lvl1pPr>
          </a:lstStyle>
          <a:p>
            <a:fld id="{8FD07AE9-7889-4B80-919A-99829189E6A2}" type="datetime1">
              <a:rPr lang="en-GB" altLang="en-US"/>
              <a:pPr/>
              <a:t>08/12/2015</a:t>
            </a:fld>
            <a:endParaRPr lang="en-GB"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alt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4" charset="0"/>
              </a:defRPr>
            </a:lvl1pPr>
          </a:lstStyle>
          <a:p>
            <a:endParaRPr lang="en-GB"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4" charset="0"/>
              </a:defRPr>
            </a:lvl1pPr>
          </a:lstStyle>
          <a:p>
            <a:fld id="{9395BCF2-13F8-4ED3-BC40-5B6C8D093AF0}" type="slidenum">
              <a:rPr lang="en-GB" altLang="en-US"/>
              <a:pPr/>
              <a:t>‹#›</a:t>
            </a:fld>
            <a:endParaRPr lang="en-GB" altLang="en-US"/>
          </a:p>
        </p:txBody>
      </p:sp>
    </p:spTree>
    <p:extLst>
      <p:ext uri="{BB962C8B-B14F-4D97-AF65-F5344CB8AC3E}">
        <p14:creationId xmlns:p14="http://schemas.microsoft.com/office/powerpoint/2010/main" val="296301288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4" charset="-128"/>
        <a:cs typeface="ＭＳ Ｐゴシック" pitchFamily="4"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8407787F-7D3C-457F-B9C2-710062F9BE0E}" type="slidenum">
              <a:rPr lang="en-GB" altLang="en-US" sz="1200"/>
              <a:pPr eaLnBrk="1" hangingPunct="1"/>
              <a:t>3</a:t>
            </a:fld>
            <a:endParaRPr lang="en-GB"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37" tIns="44420" rIns="88837" bIns="44420" anchor="b"/>
          <a:lstStyle>
            <a:lvl1pPr defTabSz="889000" eaLnBrk="0" hangingPunct="0">
              <a:defRPr sz="2400">
                <a:solidFill>
                  <a:schemeClr val="tx1"/>
                </a:solidFill>
                <a:latin typeface="Arial" charset="0"/>
                <a:ea typeface="ＭＳ Ｐゴシック" pitchFamily="4" charset="-128"/>
              </a:defRPr>
            </a:lvl1pPr>
            <a:lvl2pPr marL="37931725" indent="-37474525" defTabSz="889000"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r" eaLnBrk="1" hangingPunct="1"/>
            <a:fld id="{5210AB97-9EB3-4E3C-A417-2D6B56C0D93B}" type="slidenum">
              <a:rPr lang="en-GB" altLang="en-US" sz="1200">
                <a:latin typeface="Lucida Sans" pitchFamily="4" charset="0"/>
              </a:rPr>
              <a:pPr algn="r" eaLnBrk="1" hangingPunct="1"/>
              <a:t>35</a:t>
            </a:fld>
            <a:endParaRPr lang="en-GB" altLang="en-US" sz="1200">
              <a:latin typeface="Lucida Sans" pitchFamily="4" charset="0"/>
            </a:endParaRPr>
          </a:p>
        </p:txBody>
      </p:sp>
      <p:sp>
        <p:nvSpPr>
          <p:cNvPr id="61443" name="Rectangle 2"/>
          <p:cNvSpPr>
            <a:spLocks noGrp="1" noRot="1" noChangeAspect="1" noChangeArrowheads="1" noTextEdit="1"/>
          </p:cNvSpPr>
          <p:nvPr>
            <p:ph type="sldImg"/>
          </p:nvPr>
        </p:nvSpPr>
        <p:spPr bwMode="auto">
          <a:xfrm>
            <a:off x="1143000" y="68580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xfrm>
            <a:off x="914400" y="4344988"/>
            <a:ext cx="50292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37" tIns="44420" rIns="88837" bIns="44420"/>
          <a:lstStyle/>
          <a:p>
            <a:pPr eaLnBrk="1" hangingPunct="1">
              <a:spcBef>
                <a:spcPct val="0"/>
              </a:spcBef>
            </a:pPr>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6349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71A4EB69-0DE5-4426-8E8F-3CFD9132F6F9}" type="slidenum">
              <a:rPr lang="en-GB" altLang="en-US" sz="1200">
                <a:latin typeface="Calibri" pitchFamily="4" charset="0"/>
              </a:rPr>
              <a:pPr eaLnBrk="1" hangingPunct="1"/>
              <a:t>37</a:t>
            </a:fld>
            <a:endParaRPr lang="en-GB" altLang="en-US" sz="1200">
              <a:latin typeface="Calibri" pitchFamily="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512D4995-DDDC-4D27-AF44-C76B6A85D5A1}" type="slidenum">
              <a:rPr lang="en-GB" altLang="en-US" sz="1200"/>
              <a:pPr eaLnBrk="1" hangingPunct="1"/>
              <a:t>39</a:t>
            </a:fld>
            <a:endParaRPr lang="en-GB"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FD254B3C-2284-42BF-BA4F-EFCBFA74B404}" type="slidenum">
              <a:rPr lang="en-GB" altLang="en-US" sz="1200"/>
              <a:pPr eaLnBrk="1" hangingPunct="1"/>
              <a:t>43</a:t>
            </a:fld>
            <a:endParaRPr lang="en-GB"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75780"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05E5A348-E715-46E2-82E6-6F61E43E668C}" type="slidenum">
              <a:rPr lang="en-GB" altLang="en-US" sz="1200">
                <a:latin typeface="Calibri" pitchFamily="4" charset="0"/>
              </a:rPr>
              <a:pPr eaLnBrk="1" hangingPunct="1"/>
              <a:t>46</a:t>
            </a:fld>
            <a:endParaRPr lang="en-GB" altLang="en-US" sz="1200">
              <a:latin typeface="Calibri" pitchFamily="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CAEF5FE2-898C-4EA5-9823-63592B7B33A2}" type="slidenum">
              <a:rPr lang="en-GB" altLang="en-US" sz="1200"/>
              <a:pPr eaLnBrk="1" hangingPunct="1"/>
              <a:t>50</a:t>
            </a:fld>
            <a:endParaRPr lang="en-GB"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8499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164F3855-F4A3-45BB-9C65-3E7AC545E8B4}" type="slidenum">
              <a:rPr lang="en-GB" altLang="en-US" sz="1200">
                <a:latin typeface="Calibri" pitchFamily="4" charset="0"/>
              </a:rPr>
              <a:pPr eaLnBrk="1" hangingPunct="1"/>
              <a:t>53</a:t>
            </a:fld>
            <a:endParaRPr lang="en-GB" altLang="en-US" sz="1200">
              <a:latin typeface="Calibri" pitchFamily="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2FCD10C7-79EB-447F-913C-EF993CCAFCBE}" type="slidenum">
              <a:rPr lang="en-GB" altLang="en-US" sz="1200"/>
              <a:pPr eaLnBrk="1" hangingPunct="1"/>
              <a:t>4</a:t>
            </a:fld>
            <a:endParaRPr lang="en-GB"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2253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D66C9A10-27E2-4BF9-86DC-81A904B4F72B}" type="slidenum">
              <a:rPr lang="en-GB" altLang="en-US" sz="1200">
                <a:latin typeface="Calibri" pitchFamily="4" charset="0"/>
              </a:rPr>
              <a:pPr eaLnBrk="1" hangingPunct="1"/>
              <a:t>5</a:t>
            </a:fld>
            <a:endParaRPr lang="en-GB" altLang="en-US" sz="1200">
              <a:latin typeface="Calibri" pitchFamily="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E707E6A7-A524-4951-A09A-A572EBC65053}" type="slidenum">
              <a:rPr lang="en-GB" altLang="en-US" sz="1200"/>
              <a:pPr eaLnBrk="1" hangingPunct="1"/>
              <a:t>24</a:t>
            </a:fld>
            <a:endParaRPr lang="en-GB"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80C072D4-64F5-4A6D-9A3B-70565C44726B}" type="slidenum">
              <a:rPr lang="en-GB" altLang="en-US" sz="1200"/>
              <a:pPr eaLnBrk="1" hangingPunct="1"/>
              <a:t>25</a:t>
            </a:fld>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8D8A1DA0-FE50-4F0B-BEEB-630C790FA52B}" type="slidenum">
              <a:rPr lang="en-GB" altLang="en-US" sz="1200"/>
              <a:pPr eaLnBrk="1" hangingPunct="1"/>
              <a:t>26</a:t>
            </a:fld>
            <a:endParaRPr lang="en-GB"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40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7412AE60-59F9-4C04-8173-B0B6013D1208}" type="slidenum">
              <a:rPr lang="en-GB" altLang="en-US" sz="1200"/>
              <a:pPr eaLnBrk="1" hangingPunct="1"/>
              <a:t>27</a:t>
            </a:fld>
            <a:endParaRPr lang="en-GB"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B688CF03-4892-40CF-B0D7-CF39E048EEDC}" type="slidenum">
              <a:rPr lang="en-GB" altLang="en-US" sz="1200"/>
              <a:pPr eaLnBrk="1" hangingPunct="1"/>
              <a:t>30</a:t>
            </a:fld>
            <a:endParaRPr lang="en-GB"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C5DF483F-E643-4EFC-876C-D9E2B9FAB018}" type="slidenum">
              <a:rPr lang="en-GB" altLang="en-US" sz="1200"/>
              <a:pPr eaLnBrk="1" hangingPunct="1"/>
              <a:t>32</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National Health Servic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92725" y="6275388"/>
            <a:ext cx="37433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Date Placeholder 3"/>
          <p:cNvSpPr>
            <a:spLocks noGrp="1"/>
          </p:cNvSpPr>
          <p:nvPr>
            <p:ph type="dt" sz="half" idx="10"/>
          </p:nvPr>
        </p:nvSpPr>
        <p:spPr/>
        <p:txBody>
          <a:bodyPr/>
          <a:lstStyle>
            <a:lvl1pPr>
              <a:defRPr/>
            </a:lvl1pPr>
          </a:lstStyle>
          <a:p>
            <a:fld id="{206755CE-19FF-4694-9B6C-3856A0BB0803}" type="datetime1">
              <a:rPr lang="en-US" altLang="en-US"/>
              <a:pPr/>
              <a:t>12/8/2015</a:t>
            </a:fld>
            <a:endParaRPr lang="en-GB" altLang="en-US"/>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fld id="{B0AEC125-DDC6-4CD4-B202-E0E8F3EA7F9C}" type="slidenum">
              <a:rPr lang="en-GB" altLang="en-US"/>
              <a:pPr/>
              <a:t>‹#›</a:t>
            </a:fld>
            <a:endParaRPr lang="en-GB" altLang="en-US"/>
          </a:p>
        </p:txBody>
      </p:sp>
    </p:spTree>
    <p:extLst>
      <p:ext uri="{BB962C8B-B14F-4D97-AF65-F5344CB8AC3E}">
        <p14:creationId xmlns:p14="http://schemas.microsoft.com/office/powerpoint/2010/main" val="339420086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9A93D9A5-CB26-4C3E-A43F-B2A348FCCBB0}" type="datetime1">
              <a:rPr lang="en-US" altLang="en-US"/>
              <a:pPr/>
              <a:t>12/8/2015</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50770D22-CA82-477B-94B8-EC08C38B25D4}" type="slidenum">
              <a:rPr lang="en-GB" altLang="en-US"/>
              <a:pPr/>
              <a:t>‹#›</a:t>
            </a:fld>
            <a:endParaRPr lang="en-GB" altLang="en-US"/>
          </a:p>
        </p:txBody>
      </p:sp>
    </p:spTree>
    <p:extLst>
      <p:ext uri="{BB962C8B-B14F-4D97-AF65-F5344CB8AC3E}">
        <p14:creationId xmlns:p14="http://schemas.microsoft.com/office/powerpoint/2010/main" val="12775784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BE3805F2-7653-4D9F-AD17-93D3A0D76EE4}" type="datetime1">
              <a:rPr lang="en-US" altLang="en-US"/>
              <a:pPr/>
              <a:t>12/8/2015</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C3BF6198-7C0A-463B-B01F-7488B330F248}" type="slidenum">
              <a:rPr lang="en-GB" altLang="en-US"/>
              <a:pPr/>
              <a:t>‹#›</a:t>
            </a:fld>
            <a:endParaRPr lang="en-GB" altLang="en-US"/>
          </a:p>
        </p:txBody>
      </p:sp>
    </p:spTree>
    <p:extLst>
      <p:ext uri="{BB962C8B-B14F-4D97-AF65-F5344CB8AC3E}">
        <p14:creationId xmlns:p14="http://schemas.microsoft.com/office/powerpoint/2010/main" val="149511151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71500" y="1182688"/>
            <a:ext cx="8223250" cy="452596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3" name="Footer Placeholder 4"/>
          <p:cNvSpPr>
            <a:spLocks noGrp="1"/>
          </p:cNvSpPr>
          <p:nvPr>
            <p:ph type="ftr" sz="quarter" idx="14"/>
          </p:nvPr>
        </p:nvSpPr>
        <p:spPr>
          <a:xfrm>
            <a:off x="568325" y="6273800"/>
            <a:ext cx="2895600" cy="215900"/>
          </a:xfrm>
        </p:spPr>
        <p:txBody>
          <a:bodyPr/>
          <a:lstStyle>
            <a:lvl1pPr>
              <a:defRPr/>
            </a:lvl1pPr>
          </a:lstStyle>
          <a:p>
            <a:endParaRPr lang="en-US" altLang="en-US"/>
          </a:p>
        </p:txBody>
      </p:sp>
    </p:spTree>
    <p:extLst>
      <p:ext uri="{BB962C8B-B14F-4D97-AF65-F5344CB8AC3E}">
        <p14:creationId xmlns:p14="http://schemas.microsoft.com/office/powerpoint/2010/main" val="56182360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DCFC9DAC-3362-4A87-AEC4-251F7C9EBD8E}" type="datetime1">
              <a:rPr lang="en-US" altLang="en-US"/>
              <a:pPr/>
              <a:t>12/8/2015</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DFAE3AE7-6C44-4088-84A8-34DEA4D47B56}" type="slidenum">
              <a:rPr lang="en-GB" altLang="en-US"/>
              <a:pPr/>
              <a:t>‹#›</a:t>
            </a:fld>
            <a:endParaRPr lang="en-GB" altLang="en-US"/>
          </a:p>
        </p:txBody>
      </p:sp>
    </p:spTree>
    <p:extLst>
      <p:ext uri="{BB962C8B-B14F-4D97-AF65-F5344CB8AC3E}">
        <p14:creationId xmlns:p14="http://schemas.microsoft.com/office/powerpoint/2010/main" val="10171700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2AF55B8-4C1B-4E36-A2EB-E4448FE39877}" type="datetime1">
              <a:rPr lang="en-US" altLang="en-US"/>
              <a:pPr/>
              <a:t>12/8/2015</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92F5204D-E798-4009-B4B8-AC81AA42FEC8}" type="slidenum">
              <a:rPr lang="en-GB" altLang="en-US"/>
              <a:pPr/>
              <a:t>‹#›</a:t>
            </a:fld>
            <a:endParaRPr lang="en-GB" altLang="en-US"/>
          </a:p>
        </p:txBody>
      </p:sp>
    </p:spTree>
    <p:extLst>
      <p:ext uri="{BB962C8B-B14F-4D97-AF65-F5344CB8AC3E}">
        <p14:creationId xmlns:p14="http://schemas.microsoft.com/office/powerpoint/2010/main" val="245823580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fld id="{9302316D-5C17-47FC-8F0A-7CFC05BC6CC8}" type="datetime1">
              <a:rPr lang="en-US" altLang="en-US"/>
              <a:pPr/>
              <a:t>12/8/2015</a:t>
            </a:fld>
            <a:endParaRPr lang="en-GB" altLang="en-US"/>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fld id="{57F4E28F-09D1-4707-9D4F-C1236187BC8F}" type="slidenum">
              <a:rPr lang="en-GB" altLang="en-US"/>
              <a:pPr/>
              <a:t>‹#›</a:t>
            </a:fld>
            <a:endParaRPr lang="en-GB" altLang="en-US"/>
          </a:p>
        </p:txBody>
      </p:sp>
    </p:spTree>
    <p:extLst>
      <p:ext uri="{BB962C8B-B14F-4D97-AF65-F5344CB8AC3E}">
        <p14:creationId xmlns:p14="http://schemas.microsoft.com/office/powerpoint/2010/main" val="383659753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fld id="{C6A7FAF5-406E-4781-8ED4-1A682C01EF49}" type="datetime1">
              <a:rPr lang="en-US" altLang="en-US"/>
              <a:pPr/>
              <a:t>12/8/2015</a:t>
            </a:fld>
            <a:endParaRPr lang="en-GB" altLang="en-US"/>
          </a:p>
        </p:txBody>
      </p:sp>
      <p:sp>
        <p:nvSpPr>
          <p:cNvPr id="8" name="Footer Placeholder 4"/>
          <p:cNvSpPr>
            <a:spLocks noGrp="1"/>
          </p:cNvSpPr>
          <p:nvPr>
            <p:ph type="ftr" sz="quarter" idx="11"/>
          </p:nvPr>
        </p:nvSpPr>
        <p:spPr/>
        <p:txBody>
          <a:bodyPr/>
          <a:lstStyle>
            <a:lvl1pPr>
              <a:defRPr/>
            </a:lvl1pPr>
          </a:lstStyle>
          <a:p>
            <a:endParaRPr lang="en-GB" altLang="en-US"/>
          </a:p>
        </p:txBody>
      </p:sp>
      <p:sp>
        <p:nvSpPr>
          <p:cNvPr id="9" name="Slide Number Placeholder 5"/>
          <p:cNvSpPr>
            <a:spLocks noGrp="1"/>
          </p:cNvSpPr>
          <p:nvPr>
            <p:ph type="sldNum" sz="quarter" idx="12"/>
          </p:nvPr>
        </p:nvSpPr>
        <p:spPr/>
        <p:txBody>
          <a:bodyPr/>
          <a:lstStyle>
            <a:lvl1pPr>
              <a:defRPr/>
            </a:lvl1pPr>
          </a:lstStyle>
          <a:p>
            <a:fld id="{605276EE-98F4-4522-A40F-2264A6ED4E45}" type="slidenum">
              <a:rPr lang="en-GB" altLang="en-US"/>
              <a:pPr/>
              <a:t>‹#›</a:t>
            </a:fld>
            <a:endParaRPr lang="en-GB" altLang="en-US"/>
          </a:p>
        </p:txBody>
      </p:sp>
    </p:spTree>
    <p:extLst>
      <p:ext uri="{BB962C8B-B14F-4D97-AF65-F5344CB8AC3E}">
        <p14:creationId xmlns:p14="http://schemas.microsoft.com/office/powerpoint/2010/main" val="208599102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fld id="{4F1C0F74-7F66-48AC-9A2C-09DD14995574}" type="datetime1">
              <a:rPr lang="en-US" altLang="en-US"/>
              <a:pPr/>
              <a:t>12/8/2015</a:t>
            </a:fld>
            <a:endParaRPr lang="en-GB" altLang="en-US"/>
          </a:p>
        </p:txBody>
      </p:sp>
      <p:sp>
        <p:nvSpPr>
          <p:cNvPr id="4" name="Footer Placeholder 4"/>
          <p:cNvSpPr>
            <a:spLocks noGrp="1"/>
          </p:cNvSpPr>
          <p:nvPr>
            <p:ph type="ftr" sz="quarter" idx="11"/>
          </p:nvPr>
        </p:nvSpPr>
        <p:spPr/>
        <p:txBody>
          <a:bodyPr/>
          <a:lstStyle>
            <a:lvl1pPr>
              <a:defRPr/>
            </a:lvl1pPr>
          </a:lstStyle>
          <a:p>
            <a:endParaRPr lang="en-GB" altLang="en-US"/>
          </a:p>
        </p:txBody>
      </p:sp>
      <p:sp>
        <p:nvSpPr>
          <p:cNvPr id="5" name="Slide Number Placeholder 5"/>
          <p:cNvSpPr>
            <a:spLocks noGrp="1"/>
          </p:cNvSpPr>
          <p:nvPr>
            <p:ph type="sldNum" sz="quarter" idx="12"/>
          </p:nvPr>
        </p:nvSpPr>
        <p:spPr/>
        <p:txBody>
          <a:bodyPr/>
          <a:lstStyle>
            <a:lvl1pPr>
              <a:defRPr/>
            </a:lvl1pPr>
          </a:lstStyle>
          <a:p>
            <a:fld id="{200E49D0-D612-4E92-9FC4-A93265B2E697}" type="slidenum">
              <a:rPr lang="en-GB" altLang="en-US"/>
              <a:pPr/>
              <a:t>‹#›</a:t>
            </a:fld>
            <a:endParaRPr lang="en-GB" altLang="en-US"/>
          </a:p>
        </p:txBody>
      </p:sp>
    </p:spTree>
    <p:extLst>
      <p:ext uri="{BB962C8B-B14F-4D97-AF65-F5344CB8AC3E}">
        <p14:creationId xmlns:p14="http://schemas.microsoft.com/office/powerpoint/2010/main" val="228940985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BA545E2-5299-46DE-9009-34BEBF590E75}" type="datetime1">
              <a:rPr lang="en-US" altLang="en-US"/>
              <a:pPr/>
              <a:t>12/8/2015</a:t>
            </a:fld>
            <a:endParaRPr lang="en-GB" altLang="en-US"/>
          </a:p>
        </p:txBody>
      </p:sp>
      <p:sp>
        <p:nvSpPr>
          <p:cNvPr id="3" name="Footer Placeholder 4"/>
          <p:cNvSpPr>
            <a:spLocks noGrp="1"/>
          </p:cNvSpPr>
          <p:nvPr>
            <p:ph type="ftr" sz="quarter" idx="11"/>
          </p:nvPr>
        </p:nvSpPr>
        <p:spPr/>
        <p:txBody>
          <a:bodyPr/>
          <a:lstStyle>
            <a:lvl1pPr>
              <a:defRPr/>
            </a:lvl1pPr>
          </a:lstStyle>
          <a:p>
            <a:endParaRPr lang="en-GB" altLang="en-US"/>
          </a:p>
        </p:txBody>
      </p:sp>
      <p:sp>
        <p:nvSpPr>
          <p:cNvPr id="4" name="Slide Number Placeholder 5"/>
          <p:cNvSpPr>
            <a:spLocks noGrp="1"/>
          </p:cNvSpPr>
          <p:nvPr>
            <p:ph type="sldNum" sz="quarter" idx="12"/>
          </p:nvPr>
        </p:nvSpPr>
        <p:spPr/>
        <p:txBody>
          <a:bodyPr/>
          <a:lstStyle>
            <a:lvl1pPr>
              <a:defRPr/>
            </a:lvl1pPr>
          </a:lstStyle>
          <a:p>
            <a:fld id="{1C06C11E-D42C-4E41-AB7C-182206163FF5}" type="slidenum">
              <a:rPr lang="en-GB" altLang="en-US"/>
              <a:pPr/>
              <a:t>‹#›</a:t>
            </a:fld>
            <a:endParaRPr lang="en-GB" altLang="en-US"/>
          </a:p>
        </p:txBody>
      </p:sp>
    </p:spTree>
    <p:extLst>
      <p:ext uri="{BB962C8B-B14F-4D97-AF65-F5344CB8AC3E}">
        <p14:creationId xmlns:p14="http://schemas.microsoft.com/office/powerpoint/2010/main" val="117566256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2EE4F9C-F52B-4458-B48E-25CB45E04AB4}" type="datetime1">
              <a:rPr lang="en-US" altLang="en-US"/>
              <a:pPr/>
              <a:t>12/8/2015</a:t>
            </a:fld>
            <a:endParaRPr lang="en-GB" altLang="en-US"/>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fld id="{CFBFCC22-EEF9-4963-9191-4C37B669A165}" type="slidenum">
              <a:rPr lang="en-GB" altLang="en-US"/>
              <a:pPr/>
              <a:t>‹#›</a:t>
            </a:fld>
            <a:endParaRPr lang="en-GB" altLang="en-US"/>
          </a:p>
        </p:txBody>
      </p:sp>
    </p:spTree>
    <p:extLst>
      <p:ext uri="{BB962C8B-B14F-4D97-AF65-F5344CB8AC3E}">
        <p14:creationId xmlns:p14="http://schemas.microsoft.com/office/powerpoint/2010/main" val="34032795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F286F3B-1BCB-467F-ABDE-791EEA3F6F2F}" type="datetime1">
              <a:rPr lang="en-US" altLang="en-US"/>
              <a:pPr/>
              <a:t>12/8/2015</a:t>
            </a:fld>
            <a:endParaRPr lang="en-GB" altLang="en-US"/>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fld id="{81A46CF6-6E2F-4A8B-899B-6E141682B3C5}" type="slidenum">
              <a:rPr lang="en-GB" altLang="en-US"/>
              <a:pPr/>
              <a:t>‹#›</a:t>
            </a:fld>
            <a:endParaRPr lang="en-GB" altLang="en-US"/>
          </a:p>
        </p:txBody>
      </p:sp>
    </p:spTree>
    <p:extLst>
      <p:ext uri="{BB962C8B-B14F-4D97-AF65-F5344CB8AC3E}">
        <p14:creationId xmlns:p14="http://schemas.microsoft.com/office/powerpoint/2010/main" val="130365906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4" charset="0"/>
              </a:defRPr>
            </a:lvl1pPr>
          </a:lstStyle>
          <a:p>
            <a:fld id="{12BF17B9-ACD3-4CB0-9697-1888439875F5}" type="datetime1">
              <a:rPr lang="en-US" altLang="en-US"/>
              <a:pPr/>
              <a:t>12/8/2015</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4" charset="0"/>
              </a:defRPr>
            </a:lvl1pPr>
          </a:lstStyle>
          <a:p>
            <a:endParaRPr lang="en-GB"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latin typeface="Calibri" pitchFamily="4" charset="0"/>
              </a:defRPr>
            </a:lvl1pPr>
          </a:lstStyle>
          <a:p>
            <a:fld id="{3FE9D1D9-B1BC-49DB-A996-6A32D7052564}"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715"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6" r:id="rId12"/>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4" charset="-128"/>
          <a:cs typeface="ＭＳ Ｐゴシック" pitchFamily="4" charset="-128"/>
        </a:defRPr>
      </a:lvl1pPr>
      <a:lvl2pPr algn="ctr"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2pPr>
      <a:lvl3pPr algn="ctr"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3pPr>
      <a:lvl4pPr algn="ctr"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4pPr>
      <a:lvl5pPr algn="ctr"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5pPr>
      <a:lvl6pPr marL="457200" algn="ctr"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6pPr>
      <a:lvl7pPr marL="914400" algn="ctr"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7pPr>
      <a:lvl8pPr marL="1371600" algn="ctr"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8pPr>
      <a:lvl9pPr marL="1828800" algn="ctr"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4" charset="-128"/>
          <a:cs typeface="ＭＳ Ｐゴシック" pitchFamily="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8" Type="http://schemas.openxmlformats.org/officeDocument/2006/relationships/hyperlink" Target="http://reflectionsipc.com/category/cre/page/2/#_ENREF_6" TargetMode="External"/><Relationship Id="rId13" Type="http://schemas.openxmlformats.org/officeDocument/2006/relationships/hyperlink" Target="http://reflectionsipc.com/category/cre/page/2/#_ENREF_11" TargetMode="External"/><Relationship Id="rId3" Type="http://schemas.openxmlformats.org/officeDocument/2006/relationships/hyperlink" Target="http://www.his.org.uk/files/5214/1512/1837/Handbook_Abstracts.pdf" TargetMode="External"/><Relationship Id="rId7" Type="http://schemas.openxmlformats.org/officeDocument/2006/relationships/hyperlink" Target="http://reflectionsipc.com/category/cre/page/2/#_ENREF_5" TargetMode="External"/><Relationship Id="rId12" Type="http://schemas.openxmlformats.org/officeDocument/2006/relationships/hyperlink" Target="http://reflectionsipc.com/category/cre/page/2/#_ENREF_10" TargetMode="External"/><Relationship Id="rId17" Type="http://schemas.openxmlformats.org/officeDocument/2006/relationships/hyperlink" Target="http://reflectionsipc.com/2014/12/22/whos-harbouring-cre/" TargetMode="External"/><Relationship Id="rId2" Type="http://schemas.openxmlformats.org/officeDocument/2006/relationships/hyperlink" Target="http://reflectionsipc.com/category/cre/page/2/#_ENREF_1" TargetMode="External"/><Relationship Id="rId16" Type="http://schemas.openxmlformats.org/officeDocument/2006/relationships/hyperlink" Target="http://reflectionsipc.com/category/cre/page/2/#_ENREF_14" TargetMode="External"/><Relationship Id="rId1" Type="http://schemas.openxmlformats.org/officeDocument/2006/relationships/slideLayout" Target="../slideLayouts/slideLayout2.xml"/><Relationship Id="rId6" Type="http://schemas.openxmlformats.org/officeDocument/2006/relationships/hyperlink" Target="http://reflectionsipc.com/category/cre/page/2/#_ENREF_4" TargetMode="External"/><Relationship Id="rId11" Type="http://schemas.openxmlformats.org/officeDocument/2006/relationships/hyperlink" Target="http://reflectionsipc.com/category/cre/page/2/#_ENREF_9" TargetMode="External"/><Relationship Id="rId5" Type="http://schemas.openxmlformats.org/officeDocument/2006/relationships/hyperlink" Target="http://reflectionsipc.com/category/cre/page/2/#_ENREF_3" TargetMode="External"/><Relationship Id="rId15" Type="http://schemas.openxmlformats.org/officeDocument/2006/relationships/hyperlink" Target="http://reflectionsipc.com/category/cre/page/2/#_ENREF_13" TargetMode="External"/><Relationship Id="rId10" Type="http://schemas.openxmlformats.org/officeDocument/2006/relationships/hyperlink" Target="http://reflectionsipc.com/category/cre/page/2/#_ENREF_8" TargetMode="External"/><Relationship Id="rId4" Type="http://schemas.openxmlformats.org/officeDocument/2006/relationships/hyperlink" Target="http://reflectionsipc.com/category/cre/page/2/#_ENREF_2" TargetMode="External"/><Relationship Id="rId9" Type="http://schemas.openxmlformats.org/officeDocument/2006/relationships/hyperlink" Target="http://reflectionsipc.com/category/cre/page/2/#_ENREF_7" TargetMode="External"/><Relationship Id="rId14" Type="http://schemas.openxmlformats.org/officeDocument/2006/relationships/hyperlink" Target="http://reflectionsipc.com/category/cre/page/2/#_ENREF_12" TargetMode="Externa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v.uk/government/publications/carbapenemase-producing-enterobacteriaceae-early-detection-management-and-control-toolkit-for-acute-trust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www.micro-blog.info/2014/06/what-works-to-control-antibiotic-resistant-bacteria-in-the-icu-a-two-for-the-price-of-one-stud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jpe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www.ecdc.europa.eu/en/healthtopics/Healthcare-associated_infections/point-prevalence-survey/Pages/Point-prevalence-survey.aspx"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1.xml.rels><?xml version="1.0" encoding="UTF-8" standalone="yes"?>
<Relationships xmlns="http://schemas.openxmlformats.org/package/2006/relationships"><Relationship Id="rId3" Type="http://schemas.openxmlformats.org/officeDocument/2006/relationships/hyperlink" Target="http://www.micro-blog.info/2014/09/not-all-resistant-gram-negative-bacteria-are-created-equal-enterobacteriaceae-vs-non-fermenters/" TargetMode="Externa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US" altLang="en-US" sz="1800">
              <a:solidFill>
                <a:srgbClr val="FFFFFF"/>
              </a:solidFill>
              <a:latin typeface="Calibri" pitchFamily="4" charset="0"/>
            </a:endParaRPr>
          </a:p>
        </p:txBody>
      </p:sp>
      <p:sp>
        <p:nvSpPr>
          <p:cNvPr id="16387" name="TextBox 4"/>
          <p:cNvSpPr txBox="1">
            <a:spLocks noChangeArrowheads="1"/>
          </p:cNvSpPr>
          <p:nvPr/>
        </p:nvSpPr>
        <p:spPr bwMode="auto">
          <a:xfrm>
            <a:off x="692150" y="609600"/>
            <a:ext cx="80645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4400" b="1">
                <a:cs typeface="Arial" charset="0"/>
              </a:rPr>
              <a:t>Rising to the challenge of multidrug-resistant Gram-negative bacteria</a:t>
            </a:r>
          </a:p>
        </p:txBody>
      </p:sp>
      <p:pic>
        <p:nvPicPr>
          <p:cNvPr id="16388" name="Picture 5" descr="Slide0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29200" y="5715000"/>
            <a:ext cx="4114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7"/>
          <p:cNvSpPr txBox="1">
            <a:spLocks noChangeArrowheads="1"/>
          </p:cNvSpPr>
          <p:nvPr/>
        </p:nvSpPr>
        <p:spPr bwMode="auto">
          <a:xfrm>
            <a:off x="3124200" y="6488113"/>
            <a:ext cx="297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US" altLang="en-US" sz="1800" b="1"/>
              <a:t>www.webbertraining.com</a:t>
            </a:r>
          </a:p>
        </p:txBody>
      </p:sp>
      <p:sp>
        <p:nvSpPr>
          <p:cNvPr id="10" name="Rectangle 9"/>
          <p:cNvSpPr>
            <a:spLocks noChangeArrowheads="1"/>
          </p:cNvSpPr>
          <p:nvPr/>
        </p:nvSpPr>
        <p:spPr bwMode="auto">
          <a:xfrm>
            <a:off x="533400" y="3124200"/>
            <a:ext cx="8915400" cy="1371600"/>
          </a:xfrm>
          <a:prstGeom prst="rect">
            <a:avLst/>
          </a:prstGeom>
          <a:solidFill>
            <a:srgbClr val="A6A6A6"/>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US" altLang="en-US" sz="1800">
              <a:solidFill>
                <a:srgbClr val="FFFFFF"/>
              </a:solidFill>
              <a:latin typeface="Calibri" pitchFamily="4" charset="0"/>
            </a:endParaRPr>
          </a:p>
        </p:txBody>
      </p:sp>
      <p:sp>
        <p:nvSpPr>
          <p:cNvPr id="16391" name="TextBox 8"/>
          <p:cNvSpPr txBox="1">
            <a:spLocks noChangeArrowheads="1"/>
          </p:cNvSpPr>
          <p:nvPr/>
        </p:nvSpPr>
        <p:spPr bwMode="auto">
          <a:xfrm>
            <a:off x="6880225" y="6477000"/>
            <a:ext cx="2263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r" eaLnBrk="1" hangingPunct="1"/>
            <a:r>
              <a:rPr lang="en-US" altLang="en-US" sz="1800" b="1"/>
              <a:t>December 10, 2015</a:t>
            </a:r>
          </a:p>
        </p:txBody>
      </p:sp>
      <p:sp>
        <p:nvSpPr>
          <p:cNvPr id="16392" name="TextBox 3"/>
          <p:cNvSpPr txBox="1">
            <a:spLocks noChangeArrowheads="1"/>
          </p:cNvSpPr>
          <p:nvPr/>
        </p:nvSpPr>
        <p:spPr bwMode="auto">
          <a:xfrm>
            <a:off x="698500" y="3219450"/>
            <a:ext cx="8445500" cy="1076325"/>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3200" b="1">
                <a:solidFill>
                  <a:schemeClr val="bg1"/>
                </a:solidFill>
                <a:effectLst>
                  <a:outerShdw blurRad="38100" dist="38100" dir="2700000" algn="tl">
                    <a:srgbClr val="C0C0C0"/>
                  </a:outerShdw>
                </a:effectLst>
                <a:cs typeface="Arial" charset="0"/>
              </a:rPr>
              <a:t>Jon Otter, PhD FRCPath</a:t>
            </a:r>
          </a:p>
          <a:p>
            <a:pPr eaLnBrk="1" hangingPunct="1"/>
            <a:r>
              <a:rPr lang="en-GB" altLang="en-US" sz="3200" b="1">
                <a:solidFill>
                  <a:schemeClr val="bg1"/>
                </a:solidFill>
                <a:effectLst>
                  <a:outerShdw blurRad="38100" dist="38100" dir="2700000" algn="tl">
                    <a:srgbClr val="C0C0C0"/>
                  </a:outerShdw>
                </a:effectLst>
                <a:cs typeface="Arial" charset="0"/>
              </a:rPr>
              <a:t>Imperial College Hospitals NHS Trust</a:t>
            </a:r>
          </a:p>
        </p:txBody>
      </p:sp>
      <p:sp>
        <p:nvSpPr>
          <p:cNvPr id="16393" name="TextBox 10"/>
          <p:cNvSpPr txBox="1">
            <a:spLocks noChangeArrowheads="1"/>
          </p:cNvSpPr>
          <p:nvPr/>
        </p:nvSpPr>
        <p:spPr bwMode="auto">
          <a:xfrm>
            <a:off x="685800" y="4945063"/>
            <a:ext cx="3962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a:cs typeface="Arial" charset="0"/>
              </a:rPr>
              <a:t>Hosted by Paul Webber</a:t>
            </a:r>
            <a:r>
              <a:rPr lang="en-GB" altLang="en-US" sz="2000">
                <a:cs typeface="Arial" charset="0"/>
              </a:rPr>
              <a:t/>
            </a:r>
            <a:br>
              <a:rPr lang="en-GB" altLang="en-US" sz="2000">
                <a:cs typeface="Arial" charset="0"/>
              </a:rPr>
            </a:br>
            <a:r>
              <a:rPr lang="en-GB" altLang="en-US" sz="2000">
                <a:cs typeface="Arial" charset="0"/>
              </a:rPr>
              <a:t>paul@webbertraining.com</a:t>
            </a:r>
            <a:endParaRPr lang="en-GB" altLang="en-US" sz="1800">
              <a:cs typeface="Arial"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072063" y="5500688"/>
            <a:ext cx="4071937" cy="135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GB" altLang="en-US" sz="1800">
              <a:solidFill>
                <a:srgbClr val="FFFFFF"/>
              </a:solidFill>
              <a:cs typeface="Arial" charset="0"/>
            </a:endParaRPr>
          </a:p>
        </p:txBody>
      </p:sp>
      <p:sp>
        <p:nvSpPr>
          <p:cNvPr id="28675" name="Title 1"/>
          <p:cNvSpPr>
            <a:spLocks noGrp="1"/>
          </p:cNvSpPr>
          <p:nvPr>
            <p:ph type="title"/>
          </p:nvPr>
        </p:nvSpPr>
        <p:spPr>
          <a:xfrm>
            <a:off x="271463" y="-26988"/>
            <a:ext cx="8229600" cy="1143001"/>
          </a:xfrm>
        </p:spPr>
        <p:txBody>
          <a:bodyPr/>
          <a:lstStyle/>
          <a:p>
            <a:pPr eaLnBrk="1" hangingPunct="1"/>
            <a:r>
              <a:rPr lang="en-GB" altLang="en-US" sz="3600" smtClean="0">
                <a:latin typeface="Arial" charset="0"/>
                <a:cs typeface="Arial" charset="0"/>
              </a:rPr>
              <a:t>Acronym minefield</a:t>
            </a:r>
          </a:p>
        </p:txBody>
      </p:sp>
      <p:sp>
        <p:nvSpPr>
          <p:cNvPr id="4" name="Explosion 1 3"/>
          <p:cNvSpPr>
            <a:spLocks noChangeArrowheads="1"/>
          </p:cNvSpPr>
          <p:nvPr/>
        </p:nvSpPr>
        <p:spPr bwMode="auto">
          <a:xfrm>
            <a:off x="3571875" y="1000125"/>
            <a:ext cx="2500313" cy="1285875"/>
          </a:xfrm>
          <a:prstGeom prst="irregularSeal1">
            <a:avLst/>
          </a:prstGeom>
          <a:solidFill>
            <a:srgbClr val="FFFF00"/>
          </a:solidFill>
          <a:ln>
            <a:noFill/>
          </a:ln>
          <a:effectLst>
            <a:outerShdw blurRad="50800" dist="38100" dir="2700000" rotWithShape="0">
              <a:srgbClr val="808080">
                <a:alpha val="42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GB" altLang="en-US" sz="1800">
                <a:solidFill>
                  <a:srgbClr val="C00000"/>
                </a:solidFill>
                <a:cs typeface="Arial" charset="0"/>
              </a:rPr>
              <a:t>MDR-GNB</a:t>
            </a:r>
          </a:p>
        </p:txBody>
      </p:sp>
      <p:sp>
        <p:nvSpPr>
          <p:cNvPr id="5" name="Explosion 1 4"/>
          <p:cNvSpPr>
            <a:spLocks noChangeArrowheads="1"/>
          </p:cNvSpPr>
          <p:nvPr/>
        </p:nvSpPr>
        <p:spPr bwMode="auto">
          <a:xfrm>
            <a:off x="2857500" y="2500313"/>
            <a:ext cx="2500313" cy="1285875"/>
          </a:xfrm>
          <a:prstGeom prst="irregularSeal1">
            <a:avLst/>
          </a:prstGeom>
          <a:solidFill>
            <a:srgbClr val="FFFF00"/>
          </a:solidFill>
          <a:ln>
            <a:noFill/>
          </a:ln>
          <a:effectLst>
            <a:outerShdw blurRad="50800" dist="38100" dir="2700000" rotWithShape="0">
              <a:srgbClr val="808080">
                <a:alpha val="42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GB" altLang="en-US" sz="1800">
                <a:solidFill>
                  <a:srgbClr val="C00000"/>
                </a:solidFill>
                <a:cs typeface="Arial" charset="0"/>
              </a:rPr>
              <a:t>MDR-GNB</a:t>
            </a:r>
          </a:p>
        </p:txBody>
      </p:sp>
      <p:sp>
        <p:nvSpPr>
          <p:cNvPr id="6" name="Explosion 1 5"/>
          <p:cNvSpPr>
            <a:spLocks noChangeArrowheads="1"/>
          </p:cNvSpPr>
          <p:nvPr/>
        </p:nvSpPr>
        <p:spPr bwMode="auto">
          <a:xfrm>
            <a:off x="6000750" y="2357438"/>
            <a:ext cx="2500313" cy="1285875"/>
          </a:xfrm>
          <a:prstGeom prst="irregularSeal1">
            <a:avLst/>
          </a:prstGeom>
          <a:solidFill>
            <a:srgbClr val="FFFF00"/>
          </a:solidFill>
          <a:ln>
            <a:noFill/>
          </a:ln>
          <a:effectLst>
            <a:outerShdw blurRad="50800" dist="38100" dir="2700000" rotWithShape="0">
              <a:srgbClr val="808080">
                <a:alpha val="42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GB" altLang="en-US" sz="1800">
                <a:solidFill>
                  <a:srgbClr val="C00000"/>
                </a:solidFill>
                <a:cs typeface="Arial" charset="0"/>
              </a:rPr>
              <a:t>CRO</a:t>
            </a:r>
          </a:p>
        </p:txBody>
      </p:sp>
      <p:sp>
        <p:nvSpPr>
          <p:cNvPr id="7" name="Explosion 1 6"/>
          <p:cNvSpPr>
            <a:spLocks noChangeArrowheads="1"/>
          </p:cNvSpPr>
          <p:nvPr/>
        </p:nvSpPr>
        <p:spPr bwMode="auto">
          <a:xfrm>
            <a:off x="3786188" y="4000500"/>
            <a:ext cx="2500312" cy="1285875"/>
          </a:xfrm>
          <a:prstGeom prst="irregularSeal1">
            <a:avLst/>
          </a:prstGeom>
          <a:solidFill>
            <a:srgbClr val="FFFF00"/>
          </a:solidFill>
          <a:ln>
            <a:noFill/>
          </a:ln>
          <a:effectLst>
            <a:outerShdw blurRad="50800" dist="38100" dir="2700000" rotWithShape="0">
              <a:srgbClr val="808080">
                <a:alpha val="42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GB" altLang="en-US" sz="1800">
                <a:solidFill>
                  <a:srgbClr val="C00000"/>
                </a:solidFill>
                <a:cs typeface="Arial" charset="0"/>
              </a:rPr>
              <a:t>CPE</a:t>
            </a:r>
          </a:p>
        </p:txBody>
      </p:sp>
      <p:sp>
        <p:nvSpPr>
          <p:cNvPr id="8" name="Explosion 1 7"/>
          <p:cNvSpPr>
            <a:spLocks noChangeArrowheads="1"/>
          </p:cNvSpPr>
          <p:nvPr/>
        </p:nvSpPr>
        <p:spPr bwMode="auto">
          <a:xfrm>
            <a:off x="642938" y="1071563"/>
            <a:ext cx="2500312" cy="1285875"/>
          </a:xfrm>
          <a:prstGeom prst="irregularSeal1">
            <a:avLst/>
          </a:prstGeom>
          <a:solidFill>
            <a:srgbClr val="FFFF00"/>
          </a:solidFill>
          <a:ln>
            <a:noFill/>
          </a:ln>
          <a:effectLst>
            <a:outerShdw blurRad="50800" dist="38100" dir="2700000" rotWithShape="0">
              <a:srgbClr val="808080">
                <a:alpha val="42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GB" altLang="en-US" sz="1800">
                <a:solidFill>
                  <a:srgbClr val="C00000"/>
                </a:solidFill>
                <a:cs typeface="Arial" charset="0"/>
              </a:rPr>
              <a:t>CPE</a:t>
            </a:r>
          </a:p>
        </p:txBody>
      </p:sp>
      <p:sp>
        <p:nvSpPr>
          <p:cNvPr id="9" name="Explosion 1 8"/>
          <p:cNvSpPr>
            <a:spLocks noChangeArrowheads="1"/>
          </p:cNvSpPr>
          <p:nvPr/>
        </p:nvSpPr>
        <p:spPr bwMode="auto">
          <a:xfrm>
            <a:off x="928688" y="4286250"/>
            <a:ext cx="2500312" cy="1285875"/>
          </a:xfrm>
          <a:prstGeom prst="irregularSeal1">
            <a:avLst/>
          </a:prstGeom>
          <a:solidFill>
            <a:srgbClr val="FFFF00"/>
          </a:solidFill>
          <a:ln>
            <a:noFill/>
          </a:ln>
          <a:effectLst>
            <a:outerShdw blurRad="50800" dist="38100" dir="2700000" rotWithShape="0">
              <a:srgbClr val="808080">
                <a:alpha val="42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GB" altLang="en-US" sz="1800">
                <a:solidFill>
                  <a:srgbClr val="C00000"/>
                </a:solidFill>
                <a:cs typeface="Arial" charset="0"/>
              </a:rPr>
              <a:t>CPE</a:t>
            </a:r>
          </a:p>
        </p:txBody>
      </p:sp>
      <p:sp>
        <p:nvSpPr>
          <p:cNvPr id="10" name="Explosion 1 9"/>
          <p:cNvSpPr>
            <a:spLocks noChangeArrowheads="1"/>
          </p:cNvSpPr>
          <p:nvPr/>
        </p:nvSpPr>
        <p:spPr bwMode="auto">
          <a:xfrm>
            <a:off x="6143625" y="500063"/>
            <a:ext cx="2500313" cy="1285875"/>
          </a:xfrm>
          <a:prstGeom prst="irregularSeal1">
            <a:avLst/>
          </a:prstGeom>
          <a:solidFill>
            <a:srgbClr val="FFFF00"/>
          </a:solidFill>
          <a:ln>
            <a:noFill/>
          </a:ln>
          <a:effectLst>
            <a:outerShdw blurRad="50800" dist="38100" dir="2700000" rotWithShape="0">
              <a:srgbClr val="808080">
                <a:alpha val="42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GB" altLang="en-US" sz="1800">
                <a:solidFill>
                  <a:srgbClr val="C00000"/>
                </a:solidFill>
                <a:cs typeface="Arial" charset="0"/>
              </a:rPr>
              <a:t>CPC</a:t>
            </a:r>
          </a:p>
        </p:txBody>
      </p:sp>
      <p:sp>
        <p:nvSpPr>
          <p:cNvPr id="11" name="Explosion 1 10"/>
          <p:cNvSpPr>
            <a:spLocks noChangeArrowheads="1"/>
          </p:cNvSpPr>
          <p:nvPr/>
        </p:nvSpPr>
        <p:spPr bwMode="auto">
          <a:xfrm>
            <a:off x="6500813" y="3929063"/>
            <a:ext cx="2500312" cy="1285875"/>
          </a:xfrm>
          <a:prstGeom prst="irregularSeal1">
            <a:avLst/>
          </a:prstGeom>
          <a:solidFill>
            <a:srgbClr val="FFFF00"/>
          </a:solidFill>
          <a:ln>
            <a:noFill/>
          </a:ln>
          <a:effectLst>
            <a:outerShdw blurRad="50800" dist="38100" dir="2700000" rotWithShape="0">
              <a:srgbClr val="808080">
                <a:alpha val="42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GB" altLang="en-US" sz="1800">
                <a:solidFill>
                  <a:srgbClr val="C00000"/>
                </a:solidFill>
                <a:cs typeface="Arial" charset="0"/>
              </a:rPr>
              <a:t>CRC</a:t>
            </a:r>
          </a:p>
        </p:txBody>
      </p:sp>
      <p:sp>
        <p:nvSpPr>
          <p:cNvPr id="13" name="Explosion 1 12"/>
          <p:cNvSpPr>
            <a:spLocks noChangeArrowheads="1"/>
          </p:cNvSpPr>
          <p:nvPr/>
        </p:nvSpPr>
        <p:spPr bwMode="auto">
          <a:xfrm>
            <a:off x="6215063" y="5357813"/>
            <a:ext cx="2500312" cy="1285875"/>
          </a:xfrm>
          <a:prstGeom prst="irregularSeal1">
            <a:avLst/>
          </a:prstGeom>
          <a:solidFill>
            <a:srgbClr val="FFFF00"/>
          </a:solidFill>
          <a:ln>
            <a:noFill/>
          </a:ln>
          <a:effectLst>
            <a:outerShdw blurRad="50800" dist="38100" dir="2700000" rotWithShape="0">
              <a:srgbClr val="808080">
                <a:alpha val="42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GB" altLang="en-US" sz="1800">
                <a:solidFill>
                  <a:srgbClr val="C00000"/>
                </a:solidFill>
                <a:cs typeface="Arial" charset="0"/>
              </a:rPr>
              <a:t>CRAB</a:t>
            </a:r>
          </a:p>
        </p:txBody>
      </p:sp>
      <p:sp>
        <p:nvSpPr>
          <p:cNvPr id="14" name="Explosion 1 13"/>
          <p:cNvSpPr>
            <a:spLocks noChangeArrowheads="1"/>
          </p:cNvSpPr>
          <p:nvPr/>
        </p:nvSpPr>
        <p:spPr bwMode="auto">
          <a:xfrm>
            <a:off x="285750" y="2643188"/>
            <a:ext cx="2500313" cy="1285875"/>
          </a:xfrm>
          <a:prstGeom prst="irregularSeal1">
            <a:avLst/>
          </a:prstGeom>
          <a:solidFill>
            <a:srgbClr val="FFFF00"/>
          </a:solidFill>
          <a:ln>
            <a:noFill/>
          </a:ln>
          <a:effectLst>
            <a:outerShdw blurRad="50800" dist="38100" dir="2700000" rotWithShape="0">
              <a:srgbClr val="808080">
                <a:alpha val="42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GB" altLang="en-US" sz="1800">
                <a:solidFill>
                  <a:srgbClr val="C00000"/>
                </a:solidFill>
                <a:cs typeface="Arial" charset="0"/>
              </a:rPr>
              <a:t>ESBL</a:t>
            </a:r>
          </a:p>
        </p:txBody>
      </p:sp>
      <p:sp>
        <p:nvSpPr>
          <p:cNvPr id="15" name="Explosion 1 14"/>
          <p:cNvSpPr>
            <a:spLocks noChangeArrowheads="1"/>
          </p:cNvSpPr>
          <p:nvPr/>
        </p:nvSpPr>
        <p:spPr bwMode="auto">
          <a:xfrm>
            <a:off x="2928938" y="5429250"/>
            <a:ext cx="2500312" cy="1285875"/>
          </a:xfrm>
          <a:prstGeom prst="irregularSeal1">
            <a:avLst/>
          </a:prstGeom>
          <a:solidFill>
            <a:srgbClr val="FFFF00"/>
          </a:solidFill>
          <a:ln>
            <a:noFill/>
          </a:ln>
          <a:effectLst>
            <a:outerShdw blurRad="50800" dist="38100" dir="2700000" rotWithShape="0">
              <a:srgbClr val="808080">
                <a:alpha val="42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GB" altLang="en-US" sz="1800">
                <a:solidFill>
                  <a:srgbClr val="C00000"/>
                </a:solidFill>
                <a:cs typeface="Arial" charset="0"/>
              </a:rPr>
              <a:t>KPC</a:t>
            </a:r>
          </a:p>
        </p:txBody>
      </p:sp>
      <p:sp>
        <p:nvSpPr>
          <p:cNvPr id="16" name="Slide Number Placeholder 15"/>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A9AA7625-8144-4E2F-9726-CAFD0876C143}" type="slidenum">
              <a:rPr lang="en-GB" altLang="en-US" sz="1800">
                <a:solidFill>
                  <a:srgbClr val="898989"/>
                </a:solidFill>
                <a:latin typeface="Calibri" pitchFamily="4" charset="0"/>
              </a:rPr>
              <a:pPr eaLnBrk="1" hangingPunct="1"/>
              <a:t>10</a:t>
            </a:fld>
            <a:endParaRPr lang="en-GB" altLang="en-US" sz="1800">
              <a:solidFill>
                <a:srgbClr val="898989"/>
              </a:solidFill>
              <a:latin typeface="Calibri" pitchFamily="4"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60363" y="285750"/>
            <a:ext cx="8783637" cy="711200"/>
          </a:xfrm>
        </p:spPr>
        <p:txBody>
          <a:bodyPr/>
          <a:lstStyle/>
          <a:p>
            <a:pPr eaLnBrk="1" hangingPunct="1"/>
            <a:r>
              <a:rPr lang="en-GB" altLang="en-US" sz="3600" smtClean="0">
                <a:latin typeface="Arial" charset="0"/>
                <a:cs typeface="Arial" charset="0"/>
              </a:rPr>
              <a:t>What are CPE?</a:t>
            </a:r>
            <a:endParaRPr lang="en-GB" altLang="en-US" sz="3600" i="1" smtClean="0">
              <a:latin typeface="Arial" charset="0"/>
              <a:cs typeface="Arial" charset="0"/>
            </a:endParaRPr>
          </a:p>
        </p:txBody>
      </p:sp>
      <p:sp>
        <p:nvSpPr>
          <p:cNvPr id="29699" name="Rectangle 18"/>
          <p:cNvSpPr>
            <a:spLocks noChangeArrowheads="1"/>
          </p:cNvSpPr>
          <p:nvPr/>
        </p:nvSpPr>
        <p:spPr bwMode="auto">
          <a:xfrm>
            <a:off x="344488" y="1182688"/>
            <a:ext cx="821531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2000" i="1">
                <a:cs typeface="Arial" charset="0"/>
              </a:rPr>
              <a:t>Carbapenem-resistant Enterobacteriaceae (CPE)</a:t>
            </a:r>
            <a:r>
              <a:rPr lang="en-GB" altLang="en-US" sz="2000">
                <a:cs typeface="Arial" charset="0"/>
              </a:rPr>
              <a:t> – Enterobacteriaceae that are resistant to carbapenems by any mechanism.</a:t>
            </a:r>
          </a:p>
          <a:p>
            <a:pPr eaLnBrk="1" hangingPunct="1"/>
            <a:endParaRPr lang="en-GB" altLang="en-US" sz="2000">
              <a:cs typeface="Arial" charset="0"/>
            </a:endParaRPr>
          </a:p>
          <a:p>
            <a:pPr eaLnBrk="1" hangingPunct="1"/>
            <a:r>
              <a:rPr lang="en-GB" altLang="en-US" sz="2000" i="1">
                <a:cs typeface="Arial" charset="0"/>
              </a:rPr>
              <a:t>Carbapenemase-producing Enterobacteriaceae (CPE)</a:t>
            </a:r>
            <a:r>
              <a:rPr lang="en-GB" altLang="en-US" sz="2000">
                <a:cs typeface="Arial" charset="0"/>
              </a:rPr>
              <a:t> – Enterobacteriaceae that are resistant to carbapenems by means of an acquired carbapenemase.</a:t>
            </a:r>
          </a:p>
        </p:txBody>
      </p:sp>
      <p:sp>
        <p:nvSpPr>
          <p:cNvPr id="4" name="Oval 3"/>
          <p:cNvSpPr/>
          <p:nvPr/>
        </p:nvSpPr>
        <p:spPr>
          <a:xfrm>
            <a:off x="2857500" y="3571875"/>
            <a:ext cx="2571750" cy="2214563"/>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GB" altLang="en-US" sz="1800">
              <a:solidFill>
                <a:srgbClr val="FFFFFF"/>
              </a:solidFill>
              <a:latin typeface="Calibri" pitchFamily="4" charset="0"/>
            </a:endParaRPr>
          </a:p>
        </p:txBody>
      </p:sp>
      <p:sp>
        <p:nvSpPr>
          <p:cNvPr id="5" name="Oval 4"/>
          <p:cNvSpPr/>
          <p:nvPr/>
        </p:nvSpPr>
        <p:spPr>
          <a:xfrm>
            <a:off x="3500438" y="4071938"/>
            <a:ext cx="2000250" cy="1714500"/>
          </a:xfrm>
          <a:prstGeom prst="ellipse">
            <a:avLst/>
          </a:prstGeom>
          <a:solidFill>
            <a:schemeClr val="accent2">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GB" altLang="en-US" sz="1800">
              <a:solidFill>
                <a:srgbClr val="FFFFFF"/>
              </a:solidFill>
              <a:latin typeface="Calibri" pitchFamily="4" charset="0"/>
            </a:endParaRPr>
          </a:p>
        </p:txBody>
      </p:sp>
      <p:sp>
        <p:nvSpPr>
          <p:cNvPr id="29702" name="TextBox 5"/>
          <p:cNvSpPr txBox="1">
            <a:spLocks noChangeArrowheads="1"/>
          </p:cNvSpPr>
          <p:nvPr/>
        </p:nvSpPr>
        <p:spPr bwMode="auto">
          <a:xfrm>
            <a:off x="3143250" y="3929063"/>
            <a:ext cx="1785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800">
                <a:latin typeface="Arial Narrow" pitchFamily="4" charset="0"/>
              </a:rPr>
              <a:t>CPE</a:t>
            </a:r>
          </a:p>
        </p:txBody>
      </p:sp>
      <p:sp>
        <p:nvSpPr>
          <p:cNvPr id="29703" name="TextBox 6"/>
          <p:cNvSpPr txBox="1">
            <a:spLocks noChangeArrowheads="1"/>
          </p:cNvSpPr>
          <p:nvPr/>
        </p:nvSpPr>
        <p:spPr bwMode="auto">
          <a:xfrm>
            <a:off x="4071938" y="4702175"/>
            <a:ext cx="1785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800">
                <a:latin typeface="Arial Narrow" pitchFamily="4" charset="0"/>
              </a:rPr>
              <a:t>CPE</a:t>
            </a:r>
          </a:p>
        </p:txBody>
      </p:sp>
      <p:sp>
        <p:nvSpPr>
          <p:cNvPr id="8" name="Slide Number Placeholder 7"/>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08C4EE14-34EB-436C-9894-7BB6E157A5AF}" type="slidenum">
              <a:rPr lang="en-GB" altLang="en-US" sz="1800">
                <a:solidFill>
                  <a:srgbClr val="898989"/>
                </a:solidFill>
                <a:latin typeface="Calibri" pitchFamily="4" charset="0"/>
              </a:rPr>
              <a:pPr eaLnBrk="1" hangingPunct="1"/>
              <a:t>11</a:t>
            </a:fld>
            <a:endParaRPr lang="en-GB" altLang="en-US" sz="1800">
              <a:solidFill>
                <a:srgbClr val="898989"/>
              </a:solidFill>
              <a:latin typeface="Calibri" pitchFamily="4"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GB" altLang="en-US" sz="3600" smtClean="0">
                <a:latin typeface="Arial" charset="0"/>
                <a:cs typeface="Arial" charset="0"/>
              </a:rPr>
              <a:t>When CPE is not CPE</a:t>
            </a:r>
          </a:p>
        </p:txBody>
      </p:sp>
      <p:sp>
        <p:nvSpPr>
          <p:cNvPr id="30723" name="Rectangle 3"/>
          <p:cNvSpPr>
            <a:spLocks noChangeArrowheads="1"/>
          </p:cNvSpPr>
          <p:nvPr/>
        </p:nvSpPr>
        <p:spPr bwMode="auto">
          <a:xfrm>
            <a:off x="71438" y="6376988"/>
            <a:ext cx="5429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600">
                <a:cs typeface="Arial" charset="0"/>
              </a:rPr>
              <a:t>Courtesy of Dr Katie Hopkins, PHE.</a:t>
            </a:r>
          </a:p>
        </p:txBody>
      </p:sp>
      <p:grpSp>
        <p:nvGrpSpPr>
          <p:cNvPr id="30724" name="Group 13"/>
          <p:cNvGrpSpPr>
            <a:grpSpLocks/>
          </p:cNvGrpSpPr>
          <p:nvPr/>
        </p:nvGrpSpPr>
        <p:grpSpPr bwMode="auto">
          <a:xfrm>
            <a:off x="660400" y="2133600"/>
            <a:ext cx="7799388" cy="3178175"/>
            <a:chOff x="251520" y="1991548"/>
            <a:chExt cx="7800566" cy="3177654"/>
          </a:xfrm>
        </p:grpSpPr>
        <p:grpSp>
          <p:nvGrpSpPr>
            <p:cNvPr id="30733" name="Group 12"/>
            <p:cNvGrpSpPr>
              <a:grpSpLocks/>
            </p:cNvGrpSpPr>
            <p:nvPr/>
          </p:nvGrpSpPr>
          <p:grpSpPr bwMode="auto">
            <a:xfrm>
              <a:off x="683568" y="1991548"/>
              <a:ext cx="7368518" cy="3177654"/>
              <a:chOff x="683568" y="2103626"/>
              <a:chExt cx="7368518" cy="3177654"/>
            </a:xfrm>
          </p:grpSpPr>
          <p:sp>
            <p:nvSpPr>
              <p:cNvPr id="30735" name="Freeform 3"/>
              <p:cNvSpPr>
                <a:spLocks/>
              </p:cNvSpPr>
              <p:nvPr/>
            </p:nvSpPr>
            <p:spPr bwMode="auto">
              <a:xfrm>
                <a:off x="696686" y="2118904"/>
                <a:ext cx="4470400" cy="2794000"/>
              </a:xfrm>
              <a:custGeom>
                <a:avLst/>
                <a:gdLst>
                  <a:gd name="T0" fmla="*/ 0 w 4470400"/>
                  <a:gd name="T1" fmla="*/ 2735942 h 2794000"/>
                  <a:gd name="T2" fmla="*/ 899885 w 4470400"/>
                  <a:gd name="T3" fmla="*/ 123371 h 2794000"/>
                  <a:gd name="T4" fmla="*/ 2220684 w 4470400"/>
                  <a:gd name="T5" fmla="*/ 1995714 h 2794000"/>
                  <a:gd name="T6" fmla="*/ 4470400 w 4470400"/>
                  <a:gd name="T7" fmla="*/ 2794000 h 2794000"/>
                  <a:gd name="T8" fmla="*/ 0 60000 65536"/>
                  <a:gd name="T9" fmla="*/ 0 60000 65536"/>
                  <a:gd name="T10" fmla="*/ 0 60000 65536"/>
                  <a:gd name="T11" fmla="*/ 0 60000 65536"/>
                  <a:gd name="T12" fmla="*/ 0 w 4470400"/>
                  <a:gd name="T13" fmla="*/ 0 h 2794000"/>
                  <a:gd name="T14" fmla="*/ 4470400 w 4470400"/>
                  <a:gd name="T15" fmla="*/ 2794000 h 2794000"/>
                </a:gdLst>
                <a:ahLst/>
                <a:cxnLst>
                  <a:cxn ang="T8">
                    <a:pos x="T0" y="T1"/>
                  </a:cxn>
                  <a:cxn ang="T9">
                    <a:pos x="T2" y="T3"/>
                  </a:cxn>
                  <a:cxn ang="T10">
                    <a:pos x="T4" y="T5"/>
                  </a:cxn>
                  <a:cxn ang="T11">
                    <a:pos x="T6" y="T7"/>
                  </a:cxn>
                </a:cxnLst>
                <a:rect l="T12" t="T13" r="T14" b="T15"/>
                <a:pathLst>
                  <a:path w="4470400" h="2794000">
                    <a:moveTo>
                      <a:pt x="0" y="2735943"/>
                    </a:moveTo>
                    <a:cubicBezTo>
                      <a:pt x="264885" y="1491343"/>
                      <a:pt x="529771" y="246743"/>
                      <a:pt x="899885" y="123371"/>
                    </a:cubicBezTo>
                    <a:cubicBezTo>
                      <a:pt x="1269999" y="0"/>
                      <a:pt x="1625599" y="1550609"/>
                      <a:pt x="2220685" y="1995714"/>
                    </a:cubicBezTo>
                    <a:cubicBezTo>
                      <a:pt x="2815771" y="2440819"/>
                      <a:pt x="4061581" y="2665791"/>
                      <a:pt x="4470400" y="2794000"/>
                    </a:cubicBezTo>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endParaRPr lang="en-GB" altLang="en-US" sz="1800">
                  <a:cs typeface="Arial" charset="0"/>
                </a:endParaRPr>
              </a:p>
            </p:txBody>
          </p:sp>
          <p:sp>
            <p:nvSpPr>
              <p:cNvPr id="30736" name="Freeform 4"/>
              <p:cNvSpPr>
                <a:spLocks/>
              </p:cNvSpPr>
              <p:nvPr/>
            </p:nvSpPr>
            <p:spPr bwMode="auto">
              <a:xfrm flipH="1">
                <a:off x="2897368" y="2103626"/>
                <a:ext cx="4242568" cy="2794000"/>
              </a:xfrm>
              <a:custGeom>
                <a:avLst/>
                <a:gdLst>
                  <a:gd name="T0" fmla="*/ 0 w 4470400"/>
                  <a:gd name="T1" fmla="*/ 2735942 h 2794000"/>
                  <a:gd name="T2" fmla="*/ 208013 w 4470400"/>
                  <a:gd name="T3" fmla="*/ 123371 h 2794000"/>
                  <a:gd name="T4" fmla="*/ 513326 w 4470400"/>
                  <a:gd name="T5" fmla="*/ 1995714 h 2794000"/>
                  <a:gd name="T6" fmla="*/ 1033362 w 4470400"/>
                  <a:gd name="T7" fmla="*/ 2794000 h 2794000"/>
                  <a:gd name="T8" fmla="*/ 0 60000 65536"/>
                  <a:gd name="T9" fmla="*/ 0 60000 65536"/>
                  <a:gd name="T10" fmla="*/ 0 60000 65536"/>
                  <a:gd name="T11" fmla="*/ 0 60000 65536"/>
                  <a:gd name="T12" fmla="*/ 0 w 4470400"/>
                  <a:gd name="T13" fmla="*/ 0 h 2794000"/>
                  <a:gd name="T14" fmla="*/ 4470400 w 4470400"/>
                  <a:gd name="T15" fmla="*/ 2794000 h 2794000"/>
                </a:gdLst>
                <a:ahLst/>
                <a:cxnLst>
                  <a:cxn ang="T8">
                    <a:pos x="T0" y="T1"/>
                  </a:cxn>
                  <a:cxn ang="T9">
                    <a:pos x="T2" y="T3"/>
                  </a:cxn>
                  <a:cxn ang="T10">
                    <a:pos x="T4" y="T5"/>
                  </a:cxn>
                  <a:cxn ang="T11">
                    <a:pos x="T6" y="T7"/>
                  </a:cxn>
                </a:cxnLst>
                <a:rect l="T12" t="T13" r="T14" b="T15"/>
                <a:pathLst>
                  <a:path w="4470400" h="2794000">
                    <a:moveTo>
                      <a:pt x="0" y="2735943"/>
                    </a:moveTo>
                    <a:cubicBezTo>
                      <a:pt x="264885" y="1491343"/>
                      <a:pt x="529771" y="246743"/>
                      <a:pt x="899885" y="123371"/>
                    </a:cubicBezTo>
                    <a:cubicBezTo>
                      <a:pt x="1269999" y="0"/>
                      <a:pt x="1625599" y="1550609"/>
                      <a:pt x="2220685" y="1995714"/>
                    </a:cubicBezTo>
                    <a:cubicBezTo>
                      <a:pt x="2815771" y="2440819"/>
                      <a:pt x="4061581" y="2665791"/>
                      <a:pt x="4470400" y="2794000"/>
                    </a:cubicBezTo>
                  </a:path>
                </a:pathLst>
              </a:custGeom>
              <a:solidFill>
                <a:srgbClr val="FF0000">
                  <a:alpha val="45882"/>
                </a:srgbClr>
              </a:solidFill>
              <a:ln w="9525">
                <a:solidFill>
                  <a:schemeClr val="tx1"/>
                </a:solidFill>
                <a:round/>
                <a:headEnd/>
                <a:tailEnd/>
              </a:ln>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endParaRPr lang="en-GB" altLang="en-US" sz="1800">
                  <a:cs typeface="Arial" charset="0"/>
                </a:endParaRPr>
              </a:p>
            </p:txBody>
          </p:sp>
          <p:cxnSp>
            <p:nvCxnSpPr>
              <p:cNvPr id="30737" name="Straight Connector 6"/>
              <p:cNvCxnSpPr>
                <a:cxnSpLocks noChangeShapeType="1"/>
              </p:cNvCxnSpPr>
              <p:nvPr/>
            </p:nvCxnSpPr>
            <p:spPr bwMode="auto">
              <a:xfrm>
                <a:off x="683568" y="4912702"/>
                <a:ext cx="7344816" cy="0"/>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cxnSp>
          <p:cxnSp>
            <p:nvCxnSpPr>
              <p:cNvPr id="30738" name="Straight Connector 8"/>
              <p:cNvCxnSpPr>
                <a:cxnSpLocks noChangeShapeType="1"/>
              </p:cNvCxnSpPr>
              <p:nvPr/>
            </p:nvCxnSpPr>
            <p:spPr bwMode="auto">
              <a:xfrm flipH="1" flipV="1">
                <a:off x="722618" y="2147370"/>
                <a:ext cx="13118" cy="2736504"/>
              </a:xfrm>
              <a:prstGeom prst="line">
                <a:avLst/>
              </a:prstGeom>
              <a:noFill/>
              <a:ln w="88900">
                <a:solidFill>
                  <a:schemeClr val="tx1"/>
                </a:solidFill>
                <a:round/>
                <a:headEnd/>
                <a:tailEnd/>
              </a:ln>
              <a:extLst>
                <a:ext uri="{909E8E84-426E-40DD-AFC4-6F175D3DCCD1}">
                  <a14:hiddenFill xmlns:a14="http://schemas.microsoft.com/office/drawing/2010/main">
                    <a:noFill/>
                  </a14:hiddenFill>
                </a:ext>
              </a:extLst>
            </p:spPr>
          </p:cxnSp>
          <p:sp>
            <p:nvSpPr>
              <p:cNvPr id="30739" name="TextBox 9"/>
              <p:cNvSpPr txBox="1">
                <a:spLocks noChangeArrowheads="1"/>
              </p:cNvSpPr>
              <p:nvPr/>
            </p:nvSpPr>
            <p:spPr bwMode="auto">
              <a:xfrm>
                <a:off x="5819838" y="4911938"/>
                <a:ext cx="2232248" cy="36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800">
                    <a:cs typeface="Arial" charset="0"/>
                  </a:rPr>
                  <a:t>Carbapenem MIC</a:t>
                </a:r>
              </a:p>
            </p:txBody>
          </p:sp>
        </p:grpSp>
        <p:sp>
          <p:nvSpPr>
            <p:cNvPr id="30734" name="TextBox 10"/>
            <p:cNvSpPr txBox="1">
              <a:spLocks noChangeArrowheads="1"/>
            </p:cNvSpPr>
            <p:nvPr/>
          </p:nvSpPr>
          <p:spPr bwMode="auto">
            <a:xfrm>
              <a:off x="251520" y="2924944"/>
              <a:ext cx="351431" cy="36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800">
                  <a:cs typeface="Arial" charset="0"/>
                </a:rPr>
                <a:t>N</a:t>
              </a:r>
            </a:p>
          </p:txBody>
        </p:sp>
      </p:grpSp>
      <p:cxnSp>
        <p:nvCxnSpPr>
          <p:cNvPr id="30725" name="Straight Arrow Connector 15"/>
          <p:cNvCxnSpPr>
            <a:cxnSpLocks noChangeShapeType="1"/>
          </p:cNvCxnSpPr>
          <p:nvPr/>
        </p:nvCxnSpPr>
        <p:spPr bwMode="auto">
          <a:xfrm>
            <a:off x="3348038" y="3357563"/>
            <a:ext cx="2232025" cy="0"/>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30726" name="TextBox 16"/>
          <p:cNvSpPr txBox="1">
            <a:spLocks noChangeArrowheads="1"/>
          </p:cNvSpPr>
          <p:nvPr/>
        </p:nvSpPr>
        <p:spPr bwMode="auto">
          <a:xfrm>
            <a:off x="3276600" y="4941888"/>
            <a:ext cx="24749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600">
                <a:cs typeface="Arial" charset="0"/>
              </a:rPr>
              <a:t>0.5                              16</a:t>
            </a:r>
          </a:p>
        </p:txBody>
      </p:sp>
      <p:cxnSp>
        <p:nvCxnSpPr>
          <p:cNvPr id="30727" name="Straight Arrow Connector 17"/>
          <p:cNvCxnSpPr>
            <a:cxnSpLocks noChangeShapeType="1"/>
          </p:cNvCxnSpPr>
          <p:nvPr/>
        </p:nvCxnSpPr>
        <p:spPr bwMode="auto">
          <a:xfrm>
            <a:off x="1042988" y="1844675"/>
            <a:ext cx="2233612" cy="0"/>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30728" name="Straight Arrow Connector 18"/>
          <p:cNvCxnSpPr>
            <a:cxnSpLocks noChangeShapeType="1"/>
          </p:cNvCxnSpPr>
          <p:nvPr/>
        </p:nvCxnSpPr>
        <p:spPr bwMode="auto">
          <a:xfrm>
            <a:off x="5580063" y="1844675"/>
            <a:ext cx="2232025" cy="0"/>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30729" name="TextBox 19"/>
          <p:cNvSpPr txBox="1">
            <a:spLocks noChangeArrowheads="1"/>
          </p:cNvSpPr>
          <p:nvPr/>
        </p:nvSpPr>
        <p:spPr bwMode="auto">
          <a:xfrm>
            <a:off x="1589088" y="1506538"/>
            <a:ext cx="10398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600">
                <a:cs typeface="Arial" charset="0"/>
              </a:rPr>
              <a:t>Wild-type</a:t>
            </a:r>
          </a:p>
        </p:txBody>
      </p:sp>
      <p:sp>
        <p:nvSpPr>
          <p:cNvPr id="30730" name="TextBox 20"/>
          <p:cNvSpPr txBox="1">
            <a:spLocks noChangeArrowheads="1"/>
          </p:cNvSpPr>
          <p:nvPr/>
        </p:nvSpPr>
        <p:spPr bwMode="auto">
          <a:xfrm>
            <a:off x="5897563" y="1484313"/>
            <a:ext cx="17002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600">
                <a:cs typeface="Arial" charset="0"/>
              </a:rPr>
              <a:t>Carbapenemase</a:t>
            </a:r>
          </a:p>
        </p:txBody>
      </p:sp>
      <p:sp>
        <p:nvSpPr>
          <p:cNvPr id="30731" name="TextBox 21"/>
          <p:cNvSpPr txBox="1">
            <a:spLocks noChangeArrowheads="1"/>
          </p:cNvSpPr>
          <p:nvPr/>
        </p:nvSpPr>
        <p:spPr bwMode="auto">
          <a:xfrm>
            <a:off x="3246438" y="2708275"/>
            <a:ext cx="2543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GB" altLang="en-US" sz="1600">
                <a:cs typeface="Arial" charset="0"/>
              </a:rPr>
              <a:t>ESBL / AmpC + porin loss</a:t>
            </a:r>
          </a:p>
          <a:p>
            <a:pPr algn="ctr" eaLnBrk="1" hangingPunct="1"/>
            <a:r>
              <a:rPr lang="en-GB" altLang="en-US" sz="1600">
                <a:cs typeface="Arial" charset="0"/>
              </a:rPr>
              <a:t>or true carbapenemase ?</a:t>
            </a:r>
          </a:p>
        </p:txBody>
      </p:sp>
      <p:sp>
        <p:nvSpPr>
          <p:cNvPr id="19" name="Slide Number Placeholder 18"/>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2AD7079A-0601-4C35-972E-CF9BBFA7E5F7}" type="slidenum">
              <a:rPr lang="en-GB" altLang="en-US" sz="1800">
                <a:solidFill>
                  <a:srgbClr val="898989"/>
                </a:solidFill>
                <a:latin typeface="Calibri" pitchFamily="4" charset="0"/>
              </a:rPr>
              <a:pPr eaLnBrk="1" hangingPunct="1"/>
              <a:t>12</a:t>
            </a:fld>
            <a:endParaRPr lang="en-GB" altLang="en-US" sz="1800">
              <a:solidFill>
                <a:srgbClr val="898989"/>
              </a:solidFill>
              <a:latin typeface="Calibri" pitchFamily="4"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6988"/>
            <a:ext cx="8229600" cy="1143001"/>
          </a:xfrm>
        </p:spPr>
        <p:txBody>
          <a:bodyPr/>
          <a:lstStyle/>
          <a:p>
            <a:pPr eaLnBrk="1" hangingPunct="1"/>
            <a:r>
              <a:rPr lang="en-GB" altLang="en-US" sz="3600" smtClean="0">
                <a:latin typeface="Arial" charset="0"/>
                <a:cs typeface="Arial" charset="0"/>
              </a:rPr>
              <a:t>Understanding the enemy</a:t>
            </a:r>
          </a:p>
        </p:txBody>
      </p:sp>
      <p:graphicFrame>
        <p:nvGraphicFramePr>
          <p:cNvPr id="3" name="Table 2"/>
          <p:cNvGraphicFramePr>
            <a:graphicFrameLocks noGrp="1"/>
          </p:cNvGraphicFramePr>
          <p:nvPr/>
        </p:nvGraphicFramePr>
        <p:xfrm>
          <a:off x="357188" y="1143000"/>
          <a:ext cx="8629650" cy="3576638"/>
        </p:xfrm>
        <a:graphic>
          <a:graphicData uri="http://schemas.openxmlformats.org/drawingml/2006/table">
            <a:tbl>
              <a:tblPr/>
              <a:tblGrid>
                <a:gridCol w="1855787"/>
                <a:gridCol w="1328738"/>
                <a:gridCol w="1328737"/>
                <a:gridCol w="1330325"/>
                <a:gridCol w="1328738"/>
                <a:gridCol w="1457325"/>
              </a:tblGrid>
              <a:tr h="371475">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smtClean="0">
                          <a:ln>
                            <a:noFill/>
                          </a:ln>
                          <a:solidFill>
                            <a:srgbClr val="FFFFFF"/>
                          </a:solidFill>
                          <a:effectLst/>
                          <a:latin typeface="Arial" charset="0"/>
                          <a:ea typeface="ＭＳ Ｐゴシック" pitchFamily="4" charset="-128"/>
                          <a:cs typeface="Arial" charset="0"/>
                        </a:rPr>
                        <a:t>Pathogen</a:t>
                      </a:r>
                    </a:p>
                  </a:txBody>
                  <a:tcP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smtClean="0">
                          <a:ln>
                            <a:noFill/>
                          </a:ln>
                          <a:solidFill>
                            <a:srgbClr val="FFFFFF"/>
                          </a:solidFill>
                          <a:effectLst/>
                          <a:latin typeface="Arial" charset="0"/>
                          <a:ea typeface="ＭＳ Ｐゴシック" pitchFamily="4" charset="-128"/>
                          <a:cs typeface="Arial" charset="0"/>
                        </a:rPr>
                        <a:t>CPE</a:t>
                      </a:r>
                      <a:r>
                        <a:rPr kumimoji="0" lang="en-GB" altLang="en-US" sz="2000" b="1" i="0" u="none" strike="noStrike" cap="none" normalizeH="0" baseline="30000" smtClean="0">
                          <a:ln>
                            <a:noFill/>
                          </a:ln>
                          <a:solidFill>
                            <a:srgbClr val="FFFFFF"/>
                          </a:solidFill>
                          <a:effectLst/>
                          <a:latin typeface="Arial" charset="0"/>
                          <a:ea typeface="ＭＳ Ｐゴシック" pitchFamily="4" charset="-128"/>
                          <a:cs typeface="Arial" charset="0"/>
                        </a:rPr>
                        <a:t>1</a:t>
                      </a:r>
                    </a:p>
                  </a:txBody>
                  <a:tcP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smtClean="0">
                          <a:ln>
                            <a:noFill/>
                          </a:ln>
                          <a:solidFill>
                            <a:srgbClr val="FFFFFF"/>
                          </a:solidFill>
                          <a:effectLst/>
                          <a:latin typeface="Arial" charset="0"/>
                          <a:ea typeface="ＭＳ Ｐゴシック" pitchFamily="4" charset="-128"/>
                          <a:cs typeface="Arial" charset="0"/>
                        </a:rPr>
                        <a:t>CPAB</a:t>
                      </a:r>
                      <a:r>
                        <a:rPr kumimoji="0" lang="en-GB" altLang="en-US" sz="2000" b="1" i="0" u="none" strike="noStrike" cap="none" normalizeH="0" baseline="30000" smtClean="0">
                          <a:ln>
                            <a:noFill/>
                          </a:ln>
                          <a:solidFill>
                            <a:srgbClr val="FFFFFF"/>
                          </a:solidFill>
                          <a:effectLst/>
                          <a:latin typeface="Arial" charset="0"/>
                          <a:ea typeface="ＭＳ Ｐゴシック" pitchFamily="4" charset="-128"/>
                          <a:cs typeface="Arial" charset="0"/>
                        </a:rPr>
                        <a:t>2</a:t>
                      </a:r>
                      <a:endParaRPr kumimoji="0" lang="en-GB" altLang="en-US" sz="2000" b="1" i="0" u="none" strike="noStrike" cap="none" normalizeH="0" baseline="0" smtClean="0">
                        <a:ln>
                          <a:noFill/>
                        </a:ln>
                        <a:solidFill>
                          <a:srgbClr val="FFFFFF"/>
                        </a:solidFill>
                        <a:effectLst/>
                        <a:latin typeface="Arial" charset="0"/>
                        <a:ea typeface="ＭＳ Ｐゴシック" pitchFamily="4" charset="-128"/>
                        <a:cs typeface="Arial" charset="0"/>
                      </a:endParaRPr>
                    </a:p>
                  </a:txBody>
                  <a:tcP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smtClean="0">
                          <a:ln>
                            <a:noFill/>
                          </a:ln>
                          <a:solidFill>
                            <a:srgbClr val="FFFFFF"/>
                          </a:solidFill>
                          <a:effectLst/>
                          <a:latin typeface="Arial" charset="0"/>
                          <a:ea typeface="ＭＳ Ｐゴシック" pitchFamily="4" charset="-128"/>
                          <a:cs typeface="Arial" charset="0"/>
                        </a:rPr>
                        <a:t>MRSA</a:t>
                      </a:r>
                    </a:p>
                  </a:txBody>
                  <a:tcP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smtClean="0">
                          <a:ln>
                            <a:noFill/>
                          </a:ln>
                          <a:solidFill>
                            <a:srgbClr val="FFFFFF"/>
                          </a:solidFill>
                          <a:effectLst/>
                          <a:latin typeface="Arial" charset="0"/>
                          <a:ea typeface="ＭＳ Ｐゴシック" pitchFamily="4" charset="-128"/>
                          <a:cs typeface="Arial" charset="0"/>
                        </a:rPr>
                        <a:t>VRE</a:t>
                      </a:r>
                    </a:p>
                  </a:txBody>
                  <a:tcP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1" u="none" strike="noStrike" cap="none" normalizeH="0" baseline="0" smtClean="0">
                          <a:ln>
                            <a:noFill/>
                          </a:ln>
                          <a:solidFill>
                            <a:srgbClr val="FFFFFF"/>
                          </a:solidFill>
                          <a:effectLst/>
                          <a:latin typeface="Arial" charset="0"/>
                          <a:ea typeface="ＭＳ Ｐゴシック" pitchFamily="4" charset="-128"/>
                          <a:cs typeface="Arial" charset="0"/>
                        </a:rPr>
                        <a:t>C. difficile</a:t>
                      </a:r>
                    </a:p>
                  </a:txBody>
                  <a:tcP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r>
              <a:tr h="371475">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Resistance</a:t>
                      </a:r>
                    </a:p>
                  </a:txBody>
                  <a:tcPr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654E80"/>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a:t>
                      </a:r>
                    </a:p>
                  </a:txBody>
                  <a:tcPr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654E80"/>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a:t>
                      </a:r>
                    </a:p>
                  </a:txBody>
                  <a:tcPr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654E80"/>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a:t>
                      </a:r>
                    </a:p>
                  </a:txBody>
                  <a:tcPr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654E80"/>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a:t>
                      </a:r>
                    </a:p>
                  </a:txBody>
                  <a:tcPr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654E80"/>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a:t>
                      </a:r>
                    </a:p>
                  </a:txBody>
                  <a:tcPr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654E80"/>
                    </a:solidFill>
                  </a:tcPr>
                </a:tc>
              </a:tr>
              <a:tr h="371475">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Resistance genes</a:t>
                      </a:r>
                    </a:p>
                  </a:txBody>
                  <a:tcPr horzOverflow="overflow">
                    <a:lnL>
                      <a:noFill/>
                    </a:lnL>
                    <a:lnR>
                      <a:noFill/>
                    </a:lnR>
                    <a:lnT>
                      <a:noFill/>
                    </a:lnT>
                    <a:lnB>
                      <a:noFill/>
                    </a:lnB>
                    <a:lnTlToBr>
                      <a:noFill/>
                    </a:lnTlToBr>
                    <a:lnBlToTr>
                      <a:noFill/>
                    </a:lnBlToTr>
                    <a:solidFill>
                      <a:srgbClr val="8064A2"/>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Multiple</a:t>
                      </a:r>
                    </a:p>
                  </a:txBody>
                  <a:tcPr horzOverflow="overflow">
                    <a:lnL>
                      <a:noFill/>
                    </a:lnL>
                    <a:lnR>
                      <a:noFill/>
                    </a:lnR>
                    <a:lnT>
                      <a:noFill/>
                    </a:lnT>
                    <a:lnB>
                      <a:noFill/>
                    </a:lnB>
                    <a:lnTlToBr>
                      <a:noFill/>
                    </a:lnTlToBr>
                    <a:lnBlToTr>
                      <a:noFill/>
                    </a:lnBlToTr>
                    <a:solidFill>
                      <a:srgbClr val="8064A2"/>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Multiple</a:t>
                      </a:r>
                    </a:p>
                  </a:txBody>
                  <a:tcPr horzOverflow="overflow">
                    <a:lnL>
                      <a:noFill/>
                    </a:lnL>
                    <a:lnR>
                      <a:noFill/>
                    </a:lnR>
                    <a:lnT>
                      <a:noFill/>
                    </a:lnT>
                    <a:lnB>
                      <a:noFill/>
                    </a:lnB>
                    <a:lnTlToBr>
                      <a:noFill/>
                    </a:lnTlToBr>
                    <a:lnBlToTr>
                      <a:noFill/>
                    </a:lnBlToTr>
                    <a:solidFill>
                      <a:srgbClr val="8064A2"/>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Single</a:t>
                      </a:r>
                    </a:p>
                  </a:txBody>
                  <a:tcPr horzOverflow="overflow">
                    <a:lnL>
                      <a:noFill/>
                    </a:lnL>
                    <a:lnR>
                      <a:noFill/>
                    </a:lnR>
                    <a:lnT>
                      <a:noFill/>
                    </a:lnT>
                    <a:lnB>
                      <a:noFill/>
                    </a:lnB>
                    <a:lnTlToBr>
                      <a:noFill/>
                    </a:lnTlToBr>
                    <a:lnBlToTr>
                      <a:noFill/>
                    </a:lnBlToTr>
                    <a:solidFill>
                      <a:srgbClr val="8064A2"/>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Single</a:t>
                      </a:r>
                    </a:p>
                  </a:txBody>
                  <a:tcPr horzOverflow="overflow">
                    <a:lnL>
                      <a:noFill/>
                    </a:lnL>
                    <a:lnR>
                      <a:noFill/>
                    </a:lnR>
                    <a:lnT>
                      <a:noFill/>
                    </a:lnT>
                    <a:lnB>
                      <a:noFill/>
                    </a:lnB>
                    <a:lnTlToBr>
                      <a:noFill/>
                    </a:lnTlToBr>
                    <a:lnBlToTr>
                      <a:noFill/>
                    </a:lnBlToTr>
                    <a:solidFill>
                      <a:srgbClr val="8064A2"/>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n/a</a:t>
                      </a:r>
                    </a:p>
                  </a:txBody>
                  <a:tcPr horzOverflow="overflow">
                    <a:lnL>
                      <a:noFill/>
                    </a:lnL>
                    <a:lnR>
                      <a:noFill/>
                    </a:lnR>
                    <a:lnT>
                      <a:noFill/>
                    </a:lnT>
                    <a:lnB>
                      <a:noFill/>
                    </a:lnB>
                    <a:lnTlToBr>
                      <a:noFill/>
                    </a:lnTlToBr>
                    <a:lnBlToTr>
                      <a:noFill/>
                    </a:lnBlToTr>
                    <a:solidFill>
                      <a:srgbClr val="8064A2"/>
                    </a:solidFill>
                  </a:tcPr>
                </a:tc>
              </a:tr>
              <a:tr h="371475">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Species</a:t>
                      </a:r>
                    </a:p>
                  </a:txBody>
                  <a:tcPr horzOverflow="overflow">
                    <a:lnL>
                      <a:noFill/>
                    </a:lnL>
                    <a:lnR>
                      <a:noFill/>
                    </a:lnR>
                    <a:lnT>
                      <a:noFill/>
                    </a:lnT>
                    <a:lnB>
                      <a:noFill/>
                    </a:lnB>
                    <a:lnTlToBr>
                      <a:noFill/>
                    </a:lnTlToBr>
                    <a:lnBlToTr>
                      <a:noFill/>
                    </a:lnBlToTr>
                    <a:solidFill>
                      <a:srgbClr val="654E80"/>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Multiple</a:t>
                      </a:r>
                    </a:p>
                  </a:txBody>
                  <a:tcPr horzOverflow="overflow">
                    <a:lnL>
                      <a:noFill/>
                    </a:lnL>
                    <a:lnR>
                      <a:noFill/>
                    </a:lnR>
                    <a:lnT>
                      <a:noFill/>
                    </a:lnT>
                    <a:lnB>
                      <a:noFill/>
                    </a:lnB>
                    <a:lnTlToBr>
                      <a:noFill/>
                    </a:lnTlToBr>
                    <a:lnBlToTr>
                      <a:noFill/>
                    </a:lnBlToTr>
                    <a:solidFill>
                      <a:srgbClr val="654E80"/>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Single</a:t>
                      </a:r>
                    </a:p>
                  </a:txBody>
                  <a:tcPr horzOverflow="overflow">
                    <a:lnL>
                      <a:noFill/>
                    </a:lnL>
                    <a:lnR>
                      <a:noFill/>
                    </a:lnR>
                    <a:lnT>
                      <a:noFill/>
                    </a:lnT>
                    <a:lnB>
                      <a:noFill/>
                    </a:lnB>
                    <a:lnTlToBr>
                      <a:noFill/>
                    </a:lnTlToBr>
                    <a:lnBlToTr>
                      <a:noFill/>
                    </a:lnBlToTr>
                    <a:solidFill>
                      <a:srgbClr val="654E80"/>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Single</a:t>
                      </a:r>
                    </a:p>
                  </a:txBody>
                  <a:tcPr horzOverflow="overflow">
                    <a:lnL>
                      <a:noFill/>
                    </a:lnL>
                    <a:lnR>
                      <a:noFill/>
                    </a:lnR>
                    <a:lnT>
                      <a:noFill/>
                    </a:lnT>
                    <a:lnB>
                      <a:noFill/>
                    </a:lnB>
                    <a:lnTlToBr>
                      <a:noFill/>
                    </a:lnTlToBr>
                    <a:lnBlToTr>
                      <a:noFill/>
                    </a:lnBlToTr>
                    <a:solidFill>
                      <a:srgbClr val="654E80"/>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Single</a:t>
                      </a:r>
                    </a:p>
                  </a:txBody>
                  <a:tcPr horzOverflow="overflow">
                    <a:lnL>
                      <a:noFill/>
                    </a:lnL>
                    <a:lnR>
                      <a:noFill/>
                    </a:lnR>
                    <a:lnT>
                      <a:noFill/>
                    </a:lnT>
                    <a:lnB>
                      <a:noFill/>
                    </a:lnB>
                    <a:lnTlToBr>
                      <a:noFill/>
                    </a:lnTlToBr>
                    <a:lnBlToTr>
                      <a:noFill/>
                    </a:lnBlToTr>
                    <a:solidFill>
                      <a:srgbClr val="654E80"/>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Single</a:t>
                      </a:r>
                    </a:p>
                  </a:txBody>
                  <a:tcPr horzOverflow="overflow">
                    <a:lnL>
                      <a:noFill/>
                    </a:lnL>
                    <a:lnR>
                      <a:noFill/>
                    </a:lnR>
                    <a:lnT>
                      <a:noFill/>
                    </a:lnT>
                    <a:lnB>
                      <a:noFill/>
                    </a:lnB>
                    <a:lnTlToBr>
                      <a:noFill/>
                    </a:lnTlToBr>
                    <a:lnBlToTr>
                      <a:noFill/>
                    </a:lnBlToTr>
                    <a:solidFill>
                      <a:srgbClr val="654E80"/>
                    </a:solidFill>
                  </a:tcPr>
                </a:tc>
              </a:tr>
              <a:tr h="371475">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HA vs CA</a:t>
                      </a:r>
                    </a:p>
                  </a:txBody>
                  <a:tcPr horzOverflow="overflow">
                    <a:lnL>
                      <a:noFill/>
                    </a:lnL>
                    <a:lnR>
                      <a:noFill/>
                    </a:lnR>
                    <a:lnT>
                      <a:noFill/>
                    </a:lnT>
                    <a:lnB>
                      <a:noFill/>
                    </a:lnB>
                    <a:lnTlToBr>
                      <a:noFill/>
                    </a:lnTlToBr>
                    <a:lnBlToTr>
                      <a:noFill/>
                    </a:lnBlToTr>
                    <a:solidFill>
                      <a:srgbClr val="8064A2"/>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HA &amp; CA</a:t>
                      </a:r>
                    </a:p>
                  </a:txBody>
                  <a:tcPr horzOverflow="overflow">
                    <a:lnL>
                      <a:noFill/>
                    </a:lnL>
                    <a:lnR>
                      <a:noFill/>
                    </a:lnR>
                    <a:lnT>
                      <a:noFill/>
                    </a:lnT>
                    <a:lnB>
                      <a:noFill/>
                    </a:lnB>
                    <a:lnTlToBr>
                      <a:noFill/>
                    </a:lnTlToBr>
                    <a:lnBlToTr>
                      <a:noFill/>
                    </a:lnBlToTr>
                    <a:solidFill>
                      <a:srgbClr val="8064A2"/>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HA (ICU)</a:t>
                      </a:r>
                    </a:p>
                  </a:txBody>
                  <a:tcPr horzOverflow="overflow">
                    <a:lnL>
                      <a:noFill/>
                    </a:lnL>
                    <a:lnR>
                      <a:noFill/>
                    </a:lnR>
                    <a:lnT>
                      <a:noFill/>
                    </a:lnT>
                    <a:lnB>
                      <a:noFill/>
                    </a:lnB>
                    <a:lnTlToBr>
                      <a:noFill/>
                    </a:lnTlToBr>
                    <a:lnBlToTr>
                      <a:noFill/>
                    </a:lnBlToTr>
                    <a:solidFill>
                      <a:srgbClr val="8064A2"/>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HA</a:t>
                      </a:r>
                    </a:p>
                  </a:txBody>
                  <a:tcPr horzOverflow="overflow">
                    <a:lnL>
                      <a:noFill/>
                    </a:lnL>
                    <a:lnR>
                      <a:noFill/>
                    </a:lnR>
                    <a:lnT>
                      <a:noFill/>
                    </a:lnT>
                    <a:lnB>
                      <a:noFill/>
                    </a:lnB>
                    <a:lnTlToBr>
                      <a:noFill/>
                    </a:lnTlToBr>
                    <a:lnBlToTr>
                      <a:noFill/>
                    </a:lnBlToTr>
                    <a:solidFill>
                      <a:srgbClr val="8064A2"/>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HA</a:t>
                      </a:r>
                    </a:p>
                  </a:txBody>
                  <a:tcPr horzOverflow="overflow">
                    <a:lnL>
                      <a:noFill/>
                    </a:lnL>
                    <a:lnR>
                      <a:noFill/>
                    </a:lnR>
                    <a:lnT>
                      <a:noFill/>
                    </a:lnT>
                    <a:lnB>
                      <a:noFill/>
                    </a:lnB>
                    <a:lnTlToBr>
                      <a:noFill/>
                    </a:lnTlToBr>
                    <a:lnBlToTr>
                      <a:noFill/>
                    </a:lnBlToTr>
                    <a:solidFill>
                      <a:srgbClr val="8064A2"/>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HA</a:t>
                      </a:r>
                    </a:p>
                  </a:txBody>
                  <a:tcPr horzOverflow="overflow">
                    <a:lnL>
                      <a:noFill/>
                    </a:lnL>
                    <a:lnR>
                      <a:noFill/>
                    </a:lnR>
                    <a:lnT>
                      <a:noFill/>
                    </a:lnT>
                    <a:lnB>
                      <a:noFill/>
                    </a:lnB>
                    <a:lnTlToBr>
                      <a:noFill/>
                    </a:lnTlToBr>
                    <a:lnBlToTr>
                      <a:noFill/>
                    </a:lnBlToTr>
                    <a:solidFill>
                      <a:srgbClr val="8064A2"/>
                    </a:solidFill>
                  </a:tcPr>
                </a:tc>
              </a:tr>
              <a:tr h="371475">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At-risk pts</a:t>
                      </a:r>
                    </a:p>
                  </a:txBody>
                  <a:tcPr horzOverflow="overflow">
                    <a:lnL>
                      <a:noFill/>
                    </a:lnL>
                    <a:lnR>
                      <a:noFill/>
                    </a:lnR>
                    <a:lnT>
                      <a:noFill/>
                    </a:lnT>
                    <a:lnB>
                      <a:noFill/>
                    </a:lnB>
                    <a:lnTlToBr>
                      <a:noFill/>
                    </a:lnTlToBr>
                    <a:lnBlToTr>
                      <a:noFill/>
                    </a:lnBlToTr>
                    <a:solidFill>
                      <a:srgbClr val="654E80"/>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All</a:t>
                      </a:r>
                    </a:p>
                  </a:txBody>
                  <a:tcPr horzOverflow="overflow">
                    <a:lnL>
                      <a:noFill/>
                    </a:lnL>
                    <a:lnR>
                      <a:noFill/>
                    </a:lnR>
                    <a:lnT>
                      <a:noFill/>
                    </a:lnT>
                    <a:lnB>
                      <a:noFill/>
                    </a:lnB>
                    <a:lnTlToBr>
                      <a:noFill/>
                    </a:lnTlToBr>
                    <a:lnBlToTr>
                      <a:noFill/>
                    </a:lnBlToTr>
                    <a:solidFill>
                      <a:srgbClr val="654E80"/>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ICU</a:t>
                      </a:r>
                    </a:p>
                  </a:txBody>
                  <a:tcPr horzOverflow="overflow">
                    <a:lnL>
                      <a:noFill/>
                    </a:lnL>
                    <a:lnR>
                      <a:noFill/>
                    </a:lnR>
                    <a:lnT>
                      <a:noFill/>
                    </a:lnT>
                    <a:lnB>
                      <a:noFill/>
                    </a:lnB>
                    <a:lnTlToBr>
                      <a:noFill/>
                    </a:lnTlToBr>
                    <a:lnBlToTr>
                      <a:noFill/>
                    </a:lnBlToTr>
                    <a:solidFill>
                      <a:srgbClr val="654E80"/>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Unwell</a:t>
                      </a:r>
                    </a:p>
                  </a:txBody>
                  <a:tcPr horzOverflow="overflow">
                    <a:lnL>
                      <a:noFill/>
                    </a:lnL>
                    <a:lnR>
                      <a:noFill/>
                    </a:lnR>
                    <a:lnT>
                      <a:noFill/>
                    </a:lnT>
                    <a:lnB>
                      <a:noFill/>
                    </a:lnB>
                    <a:lnTlToBr>
                      <a:noFill/>
                    </a:lnTlToBr>
                    <a:lnBlToTr>
                      <a:noFill/>
                    </a:lnBlToTr>
                    <a:solidFill>
                      <a:srgbClr val="654E80"/>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Unwell</a:t>
                      </a:r>
                    </a:p>
                  </a:txBody>
                  <a:tcPr horzOverflow="overflow">
                    <a:lnL>
                      <a:noFill/>
                    </a:lnL>
                    <a:lnR>
                      <a:noFill/>
                    </a:lnR>
                    <a:lnT>
                      <a:noFill/>
                    </a:lnT>
                    <a:lnB>
                      <a:noFill/>
                    </a:lnB>
                    <a:lnTlToBr>
                      <a:noFill/>
                    </a:lnTlToBr>
                    <a:lnBlToTr>
                      <a:noFill/>
                    </a:lnBlToTr>
                    <a:solidFill>
                      <a:srgbClr val="654E80"/>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Old</a:t>
                      </a:r>
                    </a:p>
                  </a:txBody>
                  <a:tcPr horzOverflow="overflow">
                    <a:lnL>
                      <a:noFill/>
                    </a:lnL>
                    <a:lnR>
                      <a:noFill/>
                    </a:lnR>
                    <a:lnT>
                      <a:noFill/>
                    </a:lnT>
                    <a:lnB>
                      <a:noFill/>
                    </a:lnB>
                    <a:lnTlToBr>
                      <a:noFill/>
                    </a:lnTlToBr>
                    <a:lnBlToTr>
                      <a:noFill/>
                    </a:lnBlToTr>
                    <a:solidFill>
                      <a:srgbClr val="654E80"/>
                    </a:solidFill>
                  </a:tcPr>
                </a:tc>
              </a:tr>
              <a:tr h="371475">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Virulence</a:t>
                      </a:r>
                    </a:p>
                  </a:txBody>
                  <a:tcPr horzOverflow="overflow">
                    <a:lnL>
                      <a:noFill/>
                    </a:lnL>
                    <a:lnR>
                      <a:noFill/>
                    </a:lnR>
                    <a:lnT>
                      <a:noFill/>
                    </a:lnT>
                    <a:lnB>
                      <a:noFill/>
                    </a:lnB>
                    <a:lnTlToBr>
                      <a:noFill/>
                    </a:lnTlToBr>
                    <a:lnBlToTr>
                      <a:noFill/>
                    </a:lnBlToTr>
                    <a:solidFill>
                      <a:srgbClr val="8064A2"/>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a:t>
                      </a:r>
                    </a:p>
                  </a:txBody>
                  <a:tcPr horzOverflow="overflow">
                    <a:lnL>
                      <a:noFill/>
                    </a:lnL>
                    <a:lnR>
                      <a:noFill/>
                    </a:lnR>
                    <a:lnT>
                      <a:noFill/>
                    </a:lnT>
                    <a:lnB>
                      <a:noFill/>
                    </a:lnB>
                    <a:lnTlToBr>
                      <a:noFill/>
                    </a:lnTlToBr>
                    <a:lnBlToTr>
                      <a:noFill/>
                    </a:lnBlToTr>
                    <a:solidFill>
                      <a:srgbClr val="8064A2"/>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a:t>
                      </a:r>
                    </a:p>
                  </a:txBody>
                  <a:tcPr horzOverflow="overflow">
                    <a:lnL>
                      <a:noFill/>
                    </a:lnL>
                    <a:lnR>
                      <a:noFill/>
                    </a:lnR>
                    <a:lnT>
                      <a:noFill/>
                    </a:lnT>
                    <a:lnB>
                      <a:noFill/>
                    </a:lnB>
                    <a:lnTlToBr>
                      <a:noFill/>
                    </a:lnTlToBr>
                    <a:lnBlToTr>
                      <a:noFill/>
                    </a:lnBlToTr>
                    <a:solidFill>
                      <a:srgbClr val="8064A2"/>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a:t>
                      </a:r>
                    </a:p>
                  </a:txBody>
                  <a:tcPr horzOverflow="overflow">
                    <a:lnL>
                      <a:noFill/>
                    </a:lnL>
                    <a:lnR>
                      <a:noFill/>
                    </a:lnR>
                    <a:lnT>
                      <a:noFill/>
                    </a:lnT>
                    <a:lnB>
                      <a:noFill/>
                    </a:lnB>
                    <a:lnTlToBr>
                      <a:noFill/>
                    </a:lnTlToBr>
                    <a:lnBlToTr>
                      <a:noFill/>
                    </a:lnBlToTr>
                    <a:solidFill>
                      <a:srgbClr val="8064A2"/>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a:t>
                      </a:r>
                    </a:p>
                  </a:txBody>
                  <a:tcPr horzOverflow="overflow">
                    <a:lnL>
                      <a:noFill/>
                    </a:lnL>
                    <a:lnR>
                      <a:noFill/>
                    </a:lnR>
                    <a:lnT>
                      <a:noFill/>
                    </a:lnT>
                    <a:lnB>
                      <a:noFill/>
                    </a:lnB>
                    <a:lnTlToBr>
                      <a:noFill/>
                    </a:lnTlToBr>
                    <a:lnBlToTr>
                      <a:noFill/>
                    </a:lnBlToTr>
                    <a:solidFill>
                      <a:srgbClr val="8064A2"/>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a:t>
                      </a:r>
                    </a:p>
                  </a:txBody>
                  <a:tcPr horzOverflow="overflow">
                    <a:lnL>
                      <a:noFill/>
                    </a:lnL>
                    <a:lnR>
                      <a:noFill/>
                    </a:lnR>
                    <a:lnT>
                      <a:noFill/>
                    </a:lnT>
                    <a:lnB>
                      <a:noFill/>
                    </a:lnB>
                    <a:lnTlToBr>
                      <a:noFill/>
                    </a:lnTlToBr>
                    <a:lnBlToTr>
                      <a:noFill/>
                    </a:lnBlToTr>
                    <a:solidFill>
                      <a:srgbClr val="8064A2"/>
                    </a:solidFill>
                  </a:tcPr>
                </a:tc>
              </a:tr>
              <a:tr h="371475">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Environment</a:t>
                      </a:r>
                    </a:p>
                  </a:txBody>
                  <a:tcPr horzOverflow="overflow">
                    <a:lnL>
                      <a:noFill/>
                    </a:lnL>
                    <a:lnR>
                      <a:noFill/>
                    </a:lnR>
                    <a:lnT>
                      <a:noFill/>
                    </a:lnT>
                    <a:lnB>
                      <a:noFill/>
                    </a:lnB>
                    <a:lnTlToBr>
                      <a:noFill/>
                    </a:lnTlToBr>
                    <a:lnBlToTr>
                      <a:noFill/>
                    </a:lnBlToTr>
                    <a:solidFill>
                      <a:srgbClr val="654E80"/>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a:t>
                      </a:r>
                    </a:p>
                  </a:txBody>
                  <a:tcPr horzOverflow="overflow">
                    <a:lnL>
                      <a:noFill/>
                    </a:lnL>
                    <a:lnR>
                      <a:noFill/>
                    </a:lnR>
                    <a:lnT>
                      <a:noFill/>
                    </a:lnT>
                    <a:lnB>
                      <a:noFill/>
                    </a:lnB>
                    <a:lnTlToBr>
                      <a:noFill/>
                    </a:lnTlToBr>
                    <a:lnBlToTr>
                      <a:noFill/>
                    </a:lnBlToTr>
                    <a:solidFill>
                      <a:srgbClr val="654E80"/>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a:t>
                      </a:r>
                    </a:p>
                  </a:txBody>
                  <a:tcPr horzOverflow="overflow">
                    <a:lnL>
                      <a:noFill/>
                    </a:lnL>
                    <a:lnR>
                      <a:noFill/>
                    </a:lnR>
                    <a:lnT>
                      <a:noFill/>
                    </a:lnT>
                    <a:lnB>
                      <a:noFill/>
                    </a:lnB>
                    <a:lnTlToBr>
                      <a:noFill/>
                    </a:lnTlToBr>
                    <a:lnBlToTr>
                      <a:noFill/>
                    </a:lnBlToTr>
                    <a:solidFill>
                      <a:srgbClr val="654E80"/>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a:t>
                      </a:r>
                    </a:p>
                  </a:txBody>
                  <a:tcPr horzOverflow="overflow">
                    <a:lnL>
                      <a:noFill/>
                    </a:lnL>
                    <a:lnR>
                      <a:noFill/>
                    </a:lnR>
                    <a:lnT>
                      <a:noFill/>
                    </a:lnT>
                    <a:lnB>
                      <a:noFill/>
                    </a:lnB>
                    <a:lnTlToBr>
                      <a:noFill/>
                    </a:lnTlToBr>
                    <a:lnBlToTr>
                      <a:noFill/>
                    </a:lnBlToTr>
                    <a:solidFill>
                      <a:srgbClr val="654E80"/>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a:t>
                      </a:r>
                    </a:p>
                  </a:txBody>
                  <a:tcPr horzOverflow="overflow">
                    <a:lnL>
                      <a:noFill/>
                    </a:lnL>
                    <a:lnR>
                      <a:noFill/>
                    </a:lnR>
                    <a:lnT>
                      <a:noFill/>
                    </a:lnT>
                    <a:lnB>
                      <a:noFill/>
                    </a:lnB>
                    <a:lnTlToBr>
                      <a:noFill/>
                    </a:lnTlToBr>
                    <a:lnBlToTr>
                      <a:noFill/>
                    </a:lnBlToTr>
                    <a:solidFill>
                      <a:srgbClr val="654E80"/>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FFFFFF"/>
                          </a:solidFill>
                          <a:effectLst/>
                          <a:latin typeface="Arial" charset="0"/>
                          <a:ea typeface="ＭＳ Ｐゴシック" pitchFamily="4" charset="-128"/>
                          <a:cs typeface="Arial" charset="0"/>
                        </a:rPr>
                        <a:t>+++</a:t>
                      </a:r>
                    </a:p>
                  </a:txBody>
                  <a:tcPr horzOverflow="overflow">
                    <a:lnL>
                      <a:noFill/>
                    </a:lnL>
                    <a:lnR>
                      <a:noFill/>
                    </a:lnR>
                    <a:lnT>
                      <a:noFill/>
                    </a:lnT>
                    <a:lnB>
                      <a:noFill/>
                    </a:lnB>
                    <a:lnTlToBr>
                      <a:noFill/>
                    </a:lnTlToBr>
                    <a:lnBlToTr>
                      <a:noFill/>
                    </a:lnBlToTr>
                    <a:solidFill>
                      <a:srgbClr val="654E80"/>
                    </a:solidFill>
                  </a:tcPr>
                </a:tc>
              </a:tr>
            </a:tbl>
          </a:graphicData>
        </a:graphic>
      </p:graphicFrame>
      <p:sp>
        <p:nvSpPr>
          <p:cNvPr id="31797" name="Rectangle 3"/>
          <p:cNvSpPr>
            <a:spLocks noChangeArrowheads="1"/>
          </p:cNvSpPr>
          <p:nvPr/>
        </p:nvSpPr>
        <p:spPr bwMode="auto">
          <a:xfrm>
            <a:off x="285750" y="4654550"/>
            <a:ext cx="6143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buFontTx/>
              <a:buAutoNum type="arabicPeriod"/>
            </a:pPr>
            <a:r>
              <a:rPr lang="en-US" altLang="en-US" sz="1800">
                <a:cs typeface="Arial" charset="0"/>
              </a:rPr>
              <a:t>Carbapenemase-producing Enterobacteriaceae.</a:t>
            </a:r>
          </a:p>
          <a:p>
            <a:pPr eaLnBrk="1" hangingPunct="1">
              <a:buFontTx/>
              <a:buAutoNum type="arabicPeriod"/>
            </a:pPr>
            <a:r>
              <a:rPr lang="en-US" altLang="en-US" sz="1800">
                <a:cs typeface="Arial" charset="0"/>
              </a:rPr>
              <a:t>Carbapenemase-producing </a:t>
            </a:r>
            <a:r>
              <a:rPr lang="en-US" altLang="en-US" sz="1800" i="1">
                <a:cs typeface="Arial" charset="0"/>
              </a:rPr>
              <a:t>Acinetobacter baumannii</a:t>
            </a:r>
            <a:r>
              <a:rPr lang="en-US" altLang="en-US" sz="1800">
                <a:cs typeface="Arial" charset="0"/>
              </a:rPr>
              <a:t>.</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C10FEBE2-8107-48B9-AEF4-C0951E06645D}" type="slidenum">
              <a:rPr lang="en-GB" altLang="en-US" sz="1800">
                <a:solidFill>
                  <a:srgbClr val="898989"/>
                </a:solidFill>
                <a:latin typeface="Calibri" pitchFamily="4" charset="0"/>
              </a:rPr>
              <a:pPr eaLnBrk="1" hangingPunct="1"/>
              <a:t>13</a:t>
            </a:fld>
            <a:endParaRPr lang="en-GB" altLang="en-US" sz="1800">
              <a:solidFill>
                <a:srgbClr val="898989"/>
              </a:solidFill>
              <a:latin typeface="Calibri" pitchFamily="4"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p:nvPr/>
        </p:nvGraphicFramePr>
        <p:xfrm>
          <a:off x="642910" y="1116062"/>
          <a:ext cx="7858180" cy="4643470"/>
        </p:xfrm>
        <a:graphic>
          <a:graphicData uri="http://schemas.openxmlformats.org/drawingml/2006/chart">
            <c:chart xmlns:c="http://schemas.openxmlformats.org/drawingml/2006/chart" xmlns:r="http://schemas.openxmlformats.org/officeDocument/2006/relationships" r:id="rId3"/>
          </a:graphicData>
        </a:graphic>
      </p:graphicFrame>
      <p:sp>
        <p:nvSpPr>
          <p:cNvPr id="32771" name="Rectangle 16"/>
          <p:cNvSpPr>
            <a:spLocks noChangeArrowheads="1"/>
          </p:cNvSpPr>
          <p:nvPr/>
        </p:nvSpPr>
        <p:spPr bwMode="auto">
          <a:xfrm>
            <a:off x="34925" y="6376988"/>
            <a:ext cx="6743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600">
                <a:cs typeface="Arial" charset="0"/>
              </a:rPr>
              <a:t>NHSN / NNIS data; </a:t>
            </a:r>
            <a:r>
              <a:rPr lang="en-GB" altLang="en-US" sz="1600" i="1">
                <a:cs typeface="Arial" charset="0"/>
              </a:rPr>
              <a:t>MMWR </a:t>
            </a:r>
            <a:r>
              <a:rPr lang="en-GB" altLang="en-US" sz="1600">
                <a:cs typeface="Arial" charset="0"/>
              </a:rPr>
              <a:t>2013;62:165-170.</a:t>
            </a:r>
            <a:endParaRPr lang="en-US" altLang="en-US" sz="1600">
              <a:cs typeface="Arial" charset="0"/>
            </a:endParaRPr>
          </a:p>
        </p:txBody>
      </p:sp>
      <p:sp>
        <p:nvSpPr>
          <p:cNvPr id="32772" name="Title 1"/>
          <p:cNvSpPr>
            <a:spLocks noGrp="1"/>
          </p:cNvSpPr>
          <p:nvPr>
            <p:ph type="title"/>
          </p:nvPr>
        </p:nvSpPr>
        <p:spPr>
          <a:xfrm>
            <a:off x="457200" y="222250"/>
            <a:ext cx="8229600" cy="1143000"/>
          </a:xfrm>
        </p:spPr>
        <p:txBody>
          <a:bodyPr/>
          <a:lstStyle/>
          <a:p>
            <a:pPr eaLnBrk="1" hangingPunct="1"/>
            <a:r>
              <a:rPr lang="en-GB" altLang="en-US" sz="3600" smtClean="0">
                <a:latin typeface="Arial" charset="0"/>
                <a:cs typeface="Arial" charset="0"/>
              </a:rPr>
              <a:t>CPE in the USA</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3CA921DB-B20A-47B7-AA31-7ED70ED8D770}" type="slidenum">
              <a:rPr lang="en-GB" altLang="en-US" sz="1800">
                <a:solidFill>
                  <a:srgbClr val="898989"/>
                </a:solidFill>
                <a:latin typeface="Calibri" pitchFamily="4" charset="0"/>
              </a:rPr>
              <a:pPr eaLnBrk="1" hangingPunct="1"/>
              <a:t>14</a:t>
            </a:fld>
            <a:endParaRPr lang="en-GB" altLang="en-US" sz="1800">
              <a:solidFill>
                <a:srgbClr val="898989"/>
              </a:solidFill>
              <a:latin typeface="Calibri" pitchFamily="4"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457199" y="1365574"/>
          <a:ext cx="7926779" cy="4714591"/>
        </p:xfrm>
        <a:graphic>
          <a:graphicData uri="http://schemas.openxmlformats.org/drawingml/2006/chart">
            <c:chart xmlns:c="http://schemas.openxmlformats.org/drawingml/2006/chart" xmlns:r="http://schemas.openxmlformats.org/officeDocument/2006/relationships" r:id="rId3"/>
          </a:graphicData>
        </a:graphic>
      </p:graphicFrame>
      <p:sp>
        <p:nvSpPr>
          <p:cNvPr id="33795" name="Title 1"/>
          <p:cNvSpPr>
            <a:spLocks noGrp="1"/>
          </p:cNvSpPr>
          <p:nvPr>
            <p:ph type="title"/>
          </p:nvPr>
        </p:nvSpPr>
        <p:spPr>
          <a:xfrm>
            <a:off x="457200" y="222250"/>
            <a:ext cx="8229600" cy="1143000"/>
          </a:xfrm>
        </p:spPr>
        <p:txBody>
          <a:bodyPr/>
          <a:lstStyle/>
          <a:p>
            <a:pPr eaLnBrk="1" hangingPunct="1"/>
            <a:r>
              <a:rPr lang="en-GB" altLang="en-US" sz="3600" smtClean="0">
                <a:latin typeface="Arial" charset="0"/>
                <a:cs typeface="Arial" charset="0"/>
              </a:rPr>
              <a:t>CPE in the USA</a:t>
            </a:r>
            <a:br>
              <a:rPr lang="en-GB" altLang="en-US" sz="3600" smtClean="0">
                <a:latin typeface="Arial" charset="0"/>
                <a:cs typeface="Arial" charset="0"/>
              </a:rPr>
            </a:br>
            <a:r>
              <a:rPr lang="en-GB" altLang="en-US" sz="2500" smtClean="0">
                <a:latin typeface="Arial" charset="0"/>
                <a:cs typeface="Arial" charset="0"/>
              </a:rPr>
              <a:t>25 community hospitals in Southwestern USA</a:t>
            </a:r>
          </a:p>
        </p:txBody>
      </p:sp>
      <p:sp>
        <p:nvSpPr>
          <p:cNvPr id="33796" name="Rectangle 7"/>
          <p:cNvSpPr>
            <a:spLocks noChangeArrowheads="1"/>
          </p:cNvSpPr>
          <p:nvPr/>
        </p:nvSpPr>
        <p:spPr bwMode="auto">
          <a:xfrm>
            <a:off x="23813" y="6408738"/>
            <a:ext cx="63357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600">
                <a:cs typeface="Arial" charset="0"/>
              </a:rPr>
              <a:t>Thaden </a:t>
            </a:r>
            <a:r>
              <a:rPr lang="en-GB" altLang="en-US" sz="1600" i="1">
                <a:cs typeface="Arial" charset="0"/>
              </a:rPr>
              <a:t>et al. Infect Control Hosp Epidemiol </a:t>
            </a:r>
            <a:r>
              <a:rPr lang="en-GB" altLang="en-US" sz="1600">
                <a:cs typeface="Arial" charset="0"/>
              </a:rPr>
              <a:t>2014;35:978-983.</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8EC5FD1F-3ADD-4239-B9BB-1272EBB92818}" type="slidenum">
              <a:rPr lang="en-GB" altLang="en-US" sz="1800">
                <a:solidFill>
                  <a:srgbClr val="898989"/>
                </a:solidFill>
                <a:latin typeface="Calibri" pitchFamily="4" charset="0"/>
              </a:rPr>
              <a:pPr eaLnBrk="1" hangingPunct="1"/>
              <a:t>15</a:t>
            </a:fld>
            <a:endParaRPr lang="en-GB" altLang="en-US" sz="1800">
              <a:solidFill>
                <a:srgbClr val="898989"/>
              </a:solidFill>
              <a:latin typeface="Calibri" pitchFamily="4"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ChangeArrowheads="1"/>
          </p:cNvSpPr>
          <p:nvPr/>
        </p:nvSpPr>
        <p:spPr bwMode="auto">
          <a:xfrm>
            <a:off x="34925" y="6459538"/>
            <a:ext cx="6743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600">
                <a:cs typeface="Arial" charset="0"/>
              </a:rPr>
              <a:t>Lin </a:t>
            </a:r>
            <a:r>
              <a:rPr lang="en-GB" altLang="en-US" sz="1600" i="1">
                <a:cs typeface="Arial" charset="0"/>
              </a:rPr>
              <a:t>et al. </a:t>
            </a:r>
            <a:r>
              <a:rPr lang="fr-FR" altLang="en-US" sz="1600" i="1">
                <a:cs typeface="Arial" charset="0"/>
              </a:rPr>
              <a:t>Clin Infect Dis </a:t>
            </a:r>
            <a:r>
              <a:rPr lang="fr-FR" altLang="en-US" sz="1600">
                <a:cs typeface="Arial" charset="0"/>
              </a:rPr>
              <a:t>2013;57:1246-1252.</a:t>
            </a:r>
            <a:endParaRPr lang="en-US" altLang="en-US" sz="1600">
              <a:cs typeface="Arial" charset="0"/>
            </a:endParaRPr>
          </a:p>
        </p:txBody>
      </p:sp>
      <p:graphicFrame>
        <p:nvGraphicFramePr>
          <p:cNvPr id="4" name="Chart 3"/>
          <p:cNvGraphicFramePr/>
          <p:nvPr/>
        </p:nvGraphicFramePr>
        <p:xfrm>
          <a:off x="285720" y="1163782"/>
          <a:ext cx="8072494" cy="4929222"/>
        </p:xfrm>
        <a:graphic>
          <a:graphicData uri="http://schemas.openxmlformats.org/drawingml/2006/chart">
            <c:chart xmlns:c="http://schemas.openxmlformats.org/drawingml/2006/chart" xmlns:r="http://schemas.openxmlformats.org/officeDocument/2006/relationships" r:id="rId3"/>
          </a:graphicData>
        </a:graphic>
      </p:graphicFrame>
      <p:sp>
        <p:nvSpPr>
          <p:cNvPr id="34820" name="Title 1"/>
          <p:cNvSpPr>
            <a:spLocks noGrp="1"/>
          </p:cNvSpPr>
          <p:nvPr>
            <p:ph type="title"/>
          </p:nvPr>
        </p:nvSpPr>
        <p:spPr>
          <a:xfrm>
            <a:off x="457200" y="222250"/>
            <a:ext cx="8229600" cy="1143000"/>
          </a:xfrm>
        </p:spPr>
        <p:txBody>
          <a:bodyPr/>
          <a:lstStyle/>
          <a:p>
            <a:pPr eaLnBrk="1" hangingPunct="1"/>
            <a:r>
              <a:rPr lang="en-GB" altLang="en-US" sz="3600" smtClean="0">
                <a:latin typeface="Arial" charset="0"/>
                <a:cs typeface="Arial" charset="0"/>
              </a:rPr>
              <a:t>CPE in LTACs, USA</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978A2ACB-E621-4F5A-8EEC-C7E51E3B7611}" type="slidenum">
              <a:rPr lang="en-GB" altLang="en-US" sz="1800">
                <a:solidFill>
                  <a:srgbClr val="898989"/>
                </a:solidFill>
                <a:latin typeface="Calibri" pitchFamily="4" charset="0"/>
              </a:rPr>
              <a:pPr eaLnBrk="1" hangingPunct="1"/>
              <a:t>16</a:t>
            </a:fld>
            <a:endParaRPr lang="en-GB" altLang="en-US" sz="1800">
              <a:solidFill>
                <a:srgbClr val="898989"/>
              </a:solidFill>
              <a:latin typeface="Calibri" pitchFamily="4"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836613"/>
          <a:ext cx="8759825" cy="5565775"/>
        </p:xfrm>
        <a:graphic>
          <a:graphicData uri="http://schemas.openxmlformats.org/drawingml/2006/table">
            <a:tbl>
              <a:tblPr/>
              <a:tblGrid>
                <a:gridCol w="1182688"/>
                <a:gridCol w="477837"/>
                <a:gridCol w="1236663"/>
                <a:gridCol w="3276600"/>
                <a:gridCol w="857250"/>
                <a:gridCol w="825500"/>
                <a:gridCol w="903287"/>
              </a:tblGrid>
              <a:tr h="230188">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chemeClr val="tx1"/>
                          </a:solidFill>
                          <a:effectLst/>
                          <a:latin typeface="Arial" charset="0"/>
                          <a:ea typeface="ＭＳ Ｐゴシック" pitchFamily="4" charset="-128"/>
                          <a:cs typeface="Arial" charset="0"/>
                        </a:rPr>
                        <a:t>Author</a:t>
                      </a:r>
                      <a:endPar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endParaRP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chemeClr val="tx1"/>
                          </a:solidFill>
                          <a:effectLst/>
                          <a:latin typeface="Arial" charset="0"/>
                          <a:ea typeface="ＭＳ Ｐゴシック" pitchFamily="4" charset="-128"/>
                          <a:cs typeface="Arial" charset="0"/>
                        </a:rPr>
                        <a:t>Year</a:t>
                      </a:r>
                      <a:endPar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endParaRP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chemeClr val="tx1"/>
                          </a:solidFill>
                          <a:effectLst/>
                          <a:latin typeface="Arial" charset="0"/>
                          <a:ea typeface="ＭＳ Ｐゴシック" pitchFamily="4" charset="-128"/>
                          <a:cs typeface="Arial" charset="0"/>
                        </a:rPr>
                        <a:t>Location</a:t>
                      </a:r>
                      <a:endPar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endParaRP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chemeClr val="tx1"/>
                          </a:solidFill>
                          <a:effectLst/>
                          <a:latin typeface="Arial" charset="0"/>
                          <a:ea typeface="ＭＳ Ｐゴシック" pitchFamily="4" charset="-128"/>
                          <a:cs typeface="Arial" charset="0"/>
                        </a:rPr>
                        <a:t>Setting</a:t>
                      </a:r>
                      <a:endPar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endParaRP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chemeClr val="tx1"/>
                          </a:solidFill>
                          <a:effectLst/>
                          <a:latin typeface="Arial" charset="0"/>
                          <a:ea typeface="ＭＳ Ｐゴシック" pitchFamily="4" charset="-128"/>
                          <a:cs typeface="Arial" charset="0"/>
                        </a:rPr>
                        <a:t>n patients</a:t>
                      </a:r>
                      <a:endPar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endParaRP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chemeClr val="tx1"/>
                          </a:solidFill>
                          <a:effectLst/>
                          <a:latin typeface="Arial" charset="0"/>
                          <a:ea typeface="ＭＳ Ｐゴシック" pitchFamily="4" charset="-128"/>
                          <a:cs typeface="Arial" charset="0"/>
                        </a:rPr>
                        <a:t>n carriers</a:t>
                      </a:r>
                      <a:endPar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endParaRP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chemeClr val="tx1"/>
                          </a:solidFill>
                          <a:effectLst/>
                          <a:latin typeface="Arial" charset="0"/>
                          <a:ea typeface="ＭＳ Ｐゴシック" pitchFamily="4" charset="-128"/>
                          <a:cs typeface="Arial" charset="0"/>
                        </a:rPr>
                        <a:t>% carriers</a:t>
                      </a:r>
                      <a:endPar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endParaRP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30188">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Adler</a:t>
                      </a:r>
                      <a:r>
                        <a:rPr kumimoji="0" lang="en-GB" altLang="en-US" sz="1200" b="0" i="0" u="none" strike="noStrike" cap="none" normalizeH="0" baseline="30000" smtClean="0">
                          <a:ln>
                            <a:noFill/>
                          </a:ln>
                          <a:solidFill>
                            <a:srgbClr val="1185D7"/>
                          </a:solidFill>
                          <a:effectLst/>
                          <a:latin typeface="Arial" charset="0"/>
                          <a:ea typeface="ＭＳ Ｐゴシック" pitchFamily="4" charset="-128"/>
                          <a:cs typeface="Arial" charset="0"/>
                          <a:hlinkClick r:id="rId2"/>
                        </a:rPr>
                        <a:t>1</a:t>
                      </a:r>
                      <a:endPar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endParaRP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9525" cap="flat" cmpd="sng" algn="ctr">
                      <a:solidFill>
                        <a:srgbClr val="D9DDE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2015</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9525" cap="flat" cmpd="sng" algn="ctr">
                      <a:solidFill>
                        <a:srgbClr val="D9DDE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Israel</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9525" cap="flat" cmpd="sng" algn="ctr">
                      <a:solidFill>
                        <a:srgbClr val="D9DDE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CPE carriage in post-acute hospitals, 2008</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9525" cap="flat" cmpd="sng" algn="ctr">
                      <a:solidFill>
                        <a:srgbClr val="D9DDE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1147</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9525" cap="flat" cmpd="sng" algn="ctr">
                      <a:solidFill>
                        <a:srgbClr val="D9DDE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184</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9525" cap="flat" cmpd="sng" algn="ctr">
                      <a:solidFill>
                        <a:srgbClr val="D9DDE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16.0</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9525" cap="flat" cmpd="sng" algn="ctr">
                      <a:solidFill>
                        <a:srgbClr val="D9DDE0"/>
                      </a:solidFill>
                      <a:prstDash val="solid"/>
                      <a:round/>
                      <a:headEnd type="none" w="med" len="med"/>
                      <a:tailEnd type="none" w="med" len="med"/>
                    </a:lnB>
                    <a:lnTlToBr>
                      <a:noFill/>
                    </a:lnTlToBr>
                    <a:lnBlToTr>
                      <a:noFill/>
                    </a:lnBlToTr>
                    <a:solidFill>
                      <a:srgbClr val="FFFFFF"/>
                    </a:solidFill>
                  </a:tcPr>
                </a:tc>
              </a:tr>
              <a:tr h="230188">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a:t>
                      </a:r>
                    </a:p>
                  </a:txBody>
                  <a:tcPr marL="16917" marR="16917" marT="8458" marB="8458" anchor="ctr" horzOverflow="overflow">
                    <a:lnL>
                      <a:noFill/>
                    </a:lnL>
                    <a:lnR>
                      <a:noFill/>
                    </a:lnR>
                    <a:lnT w="9525" cap="flat" cmpd="sng" algn="ctr">
                      <a:solidFill>
                        <a:srgbClr val="D9DDE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a:t>
                      </a:r>
                    </a:p>
                  </a:txBody>
                  <a:tcPr marL="16917" marR="16917" marT="8458" marB="8458" anchor="ctr" horzOverflow="overflow">
                    <a:lnL>
                      <a:noFill/>
                    </a:lnL>
                    <a:lnR>
                      <a:noFill/>
                    </a:lnR>
                    <a:lnT w="9525" cap="flat" cmpd="sng" algn="ctr">
                      <a:solidFill>
                        <a:srgbClr val="D9DDE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a:t>
                      </a:r>
                    </a:p>
                  </a:txBody>
                  <a:tcPr marL="16917" marR="16917" marT="8458" marB="8458" anchor="ctr" horzOverflow="overflow">
                    <a:lnL>
                      <a:noFill/>
                    </a:lnL>
                    <a:lnR>
                      <a:noFill/>
                    </a:lnR>
                    <a:lnT w="9525" cap="flat" cmpd="sng" algn="ctr">
                      <a:solidFill>
                        <a:srgbClr val="D9DDE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CPE carriage in post-acute hospitals, 2013</a:t>
                      </a:r>
                    </a:p>
                  </a:txBody>
                  <a:tcPr marL="16917" marR="16917" marT="8458" marB="8458" anchor="ctr" horzOverflow="overflow">
                    <a:lnL>
                      <a:noFill/>
                    </a:lnL>
                    <a:lnR>
                      <a:noFill/>
                    </a:lnR>
                    <a:lnT w="9525" cap="flat" cmpd="sng" algn="ctr">
                      <a:solidFill>
                        <a:srgbClr val="D9DDE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1287</a:t>
                      </a:r>
                    </a:p>
                  </a:txBody>
                  <a:tcPr marL="16917" marR="16917" marT="8458" marB="8458" anchor="ctr" horzOverflow="overflow">
                    <a:lnL>
                      <a:noFill/>
                    </a:lnL>
                    <a:lnR>
                      <a:noFill/>
                    </a:lnR>
                    <a:lnT w="9525" cap="flat" cmpd="sng" algn="ctr">
                      <a:solidFill>
                        <a:srgbClr val="D9DDE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127</a:t>
                      </a:r>
                    </a:p>
                  </a:txBody>
                  <a:tcPr marL="16917" marR="16917" marT="8458" marB="8458" anchor="ctr" horzOverflow="overflow">
                    <a:lnL>
                      <a:noFill/>
                    </a:lnL>
                    <a:lnR>
                      <a:noFill/>
                    </a:lnR>
                    <a:lnT w="9525" cap="flat" cmpd="sng" algn="ctr">
                      <a:solidFill>
                        <a:srgbClr val="D9DDE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9.9</a:t>
                      </a:r>
                    </a:p>
                  </a:txBody>
                  <a:tcPr marL="16917" marR="16917" marT="8458" marB="8458" anchor="ctr" horzOverflow="overflow">
                    <a:lnL>
                      <a:noFill/>
                    </a:lnL>
                    <a:lnR>
                      <a:noFill/>
                    </a:lnR>
                    <a:lnT w="9525" cap="flat" cmpd="sng" algn="ctr">
                      <a:solidFill>
                        <a:srgbClr val="D9DDE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30188">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1185D7"/>
                          </a:solidFill>
                          <a:effectLst/>
                          <a:latin typeface="Arial" charset="0"/>
                          <a:ea typeface="ＭＳ Ｐゴシック" pitchFamily="4" charset="-128"/>
                          <a:cs typeface="Arial" charset="0"/>
                          <a:hlinkClick r:id="rId3"/>
                        </a:rPr>
                        <a:t>Mack</a:t>
                      </a:r>
                      <a:endPar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endParaRP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2014</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London</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‘High-risk’ inpatients and admissions.</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2077</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7</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0.3</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30188">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Rai</a:t>
                      </a:r>
                      <a:r>
                        <a:rPr kumimoji="0" lang="en-GB" altLang="en-US" sz="1200" b="0" i="0" u="none" strike="noStrike" cap="none" normalizeH="0" baseline="30000" smtClean="0">
                          <a:ln>
                            <a:noFill/>
                          </a:ln>
                          <a:solidFill>
                            <a:srgbClr val="1185D7"/>
                          </a:solidFill>
                          <a:effectLst/>
                          <a:latin typeface="Arial" charset="0"/>
                          <a:ea typeface="ＭＳ Ｐゴシック" pitchFamily="4" charset="-128"/>
                          <a:cs typeface="Arial" charset="0"/>
                          <a:hlinkClick r:id="rId4"/>
                        </a:rPr>
                        <a:t>2</a:t>
                      </a:r>
                      <a:endPar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endParaRP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2014</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East Delhi, India</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Outpatients</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242</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24</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9.9</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30188">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Zhao</a:t>
                      </a:r>
                      <a:r>
                        <a:rPr kumimoji="0" lang="en-GB" altLang="en-US" sz="1200" b="0" i="0" u="none" strike="noStrike" cap="none" normalizeH="0" baseline="30000" smtClean="0">
                          <a:ln>
                            <a:noFill/>
                          </a:ln>
                          <a:solidFill>
                            <a:srgbClr val="1185D7"/>
                          </a:solidFill>
                          <a:effectLst/>
                          <a:latin typeface="Arial" charset="0"/>
                          <a:ea typeface="ＭＳ Ｐゴシック" pitchFamily="4" charset="-128"/>
                          <a:cs typeface="Arial" charset="0"/>
                          <a:hlinkClick r:id="rId5"/>
                        </a:rPr>
                        <a:t>3</a:t>
                      </a:r>
                      <a:endPar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endParaRP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2014</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Fujian, China</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Stool samples from hospitalized patients</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303</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20</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6.6</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33388">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Birgand</a:t>
                      </a:r>
                      <a:r>
                        <a:rPr kumimoji="0" lang="en-GB" altLang="en-US" sz="1200" b="0" i="0" u="none" strike="noStrike" cap="none" normalizeH="0" baseline="30000" smtClean="0">
                          <a:ln>
                            <a:noFill/>
                          </a:ln>
                          <a:solidFill>
                            <a:srgbClr val="1185D7"/>
                          </a:solidFill>
                          <a:effectLst/>
                          <a:latin typeface="Arial" charset="0"/>
                          <a:ea typeface="ＭＳ Ｐゴシック" pitchFamily="4" charset="-128"/>
                          <a:cs typeface="Arial" charset="0"/>
                          <a:hlinkClick r:id="rId6"/>
                        </a:rPr>
                        <a:t>4</a:t>
                      </a:r>
                      <a:endPar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endParaRP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2014</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Paris, France</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Patients repatriated or recently hospitalized in a foreign country</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132</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9</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6.8</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30188">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Kim</a:t>
                      </a:r>
                      <a:r>
                        <a:rPr kumimoji="0" lang="en-GB" altLang="en-US" sz="1200" b="0" i="0" u="none" strike="noStrike" cap="none" normalizeH="0" baseline="30000" smtClean="0">
                          <a:ln>
                            <a:noFill/>
                          </a:ln>
                          <a:solidFill>
                            <a:srgbClr val="1185D7"/>
                          </a:solidFill>
                          <a:effectLst/>
                          <a:latin typeface="Arial" charset="0"/>
                          <a:ea typeface="ＭＳ Ｐゴシック" pitchFamily="4" charset="-128"/>
                          <a:cs typeface="Arial" charset="0"/>
                          <a:hlinkClick r:id="rId7"/>
                        </a:rPr>
                        <a:t>5</a:t>
                      </a:r>
                      <a:endPar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endParaRP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2014</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Seoul, Korea</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ICU admissions</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347</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1</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0.3</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30188">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Girlich</a:t>
                      </a:r>
                      <a:r>
                        <a:rPr kumimoji="0" lang="en-GB" altLang="en-US" sz="1200" b="0" i="0" u="none" strike="noStrike" cap="none" normalizeH="0" baseline="30000" smtClean="0">
                          <a:ln>
                            <a:noFill/>
                          </a:ln>
                          <a:solidFill>
                            <a:srgbClr val="1185D7"/>
                          </a:solidFill>
                          <a:effectLst/>
                          <a:latin typeface="Arial" charset="0"/>
                          <a:ea typeface="ＭＳ Ｐゴシック" pitchFamily="4" charset="-128"/>
                          <a:cs typeface="Arial" charset="0"/>
                          <a:hlinkClick r:id="rId8"/>
                        </a:rPr>
                        <a:t>6</a:t>
                      </a:r>
                      <a:endPar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endParaRP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2014</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Morocco</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Hospitalized patients</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77</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10</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13.0</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30188">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Lin</a:t>
                      </a:r>
                      <a:r>
                        <a:rPr kumimoji="0" lang="en-GB" altLang="en-US" sz="1200" b="0" i="0" u="none" strike="noStrike" cap="none" normalizeH="0" baseline="30000" smtClean="0">
                          <a:ln>
                            <a:noFill/>
                          </a:ln>
                          <a:solidFill>
                            <a:srgbClr val="1185D7"/>
                          </a:solidFill>
                          <a:effectLst/>
                          <a:latin typeface="Arial" charset="0"/>
                          <a:ea typeface="ＭＳ Ｐゴシック" pitchFamily="4" charset="-128"/>
                          <a:cs typeface="Arial" charset="0"/>
                          <a:hlinkClick r:id="rId9"/>
                        </a:rPr>
                        <a:t>7</a:t>
                      </a:r>
                      <a:endPar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endParaRP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9525" cap="flat" cmpd="sng" algn="ctr">
                      <a:solidFill>
                        <a:srgbClr val="D9DDE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2013</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9525" cap="flat" cmpd="sng" algn="ctr">
                      <a:solidFill>
                        <a:srgbClr val="D9DDE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Chicago, USA</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9525" cap="flat" cmpd="sng" algn="ctr">
                      <a:solidFill>
                        <a:srgbClr val="D9DDE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Long term acute care hospitals</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9525" cap="flat" cmpd="sng" algn="ctr">
                      <a:solidFill>
                        <a:srgbClr val="D9DDE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391</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9525" cap="flat" cmpd="sng" algn="ctr">
                      <a:solidFill>
                        <a:srgbClr val="D9DDE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119</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9525" cap="flat" cmpd="sng" algn="ctr">
                      <a:solidFill>
                        <a:srgbClr val="D9DDE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30.4</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9525" cap="flat" cmpd="sng" algn="ctr">
                      <a:solidFill>
                        <a:srgbClr val="D9DDE0"/>
                      </a:solidFill>
                      <a:prstDash val="solid"/>
                      <a:round/>
                      <a:headEnd type="none" w="med" len="med"/>
                      <a:tailEnd type="none" w="med" len="med"/>
                    </a:lnB>
                    <a:lnTlToBr>
                      <a:noFill/>
                    </a:lnTlToBr>
                    <a:lnBlToTr>
                      <a:noFill/>
                    </a:lnBlToTr>
                    <a:solidFill>
                      <a:srgbClr val="FFFFFF"/>
                    </a:solidFill>
                  </a:tcPr>
                </a:tc>
              </a:tr>
              <a:tr h="230188">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a:t>
                      </a:r>
                    </a:p>
                  </a:txBody>
                  <a:tcPr marL="16917" marR="16917" marT="8458" marB="8458" anchor="ctr" horzOverflow="overflow">
                    <a:lnL>
                      <a:noFill/>
                    </a:lnL>
                    <a:lnR>
                      <a:noFill/>
                    </a:lnR>
                    <a:lnT w="9525" cap="flat" cmpd="sng" algn="ctr">
                      <a:solidFill>
                        <a:srgbClr val="D9DDE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a:t>
                      </a:r>
                    </a:p>
                  </a:txBody>
                  <a:tcPr marL="16917" marR="16917" marT="8458" marB="8458" anchor="ctr" horzOverflow="overflow">
                    <a:lnL>
                      <a:noFill/>
                    </a:lnL>
                    <a:lnR>
                      <a:noFill/>
                    </a:lnR>
                    <a:lnT w="9525" cap="flat" cmpd="sng" algn="ctr">
                      <a:solidFill>
                        <a:srgbClr val="D9DDE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a:t>
                      </a:r>
                    </a:p>
                  </a:txBody>
                  <a:tcPr marL="16917" marR="16917" marT="8458" marB="8458" anchor="ctr" horzOverflow="overflow">
                    <a:lnL>
                      <a:noFill/>
                    </a:lnL>
                    <a:lnR>
                      <a:noFill/>
                    </a:lnR>
                    <a:lnT w="9525" cap="flat" cmpd="sng" algn="ctr">
                      <a:solidFill>
                        <a:srgbClr val="D9DDE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Short stay hospital ICU</a:t>
                      </a:r>
                    </a:p>
                  </a:txBody>
                  <a:tcPr marL="16917" marR="16917" marT="8458" marB="8458" anchor="ctr" horzOverflow="overflow">
                    <a:lnL>
                      <a:noFill/>
                    </a:lnL>
                    <a:lnR>
                      <a:noFill/>
                    </a:lnR>
                    <a:lnT w="9525" cap="flat" cmpd="sng" algn="ctr">
                      <a:solidFill>
                        <a:srgbClr val="D9DDE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910</a:t>
                      </a:r>
                    </a:p>
                  </a:txBody>
                  <a:tcPr marL="16917" marR="16917" marT="8458" marB="8458" anchor="ctr" horzOverflow="overflow">
                    <a:lnL>
                      <a:noFill/>
                    </a:lnL>
                    <a:lnR>
                      <a:noFill/>
                    </a:lnR>
                    <a:lnT w="9525" cap="flat" cmpd="sng" algn="ctr">
                      <a:solidFill>
                        <a:srgbClr val="D9DDE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30</a:t>
                      </a:r>
                    </a:p>
                  </a:txBody>
                  <a:tcPr marL="16917" marR="16917" marT="8458" marB="8458" anchor="ctr" horzOverflow="overflow">
                    <a:lnL>
                      <a:noFill/>
                    </a:lnL>
                    <a:lnR>
                      <a:noFill/>
                    </a:lnR>
                    <a:lnT w="9525" cap="flat" cmpd="sng" algn="ctr">
                      <a:solidFill>
                        <a:srgbClr val="D9DDE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3.3</a:t>
                      </a:r>
                    </a:p>
                  </a:txBody>
                  <a:tcPr marL="16917" marR="16917" marT="8458" marB="8458" anchor="ctr" horzOverflow="overflow">
                    <a:lnL>
                      <a:noFill/>
                    </a:lnL>
                    <a:lnR>
                      <a:noFill/>
                    </a:lnR>
                    <a:lnT w="9525" cap="flat" cmpd="sng" algn="ctr">
                      <a:solidFill>
                        <a:srgbClr val="D9DDE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33388">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Villar</a:t>
                      </a:r>
                      <a:r>
                        <a:rPr kumimoji="0" lang="en-GB" altLang="en-US" sz="1200" b="0" i="0" u="none" strike="noStrike" cap="none" normalizeH="0" baseline="30000" smtClean="0">
                          <a:ln>
                            <a:noFill/>
                          </a:ln>
                          <a:solidFill>
                            <a:srgbClr val="1185D7"/>
                          </a:solidFill>
                          <a:effectLst/>
                          <a:latin typeface="Arial" charset="0"/>
                          <a:ea typeface="ＭＳ Ｐゴシック" pitchFamily="4" charset="-128"/>
                          <a:cs typeface="Arial" charset="0"/>
                          <a:hlinkClick r:id="rId10"/>
                        </a:rPr>
                        <a:t>8</a:t>
                      </a:r>
                      <a:endPar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endParaRP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2013</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Buenos Aires, Argentina</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Non-hospitalized individuals</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164</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8</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4.9</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33388">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Kothari</a:t>
                      </a:r>
                      <a:r>
                        <a:rPr kumimoji="0" lang="en-GB" altLang="en-US" sz="1200" b="0" i="0" u="none" strike="noStrike" cap="none" normalizeH="0" baseline="30000" smtClean="0">
                          <a:ln>
                            <a:noFill/>
                          </a:ln>
                          <a:solidFill>
                            <a:srgbClr val="1185D7"/>
                          </a:solidFill>
                          <a:effectLst/>
                          <a:latin typeface="Arial" charset="0"/>
                          <a:ea typeface="ＭＳ Ｐゴシック" pitchFamily="4" charset="-128"/>
                          <a:cs typeface="Arial" charset="0"/>
                          <a:hlinkClick r:id="rId11"/>
                        </a:rPr>
                        <a:t>9</a:t>
                      </a:r>
                      <a:endPar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endParaRP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2013</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New Delhi, India.</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Healthy neonates</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75</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1</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1.3</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30188">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Day</a:t>
                      </a:r>
                      <a:r>
                        <a:rPr kumimoji="0" lang="en-GB" altLang="en-US" sz="1200" b="0" i="0" u="none" strike="noStrike" cap="none" normalizeH="0" baseline="30000" smtClean="0">
                          <a:ln>
                            <a:noFill/>
                          </a:ln>
                          <a:solidFill>
                            <a:srgbClr val="1185D7"/>
                          </a:solidFill>
                          <a:effectLst/>
                          <a:latin typeface="Arial" charset="0"/>
                          <a:ea typeface="ＭＳ Ｐゴシック" pitchFamily="4" charset="-128"/>
                          <a:cs typeface="Arial" charset="0"/>
                          <a:hlinkClick r:id="rId12"/>
                        </a:rPr>
                        <a:t>10</a:t>
                      </a:r>
                      <a:endPar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endParaRP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2013</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Pakistan</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Patients attending a military hospital</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175</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32</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18.3</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33388">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Swaminathan</a:t>
                      </a:r>
                      <a:r>
                        <a:rPr kumimoji="0" lang="en-GB" altLang="en-US" sz="1200" b="0" i="0" u="none" strike="noStrike" cap="none" normalizeH="0" baseline="30000" smtClean="0">
                          <a:ln>
                            <a:noFill/>
                          </a:ln>
                          <a:solidFill>
                            <a:srgbClr val="1185D7"/>
                          </a:solidFill>
                          <a:effectLst/>
                          <a:latin typeface="Arial" charset="0"/>
                          <a:ea typeface="ＭＳ Ｐゴシック" pitchFamily="4" charset="-128"/>
                          <a:cs typeface="Arial" charset="0"/>
                          <a:hlinkClick r:id="rId13"/>
                        </a:rPr>
                        <a:t>11</a:t>
                      </a:r>
                      <a:endPar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endParaRP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2013</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New York</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All admissions to 7 units, including ICU, of 2 hospitals</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5676</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306</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5.4</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33388">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Nüesch-Inderbinen</a:t>
                      </a:r>
                      <a:r>
                        <a:rPr kumimoji="0" lang="en-GB" altLang="en-US" sz="1200" b="0" i="0" u="none" strike="noStrike" cap="none" normalizeH="0" baseline="30000" smtClean="0">
                          <a:ln>
                            <a:noFill/>
                          </a:ln>
                          <a:solidFill>
                            <a:srgbClr val="1185D7"/>
                          </a:solidFill>
                          <a:effectLst/>
                          <a:latin typeface="Arial" charset="0"/>
                          <a:ea typeface="ＭＳ Ｐゴシック" pitchFamily="4" charset="-128"/>
                          <a:cs typeface="Arial" charset="0"/>
                          <a:hlinkClick r:id="rId14"/>
                        </a:rPr>
                        <a:t>12</a:t>
                      </a:r>
                      <a:endPar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endParaRP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2013</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Zurich, Switzerland</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Healthy community residents and outpatients</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605</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0</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0.0</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33388">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Armand-Lefèvre</a:t>
                      </a:r>
                      <a:r>
                        <a:rPr kumimoji="0" lang="en-GB" altLang="en-US" sz="1200" b="0" i="0" u="none" strike="noStrike" cap="none" normalizeH="0" baseline="30000" smtClean="0">
                          <a:ln>
                            <a:noFill/>
                          </a:ln>
                          <a:solidFill>
                            <a:srgbClr val="1185D7"/>
                          </a:solidFill>
                          <a:effectLst/>
                          <a:latin typeface="Arial" charset="0"/>
                          <a:ea typeface="ＭＳ Ｐゴシック" pitchFamily="4" charset="-128"/>
                          <a:cs typeface="Arial" charset="0"/>
                          <a:hlinkClick r:id="rId15"/>
                        </a:rPr>
                        <a:t>13</a:t>
                      </a:r>
                      <a:endPar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endParaRP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2013</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Paris, France</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ICU patients</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50</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6</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12.0</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33388">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Wiener-Well</a:t>
                      </a:r>
                      <a:r>
                        <a:rPr kumimoji="0" lang="en-GB" altLang="en-US" sz="1200" b="0" i="0" u="none" strike="noStrike" cap="none" normalizeH="0" baseline="30000" smtClean="0">
                          <a:ln>
                            <a:noFill/>
                          </a:ln>
                          <a:solidFill>
                            <a:srgbClr val="1185D7"/>
                          </a:solidFill>
                          <a:effectLst/>
                          <a:latin typeface="Arial" charset="0"/>
                          <a:ea typeface="ＭＳ Ｐゴシック" pitchFamily="4" charset="-128"/>
                          <a:cs typeface="Arial" charset="0"/>
                          <a:hlinkClick r:id="rId16"/>
                        </a:rPr>
                        <a:t>14</a:t>
                      </a:r>
                      <a:endPar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endParaRP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2010</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Jerusalem, Israel</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Hospitalized patients</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298</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16</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charset="0"/>
                          <a:ea typeface="ＭＳ Ｐゴシック" pitchFamily="4" charset="-128"/>
                          <a:cs typeface="Arial" charset="0"/>
                        </a:rPr>
                        <a:t>5.4</a:t>
                      </a:r>
                    </a:p>
                  </a:txBody>
                  <a:tcPr marL="16917" marR="16917" marT="8458" marB="8458"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35988" name="Title 1"/>
          <p:cNvSpPr>
            <a:spLocks noGrp="1"/>
          </p:cNvSpPr>
          <p:nvPr>
            <p:ph type="title"/>
          </p:nvPr>
        </p:nvSpPr>
        <p:spPr>
          <a:xfrm>
            <a:off x="360363" y="44450"/>
            <a:ext cx="8423275" cy="711200"/>
          </a:xfrm>
        </p:spPr>
        <p:txBody>
          <a:bodyPr/>
          <a:lstStyle/>
          <a:p>
            <a:pPr eaLnBrk="1" hangingPunct="1"/>
            <a:r>
              <a:rPr lang="en-US" altLang="en-US" sz="3600" smtClean="0">
                <a:latin typeface="Arial" charset="0"/>
                <a:cs typeface="Arial" charset="0"/>
              </a:rPr>
              <a:t>Who’s carrying CPE?</a:t>
            </a:r>
          </a:p>
        </p:txBody>
      </p:sp>
      <p:sp>
        <p:nvSpPr>
          <p:cNvPr id="35989" name="Rectangle 5"/>
          <p:cNvSpPr>
            <a:spLocks noChangeArrowheads="1"/>
          </p:cNvSpPr>
          <p:nvPr/>
        </p:nvSpPr>
        <p:spPr bwMode="auto">
          <a:xfrm>
            <a:off x="107950" y="6464300"/>
            <a:ext cx="8712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200">
                <a:cs typeface="Arial" charset="0"/>
              </a:rPr>
              <a:t>For refs see: </a:t>
            </a:r>
            <a:r>
              <a:rPr lang="en-GB" altLang="en-US" sz="1200">
                <a:cs typeface="Arial" charset="0"/>
                <a:hlinkClick r:id="rId17"/>
              </a:rPr>
              <a:t>http://reflectionsipc.com/2014/12/22/whos-harbouring-cre/</a:t>
            </a:r>
            <a:r>
              <a:rPr lang="en-GB" altLang="en-US" sz="1200">
                <a:cs typeface="Arial" charset="0"/>
              </a:rPr>
              <a:t> </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A353A53A-4A1C-4AB4-A9C6-9000B3D7F381}" type="slidenum">
              <a:rPr lang="en-GB" altLang="en-US" sz="1800">
                <a:solidFill>
                  <a:srgbClr val="898989"/>
                </a:solidFill>
                <a:latin typeface="Calibri" pitchFamily="4" charset="0"/>
              </a:rPr>
              <a:pPr eaLnBrk="1" hangingPunct="1"/>
              <a:t>17</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395536" y="764704"/>
          <a:ext cx="8280920"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36867" name="Title 1"/>
          <p:cNvSpPr txBox="1">
            <a:spLocks/>
          </p:cNvSpPr>
          <p:nvPr/>
        </p:nvSpPr>
        <p:spPr bwMode="auto">
          <a:xfrm>
            <a:off x="-261938" y="198438"/>
            <a:ext cx="97297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tabLst>
                <a:tab pos="4037013" algn="l"/>
              </a:tabLst>
              <a:defRPr sz="2400">
                <a:solidFill>
                  <a:schemeClr val="tx1"/>
                </a:solidFill>
                <a:latin typeface="Arial" charset="0"/>
                <a:ea typeface="ＭＳ Ｐゴシック" pitchFamily="4" charset="-128"/>
              </a:defRPr>
            </a:lvl1pPr>
            <a:lvl2pPr marL="37931725" indent="-37474525" eaLnBrk="0" hangingPunct="0">
              <a:tabLst>
                <a:tab pos="4037013" algn="l"/>
              </a:tabLst>
              <a:defRPr sz="2400">
                <a:solidFill>
                  <a:schemeClr val="tx1"/>
                </a:solidFill>
                <a:latin typeface="Arial" charset="0"/>
                <a:ea typeface="ＭＳ Ｐゴシック" pitchFamily="4" charset="-128"/>
              </a:defRPr>
            </a:lvl2pPr>
            <a:lvl3pPr eaLnBrk="0" hangingPunct="0">
              <a:tabLst>
                <a:tab pos="4037013" algn="l"/>
              </a:tabLst>
              <a:defRPr sz="2400">
                <a:solidFill>
                  <a:schemeClr val="tx1"/>
                </a:solidFill>
                <a:latin typeface="Arial" charset="0"/>
                <a:ea typeface="ＭＳ Ｐゴシック" pitchFamily="4" charset="-128"/>
              </a:defRPr>
            </a:lvl3pPr>
            <a:lvl4pPr eaLnBrk="0" hangingPunct="0">
              <a:tabLst>
                <a:tab pos="4037013" algn="l"/>
              </a:tabLst>
              <a:defRPr sz="2400">
                <a:solidFill>
                  <a:schemeClr val="tx1"/>
                </a:solidFill>
                <a:latin typeface="Arial" charset="0"/>
                <a:ea typeface="ＭＳ Ｐゴシック" pitchFamily="4" charset="-128"/>
              </a:defRPr>
            </a:lvl4pPr>
            <a:lvl5pPr eaLnBrk="0" hangingPunct="0">
              <a:tabLst>
                <a:tab pos="4037013" algn="l"/>
              </a:tabLst>
              <a:defRPr sz="2400">
                <a:solidFill>
                  <a:schemeClr val="tx1"/>
                </a:solidFill>
                <a:latin typeface="Arial" charset="0"/>
                <a:ea typeface="ＭＳ Ｐゴシック" pitchFamily="4" charset="-128"/>
              </a:defRPr>
            </a:lvl5pPr>
            <a:lvl6pPr marL="457200" eaLnBrk="0" fontAlgn="base" hangingPunct="0">
              <a:spcBef>
                <a:spcPct val="0"/>
              </a:spcBef>
              <a:spcAft>
                <a:spcPct val="0"/>
              </a:spcAft>
              <a:tabLst>
                <a:tab pos="4037013" algn="l"/>
              </a:tabLst>
              <a:defRPr sz="2400">
                <a:solidFill>
                  <a:schemeClr val="tx1"/>
                </a:solidFill>
                <a:latin typeface="Arial" charset="0"/>
                <a:ea typeface="ＭＳ Ｐゴシック" pitchFamily="4" charset="-128"/>
              </a:defRPr>
            </a:lvl6pPr>
            <a:lvl7pPr marL="914400" eaLnBrk="0" fontAlgn="base" hangingPunct="0">
              <a:spcBef>
                <a:spcPct val="0"/>
              </a:spcBef>
              <a:spcAft>
                <a:spcPct val="0"/>
              </a:spcAft>
              <a:tabLst>
                <a:tab pos="4037013" algn="l"/>
              </a:tabLst>
              <a:defRPr sz="2400">
                <a:solidFill>
                  <a:schemeClr val="tx1"/>
                </a:solidFill>
                <a:latin typeface="Arial" charset="0"/>
                <a:ea typeface="ＭＳ Ｐゴシック" pitchFamily="4" charset="-128"/>
              </a:defRPr>
            </a:lvl7pPr>
            <a:lvl8pPr marL="1371600" eaLnBrk="0" fontAlgn="base" hangingPunct="0">
              <a:spcBef>
                <a:spcPct val="0"/>
              </a:spcBef>
              <a:spcAft>
                <a:spcPct val="0"/>
              </a:spcAft>
              <a:tabLst>
                <a:tab pos="4037013" algn="l"/>
              </a:tabLst>
              <a:defRPr sz="2400">
                <a:solidFill>
                  <a:schemeClr val="tx1"/>
                </a:solidFill>
                <a:latin typeface="Arial" charset="0"/>
                <a:ea typeface="ＭＳ Ｐゴシック" pitchFamily="4" charset="-128"/>
              </a:defRPr>
            </a:lvl8pPr>
            <a:lvl9pPr marL="1828800" eaLnBrk="0" fontAlgn="base" hangingPunct="0">
              <a:spcBef>
                <a:spcPct val="0"/>
              </a:spcBef>
              <a:spcAft>
                <a:spcPct val="0"/>
              </a:spcAft>
              <a:tabLst>
                <a:tab pos="4037013" algn="l"/>
              </a:tabLst>
              <a:defRPr sz="2400">
                <a:solidFill>
                  <a:schemeClr val="tx1"/>
                </a:solidFill>
                <a:latin typeface="Arial" charset="0"/>
                <a:ea typeface="ＭＳ Ｐゴシック" pitchFamily="4" charset="-128"/>
              </a:defRPr>
            </a:lvl9pPr>
          </a:lstStyle>
          <a:p>
            <a:pPr algn="ctr"/>
            <a:r>
              <a:rPr lang="en-GB" altLang="en-US" sz="3200">
                <a:cs typeface="Arial" charset="0"/>
              </a:rPr>
              <a:t>Invasive multidrug-resistant </a:t>
            </a:r>
            <a:r>
              <a:rPr lang="en-GB" altLang="en-US" sz="3200" i="1">
                <a:cs typeface="Arial" charset="0"/>
              </a:rPr>
              <a:t>K. pneumoniae </a:t>
            </a:r>
            <a:endParaRPr lang="en-GB" altLang="en-US" sz="3200">
              <a:cs typeface="Arial" charset="0"/>
            </a:endParaRPr>
          </a:p>
        </p:txBody>
      </p:sp>
      <p:sp>
        <p:nvSpPr>
          <p:cNvPr id="36868" name="Rectangle 4"/>
          <p:cNvSpPr>
            <a:spLocks noChangeArrowheads="1"/>
          </p:cNvSpPr>
          <p:nvPr/>
        </p:nvSpPr>
        <p:spPr bwMode="auto">
          <a:xfrm>
            <a:off x="0" y="6488113"/>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4037013" algn="l"/>
              </a:tabLst>
              <a:defRPr sz="2400">
                <a:solidFill>
                  <a:schemeClr val="tx1"/>
                </a:solidFill>
                <a:latin typeface="Arial" charset="0"/>
                <a:ea typeface="ＭＳ Ｐゴシック" pitchFamily="4" charset="-128"/>
              </a:defRPr>
            </a:lvl1pPr>
            <a:lvl2pPr marL="37931725" indent="-37474525" eaLnBrk="0" hangingPunct="0">
              <a:tabLst>
                <a:tab pos="4037013" algn="l"/>
              </a:tabLst>
              <a:defRPr sz="2400">
                <a:solidFill>
                  <a:schemeClr val="tx1"/>
                </a:solidFill>
                <a:latin typeface="Arial" charset="0"/>
                <a:ea typeface="ＭＳ Ｐゴシック" pitchFamily="4" charset="-128"/>
              </a:defRPr>
            </a:lvl2pPr>
            <a:lvl3pPr eaLnBrk="0" hangingPunct="0">
              <a:tabLst>
                <a:tab pos="4037013" algn="l"/>
              </a:tabLst>
              <a:defRPr sz="2400">
                <a:solidFill>
                  <a:schemeClr val="tx1"/>
                </a:solidFill>
                <a:latin typeface="Arial" charset="0"/>
                <a:ea typeface="ＭＳ Ｐゴシック" pitchFamily="4" charset="-128"/>
              </a:defRPr>
            </a:lvl3pPr>
            <a:lvl4pPr eaLnBrk="0" hangingPunct="0">
              <a:tabLst>
                <a:tab pos="4037013" algn="l"/>
              </a:tabLst>
              <a:defRPr sz="2400">
                <a:solidFill>
                  <a:schemeClr val="tx1"/>
                </a:solidFill>
                <a:latin typeface="Arial" charset="0"/>
                <a:ea typeface="ＭＳ Ｐゴシック" pitchFamily="4" charset="-128"/>
              </a:defRPr>
            </a:lvl4pPr>
            <a:lvl5pPr eaLnBrk="0" hangingPunct="0">
              <a:tabLst>
                <a:tab pos="4037013" algn="l"/>
              </a:tabLst>
              <a:defRPr sz="2400">
                <a:solidFill>
                  <a:schemeClr val="tx1"/>
                </a:solidFill>
                <a:latin typeface="Arial" charset="0"/>
                <a:ea typeface="ＭＳ Ｐゴシック" pitchFamily="4" charset="-128"/>
              </a:defRPr>
            </a:lvl5pPr>
            <a:lvl6pPr marL="457200" eaLnBrk="0" fontAlgn="base" hangingPunct="0">
              <a:spcBef>
                <a:spcPct val="0"/>
              </a:spcBef>
              <a:spcAft>
                <a:spcPct val="0"/>
              </a:spcAft>
              <a:tabLst>
                <a:tab pos="4037013" algn="l"/>
              </a:tabLst>
              <a:defRPr sz="2400">
                <a:solidFill>
                  <a:schemeClr val="tx1"/>
                </a:solidFill>
                <a:latin typeface="Arial" charset="0"/>
                <a:ea typeface="ＭＳ Ｐゴシック" pitchFamily="4" charset="-128"/>
              </a:defRPr>
            </a:lvl6pPr>
            <a:lvl7pPr marL="914400" eaLnBrk="0" fontAlgn="base" hangingPunct="0">
              <a:spcBef>
                <a:spcPct val="0"/>
              </a:spcBef>
              <a:spcAft>
                <a:spcPct val="0"/>
              </a:spcAft>
              <a:tabLst>
                <a:tab pos="4037013" algn="l"/>
              </a:tabLst>
              <a:defRPr sz="2400">
                <a:solidFill>
                  <a:schemeClr val="tx1"/>
                </a:solidFill>
                <a:latin typeface="Arial" charset="0"/>
                <a:ea typeface="ＭＳ Ｐゴシック" pitchFamily="4" charset="-128"/>
              </a:defRPr>
            </a:lvl7pPr>
            <a:lvl8pPr marL="1371600" eaLnBrk="0" fontAlgn="base" hangingPunct="0">
              <a:spcBef>
                <a:spcPct val="0"/>
              </a:spcBef>
              <a:spcAft>
                <a:spcPct val="0"/>
              </a:spcAft>
              <a:tabLst>
                <a:tab pos="4037013" algn="l"/>
              </a:tabLst>
              <a:defRPr sz="2400">
                <a:solidFill>
                  <a:schemeClr val="tx1"/>
                </a:solidFill>
                <a:latin typeface="Arial" charset="0"/>
                <a:ea typeface="ＭＳ Ｐゴシック" pitchFamily="4" charset="-128"/>
              </a:defRPr>
            </a:lvl8pPr>
            <a:lvl9pPr marL="1828800" eaLnBrk="0" fontAlgn="base" hangingPunct="0">
              <a:spcBef>
                <a:spcPct val="0"/>
              </a:spcBef>
              <a:spcAft>
                <a:spcPct val="0"/>
              </a:spcAft>
              <a:tabLst>
                <a:tab pos="4037013" algn="l"/>
              </a:tabLst>
              <a:defRPr sz="2400">
                <a:solidFill>
                  <a:schemeClr val="tx1"/>
                </a:solidFill>
                <a:latin typeface="Arial" charset="0"/>
                <a:ea typeface="ＭＳ Ｐゴシック" pitchFamily="4" charset="-128"/>
              </a:defRPr>
            </a:lvl9pPr>
          </a:lstStyle>
          <a:p>
            <a:r>
              <a:rPr lang="en-GB" altLang="en-US" sz="1800">
                <a:cs typeface="Arial" charset="0"/>
              </a:rPr>
              <a:t>EARS-Net</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9912F116-6F17-46F3-A898-6275CB36F10D}" type="slidenum">
              <a:rPr lang="en-GB" altLang="en-US" sz="1800">
                <a:solidFill>
                  <a:srgbClr val="898989"/>
                </a:solidFill>
                <a:latin typeface="Calibri" pitchFamily="4" charset="0"/>
              </a:rPr>
              <a:pPr eaLnBrk="1" hangingPunct="1"/>
              <a:t>18</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125413"/>
            <a:ext cx="8229600" cy="1143000"/>
          </a:xfrm>
        </p:spPr>
        <p:txBody>
          <a:bodyPr/>
          <a:lstStyle/>
          <a:p>
            <a:pPr eaLnBrk="1" hangingPunct="1"/>
            <a:r>
              <a:rPr lang="en-GB" altLang="en-US" sz="3600" smtClean="0">
                <a:latin typeface="Arial" charset="0"/>
                <a:cs typeface="Arial" charset="0"/>
              </a:rPr>
              <a:t>Colistin resistance in Italy</a:t>
            </a:r>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288" y="981075"/>
            <a:ext cx="3529012"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3"/>
          <p:cNvSpPr>
            <a:spLocks noChangeArrowheads="1"/>
          </p:cNvSpPr>
          <p:nvPr/>
        </p:nvSpPr>
        <p:spPr bwMode="auto">
          <a:xfrm>
            <a:off x="71438" y="6402388"/>
            <a:ext cx="6588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600">
                <a:cs typeface="Arial" charset="0"/>
              </a:rPr>
              <a:t>Monaco </a:t>
            </a:r>
            <a:r>
              <a:rPr lang="en-GB" altLang="en-US" sz="1600" i="1">
                <a:cs typeface="Arial" charset="0"/>
              </a:rPr>
              <a:t>et al. </a:t>
            </a:r>
            <a:r>
              <a:rPr lang="en-GB" altLang="en-US" sz="1600">
                <a:cs typeface="Arial" charset="0"/>
              </a:rPr>
              <a:t>2014; </a:t>
            </a:r>
            <a:r>
              <a:rPr lang="en-GB" altLang="en-US" sz="1600" i="1">
                <a:cs typeface="Arial" charset="0"/>
              </a:rPr>
              <a:t>Euro Surveill </a:t>
            </a:r>
            <a:r>
              <a:rPr lang="en-GB" altLang="en-US" sz="1600">
                <a:cs typeface="Arial" charset="0"/>
              </a:rPr>
              <a:t>2014;19:pii=20939.</a:t>
            </a:r>
          </a:p>
        </p:txBody>
      </p:sp>
      <p:sp>
        <p:nvSpPr>
          <p:cNvPr id="37893" name="TextBox 4"/>
          <p:cNvSpPr txBox="1">
            <a:spLocks noChangeArrowheads="1"/>
          </p:cNvSpPr>
          <p:nvPr/>
        </p:nvSpPr>
        <p:spPr bwMode="auto">
          <a:xfrm>
            <a:off x="4140200" y="1506538"/>
            <a:ext cx="5003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GB" altLang="en-US" sz="1600">
                <a:cs typeface="Arial" charset="0"/>
              </a:rPr>
              <a:t>Survey of 191 CPE from 21 labs across Italy. </a:t>
            </a:r>
          </a:p>
        </p:txBody>
      </p:sp>
      <p:sp>
        <p:nvSpPr>
          <p:cNvPr id="37894" name="TextBox 5"/>
          <p:cNvSpPr txBox="1">
            <a:spLocks noChangeArrowheads="1"/>
          </p:cNvSpPr>
          <p:nvPr/>
        </p:nvSpPr>
        <p:spPr bwMode="auto">
          <a:xfrm>
            <a:off x="4140200" y="1773238"/>
            <a:ext cx="50038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GB" altLang="en-US" sz="13800">
                <a:solidFill>
                  <a:srgbClr val="FF0000"/>
                </a:solidFill>
                <a:cs typeface="Arial" charset="0"/>
              </a:rPr>
              <a:t>43%</a:t>
            </a:r>
          </a:p>
          <a:p>
            <a:pPr algn="ctr" eaLnBrk="1" hangingPunct="1"/>
            <a:r>
              <a:rPr lang="en-GB" altLang="en-US" sz="1600">
                <a:cs typeface="Arial" charset="0"/>
              </a:rPr>
              <a:t>Colistin resistant </a:t>
            </a:r>
            <a:r>
              <a:rPr lang="en-GB" altLang="en-US" sz="1600" i="1">
                <a:cs typeface="Arial" charset="0"/>
              </a:rPr>
              <a:t>K. pneumoniae</a:t>
            </a:r>
            <a:r>
              <a:rPr lang="en-GB" altLang="en-US" sz="1600">
                <a:cs typeface="Arial" charset="0"/>
              </a:rPr>
              <a:t>.</a:t>
            </a:r>
          </a:p>
          <a:p>
            <a:pPr algn="ctr" eaLnBrk="1" hangingPunct="1"/>
            <a:r>
              <a:rPr lang="en-GB" altLang="en-US" sz="1600">
                <a:cs typeface="Arial" charset="0"/>
              </a:rPr>
              <a:t>Range = 10-80% for the 21 labs.</a:t>
            </a:r>
          </a:p>
        </p:txBody>
      </p:sp>
      <p:sp>
        <p:nvSpPr>
          <p:cNvPr id="7"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553B177B-8BBE-4EF6-AD38-6E8DF98C36C3}" type="slidenum">
              <a:rPr lang="en-GB" altLang="en-US" sz="1800">
                <a:solidFill>
                  <a:srgbClr val="898989"/>
                </a:solidFill>
                <a:latin typeface="Calibri" pitchFamily="4" charset="0"/>
              </a:rPr>
              <a:pPr eaLnBrk="1" hangingPunct="1"/>
              <a:t>19</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US" altLang="en-US" smtClean="0"/>
          </a:p>
        </p:txBody>
      </p:sp>
      <p:sp>
        <p:nvSpPr>
          <p:cNvPr id="3" name="Rectangle 2"/>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GB" altLang="en-US" sz="5400">
              <a:solidFill>
                <a:srgbClr val="FFFFFF"/>
              </a:solidFill>
              <a:latin typeface="Calibri" pitchFamily="4" charset="0"/>
            </a:endParaRPr>
          </a:p>
        </p:txBody>
      </p:sp>
      <p:sp>
        <p:nvSpPr>
          <p:cNvPr id="17412" name="TextBox 3"/>
          <p:cNvSpPr txBox="1">
            <a:spLocks noChangeArrowheads="1"/>
          </p:cNvSpPr>
          <p:nvPr/>
        </p:nvSpPr>
        <p:spPr bwMode="auto">
          <a:xfrm>
            <a:off x="500063" y="2071688"/>
            <a:ext cx="8072437"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GB" altLang="en-US" sz="5400">
                <a:solidFill>
                  <a:srgbClr val="FFFFFF"/>
                </a:solidFill>
                <a:cs typeface="Arial" charset="0"/>
              </a:rPr>
              <a:t>THE END OF ANTIBIOTICS IS NIGH</a:t>
            </a:r>
          </a:p>
          <a:p>
            <a:pPr algn="ctr" eaLnBrk="1" hangingPunct="1"/>
            <a:endParaRPr lang="en-GB" altLang="en-US" sz="5400">
              <a:solidFill>
                <a:srgbClr val="FFFFFF"/>
              </a:solidFill>
              <a:cs typeface="Arial"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GB" altLang="en-US" sz="3600" smtClean="0">
                <a:latin typeface="Arial" charset="0"/>
                <a:cs typeface="Arial" charset="0"/>
              </a:rPr>
              <a:t>Emergence of CPE in the UK </a:t>
            </a:r>
          </a:p>
        </p:txBody>
      </p:sp>
      <p:pic>
        <p:nvPicPr>
          <p:cNvPr id="5" name="Picture 5"/>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00038" y="1164548"/>
            <a:ext cx="8543925" cy="4208668"/>
          </a:xfrm>
          <a:prstGeom prst="rect">
            <a:avLst/>
          </a:prstGeom>
          <a:noFill/>
          <a:ln>
            <a:noFill/>
          </a:ln>
          <a:effectLst>
            <a:glow rad="127000">
              <a:schemeClr val="bg1"/>
            </a:glow>
            <a:outerShdw dist="35921" dir="2700000" algn="ctr" rotWithShape="0">
              <a:schemeClr val="bg2"/>
            </a:outerShdw>
          </a:effectLst>
        </p:spPr>
      </p:pic>
      <p:sp>
        <p:nvSpPr>
          <p:cNvPr id="38916" name="Rectangle 5"/>
          <p:cNvSpPr>
            <a:spLocks noChangeArrowheads="1"/>
          </p:cNvSpPr>
          <p:nvPr/>
        </p:nvSpPr>
        <p:spPr bwMode="auto">
          <a:xfrm>
            <a:off x="71438" y="6453188"/>
            <a:ext cx="6229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400">
                <a:cs typeface="Arial" charset="0"/>
              </a:rPr>
              <a:t>PHE.</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022143E4-0971-49E6-B548-A76597126864}" type="slidenum">
              <a:rPr lang="en-GB" altLang="en-US" sz="1800">
                <a:solidFill>
                  <a:srgbClr val="898989"/>
                </a:solidFill>
                <a:latin typeface="Calibri" pitchFamily="4" charset="0"/>
              </a:rPr>
              <a:pPr eaLnBrk="1" hangingPunct="1"/>
              <a:t>20</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8" descr="Slide21.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2501900"/>
            <a:ext cx="8229600" cy="1143000"/>
          </a:xfrm>
        </p:spPr>
        <p:txBody>
          <a:bodyPr/>
          <a:lstStyle/>
          <a:p>
            <a:pPr eaLnBrk="1" hangingPunct="1"/>
            <a:r>
              <a:rPr lang="en-GB" altLang="en-US" sz="7200" smtClean="0">
                <a:latin typeface="Arial" charset="0"/>
                <a:cs typeface="Arial" charset="0"/>
              </a:rPr>
              <a:t>Evidence-free zone</a:t>
            </a: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C796D0CF-C674-46E7-93FA-7D2F40EBD2E7}" type="slidenum">
              <a:rPr lang="en-GB" altLang="en-US" sz="1800">
                <a:solidFill>
                  <a:srgbClr val="898989"/>
                </a:solidFill>
                <a:latin typeface="Calibri" pitchFamily="4" charset="0"/>
              </a:rPr>
              <a:pPr eaLnBrk="1" hangingPunct="1"/>
              <a:t>22</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546100" y="2514600"/>
            <a:ext cx="8058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914400" indent="-914400"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7200">
                <a:cs typeface="Arial" charset="0"/>
              </a:rPr>
              <a:t>Guidelines = Policy</a:t>
            </a:r>
          </a:p>
        </p:txBody>
      </p:sp>
      <p:cxnSp>
        <p:nvCxnSpPr>
          <p:cNvPr id="5" name="Straight Connector 4"/>
          <p:cNvCxnSpPr>
            <a:cxnSpLocks noChangeShapeType="1"/>
          </p:cNvCxnSpPr>
          <p:nvPr/>
        </p:nvCxnSpPr>
        <p:spPr bwMode="auto">
          <a:xfrm flipV="1">
            <a:off x="5319713" y="2819400"/>
            <a:ext cx="228600" cy="685800"/>
          </a:xfrm>
          <a:prstGeom prst="line">
            <a:avLst/>
          </a:pr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 name="Slide Number Placeholder 2"/>
          <p:cNvSpPr txBox="1">
            <a:spLocks/>
          </p:cNvSpPr>
          <p:nvPr/>
        </p:nvSpPr>
        <p:spPr>
          <a:xfrm>
            <a:off x="6553200" y="6356350"/>
            <a:ext cx="2133600" cy="365125"/>
          </a:xfrm>
          <a:prstGeom prst="rect">
            <a:avLst/>
          </a:prstGeom>
        </p:spPr>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r" eaLnBrk="1" hangingPunct="1"/>
            <a:fld id="{D0289C05-C016-410B-80F2-732FBF242DC6}" type="slidenum">
              <a:rPr lang="en-GB" altLang="en-US" sz="1800">
                <a:solidFill>
                  <a:srgbClr val="898989"/>
                </a:solidFill>
                <a:latin typeface="Calibri" pitchFamily="4" charset="0"/>
              </a:rPr>
              <a:pPr algn="r" eaLnBrk="1" hangingPunct="1"/>
              <a:t>23</a:t>
            </a:fld>
            <a:endParaRPr lang="en-GB" altLang="en-US" sz="1800">
              <a:solidFill>
                <a:srgbClr val="898989"/>
              </a:solidFill>
              <a:latin typeface="Calibri" pitchFamily="4" charset="0"/>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152" y="260648"/>
          <a:ext cx="8604448"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011" name="Rectangle 4"/>
          <p:cNvSpPr>
            <a:spLocks noChangeArrowheads="1"/>
          </p:cNvSpPr>
          <p:nvPr/>
        </p:nvSpPr>
        <p:spPr bwMode="auto">
          <a:xfrm>
            <a:off x="0" y="6443663"/>
            <a:ext cx="7667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600">
                <a:cs typeface="Arial" charset="0"/>
              </a:rPr>
              <a:t>Otter </a:t>
            </a:r>
            <a:r>
              <a:rPr lang="en-GB" altLang="en-US" sz="1600" i="1">
                <a:cs typeface="Arial" charset="0"/>
              </a:rPr>
              <a:t>et al. Clin Microbiol Infect </a:t>
            </a:r>
            <a:r>
              <a:rPr lang="en-GB" altLang="en-US" sz="1600">
                <a:cs typeface="Arial" charset="0"/>
              </a:rPr>
              <a:t>2015 in press.</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9C0C88DE-9AF7-48F7-95C2-AD6915D43314}" type="slidenum">
              <a:rPr lang="en-GB" altLang="en-US" sz="1800">
                <a:solidFill>
                  <a:srgbClr val="898989"/>
                </a:solidFill>
                <a:latin typeface="Calibri" pitchFamily="4" charset="0"/>
              </a:rPr>
              <a:pPr eaLnBrk="1" hangingPunct="1"/>
              <a:t>24</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76200" y="260648"/>
          <a:ext cx="8604448"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059" name="Rectangle 4"/>
          <p:cNvSpPr>
            <a:spLocks noChangeArrowheads="1"/>
          </p:cNvSpPr>
          <p:nvPr/>
        </p:nvSpPr>
        <p:spPr bwMode="auto">
          <a:xfrm>
            <a:off x="0" y="6443663"/>
            <a:ext cx="7667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600">
                <a:cs typeface="Arial" charset="0"/>
              </a:rPr>
              <a:t>Otter </a:t>
            </a:r>
            <a:r>
              <a:rPr lang="en-GB" altLang="en-US" sz="1600" i="1">
                <a:cs typeface="Arial" charset="0"/>
              </a:rPr>
              <a:t>et al. Clin Microbiol Infect </a:t>
            </a:r>
            <a:r>
              <a:rPr lang="en-GB" altLang="en-US" sz="1600">
                <a:cs typeface="Arial" charset="0"/>
              </a:rPr>
              <a:t>2015 in press.</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A70CF43D-4513-4710-ABCB-427BBFB01ABA}" type="slidenum">
              <a:rPr lang="en-GB" altLang="en-US" sz="1800">
                <a:solidFill>
                  <a:srgbClr val="898989"/>
                </a:solidFill>
                <a:latin typeface="Calibri" pitchFamily="4" charset="0"/>
              </a:rPr>
              <a:pPr eaLnBrk="1" hangingPunct="1"/>
              <a:t>25</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304800"/>
            <a:ext cx="8229600" cy="1143000"/>
          </a:xfrm>
        </p:spPr>
        <p:txBody>
          <a:bodyPr/>
          <a:lstStyle/>
          <a:p>
            <a:pPr eaLnBrk="1" hangingPunct="1"/>
            <a:r>
              <a:rPr lang="en-GB" altLang="en-US" sz="3600" smtClean="0">
                <a:latin typeface="Arial" charset="0"/>
                <a:cs typeface="Arial" charset="0"/>
              </a:rPr>
              <a:t>Who do I screen?</a:t>
            </a:r>
          </a:p>
        </p:txBody>
      </p:sp>
      <p:sp>
        <p:nvSpPr>
          <p:cNvPr id="47107" name="Content Placeholder 2"/>
          <p:cNvSpPr>
            <a:spLocks noGrp="1"/>
          </p:cNvSpPr>
          <p:nvPr>
            <p:ph idx="1"/>
          </p:nvPr>
        </p:nvSpPr>
        <p:spPr>
          <a:xfrm>
            <a:off x="457200" y="1412875"/>
            <a:ext cx="8229600" cy="3484563"/>
          </a:xfrm>
        </p:spPr>
        <p:txBody>
          <a:bodyPr/>
          <a:lstStyle/>
          <a:p>
            <a:pPr eaLnBrk="1" hangingPunct="1">
              <a:buFontTx/>
              <a:buNone/>
            </a:pPr>
            <a:r>
              <a:rPr lang="en-GB" altLang="en-US" sz="2800" smtClean="0">
                <a:latin typeface="Arial" charset="0"/>
                <a:cs typeface="Arial" charset="0"/>
                <a:hlinkClick r:id="rId3"/>
              </a:rPr>
              <a:t>UK PHE CPE Toolkit </a:t>
            </a:r>
            <a:r>
              <a:rPr lang="en-GB" altLang="en-US" sz="2800" smtClean="0">
                <a:latin typeface="Arial" charset="0"/>
                <a:cs typeface="Arial" charset="0"/>
              </a:rPr>
              <a:t>screening triggers: </a:t>
            </a:r>
          </a:p>
          <a:p>
            <a:pPr eaLnBrk="1" hangingPunct="1">
              <a:buFontTx/>
              <a:buAutoNum type="alphaLcParenR"/>
            </a:pPr>
            <a:r>
              <a:rPr lang="en-GB" altLang="en-US" sz="2800" smtClean="0">
                <a:latin typeface="Arial" charset="0"/>
                <a:cs typeface="Arial" charset="0"/>
              </a:rPr>
              <a:t> an inpatient in a hospital abroad, or</a:t>
            </a:r>
          </a:p>
          <a:p>
            <a:pPr eaLnBrk="1" hangingPunct="1">
              <a:buFontTx/>
              <a:buAutoNum type="alphaLcParenR"/>
            </a:pPr>
            <a:r>
              <a:rPr lang="en-GB" altLang="en-US" sz="2800" smtClean="0">
                <a:latin typeface="Arial" charset="0"/>
                <a:cs typeface="Arial" charset="0"/>
              </a:rPr>
              <a:t> an inpatient in a UK hospital which has problems with spread of CPE (if known), or </a:t>
            </a:r>
          </a:p>
          <a:p>
            <a:pPr eaLnBrk="1" hangingPunct="1">
              <a:buFontTx/>
              <a:buAutoNum type="alphaLcParenR"/>
            </a:pPr>
            <a:r>
              <a:rPr lang="en-GB" altLang="en-US" sz="2800" smtClean="0">
                <a:latin typeface="Arial" charset="0"/>
                <a:cs typeface="Arial" charset="0"/>
              </a:rPr>
              <a:t> a</a:t>
            </a:r>
            <a:r>
              <a:rPr lang="ja-JP" altLang="en-GB" sz="2800" smtClean="0">
                <a:latin typeface="Arial" charset="0"/>
                <a:cs typeface="Arial" charset="0"/>
              </a:rPr>
              <a:t>‘</a:t>
            </a:r>
            <a:r>
              <a:rPr lang="en-GB" altLang="ja-JP" sz="2800" smtClean="0">
                <a:latin typeface="Arial" charset="0"/>
                <a:cs typeface="Arial" charset="0"/>
              </a:rPr>
              <a:t>previously</a:t>
            </a:r>
            <a:r>
              <a:rPr lang="ja-JP" altLang="en-GB" sz="2800" smtClean="0">
                <a:latin typeface="Arial" charset="0"/>
                <a:cs typeface="Arial" charset="0"/>
              </a:rPr>
              <a:t>’</a:t>
            </a:r>
            <a:r>
              <a:rPr lang="en-GB" altLang="ja-JP" sz="2800" smtClean="0">
                <a:latin typeface="Arial" charset="0"/>
                <a:cs typeface="Arial" charset="0"/>
              </a:rPr>
              <a:t>positive case.</a:t>
            </a:r>
            <a:endParaRPr lang="en-GB" altLang="en-US" sz="2800" smtClean="0">
              <a:latin typeface="Arial" charset="0"/>
              <a:cs typeface="Arial" charset="0"/>
            </a:endParaRPr>
          </a:p>
        </p:txBody>
      </p:sp>
      <p:sp>
        <p:nvSpPr>
          <p:cNvPr id="7" name="Rounded Rectangle 6"/>
          <p:cNvSpPr/>
          <p:nvPr/>
        </p:nvSpPr>
        <p:spPr>
          <a:xfrm>
            <a:off x="468313" y="4648200"/>
            <a:ext cx="8370887" cy="130175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GB" altLang="en-US" sz="2800">
                <a:ea typeface="Verdana" pitchFamily="4" charset="0"/>
              </a:rPr>
              <a:t>Also consider screening admissions to high-risk units such as ICU, and patients who live overseas.  </a:t>
            </a:r>
            <a:endParaRPr lang="en-GB" altLang="en-US" sz="2800" i="1">
              <a:solidFill>
                <a:srgbClr val="FF0000"/>
              </a:solidFill>
              <a:ea typeface="Verdana" pitchFamily="4" charset="0"/>
            </a:endParaRP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6F4F523A-6233-4954-AE54-7AEDF4C8D190}" type="slidenum">
              <a:rPr lang="en-GB" altLang="en-US" sz="1800">
                <a:solidFill>
                  <a:srgbClr val="898989"/>
                </a:solidFill>
                <a:latin typeface="Calibri" pitchFamily="4" charset="0"/>
              </a:rPr>
              <a:pPr eaLnBrk="1" hangingPunct="1"/>
              <a:t>26</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7" descr="Slide27.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500034" y="640863"/>
          <a:ext cx="8429684"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03" name="Title 1"/>
          <p:cNvSpPr>
            <a:spLocks noGrp="1"/>
          </p:cNvSpPr>
          <p:nvPr>
            <p:ph type="title"/>
          </p:nvPr>
        </p:nvSpPr>
        <p:spPr>
          <a:xfrm>
            <a:off x="212725" y="274638"/>
            <a:ext cx="5256213" cy="1143000"/>
          </a:xfrm>
        </p:spPr>
        <p:txBody>
          <a:bodyPr/>
          <a:lstStyle/>
          <a:p>
            <a:pPr eaLnBrk="1" hangingPunct="1"/>
            <a:r>
              <a:rPr lang="en-GB" altLang="en-US" sz="3600" smtClean="0">
                <a:latin typeface="Arial" charset="0"/>
                <a:cs typeface="Arial" charset="0"/>
              </a:rPr>
              <a:t>How do I screen?</a:t>
            </a:r>
          </a:p>
        </p:txBody>
      </p:sp>
      <p:sp>
        <p:nvSpPr>
          <p:cNvPr id="51204" name="Rectangle 3"/>
          <p:cNvSpPr>
            <a:spLocks noChangeArrowheads="1"/>
          </p:cNvSpPr>
          <p:nvPr/>
        </p:nvSpPr>
        <p:spPr bwMode="auto">
          <a:xfrm>
            <a:off x="71438" y="5489575"/>
            <a:ext cx="58689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600">
                <a:cs typeface="Arial" charset="0"/>
              </a:rPr>
              <a:t>NAAT = nucleic acid amplification techniques</a:t>
            </a:r>
          </a:p>
          <a:p>
            <a:pPr eaLnBrk="1" hangingPunct="1"/>
            <a:r>
              <a:rPr lang="en-GB" altLang="en-US" sz="1600">
                <a:cs typeface="Arial" charset="0"/>
              </a:rPr>
              <a:t>AST = antimicrobial susceptibility testing</a:t>
            </a:r>
          </a:p>
          <a:p>
            <a:pPr eaLnBrk="1" hangingPunct="1"/>
            <a:r>
              <a:rPr lang="en-GB" altLang="en-US" sz="1600">
                <a:cs typeface="Arial" charset="0"/>
              </a:rPr>
              <a:t>MALDI-TOF = Matrix-assisted laser desorption /ionization – time of flight mass spectrometry</a:t>
            </a:r>
          </a:p>
          <a:p>
            <a:pPr eaLnBrk="1" hangingPunct="1"/>
            <a:r>
              <a:rPr lang="en-GB" altLang="en-US" sz="1600">
                <a:cs typeface="Arial" charset="0"/>
              </a:rPr>
              <a:t>WGS = whole genome sequencing</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A8625CB3-881C-48C2-855A-072512791CCA}" type="slidenum">
              <a:rPr lang="en-GB" altLang="en-US" sz="1800">
                <a:solidFill>
                  <a:srgbClr val="898989"/>
                </a:solidFill>
                <a:latin typeface="Calibri" pitchFamily="4" charset="0"/>
              </a:rPr>
              <a:pPr eaLnBrk="1" hangingPunct="1"/>
              <a:t>28</a:t>
            </a:fld>
            <a:endParaRPr lang="en-GB" altLang="en-US" sz="1800">
              <a:solidFill>
                <a:srgbClr val="898989"/>
              </a:solidFill>
              <a:latin typeface="Calibri" pitchFamily="4"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GB" altLang="en-US" sz="3600" smtClean="0">
                <a:latin typeface="Arial" charset="0"/>
                <a:cs typeface="Arial" charset="0"/>
              </a:rPr>
              <a:t>Does screening and isolation work?</a:t>
            </a:r>
          </a:p>
        </p:txBody>
      </p:sp>
      <p:graphicFrame>
        <p:nvGraphicFramePr>
          <p:cNvPr id="8" name="Table 7"/>
          <p:cNvGraphicFramePr>
            <a:graphicFrameLocks noGrp="1"/>
          </p:cNvGraphicFramePr>
          <p:nvPr/>
        </p:nvGraphicFramePr>
        <p:xfrm>
          <a:off x="381000" y="1319213"/>
          <a:ext cx="8424863" cy="4776787"/>
        </p:xfrm>
        <a:graphic>
          <a:graphicData uri="http://schemas.openxmlformats.org/drawingml/2006/table">
            <a:tbl>
              <a:tblPr/>
              <a:tblGrid>
                <a:gridCol w="2520950"/>
                <a:gridCol w="1381125"/>
                <a:gridCol w="1508125"/>
                <a:gridCol w="1506538"/>
                <a:gridCol w="1508125"/>
              </a:tblGrid>
              <a:tr h="320675">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Arial" charset="0"/>
                        <a:ea typeface="Verdana" pitchFamily="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All MDROs</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MRSA</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VRE</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ESBLs</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5950">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Baseline trend</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 </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rgbClr val="FF0000"/>
                          </a:solidFill>
                          <a:effectLst/>
                          <a:latin typeface="Arial" charset="0"/>
                          <a:ea typeface="Verdana" pitchFamily="4" charset="0"/>
                        </a:rPr>
                        <a:t>↑</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Hygiene intervention step-change</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Hygiene intervention trend change</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rgbClr val="00B050"/>
                          </a:solidFill>
                          <a:effectLst/>
                          <a:latin typeface="Arial" charset="0"/>
                          <a:ea typeface="Verdana" pitchFamily="4" charset="0"/>
                        </a:rPr>
                        <a:t>↓</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rgbClr val="00B050"/>
                          </a:solidFill>
                          <a:effectLst/>
                          <a:latin typeface="Arial" charset="0"/>
                          <a:ea typeface="Verdana" pitchFamily="4" charset="0"/>
                        </a:rPr>
                        <a:t>↓</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Screening step-change</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Screening trend change</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rgbClr val="FF0000"/>
                          </a:solidFill>
                          <a:effectLst/>
                          <a:latin typeface="Arial" charset="0"/>
                          <a:ea typeface="Verdana" pitchFamily="4" charset="0"/>
                        </a:rPr>
                        <a:t>↑</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Rapid vs. conventional step-change</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rgbClr val="FF0000"/>
                          </a:solidFill>
                          <a:effectLst/>
                          <a:latin typeface="Arial" charset="0"/>
                          <a:ea typeface="Verdana" pitchFamily="4" charset="0"/>
                        </a:rPr>
                        <a:t>↑</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rgbClr val="FF0000"/>
                          </a:solidFill>
                          <a:effectLst/>
                          <a:latin typeface="Arial" charset="0"/>
                          <a:ea typeface="Verdana" pitchFamily="4" charset="0"/>
                        </a:rPr>
                        <a:t>↑</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Rapid vs. conventional trend-change</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charset="0"/>
                          <a:ea typeface="Verdana" pitchFamily="4" charset="0"/>
                        </a:rPr>
                        <a:t>–</a:t>
                      </a:r>
                      <a:endParaRPr kumimoji="0" lang="en-GB" altLang="en-US" sz="2800" b="0" i="0" u="none" strike="noStrike" cap="none" normalizeH="0" baseline="0" smtClean="0">
                        <a:ln>
                          <a:noFill/>
                        </a:ln>
                        <a:solidFill>
                          <a:schemeClr val="tx1"/>
                        </a:solidFill>
                        <a:effectLst/>
                        <a:latin typeface="Arial" charset="0"/>
                        <a:ea typeface="Verdana" pitchFamily="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2283" name="Rectangle 8"/>
          <p:cNvSpPr>
            <a:spLocks noChangeArrowheads="1"/>
          </p:cNvSpPr>
          <p:nvPr/>
        </p:nvSpPr>
        <p:spPr bwMode="auto">
          <a:xfrm>
            <a:off x="71438" y="6448425"/>
            <a:ext cx="4775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800">
                <a:cs typeface="Arial" charset="0"/>
                <a:hlinkClick r:id="rId2"/>
              </a:rPr>
              <a:t>Derde </a:t>
            </a:r>
            <a:r>
              <a:rPr lang="en-GB" altLang="en-US" sz="1800" i="1">
                <a:cs typeface="Arial" charset="0"/>
                <a:hlinkClick r:id="rId2"/>
              </a:rPr>
              <a:t>et al. </a:t>
            </a:r>
            <a:r>
              <a:rPr lang="fr-FR" altLang="en-US" sz="1800" i="1">
                <a:cs typeface="Arial" charset="0"/>
                <a:hlinkClick r:id="rId2"/>
              </a:rPr>
              <a:t>Lancet Infect Dis </a:t>
            </a:r>
            <a:r>
              <a:rPr lang="fr-FR" altLang="en-US" sz="1800">
                <a:cs typeface="Arial" charset="0"/>
                <a:hlinkClick r:id="rId2"/>
              </a:rPr>
              <a:t>2014;14:31-39</a:t>
            </a:r>
            <a:r>
              <a:rPr lang="fr-FR" altLang="en-US" sz="1800">
                <a:cs typeface="Arial" charset="0"/>
              </a:rPr>
              <a:t>.</a:t>
            </a:r>
            <a:endParaRPr lang="en-GB" altLang="en-US" sz="1800">
              <a:cs typeface="Arial" charset="0"/>
            </a:endParaRP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D31F5061-D84C-40ED-B832-DBE7FFEBD98A}" type="slidenum">
              <a:rPr lang="en-GB" altLang="en-US" sz="1800">
                <a:solidFill>
                  <a:srgbClr val="898989"/>
                </a:solidFill>
                <a:latin typeface="Calibri" pitchFamily="4" charset="0"/>
              </a:rPr>
              <a:pPr eaLnBrk="1" hangingPunct="1"/>
              <a:t>29</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6"/>
          <p:cNvSpPr txBox="1">
            <a:spLocks noChangeArrowheads="1"/>
          </p:cNvSpPr>
          <p:nvPr/>
        </p:nvSpPr>
        <p:spPr bwMode="auto">
          <a:xfrm>
            <a:off x="1111250" y="998538"/>
            <a:ext cx="8358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ja-JP" altLang="en-GB" sz="2000" i="1">
                <a:cs typeface="Arial" charset="0"/>
              </a:rPr>
              <a:t>“</a:t>
            </a:r>
            <a:r>
              <a:rPr lang="en-GB" altLang="ja-JP" sz="2000" i="1">
                <a:cs typeface="Arial" charset="0"/>
              </a:rPr>
              <a:t>CPE are nightmare bacteria.</a:t>
            </a:r>
            <a:r>
              <a:rPr lang="ja-JP" altLang="en-GB" sz="2000" i="1">
                <a:cs typeface="Arial" charset="0"/>
              </a:rPr>
              <a:t>”</a:t>
            </a:r>
            <a:endParaRPr lang="en-GB" altLang="en-US" sz="2000" i="1">
              <a:cs typeface="Arial" charset="0"/>
            </a:endParaRPr>
          </a:p>
        </p:txBody>
      </p:sp>
      <p:sp>
        <p:nvSpPr>
          <p:cNvPr id="18435" name="Rectangle 7"/>
          <p:cNvSpPr>
            <a:spLocks noChangeArrowheads="1"/>
          </p:cNvSpPr>
          <p:nvPr/>
        </p:nvSpPr>
        <p:spPr bwMode="auto">
          <a:xfrm>
            <a:off x="1233488" y="1341438"/>
            <a:ext cx="29352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600" i="1">
                <a:cs typeface="Arial" charset="0"/>
              </a:rPr>
              <a:t>Dr Tom Frieden, CDC Director</a:t>
            </a:r>
          </a:p>
        </p:txBody>
      </p:sp>
      <p:sp>
        <p:nvSpPr>
          <p:cNvPr id="18436" name="Rectangle 8"/>
          <p:cNvSpPr>
            <a:spLocks noChangeArrowheads="1"/>
          </p:cNvSpPr>
          <p:nvPr/>
        </p:nvSpPr>
        <p:spPr bwMode="auto">
          <a:xfrm>
            <a:off x="1182688" y="1989138"/>
            <a:ext cx="713898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ja-JP" altLang="en-GB" sz="2000" i="1">
                <a:cs typeface="Arial" charset="0"/>
              </a:rPr>
              <a:t>“</a:t>
            </a:r>
            <a:r>
              <a:rPr lang="en-GB" altLang="ja-JP" sz="2000" i="1">
                <a:cs typeface="Arial" charset="0"/>
              </a:rPr>
              <a:t>If we don't take action, then we may all be back in an almost 19th Century environment where infections kill us as a result of routine operations.</a:t>
            </a:r>
            <a:r>
              <a:rPr lang="ja-JP" altLang="en-GB" sz="2000" i="1">
                <a:cs typeface="Arial" charset="0"/>
              </a:rPr>
              <a:t>”</a:t>
            </a:r>
            <a:endParaRPr lang="en-GB" altLang="ja-JP" sz="2000" i="1">
              <a:cs typeface="Arial" charset="0"/>
            </a:endParaRPr>
          </a:p>
          <a:p>
            <a:pPr eaLnBrk="1" hangingPunct="1"/>
            <a:r>
              <a:rPr lang="en-GB" altLang="en-US" sz="1600" i="1">
                <a:cs typeface="Arial" charset="0"/>
              </a:rPr>
              <a:t>Dame Sally Davies, Chief Medical Officer</a:t>
            </a:r>
          </a:p>
        </p:txBody>
      </p:sp>
      <p:sp>
        <p:nvSpPr>
          <p:cNvPr id="18437" name="Rectangle 10"/>
          <p:cNvSpPr>
            <a:spLocks noChangeArrowheads="1"/>
          </p:cNvSpPr>
          <p:nvPr/>
        </p:nvSpPr>
        <p:spPr bwMode="auto">
          <a:xfrm>
            <a:off x="1220788" y="3357563"/>
            <a:ext cx="76390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ja-JP" altLang="en-GB" sz="2000" i="1">
                <a:cs typeface="Arial" charset="0"/>
              </a:rPr>
              <a:t>“</a:t>
            </a:r>
            <a:r>
              <a:rPr lang="en-GB" altLang="ja-JP" sz="2000" i="1">
                <a:cs typeface="Arial" charset="0"/>
              </a:rPr>
              <a:t>If we fail to act, we are looking at an almost unthinkable scenario where antibiotics no longer work and we are cast back into the dark ages of medicine where treatable infections and injuries will kill once again.</a:t>
            </a:r>
            <a:r>
              <a:rPr lang="ja-JP" altLang="en-GB" sz="2000" i="1">
                <a:cs typeface="Arial" charset="0"/>
              </a:rPr>
              <a:t>”</a:t>
            </a:r>
            <a:endParaRPr lang="en-GB" altLang="ja-JP" sz="1600" i="1">
              <a:cs typeface="Arial" charset="0"/>
            </a:endParaRPr>
          </a:p>
          <a:p>
            <a:pPr eaLnBrk="1" hangingPunct="1"/>
            <a:r>
              <a:rPr lang="en-GB" altLang="en-US" sz="1600" i="1">
                <a:cs typeface="Arial" charset="0"/>
              </a:rPr>
              <a:t>David Cameron, Prime Minister, UK</a:t>
            </a:r>
          </a:p>
        </p:txBody>
      </p:sp>
      <p:sp>
        <p:nvSpPr>
          <p:cNvPr id="18438" name="AutoShape 2" descr="data:image/jpeg;base64,/9j/4AAQSkZJRgABAQAAAQABAAD/2wCEAAkGBxQSEhQUEhQUFBQVFBQVFBQVFBQUFxQUFBUWGBUUFBQYHCggGBolHBQUITEhJSksLi4uFx8zODMsNygtLisBCgoKDg0OGBAQGiwkHCQsLCwsLSwsLCwsLCwsLC0sLCwsLCwsLCwsLC0sLCwsLCwsLCwsLC0sLCwsLCwsLCwsLP/AABEIAPsAyQMBIgACEQEDEQH/xAAbAAABBQEBAAAAAAAAAAAAAAACAQMEBQYAB//EAEEQAAEDAQUGAwYCCAQHAAAAAAEAAhEDBAUSITEGQVFhcYEikfATMqGxwdFC4QcUQ1JicpLxIzOCshUXU3OiwtL/xAAaAQEAAwEBAQAAAAAAAAAAAAAAAQMEAgUG/8QAKREAAgMAAQMCBQUBAAAAAAAAAAECAxEhBBIxIkETUWFxgQUjMjOxUv/aAAwDAQACEQMRAD8A8rARALgEQCHRwCMBcEQCEHBqINSgIgEAgCIBEAiDUAgCMBIAmq1sY3UyeAElASIShqrKl6ndT/qcB8Ez/wAWq7mN+J+RUaicZeBqLAs+NoH/ALjfMp6ltH+9T8nfSFJBdhiMNUaxXnSqaOg/uugH81ODUAAaiR4V2FAK0Iw1I0J1oQA4UmFPAJcKAYwog1OYUQagGw1LgTmFLhUgxgCIBKETQoBwCMBcAjAQHAIwEgCIBAKAmrRa20/eOZ0AzJ6Bda7QKbZOu4cSqOn4nFxknUu+gChvCUtJtotb3aeEcNCep+yY9rAOYa46wDPmc0yXSTqSd39tEL2AES4btMo6iMwuPPk78B0rTB8cuHAyJUgUWOBLHsGvhLsBHAQ6J803Z2ySWz1aJ7ynH1mAxUh/Mk4+xGL4qAR6bcbcgQd5B17KPaLO4ZnNvEZhSqNpax4cwkic5bBjeMQR2qsPeYZa7VpEdeh6JuMZpVKddl6vonIy3ewnLtwUaqwatmOeoTJCsTOGjfXdeVOsPCYO9pyI+6m4V5tTeWkEGCDIPRbG4L7NY4HgBwGRH4u25SQXICcaF2FGAgFCWEoCIBABhSgI4SwgBhLCIBdCAxQanAFwCIBCTgEYC4BEAhAoCJxAEnQLgFGvSrhbrEqG8JRU2rFUdnv05DcOqQvgQBMcdJ39UY8Oe8896Yq1nzDYG7LTsq/JZ4OyfEAtPKMyeSm0W+z94tnhAB770FlokZ4vEdcIzA67lcXRs2+q6YIHE6lVzsS8s7jW34KSrVc/Juh3NgDvA+ak2HZytUIhpHZesXPshRY0Etk7ytBQu9jPdACyy6r/AJNMel+Z5ENjHQCWkE/FQbZso9okA+tF7XVYI0VZbqAO5VrqZFj6aJ4VaruqMmQeqguC9gvGxNIzErE3xcQzLMlrq6lPyZrOna8GTIR0qhaQQSDxBgpy0WctOYTC1p6ZGsPR7qt4qsadHQJHNWLQvOLovV9Fwg+A6jXuF6JYaoe0OBkEKSB4BFCUBGAgGwEoancK7AgG8KXCnMK6EBhmpwBAE4FBIoCcAQBOBAKAqK9q01M9Gj48FfhUt6WQB0jfmokSiuNTXn36p6lZZI1M+SH2MdTl91dWGzyW8vXkqZyxFsVppdlrgDxiwg9spXodgsDaYAjPoFTbJwKUD1zWjavKsk3I9WqCUR4NSFO02InMUYWFfWUGuJVlaGqBXyXLOiit7Fmre3Vay1MkLNXkyFbBlFiMrbbMCNFnrTZ4n160WrqBUd45SOY8s1vpk9w8+2KwqIW32JrzSc2Zwu04A6R8fJYhxWz2BpZVDnqB+S1mU1gCMJQ1LCkCtCOELU4EAOFdhRwuhAYEBEAlCIBQDmhONSAIwEATQmbdTlqkNQW0f4bukqH4JXkqGUBOU5zmrahR0gan0E1YwIEchPfP6+StKY7cPr66LHORpgjV7J1PD3haqmVl9maDmtlwjPILU0wvOm/UepV/Ek0HJ6o4RuTDGwgrPUpnTQzaX5qrtz1OtDlXWvMwoZ1hAqPyWfvR2q0lSz5KgvSnquoPkqsXBmnNVFe7dVo6iz97jet1T5PPtXBSOC9A2FZFCcsydNdd6wTwvRNiXE2YciR5LcjGzQAJcK4I2qSAMKUBOQuAQAgIoRQlhAefBOBAEYUAIJwIGpxoQBBaS57G0sYx7A4Vw/E4x4QJAyOoylZ1oXoGz1IOwaQ2k0Dq4Z/VZOsk1FJfM3dBBSm2/ZGFqXY6g4sIyDjE+Q+a0eylma57nOE4Rlw6qy2ss7TZ3PEB1J4k8WyAPgR5Kv2SPv8AYrHKbcNNCrUbMNI33uSlfrTR91W1GuJyyHFV9ufSpf5tWCd3HsM1RGOmjuw0Tb2pDV4CcqWpjhLXAjiF5bbrzsmKWVHTOkkjyKm3VeWRwZic4kR23KxwaRyrdZt679w4qKXDHHAKLd1oc8jJQLfb/Z1jMxCrzS3uzks7XaABmQOqy1522nPvDsqi/L/xyAclS2am15l9TCFprq41mS27XiLp72nQ6qrtNIGQVY1bEwM/w6k9wVWtcdCrY/Qol9TP2hsGOq3GwbyKbqZ3eMcp1WUZSDq0HiStZsgIr1B/BPxatSnykZ+z0tmrDUQajARQrygbwpQEaWEAICWEULoQHngCMBIAjaoATQjASBG1AG0LYXPVLbIDvlzRxyJ+6yAW12cYKlma3gXZ8DiJz7FqydZ/X+Td+n/2P7Ddvu59Ky1cRLnPaXOGsHIgJvZWlFMk7z8lorfVmk6dZz+Sr7ucDkvNb4w9Bx9ek20WdxbDYnjMfQqlGy9LMv8AHUI8TnS6TyadBw4LU0Am7dTyUJtcnTgmeW27Y/DVDjULg0BrQW6NboNVYXPdMVcjAJEAZZdN61j7BjUyx3U2nnqV3K2UlycQojF8IfuyyBscfWazP6RKQa0ubv3rW0jms1twAaTlEDuyPB5JZ7G+tVDRpOav7XsfJDvaANEnCGAnPMy6QT3UOwAB2sHiFqbLYXVMi7Jap3Sj44MUKoy8rTJ2y7m0o9m908Nx6hCabtXNjyW/bclGmJPidxOfwWYv4ifDkuY29x1OntWmVqy2oXAZRqtnsZTDsdTfDW/Ek/ILOtAOR4ZrQ7DZe0bwDD8XLVW9kjJNZBmpAXQnA1LhWsyjUIgEeFKAgBAS4UcLkB5uEYQBG1QBwJxqbCcagDC0WydvwONNxgPOR4O9fJZ5oTrFxZBTi4ssqsdclJHotupuLHHUEeRCqLBUh3VVtn2hqtGEw4aGdT3Uyx1JwkLybaZVrk9aF0LH6TWWV0o7a4AKFYqmSG8rSA0kmFVvBoRFdaiDkpNG0F2+SqWyMdXMtyZPvHfyHFWjKjaYhxDeE5SVwy1FhQfms5tm0lrgFpbE9pBWd2gILSeCsjxhXJ6meXOdhd3W62dqS0ZrC3i4S4jjlzVxs7ehYQ0nLctNkdiY6pJSNneDslh73fJK0l43iMJWMtNfESVxVHDrqJIGiNVrdkLPDHvj3iAOjR9z8FV3fs5WcG4gGNOZJMmDwaPrC2dmoNYxrG6NAA/Nb6oPdZ51s124hxiOEgCMBaTOdhXYUYXIAQ1dhRwuQHmICNoQhONUAJqdaEDQnGoBxoTjQganWoA2hW90OyjgfXzVO+oGtLnZAAknkFH2Mvh1arWDsgMJaOAzB6/hWbq1tbNPSSy1G/oPhVNdptFZwcSKNOMQGr3HPDO4Rr1U4mIKgXnW9ixxG8l3XIfZeQvJ7HhFzZ67QAGgADQDKAgtYa8eMArM3LbKz2Go+m5rJyIzJHHDrCtRbqZ1cR2IXfbhKm2hbVbfYtODSNPssdf991yyCyA4TIzyPFai2Npv/FHZVd8V7O1kF0kCIhWQ4fgrsTafJ5+0ZydVMs5Q2q0M3fJNWKqXVA0A9SIWxrVp5+4y7FYupmdRkVDu+njqsadHPaD0LgCprmYKVQneQBzMZ/NBstSxWmnydi/pBP0C4rWs6tfB6IWrgnSgIXonnhNKMJtqcCAVEEiIIDoXQjAXYUB5eE41NBOtUAcanAm2pxqANoTrUDUxeVtFFmLVxyaOJ+yArdpLf+yaeb/mG/XyUz9HV1mH1zq+abOg8RPPxMaFlS4uJJzJkk8yvQ7gqhjLC0DJzRJ3ElgJ7yZXE1sJfY7reWR+5oqFXE1N2qiKgAKO00/ZvxfgcfJ28fVPMG9eG1h7aekyyUxhDeCF1mbOem8HQrmglR7U4jVQpYXJ8EO32SiHeFoA4Tos1fLaIkhrZ55qVetqcJABJKz1azPf709NFph82yiy15mFfVAccgPJWV12ZoMlDRsRGcZKParQRIGStb7uEZPHLCvu2BzsDfdb896vNgrKCalSRLQGATmJzJI7Aeax1WoGiT/c8FWstL2uL2uc1x3tcWmOEjctNMMMt09PdQuheMWbaK1U/dr1OjnYx5PlXFm/SDaWxjbSeN8tLSe4MfBajMenwlCw1m/SOw/5lB4/kc13zhWdDbuxu1c9n81Nx/2ygNSEYKprNtLZH+7aKX+p2D/dCtqbw4S0gjiDI8whJIaihNMKcQHljU41NNTrVAHWpxoUG129lL3jnuaNfyVVaL5e73fAOWv9R+yaDQ2m1NptlxjgN55ALK2+1uquxO7DcBwTJMmSSTxJJK6Fy2Sct/stVFSyNnN1B88/AZAHVjoWAWl2Gt2CsaZ0qCR/Ozd3bP8ASF1Xjfa/fg4k2vUvY9Qa0PaQcwfQKqH4qTsDjI/C7jwB5qbYjgLWbjOA/wDp1HyT94WbG2CvFtrdc3GR7VdisipROslUEJ57RqqKi91E+KSNxUmveQw6qvtLo2D9qA+/VU1pAlN2i8QQfF8eKpbVewzgruMGxO1YPXha2hpA3SFlKrsTieKetFrxmAmjlkNTp91rrhnBgss3krb1/D1P0UNTL3ywDr9FBW/M4MG7yKUBRJCpAi5IuQgVO2e0PpmWPcw8WuLT5hMoggNDYdtLZS/a+0HCo0O+OR+Ks/8AmTaf+nQ8n/8A0sZC5AbKpVawS4wFVWq+HHKmMI/eOvYblX1apeZcST60G5IFGkiE79Sd5zSpEUqAEihASlahIpCKz1nNc1zTDmuDm9Wmdy6EA1QHrt1W9toosqN0cAebHDUdQZVvStMjC4eL4O5j7LzPYW9fZ1TRcYZVMs5VOHcDzHNejhgcPL4cOasuoj1ENfk4pvlRLPYGu0HIhUF43Y07y3hhJAPQaBXVWo5hh0ub+9vHXiOaCvTBEgyF5E6p1PJHqxsjYtiYG23U4EjG8jqPsqivZC0wST3W6vIsaOB81krR4nE5q2ttlU1hFpw0ToAm6AxEuO/TkElRpqGB7o1PE/YKTgwhbaq89TMds94RTXyfE3oVBCkXm6X9AoysZWgki4JVB0CQuSrkAhRBCiCEBLlwSwoJJCWVxQlQAiUp0QomlAcB6zRBNg+skY9aIA2ri1IEQUEnOHDIjMHeCMwV6tsre/6zQY8++PDUHB417HXuvKoVxshev6vaA1xinVhruAd+F307q2qWPCqyOo9YdTxD164KptdMszb3bu7cFbUnoLZSkeuf3V84RkskiqE3F6jF3nXD/qDAIUK77pNodhBw0x77hqf4Aean7U2NobJHjJwsgwS46CeGs9EdxbR0aY9i9opAEw/HjYc/xOOYPP5bskaYVyxs3d1tlfdGP5EvG7mUmgNAAWZthWuvt8zHr1ksZbXZlaZGOJnLW6XuPNNBKTMnmkaFSy0IJUsLlBIKElE8JGhAcEbQuaE8xiACPXZLjXVMk0oJJhSBcuBzUAE5JQUTgm9FICn1miDvWaax8R8kQPrJQB3EiBhNA+skoKAeQVhI9ea4FEVAPTdir5/WKAxGalOGP5xo7uIWmFVoaXOMNAJcToABJJPCPkvG9lb0/VrS0n3H+B/KfdPY/MrR/pHv7DTFmpnN4xVSD+Dc3uR5DmtSnsdM7hksGbfeYtRfUBhmJzaYzBDGmATzcRiPYblR2ykCRAgCDBESDoYO4pvZp8tcOAOXHkrC8LMAzLUkCYOW8DF0BXlzk/iPT6zp4KXTQxcYRrrvRzSKDzLTlTMzhO5s8DuTFtfk48iqu2vLXNIyIggji2IOW/KVZXo4FpcNHtDh/qGnYkjst9b2J851EUrHhRRkiYErm5Bc1cnIpXNCQBPNaoJELUBpcE+0JYQDdJvrunnCAlpjPt/b5FN2h6Aj13ZplK85pF0QTgUjly719FwSG0riEDSjBQDUQuA4ZJwoVIOKUFCUkqAOAowUyCjB9fVADXbISV3OqgPc4l5cGmdcgAPgAjcVGLsJ7g+S6QNLYbv9h7Nx915LXGJziR9Qp952ingMuBOoAzjgTByPZN2e1mqGCRhaDUIIa6S2APCeTiitNs8HuxBgcCQ4iQdNVj6hL4nB9H+nNrpcbXuY+0NkqUHTZ2N/jI7Ez85803aHzJ8klP8AZ/yn5lbIv0nz96/cY3adU0na+qbAUHA7QanHtOvwXUgnQoA2wgowEmDOUrjAJ4BAc05E88u3oqHVdmnqpgAcv7qISpQFpsxGFP8A1VnFRbIYKfhSyEAulBTOXril9fBQSFKQOSEpPXzQDhchcUDj9PkuPrzQBSllDH1Sj7IAksoPzSlAGmqoR/n8k3KAtbmr/wCG5odhcHTIEnDhOUDdiDfNSqwBIG5wxO65/wB+6r9nv853/bq/+LCR8QEb3kvInKdO5WeyPqPa6W79lJ/b/SLeLMJgcOybs3yanreNepTVj909vorofxPN6pL4mobqlIwJaqKiujOPUwnELQi9fBQDk3XOg4kfdOqPaNR0KAZruUdO1fuml0iGP2U5qZiCg0NU7iUMI//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endParaRPr lang="en-US" altLang="en-US" sz="1600">
              <a:cs typeface="Arial" charset="0"/>
            </a:endParaRPr>
          </a:p>
        </p:txBody>
      </p:sp>
      <p:pic>
        <p:nvPicPr>
          <p:cNvPr id="18439" name="Picture 4" descr="http://upload.wikimedia.org/wikipedia/commons/7/7a/Thomas_Frieden_official_CDC_portrai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850" y="908050"/>
            <a:ext cx="7874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AutoShape 6" descr="data:image/jpeg;base64,/9j/4AAQSkZJRgABAQAAAQABAAD/2wCEAAkGBxQQEhQUEhQVFBUXFBgXFhgXFxUUFRUXFxUXFxcVFhoYHCggGBolGxQUITEhJSkrLi4uFx8zODMsNygtLisBCgoKDg0OGhAQGSwkHyQsLCwsLCwsLCwsLCwsLCwsLCwsLCwvLCwsLCwsLCwsLCwsLCwsLCwsLCwsLCwsLCwsLP/AABEIAMgArgMBIgACEQEDEQH/xAAcAAACAwEBAQEAAAAAAAAAAAADBQIEBgABBwj/xAA5EAABAwIEAwYFAwIGAwAAAAABAAIRAyEEBRIxQVFhBiIycYGRE6Gx0fBSweEjQgcUFWJy8TNTkv/EABkBAAIDAQAAAAAAAAAAAAAAAAEDAAIEBf/EACURAAICAgIBBAMBAQAAAAAAAAABAhEDIRIxQQQiMlFxgdFhE//aAAwDAQACEQMRAD8A3YCkAvQFIBWKngCkAvQFIBQh4AvQFIBegKEIwvQFMNQsbXbSEuIHIcUG0uwpN9BA1DqVWt8TgFh897X7tY7gdhIHnH5dYHNc8qvk6jA5am/9JX/RvpD1iS+TPtzszoDeoB5iytU3BwlpDhzFwvzjQ7QVgY1FwJ2N/dfSOxlSsAHVKnw27xz9OKPJrsDxxfR9H0ryFWwebUapDWOJPOCAfIkRKvFqYnYlqgMLwhFheEIgBEKJCKQokKEBEKJCKQokKEBEKJCKQokKECAKQC4BTAUIcApAL0BTAUIRAUgFIBTcNInidunXqUG6ClZXxNbQO6Jd9PuVl85w76kyYnee88jpyHotVWp6RPE8Tv6Dh5peaHNszzO/U8Sssm29mqFRWj51iuzlWrZshk3g6WjkXOJufX0VRnY3DA/1sS1x4MZtI6j6rb5rhalQ3B0Dn3Wt67pQ/B8jbidm/nSfdRSaLNJmfr5dgsP4GFzt5BJM+biltXOBqbopAgbgmdvL6ppm9ZgkNE2u7lHBvVI6NINIdsT1mOXqrp32Cq6NtknbOrYNoscNu7ULT5XESthgu0JqDvM0nqQ75j7L5DXw+lvxJgwJjfxFavsxnn9r2h3CQYJ6HrHRB66JV9m6dmPEt+hRKGOY/jH58koe1lZs03aXRN/34OHlCU1a76B/qs1CbGnf32UWRoq8cWbWFEhJcqzAESx2tvFpPeH/ABT0QRI2T4yTESg4sEQoEIxCgQrFARCiQikKBChAoCmAvAEQBQhwCmAuAUwEAkqTNydgqeJx7Wuue9wAuR5Dh5leZ1jfgU+RKyjHl0hrSNR8RsSd+Kz5Z7pGjFDVs04xRMgeLiTcDp1KhWOgd+poHsT+6X4OabYsLXceP/EfuoYqo1ned36h8DRv0J5BJ5DeIXHYmkG3kjk4Ez6fdZ3M31Kje4A1sbTED2smVPKqlQ66x3MtYL+4+6BjaR8I+/04IN2FJIyP+nuJJeW7ENA4c3HlCp/ALiSRpYLyd9I4nqeC1OPLKQs0En5x0HCf3Sck1uPG8CAPLmpzLqJTxdMPpncAkCInaw9VcyXCgHVu2YItd0w13SCg4qiTbYcPzmneW4QUqQMHYH24fRRT0SUCdLEOpid2/NpFvUfREGM1iWOjmDdl9iORQcaNLXTNjct3bbxAcRfZIKz3N/qNNp3bdrgb3H9p3RsFGipMOoO8LpkFvhP2W1yaualIOMbkW+fzXznBZm2QDsRO8EdVsux2K1tf1M9PMeadiexWZe00BCgQjEKBC0mMCQoEIxCGQoQM0KYC8aFMBAJ6AvK9YU2l52byuSZgAepRAEtz1xim0bF4J8x4R7mfRVk6RaKt0ZrNadTE1iCe40kE+uw5nr1R8MGsOoGSBA4x5H7IuZhtGKYPdaNT+vVx49AlNGs6obSG8tp9eAWKT2bY9FyowvdLnG58yeQEbBMcpwLKUuIBcbz09Urr474dqY1ONp39AOiv5XTcWS83J7zuJ8hw4+SEQuxk6oXEgeo+5S3NHsZMCT+XJRMXmLGdyk0OPKYA+5WezNz6phw6xsLfVRskYWUsQDXqEnZvAbAcJPLdRw9PVIptkc+d90RuGdUIpiWtHiJ4zutJgMI2kLXdaBy81Tsf8Shh8ksNfqdr72+ko1elLmMbAb9d4TQ98yfC3gOJ5fRCaWt1PO4sOhNkaKbM32gZvp5htupusUzEOpOdcgyLjYieIW6zASCTuSCspmWBF4tv80Yy8DHj0WMFi2EjUzfiI32TzA5j/lnNczwzw2jyWMJLQDsQb+n4E1w2Ka+nEcbjkenQpiddCZR+z7HhcQ2qxr2mQ4SFIhIOwzj8Eg7TI34+a0TgtkXas58406AuCgQikKBCsVCAIgCi1TCBCQCXZw7SWPJ8M6Bze6BqPQD6pm0LKdp62urpaT3AJ8z4W+c3S8rqIzErkKsZiG1Kx/QDfjqO3yQn17d0W6C/kF2CwehsOO13H8/LJfjMaA7U10fpA8R6Dz5rE9m1IaZZi4PgBPCbQPP7Jl/mCR3yAP0tF/4WExWKql3iPLpPEDyWi7O4R7m3v+SULoYsd7GuIqCDoAA5ffmkxoVHmBIE8Cn7cri7jPGEdmIp0+EKdl41HrYuwOXOaLknje6uuGhv1KM3MmEnh5oeIeCOajVBu+yLsR3YFv36KrWdMN2G580Z7RKoYrENZJJFgqllFIhiQCd9glGPwuoEBDxOeNBht1ewdXWJNkaC3RhsxaaZvsP+vaFTwmME9yfzgei1favChzCYuOPArCZY6HxsZsfutEFaMuV00fXP8Os7DnfCcYkQBNpX0FwXxTKwWuDx3XAj3B4r7RhqutjXfqaD7hOxPVGTPGnZxCGUUqBThARqIFBqm1AhNqw+YO/rPFw1pLnO5kkwB81uQsHmWIYKjg+NIMm9i7iSBvFknM9DsK2KcZhy8tDnxxDevMx+6r1sn+G25k7AAmT6cEbMM2mRQEzbUJAJ8+SQYrHV2DSxxc7+9w4dAsxthCUukPssyiCC+C7cNHAcvLb5reZZhhSYLXWW7HUGhgNR7QTc6nAH5lafHZhSHhc1zuDWuBJjgIVV9jJRktUw9WpM7ARueA5pFmNTDkE6y/qwFwHqBCUZpjMTiNbKVLwyCSJYHATpv4is1WyPHVXAPZFty+524TAAg+6coWKcuPhmgbTa8nQ877OBbJ9U0yym55Idz9Eqp9nHMjS5okCWuBInjBWgyfJdDtevvBpBDSSAeckT6KjghznSuy5jsrIZqna4XzPOsbLyAdVpIHAbX5BbbAnMcR8QCqxlNrnNDnNDib8AFmaWFdRxL219NUEXbAaHcZA90tJWtGh4uMXc02vCv+UZqjihT1OcR3RMAtaByGogknyCuYXtDWe1xaBA4GHQD5ALRty/BVJ1tYXdRf3XNwGGZOktA42F/utFwoxVkctvQlweajEtc1zWAjcXv1F0hx2QEtdVptLYIkz3Jna+xhafFYJmsmi2LQSbSOghUswrPpUXtDoadxNidhuFVS3obxTS5/v8f0nklWGsLiCfC+OmzvYhfXsmbFCmP9vykr4NltZzKwkktI24X3X3bIHThqRBnufuU7GqZj9U4vcVSvRcchlFchlOMYRqI1DaiNUIEasPnfZ5heSZdJNuEzPD2W3CDj6I0z+WS8kbQzHKmfLs3pfAYAP/ACO8IF9IH9yx2EoVGuhriZN+MydvNbXOcOX1i8ngR/HzVDC4cAh3AGB6rJa6OnCUo04un/g3wfZilVY0lz2OIvEEexCa5b2TZScKgrPc5s6RpaBcRcC590xwDA6m3yVo0yzZKpJ3Rpl6zPKPFzdHUgafiG5kuBFz5E2+apZhjH/2t9TEqx8RxNt+aMGEi5KaptmXil2JMPQr1Tc6Z4pwQKFMiSevFx4AKdOq1u6A3EjEVWtbdrLnlKham/wMMrw/w6bW8Yv5m5WX7X5ff4gsWrYsfpI1c0g7T4luk8vqrNKgY2+RkcKW1I1NlNaWBpNHdZH1STBVWh5ZPVp5tOwTZhcNzZKdj+IOvhmjn77+qynaemXPY0bTEDn++61FWpBE3SfE09eIww/VXb7SJVsfZTKtbFOEwcwCO80x819i7MCMLTB3AIP/ANE/usfUy4Ox7+DXv/eJ+i+hU6QY0NaIAsteNbZzc0rSR4VAqbkMppmJtRGobVMKECtUnt1NI6KDVMIMK7MXnOXeK20+s7JFiMLAA5brfY6lqbfn9Fl8XSjYyDaOO6xZVTOlglyQ0yhs0WpjTCq5UP6YVp5hLZa9hWtAVXGXUXVkqzXM9AKnLReMG2L80xGmQD0V7IAcIxz6lgbzySrJKLsRVDiJa0zfmtqGSNLgCDz2Uj9jMs0vaZDGdrTUfDKdQN21EAA+QmYWf7QZq50gn+StpmuRNc3TTaGzuYWTxvZ74U7nqrBjKPgSYRxME2IT3DY+0HdLxQARSxrhDdx7KrZey5iKsiyNkuEbVq0NXCs37/UBBxGF0NBPKU07J4d7qlJzBIbWBeeDW6HA+u0K2FXKhHqJVGzZty1oq/EgbEe5BlW3KZUCt5x27IOQypuQyiAm1TCE1EBUIFaVNpQgURglQhVzUw385L57j+1bKdRpIZGvQ8B39QERLtMeGTzWy7Q4gwR5/JfJc979VxmZuBygcFlnTezbitLR9bovA223RahlYb/DguFN4JLgXyJJMEAc1s/iJEh67I1mwDHJZvOMsLnSTaJ+f57rTuuoYqkC30S6GxlRmB2pw2AIp1HgOIEBovJ4Qr7O1peC6lRe4RMm1k5/0ejUZD6bHTe4BMoVHJ6dMw3uiIi8Qeico67K3FvoT187xRkfCA7oO/A+m9kjzCviq7SXFtNvHoJgklbPHYQ/+4juxAIEDntukVfI6LhD3VKn+1znEe0x8lGq7GwuvC/R84zttVsClU1kuglpBAje60PZjAOayXuL3nnwTXE5ZTZ4GAfnJEpM0AKspapBpfdks/qwA0coWk7BUS3DuP6qhj0ACxOPqa3xyHzX0/KsL8GjTZyaJ8zc/Mpnpl7rMnrHUEi0ShlSJUCVtOaRJQypFQKhD1pRAUFpRAUSBQUWiboAKJSfBQYUJ87ZqafOPuvn+NycmpJEaiWjgACLfVfSXM1WP6/sgZvlfxXNDRFt+X8lZXG9mqM+OhH2HwXwxVp8Q+fdo+ydYhkJhhMAKIEbzc8So4mjuPVKkhsZWVAV6L2VfVpMFFDpuEqh1l2gVJ7FCi4HorLCITELYvq0uYlBqUdOw3TZwEJdi6kcUWqLR2JMTgy53qqOatDAE2r14WWzXFGo8tF+HrKWPSo8yDCmviWNi2rU7o1t/sF9RcUm7M5MMLTveo67z9GjoE3JW7FDjE5nqMvOWukeEqBK9JUCU0zkXFQJXpKgSiA9BUwUEFTBUIGBUwUEFEptJMBAJI0tVlPC0y0kcVboYfTc3P0XhdBSZJWNi3RzxIhVn3E8ldeFTqd09D+QlzXkbjfgXYzDyPok1au6mbrRVB7JbjsNqF/RZmjTFlGlmgCtMzcRY3WdxmHLTZKq9c8ULGpI2lXNhxKT4nORO6y767v1FVahPFHsYqQ5zLNzUOll0TKMOA5l9T3VGieUmDHokQdwTTLKrm1KOkifiNInbfirwpMXkbaPqpKgSqFHMDtUAB6GQfdWg8HZb00zkNNEiVAlcSoEqwDiVAlcSokqAOBUgUIFW8JhHVNrDn9uaATqFMvMBNqVEMEe5UqNEMED34lePKpKRZI9LlSrugo9R1uoVKpUBKW2MSGNN0hBr09QI9uhXmFqRZGeFOydMSufFjuoVHSrmZ0v7h6/dKKlSLH3WWa4ujbB81ZWx2HB391msxwq0tat6hIsyeJS2OihNTw97oGLbCsGtdVcXURDRXpG6u0JJtu0T7Jewq3l9WKjepv5RH7q8ewZPizX4PFfHpgOu5vWD/2vWZg6mbXHA3SfCuNJ/r8kxxF+8Lg7haLMDQ7wub6hcK8yuHbFZKk6DbYq/RqkXCusjKPGh+SokqlQxRVplQHomKaFODGeAy2Yc+w4DifPkm2wgbLlyDZEiJQKz+X8fyuXKrLop1XkX3+iq1zBBGxuPJcuS2XRaonYq+DIXLlZFWDqNWUzSn8N2ngbtP1avVyXlXtHYG1IVvq2PFJMyrTuuXLKdFCv4sFVq772XLkSA2qvlGL+JiqjeDGgeu5XLkzGuxOd1SNm9mpod6H0RsHU4Ferk0yHFmkwdj8kekVy5EBZYVZZVXi5EB//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endParaRPr lang="en-US" altLang="en-US" sz="1600">
              <a:cs typeface="Arial" charset="0"/>
            </a:endParaRPr>
          </a:p>
        </p:txBody>
      </p:sp>
      <p:pic>
        <p:nvPicPr>
          <p:cNvPr id="18441" name="Picture 9" descr="sally_davies.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3850" y="2133600"/>
            <a:ext cx="78263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8" descr="http://upload.wikimedia.org/wikipedia/commons/2/21/David_Cameron_official.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850" y="3656013"/>
            <a:ext cx="782638"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Rectangle 10"/>
          <p:cNvSpPr>
            <a:spLocks noChangeArrowheads="1"/>
          </p:cNvSpPr>
          <p:nvPr/>
        </p:nvSpPr>
        <p:spPr bwMode="auto">
          <a:xfrm>
            <a:off x="1220788" y="5157788"/>
            <a:ext cx="79232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ja-JP" altLang="en-GB" sz="2000" i="1">
                <a:cs typeface="Arial" charset="0"/>
              </a:rPr>
              <a:t>“</a:t>
            </a:r>
            <a:r>
              <a:rPr lang="en-GB" altLang="ja-JP" sz="2000" i="1">
                <a:cs typeface="Arial" charset="0"/>
              </a:rPr>
              <a:t>The rise of antibiotic-resistant bacteria, however, represents a serious threat to public health and the economy.</a:t>
            </a:r>
            <a:r>
              <a:rPr lang="ja-JP" altLang="en-GB" sz="2000" i="1">
                <a:cs typeface="Arial" charset="0"/>
              </a:rPr>
              <a:t>”</a:t>
            </a:r>
            <a:endParaRPr lang="en-GB" altLang="ja-JP" sz="1600" i="1">
              <a:cs typeface="Arial" charset="0"/>
            </a:endParaRPr>
          </a:p>
          <a:p>
            <a:pPr eaLnBrk="1" hangingPunct="1"/>
            <a:r>
              <a:rPr lang="en-GB" altLang="en-US" sz="1600" i="1">
                <a:cs typeface="Arial" charset="0"/>
              </a:rPr>
              <a:t>Barack Obama, President USA</a:t>
            </a:r>
          </a:p>
        </p:txBody>
      </p:sp>
      <p:pic>
        <p:nvPicPr>
          <p:cNvPr id="18444" name="Picture 13" descr="MTE4MDAzNDEwNzg5ODI4MTEw.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3850" y="5335588"/>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Title 1"/>
          <p:cNvSpPr>
            <a:spLocks noGrp="1"/>
          </p:cNvSpPr>
          <p:nvPr>
            <p:ph type="title"/>
          </p:nvPr>
        </p:nvSpPr>
        <p:spPr>
          <a:xfrm>
            <a:off x="457200" y="-26988"/>
            <a:ext cx="8229600" cy="1143001"/>
          </a:xfrm>
        </p:spPr>
        <p:txBody>
          <a:bodyPr/>
          <a:lstStyle/>
          <a:p>
            <a:pPr eaLnBrk="1" hangingPunct="1"/>
            <a:r>
              <a:rPr lang="en-GB" altLang="en-US" sz="3600" smtClean="0">
                <a:latin typeface="Arial" charset="0"/>
                <a:cs typeface="Arial" charset="0"/>
              </a:rPr>
              <a:t>What’s the problem?</a:t>
            </a:r>
          </a:p>
        </p:txBody>
      </p:sp>
      <p:sp>
        <p:nvSpPr>
          <p:cNvPr id="14" name="Slide Number Placeholder 13"/>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6B5D0D78-4B40-490E-995A-9607CFFF55C6}" type="slidenum">
              <a:rPr lang="en-GB" altLang="en-US" sz="1800">
                <a:solidFill>
                  <a:srgbClr val="898989"/>
                </a:solidFill>
                <a:latin typeface="Calibri" pitchFamily="4" charset="0"/>
              </a:rPr>
              <a:pPr eaLnBrk="1" hangingPunct="1"/>
              <a:t>3</a:t>
            </a:fld>
            <a:endParaRPr lang="en-GB" altLang="en-US" sz="1800">
              <a:solidFill>
                <a:srgbClr val="898989"/>
              </a:solidFill>
              <a:latin typeface="Calibri" pitchFamily="4"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260648"/>
          <a:ext cx="8604448"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251" name="Rectangle 4"/>
          <p:cNvSpPr>
            <a:spLocks noChangeArrowheads="1"/>
          </p:cNvSpPr>
          <p:nvPr/>
        </p:nvSpPr>
        <p:spPr bwMode="auto">
          <a:xfrm>
            <a:off x="0" y="6443663"/>
            <a:ext cx="7667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600">
                <a:cs typeface="Arial" charset="0"/>
              </a:rPr>
              <a:t>Otter </a:t>
            </a:r>
            <a:r>
              <a:rPr lang="en-GB" altLang="en-US" sz="1600" i="1">
                <a:cs typeface="Arial" charset="0"/>
              </a:rPr>
              <a:t>et al. Clin Microbiol Infect </a:t>
            </a:r>
            <a:r>
              <a:rPr lang="en-GB" altLang="en-US" sz="1600">
                <a:cs typeface="Arial" charset="0"/>
              </a:rPr>
              <a:t>2015 in press.</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1391C51D-BCD5-4481-9DAE-0D296420A6D6}" type="slidenum">
              <a:rPr lang="en-GB" altLang="en-US" sz="1800">
                <a:solidFill>
                  <a:srgbClr val="898989"/>
                </a:solidFill>
                <a:latin typeface="Calibri" pitchFamily="4" charset="0"/>
              </a:rPr>
              <a:pPr eaLnBrk="1" hangingPunct="1"/>
              <a:t>30</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ww.who.int/entity/gpsc/5may/5Moments_Image.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5600" y="1557338"/>
            <a:ext cx="4572000" cy="33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5"/>
          <p:cNvSpPr txBox="1">
            <a:spLocks noChangeArrowheads="1"/>
          </p:cNvSpPr>
          <p:nvPr/>
        </p:nvSpPr>
        <p:spPr bwMode="auto">
          <a:xfrm>
            <a:off x="5003800" y="1828800"/>
            <a:ext cx="360045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GB" altLang="en-US" sz="11500">
                <a:cs typeface="Arial" charset="0"/>
              </a:rPr>
              <a:t>40%</a:t>
            </a:r>
          </a:p>
          <a:p>
            <a:pPr algn="ctr" eaLnBrk="1" hangingPunct="1"/>
            <a:r>
              <a:rPr lang="en-GB" altLang="en-US" sz="1800">
                <a:cs typeface="Arial" charset="0"/>
              </a:rPr>
              <a:t>Median hand hygiene compliance from 95 studies.</a:t>
            </a:r>
          </a:p>
        </p:txBody>
      </p:sp>
      <p:sp>
        <p:nvSpPr>
          <p:cNvPr id="55300" name="Rectangle 6"/>
          <p:cNvSpPr>
            <a:spLocks noChangeArrowheads="1"/>
          </p:cNvSpPr>
          <p:nvPr/>
        </p:nvSpPr>
        <p:spPr bwMode="auto">
          <a:xfrm>
            <a:off x="142875" y="6443663"/>
            <a:ext cx="6661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800">
                <a:cs typeface="Arial" charset="0"/>
              </a:rPr>
              <a:t>Erasmus </a:t>
            </a:r>
            <a:r>
              <a:rPr lang="en-GB" altLang="en-US" sz="1800" i="1">
                <a:cs typeface="Arial" charset="0"/>
              </a:rPr>
              <a:t>et al. Infect Control Hosp Epidemiol</a:t>
            </a:r>
            <a:r>
              <a:rPr lang="en-GB" altLang="en-US" sz="1800">
                <a:cs typeface="Arial" charset="0"/>
              </a:rPr>
              <a:t> 2010;31:283-294.</a:t>
            </a:r>
            <a:endParaRPr lang="en-US" altLang="en-US" sz="1800">
              <a:cs typeface="Arial" charset="0"/>
            </a:endParaRPr>
          </a:p>
        </p:txBody>
      </p:sp>
      <p:sp>
        <p:nvSpPr>
          <p:cNvPr id="55301" name="Title 1"/>
          <p:cNvSpPr>
            <a:spLocks noGrp="1"/>
          </p:cNvSpPr>
          <p:nvPr>
            <p:ph type="title"/>
          </p:nvPr>
        </p:nvSpPr>
        <p:spPr>
          <a:xfrm>
            <a:off x="304800" y="152400"/>
            <a:ext cx="8229600" cy="1143000"/>
          </a:xfrm>
        </p:spPr>
        <p:txBody>
          <a:bodyPr/>
          <a:lstStyle/>
          <a:p>
            <a:pPr eaLnBrk="1" hangingPunct="1"/>
            <a:r>
              <a:rPr lang="en-GB" altLang="en-US" smtClean="0">
                <a:latin typeface="Arial" charset="0"/>
                <a:cs typeface="Arial" charset="0"/>
              </a:rPr>
              <a:t>Hand hygiene</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2D388FEC-D246-4D03-934B-A2DC6A6B537A}" type="slidenum">
              <a:rPr lang="en-GB" altLang="en-US" sz="1800">
                <a:solidFill>
                  <a:srgbClr val="898989"/>
                </a:solidFill>
                <a:latin typeface="Calibri" pitchFamily="4" charset="0"/>
              </a:rPr>
              <a:pPr eaLnBrk="1" hangingPunct="1"/>
              <a:t>31</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260648"/>
          <a:ext cx="8604448"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6323" name="Rectangle 5"/>
          <p:cNvSpPr>
            <a:spLocks noChangeArrowheads="1"/>
          </p:cNvSpPr>
          <p:nvPr/>
        </p:nvSpPr>
        <p:spPr bwMode="auto">
          <a:xfrm>
            <a:off x="0" y="6443663"/>
            <a:ext cx="7667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600">
                <a:cs typeface="Arial" charset="0"/>
              </a:rPr>
              <a:t>Otter </a:t>
            </a:r>
            <a:r>
              <a:rPr lang="en-GB" altLang="en-US" sz="1600" i="1">
                <a:cs typeface="Arial" charset="0"/>
              </a:rPr>
              <a:t>et al. Clin Microbiol Infect </a:t>
            </a:r>
            <a:r>
              <a:rPr lang="en-GB" altLang="en-US" sz="1600">
                <a:cs typeface="Arial" charset="0"/>
              </a:rPr>
              <a:t>2015 in press.</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9D21912B-FECF-439A-AD9A-B7F0A08E337D}" type="slidenum">
              <a:rPr lang="en-GB" altLang="en-US" sz="1800">
                <a:solidFill>
                  <a:srgbClr val="898989"/>
                </a:solidFill>
                <a:latin typeface="Calibri" pitchFamily="4" charset="0"/>
              </a:rPr>
              <a:pPr eaLnBrk="1" hangingPunct="1"/>
              <a:t>32</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304800" y="1219200"/>
          <a:ext cx="8534427" cy="5167329"/>
        </p:xfrm>
        <a:graphic>
          <a:graphicData uri="http://schemas.openxmlformats.org/drawingml/2006/chart">
            <c:chart xmlns:c="http://schemas.openxmlformats.org/drawingml/2006/chart" xmlns:r="http://schemas.openxmlformats.org/officeDocument/2006/relationships" r:id="rId2"/>
          </a:graphicData>
        </a:graphic>
      </p:graphicFrame>
      <p:sp>
        <p:nvSpPr>
          <p:cNvPr id="58371" name="Rectangle 4"/>
          <p:cNvSpPr>
            <a:spLocks noChangeArrowheads="1"/>
          </p:cNvSpPr>
          <p:nvPr/>
        </p:nvSpPr>
        <p:spPr bwMode="auto">
          <a:xfrm>
            <a:off x="71438" y="6448425"/>
            <a:ext cx="4702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600">
                <a:cs typeface="Arial" charset="0"/>
              </a:rPr>
              <a:t>Otter &amp; French. </a:t>
            </a:r>
            <a:r>
              <a:rPr lang="en-GB" altLang="en-US" sz="1600" i="1">
                <a:cs typeface="Arial" charset="0"/>
              </a:rPr>
              <a:t>J Clin Microbiol </a:t>
            </a:r>
            <a:r>
              <a:rPr lang="en-GB" altLang="en-US" sz="1600">
                <a:cs typeface="Arial" charset="0"/>
              </a:rPr>
              <a:t>2009;47:205-207.</a:t>
            </a:r>
          </a:p>
        </p:txBody>
      </p:sp>
      <p:sp>
        <p:nvSpPr>
          <p:cNvPr id="58372" name="Title 1"/>
          <p:cNvSpPr>
            <a:spLocks noGrp="1"/>
          </p:cNvSpPr>
          <p:nvPr>
            <p:ph type="title"/>
          </p:nvPr>
        </p:nvSpPr>
        <p:spPr>
          <a:xfrm>
            <a:off x="304800" y="152400"/>
            <a:ext cx="8229600" cy="1143000"/>
          </a:xfrm>
        </p:spPr>
        <p:txBody>
          <a:bodyPr/>
          <a:lstStyle/>
          <a:p>
            <a:pPr eaLnBrk="1" hangingPunct="1"/>
            <a:r>
              <a:rPr lang="en-GB" altLang="en-US" sz="3600" smtClean="0">
                <a:latin typeface="Arial" charset="0"/>
                <a:cs typeface="Arial" charset="0"/>
              </a:rPr>
              <a:t>Surface survival</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E5EB0456-0523-4B20-9A95-D32E3B4F2B71}" type="slidenum">
              <a:rPr lang="en-GB" altLang="en-US" sz="1800">
                <a:solidFill>
                  <a:srgbClr val="898989"/>
                </a:solidFill>
                <a:latin typeface="Calibri" pitchFamily="4" charset="0"/>
              </a:rPr>
              <a:pPr eaLnBrk="1" hangingPunct="1"/>
              <a:t>33</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04800" y="152400"/>
            <a:ext cx="8229600" cy="1143000"/>
          </a:xfrm>
        </p:spPr>
        <p:txBody>
          <a:bodyPr/>
          <a:lstStyle/>
          <a:p>
            <a:pPr eaLnBrk="1" hangingPunct="1"/>
            <a:r>
              <a:rPr lang="en-GB" altLang="en-US" sz="3600" smtClean="0">
                <a:latin typeface="Arial" charset="0"/>
                <a:cs typeface="Arial" charset="0"/>
              </a:rPr>
              <a:t>Surface survival – strain variation</a:t>
            </a:r>
          </a:p>
        </p:txBody>
      </p:sp>
      <p:sp>
        <p:nvSpPr>
          <p:cNvPr id="59395" name="Rectangle 4"/>
          <p:cNvSpPr>
            <a:spLocks noChangeArrowheads="1"/>
          </p:cNvSpPr>
          <p:nvPr/>
        </p:nvSpPr>
        <p:spPr bwMode="auto">
          <a:xfrm>
            <a:off x="71438" y="6448425"/>
            <a:ext cx="4702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600">
                <a:cs typeface="Arial" charset="0"/>
              </a:rPr>
              <a:t>Otter &amp; French. </a:t>
            </a:r>
            <a:r>
              <a:rPr lang="en-GB" altLang="en-US" sz="1600" i="1">
                <a:cs typeface="Arial" charset="0"/>
              </a:rPr>
              <a:t>J Clin Microbiol </a:t>
            </a:r>
            <a:r>
              <a:rPr lang="en-GB" altLang="en-US" sz="1600">
                <a:cs typeface="Arial" charset="0"/>
              </a:rPr>
              <a:t>2009;47:205-207.</a:t>
            </a:r>
          </a:p>
        </p:txBody>
      </p:sp>
      <p:graphicFrame>
        <p:nvGraphicFramePr>
          <p:cNvPr id="6" name="Chart 5"/>
          <p:cNvGraphicFramePr>
            <a:graphicFrameLocks noGrp="1"/>
          </p:cNvGraphicFramePr>
          <p:nvPr/>
        </p:nvGraphicFramePr>
        <p:xfrm>
          <a:off x="457200" y="914400"/>
          <a:ext cx="8458200" cy="561975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58E6F6D0-9D7F-4ECD-9B0E-89F16F44FE64}" type="slidenum">
              <a:rPr lang="en-GB" altLang="en-US" sz="1800">
                <a:solidFill>
                  <a:srgbClr val="898989"/>
                </a:solidFill>
                <a:latin typeface="Calibri" pitchFamily="4" charset="0"/>
              </a:rPr>
              <a:pPr eaLnBrk="1" hangingPunct="1"/>
              <a:t>34</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txBox="1">
            <a:spLocks noChangeArrowheads="1"/>
          </p:cNvSpPr>
          <p:nvPr/>
        </p:nvSpPr>
        <p:spPr bwMode="auto">
          <a:xfrm>
            <a:off x="323850" y="31750"/>
            <a:ext cx="8605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GB" altLang="en-US" sz="3600" b="1">
                <a:solidFill>
                  <a:schemeClr val="bg1"/>
                </a:solidFill>
                <a:cs typeface="Arial" charset="0"/>
              </a:rPr>
              <a:t>Conclusion</a:t>
            </a:r>
          </a:p>
        </p:txBody>
      </p:sp>
      <p:sp>
        <p:nvSpPr>
          <p:cNvPr id="60419" name="Text Box 5"/>
          <p:cNvSpPr txBox="1">
            <a:spLocks noChangeArrowheads="1"/>
          </p:cNvSpPr>
          <p:nvPr/>
        </p:nvSpPr>
        <p:spPr bwMode="auto">
          <a:xfrm>
            <a:off x="304800" y="990600"/>
            <a:ext cx="88392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Bef>
                <a:spcPts val="1000"/>
              </a:spcBef>
              <a:buClr>
                <a:schemeClr val="accent1"/>
              </a:buClr>
              <a:buSzPct val="110000"/>
              <a:buFont typeface="Wingdings" pitchFamily="4" charset="2"/>
              <a:buChar char="§"/>
            </a:pPr>
            <a:r>
              <a:rPr lang="en-GB" altLang="en-US" sz="1800" i="1">
                <a:cs typeface="Arial" charset="0"/>
              </a:rPr>
              <a:t>K. pneumoniae </a:t>
            </a:r>
            <a:r>
              <a:rPr lang="en-GB" altLang="en-US" sz="1800">
                <a:cs typeface="Arial" charset="0"/>
              </a:rPr>
              <a:t>seems to be more environmental than </a:t>
            </a:r>
            <a:r>
              <a:rPr lang="en-GB" altLang="en-US" sz="1800" i="1">
                <a:cs typeface="Arial" charset="0"/>
              </a:rPr>
              <a:t>E. coli.</a:t>
            </a:r>
            <a:r>
              <a:rPr lang="en-GB" altLang="en-US" sz="1800" baseline="30000">
                <a:cs typeface="Arial" charset="0"/>
              </a:rPr>
              <a:t>1,2</a:t>
            </a:r>
            <a:endParaRPr lang="en-GB" altLang="en-US" sz="1800" i="1" baseline="30000">
              <a:cs typeface="Arial" charset="0"/>
            </a:endParaRPr>
          </a:p>
          <a:p>
            <a:pPr eaLnBrk="1" hangingPunct="1">
              <a:spcBef>
                <a:spcPts val="1000"/>
              </a:spcBef>
              <a:buClr>
                <a:schemeClr val="accent1"/>
              </a:buClr>
              <a:buSzPct val="110000"/>
              <a:buFont typeface="Wingdings" pitchFamily="4" charset="2"/>
              <a:buChar char="§"/>
            </a:pPr>
            <a:r>
              <a:rPr lang="en-GB" altLang="en-US" sz="1800">
                <a:cs typeface="Arial" charset="0"/>
              </a:rPr>
              <a:t>Surface contamination on five standardized sites surrounding patients with ESBL-producing </a:t>
            </a:r>
            <a:r>
              <a:rPr lang="en-GB" altLang="en-US" sz="1800" i="1">
                <a:cs typeface="Arial" charset="0"/>
              </a:rPr>
              <a:t>Klebsiella</a:t>
            </a:r>
            <a:r>
              <a:rPr lang="en-GB" altLang="en-US" sz="1800">
                <a:cs typeface="Arial" charset="0"/>
              </a:rPr>
              <a:t> spp. (n=48) or ESBL-producing </a:t>
            </a:r>
            <a:r>
              <a:rPr lang="en-GB" altLang="en-US" sz="1800" i="1">
                <a:cs typeface="Arial" charset="0"/>
              </a:rPr>
              <a:t>E. coli </a:t>
            </a:r>
            <a:r>
              <a:rPr lang="en-GB" altLang="en-US" sz="1800">
                <a:cs typeface="Arial" charset="0"/>
              </a:rPr>
              <a:t>(n=46).</a:t>
            </a:r>
            <a:r>
              <a:rPr lang="en-GB" altLang="en-US" sz="1800" baseline="30000">
                <a:cs typeface="Arial" charset="0"/>
              </a:rPr>
              <a:t>1</a:t>
            </a:r>
            <a:endParaRPr lang="en-GB" altLang="en-US" sz="1800">
              <a:cs typeface="Arial" charset="0"/>
            </a:endParaRPr>
          </a:p>
        </p:txBody>
      </p:sp>
      <p:sp>
        <p:nvSpPr>
          <p:cNvPr id="60420" name="Rectangle 4"/>
          <p:cNvSpPr>
            <a:spLocks/>
          </p:cNvSpPr>
          <p:nvPr/>
        </p:nvSpPr>
        <p:spPr bwMode="auto">
          <a:xfrm>
            <a:off x="339725" y="260350"/>
            <a:ext cx="842327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tabLst>
                <a:tab pos="4037013" algn="l"/>
              </a:tabLst>
              <a:defRPr sz="2400">
                <a:solidFill>
                  <a:schemeClr val="tx1"/>
                </a:solidFill>
                <a:latin typeface="Arial" charset="0"/>
                <a:ea typeface="ＭＳ Ｐゴシック" pitchFamily="4" charset="-128"/>
              </a:defRPr>
            </a:lvl1pPr>
            <a:lvl2pPr marL="37931725" indent="-37474525" eaLnBrk="0" hangingPunct="0">
              <a:tabLst>
                <a:tab pos="4037013" algn="l"/>
              </a:tabLst>
              <a:defRPr sz="2400">
                <a:solidFill>
                  <a:schemeClr val="tx1"/>
                </a:solidFill>
                <a:latin typeface="Arial" charset="0"/>
                <a:ea typeface="ＭＳ Ｐゴシック" pitchFamily="4" charset="-128"/>
              </a:defRPr>
            </a:lvl2pPr>
            <a:lvl3pPr eaLnBrk="0" hangingPunct="0">
              <a:tabLst>
                <a:tab pos="4037013" algn="l"/>
              </a:tabLst>
              <a:defRPr sz="2400">
                <a:solidFill>
                  <a:schemeClr val="tx1"/>
                </a:solidFill>
                <a:latin typeface="Arial" charset="0"/>
                <a:ea typeface="ＭＳ Ｐゴシック" pitchFamily="4" charset="-128"/>
              </a:defRPr>
            </a:lvl3pPr>
            <a:lvl4pPr eaLnBrk="0" hangingPunct="0">
              <a:tabLst>
                <a:tab pos="4037013" algn="l"/>
              </a:tabLst>
              <a:defRPr sz="2400">
                <a:solidFill>
                  <a:schemeClr val="tx1"/>
                </a:solidFill>
                <a:latin typeface="Arial" charset="0"/>
                <a:ea typeface="ＭＳ Ｐゴシック" pitchFamily="4" charset="-128"/>
              </a:defRPr>
            </a:lvl4pPr>
            <a:lvl5pPr eaLnBrk="0" hangingPunct="0">
              <a:tabLst>
                <a:tab pos="4037013" algn="l"/>
              </a:tabLst>
              <a:defRPr sz="2400">
                <a:solidFill>
                  <a:schemeClr val="tx1"/>
                </a:solidFill>
                <a:latin typeface="Arial" charset="0"/>
                <a:ea typeface="ＭＳ Ｐゴシック" pitchFamily="4" charset="-128"/>
              </a:defRPr>
            </a:lvl5pPr>
            <a:lvl6pPr marL="457200" eaLnBrk="0" fontAlgn="base" hangingPunct="0">
              <a:spcBef>
                <a:spcPct val="0"/>
              </a:spcBef>
              <a:spcAft>
                <a:spcPct val="0"/>
              </a:spcAft>
              <a:tabLst>
                <a:tab pos="4037013" algn="l"/>
              </a:tabLst>
              <a:defRPr sz="2400">
                <a:solidFill>
                  <a:schemeClr val="tx1"/>
                </a:solidFill>
                <a:latin typeface="Arial" charset="0"/>
                <a:ea typeface="ＭＳ Ｐゴシック" pitchFamily="4" charset="-128"/>
              </a:defRPr>
            </a:lvl6pPr>
            <a:lvl7pPr marL="914400" eaLnBrk="0" fontAlgn="base" hangingPunct="0">
              <a:spcBef>
                <a:spcPct val="0"/>
              </a:spcBef>
              <a:spcAft>
                <a:spcPct val="0"/>
              </a:spcAft>
              <a:tabLst>
                <a:tab pos="4037013" algn="l"/>
              </a:tabLst>
              <a:defRPr sz="2400">
                <a:solidFill>
                  <a:schemeClr val="tx1"/>
                </a:solidFill>
                <a:latin typeface="Arial" charset="0"/>
                <a:ea typeface="ＭＳ Ｐゴシック" pitchFamily="4" charset="-128"/>
              </a:defRPr>
            </a:lvl7pPr>
            <a:lvl8pPr marL="1371600" eaLnBrk="0" fontAlgn="base" hangingPunct="0">
              <a:spcBef>
                <a:spcPct val="0"/>
              </a:spcBef>
              <a:spcAft>
                <a:spcPct val="0"/>
              </a:spcAft>
              <a:tabLst>
                <a:tab pos="4037013" algn="l"/>
              </a:tabLst>
              <a:defRPr sz="2400">
                <a:solidFill>
                  <a:schemeClr val="tx1"/>
                </a:solidFill>
                <a:latin typeface="Arial" charset="0"/>
                <a:ea typeface="ＭＳ Ｐゴシック" pitchFamily="4" charset="-128"/>
              </a:defRPr>
            </a:lvl8pPr>
            <a:lvl9pPr marL="1828800" eaLnBrk="0" fontAlgn="base" hangingPunct="0">
              <a:spcBef>
                <a:spcPct val="0"/>
              </a:spcBef>
              <a:spcAft>
                <a:spcPct val="0"/>
              </a:spcAft>
              <a:tabLst>
                <a:tab pos="4037013" algn="l"/>
              </a:tabLst>
              <a:defRPr sz="2400">
                <a:solidFill>
                  <a:schemeClr val="tx1"/>
                </a:solidFill>
                <a:latin typeface="Arial" charset="0"/>
                <a:ea typeface="ＭＳ Ｐゴシック" pitchFamily="4" charset="-128"/>
              </a:defRPr>
            </a:lvl9pPr>
          </a:lstStyle>
          <a:p>
            <a:pPr algn="ctr" eaLnBrk="1" hangingPunct="1"/>
            <a:r>
              <a:rPr lang="en-GB" altLang="en-US" sz="3600" i="1">
                <a:cs typeface="Arial" charset="0"/>
              </a:rPr>
              <a:t>K. pneumoniae </a:t>
            </a:r>
            <a:r>
              <a:rPr lang="en-GB" altLang="en-US" sz="3600">
                <a:cs typeface="Arial" charset="0"/>
              </a:rPr>
              <a:t>vs. </a:t>
            </a:r>
            <a:r>
              <a:rPr lang="en-GB" altLang="en-US" sz="3600" i="1">
                <a:cs typeface="Arial" charset="0"/>
              </a:rPr>
              <a:t>E. coli </a:t>
            </a:r>
            <a:endParaRPr lang="en-US" altLang="en-US" sz="3600" i="1">
              <a:cs typeface="Arial" charset="0"/>
            </a:endParaRPr>
          </a:p>
        </p:txBody>
      </p:sp>
      <p:sp>
        <p:nvSpPr>
          <p:cNvPr id="5" name="TextBox 4"/>
          <p:cNvSpPr txBox="1"/>
          <p:nvPr/>
        </p:nvSpPr>
        <p:spPr>
          <a:xfrm>
            <a:off x="28575" y="6092825"/>
            <a:ext cx="7286625" cy="954088"/>
          </a:xfrm>
          <a:prstGeom prst="rect">
            <a:avLst/>
          </a:prstGeom>
          <a:noFill/>
        </p:spPr>
        <p:txBody>
          <a:bodyPr>
            <a:spAutoFit/>
          </a:bodyPr>
          <a:lstStyle>
            <a:lvl1pPr marL="271463" indent="-271463"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buFont typeface="Calibri" pitchFamily="4" charset="0"/>
              <a:buAutoNum type="arabicPeriod"/>
            </a:pPr>
            <a:r>
              <a:rPr lang="en-GB" altLang="en-US" sz="1400">
                <a:cs typeface="Arial" charset="0"/>
              </a:rPr>
              <a:t>Guet-Revillet </a:t>
            </a:r>
            <a:r>
              <a:rPr lang="en-GB" altLang="en-US" sz="1400" i="1">
                <a:cs typeface="Arial" charset="0"/>
              </a:rPr>
              <a:t>et al. Am J Infect Control</a:t>
            </a:r>
            <a:r>
              <a:rPr lang="en-GB" altLang="en-US" sz="1400">
                <a:cs typeface="Arial" charset="0"/>
              </a:rPr>
              <a:t> 2012;40:845-848.</a:t>
            </a:r>
          </a:p>
          <a:p>
            <a:pPr eaLnBrk="1" hangingPunct="1">
              <a:buFont typeface="Calibri" pitchFamily="4" charset="0"/>
              <a:buAutoNum type="arabicPeriod"/>
            </a:pPr>
            <a:r>
              <a:rPr lang="en-GB" altLang="en-US" sz="1400">
                <a:cs typeface="Arial" charset="0"/>
              </a:rPr>
              <a:t>Gbaguidi-Haore. </a:t>
            </a:r>
            <a:r>
              <a:rPr lang="en-GB" altLang="en-US" sz="1400" i="1">
                <a:cs typeface="Arial" charset="0"/>
              </a:rPr>
              <a:t>Am J Infect Cont</a:t>
            </a:r>
            <a:r>
              <a:rPr lang="en-GB" altLang="en-US" sz="1400">
                <a:cs typeface="Arial" charset="0"/>
              </a:rPr>
              <a:t> 2013;41:664-665. </a:t>
            </a:r>
          </a:p>
          <a:p>
            <a:pPr eaLnBrk="1" hangingPunct="1">
              <a:buFont typeface="Calibri" pitchFamily="4" charset="0"/>
              <a:buAutoNum type="arabicPeriod"/>
            </a:pPr>
            <a:r>
              <a:rPr lang="en-GB" altLang="en-US" sz="1400">
                <a:cs typeface="Arial" charset="0"/>
              </a:rPr>
              <a:t>Freeman </a:t>
            </a:r>
            <a:r>
              <a:rPr lang="en-GB" altLang="en-US" sz="1400" i="1">
                <a:cs typeface="Arial" charset="0"/>
              </a:rPr>
              <a:t>et al</a:t>
            </a:r>
            <a:r>
              <a:rPr lang="en-GB" altLang="en-US" sz="1400">
                <a:cs typeface="Arial" charset="0"/>
              </a:rPr>
              <a:t>. </a:t>
            </a:r>
            <a:r>
              <a:rPr lang="en-GB" altLang="en-US" sz="1400" i="1">
                <a:cs typeface="Arial" charset="0"/>
              </a:rPr>
              <a:t>Antimicrob Resist Infect Control</a:t>
            </a:r>
            <a:r>
              <a:rPr lang="en-GB" altLang="en-US" sz="1400">
                <a:cs typeface="Arial" charset="0"/>
              </a:rPr>
              <a:t> 2014;</a:t>
            </a:r>
            <a:r>
              <a:rPr lang="en-GB" altLang="en-US" sz="1400" b="1">
                <a:cs typeface="Arial" charset="0"/>
              </a:rPr>
              <a:t>3</a:t>
            </a:r>
            <a:r>
              <a:rPr lang="en-GB" altLang="en-US" sz="1400">
                <a:cs typeface="Arial" charset="0"/>
              </a:rPr>
              <a:t>:5.</a:t>
            </a:r>
          </a:p>
          <a:p>
            <a:pPr eaLnBrk="1" hangingPunct="1">
              <a:buFontTx/>
              <a:buAutoNum type="arabicPeriod"/>
            </a:pPr>
            <a:endParaRPr lang="en-GB" altLang="en-US" sz="1400">
              <a:cs typeface="Arial" charset="0"/>
            </a:endParaRPr>
          </a:p>
        </p:txBody>
      </p:sp>
      <p:graphicFrame>
        <p:nvGraphicFramePr>
          <p:cNvPr id="7" name="Chart 6"/>
          <p:cNvGraphicFramePr/>
          <p:nvPr/>
        </p:nvGraphicFramePr>
        <p:xfrm>
          <a:off x="539552" y="2286000"/>
          <a:ext cx="7143800" cy="3714776"/>
        </p:xfrm>
        <a:graphic>
          <a:graphicData uri="http://schemas.openxmlformats.org/drawingml/2006/chart">
            <c:chart xmlns:c="http://schemas.openxmlformats.org/drawingml/2006/chart" xmlns:r="http://schemas.openxmlformats.org/officeDocument/2006/relationships" r:id="rId3"/>
          </a:graphicData>
        </a:graphic>
      </p:graphicFrame>
      <p:sp>
        <p:nvSpPr>
          <p:cNvPr id="8" name="Left Brace 7"/>
          <p:cNvSpPr/>
          <p:nvPr/>
        </p:nvSpPr>
        <p:spPr>
          <a:xfrm rot="5400000">
            <a:off x="2396331" y="2332832"/>
            <a:ext cx="142875" cy="64293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GB" altLang="en-US" sz="1600">
              <a:cs typeface="Arial" charset="0"/>
            </a:endParaRPr>
          </a:p>
        </p:txBody>
      </p:sp>
      <p:sp>
        <p:nvSpPr>
          <p:cNvPr id="9" name="Left Brace 8"/>
          <p:cNvSpPr/>
          <p:nvPr/>
        </p:nvSpPr>
        <p:spPr>
          <a:xfrm rot="5400000">
            <a:off x="4607719" y="4469607"/>
            <a:ext cx="142875" cy="64293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GB" altLang="en-US" sz="1600">
              <a:cs typeface="Arial" charset="0"/>
            </a:endParaRPr>
          </a:p>
        </p:txBody>
      </p:sp>
      <p:sp>
        <p:nvSpPr>
          <p:cNvPr id="60425" name="TextBox 9"/>
          <p:cNvSpPr txBox="1">
            <a:spLocks noChangeArrowheads="1"/>
          </p:cNvSpPr>
          <p:nvPr/>
        </p:nvSpPr>
        <p:spPr bwMode="auto">
          <a:xfrm>
            <a:off x="2009775" y="2286000"/>
            <a:ext cx="157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400">
                <a:cs typeface="Arial" charset="0"/>
              </a:rPr>
              <a:t>P&lt;0.001</a:t>
            </a:r>
          </a:p>
        </p:txBody>
      </p:sp>
      <p:sp>
        <p:nvSpPr>
          <p:cNvPr id="60426" name="TextBox 10"/>
          <p:cNvSpPr txBox="1">
            <a:spLocks noChangeArrowheads="1"/>
          </p:cNvSpPr>
          <p:nvPr/>
        </p:nvSpPr>
        <p:spPr bwMode="auto">
          <a:xfrm>
            <a:off x="4219575" y="4419600"/>
            <a:ext cx="157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400">
                <a:cs typeface="Arial" charset="0"/>
              </a:rPr>
              <a:t>P&lt;0.001</a:t>
            </a:r>
          </a:p>
        </p:txBody>
      </p:sp>
      <p:sp>
        <p:nvSpPr>
          <p:cNvPr id="13" name="Rounded Rectangle 12"/>
          <p:cNvSpPr>
            <a:spLocks noChangeArrowheads="1"/>
          </p:cNvSpPr>
          <p:nvPr/>
        </p:nvSpPr>
        <p:spPr bwMode="auto">
          <a:xfrm>
            <a:off x="5943600" y="2362200"/>
            <a:ext cx="2819400" cy="1828800"/>
          </a:xfrm>
          <a:prstGeom prst="roundRect">
            <a:avLst>
              <a:gd name="adj" fmla="val 16667"/>
            </a:avLst>
          </a:prstGeom>
          <a:solidFill>
            <a:srgbClr val="484A9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Bef>
                <a:spcPts val="1000"/>
              </a:spcBef>
              <a:buClr>
                <a:srgbClr val="4B63AE"/>
              </a:buClr>
              <a:buSzPct val="110000"/>
            </a:pPr>
            <a:r>
              <a:rPr lang="en-US" altLang="en-US" sz="1800">
                <a:solidFill>
                  <a:srgbClr val="FFFFFF"/>
                </a:solidFill>
                <a:cs typeface="Arial" charset="0"/>
              </a:rPr>
              <a:t>Risk factors for ESBL-E contamination = ESBL-KP, urinary catheter; carbapenem therapy was protective.</a:t>
            </a:r>
            <a:r>
              <a:rPr lang="en-US" altLang="en-US" sz="1800" baseline="30000">
                <a:solidFill>
                  <a:srgbClr val="FFFFFF"/>
                </a:solidFill>
                <a:cs typeface="Arial" charset="0"/>
              </a:rPr>
              <a:t>3</a:t>
            </a:r>
          </a:p>
        </p:txBody>
      </p:sp>
      <p:sp>
        <p:nvSpPr>
          <p:cNvPr id="12" name="Slide Number Placeholder 11"/>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300D4D15-6D0B-4E5E-9976-5919C809FDD2}" type="slidenum">
              <a:rPr lang="en-GB" altLang="en-US" sz="1800">
                <a:solidFill>
                  <a:srgbClr val="898989"/>
                </a:solidFill>
                <a:latin typeface="Calibri" pitchFamily="4" charset="0"/>
              </a:rPr>
              <a:pPr eaLnBrk="1" hangingPunct="1"/>
              <a:t>35</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
          <p:cNvSpPr>
            <a:spLocks/>
          </p:cNvSpPr>
          <p:nvPr/>
        </p:nvSpPr>
        <p:spPr bwMode="auto">
          <a:xfrm>
            <a:off x="457200" y="381000"/>
            <a:ext cx="842327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tabLst>
                <a:tab pos="4037013" algn="l"/>
              </a:tabLst>
              <a:defRPr sz="2400">
                <a:solidFill>
                  <a:schemeClr val="tx1"/>
                </a:solidFill>
                <a:latin typeface="Arial" charset="0"/>
                <a:ea typeface="ＭＳ Ｐゴシック" pitchFamily="4" charset="-128"/>
              </a:defRPr>
            </a:lvl1pPr>
            <a:lvl2pPr marL="37931725" indent="-37474525" eaLnBrk="0" hangingPunct="0">
              <a:tabLst>
                <a:tab pos="4037013" algn="l"/>
              </a:tabLst>
              <a:defRPr sz="2400">
                <a:solidFill>
                  <a:schemeClr val="tx1"/>
                </a:solidFill>
                <a:latin typeface="Arial" charset="0"/>
                <a:ea typeface="ＭＳ Ｐゴシック" pitchFamily="4" charset="-128"/>
              </a:defRPr>
            </a:lvl2pPr>
            <a:lvl3pPr eaLnBrk="0" hangingPunct="0">
              <a:tabLst>
                <a:tab pos="4037013" algn="l"/>
              </a:tabLst>
              <a:defRPr sz="2400">
                <a:solidFill>
                  <a:schemeClr val="tx1"/>
                </a:solidFill>
                <a:latin typeface="Arial" charset="0"/>
                <a:ea typeface="ＭＳ Ｐゴシック" pitchFamily="4" charset="-128"/>
              </a:defRPr>
            </a:lvl3pPr>
            <a:lvl4pPr eaLnBrk="0" hangingPunct="0">
              <a:tabLst>
                <a:tab pos="4037013" algn="l"/>
              </a:tabLst>
              <a:defRPr sz="2400">
                <a:solidFill>
                  <a:schemeClr val="tx1"/>
                </a:solidFill>
                <a:latin typeface="Arial" charset="0"/>
                <a:ea typeface="ＭＳ Ｐゴシック" pitchFamily="4" charset="-128"/>
              </a:defRPr>
            </a:lvl4pPr>
            <a:lvl5pPr eaLnBrk="0" hangingPunct="0">
              <a:tabLst>
                <a:tab pos="4037013" algn="l"/>
              </a:tabLst>
              <a:defRPr sz="2400">
                <a:solidFill>
                  <a:schemeClr val="tx1"/>
                </a:solidFill>
                <a:latin typeface="Arial" charset="0"/>
                <a:ea typeface="ＭＳ Ｐゴシック" pitchFamily="4" charset="-128"/>
              </a:defRPr>
            </a:lvl5pPr>
            <a:lvl6pPr marL="457200" eaLnBrk="0" fontAlgn="base" hangingPunct="0">
              <a:spcBef>
                <a:spcPct val="0"/>
              </a:spcBef>
              <a:spcAft>
                <a:spcPct val="0"/>
              </a:spcAft>
              <a:tabLst>
                <a:tab pos="4037013" algn="l"/>
              </a:tabLst>
              <a:defRPr sz="2400">
                <a:solidFill>
                  <a:schemeClr val="tx1"/>
                </a:solidFill>
                <a:latin typeface="Arial" charset="0"/>
                <a:ea typeface="ＭＳ Ｐゴシック" pitchFamily="4" charset="-128"/>
              </a:defRPr>
            </a:lvl6pPr>
            <a:lvl7pPr marL="914400" eaLnBrk="0" fontAlgn="base" hangingPunct="0">
              <a:spcBef>
                <a:spcPct val="0"/>
              </a:spcBef>
              <a:spcAft>
                <a:spcPct val="0"/>
              </a:spcAft>
              <a:tabLst>
                <a:tab pos="4037013" algn="l"/>
              </a:tabLst>
              <a:defRPr sz="2400">
                <a:solidFill>
                  <a:schemeClr val="tx1"/>
                </a:solidFill>
                <a:latin typeface="Arial" charset="0"/>
                <a:ea typeface="ＭＳ Ｐゴシック" pitchFamily="4" charset="-128"/>
              </a:defRPr>
            </a:lvl7pPr>
            <a:lvl8pPr marL="1371600" eaLnBrk="0" fontAlgn="base" hangingPunct="0">
              <a:spcBef>
                <a:spcPct val="0"/>
              </a:spcBef>
              <a:spcAft>
                <a:spcPct val="0"/>
              </a:spcAft>
              <a:tabLst>
                <a:tab pos="4037013" algn="l"/>
              </a:tabLst>
              <a:defRPr sz="2400">
                <a:solidFill>
                  <a:schemeClr val="tx1"/>
                </a:solidFill>
                <a:latin typeface="Arial" charset="0"/>
                <a:ea typeface="ＭＳ Ｐゴシック" pitchFamily="4" charset="-128"/>
              </a:defRPr>
            </a:lvl8pPr>
            <a:lvl9pPr marL="1828800" eaLnBrk="0" fontAlgn="base" hangingPunct="0">
              <a:spcBef>
                <a:spcPct val="0"/>
              </a:spcBef>
              <a:spcAft>
                <a:spcPct val="0"/>
              </a:spcAft>
              <a:tabLst>
                <a:tab pos="4037013" algn="l"/>
              </a:tabLst>
              <a:defRPr sz="2400">
                <a:solidFill>
                  <a:schemeClr val="tx1"/>
                </a:solidFill>
                <a:latin typeface="Arial" charset="0"/>
                <a:ea typeface="ＭＳ Ｐゴシック" pitchFamily="4" charset="-128"/>
              </a:defRPr>
            </a:lvl9pPr>
          </a:lstStyle>
          <a:p>
            <a:pPr algn="ctr" eaLnBrk="1" hangingPunct="1"/>
            <a:r>
              <a:rPr lang="en-GB" altLang="en-US" sz="3200">
                <a:cs typeface="Arial" charset="0"/>
              </a:rPr>
              <a:t>Persistent contamination</a:t>
            </a:r>
            <a:endParaRPr lang="en-US" altLang="en-US" sz="3200">
              <a:cs typeface="Arial" charset="0"/>
            </a:endParaRPr>
          </a:p>
        </p:txBody>
      </p:sp>
      <p:graphicFrame>
        <p:nvGraphicFramePr>
          <p:cNvPr id="5" name="Chart 4"/>
          <p:cNvGraphicFramePr/>
          <p:nvPr/>
        </p:nvGraphicFramePr>
        <p:xfrm>
          <a:off x="838200" y="762000"/>
          <a:ext cx="7920880"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62468" name="Rectangle 6"/>
          <p:cNvSpPr>
            <a:spLocks noChangeArrowheads="1"/>
          </p:cNvSpPr>
          <p:nvPr/>
        </p:nvSpPr>
        <p:spPr bwMode="auto">
          <a:xfrm>
            <a:off x="47625" y="6465888"/>
            <a:ext cx="6678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600">
                <a:cs typeface="Arial" charset="0"/>
              </a:rPr>
              <a:t>Manian</a:t>
            </a:r>
            <a:r>
              <a:rPr lang="en-GB" altLang="en-US" sz="1600" i="1">
                <a:cs typeface="Arial" charset="0"/>
              </a:rPr>
              <a:t> et al. Infect Control Hosp Epidemiol</a:t>
            </a:r>
            <a:r>
              <a:rPr lang="en-GB" altLang="en-US" sz="1600">
                <a:cs typeface="Arial" charset="0"/>
              </a:rPr>
              <a:t> 2011;32:667-672.</a:t>
            </a:r>
          </a:p>
        </p:txBody>
      </p:sp>
      <p:sp>
        <p:nvSpPr>
          <p:cNvPr id="62469" name="TextBox 7"/>
          <p:cNvSpPr txBox="1">
            <a:spLocks noChangeArrowheads="1"/>
          </p:cNvSpPr>
          <p:nvPr/>
        </p:nvSpPr>
        <p:spPr bwMode="auto">
          <a:xfrm>
            <a:off x="5651500" y="2708275"/>
            <a:ext cx="31686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buClr>
                <a:schemeClr val="accent1"/>
              </a:buClr>
              <a:buFont typeface="Wingdings" pitchFamily="4" charset="2"/>
              <a:buChar char="§"/>
            </a:pPr>
            <a:r>
              <a:rPr lang="en-GB" altLang="en-US" sz="1600">
                <a:cs typeface="Arial" charset="0"/>
              </a:rPr>
              <a:t>140 samples from 9 rooms after 2xbleach</a:t>
            </a:r>
          </a:p>
          <a:p>
            <a:pPr eaLnBrk="1" hangingPunct="1">
              <a:buClr>
                <a:schemeClr val="accent1"/>
              </a:buClr>
              <a:buFont typeface="Wingdings" pitchFamily="4" charset="2"/>
              <a:buChar char="§"/>
            </a:pPr>
            <a:r>
              <a:rPr lang="en-GB" altLang="en-US" sz="1600">
                <a:cs typeface="Arial" charset="0"/>
              </a:rPr>
              <a:t>5705 samples from 312 rooms after 4xbleach</a:t>
            </a:r>
          </a:p>
          <a:p>
            <a:pPr eaLnBrk="1" hangingPunct="1">
              <a:buClr>
                <a:schemeClr val="accent1"/>
              </a:buClr>
              <a:buFont typeface="Wingdings" pitchFamily="4" charset="2"/>
              <a:buChar char="§"/>
            </a:pPr>
            <a:r>
              <a:rPr lang="en-GB" altLang="en-US" sz="1600">
                <a:cs typeface="Arial" charset="0"/>
              </a:rPr>
              <a:t>2680 sites from 134 rooms after HP vapor</a:t>
            </a:r>
          </a:p>
          <a:p>
            <a:pPr eaLnBrk="1" hangingPunct="1">
              <a:buClr>
                <a:srgbClr val="484A99"/>
              </a:buClr>
              <a:buFont typeface="Wingdings" pitchFamily="4" charset="2"/>
              <a:buChar char="§"/>
            </a:pPr>
            <a:endParaRPr lang="en-GB" altLang="en-US" sz="1600">
              <a:cs typeface="Arial" charset="0"/>
            </a:endParaRPr>
          </a:p>
        </p:txBody>
      </p:sp>
      <p:sp>
        <p:nvSpPr>
          <p:cNvPr id="10" name="Rounded Rectangle 9"/>
          <p:cNvSpPr/>
          <p:nvPr/>
        </p:nvSpPr>
        <p:spPr>
          <a:xfrm>
            <a:off x="990600" y="5486400"/>
            <a:ext cx="7037388" cy="8731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GB" altLang="en-US" sz="2000">
                <a:solidFill>
                  <a:srgbClr val="FFFFFF"/>
                </a:solidFill>
                <a:cs typeface="Arial" charset="0"/>
              </a:rPr>
              <a:t>26.6% of rooms remained contaminated with either MRSA or </a:t>
            </a:r>
            <a:r>
              <a:rPr lang="en-GB" altLang="en-US" sz="2000" i="1">
                <a:solidFill>
                  <a:srgbClr val="FFFFFF"/>
                </a:solidFill>
                <a:cs typeface="Arial" charset="0"/>
              </a:rPr>
              <a:t>A. baumannii </a:t>
            </a:r>
            <a:r>
              <a:rPr lang="en-GB" altLang="en-US" sz="2000">
                <a:solidFill>
                  <a:srgbClr val="FFFFFF"/>
                </a:solidFill>
                <a:cs typeface="Arial" charset="0"/>
              </a:rPr>
              <a:t>following 4 rounds of bleach disinfection</a:t>
            </a:r>
          </a:p>
        </p:txBody>
      </p:sp>
      <p:sp>
        <p:nvSpPr>
          <p:cNvPr id="62471" name="TextBox 10"/>
          <p:cNvSpPr txBox="1">
            <a:spLocks noChangeArrowheads="1"/>
          </p:cNvSpPr>
          <p:nvPr/>
        </p:nvSpPr>
        <p:spPr bwMode="auto">
          <a:xfrm>
            <a:off x="4340225" y="4799013"/>
            <a:ext cx="160020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GB" altLang="en-US" sz="1800">
                <a:cs typeface="Arial" charset="0"/>
              </a:rPr>
              <a:t>HP vapor decon</a:t>
            </a:r>
          </a:p>
        </p:txBody>
      </p:sp>
      <p:sp>
        <p:nvSpPr>
          <p:cNvPr id="8" name="Slide Number Placeholder 7"/>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D73786DE-C9ED-47C4-86D6-B20386F61887}" type="slidenum">
              <a:rPr lang="en-GB" altLang="en-US" sz="1800">
                <a:solidFill>
                  <a:srgbClr val="898989"/>
                </a:solidFill>
                <a:latin typeface="Calibri" pitchFamily="4" charset="0"/>
              </a:rPr>
              <a:pPr eaLnBrk="1" hangingPunct="1"/>
              <a:t>36</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title"/>
          </p:nvPr>
        </p:nvSpPr>
        <p:spPr>
          <a:xfrm>
            <a:off x="-612775" y="188913"/>
            <a:ext cx="10515600" cy="1143000"/>
          </a:xfrm>
        </p:spPr>
        <p:txBody>
          <a:bodyPr/>
          <a:lstStyle/>
          <a:p>
            <a:pPr eaLnBrk="1" hangingPunct="1"/>
            <a:r>
              <a:rPr lang="en-GB" altLang="en-US" sz="3600" smtClean="0">
                <a:latin typeface="Arial" charset="0"/>
                <a:cs typeface="Arial" charset="0"/>
              </a:rPr>
              <a:t>Enterobacteriaceae “less environmental”</a:t>
            </a:r>
          </a:p>
        </p:txBody>
      </p:sp>
      <p:sp>
        <p:nvSpPr>
          <p:cNvPr id="63491" name="Rectangle 4"/>
          <p:cNvSpPr>
            <a:spLocks noChangeArrowheads="1"/>
          </p:cNvSpPr>
          <p:nvPr/>
        </p:nvSpPr>
        <p:spPr bwMode="auto">
          <a:xfrm>
            <a:off x="71438" y="6202363"/>
            <a:ext cx="7143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600">
                <a:cs typeface="Arial" charset="0"/>
              </a:rPr>
              <a:t>Nseir </a:t>
            </a:r>
            <a:r>
              <a:rPr lang="en-GB" altLang="en-US" sz="1600" i="1">
                <a:cs typeface="Arial" charset="0"/>
              </a:rPr>
              <a:t>et al. Clin Microbiol Infect</a:t>
            </a:r>
            <a:r>
              <a:rPr lang="en-GB" altLang="en-US" sz="1600">
                <a:cs typeface="Arial" charset="0"/>
              </a:rPr>
              <a:t> 2011;17:1201-1208.</a:t>
            </a:r>
          </a:p>
          <a:p>
            <a:pPr eaLnBrk="1" hangingPunct="1"/>
            <a:r>
              <a:rPr lang="en-GB" altLang="en-US" sz="1600">
                <a:cs typeface="Arial" charset="0"/>
              </a:rPr>
              <a:t>Ajao </a:t>
            </a:r>
            <a:r>
              <a:rPr lang="en-GB" altLang="en-US" sz="1600" i="1">
                <a:cs typeface="Arial" charset="0"/>
              </a:rPr>
              <a:t>et al. Infect Control Hosp Epidemiol</a:t>
            </a:r>
            <a:r>
              <a:rPr lang="en-GB" altLang="en-US" sz="1600">
                <a:cs typeface="Arial" charset="0"/>
              </a:rPr>
              <a:t> 2013;34:453-458.</a:t>
            </a:r>
          </a:p>
        </p:txBody>
      </p:sp>
      <p:graphicFrame>
        <p:nvGraphicFramePr>
          <p:cNvPr id="6" name="Chart 5"/>
          <p:cNvGraphicFramePr/>
          <p:nvPr/>
        </p:nvGraphicFramePr>
        <p:xfrm>
          <a:off x="609600" y="1600200"/>
          <a:ext cx="7500990" cy="421484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1250950" y="4984750"/>
            <a:ext cx="657225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79809DAD-9310-49D1-866B-BCC3BD8AB5BF}" type="slidenum">
              <a:rPr lang="en-GB" altLang="en-US" sz="1800">
                <a:solidFill>
                  <a:srgbClr val="898989"/>
                </a:solidFill>
                <a:latin typeface="Calibri" pitchFamily="4" charset="0"/>
              </a:rPr>
              <a:pPr eaLnBrk="1" hangingPunct="1"/>
              <a:t>37</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GB" altLang="en-US" sz="3200" smtClean="0">
                <a:latin typeface="Arial" charset="0"/>
                <a:cs typeface="Arial" charset="0"/>
              </a:rPr>
              <a:t>MDR-GNB cleaning &amp; disinfection checklist</a:t>
            </a:r>
          </a:p>
        </p:txBody>
      </p:sp>
      <p:sp>
        <p:nvSpPr>
          <p:cNvPr id="7" name="Content Placeholder 2"/>
          <p:cNvSpPr>
            <a:spLocks noGrp="1"/>
          </p:cNvSpPr>
          <p:nvPr>
            <p:ph idx="1"/>
          </p:nvPr>
        </p:nvSpPr>
        <p:spPr>
          <a:xfrm>
            <a:off x="479425" y="1668463"/>
            <a:ext cx="7826375" cy="2697162"/>
          </a:xfrm>
        </p:spPr>
        <p:txBody>
          <a:bodyPr>
            <a:normAutofit/>
          </a:bodyPr>
          <a:lstStyle/>
          <a:p>
            <a:pPr marL="539750" indent="-539750" eaLnBrk="1" hangingPunct="1">
              <a:buClr>
                <a:schemeClr val="tx1"/>
              </a:buClr>
              <a:buFont typeface="Wingdings" pitchFamily="4" charset="2"/>
              <a:buChar char="q"/>
            </a:pPr>
            <a:r>
              <a:rPr lang="en-US" altLang="en-US" b="0" smtClean="0">
                <a:latin typeface="Arial" charset="0"/>
                <a:ea typeface="Verdana" pitchFamily="4" charset="0"/>
              </a:rPr>
              <a:t>Clean / declutter</a:t>
            </a:r>
          </a:p>
          <a:p>
            <a:pPr marL="539750" indent="-539750" eaLnBrk="1" hangingPunct="1">
              <a:buClr>
                <a:schemeClr val="tx1"/>
              </a:buClr>
              <a:buFont typeface="Wingdings" pitchFamily="4" charset="2"/>
              <a:buChar char="q"/>
            </a:pPr>
            <a:r>
              <a:rPr lang="en-US" altLang="en-US" b="0" smtClean="0">
                <a:latin typeface="Arial" charset="0"/>
                <a:ea typeface="Verdana" pitchFamily="4" charset="0"/>
              </a:rPr>
              <a:t>Monitor cleaning process (e.g. fluorescent markers)</a:t>
            </a:r>
          </a:p>
          <a:p>
            <a:pPr marL="539750" indent="-539750" eaLnBrk="1" hangingPunct="1">
              <a:buClr>
                <a:schemeClr val="tx1"/>
              </a:buClr>
              <a:buFont typeface="Wingdings" pitchFamily="4" charset="2"/>
              <a:buChar char="q"/>
            </a:pPr>
            <a:r>
              <a:rPr lang="en-US" altLang="en-US" b="0" smtClean="0">
                <a:latin typeface="Arial" charset="0"/>
                <a:ea typeface="Verdana" pitchFamily="4" charset="0"/>
              </a:rPr>
              <a:t>All equipment disinfected before leaving room</a:t>
            </a:r>
          </a:p>
          <a:p>
            <a:pPr marL="539750" indent="-539750" eaLnBrk="1" hangingPunct="1">
              <a:buClr>
                <a:schemeClr val="tx1"/>
              </a:buClr>
              <a:buFont typeface="Wingdings" pitchFamily="4" charset="2"/>
              <a:buChar char="q"/>
            </a:pPr>
            <a:r>
              <a:rPr lang="en-US" altLang="en-US" b="0" smtClean="0">
                <a:latin typeface="Arial" charset="0"/>
                <a:ea typeface="Verdana" pitchFamily="4" charset="0"/>
              </a:rPr>
              <a:t>Enhanced daily disinfection using bleach</a:t>
            </a:r>
          </a:p>
          <a:p>
            <a:pPr marL="539750" indent="-539750" eaLnBrk="1" hangingPunct="1">
              <a:buClr>
                <a:schemeClr val="tx1"/>
              </a:buClr>
              <a:buFont typeface="Wingdings" pitchFamily="4" charset="2"/>
              <a:buChar char="q"/>
            </a:pPr>
            <a:r>
              <a:rPr lang="en-US" altLang="en-US" b="0" smtClean="0">
                <a:latin typeface="Arial" charset="0"/>
                <a:ea typeface="Verdana" pitchFamily="4" charset="0"/>
              </a:rPr>
              <a:t>Terminal disinfection using bleach or, ideally, H</a:t>
            </a:r>
            <a:r>
              <a:rPr lang="en-US" altLang="en-US" b="0" baseline="-25000" smtClean="0">
                <a:latin typeface="Arial" charset="0"/>
                <a:ea typeface="Verdana" pitchFamily="4" charset="0"/>
              </a:rPr>
              <a:t>2</a:t>
            </a:r>
            <a:r>
              <a:rPr lang="en-US" altLang="en-US" b="0" smtClean="0">
                <a:latin typeface="Arial" charset="0"/>
                <a:ea typeface="Verdana" pitchFamily="4" charset="0"/>
              </a:rPr>
              <a:t>O</a:t>
            </a:r>
            <a:r>
              <a:rPr lang="en-US" altLang="en-US" b="0" baseline="-25000" smtClean="0">
                <a:latin typeface="Arial" charset="0"/>
                <a:ea typeface="Verdana" pitchFamily="4" charset="0"/>
              </a:rPr>
              <a:t>2</a:t>
            </a:r>
            <a:r>
              <a:rPr lang="en-US" altLang="en-US" b="0" smtClean="0">
                <a:latin typeface="Arial" charset="0"/>
                <a:ea typeface="Verdana" pitchFamily="4" charset="0"/>
              </a:rPr>
              <a:t> vapor</a:t>
            </a:r>
            <a:r>
              <a:rPr lang="en-US" altLang="en-US" b="0" baseline="30000" smtClean="0">
                <a:latin typeface="Arial" charset="0"/>
                <a:ea typeface="Verdana" pitchFamily="4" charset="0"/>
              </a:rPr>
              <a:t>1-3</a:t>
            </a:r>
          </a:p>
          <a:p>
            <a:pPr marL="539750" indent="-539750" eaLnBrk="1" hangingPunct="1"/>
            <a:endParaRPr lang="en-US" altLang="en-US" b="0" smtClean="0">
              <a:latin typeface="Arial" charset="0"/>
              <a:ea typeface="Verdana" pitchFamily="4" charset="0"/>
            </a:endParaRPr>
          </a:p>
        </p:txBody>
      </p:sp>
      <p:sp>
        <p:nvSpPr>
          <p:cNvPr id="65540" name="Rectangle 3"/>
          <p:cNvSpPr>
            <a:spLocks noChangeArrowheads="1"/>
          </p:cNvSpPr>
          <p:nvPr/>
        </p:nvSpPr>
        <p:spPr bwMode="auto">
          <a:xfrm>
            <a:off x="0" y="5867400"/>
            <a:ext cx="7596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2425" indent="-352425"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buFont typeface="Lucida Sans" pitchFamily="4" charset="0"/>
              <a:buAutoNum type="arabicPeriod"/>
            </a:pPr>
            <a:r>
              <a:rPr lang="en-GB" altLang="en-US" sz="1800">
                <a:cs typeface="Arial" charset="0"/>
              </a:rPr>
              <a:t>Gopinath </a:t>
            </a:r>
            <a:r>
              <a:rPr lang="en-GB" altLang="en-US" sz="1800" i="1">
                <a:cs typeface="Arial" charset="0"/>
              </a:rPr>
              <a:t>et al. Infect Control Hosp Epidemiol</a:t>
            </a:r>
            <a:r>
              <a:rPr lang="en-GB" altLang="en-US" sz="1800">
                <a:cs typeface="Arial" charset="0"/>
              </a:rPr>
              <a:t> 2013;34:99-100.</a:t>
            </a:r>
          </a:p>
          <a:p>
            <a:pPr eaLnBrk="1" hangingPunct="1">
              <a:buFont typeface="Lucida Sans" pitchFamily="4" charset="0"/>
              <a:buAutoNum type="arabicPeriod"/>
            </a:pPr>
            <a:r>
              <a:rPr lang="en-GB" altLang="en-US" sz="1800">
                <a:cs typeface="Arial" charset="0"/>
              </a:rPr>
              <a:t>Snitkin </a:t>
            </a:r>
            <a:r>
              <a:rPr lang="en-GB" altLang="en-US" sz="1800" i="1">
                <a:cs typeface="Arial" charset="0"/>
              </a:rPr>
              <a:t>et al. Sci Transl Med</a:t>
            </a:r>
            <a:r>
              <a:rPr lang="en-GB" altLang="en-US" sz="1800">
                <a:cs typeface="Arial" charset="0"/>
              </a:rPr>
              <a:t> 2012;4:148ra116.</a:t>
            </a:r>
          </a:p>
          <a:p>
            <a:pPr eaLnBrk="1" hangingPunct="1">
              <a:buFont typeface="Lucida Sans" pitchFamily="4" charset="0"/>
              <a:buAutoNum type="arabicPeriod"/>
            </a:pPr>
            <a:r>
              <a:rPr lang="en-GB" altLang="en-US" sz="1800">
                <a:cs typeface="Arial" charset="0"/>
              </a:rPr>
              <a:t>Verma </a:t>
            </a:r>
            <a:r>
              <a:rPr lang="en-GB" altLang="en-US" sz="1800" i="1">
                <a:cs typeface="Arial" charset="0"/>
              </a:rPr>
              <a:t>et al. J Infect Prevent </a:t>
            </a:r>
            <a:r>
              <a:rPr lang="en-GB" altLang="en-US" sz="1800">
                <a:cs typeface="Arial" charset="0"/>
              </a:rPr>
              <a:t>2013;7:S37. </a:t>
            </a:r>
          </a:p>
          <a:p>
            <a:pPr eaLnBrk="1" hangingPunct="1">
              <a:buFont typeface="Lucida Sans" pitchFamily="4" charset="0"/>
              <a:buAutoNum type="arabicPeriod"/>
            </a:pPr>
            <a:endParaRPr lang="en-GB" altLang="en-US" sz="1800">
              <a:cs typeface="Arial" charset="0"/>
            </a:endParaRP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F49DA25A-2EC1-45A7-8140-DDC1D2D0A530}" type="slidenum">
              <a:rPr lang="en-GB" altLang="en-US" sz="1800">
                <a:solidFill>
                  <a:srgbClr val="898989"/>
                </a:solidFill>
                <a:latin typeface="Calibri" pitchFamily="4" charset="0"/>
              </a:rPr>
              <a:pPr eaLnBrk="1" hangingPunct="1"/>
              <a:t>38</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260648"/>
          <a:ext cx="8604448"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6563" name="Rectangle 4"/>
          <p:cNvSpPr>
            <a:spLocks noChangeArrowheads="1"/>
          </p:cNvSpPr>
          <p:nvPr/>
        </p:nvSpPr>
        <p:spPr bwMode="auto">
          <a:xfrm>
            <a:off x="0" y="6443663"/>
            <a:ext cx="7667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600">
                <a:cs typeface="Arial" charset="0"/>
              </a:rPr>
              <a:t>Otter </a:t>
            </a:r>
            <a:r>
              <a:rPr lang="en-GB" altLang="en-US" sz="1600" i="1">
                <a:cs typeface="Arial" charset="0"/>
              </a:rPr>
              <a:t>et al. Clin Microbiol Infect </a:t>
            </a:r>
            <a:r>
              <a:rPr lang="en-GB" altLang="en-US" sz="1600">
                <a:cs typeface="Arial" charset="0"/>
              </a:rPr>
              <a:t>2015 in press.</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5F7BD15D-1997-4B4E-A916-B7909AF886D7}" type="slidenum">
              <a:rPr lang="en-GB" altLang="en-US" sz="1800">
                <a:solidFill>
                  <a:srgbClr val="898989"/>
                </a:solidFill>
                <a:latin typeface="Calibri" pitchFamily="4" charset="0"/>
              </a:rPr>
              <a:pPr eaLnBrk="1" hangingPunct="1"/>
              <a:t>39</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15900" y="285750"/>
            <a:ext cx="9324975" cy="711200"/>
          </a:xfrm>
        </p:spPr>
        <p:txBody>
          <a:bodyPr/>
          <a:lstStyle/>
          <a:p>
            <a:pPr eaLnBrk="1" hangingPunct="1"/>
            <a:r>
              <a:rPr lang="en-GB" altLang="en-US" sz="3600" smtClean="0">
                <a:latin typeface="Arial" charset="0"/>
                <a:cs typeface="Arial" charset="0"/>
              </a:rPr>
              <a:t>Rising threat from MDR-GNB</a:t>
            </a:r>
            <a:endParaRPr lang="en-GB" altLang="en-US" sz="3600" i="1" smtClean="0">
              <a:latin typeface="Arial" charset="0"/>
              <a:cs typeface="Arial" charset="0"/>
            </a:endParaRPr>
          </a:p>
        </p:txBody>
      </p:sp>
      <p:graphicFrame>
        <p:nvGraphicFramePr>
          <p:cNvPr id="5" name="Chart 4"/>
          <p:cNvGraphicFramePr/>
          <p:nvPr/>
        </p:nvGraphicFramePr>
        <p:xfrm>
          <a:off x="71438" y="906343"/>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0484" name="Rectangle 5"/>
          <p:cNvSpPr>
            <a:spLocks noChangeArrowheads="1"/>
          </p:cNvSpPr>
          <p:nvPr/>
        </p:nvSpPr>
        <p:spPr bwMode="auto">
          <a:xfrm>
            <a:off x="500063" y="3549650"/>
            <a:ext cx="33575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US" altLang="en-US" sz="1600">
                <a:cs typeface="Arial" charset="0"/>
              </a:rPr>
              <a:t>% of all HAI caused by GNRs.</a:t>
            </a:r>
          </a:p>
        </p:txBody>
      </p:sp>
      <p:sp>
        <p:nvSpPr>
          <p:cNvPr id="20485" name="Rectangle 6"/>
          <p:cNvSpPr>
            <a:spLocks noChangeArrowheads="1"/>
          </p:cNvSpPr>
          <p:nvPr/>
        </p:nvSpPr>
        <p:spPr bwMode="auto">
          <a:xfrm>
            <a:off x="34925" y="6237288"/>
            <a:ext cx="6743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US" altLang="en-US" sz="1600">
                <a:cs typeface="Arial" charset="0"/>
              </a:rPr>
              <a:t>Hidron et al. </a:t>
            </a:r>
            <a:r>
              <a:rPr lang="en-US" altLang="en-US" sz="1600" i="1">
                <a:cs typeface="Arial" charset="0"/>
              </a:rPr>
              <a:t>Infect Control Hosp Epidemiol </a:t>
            </a:r>
            <a:r>
              <a:rPr lang="en-US" altLang="en-US" sz="1600">
                <a:cs typeface="Arial" charset="0"/>
              </a:rPr>
              <a:t>2008;29:966-1011.</a:t>
            </a:r>
          </a:p>
          <a:p>
            <a:pPr eaLnBrk="1" hangingPunct="1"/>
            <a:r>
              <a:rPr lang="en-GB" altLang="en-US" sz="1600">
                <a:cs typeface="Arial" charset="0"/>
              </a:rPr>
              <a:t>Peleg &amp; Hooper. </a:t>
            </a:r>
            <a:r>
              <a:rPr lang="en-GB" altLang="en-US" sz="1600" i="1">
                <a:cs typeface="Arial" charset="0"/>
              </a:rPr>
              <a:t>N Engl J Med </a:t>
            </a:r>
            <a:r>
              <a:rPr lang="en-GB" altLang="en-US" sz="1600">
                <a:cs typeface="Arial" charset="0"/>
              </a:rPr>
              <a:t>2010;362:1804-1813.</a:t>
            </a:r>
            <a:endParaRPr lang="en-US" altLang="en-US" sz="1600">
              <a:cs typeface="Arial" charset="0"/>
            </a:endParaRPr>
          </a:p>
        </p:txBody>
      </p:sp>
      <p:sp>
        <p:nvSpPr>
          <p:cNvPr id="20486" name="Rectangle 8"/>
          <p:cNvSpPr>
            <a:spLocks noChangeArrowheads="1"/>
          </p:cNvSpPr>
          <p:nvPr/>
        </p:nvSpPr>
        <p:spPr bwMode="auto">
          <a:xfrm>
            <a:off x="4572000" y="3549650"/>
            <a:ext cx="3643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US" altLang="en-US" sz="1600">
                <a:cs typeface="Arial" charset="0"/>
              </a:rPr>
              <a:t>% of ICU HAI caused by GNRs.</a:t>
            </a:r>
          </a:p>
        </p:txBody>
      </p:sp>
      <p:graphicFrame>
        <p:nvGraphicFramePr>
          <p:cNvPr id="10" name="Chart 9"/>
          <p:cNvGraphicFramePr/>
          <p:nvPr/>
        </p:nvGraphicFramePr>
        <p:xfrm>
          <a:off x="4000496" y="906343"/>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10"/>
          <p:cNvGraphicFramePr>
            <a:graphicFrameLocks noGrp="1"/>
          </p:cNvGraphicFramePr>
          <p:nvPr/>
        </p:nvGraphicFramePr>
        <p:xfrm>
          <a:off x="500063" y="4076700"/>
          <a:ext cx="7358062" cy="1828800"/>
        </p:xfrm>
        <a:graphic>
          <a:graphicData uri="http://schemas.openxmlformats.org/drawingml/2006/table">
            <a:tbl>
              <a:tblPr/>
              <a:tblGrid>
                <a:gridCol w="2643187"/>
                <a:gridCol w="4714875"/>
              </a:tblGrid>
              <a:tr h="914400">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chemeClr val="bg1"/>
                          </a:solidFill>
                          <a:effectLst/>
                          <a:latin typeface="Arial" charset="0"/>
                          <a:ea typeface="ＭＳ Ｐゴシック" pitchFamily="4" charset="-128"/>
                          <a:cs typeface="Arial" charset="0"/>
                        </a:rPr>
                        <a:t>Non-fermenters</a:t>
                      </a:r>
                    </a:p>
                  </a:txBody>
                  <a:tcPr marL="91439" marR="91439" horzOverflow="overflow">
                    <a:lnL w="9525" cap="flat" cmpd="sng" algn="ctr">
                      <a:solidFill>
                        <a:srgbClr val="4A7EBB"/>
                      </a:solidFill>
                      <a:prstDash val="solid"/>
                      <a:round/>
                      <a:headEnd type="none" w="med" len="med"/>
                      <a:tailEnd type="none" w="med" len="med"/>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A6A6A6"/>
                    </a:solidFill>
                  </a:tcPr>
                </a:tc>
                <a:tc>
                  <a:txBody>
                    <a:bodyPr/>
                    <a:lstStyle>
                      <a:lvl1pPr marL="342900" indent="-342900"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1800" b="1" i="1" u="none" strike="noStrike" cap="none" normalizeH="0" baseline="0" smtClean="0">
                          <a:ln>
                            <a:noFill/>
                          </a:ln>
                          <a:solidFill>
                            <a:schemeClr val="bg1"/>
                          </a:solidFill>
                          <a:effectLst/>
                          <a:latin typeface="Arial" charset="0"/>
                          <a:ea typeface="ＭＳ Ｐゴシック" pitchFamily="4" charset="-128"/>
                          <a:cs typeface="Arial" charset="0"/>
                        </a:rPr>
                        <a:t>Acinetobacter baumannii</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1800" b="1" i="1" u="none" strike="noStrike" cap="none" normalizeH="0" baseline="0" smtClean="0">
                          <a:ln>
                            <a:noFill/>
                          </a:ln>
                          <a:solidFill>
                            <a:schemeClr val="bg1"/>
                          </a:solidFill>
                          <a:effectLst/>
                          <a:latin typeface="Arial" charset="0"/>
                          <a:ea typeface="ＭＳ Ｐゴシック" pitchFamily="4" charset="-128"/>
                          <a:cs typeface="Arial" charset="0"/>
                        </a:rPr>
                        <a:t>Pseudomonas aeruginosa</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1800" b="1" i="1" u="none" strike="noStrike" cap="none" normalizeH="0" baseline="0" smtClean="0">
                          <a:ln>
                            <a:noFill/>
                          </a:ln>
                          <a:solidFill>
                            <a:schemeClr val="bg1"/>
                          </a:solidFill>
                          <a:effectLst/>
                          <a:latin typeface="Arial" charset="0"/>
                          <a:ea typeface="ＭＳ Ｐゴシック" pitchFamily="4" charset="-128"/>
                          <a:cs typeface="Arial" charset="0"/>
                        </a:rPr>
                        <a:t>Stenotrophomonas maltophilia</a:t>
                      </a:r>
                    </a:p>
                  </a:txBody>
                  <a:tcPr marL="91439" marR="91439" horzOverflow="overflow">
                    <a:lnL>
                      <a:noFill/>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A6A6A6"/>
                    </a:solidFill>
                  </a:tcPr>
                </a:tc>
              </a:tr>
              <a:tr h="914400">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charset="0"/>
                          <a:ea typeface="ＭＳ Ｐゴシック" pitchFamily="4" charset="-128"/>
                          <a:cs typeface="Arial" charset="0"/>
                        </a:rPr>
                        <a:t>Enterobacteriaceae</a:t>
                      </a:r>
                    </a:p>
                  </a:txBody>
                  <a:tcPr marL="91439" marR="91439" horzOverflow="overflow">
                    <a:lnL w="9525" cap="flat" cmpd="sng" algn="ctr">
                      <a:solidFill>
                        <a:srgbClr val="4A7EBB"/>
                      </a:solidFill>
                      <a:prstDash val="solid"/>
                      <a:round/>
                      <a:headEnd type="none" w="med" len="med"/>
                      <a:tailEnd type="none" w="med" len="med"/>
                    </a:lnL>
                    <a:lnR>
                      <a:noFill/>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1" u="none" strike="noStrike" cap="none" normalizeH="0" baseline="0" smtClean="0">
                          <a:ln>
                            <a:noFill/>
                          </a:ln>
                          <a:solidFill>
                            <a:schemeClr val="tx1"/>
                          </a:solidFill>
                          <a:effectLst/>
                          <a:latin typeface="Arial" charset="0"/>
                          <a:ea typeface="ＭＳ Ｐゴシック" pitchFamily="4" charset="-128"/>
                          <a:cs typeface="Arial" charset="0"/>
                        </a:rPr>
                        <a:t>Klebsiella pneumoniae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1" u="none" strike="noStrike" cap="none" normalizeH="0" baseline="0" smtClean="0">
                          <a:ln>
                            <a:noFill/>
                          </a:ln>
                          <a:solidFill>
                            <a:schemeClr val="tx1"/>
                          </a:solidFill>
                          <a:effectLst/>
                          <a:latin typeface="Arial" charset="0"/>
                          <a:ea typeface="ＭＳ Ｐゴシック" pitchFamily="4" charset="-128"/>
                          <a:cs typeface="Arial" charset="0"/>
                        </a:rPr>
                        <a:t>Escherichia coli</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1" u="none" strike="noStrike" cap="none" normalizeH="0" baseline="0" smtClean="0">
                          <a:ln>
                            <a:noFill/>
                          </a:ln>
                          <a:solidFill>
                            <a:schemeClr val="tx1"/>
                          </a:solidFill>
                          <a:effectLst/>
                          <a:latin typeface="Arial" charset="0"/>
                          <a:ea typeface="ＭＳ Ｐゴシック" pitchFamily="4" charset="-128"/>
                          <a:cs typeface="Arial" charset="0"/>
                        </a:rPr>
                        <a:t>Enterobacter cloacae</a:t>
                      </a:r>
                    </a:p>
                  </a:txBody>
                  <a:tcPr marL="91439" marR="91439" horzOverflow="overflow">
                    <a:lnL>
                      <a:noFill/>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517525" y="5013325"/>
            <a:ext cx="7312025" cy="863600"/>
          </a:xfrm>
          <a:prstGeom prst="rect">
            <a:avLst/>
          </a:prstGeom>
          <a:no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GB" altLang="en-US" sz="1800">
              <a:solidFill>
                <a:srgbClr val="FFFFFF"/>
              </a:solidFill>
              <a:cs typeface="Arial" charset="0"/>
            </a:endParaRPr>
          </a:p>
        </p:txBody>
      </p:sp>
      <p:sp>
        <p:nvSpPr>
          <p:cNvPr id="3" name="Rectangle 2"/>
          <p:cNvSpPr/>
          <p:nvPr/>
        </p:nvSpPr>
        <p:spPr>
          <a:xfrm>
            <a:off x="468313" y="4059238"/>
            <a:ext cx="7416800" cy="1873250"/>
          </a:xfrm>
          <a:prstGeom prst="rect">
            <a:avLst/>
          </a:prstGeom>
          <a:noFill/>
          <a:ln w="635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GB" altLang="en-US" sz="1800">
              <a:solidFill>
                <a:srgbClr val="FFFFFF"/>
              </a:solidFill>
              <a:cs typeface="Arial" charset="0"/>
            </a:endParaRPr>
          </a:p>
        </p:txBody>
      </p:sp>
      <p:sp>
        <p:nvSpPr>
          <p:cNvPr id="20500" name="Rectangle 11"/>
          <p:cNvSpPr>
            <a:spLocks noChangeArrowheads="1"/>
          </p:cNvSpPr>
          <p:nvPr/>
        </p:nvSpPr>
        <p:spPr bwMode="auto">
          <a:xfrm>
            <a:off x="6611938" y="5157788"/>
            <a:ext cx="1273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US" altLang="en-US" sz="3200" b="1">
                <a:solidFill>
                  <a:srgbClr val="953735"/>
                </a:solidFill>
                <a:cs typeface="Arial" charset="0"/>
              </a:rPr>
              <a:t>CPE</a:t>
            </a:r>
          </a:p>
        </p:txBody>
      </p:sp>
      <p:sp>
        <p:nvSpPr>
          <p:cNvPr id="20501" name="Rectangle 12"/>
          <p:cNvSpPr>
            <a:spLocks noChangeArrowheads="1"/>
          </p:cNvSpPr>
          <p:nvPr/>
        </p:nvSpPr>
        <p:spPr bwMode="auto">
          <a:xfrm>
            <a:off x="7885113" y="4716463"/>
            <a:ext cx="1271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US" altLang="en-US" sz="3200" b="1">
                <a:solidFill>
                  <a:srgbClr val="77933C"/>
                </a:solidFill>
                <a:cs typeface="Arial" charset="0"/>
              </a:rPr>
              <a:t>CPO</a:t>
            </a:r>
          </a:p>
        </p:txBody>
      </p:sp>
      <p:sp>
        <p:nvSpPr>
          <p:cNvPr id="14" name="Slide Number Placeholder 13"/>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80B03FFB-5C33-4BFA-A2E3-721035A9E58B}" type="slidenum">
              <a:rPr lang="en-GB" altLang="en-US" sz="1800">
                <a:solidFill>
                  <a:srgbClr val="898989"/>
                </a:solidFill>
                <a:latin typeface="Calibri" pitchFamily="4" charset="0"/>
              </a:rPr>
              <a:pPr eaLnBrk="1" hangingPunct="1"/>
              <a:t>4</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GB" altLang="en-US" sz="3600" smtClean="0">
                <a:latin typeface="Arial" charset="0"/>
                <a:cs typeface="Arial" charset="0"/>
              </a:rPr>
              <a:t>Carbapenem use, Europe </a:t>
            </a:r>
          </a:p>
        </p:txBody>
      </p:sp>
      <p:pic>
        <p:nvPicPr>
          <p:cNvPr id="68611"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50" y="1206500"/>
            <a:ext cx="7567613"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4"/>
          <p:cNvSpPr>
            <a:spLocks noChangeArrowheads="1"/>
          </p:cNvSpPr>
          <p:nvPr/>
        </p:nvSpPr>
        <p:spPr bwMode="auto">
          <a:xfrm>
            <a:off x="34925" y="6411913"/>
            <a:ext cx="6743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600">
                <a:cs typeface="Arial" charset="0"/>
                <a:hlinkClick r:id="rId3"/>
              </a:rPr>
              <a:t>ECDC point prevalence survey 2013</a:t>
            </a:r>
            <a:r>
              <a:rPr lang="en-GB" altLang="en-US" sz="1600">
                <a:cs typeface="Arial" charset="0"/>
              </a:rPr>
              <a:t>. </a:t>
            </a:r>
            <a:endParaRPr lang="en-US" altLang="en-US" sz="1600">
              <a:cs typeface="Arial" charset="0"/>
            </a:endParaRP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8BC19737-B0C3-4F13-BDF8-25317240A813}" type="slidenum">
              <a:rPr lang="en-GB" altLang="en-US" sz="1800">
                <a:solidFill>
                  <a:srgbClr val="898989"/>
                </a:solidFill>
                <a:latin typeface="Calibri" pitchFamily="4" charset="0"/>
              </a:rPr>
              <a:pPr eaLnBrk="1" hangingPunct="1"/>
              <a:t>40</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GB" altLang="en-US" sz="3600" smtClean="0">
                <a:latin typeface="Arial" charset="0"/>
                <a:cs typeface="Arial" charset="0"/>
              </a:rPr>
              <a:t>Can we forecast a CPE storm?</a:t>
            </a:r>
          </a:p>
        </p:txBody>
      </p:sp>
      <p:sp>
        <p:nvSpPr>
          <p:cNvPr id="69635" name="TextBox 3"/>
          <p:cNvSpPr txBox="1">
            <a:spLocks noChangeArrowheads="1"/>
          </p:cNvSpPr>
          <p:nvPr/>
        </p:nvSpPr>
        <p:spPr bwMode="auto">
          <a:xfrm>
            <a:off x="323850" y="3833813"/>
            <a:ext cx="388778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800" i="1">
                <a:cs typeface="Arial" charset="0"/>
              </a:rPr>
              <a:t>What drives carbapenem resistance? The use of meropenem in the  previous year plotted against the incidence rate of OXA-48-producing </a:t>
            </a:r>
            <a:r>
              <a:rPr lang="en-GB" altLang="en-US" sz="1800">
                <a:cs typeface="Arial" charset="0"/>
              </a:rPr>
              <a:t>K. pneumoniae </a:t>
            </a:r>
          </a:p>
        </p:txBody>
      </p:sp>
      <p:sp>
        <p:nvSpPr>
          <p:cNvPr id="69636" name="TextBox 4"/>
          <p:cNvSpPr txBox="1">
            <a:spLocks noChangeArrowheads="1"/>
          </p:cNvSpPr>
          <p:nvPr/>
        </p:nvSpPr>
        <p:spPr bwMode="auto">
          <a:xfrm>
            <a:off x="4140200" y="1196975"/>
            <a:ext cx="4679950"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buClr>
                <a:schemeClr val="accent1"/>
              </a:buClr>
              <a:buFont typeface="Wingdings" pitchFamily="4" charset="2"/>
              <a:buChar char="§"/>
            </a:pPr>
            <a:r>
              <a:rPr lang="en-GB" altLang="en-US" sz="2000">
                <a:cs typeface="Arial" charset="0"/>
              </a:rPr>
              <a:t>Could we find and implement an “alert” level of carbapenem use?</a:t>
            </a:r>
          </a:p>
          <a:p>
            <a:pPr eaLnBrk="1" hangingPunct="1">
              <a:buClr>
                <a:schemeClr val="accent1"/>
              </a:buClr>
              <a:buFont typeface="Wingdings" pitchFamily="4" charset="2"/>
              <a:buChar char="§"/>
            </a:pPr>
            <a:r>
              <a:rPr lang="en-GB" altLang="en-US" sz="2000">
                <a:cs typeface="Arial" charset="0"/>
              </a:rPr>
              <a:t>The authors claim a stewardship intervention brought the CPE outbreak under control – but also implemented ‘case isolation, screening of contacts, barrier nursing and other infection control interventions’.</a:t>
            </a:r>
          </a:p>
          <a:p>
            <a:pPr eaLnBrk="1" hangingPunct="1">
              <a:buClr>
                <a:schemeClr val="accent1"/>
              </a:buClr>
              <a:buFont typeface="Wingdings" pitchFamily="4" charset="2"/>
              <a:buChar char="§"/>
            </a:pPr>
            <a:r>
              <a:rPr lang="en-GB" altLang="en-US" sz="2000">
                <a:cs typeface="Arial" charset="0"/>
              </a:rPr>
              <a:t>Study focussed only on OXA-48 </a:t>
            </a:r>
            <a:r>
              <a:rPr lang="en-GB" altLang="en-US" sz="2000" i="1">
                <a:cs typeface="Arial" charset="0"/>
              </a:rPr>
              <a:t>K. pneumoniae</a:t>
            </a:r>
            <a:r>
              <a:rPr lang="en-GB" altLang="en-US" sz="2000">
                <a:cs typeface="Arial" charset="0"/>
              </a:rPr>
              <a:t>; what about other Enterobacteriaceae and non-fermenters.</a:t>
            </a:r>
          </a:p>
          <a:p>
            <a:pPr eaLnBrk="1" hangingPunct="1">
              <a:buClr>
                <a:schemeClr val="accent1"/>
              </a:buClr>
              <a:buFont typeface="Wingdings" pitchFamily="4" charset="2"/>
              <a:buChar char="§"/>
            </a:pPr>
            <a:endParaRPr lang="en-GB" altLang="en-US" sz="2000">
              <a:cs typeface="Arial" charset="0"/>
            </a:endParaRPr>
          </a:p>
        </p:txBody>
      </p:sp>
      <p:sp>
        <p:nvSpPr>
          <p:cNvPr id="69637" name="Rectangle 1"/>
          <p:cNvSpPr>
            <a:spLocks noChangeArrowheads="1"/>
          </p:cNvSpPr>
          <p:nvPr/>
        </p:nvSpPr>
        <p:spPr bwMode="auto">
          <a:xfrm>
            <a:off x="107950" y="6475413"/>
            <a:ext cx="6264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600">
                <a:cs typeface="Arial" charset="0"/>
              </a:rPr>
              <a:t>Gharbi </a:t>
            </a:r>
            <a:r>
              <a:rPr lang="en-GB" altLang="en-US" sz="1600" i="1">
                <a:cs typeface="Arial" charset="0"/>
              </a:rPr>
              <a:t>et al</a:t>
            </a:r>
            <a:r>
              <a:rPr lang="en-GB" altLang="en-US" sz="1600">
                <a:cs typeface="Arial" charset="0"/>
              </a:rPr>
              <a:t>. </a:t>
            </a:r>
            <a:r>
              <a:rPr lang="en-GB" altLang="en-US" sz="1600" i="1">
                <a:cs typeface="Arial" charset="0"/>
              </a:rPr>
              <a:t>Int J Antimicrob Agents </a:t>
            </a:r>
            <a:r>
              <a:rPr lang="en-GB" altLang="en-US" sz="1600">
                <a:cs typeface="Arial" charset="0"/>
              </a:rPr>
              <a:t>2015 in press.</a:t>
            </a:r>
          </a:p>
        </p:txBody>
      </p:sp>
      <p:pic>
        <p:nvPicPr>
          <p:cNvPr id="69638" name="Picture 2" descr="https://reflectionsipc.files.wordpress.com/2015/06/mero-usage-correlati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1103313"/>
            <a:ext cx="374332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33B2E5A0-8561-42F8-895A-8314D9953E73}" type="slidenum">
              <a:rPr lang="en-GB" altLang="en-US" sz="1800">
                <a:solidFill>
                  <a:srgbClr val="898989"/>
                </a:solidFill>
                <a:latin typeface="Calibri" pitchFamily="4" charset="0"/>
              </a:rPr>
              <a:pPr eaLnBrk="1" hangingPunct="1"/>
              <a:t>41</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ChangeArrowheads="1"/>
          </p:cNvSpPr>
          <p:nvPr/>
        </p:nvSpPr>
        <p:spPr bwMode="auto">
          <a:xfrm>
            <a:off x="0" y="640080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600">
                <a:cs typeface="Arial" charset="0"/>
              </a:rPr>
              <a:t>Hou </a:t>
            </a:r>
            <a:r>
              <a:rPr lang="en-GB" altLang="en-US" sz="1600" i="1">
                <a:cs typeface="Arial" charset="0"/>
              </a:rPr>
              <a:t>et al. PLoS ONE</a:t>
            </a:r>
            <a:r>
              <a:rPr lang="en-GB" altLang="en-US" sz="1600">
                <a:cs typeface="Arial" charset="0"/>
              </a:rPr>
              <a:t> 2014;9:e101447; * = significant difference before vs. after.</a:t>
            </a:r>
          </a:p>
        </p:txBody>
      </p:sp>
      <p:sp>
        <p:nvSpPr>
          <p:cNvPr id="70659" name="Title 1"/>
          <p:cNvSpPr>
            <a:spLocks noGrp="1"/>
          </p:cNvSpPr>
          <p:nvPr>
            <p:ph type="title"/>
          </p:nvPr>
        </p:nvSpPr>
        <p:spPr>
          <a:xfrm>
            <a:off x="457200" y="-26988"/>
            <a:ext cx="8229600" cy="1143001"/>
          </a:xfrm>
        </p:spPr>
        <p:txBody>
          <a:bodyPr/>
          <a:lstStyle/>
          <a:p>
            <a:pPr eaLnBrk="1" hangingPunct="1"/>
            <a:r>
              <a:rPr lang="en-GB" altLang="en-US" sz="3600" smtClean="0">
                <a:latin typeface="Arial" charset="0"/>
                <a:cs typeface="Arial" charset="0"/>
              </a:rPr>
              <a:t>Antimicrobial stewardship – impact </a:t>
            </a:r>
          </a:p>
        </p:txBody>
      </p:sp>
      <p:sp>
        <p:nvSpPr>
          <p:cNvPr id="70660" name="Title 1"/>
          <p:cNvSpPr txBox="1">
            <a:spLocks/>
          </p:cNvSpPr>
          <p:nvPr/>
        </p:nvSpPr>
        <p:spPr bwMode="auto">
          <a:xfrm>
            <a:off x="539750" y="917575"/>
            <a:ext cx="792003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tabLst>
                <a:tab pos="4037013" algn="l"/>
              </a:tabLst>
              <a:defRPr sz="2400">
                <a:solidFill>
                  <a:schemeClr val="tx1"/>
                </a:solidFill>
                <a:latin typeface="Arial" charset="0"/>
                <a:ea typeface="ＭＳ Ｐゴシック" pitchFamily="4" charset="-128"/>
              </a:defRPr>
            </a:lvl1pPr>
            <a:lvl2pPr marL="37931725" indent="-37474525" eaLnBrk="0" hangingPunct="0">
              <a:tabLst>
                <a:tab pos="4037013" algn="l"/>
              </a:tabLst>
              <a:defRPr sz="2400">
                <a:solidFill>
                  <a:schemeClr val="tx1"/>
                </a:solidFill>
                <a:latin typeface="Arial" charset="0"/>
                <a:ea typeface="ＭＳ Ｐゴシック" pitchFamily="4" charset="-128"/>
              </a:defRPr>
            </a:lvl2pPr>
            <a:lvl3pPr eaLnBrk="0" hangingPunct="0">
              <a:tabLst>
                <a:tab pos="4037013" algn="l"/>
              </a:tabLst>
              <a:defRPr sz="2400">
                <a:solidFill>
                  <a:schemeClr val="tx1"/>
                </a:solidFill>
                <a:latin typeface="Arial" charset="0"/>
                <a:ea typeface="ＭＳ Ｐゴシック" pitchFamily="4" charset="-128"/>
              </a:defRPr>
            </a:lvl3pPr>
            <a:lvl4pPr eaLnBrk="0" hangingPunct="0">
              <a:tabLst>
                <a:tab pos="4037013" algn="l"/>
              </a:tabLst>
              <a:defRPr sz="2400">
                <a:solidFill>
                  <a:schemeClr val="tx1"/>
                </a:solidFill>
                <a:latin typeface="Arial" charset="0"/>
                <a:ea typeface="ＭＳ Ｐゴシック" pitchFamily="4" charset="-128"/>
              </a:defRPr>
            </a:lvl4pPr>
            <a:lvl5pPr eaLnBrk="0" hangingPunct="0">
              <a:tabLst>
                <a:tab pos="4037013" algn="l"/>
              </a:tabLst>
              <a:defRPr sz="2400">
                <a:solidFill>
                  <a:schemeClr val="tx1"/>
                </a:solidFill>
                <a:latin typeface="Arial" charset="0"/>
                <a:ea typeface="ＭＳ Ｐゴシック" pitchFamily="4" charset="-128"/>
              </a:defRPr>
            </a:lvl5pPr>
            <a:lvl6pPr marL="457200" eaLnBrk="0" fontAlgn="base" hangingPunct="0">
              <a:spcBef>
                <a:spcPct val="0"/>
              </a:spcBef>
              <a:spcAft>
                <a:spcPct val="0"/>
              </a:spcAft>
              <a:tabLst>
                <a:tab pos="4037013" algn="l"/>
              </a:tabLst>
              <a:defRPr sz="2400">
                <a:solidFill>
                  <a:schemeClr val="tx1"/>
                </a:solidFill>
                <a:latin typeface="Arial" charset="0"/>
                <a:ea typeface="ＭＳ Ｐゴシック" pitchFamily="4" charset="-128"/>
              </a:defRPr>
            </a:lvl6pPr>
            <a:lvl7pPr marL="914400" eaLnBrk="0" fontAlgn="base" hangingPunct="0">
              <a:spcBef>
                <a:spcPct val="0"/>
              </a:spcBef>
              <a:spcAft>
                <a:spcPct val="0"/>
              </a:spcAft>
              <a:tabLst>
                <a:tab pos="4037013" algn="l"/>
              </a:tabLst>
              <a:defRPr sz="2400">
                <a:solidFill>
                  <a:schemeClr val="tx1"/>
                </a:solidFill>
                <a:latin typeface="Arial" charset="0"/>
                <a:ea typeface="ＭＳ Ｐゴシック" pitchFamily="4" charset="-128"/>
              </a:defRPr>
            </a:lvl7pPr>
            <a:lvl8pPr marL="1371600" eaLnBrk="0" fontAlgn="base" hangingPunct="0">
              <a:spcBef>
                <a:spcPct val="0"/>
              </a:spcBef>
              <a:spcAft>
                <a:spcPct val="0"/>
              </a:spcAft>
              <a:tabLst>
                <a:tab pos="4037013" algn="l"/>
              </a:tabLst>
              <a:defRPr sz="2400">
                <a:solidFill>
                  <a:schemeClr val="tx1"/>
                </a:solidFill>
                <a:latin typeface="Arial" charset="0"/>
                <a:ea typeface="ＭＳ Ｐゴシック" pitchFamily="4" charset="-128"/>
              </a:defRPr>
            </a:lvl8pPr>
            <a:lvl9pPr marL="1828800" eaLnBrk="0" fontAlgn="base" hangingPunct="0">
              <a:spcBef>
                <a:spcPct val="0"/>
              </a:spcBef>
              <a:spcAft>
                <a:spcPct val="0"/>
              </a:spcAft>
              <a:tabLst>
                <a:tab pos="4037013" algn="l"/>
              </a:tabLst>
              <a:defRPr sz="2400">
                <a:solidFill>
                  <a:schemeClr val="tx1"/>
                </a:solidFill>
                <a:latin typeface="Arial" charset="0"/>
                <a:ea typeface="ＭＳ Ｐゴシック" pitchFamily="4" charset="-128"/>
              </a:defRPr>
            </a:lvl9pPr>
          </a:lstStyle>
          <a:p>
            <a:pPr algn="ctr"/>
            <a:r>
              <a:rPr lang="en-GB" altLang="en-US" sz="2000">
                <a:cs typeface="Arial" charset="0"/>
              </a:rPr>
              <a:t>Evaluating impact of 6 month antimicrobial stewardship intervention on an ICU by comparing bacterial resistance for matched 6 month periods either side of intervention. </a:t>
            </a:r>
          </a:p>
        </p:txBody>
      </p:sp>
      <p:graphicFrame>
        <p:nvGraphicFramePr>
          <p:cNvPr id="7" name="Chart 6"/>
          <p:cNvGraphicFramePr/>
          <p:nvPr/>
        </p:nvGraphicFramePr>
        <p:xfrm>
          <a:off x="557611" y="1873468"/>
          <a:ext cx="81534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70662" name="TextBox 7"/>
          <p:cNvSpPr txBox="1">
            <a:spLocks noChangeArrowheads="1"/>
          </p:cNvSpPr>
          <p:nvPr/>
        </p:nvSpPr>
        <p:spPr bwMode="auto">
          <a:xfrm>
            <a:off x="2482850" y="35814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800">
                <a:cs typeface="Arial" charset="0"/>
              </a:rPr>
              <a:t>*</a:t>
            </a:r>
          </a:p>
        </p:txBody>
      </p:sp>
      <p:sp>
        <p:nvSpPr>
          <p:cNvPr id="70663" name="TextBox 8"/>
          <p:cNvSpPr txBox="1">
            <a:spLocks noChangeArrowheads="1"/>
          </p:cNvSpPr>
          <p:nvPr/>
        </p:nvSpPr>
        <p:spPr bwMode="auto">
          <a:xfrm>
            <a:off x="2622550" y="3794125"/>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800">
                <a:cs typeface="Arial" charset="0"/>
              </a:rPr>
              <a:t>*</a:t>
            </a:r>
          </a:p>
        </p:txBody>
      </p:sp>
      <p:sp>
        <p:nvSpPr>
          <p:cNvPr id="70664" name="TextBox 9"/>
          <p:cNvSpPr txBox="1">
            <a:spLocks noChangeArrowheads="1"/>
          </p:cNvSpPr>
          <p:nvPr/>
        </p:nvSpPr>
        <p:spPr bwMode="auto">
          <a:xfrm>
            <a:off x="2759075" y="362585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800">
                <a:cs typeface="Arial" charset="0"/>
              </a:rPr>
              <a:t>*</a:t>
            </a:r>
          </a:p>
        </p:txBody>
      </p:sp>
      <p:sp>
        <p:nvSpPr>
          <p:cNvPr id="70665" name="TextBox 10"/>
          <p:cNvSpPr txBox="1">
            <a:spLocks noChangeArrowheads="1"/>
          </p:cNvSpPr>
          <p:nvPr/>
        </p:nvSpPr>
        <p:spPr bwMode="auto">
          <a:xfrm>
            <a:off x="2911475" y="3794125"/>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800">
                <a:cs typeface="Arial" charset="0"/>
              </a:rPr>
              <a:t>*</a:t>
            </a:r>
          </a:p>
        </p:txBody>
      </p:sp>
      <p:sp>
        <p:nvSpPr>
          <p:cNvPr id="70666" name="TextBox 11"/>
          <p:cNvSpPr txBox="1">
            <a:spLocks noChangeArrowheads="1"/>
          </p:cNvSpPr>
          <p:nvPr/>
        </p:nvSpPr>
        <p:spPr bwMode="auto">
          <a:xfrm>
            <a:off x="4768850" y="2987675"/>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800">
                <a:cs typeface="Arial" charset="0"/>
              </a:rPr>
              <a:t>*</a:t>
            </a:r>
          </a:p>
        </p:txBody>
      </p:sp>
      <p:sp>
        <p:nvSpPr>
          <p:cNvPr id="70667" name="TextBox 12"/>
          <p:cNvSpPr txBox="1">
            <a:spLocks noChangeArrowheads="1"/>
          </p:cNvSpPr>
          <p:nvPr/>
        </p:nvSpPr>
        <p:spPr bwMode="auto">
          <a:xfrm>
            <a:off x="4908550" y="3171825"/>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800">
                <a:cs typeface="Arial" charset="0"/>
              </a:rPr>
              <a:t>*</a:t>
            </a:r>
          </a:p>
        </p:txBody>
      </p:sp>
      <p:sp>
        <p:nvSpPr>
          <p:cNvPr id="12" name="Slide Number Placeholder 11"/>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34D903CA-728F-4B0E-BF68-ED46BF5CC686}" type="slidenum">
              <a:rPr lang="en-GB" altLang="en-US" sz="1800">
                <a:solidFill>
                  <a:srgbClr val="898989"/>
                </a:solidFill>
                <a:latin typeface="Calibri" pitchFamily="4" charset="0"/>
              </a:rPr>
              <a:pPr eaLnBrk="1" hangingPunct="1"/>
              <a:t>42</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260648"/>
          <a:ext cx="8604448"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683" name="Rectangle 4"/>
          <p:cNvSpPr>
            <a:spLocks noChangeArrowheads="1"/>
          </p:cNvSpPr>
          <p:nvPr/>
        </p:nvSpPr>
        <p:spPr bwMode="auto">
          <a:xfrm>
            <a:off x="0" y="6443663"/>
            <a:ext cx="7667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600">
                <a:cs typeface="Arial" charset="0"/>
              </a:rPr>
              <a:t>Otter </a:t>
            </a:r>
            <a:r>
              <a:rPr lang="en-GB" altLang="en-US" sz="1600" i="1">
                <a:cs typeface="Arial" charset="0"/>
              </a:rPr>
              <a:t>et al. Clin Microbiol Infect </a:t>
            </a:r>
            <a:r>
              <a:rPr lang="en-GB" altLang="en-US" sz="1600">
                <a:cs typeface="Arial" charset="0"/>
              </a:rPr>
              <a:t>2015 in press.</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BDEEC486-8F80-492B-A91D-E81874F587B9}" type="slidenum">
              <a:rPr lang="en-GB" altLang="en-US" sz="1800">
                <a:solidFill>
                  <a:srgbClr val="898989"/>
                </a:solidFill>
                <a:latin typeface="Calibri" pitchFamily="4" charset="0"/>
              </a:rPr>
              <a:pPr eaLnBrk="1" hangingPunct="1"/>
              <a:t>43</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304800" y="152400"/>
            <a:ext cx="8229600" cy="1143000"/>
          </a:xfrm>
        </p:spPr>
        <p:txBody>
          <a:bodyPr/>
          <a:lstStyle/>
          <a:p>
            <a:pPr eaLnBrk="1" hangingPunct="1"/>
            <a:r>
              <a:rPr lang="en-GB" altLang="en-US" sz="3600" smtClean="0">
                <a:latin typeface="Arial" charset="0"/>
                <a:cs typeface="Arial" charset="0"/>
              </a:rPr>
              <a:t>Deisolation?</a:t>
            </a:r>
          </a:p>
        </p:txBody>
      </p:sp>
      <p:sp>
        <p:nvSpPr>
          <p:cNvPr id="73731" name="Rectangle 1"/>
          <p:cNvSpPr>
            <a:spLocks noChangeArrowheads="1"/>
          </p:cNvSpPr>
          <p:nvPr/>
        </p:nvSpPr>
        <p:spPr bwMode="auto">
          <a:xfrm>
            <a:off x="76200" y="5457825"/>
            <a:ext cx="8305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buFont typeface="Calibri" pitchFamily="4" charset="0"/>
              <a:buAutoNum type="arabicPeriod"/>
            </a:pPr>
            <a:r>
              <a:rPr lang="en-GB" altLang="en-US" sz="1600">
                <a:cs typeface="Calibri" pitchFamily="4" charset="0"/>
              </a:rPr>
              <a:t>Bird </a:t>
            </a:r>
            <a:r>
              <a:rPr lang="en-GB" altLang="en-US" sz="1600" i="1">
                <a:cs typeface="Calibri" pitchFamily="4" charset="0"/>
              </a:rPr>
              <a:t>et al. J Hosp Infect</a:t>
            </a:r>
            <a:r>
              <a:rPr lang="en-GB" altLang="en-US" sz="1600">
                <a:cs typeface="Calibri" pitchFamily="4" charset="0"/>
              </a:rPr>
              <a:t> 1998;40:243-247.</a:t>
            </a:r>
            <a:endParaRPr lang="en-GB" altLang="en-US" sz="1600">
              <a:cs typeface="Arial" charset="0"/>
            </a:endParaRPr>
          </a:p>
          <a:p>
            <a:pPr eaLnBrk="1" hangingPunct="1">
              <a:buFont typeface="Calibri" pitchFamily="4" charset="0"/>
              <a:buAutoNum type="arabicPeriod"/>
            </a:pPr>
            <a:r>
              <a:rPr lang="en-GB" altLang="en-US" sz="1600">
                <a:cs typeface="Calibri" pitchFamily="4" charset="0"/>
              </a:rPr>
              <a:t>Pacio </a:t>
            </a:r>
            <a:r>
              <a:rPr lang="en-GB" altLang="en-US" sz="1600" i="1">
                <a:cs typeface="Calibri" pitchFamily="4" charset="0"/>
              </a:rPr>
              <a:t>et al. Infect Control Hosp Epidemiol</a:t>
            </a:r>
            <a:r>
              <a:rPr lang="en-GB" altLang="en-US" sz="1600">
                <a:cs typeface="Calibri" pitchFamily="4" charset="0"/>
              </a:rPr>
              <a:t> 2003;24:246-250.</a:t>
            </a:r>
            <a:endParaRPr lang="en-GB" altLang="en-US" sz="1600">
              <a:cs typeface="Arial" charset="0"/>
            </a:endParaRPr>
          </a:p>
          <a:p>
            <a:pPr eaLnBrk="1" hangingPunct="1">
              <a:buFont typeface="Calibri" pitchFamily="4" charset="0"/>
              <a:buAutoNum type="arabicPeriod"/>
            </a:pPr>
            <a:r>
              <a:rPr lang="en-GB" altLang="en-US" sz="1600">
                <a:cs typeface="Calibri" pitchFamily="4" charset="0"/>
              </a:rPr>
              <a:t>Zahar </a:t>
            </a:r>
            <a:r>
              <a:rPr lang="en-GB" altLang="en-US" sz="1600" i="1">
                <a:cs typeface="Calibri" pitchFamily="4" charset="0"/>
              </a:rPr>
              <a:t>et al.</a:t>
            </a:r>
            <a:r>
              <a:rPr lang="en-GB" altLang="en-US" sz="1600">
                <a:cs typeface="Calibri" pitchFamily="4" charset="0"/>
              </a:rPr>
              <a:t> </a:t>
            </a:r>
            <a:r>
              <a:rPr lang="en-GB" altLang="en-US" sz="1600" i="1">
                <a:cs typeface="Calibri" pitchFamily="4" charset="0"/>
              </a:rPr>
              <a:t>J Hosp Infect</a:t>
            </a:r>
            <a:r>
              <a:rPr lang="en-GB" altLang="en-US" sz="1600">
                <a:cs typeface="Calibri" pitchFamily="4" charset="0"/>
              </a:rPr>
              <a:t> 2010;75:76-78.</a:t>
            </a:r>
            <a:endParaRPr lang="en-GB" altLang="en-US" sz="1600">
              <a:cs typeface="Arial" charset="0"/>
            </a:endParaRPr>
          </a:p>
          <a:p>
            <a:pPr eaLnBrk="1" hangingPunct="1">
              <a:buFont typeface="Calibri" pitchFamily="4" charset="0"/>
              <a:buAutoNum type="arabicPeriod"/>
            </a:pPr>
            <a:r>
              <a:rPr lang="en-GB" altLang="en-US" sz="1600">
                <a:cs typeface="Calibri" pitchFamily="4" charset="0"/>
              </a:rPr>
              <a:t>O'Fallon </a:t>
            </a:r>
            <a:r>
              <a:rPr lang="en-GB" altLang="en-US" sz="1600" i="1">
                <a:cs typeface="Calibri" pitchFamily="4" charset="0"/>
              </a:rPr>
              <a:t>et al.</a:t>
            </a:r>
            <a:r>
              <a:rPr lang="en-GB" altLang="en-US" sz="1600">
                <a:cs typeface="Calibri" pitchFamily="4" charset="0"/>
              </a:rPr>
              <a:t> </a:t>
            </a:r>
            <a:r>
              <a:rPr lang="en-GB" altLang="en-US" sz="1600" i="1">
                <a:cs typeface="Calibri" pitchFamily="4" charset="0"/>
              </a:rPr>
              <a:t>Clin Infect Dis</a:t>
            </a:r>
            <a:r>
              <a:rPr lang="en-GB" altLang="en-US" sz="1600">
                <a:cs typeface="Calibri" pitchFamily="4" charset="0"/>
              </a:rPr>
              <a:t> 2009;48:1375-1381.</a:t>
            </a:r>
            <a:endParaRPr lang="en-GB" altLang="en-US" sz="1600">
              <a:cs typeface="Arial" charset="0"/>
            </a:endParaRPr>
          </a:p>
          <a:p>
            <a:pPr eaLnBrk="1" hangingPunct="1">
              <a:buFont typeface="Calibri" pitchFamily="4" charset="0"/>
              <a:buAutoNum type="arabicPeriod"/>
            </a:pPr>
            <a:r>
              <a:rPr lang="en-GB" altLang="en-US" sz="1600">
                <a:cs typeface="Calibri" pitchFamily="4" charset="0"/>
              </a:rPr>
              <a:t>Zimmerman </a:t>
            </a:r>
            <a:r>
              <a:rPr lang="en-GB" altLang="en-US" sz="1600" i="1">
                <a:cs typeface="Calibri" pitchFamily="4" charset="0"/>
              </a:rPr>
              <a:t>et al.</a:t>
            </a:r>
            <a:r>
              <a:rPr lang="en-GB" altLang="en-US" sz="1600">
                <a:cs typeface="Calibri" pitchFamily="4" charset="0"/>
              </a:rPr>
              <a:t> </a:t>
            </a:r>
            <a:r>
              <a:rPr lang="en-GB" altLang="en-US" sz="1600" i="1">
                <a:cs typeface="Calibri" pitchFamily="4" charset="0"/>
              </a:rPr>
              <a:t>Am J Infect Control</a:t>
            </a:r>
            <a:r>
              <a:rPr lang="en-GB" altLang="en-US" sz="1600">
                <a:cs typeface="Calibri" pitchFamily="4" charset="0"/>
              </a:rPr>
              <a:t> 2013;41:190-194.</a:t>
            </a:r>
            <a:endParaRPr lang="en-GB" altLang="en-US" sz="1600">
              <a:cs typeface="Arial" charset="0"/>
            </a:endParaRPr>
          </a:p>
        </p:txBody>
      </p:sp>
      <p:graphicFrame>
        <p:nvGraphicFramePr>
          <p:cNvPr id="7" name="Table 6"/>
          <p:cNvGraphicFramePr>
            <a:graphicFrameLocks noGrp="1"/>
          </p:cNvGraphicFramePr>
          <p:nvPr/>
        </p:nvGraphicFramePr>
        <p:xfrm>
          <a:off x="250825" y="1125538"/>
          <a:ext cx="8569325" cy="3533775"/>
        </p:xfrm>
        <a:graphic>
          <a:graphicData uri="http://schemas.openxmlformats.org/drawingml/2006/table">
            <a:tbl>
              <a:tblPr/>
              <a:tblGrid>
                <a:gridCol w="1439863"/>
                <a:gridCol w="625475"/>
                <a:gridCol w="2005012"/>
                <a:gridCol w="638175"/>
                <a:gridCol w="2146300"/>
                <a:gridCol w="1714500"/>
              </a:tblGrid>
              <a:tr h="709613">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smtClean="0">
                          <a:ln>
                            <a:noFill/>
                          </a:ln>
                          <a:solidFill>
                            <a:srgbClr val="FFFFFF"/>
                          </a:solidFill>
                          <a:effectLst/>
                          <a:latin typeface="Arial" charset="0"/>
                          <a:ea typeface="ＭＳ Ｐゴシック" pitchFamily="4" charset="-128"/>
                          <a:cs typeface="Arial" charset="0"/>
                        </a:rPr>
                        <a:t>Author</a:t>
                      </a:r>
                      <a:endParaRPr kumimoji="0" lang="en-GB" altLang="en-US" sz="2000" b="1"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smtClean="0">
                          <a:ln>
                            <a:noFill/>
                          </a:ln>
                          <a:solidFill>
                            <a:srgbClr val="FFFFFF"/>
                          </a:solidFill>
                          <a:effectLst/>
                          <a:latin typeface="Arial" charset="0"/>
                          <a:ea typeface="ＭＳ Ｐゴシック" pitchFamily="4" charset="-128"/>
                          <a:cs typeface="Arial" charset="0"/>
                        </a:rPr>
                        <a:t>Year</a:t>
                      </a:r>
                      <a:endParaRPr kumimoji="0" lang="en-GB" altLang="en-US" sz="2000" b="1"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smtClean="0">
                          <a:ln>
                            <a:noFill/>
                          </a:ln>
                          <a:solidFill>
                            <a:srgbClr val="FFFFFF"/>
                          </a:solidFill>
                          <a:effectLst/>
                          <a:latin typeface="Arial" charset="0"/>
                          <a:ea typeface="ＭＳ Ｐゴシック" pitchFamily="4" charset="-128"/>
                          <a:cs typeface="Arial" charset="0"/>
                        </a:rPr>
                        <a:t>Setting</a:t>
                      </a:r>
                      <a:endParaRPr kumimoji="0" lang="en-GB" altLang="en-US" sz="2000" b="1"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smtClean="0">
                          <a:ln>
                            <a:noFill/>
                          </a:ln>
                          <a:solidFill>
                            <a:srgbClr val="FFFFFF"/>
                          </a:solidFill>
                          <a:effectLst/>
                          <a:latin typeface="Arial" charset="0"/>
                          <a:ea typeface="ＭＳ Ｐゴシック" pitchFamily="4" charset="-128"/>
                          <a:cs typeface="Arial" charset="0"/>
                        </a:rPr>
                        <a:t>N pts</a:t>
                      </a:r>
                      <a:endParaRPr kumimoji="0" lang="en-GB" altLang="en-US" sz="2000" b="1"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smtClean="0">
                          <a:ln>
                            <a:noFill/>
                          </a:ln>
                          <a:solidFill>
                            <a:srgbClr val="FFFFFF"/>
                          </a:solidFill>
                          <a:effectLst/>
                          <a:latin typeface="Arial" charset="0"/>
                          <a:ea typeface="ＭＳ Ｐゴシック" pitchFamily="4" charset="-128"/>
                          <a:cs typeface="Arial" charset="0"/>
                        </a:rPr>
                        <a:t>Organism</a:t>
                      </a:r>
                      <a:endParaRPr kumimoji="0" lang="en-GB" altLang="en-US" sz="2000" b="1"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smtClean="0">
                          <a:ln>
                            <a:noFill/>
                          </a:ln>
                          <a:solidFill>
                            <a:srgbClr val="FFFFFF"/>
                          </a:solidFill>
                          <a:effectLst/>
                          <a:latin typeface="Arial" charset="0"/>
                          <a:ea typeface="ＭＳ Ｐゴシック" pitchFamily="4" charset="-128"/>
                          <a:cs typeface="Arial" charset="0"/>
                        </a:rPr>
                        <a:t>Duration of colonization</a:t>
                      </a:r>
                      <a:endParaRPr kumimoji="0" lang="en-GB" altLang="en-US" sz="2000" b="1"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r>
              <a:tr h="498475">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ea typeface="ＭＳ Ｐゴシック" pitchFamily="4" charset="-128"/>
                          <a:cs typeface="Arial" charset="0"/>
                        </a:rPr>
                        <a:t>Bird</a:t>
                      </a:r>
                      <a:r>
                        <a:rPr kumimoji="0" lang="en-GB" altLang="en-US" sz="1600" b="0" i="0" u="none" strike="noStrike" cap="none" normalizeH="0" baseline="30000" smtClean="0">
                          <a:ln>
                            <a:noFill/>
                          </a:ln>
                          <a:solidFill>
                            <a:srgbClr val="000000"/>
                          </a:solidFill>
                          <a:effectLst/>
                          <a:latin typeface="Arial" charset="0"/>
                          <a:ea typeface="ＭＳ Ｐゴシック" pitchFamily="4" charset="-128"/>
                          <a:cs typeface="Arial" charset="0"/>
                        </a:rPr>
                        <a:t>1</a:t>
                      </a:r>
                      <a:endParaRPr kumimoji="0" lang="en-GB" altLang="en-US" sz="2000" b="0" i="0" u="none" strike="noStrike" cap="none" normalizeH="0" baseline="3000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ea typeface="ＭＳ Ｐゴシック" pitchFamily="4" charset="-128"/>
                          <a:cs typeface="Arial" charset="0"/>
                        </a:rPr>
                        <a:t>1998</a:t>
                      </a:r>
                      <a:endParaRPr kumimoji="0" lang="en-GB" altLang="en-US" sz="2000" b="0"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ea typeface="ＭＳ Ｐゴシック" pitchFamily="4" charset="-128"/>
                          <a:cs typeface="Arial" charset="0"/>
                        </a:rPr>
                        <a:t>Elderly care facilities, Scotland</a:t>
                      </a:r>
                      <a:endParaRPr kumimoji="0" lang="en-GB" altLang="en-US" sz="2000" b="0"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ea typeface="ＭＳ Ｐゴシック" pitchFamily="4" charset="-128"/>
                          <a:cs typeface="Arial" charset="0"/>
                        </a:rPr>
                        <a:t>38</a:t>
                      </a:r>
                      <a:endParaRPr kumimoji="0" lang="en-GB" altLang="en-US" sz="2000" b="0"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ea typeface="ＭＳ Ｐゴシック" pitchFamily="4" charset="-128"/>
                          <a:cs typeface="Arial" charset="0"/>
                        </a:rPr>
                        <a:t>ESBL </a:t>
                      </a:r>
                      <a:r>
                        <a:rPr kumimoji="0" lang="en-GB" altLang="en-US" sz="1600" b="0" i="1" u="none" strike="noStrike" cap="none" normalizeH="0" baseline="0" smtClean="0">
                          <a:ln>
                            <a:noFill/>
                          </a:ln>
                          <a:solidFill>
                            <a:srgbClr val="000000"/>
                          </a:solidFill>
                          <a:effectLst/>
                          <a:latin typeface="Arial" charset="0"/>
                          <a:ea typeface="ＭＳ Ｐゴシック" pitchFamily="4" charset="-128"/>
                          <a:cs typeface="Arial" charset="0"/>
                        </a:rPr>
                        <a:t>K. pneumoniae</a:t>
                      </a:r>
                      <a:endParaRPr kumimoji="0" lang="en-GB" altLang="en-US" sz="2000" b="0" i="1"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ea typeface="ＭＳ Ｐゴシック" pitchFamily="4" charset="-128"/>
                          <a:cs typeface="Arial" charset="0"/>
                        </a:rPr>
                        <a:t>Mean 160 days (range 7-548)</a:t>
                      </a:r>
                      <a:endParaRPr kumimoji="0" lang="en-GB" altLang="en-US" sz="2000" b="0"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r h="393700">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ea typeface="ＭＳ Ｐゴシック" pitchFamily="4" charset="-128"/>
                          <a:cs typeface="Arial" charset="0"/>
                        </a:rPr>
                        <a:t>Pacio</a:t>
                      </a:r>
                      <a:r>
                        <a:rPr kumimoji="0" lang="en-GB" altLang="en-US" sz="2000" b="0" i="0" u="none" strike="noStrike" cap="none" normalizeH="0" baseline="30000" smtClean="0">
                          <a:ln>
                            <a:noFill/>
                          </a:ln>
                          <a:solidFill>
                            <a:srgbClr val="000000"/>
                          </a:solidFill>
                          <a:effectLst/>
                          <a:latin typeface="Arial" charset="0"/>
                          <a:ea typeface="ＭＳ Ｐゴシック" pitchFamily="4" charset="-128"/>
                          <a:cs typeface="Arial" charset="0"/>
                        </a:rPr>
                        <a:t>2</a:t>
                      </a:r>
                      <a:endParaRPr kumimoji="0" lang="en-GB" altLang="en-US" sz="2000" b="0"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ea typeface="ＭＳ Ｐゴシック" pitchFamily="4" charset="-128"/>
                          <a:cs typeface="Arial" charset="0"/>
                        </a:rPr>
                        <a:t>2003</a:t>
                      </a:r>
                      <a:endParaRPr kumimoji="0" lang="en-GB" altLang="en-US" sz="2000" b="0"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ea typeface="ＭＳ Ｐゴシック" pitchFamily="4" charset="-128"/>
                          <a:cs typeface="Arial" charset="0"/>
                        </a:rPr>
                        <a:t>Long term care facility, USA</a:t>
                      </a:r>
                      <a:endParaRPr kumimoji="0" lang="en-GB" altLang="en-US" sz="2000" b="0"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ea typeface="ＭＳ Ｐゴシック" pitchFamily="4" charset="-128"/>
                          <a:cs typeface="Arial" charset="0"/>
                        </a:rPr>
                        <a:t>8</a:t>
                      </a:r>
                      <a:endParaRPr kumimoji="0" lang="en-GB" altLang="en-US" sz="2000" b="0"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ea typeface="ＭＳ Ｐゴシック" pitchFamily="4" charset="-128"/>
                          <a:cs typeface="Arial" charset="0"/>
                        </a:rPr>
                        <a:t>Resistant Gram-negative rods</a:t>
                      </a:r>
                      <a:endParaRPr kumimoji="0" lang="en-GB" altLang="en-US" sz="2000" b="0"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ea typeface="ＭＳ Ｐゴシック" pitchFamily="4" charset="-128"/>
                          <a:cs typeface="Arial" charset="0"/>
                        </a:rPr>
                        <a:t>Median 77 days (range 47-189)</a:t>
                      </a:r>
                      <a:endParaRPr kumimoji="0" lang="en-GB" altLang="en-US" sz="2000" b="0"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r>
              <a:tr h="241300">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ea typeface="ＭＳ Ｐゴシック" pitchFamily="4" charset="-128"/>
                          <a:cs typeface="Arial" charset="0"/>
                        </a:rPr>
                        <a:t>Zahar</a:t>
                      </a:r>
                      <a:r>
                        <a:rPr kumimoji="0" lang="en-GB" altLang="en-US" sz="2000" b="0" i="0" u="none" strike="noStrike" cap="none" normalizeH="0" baseline="30000" smtClean="0">
                          <a:ln>
                            <a:noFill/>
                          </a:ln>
                          <a:solidFill>
                            <a:srgbClr val="000000"/>
                          </a:solidFill>
                          <a:effectLst/>
                          <a:latin typeface="Arial" charset="0"/>
                          <a:ea typeface="ＭＳ Ｐゴシック" pitchFamily="4" charset="-128"/>
                          <a:cs typeface="Arial" charset="0"/>
                        </a:rPr>
                        <a:t>3</a:t>
                      </a:r>
                      <a:endParaRPr kumimoji="0" lang="en-GB" altLang="en-US" sz="2000" b="0"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ea typeface="ＭＳ Ｐゴシック" pitchFamily="4" charset="-128"/>
                          <a:cs typeface="Arial" charset="0"/>
                        </a:rPr>
                        <a:t>2010</a:t>
                      </a:r>
                      <a:endParaRPr kumimoji="0" lang="en-GB" altLang="en-US" sz="2000" b="0"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ea typeface="ＭＳ Ｐゴシック" pitchFamily="4" charset="-128"/>
                          <a:cs typeface="Arial" charset="0"/>
                        </a:rPr>
                        <a:t>Paediatric hospital, France</a:t>
                      </a:r>
                      <a:endParaRPr kumimoji="0" lang="en-GB" altLang="en-US" sz="2000" b="0"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ea typeface="ＭＳ Ｐゴシック" pitchFamily="4" charset="-128"/>
                          <a:cs typeface="Arial" charset="0"/>
                        </a:rPr>
                        <a:t>62</a:t>
                      </a:r>
                      <a:endParaRPr kumimoji="0" lang="en-GB" altLang="en-US" sz="2000" b="0"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ea typeface="ＭＳ Ｐゴシック" pitchFamily="4" charset="-128"/>
                          <a:cs typeface="Arial" charset="0"/>
                        </a:rPr>
                        <a:t>ESBL Enterobacteriaceae</a:t>
                      </a:r>
                      <a:endParaRPr kumimoji="0" lang="en-GB" altLang="en-US" sz="2000" b="0"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ea typeface="ＭＳ Ｐゴシック" pitchFamily="4" charset="-128"/>
                          <a:cs typeface="Arial" charset="0"/>
                        </a:rPr>
                        <a:t>Median 132 days (range 65-228)</a:t>
                      </a:r>
                      <a:endParaRPr kumimoji="0" lang="en-GB" altLang="en-US" sz="2000" b="0"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r h="393700">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ea typeface="ＭＳ Ｐゴシック" pitchFamily="4" charset="-128"/>
                          <a:cs typeface="Arial" charset="0"/>
                        </a:rPr>
                        <a:t>O'Fallon</a:t>
                      </a:r>
                      <a:r>
                        <a:rPr kumimoji="0" lang="en-GB" altLang="en-US" sz="2000" b="0" i="0" u="none" strike="noStrike" cap="none" normalizeH="0" baseline="30000" smtClean="0">
                          <a:ln>
                            <a:noFill/>
                          </a:ln>
                          <a:solidFill>
                            <a:srgbClr val="000000"/>
                          </a:solidFill>
                          <a:effectLst/>
                          <a:latin typeface="Arial" charset="0"/>
                          <a:ea typeface="ＭＳ Ｐゴシック" pitchFamily="4" charset="-128"/>
                          <a:cs typeface="Arial" charset="0"/>
                        </a:rPr>
                        <a:t>4</a:t>
                      </a:r>
                      <a:endParaRPr kumimoji="0" lang="en-GB" altLang="en-US" sz="2000" b="0"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ea typeface="ＭＳ Ｐゴシック" pitchFamily="4" charset="-128"/>
                          <a:cs typeface="Arial" charset="0"/>
                        </a:rPr>
                        <a:t>2009</a:t>
                      </a:r>
                      <a:endParaRPr kumimoji="0" lang="en-GB" altLang="en-US" sz="2000" b="0"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ea typeface="ＭＳ Ｐゴシック" pitchFamily="4" charset="-128"/>
                          <a:cs typeface="Arial" charset="0"/>
                        </a:rPr>
                        <a:t>Long term care facility, USA</a:t>
                      </a:r>
                      <a:endParaRPr kumimoji="0" lang="en-GB" altLang="en-US" sz="2000" b="0"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ea typeface="ＭＳ Ｐゴシック" pitchFamily="4" charset="-128"/>
                          <a:cs typeface="Arial" charset="0"/>
                        </a:rPr>
                        <a:t>33</a:t>
                      </a:r>
                      <a:endParaRPr kumimoji="0" lang="en-GB" altLang="en-US" sz="2000" b="0"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ea typeface="ＭＳ Ｐゴシック" pitchFamily="4" charset="-128"/>
                          <a:cs typeface="Arial" charset="0"/>
                        </a:rPr>
                        <a:t>Resistant Gram-negative rods</a:t>
                      </a:r>
                      <a:endParaRPr kumimoji="0" lang="en-GB" altLang="en-US" sz="2000" b="0"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ea typeface="ＭＳ Ｐゴシック" pitchFamily="4" charset="-128"/>
                          <a:cs typeface="Arial" charset="0"/>
                        </a:rPr>
                        <a:t>Median 144 days (range 41–349)</a:t>
                      </a:r>
                      <a:endParaRPr kumimoji="0" lang="en-GB" altLang="en-US" sz="2000" b="0"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r>
              <a:tr h="498475">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ea typeface="ＭＳ Ｐゴシック" pitchFamily="4" charset="-128"/>
                          <a:cs typeface="Arial" charset="0"/>
                        </a:rPr>
                        <a:t>Zimmerman</a:t>
                      </a:r>
                      <a:r>
                        <a:rPr kumimoji="0" lang="en-GB" altLang="en-US" sz="2000" b="0" i="0" u="none" strike="noStrike" cap="none" normalizeH="0" baseline="30000" smtClean="0">
                          <a:ln>
                            <a:noFill/>
                          </a:ln>
                          <a:solidFill>
                            <a:srgbClr val="000000"/>
                          </a:solidFill>
                          <a:effectLst/>
                          <a:latin typeface="Arial" charset="0"/>
                          <a:ea typeface="ＭＳ Ｐゴシック" pitchFamily="4" charset="-128"/>
                          <a:cs typeface="Arial" charset="0"/>
                        </a:rPr>
                        <a:t>5</a:t>
                      </a:r>
                      <a:endParaRPr kumimoji="0" lang="en-GB" altLang="en-US" sz="2000" b="0"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ea typeface="ＭＳ Ｐゴシック" pitchFamily="4" charset="-128"/>
                          <a:cs typeface="Arial" charset="0"/>
                        </a:rPr>
                        <a:t>2013</a:t>
                      </a:r>
                      <a:endParaRPr kumimoji="0" lang="en-GB" altLang="en-US" sz="2000" b="0"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ea typeface="ＭＳ Ｐゴシック" pitchFamily="4" charset="-128"/>
                          <a:cs typeface="Arial" charset="0"/>
                        </a:rPr>
                        <a:t>Patients discharged from hospital, Israel</a:t>
                      </a:r>
                      <a:endParaRPr kumimoji="0" lang="en-GB" altLang="en-US" sz="2000" b="0"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ea typeface="ＭＳ Ｐゴシック" pitchFamily="4" charset="-128"/>
                          <a:cs typeface="Arial" charset="0"/>
                        </a:rPr>
                        <a:t>97</a:t>
                      </a:r>
                      <a:endParaRPr kumimoji="0" lang="en-GB" altLang="en-US" sz="2000" b="0"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ea typeface="ＭＳ Ｐゴシック" pitchFamily="4" charset="-128"/>
                          <a:cs typeface="Arial" charset="0"/>
                        </a:rPr>
                        <a:t>CRE</a:t>
                      </a:r>
                      <a:endParaRPr kumimoji="0" lang="en-GB" altLang="en-US" sz="2000" b="0"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Arial" charset="0"/>
                          <a:ea typeface="ＭＳ Ｐゴシック" pitchFamily="4" charset="-128"/>
                          <a:cs typeface="Arial" charset="0"/>
                        </a:rPr>
                        <a:t>Mean 387 days</a:t>
                      </a:r>
                      <a:endParaRPr kumimoji="0" lang="en-GB" altLang="en-US" sz="2000" b="0" i="0" u="none" strike="noStrike" cap="none" normalizeH="0" baseline="0" smtClean="0">
                        <a:ln>
                          <a:noFill/>
                        </a:ln>
                        <a:solidFill>
                          <a:schemeClr val="tx1"/>
                        </a:solidFill>
                        <a:effectLst/>
                        <a:latin typeface="Arial" charset="0"/>
                        <a:ea typeface="Calibri" pitchFamily="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bl>
          </a:graphicData>
        </a:graphic>
      </p:graphicFrame>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A9B40996-6E98-4A5C-B238-6DD1DDBF8FB4}" type="slidenum">
              <a:rPr lang="en-GB" altLang="en-US" sz="1800">
                <a:solidFill>
                  <a:srgbClr val="898989"/>
                </a:solidFill>
                <a:latin typeface="Calibri" pitchFamily="4" charset="0"/>
              </a:rPr>
              <a:pPr eaLnBrk="1" hangingPunct="1"/>
              <a:t>44</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323528" y="1844824"/>
          <a:ext cx="8208912"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74755" name="Rectangle 1"/>
          <p:cNvSpPr>
            <a:spLocks noChangeArrowheads="1"/>
          </p:cNvSpPr>
          <p:nvPr/>
        </p:nvSpPr>
        <p:spPr bwMode="auto">
          <a:xfrm>
            <a:off x="60325" y="6470650"/>
            <a:ext cx="62642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600">
                <a:cs typeface="Arial" charset="0"/>
              </a:rPr>
              <a:t>Saidel-Odes </a:t>
            </a:r>
            <a:r>
              <a:rPr lang="en-GB" altLang="en-US" sz="1600" i="1">
                <a:cs typeface="Arial" charset="0"/>
              </a:rPr>
              <a:t>et al. Infect Control Hosp Epidemiol</a:t>
            </a:r>
            <a:r>
              <a:rPr lang="en-GB" altLang="en-US" sz="1600">
                <a:cs typeface="Arial" charset="0"/>
              </a:rPr>
              <a:t> 2012;33:14-19.</a:t>
            </a:r>
          </a:p>
          <a:p>
            <a:pPr eaLnBrk="1" hangingPunct="1">
              <a:buFont typeface="Calibri" pitchFamily="4" charset="0"/>
              <a:buAutoNum type="arabicPeriod"/>
            </a:pPr>
            <a:endParaRPr lang="en-GB" altLang="en-US" sz="1600">
              <a:cs typeface="Arial" charset="0"/>
            </a:endParaRPr>
          </a:p>
        </p:txBody>
      </p:sp>
      <p:sp>
        <p:nvSpPr>
          <p:cNvPr id="7" name="Rectangle 1"/>
          <p:cNvSpPr>
            <a:spLocks noChangeArrowheads="1"/>
          </p:cNvSpPr>
          <p:nvPr/>
        </p:nvSpPr>
        <p:spPr bwMode="auto">
          <a:xfrm>
            <a:off x="1117600" y="981075"/>
            <a:ext cx="6838950" cy="922338"/>
          </a:xfrm>
          <a:prstGeom prst="rect">
            <a:avLst/>
          </a:prstGeom>
          <a:noFill/>
          <a:ln w="9525">
            <a:noFill/>
            <a:miter lim="800000"/>
            <a:headEnd/>
            <a:tailEnd/>
          </a:ln>
          <a:effectLst/>
        </p:spPr>
        <p:txBody>
          <a:bodyPr anchor="ct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GB" altLang="en-US" sz="1800">
                <a:cs typeface="Arial" charset="0"/>
              </a:rPr>
              <a:t>20 CRE colonized patients in each arm given gentamicin + polymyxin (SDD arm) or placebo (Control arm)</a:t>
            </a:r>
          </a:p>
          <a:p>
            <a:pPr algn="ctr" eaLnBrk="1" hangingPunct="1">
              <a:buFont typeface="Calibri" pitchFamily="4" charset="0"/>
              <a:buAutoNum type="arabicPeriod"/>
            </a:pPr>
            <a:endParaRPr lang="en-GB" altLang="en-US" sz="1800">
              <a:cs typeface="Arial" charset="0"/>
            </a:endParaRPr>
          </a:p>
        </p:txBody>
      </p:sp>
      <p:sp>
        <p:nvSpPr>
          <p:cNvPr id="74757" name="Title 1"/>
          <p:cNvSpPr>
            <a:spLocks noGrp="1"/>
          </p:cNvSpPr>
          <p:nvPr>
            <p:ph type="title"/>
          </p:nvPr>
        </p:nvSpPr>
        <p:spPr>
          <a:xfrm>
            <a:off x="60325" y="-26988"/>
            <a:ext cx="8832850" cy="1143001"/>
          </a:xfrm>
        </p:spPr>
        <p:txBody>
          <a:bodyPr/>
          <a:lstStyle/>
          <a:p>
            <a:pPr eaLnBrk="1" hangingPunct="1"/>
            <a:r>
              <a:rPr lang="en-GB" altLang="en-US" sz="3600" smtClean="0">
                <a:latin typeface="Arial" charset="0"/>
                <a:cs typeface="Arial" charset="0"/>
              </a:rPr>
              <a:t>‘Selective’ digestive decontamination</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F2572D86-667A-499B-897D-9E21D4E2ACAE}" type="slidenum">
              <a:rPr lang="en-GB" altLang="en-US" sz="1800">
                <a:solidFill>
                  <a:srgbClr val="898989"/>
                </a:solidFill>
                <a:latin typeface="Calibri" pitchFamily="4" charset="0"/>
              </a:rPr>
              <a:pPr eaLnBrk="1" hangingPunct="1"/>
              <a:t>45</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Atomic antibiotic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63713" y="265113"/>
            <a:ext cx="5838825"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80912BDF-71CB-4F89-828B-2E6670F2CC8A}" type="slidenum">
              <a:rPr lang="en-GB" altLang="en-US" sz="1800">
                <a:solidFill>
                  <a:srgbClr val="898989"/>
                </a:solidFill>
                <a:latin typeface="Calibri" pitchFamily="4" charset="0"/>
              </a:rPr>
              <a:pPr eaLnBrk="1" hangingPunct="1"/>
              <a:t>46</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altLang="en-US" sz="3600" smtClean="0">
                <a:latin typeface="Arial" charset="0"/>
                <a:cs typeface="Arial" charset="0"/>
              </a:rPr>
              <a:t>Decolonisation using faecal microbiota transplantation (FMT)</a:t>
            </a:r>
          </a:p>
        </p:txBody>
      </p:sp>
      <p:sp>
        <p:nvSpPr>
          <p:cNvPr id="3" name="Content Placeholder 2"/>
          <p:cNvSpPr>
            <a:spLocks noGrp="1"/>
          </p:cNvSpPr>
          <p:nvPr>
            <p:ph idx="1"/>
          </p:nvPr>
        </p:nvSpPr>
        <p:spPr/>
        <p:txBody>
          <a:bodyPr>
            <a:normAutofit/>
          </a:bodyPr>
          <a:lstStyle/>
          <a:p>
            <a:pPr eaLnBrk="1" hangingPunct="1">
              <a:buClr>
                <a:schemeClr val="accent1"/>
              </a:buClr>
              <a:buFont typeface="Wingdings" pitchFamily="4" charset="2"/>
              <a:buChar char="§"/>
            </a:pPr>
            <a:r>
              <a:rPr lang="en-US" altLang="en-US" sz="2400" smtClean="0">
                <a:latin typeface="Arial" charset="0"/>
                <a:cs typeface="Arial" charset="0"/>
              </a:rPr>
              <a:t>82 year old colonised with CPE.</a:t>
            </a:r>
          </a:p>
          <a:p>
            <a:pPr eaLnBrk="1" hangingPunct="1">
              <a:buClr>
                <a:schemeClr val="accent1"/>
              </a:buClr>
              <a:buFont typeface="Wingdings" pitchFamily="4" charset="2"/>
              <a:buChar char="§"/>
            </a:pPr>
            <a:r>
              <a:rPr lang="en-US" altLang="en-US" sz="2400" smtClean="0">
                <a:latin typeface="Arial" charset="0"/>
                <a:cs typeface="Arial" charset="0"/>
              </a:rPr>
              <a:t>Carriage was delaying her admission to a nursing home.</a:t>
            </a:r>
          </a:p>
          <a:p>
            <a:pPr eaLnBrk="1" hangingPunct="1">
              <a:buClr>
                <a:schemeClr val="accent1"/>
              </a:buClr>
              <a:buFont typeface="Wingdings" pitchFamily="4" charset="2"/>
              <a:buChar char="§"/>
            </a:pPr>
            <a:r>
              <a:rPr lang="en-US" altLang="en-US" sz="2400" smtClean="0">
                <a:latin typeface="Arial" charset="0"/>
                <a:cs typeface="Arial" charset="0"/>
              </a:rPr>
              <a:t>Single dose of FMT decolonised her at 7 and 14 days.</a:t>
            </a:r>
          </a:p>
          <a:p>
            <a:pPr eaLnBrk="1" hangingPunct="1">
              <a:buFont typeface="Arial" charset="0"/>
              <a:buNone/>
            </a:pPr>
            <a:endParaRPr lang="en-US" altLang="en-US" smtClean="0">
              <a:latin typeface="Arial" charset="0"/>
              <a:cs typeface="Arial" charset="0"/>
            </a:endParaRPr>
          </a:p>
        </p:txBody>
      </p:sp>
      <p:sp>
        <p:nvSpPr>
          <p:cNvPr id="77828" name="Rectangle 1"/>
          <p:cNvSpPr>
            <a:spLocks noChangeArrowheads="1"/>
          </p:cNvSpPr>
          <p:nvPr/>
        </p:nvSpPr>
        <p:spPr bwMode="auto">
          <a:xfrm>
            <a:off x="107950" y="6156325"/>
            <a:ext cx="62642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600">
                <a:cs typeface="Arial" charset="0"/>
              </a:rPr>
              <a:t>Laiger </a:t>
            </a:r>
            <a:r>
              <a:rPr lang="en-GB" altLang="en-US" sz="1600" i="1">
                <a:cs typeface="Arial" charset="0"/>
              </a:rPr>
              <a:t>et al. J Hosp Infect </a:t>
            </a:r>
            <a:r>
              <a:rPr lang="en-GB" altLang="en-US" sz="1600">
                <a:cs typeface="Arial" charset="0"/>
              </a:rPr>
              <a:t>2015 in press.</a:t>
            </a:r>
          </a:p>
          <a:p>
            <a:pPr eaLnBrk="1" hangingPunct="1"/>
            <a:r>
              <a:rPr lang="en-GB" altLang="en-US" sz="1600">
                <a:cs typeface="Arial" charset="0"/>
              </a:rPr>
              <a:t>Buffie &amp; Pamer. </a:t>
            </a:r>
            <a:r>
              <a:rPr lang="en-GB" altLang="en-US" sz="1600" i="1">
                <a:cs typeface="Arial" charset="0"/>
              </a:rPr>
              <a:t>Nat Rev Microbiol </a:t>
            </a:r>
            <a:r>
              <a:rPr lang="en-GB" altLang="en-US" sz="1600">
                <a:cs typeface="Arial" charset="0"/>
              </a:rPr>
              <a:t>2013;13:790-801. </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A25A4022-13AA-4E49-988C-A785DEB3808A}" type="slidenum">
              <a:rPr lang="en-GB" altLang="en-US" sz="1800">
                <a:solidFill>
                  <a:srgbClr val="898989"/>
                </a:solidFill>
                <a:latin typeface="Calibri" pitchFamily="4" charset="0"/>
              </a:rPr>
              <a:pPr eaLnBrk="1" hangingPunct="1"/>
              <a:t>47</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57200" y="44450"/>
            <a:ext cx="8229600" cy="1143000"/>
          </a:xfrm>
        </p:spPr>
        <p:txBody>
          <a:bodyPr/>
          <a:lstStyle/>
          <a:p>
            <a:pPr eaLnBrk="1" hangingPunct="1"/>
            <a:r>
              <a:rPr lang="en-GB" altLang="en-US" sz="3600" smtClean="0">
                <a:latin typeface="Arial" charset="0"/>
                <a:cs typeface="Arial" charset="0"/>
              </a:rPr>
              <a:t>Chlorhexidine – efficacy</a:t>
            </a:r>
          </a:p>
        </p:txBody>
      </p:sp>
      <p:sp>
        <p:nvSpPr>
          <p:cNvPr id="78851" name="Rectangle 5"/>
          <p:cNvSpPr>
            <a:spLocks noChangeArrowheads="1"/>
          </p:cNvSpPr>
          <p:nvPr/>
        </p:nvSpPr>
        <p:spPr bwMode="auto">
          <a:xfrm>
            <a:off x="76200" y="6411913"/>
            <a:ext cx="6410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US" altLang="en-US" sz="1600">
                <a:cs typeface="Arial" charset="0"/>
              </a:rPr>
              <a:t>Lin </a:t>
            </a:r>
            <a:r>
              <a:rPr lang="en-US" altLang="en-US" sz="1600" i="1">
                <a:cs typeface="Arial" charset="0"/>
              </a:rPr>
              <a:t>et al. Infect Control Hosp Epidemiol</a:t>
            </a:r>
            <a:r>
              <a:rPr lang="en-US" altLang="en-US" sz="1600">
                <a:cs typeface="Arial" charset="0"/>
              </a:rPr>
              <a:t> 2014; 35:440-442.</a:t>
            </a:r>
          </a:p>
        </p:txBody>
      </p:sp>
      <p:graphicFrame>
        <p:nvGraphicFramePr>
          <p:cNvPr id="10" name="Chart 9"/>
          <p:cNvGraphicFramePr/>
          <p:nvPr/>
        </p:nvGraphicFramePr>
        <p:xfrm>
          <a:off x="488868" y="1732508"/>
          <a:ext cx="76962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78853" name="Rectangle 1"/>
          <p:cNvSpPr>
            <a:spLocks noChangeArrowheads="1"/>
          </p:cNvSpPr>
          <p:nvPr/>
        </p:nvSpPr>
        <p:spPr bwMode="auto">
          <a:xfrm>
            <a:off x="469900" y="1052513"/>
            <a:ext cx="8064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GB" altLang="en-US" sz="1800">
                <a:cs typeface="Arial" charset="0"/>
              </a:rPr>
              <a:t>Impact of chlorhexidine gluconate (CHG) daily bathing on skin colonization with KPC-producing </a:t>
            </a:r>
            <a:r>
              <a:rPr lang="en-GB" altLang="en-US" sz="1800" i="1">
                <a:cs typeface="Arial" charset="0"/>
              </a:rPr>
              <a:t>K. pneumoniae </a:t>
            </a:r>
            <a:r>
              <a:rPr lang="en-GB" altLang="en-US" sz="1800">
                <a:cs typeface="Arial" charset="0"/>
              </a:rPr>
              <a:t>in 64 long-term acute care patients.</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FEDFABD4-B4AC-483F-8221-FE41B703E115}" type="slidenum">
              <a:rPr lang="en-GB" altLang="en-US" sz="1800">
                <a:solidFill>
                  <a:srgbClr val="898989"/>
                </a:solidFill>
                <a:latin typeface="Calibri" pitchFamily="4" charset="0"/>
              </a:rPr>
              <a:pPr eaLnBrk="1" hangingPunct="1"/>
              <a:t>48</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44450"/>
            <a:ext cx="8229600" cy="1143000"/>
          </a:xfrm>
        </p:spPr>
        <p:txBody>
          <a:bodyPr/>
          <a:lstStyle/>
          <a:p>
            <a:pPr eaLnBrk="1" hangingPunct="1"/>
            <a:r>
              <a:rPr lang="en-GB" altLang="en-US" sz="3600" smtClean="0">
                <a:latin typeface="Arial" charset="0"/>
                <a:cs typeface="Arial" charset="0"/>
              </a:rPr>
              <a:t>Chlorhexidine – reduced susceptibility</a:t>
            </a:r>
          </a:p>
        </p:txBody>
      </p:sp>
      <p:graphicFrame>
        <p:nvGraphicFramePr>
          <p:cNvPr id="4" name="Chart 3"/>
          <p:cNvGraphicFramePr/>
          <p:nvPr/>
        </p:nvGraphicFramePr>
        <p:xfrm>
          <a:off x="1259632" y="2057400"/>
          <a:ext cx="5904656" cy="3747864"/>
        </p:xfrm>
        <a:graphic>
          <a:graphicData uri="http://schemas.openxmlformats.org/drawingml/2006/chart">
            <c:chart xmlns:c="http://schemas.openxmlformats.org/drawingml/2006/chart" xmlns:r="http://schemas.openxmlformats.org/officeDocument/2006/relationships" r:id="rId2"/>
          </a:graphicData>
        </a:graphic>
      </p:graphicFrame>
      <p:sp>
        <p:nvSpPr>
          <p:cNvPr id="79876" name="Rectangle 5"/>
          <p:cNvSpPr>
            <a:spLocks noChangeArrowheads="1"/>
          </p:cNvSpPr>
          <p:nvPr/>
        </p:nvSpPr>
        <p:spPr bwMode="auto">
          <a:xfrm>
            <a:off x="76200" y="6475413"/>
            <a:ext cx="6410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US" altLang="en-US" sz="1600">
                <a:cs typeface="Arial" charset="0"/>
              </a:rPr>
              <a:t>Suwantarat </a:t>
            </a:r>
            <a:r>
              <a:rPr lang="en-US" altLang="en-US" sz="1600" i="1">
                <a:cs typeface="Arial" charset="0"/>
              </a:rPr>
              <a:t>et al. Infect Control Hosp Epidemiol</a:t>
            </a:r>
            <a:r>
              <a:rPr lang="en-US" altLang="en-US" sz="1600">
                <a:cs typeface="Arial" charset="0"/>
              </a:rPr>
              <a:t> 2014;35:1183-1186.</a:t>
            </a:r>
          </a:p>
        </p:txBody>
      </p:sp>
      <p:sp>
        <p:nvSpPr>
          <p:cNvPr id="79877" name="Rectangle 1"/>
          <p:cNvSpPr>
            <a:spLocks noChangeArrowheads="1"/>
          </p:cNvSpPr>
          <p:nvPr/>
        </p:nvSpPr>
        <p:spPr bwMode="auto">
          <a:xfrm>
            <a:off x="469900" y="1052513"/>
            <a:ext cx="8064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GB" altLang="en-US" sz="1800">
                <a:cs typeface="Arial" charset="0"/>
              </a:rPr>
              <a:t>Proportion of BSI isolates with reduced susceptibility to chlorhexidine on units  using chlorhexidine gluconate (CHG) daily bathing (n=28) or not (n=94).</a:t>
            </a:r>
          </a:p>
        </p:txBody>
      </p:sp>
      <p:cxnSp>
        <p:nvCxnSpPr>
          <p:cNvPr id="7" name="Straight Connector 6"/>
          <p:cNvCxnSpPr/>
          <p:nvPr/>
        </p:nvCxnSpPr>
        <p:spPr>
          <a:xfrm>
            <a:off x="4140200" y="2679700"/>
            <a:ext cx="21605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916613" y="2708275"/>
            <a:ext cx="0" cy="64928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79880" name="Rectangle 1"/>
          <p:cNvSpPr>
            <a:spLocks noChangeArrowheads="1"/>
          </p:cNvSpPr>
          <p:nvPr/>
        </p:nvSpPr>
        <p:spPr bwMode="auto">
          <a:xfrm>
            <a:off x="6084888" y="2822575"/>
            <a:ext cx="2303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2000">
                <a:cs typeface="Arial" charset="0"/>
              </a:rPr>
              <a:t>33% (p=0.028)</a:t>
            </a:r>
          </a:p>
        </p:txBody>
      </p:sp>
      <p:sp>
        <p:nvSpPr>
          <p:cNvPr id="9" name="Slide Number Placeholder 8"/>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3F0D7ED6-78E9-4660-B829-6F2AB08CD5D1}" type="slidenum">
              <a:rPr lang="en-GB" altLang="en-US" sz="1800">
                <a:solidFill>
                  <a:srgbClr val="898989"/>
                </a:solidFill>
                <a:latin typeface="Calibri" pitchFamily="4" charset="0"/>
              </a:rPr>
              <a:pPr eaLnBrk="1" hangingPunct="1"/>
              <a:t>49</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descr="Slide05.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260648"/>
          <a:ext cx="8604448"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0899" name="Rectangle 4"/>
          <p:cNvSpPr>
            <a:spLocks noChangeArrowheads="1"/>
          </p:cNvSpPr>
          <p:nvPr/>
        </p:nvSpPr>
        <p:spPr bwMode="auto">
          <a:xfrm>
            <a:off x="0" y="6443663"/>
            <a:ext cx="7667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600">
                <a:cs typeface="Arial" charset="0"/>
              </a:rPr>
              <a:t>Otter </a:t>
            </a:r>
            <a:r>
              <a:rPr lang="en-GB" altLang="en-US" sz="1600" i="1">
                <a:cs typeface="Arial" charset="0"/>
              </a:rPr>
              <a:t>et al. Clin Microbiol Infect </a:t>
            </a:r>
            <a:r>
              <a:rPr lang="en-GB" altLang="en-US" sz="1600">
                <a:cs typeface="Arial" charset="0"/>
              </a:rPr>
              <a:t>2015 in press.</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FBC94B78-0235-42DC-88D1-F429914F555C}" type="slidenum">
              <a:rPr lang="en-GB" altLang="en-US" sz="1800">
                <a:solidFill>
                  <a:srgbClr val="898989"/>
                </a:solidFill>
                <a:latin typeface="Calibri" pitchFamily="4" charset="0"/>
              </a:rPr>
              <a:pPr eaLnBrk="1" hangingPunct="1"/>
              <a:t>50</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0" y="1178169"/>
          <a:ext cx="87630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82947" name="Content Placeholder 1"/>
          <p:cNvSpPr>
            <a:spLocks noGrp="1"/>
          </p:cNvSpPr>
          <p:nvPr>
            <p:ph sz="quarter" idx="4294967295"/>
          </p:nvPr>
        </p:nvSpPr>
        <p:spPr>
          <a:xfrm>
            <a:off x="304800" y="188913"/>
            <a:ext cx="8223250" cy="685800"/>
          </a:xfrm>
        </p:spPr>
        <p:txBody>
          <a:bodyPr/>
          <a:lstStyle/>
          <a:p>
            <a:pPr marL="0" indent="0" algn="ctr" eaLnBrk="1" hangingPunct="1">
              <a:buFont typeface="Arial" charset="0"/>
              <a:buNone/>
            </a:pPr>
            <a:r>
              <a:rPr lang="en-GB" altLang="en-US" smtClean="0">
                <a:latin typeface="Arial" charset="0"/>
                <a:cs typeface="Arial" charset="0"/>
              </a:rPr>
              <a:t>Which do you consider to be the most important measure to prevent transmission?</a:t>
            </a:r>
          </a:p>
        </p:txBody>
      </p:sp>
      <p:sp>
        <p:nvSpPr>
          <p:cNvPr id="82948" name="Rectangle 5"/>
          <p:cNvSpPr>
            <a:spLocks noChangeArrowheads="1"/>
          </p:cNvSpPr>
          <p:nvPr/>
        </p:nvSpPr>
        <p:spPr bwMode="auto">
          <a:xfrm>
            <a:off x="34925" y="6435725"/>
            <a:ext cx="741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800">
                <a:cs typeface="Arial" charset="0"/>
                <a:hlinkClick r:id="rId3"/>
              </a:rPr>
              <a:t>Data from around 150 webinar participants, mainly in the US, 2014.</a:t>
            </a:r>
            <a:endParaRPr lang="en-US" altLang="en-US" sz="1800">
              <a:cs typeface="Arial" charset="0"/>
            </a:endParaRP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8CDFFFE1-CE3D-4124-A143-F92A1E07BE1B}" type="slidenum">
              <a:rPr lang="en-GB" altLang="en-US" sz="1800">
                <a:solidFill>
                  <a:srgbClr val="898989"/>
                </a:solidFill>
                <a:latin typeface="Calibri" pitchFamily="4" charset="0"/>
              </a:rPr>
              <a:pPr eaLnBrk="1" hangingPunct="1"/>
              <a:t>51</a:t>
            </a:fld>
            <a:endParaRPr lang="en-GB" altLang="en-US" sz="1800">
              <a:solidFill>
                <a:srgbClr val="898989"/>
              </a:solidFill>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5" descr="Slide52.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360363" y="152400"/>
            <a:ext cx="8423275" cy="1133475"/>
          </a:xfrm>
        </p:spPr>
        <p:txBody>
          <a:bodyPr/>
          <a:lstStyle/>
          <a:p>
            <a:pPr eaLnBrk="1" hangingPunct="1"/>
            <a:r>
              <a:rPr lang="en-GB" altLang="en-US" sz="3600" smtClean="0">
                <a:latin typeface="Arial" charset="0"/>
                <a:cs typeface="Arial" charset="0"/>
              </a:rPr>
              <a:t>What works? Israel</a:t>
            </a:r>
          </a:p>
        </p:txBody>
      </p:sp>
      <p:pic>
        <p:nvPicPr>
          <p:cNvPr id="8499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938" y="914400"/>
            <a:ext cx="7786687"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Rectangle 3"/>
          <p:cNvSpPr>
            <a:spLocks noChangeArrowheads="1"/>
          </p:cNvSpPr>
          <p:nvPr/>
        </p:nvSpPr>
        <p:spPr bwMode="auto">
          <a:xfrm>
            <a:off x="34925" y="6435725"/>
            <a:ext cx="6743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600">
                <a:cs typeface="Arial" charset="0"/>
              </a:rPr>
              <a:t>Schwaber </a:t>
            </a:r>
            <a:r>
              <a:rPr lang="en-GB" altLang="en-US" sz="1600" i="1">
                <a:cs typeface="Arial" charset="0"/>
              </a:rPr>
              <a:t>et al. Clin Infect Dis </a:t>
            </a:r>
            <a:r>
              <a:rPr lang="en-GB" altLang="en-US" sz="1600">
                <a:cs typeface="Arial" charset="0"/>
              </a:rPr>
              <a:t>2011;52:848-855.</a:t>
            </a:r>
            <a:endParaRPr lang="en-US" altLang="en-US" sz="1600">
              <a:cs typeface="Arial" charset="0"/>
            </a:endParaRPr>
          </a:p>
        </p:txBody>
      </p:sp>
      <p:sp>
        <p:nvSpPr>
          <p:cNvPr id="84997" name="Rectangle 4"/>
          <p:cNvSpPr>
            <a:spLocks noChangeArrowheads="1"/>
          </p:cNvSpPr>
          <p:nvPr/>
        </p:nvSpPr>
        <p:spPr bwMode="auto">
          <a:xfrm>
            <a:off x="1262063" y="156845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r" eaLnBrk="1" hangingPunct="1"/>
            <a:r>
              <a:rPr lang="en-GB" altLang="en-US" sz="1600">
                <a:latin typeface="Arial Narrow" pitchFamily="4" charset="0"/>
              </a:rPr>
              <a:t>* Physical segregation of CRE carriers; cohorted staff; appointed taskforce.</a:t>
            </a:r>
          </a:p>
        </p:txBody>
      </p:sp>
      <p:sp>
        <p:nvSpPr>
          <p:cNvPr id="84998" name="TextBox 5"/>
          <p:cNvSpPr txBox="1">
            <a:spLocks noChangeArrowheads="1"/>
          </p:cNvSpPr>
          <p:nvPr/>
        </p:nvSpPr>
        <p:spPr bwMode="auto">
          <a:xfrm>
            <a:off x="6929438" y="914400"/>
            <a:ext cx="5000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4000">
                <a:latin typeface="Calibri" pitchFamily="4" charset="0"/>
              </a:rPr>
              <a:t>*</a:t>
            </a:r>
          </a:p>
        </p:txBody>
      </p:sp>
      <p:sp>
        <p:nvSpPr>
          <p:cNvPr id="7"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C417B925-9FB9-4C76-8DDE-91214E96EE1F}" type="slidenum">
              <a:rPr lang="en-GB" altLang="en-US" sz="1800">
                <a:solidFill>
                  <a:srgbClr val="898989"/>
                </a:solidFill>
                <a:latin typeface="Calibri" pitchFamily="4" charset="0"/>
              </a:rPr>
              <a:pPr eaLnBrk="1" hangingPunct="1"/>
              <a:t>53</a:t>
            </a:fld>
            <a:endParaRPr lang="en-GB" altLang="en-US" sz="1800">
              <a:solidFill>
                <a:srgbClr val="898989"/>
              </a:solidFill>
              <a:latin typeface="Calibri" pitchFamily="4"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GB" altLang="en-US" sz="3600" smtClean="0">
                <a:latin typeface="Arial" charset="0"/>
                <a:cs typeface="Arial" charset="0"/>
              </a:rPr>
              <a:t>Key questions</a:t>
            </a:r>
          </a:p>
        </p:txBody>
      </p:sp>
      <p:sp>
        <p:nvSpPr>
          <p:cNvPr id="87043" name="TextBox 3"/>
          <p:cNvSpPr txBox="1">
            <a:spLocks noChangeArrowheads="1"/>
          </p:cNvSpPr>
          <p:nvPr/>
        </p:nvSpPr>
        <p:spPr bwMode="auto">
          <a:xfrm>
            <a:off x="214313" y="1516063"/>
            <a:ext cx="892968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1938" indent="-26193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buClr>
                <a:schemeClr val="accent1"/>
              </a:buClr>
              <a:buFont typeface="Wingdings" pitchFamily="4" charset="2"/>
              <a:buChar char="§"/>
            </a:pPr>
            <a:r>
              <a:rPr lang="en-GB" altLang="en-US">
                <a:cs typeface="Arial" charset="0"/>
              </a:rPr>
              <a:t>Which interventions work?</a:t>
            </a:r>
          </a:p>
          <a:p>
            <a:pPr eaLnBrk="1" hangingPunct="1">
              <a:buClr>
                <a:schemeClr val="accent1"/>
              </a:buClr>
              <a:buFont typeface="Wingdings" pitchFamily="4" charset="2"/>
              <a:buChar char="§"/>
            </a:pPr>
            <a:r>
              <a:rPr lang="en-GB" altLang="en-US">
                <a:cs typeface="Arial" charset="0"/>
              </a:rPr>
              <a:t>Are they different for Enterobacteriaceae and non-fermenters? (Probably, given their epidemiology.)</a:t>
            </a:r>
          </a:p>
          <a:p>
            <a:pPr eaLnBrk="1" hangingPunct="1">
              <a:buClr>
                <a:schemeClr val="accent1"/>
              </a:buClr>
              <a:buFont typeface="Wingdings" pitchFamily="4" charset="2"/>
              <a:buChar char="§"/>
            </a:pPr>
            <a:r>
              <a:rPr lang="en-GB" altLang="en-US">
                <a:cs typeface="Arial" charset="0"/>
              </a:rPr>
              <a:t>What is the prevalence of CPE?</a:t>
            </a:r>
          </a:p>
          <a:p>
            <a:pPr eaLnBrk="1" hangingPunct="1">
              <a:buClr>
                <a:schemeClr val="accent1"/>
              </a:buClr>
              <a:buFont typeface="Wingdings" pitchFamily="4" charset="2"/>
              <a:buChar char="§"/>
            </a:pPr>
            <a:r>
              <a:rPr lang="en-GB" altLang="en-US">
                <a:cs typeface="Arial" charset="0"/>
              </a:rPr>
              <a:t>How much do we believe a single negative screen? What is the duration of colonisation?</a:t>
            </a:r>
          </a:p>
          <a:p>
            <a:pPr eaLnBrk="1" hangingPunct="1">
              <a:buClr>
                <a:schemeClr val="accent1"/>
              </a:buClr>
              <a:buFont typeface="Wingdings" pitchFamily="4" charset="2"/>
              <a:buChar char="§"/>
            </a:pPr>
            <a:r>
              <a:rPr lang="en-GB" altLang="en-US">
                <a:cs typeface="Arial" charset="0"/>
              </a:rPr>
              <a:t>Do we need rapid molecular diagnostics?</a:t>
            </a:r>
          </a:p>
          <a:p>
            <a:pPr eaLnBrk="1" hangingPunct="1">
              <a:buClr>
                <a:schemeClr val="accent1"/>
              </a:buClr>
              <a:buFont typeface="Wingdings" pitchFamily="4" charset="2"/>
              <a:buChar char="§"/>
            </a:pPr>
            <a:r>
              <a:rPr lang="en-GB" altLang="en-US">
                <a:cs typeface="Arial" charset="0"/>
              </a:rPr>
              <a:t>Are there decolonisation strategies other than (virtually non) </a:t>
            </a:r>
            <a:r>
              <a:rPr lang="ja-JP" altLang="en-GB">
                <a:cs typeface="Arial" charset="0"/>
              </a:rPr>
              <a:t>‘</a:t>
            </a:r>
            <a:r>
              <a:rPr lang="en-GB" altLang="ja-JP">
                <a:cs typeface="Arial" charset="0"/>
              </a:rPr>
              <a:t>selective decontamination</a:t>
            </a:r>
            <a:r>
              <a:rPr lang="ja-JP" altLang="en-GB">
                <a:cs typeface="Arial" charset="0"/>
              </a:rPr>
              <a:t>’</a:t>
            </a:r>
            <a:r>
              <a:rPr lang="en-GB" altLang="ja-JP">
                <a:cs typeface="Arial" charset="0"/>
              </a:rPr>
              <a:t> using abx?</a:t>
            </a:r>
          </a:p>
          <a:p>
            <a:pPr eaLnBrk="1" hangingPunct="1">
              <a:buClr>
                <a:srgbClr val="604A7B"/>
              </a:buClr>
              <a:buFont typeface="Wingdings" pitchFamily="4" charset="2"/>
              <a:buChar char="§"/>
            </a:pPr>
            <a:endParaRPr lang="en-GB" altLang="en-US">
              <a:cs typeface="Arial" charset="0"/>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BE7F0F7E-32C6-411B-BF7D-87D061050FC9}" type="slidenum">
              <a:rPr lang="en-GB" altLang="en-US" sz="1800">
                <a:solidFill>
                  <a:srgbClr val="898989"/>
                </a:solidFill>
                <a:latin typeface="Calibri" pitchFamily="4" charset="0"/>
              </a:rPr>
              <a:pPr eaLnBrk="1" hangingPunct="1"/>
              <a:t>54</a:t>
            </a:fld>
            <a:endParaRPr lang="en-GB" altLang="en-US" sz="1800">
              <a:solidFill>
                <a:srgbClr val="898989"/>
              </a:solidFill>
              <a:latin typeface="Calibri" pitchFamily="4"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eaLnBrk="1" hangingPunct="1"/>
            <a:r>
              <a:rPr lang="en-GB" altLang="en-US" sz="3600" smtClean="0">
                <a:latin typeface="Arial" charset="0"/>
                <a:cs typeface="Arial" charset="0"/>
              </a:rPr>
              <a:t>Summary</a:t>
            </a:r>
          </a:p>
        </p:txBody>
      </p:sp>
      <p:sp>
        <p:nvSpPr>
          <p:cNvPr id="39939" name="TextBox 3"/>
          <p:cNvSpPr txBox="1">
            <a:spLocks noChangeArrowheads="1"/>
          </p:cNvSpPr>
          <p:nvPr/>
        </p:nvSpPr>
        <p:spPr bwMode="auto">
          <a:xfrm>
            <a:off x="320675" y="1516063"/>
            <a:ext cx="8359775" cy="4894262"/>
          </a:xfrm>
          <a:prstGeom prst="rect">
            <a:avLst/>
          </a:prstGeom>
          <a:noFill/>
          <a:ln w="9525">
            <a:noFill/>
            <a:miter lim="800000"/>
            <a:headEnd/>
            <a:tailEnd/>
          </a:ln>
        </p:spPr>
        <p:txBody>
          <a:bodyPr>
            <a:spAutoFit/>
          </a:bodyPr>
          <a:lstStyle>
            <a:lvl1pPr marL="457200" indent="-457200"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buClr>
                <a:schemeClr val="accent1"/>
              </a:buClr>
              <a:buFont typeface="Calibri" pitchFamily="4" charset="0"/>
              <a:buAutoNum type="arabicPeriod"/>
            </a:pPr>
            <a:r>
              <a:rPr lang="en-GB" altLang="en-US">
                <a:cs typeface="Arial" charset="0"/>
              </a:rPr>
              <a:t>MDR-GNB are emerging worldwide and represent a unique threat.</a:t>
            </a:r>
          </a:p>
          <a:p>
            <a:pPr eaLnBrk="1" hangingPunct="1">
              <a:buClr>
                <a:schemeClr val="accent1"/>
              </a:buClr>
              <a:buFont typeface="Calibri" pitchFamily="4" charset="0"/>
              <a:buAutoNum type="arabicPeriod"/>
            </a:pPr>
            <a:r>
              <a:rPr lang="en-GB" altLang="en-US">
                <a:cs typeface="Arial" charset="0"/>
              </a:rPr>
              <a:t>CPE in particular combine resistance, virulence and the potential for rapid spread.</a:t>
            </a:r>
          </a:p>
          <a:p>
            <a:pPr eaLnBrk="1" hangingPunct="1">
              <a:buClr>
                <a:schemeClr val="accent1"/>
              </a:buClr>
              <a:buFont typeface="Calibri" pitchFamily="4" charset="0"/>
              <a:buAutoNum type="arabicPeriod"/>
            </a:pPr>
            <a:r>
              <a:rPr lang="en-GB" altLang="en-US">
                <a:cs typeface="Arial" charset="0"/>
              </a:rPr>
              <a:t>Prevalence in the US appears to be patchy, but increasing.</a:t>
            </a:r>
          </a:p>
          <a:p>
            <a:pPr eaLnBrk="1" hangingPunct="1">
              <a:buClr>
                <a:schemeClr val="accent1"/>
              </a:buClr>
              <a:buFont typeface="Calibri" pitchFamily="4" charset="0"/>
              <a:buAutoNum type="arabicPeriod"/>
            </a:pPr>
            <a:r>
              <a:rPr lang="en-GB" altLang="en-US">
                <a:cs typeface="Arial" charset="0"/>
              </a:rPr>
              <a:t>We do not yet know what is effective in terms of prevention and control, but screening and isolation of carriers seems prudent.</a:t>
            </a:r>
          </a:p>
          <a:p>
            <a:pPr eaLnBrk="1" hangingPunct="1">
              <a:buClr>
                <a:schemeClr val="accent1"/>
              </a:buClr>
              <a:buFont typeface="Calibri" pitchFamily="4" charset="0"/>
              <a:buAutoNum type="arabicPeriod"/>
            </a:pPr>
            <a:r>
              <a:rPr lang="en-GB" altLang="en-US">
                <a:cs typeface="Arial" charset="0"/>
              </a:rPr>
              <a:t>Diagnosis can be challenging, and relies on close liaison with the microbiology laboratory. </a:t>
            </a:r>
          </a:p>
          <a:p>
            <a:pPr eaLnBrk="1" hangingPunct="1">
              <a:buClr>
                <a:srgbClr val="604A7B"/>
              </a:buClr>
              <a:buFont typeface="Calibri" pitchFamily="4" charset="0"/>
              <a:buAutoNum type="arabicPeriod"/>
            </a:pPr>
            <a:endParaRPr lang="en-GB" altLang="en-US">
              <a:cs typeface="Arial" charset="0"/>
            </a:endParaRPr>
          </a:p>
          <a:p>
            <a:pPr eaLnBrk="1" hangingPunct="1">
              <a:buClr>
                <a:srgbClr val="604A7B"/>
              </a:buClr>
              <a:buFont typeface="Wingdings" pitchFamily="4" charset="2"/>
              <a:buChar char="§"/>
            </a:pPr>
            <a:endParaRPr lang="en-GB" altLang="en-US">
              <a:cs typeface="Arial" charset="0"/>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1DD9D71A-FB51-4844-A96F-3119304C0416}" type="slidenum">
              <a:rPr lang="en-GB" altLang="en-US" sz="1800">
                <a:solidFill>
                  <a:srgbClr val="898989"/>
                </a:solidFill>
                <a:latin typeface="Calibri" pitchFamily="4" charset="0"/>
              </a:rPr>
              <a:pPr eaLnBrk="1" hangingPunct="1"/>
              <a:t>55</a:t>
            </a:fld>
            <a:endParaRPr lang="en-GB" altLang="en-US" sz="1800">
              <a:solidFill>
                <a:srgbClr val="898989"/>
              </a:solidFill>
              <a:latin typeface="Calibri" pitchFamily="4"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4648200"/>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extBox 3"/>
          <p:cNvSpPr txBox="1">
            <a:spLocks noChangeArrowheads="1"/>
          </p:cNvSpPr>
          <p:nvPr/>
        </p:nvSpPr>
        <p:spPr bwMode="auto">
          <a:xfrm>
            <a:off x="838200" y="2619375"/>
            <a:ext cx="80645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endParaRPr lang="en-GB" altLang="en-US" sz="4000">
              <a:cs typeface="Arial" charset="0"/>
            </a:endParaRPr>
          </a:p>
          <a:p>
            <a:pPr eaLnBrk="1" hangingPunct="1"/>
            <a:r>
              <a:rPr lang="en-GB" altLang="en-US" sz="2800">
                <a:cs typeface="Arial" charset="0"/>
              </a:rPr>
              <a:t>Jon Otter, PhD FRCPath</a:t>
            </a:r>
          </a:p>
          <a:p>
            <a:pPr eaLnBrk="1" hangingPunct="1"/>
            <a:r>
              <a:rPr lang="en-GB" altLang="en-US" sz="2800">
                <a:cs typeface="Arial" charset="0"/>
              </a:rPr>
              <a:t>Imperial College Hospitals NHS Trust</a:t>
            </a:r>
          </a:p>
          <a:p>
            <a:pPr eaLnBrk="1" hangingPunct="1"/>
            <a:endParaRPr lang="en-GB" altLang="en-US" sz="1000">
              <a:cs typeface="Arial" charset="0"/>
            </a:endParaRPr>
          </a:p>
          <a:p>
            <a:pPr eaLnBrk="1" hangingPunct="1"/>
            <a:endParaRPr lang="en-GB" altLang="en-US" sz="500">
              <a:cs typeface="Arial" charset="0"/>
            </a:endParaRPr>
          </a:p>
          <a:p>
            <a:pPr eaLnBrk="1" hangingPunct="1">
              <a:buFont typeface="Wingdings" pitchFamily="4" charset="2"/>
              <a:buChar char="*"/>
            </a:pPr>
            <a:r>
              <a:rPr lang="en-GB" altLang="en-US">
                <a:cs typeface="Arial" charset="0"/>
                <a:sym typeface="Wingdings" pitchFamily="4" charset="2"/>
              </a:rPr>
              <a:t> jon.otter@imperial.nhs.uk          </a:t>
            </a:r>
          </a:p>
          <a:p>
            <a:pPr eaLnBrk="1" hangingPunct="1"/>
            <a:r>
              <a:rPr lang="en-GB" altLang="en-US">
                <a:cs typeface="Arial" charset="0"/>
                <a:sym typeface="Wingdings" pitchFamily="4" charset="2"/>
              </a:rPr>
              <a:t>     @jonotter</a:t>
            </a:r>
          </a:p>
          <a:p>
            <a:pPr eaLnBrk="1" hangingPunct="1"/>
            <a:r>
              <a:rPr lang="en-GB" altLang="en-US">
                <a:cs typeface="Arial" charset="0"/>
                <a:sym typeface="Wingdings" pitchFamily="4" charset="2"/>
              </a:rPr>
              <a:t>Blog: www.ReflectionsIPC.com</a:t>
            </a:r>
          </a:p>
          <a:p>
            <a:pPr eaLnBrk="1" hangingPunct="1"/>
            <a:r>
              <a:rPr lang="en-GB" altLang="en-US">
                <a:cs typeface="Arial" charset="0"/>
                <a:sym typeface="Wingdings" pitchFamily="4" charset="2"/>
              </a:rPr>
              <a:t>www.jonotter.net   </a:t>
            </a:r>
            <a:endParaRPr lang="en-GB" altLang="en-US">
              <a:cs typeface="Arial" charset="0"/>
            </a:endParaRPr>
          </a:p>
        </p:txBody>
      </p:sp>
      <p:pic>
        <p:nvPicPr>
          <p:cNvPr id="5" name="Picture 4" descr="jon ottte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048000" y="228600"/>
            <a:ext cx="2895600" cy="2895600"/>
          </a:xfrm>
          <a:prstGeom prst="rect">
            <a:avLst/>
          </a:prstGeom>
          <a:noFill/>
          <a:ln>
            <a:noFill/>
          </a:ln>
          <a:effectLst>
            <a:outerShdw blurRad="50800" dist="127001" dir="2700000" algn="t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3" descr="Coming Soon Slide.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3" descr="Slide129.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90500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rot="21320284">
            <a:off x="1849359" y="2095699"/>
            <a:ext cx="6044760" cy="3154710"/>
          </a:xfrm>
          <a:prstGeom prst="rect">
            <a:avLst/>
          </a:prstGeom>
          <a:noFill/>
        </p:spPr>
        <p:txBody>
          <a:bodyPr>
            <a:spAutoFit/>
          </a:bodyPr>
          <a:lstStyle/>
          <a:p>
            <a:pPr fontAlgn="auto">
              <a:spcBef>
                <a:spcPts val="0"/>
              </a:spcBef>
              <a:spcAft>
                <a:spcPts val="0"/>
              </a:spcAft>
              <a:defRPr/>
            </a:pPr>
            <a:r>
              <a:rPr lang="en-US" sz="199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pple Casual"/>
                <a:ea typeface="+mn-ea"/>
                <a:cs typeface="Apple Casual"/>
              </a:rPr>
              <a:t>2016</a:t>
            </a:r>
          </a:p>
        </p:txBody>
      </p:sp>
      <p:pic>
        <p:nvPicPr>
          <p:cNvPr id="6" name="Picture 5" descr="15_Year_Anni_Crest.pd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0" y="3956050"/>
            <a:ext cx="5945188" cy="2749550"/>
          </a:xfrm>
          <a:prstGeom prst="rect">
            <a:avLst/>
          </a:prstGeom>
          <a:noFill/>
          <a:ln>
            <a:noFill/>
          </a:ln>
          <a:effectLst>
            <a:outerShdw blurRad="50800"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1" descr="Patron Sponsor Slide.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60363" y="514350"/>
            <a:ext cx="8423275" cy="711200"/>
          </a:xfrm>
        </p:spPr>
        <p:txBody>
          <a:bodyPr/>
          <a:lstStyle/>
          <a:p>
            <a:pPr eaLnBrk="1" hangingPunct="1"/>
            <a:r>
              <a:rPr lang="en-GB" altLang="en-US" sz="3600" smtClean="0">
                <a:latin typeface="Arial" charset="0"/>
                <a:cs typeface="Arial" charset="0"/>
              </a:rPr>
              <a:t>What’</a:t>
            </a:r>
            <a:r>
              <a:rPr lang="en-GB" altLang="ja-JP" sz="3600" smtClean="0">
                <a:latin typeface="Arial" charset="0"/>
                <a:cs typeface="Arial" charset="0"/>
              </a:rPr>
              <a:t>s the problem? Resistance </a:t>
            </a:r>
            <a:endParaRPr lang="en-GB" altLang="en-US" sz="3600" smtClean="0">
              <a:latin typeface="Arial" charset="0"/>
              <a:cs typeface="Arial" charset="0"/>
            </a:endParaRPr>
          </a:p>
        </p:txBody>
      </p:sp>
      <p:pic>
        <p:nvPicPr>
          <p:cNvPr id="2457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088" y="1484313"/>
            <a:ext cx="662463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27088" y="2636838"/>
            <a:ext cx="2305050" cy="2160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GB" altLang="en-US" sz="1800">
              <a:solidFill>
                <a:srgbClr val="FFFFFF"/>
              </a:solidFill>
              <a:latin typeface="Calibri" pitchFamily="4" charset="0"/>
            </a:endParaRPr>
          </a:p>
        </p:txBody>
      </p:sp>
      <p:sp>
        <p:nvSpPr>
          <p:cNvPr id="6" name="Rectangle 5"/>
          <p:cNvSpPr/>
          <p:nvPr/>
        </p:nvSpPr>
        <p:spPr>
          <a:xfrm>
            <a:off x="827088" y="1700213"/>
            <a:ext cx="1008062" cy="936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GB" altLang="en-US" sz="1800">
              <a:solidFill>
                <a:srgbClr val="FFFFFF"/>
              </a:solidFill>
              <a:latin typeface="Calibri" pitchFamily="4" charset="0"/>
            </a:endParaRPr>
          </a:p>
        </p:txBody>
      </p:sp>
      <p:sp>
        <p:nvSpPr>
          <p:cNvPr id="7" name="Rectangle 6"/>
          <p:cNvSpPr/>
          <p:nvPr/>
        </p:nvSpPr>
        <p:spPr>
          <a:xfrm>
            <a:off x="4514850" y="1830388"/>
            <a:ext cx="288925"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GB" altLang="en-US" sz="1800">
              <a:solidFill>
                <a:srgbClr val="FFFFFF"/>
              </a:solidFill>
              <a:latin typeface="Calibri" pitchFamily="4" charset="0"/>
            </a:endParaRPr>
          </a:p>
        </p:txBody>
      </p:sp>
      <p:sp>
        <p:nvSpPr>
          <p:cNvPr id="8" name="Rectangle 7"/>
          <p:cNvSpPr/>
          <p:nvPr/>
        </p:nvSpPr>
        <p:spPr>
          <a:xfrm>
            <a:off x="4530725" y="2390775"/>
            <a:ext cx="287338" cy="14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GB" altLang="en-US" sz="1800">
              <a:solidFill>
                <a:srgbClr val="FFFFFF"/>
              </a:solidFill>
              <a:latin typeface="Calibri" pitchFamily="4" charset="0"/>
            </a:endParaRPr>
          </a:p>
        </p:txBody>
      </p:sp>
      <p:sp>
        <p:nvSpPr>
          <p:cNvPr id="24584" name="TextBox 8"/>
          <p:cNvSpPr txBox="1">
            <a:spLocks noChangeArrowheads="1"/>
          </p:cNvSpPr>
          <p:nvPr/>
        </p:nvSpPr>
        <p:spPr bwMode="auto">
          <a:xfrm>
            <a:off x="103188" y="6411913"/>
            <a:ext cx="4714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800">
                <a:cs typeface="Arial" charset="0"/>
              </a:rPr>
              <a:t>Courtesy of Pat Cattini</a:t>
            </a:r>
          </a:p>
        </p:txBody>
      </p:sp>
      <p:sp>
        <p:nvSpPr>
          <p:cNvPr id="9" name="Slide Number Placeholder 8"/>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E71F3AE3-8C81-456F-AE28-42E7EAC80FD1}" type="slidenum">
              <a:rPr lang="en-GB" altLang="en-US" sz="1800">
                <a:solidFill>
                  <a:srgbClr val="898989"/>
                </a:solidFill>
                <a:latin typeface="Calibri" pitchFamily="4" charset="0"/>
              </a:rPr>
              <a:pPr eaLnBrk="1" hangingPunct="1"/>
              <a:t>6</a:t>
            </a:fld>
            <a:endParaRPr lang="en-GB" altLang="en-US" sz="1800">
              <a:solidFill>
                <a:srgbClr val="898989"/>
              </a:solidFill>
              <a:latin typeface="Calibri" pitchFamily="4"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28625" y="1593850"/>
          <a:ext cx="8358188" cy="1638301"/>
        </p:xfrm>
        <a:graphic>
          <a:graphicData uri="http://schemas.openxmlformats.org/drawingml/2006/table">
            <a:tbl>
              <a:tblPr/>
              <a:tblGrid>
                <a:gridCol w="1714500"/>
                <a:gridCol w="2214563"/>
                <a:gridCol w="2214562"/>
                <a:gridCol w="2214563"/>
              </a:tblGrid>
              <a:tr h="439738">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2000" b="1" i="0" u="none" strike="noStrike" cap="none" normalizeH="0" baseline="0" smtClean="0">
                        <a:ln>
                          <a:noFill/>
                        </a:ln>
                        <a:solidFill>
                          <a:schemeClr val="tx1"/>
                        </a:solidFill>
                        <a:effectLst/>
                        <a:latin typeface="Arial" charset="0"/>
                        <a:ea typeface="ＭＳ Ｐゴシック" pitchFamily="4" charset="-128"/>
                        <a:cs typeface="Arial" charset="0"/>
                      </a:endParaRPr>
                    </a:p>
                  </a:txBody>
                  <a:tcPr marL="91439" marR="91439"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smtClean="0">
                          <a:ln>
                            <a:noFill/>
                          </a:ln>
                          <a:solidFill>
                            <a:schemeClr val="tx1"/>
                          </a:solidFill>
                          <a:effectLst/>
                          <a:latin typeface="Arial" charset="0"/>
                          <a:ea typeface="ＭＳ Ｐゴシック" pitchFamily="4" charset="-128"/>
                          <a:cs typeface="Arial" charset="0"/>
                        </a:rPr>
                        <a:t>Enterobacteriaceae</a:t>
                      </a:r>
                    </a:p>
                  </a:txBody>
                  <a:tcPr marL="91439" marR="91439"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CA"/>
                    </a:p>
                  </a:txBody>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smtClean="0">
                          <a:ln>
                            <a:noFill/>
                          </a:ln>
                          <a:solidFill>
                            <a:schemeClr val="tx1"/>
                          </a:solidFill>
                          <a:effectLst/>
                          <a:latin typeface="Arial" charset="0"/>
                          <a:ea typeface="ＭＳ Ｐゴシック" pitchFamily="4" charset="-128"/>
                          <a:cs typeface="Arial" charset="0"/>
                        </a:rPr>
                        <a:t>Non fermenters</a:t>
                      </a:r>
                    </a:p>
                  </a:txBody>
                  <a:tcPr marL="91439" marR="91439"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39738">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chemeClr val="tx1"/>
                          </a:solidFill>
                          <a:effectLst/>
                          <a:latin typeface="Arial" charset="0"/>
                          <a:ea typeface="ＭＳ Ｐゴシック" pitchFamily="4" charset="-128"/>
                          <a:cs typeface="Arial" charset="0"/>
                        </a:rPr>
                        <a:t>Organism</a:t>
                      </a:r>
                    </a:p>
                  </a:txBody>
                  <a:tcPr marL="91439" marR="91439"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chemeClr val="tx1"/>
                          </a:solidFill>
                          <a:effectLst/>
                          <a:latin typeface="Arial" charset="0"/>
                          <a:ea typeface="ＭＳ Ｐゴシック" pitchFamily="4" charset="-128"/>
                          <a:cs typeface="Arial" charset="0"/>
                        </a:rPr>
                        <a:t>AmpC / ESBL</a:t>
                      </a:r>
                    </a:p>
                  </a:txBody>
                  <a:tcPr marL="91439" marR="91439"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chemeClr val="tx1"/>
                          </a:solidFill>
                          <a:effectLst/>
                          <a:latin typeface="Arial" charset="0"/>
                          <a:ea typeface="ＭＳ Ｐゴシック" pitchFamily="4" charset="-128"/>
                          <a:cs typeface="Arial" charset="0"/>
                        </a:rPr>
                        <a:t>CPE</a:t>
                      </a:r>
                    </a:p>
                  </a:txBody>
                  <a:tcPr marL="91439" marR="91439"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000" b="0" i="1" u="none" strike="noStrike" cap="none" normalizeH="0" baseline="0" smtClean="0">
                          <a:ln>
                            <a:noFill/>
                          </a:ln>
                          <a:solidFill>
                            <a:schemeClr val="tx1"/>
                          </a:solidFill>
                          <a:effectLst/>
                          <a:latin typeface="Arial" charset="0"/>
                          <a:ea typeface="ＭＳ Ｐゴシック" pitchFamily="4" charset="-128"/>
                          <a:cs typeface="Arial" charset="0"/>
                        </a:rPr>
                        <a:t>A. baumannii</a:t>
                      </a:r>
                    </a:p>
                  </a:txBody>
                  <a:tcPr marL="91439" marR="91439"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58825">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chemeClr val="tx1"/>
                          </a:solidFill>
                          <a:effectLst/>
                          <a:latin typeface="Arial" charset="0"/>
                          <a:ea typeface="ＭＳ Ｐゴシック" pitchFamily="4" charset="-128"/>
                          <a:cs typeface="Arial" charset="0"/>
                        </a:rPr>
                        <a:t>Attributable mortality</a:t>
                      </a:r>
                    </a:p>
                  </a:txBody>
                  <a:tcPr marL="91439" marR="91439"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chemeClr val="tx1"/>
                          </a:solidFill>
                          <a:effectLst/>
                          <a:latin typeface="Arial" charset="0"/>
                          <a:ea typeface="ＭＳ Ｐゴシック" pitchFamily="4" charset="-128"/>
                          <a:cs typeface="Arial" charset="0"/>
                        </a:rPr>
                        <a:t>Moderate</a:t>
                      </a:r>
                    </a:p>
                  </a:txBody>
                  <a:tcPr marL="91439" marR="91439" marT="45698" marB="456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chemeClr val="tx1"/>
                          </a:solidFill>
                          <a:effectLst/>
                          <a:latin typeface="Arial" charset="0"/>
                          <a:ea typeface="ＭＳ Ｐゴシック" pitchFamily="4" charset="-128"/>
                          <a:cs typeface="Arial" charset="0"/>
                        </a:rPr>
                        <a:t>Massive (&gt;50%)</a:t>
                      </a:r>
                    </a:p>
                  </a:txBody>
                  <a:tcPr marL="91439" marR="91439" marT="45698" marB="456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chemeClr val="tx1"/>
                          </a:solidFill>
                          <a:effectLst/>
                          <a:latin typeface="Arial" charset="0"/>
                          <a:ea typeface="ＭＳ Ｐゴシック" pitchFamily="4" charset="-128"/>
                          <a:cs typeface="Arial" charset="0"/>
                        </a:rPr>
                        <a:t>Minimal</a:t>
                      </a:r>
                    </a:p>
                  </a:txBody>
                  <a:tcPr marL="91439" marR="91439" marT="45698" marB="456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5623" name="Rectangle 5"/>
          <p:cNvSpPr>
            <a:spLocks noChangeArrowheads="1"/>
          </p:cNvSpPr>
          <p:nvPr/>
        </p:nvSpPr>
        <p:spPr bwMode="auto">
          <a:xfrm>
            <a:off x="71438" y="6289675"/>
            <a:ext cx="5508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GB" altLang="en-US" sz="1400">
                <a:cs typeface="Arial" charset="0"/>
              </a:rPr>
              <a:t>Shorr </a:t>
            </a:r>
            <a:r>
              <a:rPr lang="en-GB" altLang="en-US" sz="1400" i="1">
                <a:cs typeface="Arial" charset="0"/>
              </a:rPr>
              <a:t>et al. Crit Care Med </a:t>
            </a:r>
            <a:r>
              <a:rPr lang="en-GB" altLang="en-US" sz="1400">
                <a:cs typeface="Arial" charset="0"/>
              </a:rPr>
              <a:t>2009;37:1463-1469.</a:t>
            </a:r>
          </a:p>
          <a:p>
            <a:pPr eaLnBrk="1" hangingPunct="1"/>
            <a:r>
              <a:rPr lang="en-GB" altLang="en-US" sz="1400">
                <a:cs typeface="Arial" charset="0"/>
              </a:rPr>
              <a:t>Patel </a:t>
            </a:r>
            <a:r>
              <a:rPr lang="en-GB" altLang="en-US" sz="1400" i="1">
                <a:cs typeface="Arial" charset="0"/>
              </a:rPr>
              <a:t>et al. Iinfect Control Hosp Epidemiol </a:t>
            </a:r>
            <a:r>
              <a:rPr lang="en-GB" altLang="en-US" sz="1400">
                <a:cs typeface="Arial" charset="0"/>
              </a:rPr>
              <a:t>2008;29:1099-1106.</a:t>
            </a:r>
          </a:p>
        </p:txBody>
      </p:sp>
      <p:sp>
        <p:nvSpPr>
          <p:cNvPr id="25624" name="Title 1"/>
          <p:cNvSpPr>
            <a:spLocks noGrp="1"/>
          </p:cNvSpPr>
          <p:nvPr>
            <p:ph type="title"/>
          </p:nvPr>
        </p:nvSpPr>
        <p:spPr>
          <a:xfrm>
            <a:off x="155575" y="188913"/>
            <a:ext cx="9155113" cy="1143000"/>
          </a:xfrm>
        </p:spPr>
        <p:txBody>
          <a:bodyPr/>
          <a:lstStyle/>
          <a:p>
            <a:pPr eaLnBrk="1" hangingPunct="1"/>
            <a:r>
              <a:rPr lang="en-GB" altLang="en-US" sz="3600" smtClean="0">
                <a:latin typeface="Arial" charset="0"/>
                <a:cs typeface="Arial" charset="0"/>
              </a:rPr>
              <a:t>What’s the problem? Mortality</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6BF6BAE7-A299-4009-BEBB-960C99A77C4B}" type="slidenum">
              <a:rPr lang="en-GB" altLang="en-US" sz="1800">
                <a:solidFill>
                  <a:srgbClr val="898989"/>
                </a:solidFill>
                <a:latin typeface="Calibri" pitchFamily="4" charset="0"/>
              </a:rPr>
              <a:pPr eaLnBrk="1" hangingPunct="1"/>
              <a:t>7</a:t>
            </a:fld>
            <a:endParaRPr lang="en-GB" altLang="en-US" sz="1800">
              <a:solidFill>
                <a:srgbClr val="898989"/>
              </a:solidFill>
              <a:latin typeface="Calibri" pitchFamily="4"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07950" y="-171450"/>
            <a:ext cx="9155113" cy="1409700"/>
          </a:xfrm>
        </p:spPr>
        <p:txBody>
          <a:bodyPr/>
          <a:lstStyle/>
          <a:p>
            <a:pPr eaLnBrk="1" hangingPunct="1"/>
            <a:r>
              <a:rPr lang="en-GB" altLang="en-US" sz="3600" smtClean="0">
                <a:latin typeface="Arial" charset="0"/>
                <a:cs typeface="Arial" charset="0"/>
              </a:rPr>
              <a:t>What’s the problem? Rapid spread</a:t>
            </a:r>
          </a:p>
        </p:txBody>
      </p:sp>
      <p:graphicFrame>
        <p:nvGraphicFramePr>
          <p:cNvPr id="8" name="Diagram 7"/>
          <p:cNvGraphicFramePr/>
          <p:nvPr/>
        </p:nvGraphicFramePr>
        <p:xfrm>
          <a:off x="0" y="980728"/>
          <a:ext cx="8704613" cy="5195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5906F34A-A102-42AF-A5FB-E08BE9AAB781}" type="slidenum">
              <a:rPr lang="en-GB" altLang="en-US" sz="1800">
                <a:solidFill>
                  <a:srgbClr val="898989"/>
                </a:solidFill>
                <a:latin typeface="Calibri" pitchFamily="4" charset="0"/>
              </a:rPr>
              <a:pPr eaLnBrk="1" hangingPunct="1"/>
              <a:t>8</a:t>
            </a:fld>
            <a:endParaRPr lang="en-GB" altLang="en-US" sz="1800">
              <a:solidFill>
                <a:srgbClr val="898989"/>
              </a:solidFill>
              <a:latin typeface="Calibri" pitchFamily="4"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Slide0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813</TotalTime>
  <Words>2313</Words>
  <Application>Microsoft Office PowerPoint</Application>
  <PresentationFormat>On-screen Show (4:3)</PresentationFormat>
  <Paragraphs>648</Paragraphs>
  <Slides>58</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ＭＳ Ｐゴシック</vt:lpstr>
      <vt:lpstr>Calibri</vt:lpstr>
      <vt:lpstr>Arial Narrow</vt:lpstr>
      <vt:lpstr>Verdana</vt:lpstr>
      <vt:lpstr>Wingdings</vt:lpstr>
      <vt:lpstr>Lucida Sans</vt:lpstr>
      <vt:lpstr>Office Theme</vt:lpstr>
      <vt:lpstr>PowerPoint Presentation</vt:lpstr>
      <vt:lpstr>PowerPoint Presentation</vt:lpstr>
      <vt:lpstr>What’s the problem?</vt:lpstr>
      <vt:lpstr>Rising threat from MDR-GNB</vt:lpstr>
      <vt:lpstr>PowerPoint Presentation</vt:lpstr>
      <vt:lpstr>What’s the problem? Resistance </vt:lpstr>
      <vt:lpstr>What’s the problem? Mortality</vt:lpstr>
      <vt:lpstr>What’s the problem? Rapid spread</vt:lpstr>
      <vt:lpstr>PowerPoint Presentation</vt:lpstr>
      <vt:lpstr>Acronym minefield</vt:lpstr>
      <vt:lpstr>What are CPE?</vt:lpstr>
      <vt:lpstr>When CPE is not CPE</vt:lpstr>
      <vt:lpstr>Understanding the enemy</vt:lpstr>
      <vt:lpstr>CPE in the USA</vt:lpstr>
      <vt:lpstr>CPE in the USA 25 community hospitals in Southwestern USA</vt:lpstr>
      <vt:lpstr>CPE in LTACs, USA</vt:lpstr>
      <vt:lpstr>Who’s carrying CPE?</vt:lpstr>
      <vt:lpstr>PowerPoint Presentation</vt:lpstr>
      <vt:lpstr>Colistin resistance in Italy</vt:lpstr>
      <vt:lpstr>Emergence of CPE in the UK </vt:lpstr>
      <vt:lpstr>PowerPoint Presentation</vt:lpstr>
      <vt:lpstr>Evidence-free zone</vt:lpstr>
      <vt:lpstr>PowerPoint Presentation</vt:lpstr>
      <vt:lpstr>PowerPoint Presentation</vt:lpstr>
      <vt:lpstr>PowerPoint Presentation</vt:lpstr>
      <vt:lpstr>Who do I screen?</vt:lpstr>
      <vt:lpstr>PowerPoint Presentation</vt:lpstr>
      <vt:lpstr>How do I screen?</vt:lpstr>
      <vt:lpstr>Does screening and isolation work?</vt:lpstr>
      <vt:lpstr>PowerPoint Presentation</vt:lpstr>
      <vt:lpstr>Hand hygiene</vt:lpstr>
      <vt:lpstr>PowerPoint Presentation</vt:lpstr>
      <vt:lpstr>Surface survival</vt:lpstr>
      <vt:lpstr>Surface survival – strain variation</vt:lpstr>
      <vt:lpstr>PowerPoint Presentation</vt:lpstr>
      <vt:lpstr>PowerPoint Presentation</vt:lpstr>
      <vt:lpstr>Enterobacteriaceae “less environmental”</vt:lpstr>
      <vt:lpstr>MDR-GNB cleaning &amp; disinfection checklist</vt:lpstr>
      <vt:lpstr>PowerPoint Presentation</vt:lpstr>
      <vt:lpstr>Carbapenem use, Europe </vt:lpstr>
      <vt:lpstr>Can we forecast a CPE storm?</vt:lpstr>
      <vt:lpstr>Antimicrobial stewardship – impact </vt:lpstr>
      <vt:lpstr>PowerPoint Presentation</vt:lpstr>
      <vt:lpstr>Deisolation?</vt:lpstr>
      <vt:lpstr>‘Selective’ digestive decontamination</vt:lpstr>
      <vt:lpstr>PowerPoint Presentation</vt:lpstr>
      <vt:lpstr>Decolonisation using faecal microbiota transplantation (FMT)</vt:lpstr>
      <vt:lpstr>Chlorhexidine – efficacy</vt:lpstr>
      <vt:lpstr>Chlorhexidine – reduced susceptibility</vt:lpstr>
      <vt:lpstr>PowerPoint Presentation</vt:lpstr>
      <vt:lpstr>PowerPoint Presentation</vt:lpstr>
      <vt:lpstr>PowerPoint Presentation</vt:lpstr>
      <vt:lpstr>What works? Israel</vt:lpstr>
      <vt:lpstr>Key questions</vt:lpstr>
      <vt:lpstr>Summary</vt:lpstr>
      <vt:lpstr>PowerPoint Presentation</vt:lpstr>
      <vt:lpstr>PowerPoint Presentation</vt:lpstr>
      <vt:lpstr>PowerPoint Presentation</vt:lpstr>
    </vt:vector>
  </TitlesOfParts>
  <Company>Bioquell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Otter</dc:creator>
  <cp:lastModifiedBy>Helen Evans</cp:lastModifiedBy>
  <cp:revision>51</cp:revision>
  <dcterms:created xsi:type="dcterms:W3CDTF">2015-12-08T12:36:28Z</dcterms:created>
  <dcterms:modified xsi:type="dcterms:W3CDTF">2015-12-08T23:22:33Z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CB7ABE7D-87F8-4459-AA38-B7977404DE95</vt:lpwstr>
  </property>
  <property fmtid="{D5CDD505-2E9C-101B-9397-08002B2CF9AE}" pid="3" name="ArticulatePath">
    <vt:lpwstr>Webber CRE Teleclass</vt:lpwstr>
  </property>
</Properties>
</file>