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1" r:id="rId3"/>
    <p:sldMasterId id="2147483712" r:id="rId4"/>
    <p:sldMasterId id="2147483729" r:id="rId5"/>
    <p:sldMasterId id="2147483748" r:id="rId6"/>
  </p:sldMasterIdLst>
  <p:notesMasterIdLst>
    <p:notesMasterId r:id="rId137"/>
  </p:notesMasterIdLst>
  <p:handoutMasterIdLst>
    <p:handoutMasterId r:id="rId138"/>
  </p:handoutMasterIdLst>
  <p:sldIdLst>
    <p:sldId id="256" r:id="rId7"/>
    <p:sldId id="2141411283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1919" r:id="rId16"/>
    <p:sldId id="2141411288" r:id="rId17"/>
    <p:sldId id="2141411278" r:id="rId18"/>
    <p:sldId id="2141411225" r:id="rId19"/>
    <p:sldId id="1920" r:id="rId20"/>
    <p:sldId id="2141411254" r:id="rId21"/>
    <p:sldId id="265" r:id="rId22"/>
    <p:sldId id="266" r:id="rId23"/>
    <p:sldId id="267" r:id="rId24"/>
    <p:sldId id="2141411287" r:id="rId25"/>
    <p:sldId id="1878" r:id="rId26"/>
    <p:sldId id="2141411227" r:id="rId27"/>
    <p:sldId id="2141411251" r:id="rId28"/>
    <p:sldId id="268" r:id="rId29"/>
    <p:sldId id="269" r:id="rId30"/>
    <p:sldId id="270" r:id="rId31"/>
    <p:sldId id="271" r:id="rId32"/>
    <p:sldId id="549" r:id="rId33"/>
    <p:sldId id="273" r:id="rId34"/>
    <p:sldId id="274" r:id="rId35"/>
    <p:sldId id="2141411285" r:id="rId36"/>
    <p:sldId id="2141411286" r:id="rId37"/>
    <p:sldId id="275" r:id="rId38"/>
    <p:sldId id="276" r:id="rId39"/>
    <p:sldId id="277" r:id="rId40"/>
    <p:sldId id="278" r:id="rId41"/>
    <p:sldId id="279" r:id="rId42"/>
    <p:sldId id="280" r:id="rId43"/>
    <p:sldId id="282" r:id="rId44"/>
    <p:sldId id="2141411289" r:id="rId45"/>
    <p:sldId id="283" r:id="rId46"/>
    <p:sldId id="284" r:id="rId47"/>
    <p:sldId id="285" r:id="rId48"/>
    <p:sldId id="286" r:id="rId49"/>
    <p:sldId id="287" r:id="rId50"/>
    <p:sldId id="281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22" r:id="rId86"/>
    <p:sldId id="323" r:id="rId87"/>
    <p:sldId id="324" r:id="rId88"/>
    <p:sldId id="325" r:id="rId89"/>
    <p:sldId id="326" r:id="rId90"/>
    <p:sldId id="327" r:id="rId91"/>
    <p:sldId id="328" r:id="rId92"/>
    <p:sldId id="329" r:id="rId93"/>
    <p:sldId id="330" r:id="rId94"/>
    <p:sldId id="331" r:id="rId95"/>
    <p:sldId id="332" r:id="rId96"/>
    <p:sldId id="333" r:id="rId97"/>
    <p:sldId id="334" r:id="rId98"/>
    <p:sldId id="335" r:id="rId99"/>
    <p:sldId id="336" r:id="rId100"/>
    <p:sldId id="337" r:id="rId101"/>
    <p:sldId id="338" r:id="rId102"/>
    <p:sldId id="339" r:id="rId103"/>
    <p:sldId id="340" r:id="rId104"/>
    <p:sldId id="341" r:id="rId105"/>
    <p:sldId id="342" r:id="rId106"/>
    <p:sldId id="343" r:id="rId107"/>
    <p:sldId id="344" r:id="rId108"/>
    <p:sldId id="345" r:id="rId109"/>
    <p:sldId id="346" r:id="rId110"/>
    <p:sldId id="347" r:id="rId111"/>
    <p:sldId id="348" r:id="rId112"/>
    <p:sldId id="349" r:id="rId113"/>
    <p:sldId id="350" r:id="rId114"/>
    <p:sldId id="351" r:id="rId115"/>
    <p:sldId id="352" r:id="rId116"/>
    <p:sldId id="353" r:id="rId117"/>
    <p:sldId id="354" r:id="rId118"/>
    <p:sldId id="355" r:id="rId119"/>
    <p:sldId id="356" r:id="rId120"/>
    <p:sldId id="357" r:id="rId121"/>
    <p:sldId id="358" r:id="rId122"/>
    <p:sldId id="359" r:id="rId123"/>
    <p:sldId id="360" r:id="rId124"/>
    <p:sldId id="361" r:id="rId125"/>
    <p:sldId id="362" r:id="rId126"/>
    <p:sldId id="363" r:id="rId127"/>
    <p:sldId id="364" r:id="rId128"/>
    <p:sldId id="365" r:id="rId129"/>
    <p:sldId id="366" r:id="rId130"/>
    <p:sldId id="367" r:id="rId131"/>
    <p:sldId id="2141411290" r:id="rId132"/>
    <p:sldId id="369" r:id="rId133"/>
    <p:sldId id="370" r:id="rId134"/>
    <p:sldId id="371" r:id="rId135"/>
    <p:sldId id="372" r:id="rId1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6"/>
    <p:restoredTop sz="94714"/>
  </p:normalViewPr>
  <p:slideViewPr>
    <p:cSldViewPr snapToGrid="0" snapToObjects="1" showGuides="1">
      <p:cViewPr varScale="1">
        <p:scale>
          <a:sx n="112" d="100"/>
          <a:sy n="112" d="100"/>
        </p:scale>
        <p:origin x="93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29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slide" Target="slides/slide1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00" Type="http://schemas.openxmlformats.org/officeDocument/2006/relationships/slide" Target="slides/slide94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30" Type="http://schemas.openxmlformats.org/officeDocument/2006/relationships/slide" Target="slides/slide124.xml"/><Relationship Id="rId131" Type="http://schemas.openxmlformats.org/officeDocument/2006/relationships/slide" Target="slides/slide125.xml"/><Relationship Id="rId132" Type="http://schemas.openxmlformats.org/officeDocument/2006/relationships/slide" Target="slides/slide126.xml"/><Relationship Id="rId133" Type="http://schemas.openxmlformats.org/officeDocument/2006/relationships/slide" Target="slides/slide127.xml"/><Relationship Id="rId134" Type="http://schemas.openxmlformats.org/officeDocument/2006/relationships/slide" Target="slides/slide128.xml"/><Relationship Id="rId135" Type="http://schemas.openxmlformats.org/officeDocument/2006/relationships/slide" Target="slides/slide129.xml"/><Relationship Id="rId136" Type="http://schemas.openxmlformats.org/officeDocument/2006/relationships/slide" Target="slides/slide130.xml"/><Relationship Id="rId137" Type="http://schemas.openxmlformats.org/officeDocument/2006/relationships/notesMaster" Target="notesMasters/notesMaster1.xml"/><Relationship Id="rId138" Type="http://schemas.openxmlformats.org/officeDocument/2006/relationships/handoutMaster" Target="handoutMasters/handoutMaster1.xml"/><Relationship Id="rId13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140" Type="http://schemas.openxmlformats.org/officeDocument/2006/relationships/viewProps" Target="viewProps.xml"/><Relationship Id="rId141" Type="http://schemas.openxmlformats.org/officeDocument/2006/relationships/theme" Target="theme/theme1.xml"/><Relationship Id="rId1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128592"/>
            <a:ext cx="6856413" cy="700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/>
              <a:t>5</a:t>
            </a:r>
            <a:r>
              <a:rPr lang="en-US" b="1" baseline="30000" dirty="0"/>
              <a:t>th</a:t>
            </a:r>
            <a:r>
              <a:rPr lang="en-US" b="1" dirty="0"/>
              <a:t> May 2021: Achieving Effective Hand Hygiene Action at the Point of Care</a:t>
            </a:r>
            <a:br>
              <a:rPr lang="en-US" b="1" dirty="0"/>
            </a:br>
            <a:r>
              <a:rPr lang="en-US" b="1" dirty="0"/>
              <a:t>Prof. Didier </a:t>
            </a:r>
            <a:r>
              <a:rPr lang="en-US" b="1" dirty="0" err="1"/>
              <a:t>Pittet</a:t>
            </a:r>
            <a:r>
              <a:rPr lang="en-US" b="1" dirty="0"/>
              <a:t> &amp; Prof. </a:t>
            </a:r>
            <a:r>
              <a:rPr lang="en-US" b="1" dirty="0" err="1"/>
              <a:t>Bendetta</a:t>
            </a:r>
            <a:r>
              <a:rPr lang="en-US" b="1" dirty="0"/>
              <a:t> </a:t>
            </a:r>
            <a:r>
              <a:rPr lang="en-US" b="1" dirty="0" err="1"/>
              <a:t>Allegranzi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A World Health Organization Teleclass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301035"/>
            <a:ext cx="6856412" cy="642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/>
              <a:t>A Webber Training Teleclass</a:t>
            </a:r>
          </a:p>
          <a:p>
            <a:pPr algn="ctr"/>
            <a:r>
              <a:rPr lang="en-US" b="1" dirty="0"/>
              <a:t>Hosted by Martin Kiernan   </a:t>
            </a:r>
            <a:r>
              <a:rPr lang="en-US" b="1" dirty="0" err="1"/>
              <a:t>martin@webbertraining.com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946DD-0F49-3247-9160-7CA7423D0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54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C4D99-84D5-E245-8E16-E6E5B0A1472D}" type="datetimeFigureOut">
              <a:rPr lang="en-US" smtClean="0"/>
              <a:t>5/5/21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F725A-6941-B447-A613-4D4CCDDC8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0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F725A-6941-B447-A613-4D4CCDDC8F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0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7EA5A-33ED-4B89-8AC7-57EF0A999CB1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0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113B4-A61C-47F0-BDA2-AC28DF07C300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7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113B4-A61C-47F0-BDA2-AC28DF07C300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54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113B4-A61C-47F0-BDA2-AC28DF07C300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F725A-6941-B447-A613-4D4CCDDC8FDD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E0D26-300D-0B4C-9B87-DCC113BF1010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2052" y="20097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F2A9037A-2F95-4346-868D-D7EFF294D0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CA0F-BA24-2D48-949F-805B81C0C45A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5527E-B748-754F-BDE1-E52B88394A95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82001"/>
            <a:ext cx="9143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5440855"/>
            <a:ext cx="8408379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595508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20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AA1D74-81D6-1B49-809E-DFD7F94038CF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755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0A1DAF7-187C-984F-A276-B1CA0D1D5E61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6913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F6BA4FB-0478-9A42-AE25-F92E09D0B6AC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691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087035D8-CC7C-464F-B3F1-F3D3A42D9DF1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197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C747EB4-0CDB-5940-B675-E41E935D82C0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982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6C12AD-4720-8F4D-A885-FFEBAAFB6D97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281555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F257284-3D0E-F84E-90DC-28F8B7819BDA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0236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957B-1A8B-2C43-BB38-E7D3BC70BF98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8DFA613-9F77-C84C-B94A-43169093775B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140364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19592E-E614-C04D-AA28-31AA4324FA51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endParaRPr lang="en-GB" noProof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369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2"/>
            <a:ext cx="9144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D1C126D-4162-D045-A5F0-3B04519EAA6C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>
          <a:xfrm>
            <a:off x="7627434" y="6588208"/>
            <a:ext cx="1152339" cy="1800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337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4949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630BAD58-18CA-BD4C-AAA3-EDBAD28476E2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>
          <a:xfrm>
            <a:off x="8296507" y="6588208"/>
            <a:ext cx="483266" cy="180000"/>
          </a:xfrm>
        </p:spPr>
        <p:txBody>
          <a:bodyPr/>
          <a:lstStyle>
            <a:lvl1pPr>
              <a:defRPr sz="160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270868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7062AD0-5960-804A-8D36-D63269EB7FF0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7817005" y="6588208"/>
            <a:ext cx="962768" cy="180000"/>
          </a:xfrm>
        </p:spPr>
        <p:txBody>
          <a:bodyPr/>
          <a:lstStyle>
            <a:lvl1pPr>
              <a:defRPr sz="1600"/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353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07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384206" y="122862"/>
            <a:ext cx="1642993" cy="26979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800" b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069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357CC-48E7-0845-ADA6-A3241B17146E}" type="datetime1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2021-05-05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136780" y="6588208"/>
            <a:ext cx="1642993" cy="26979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59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4508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08704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 Page </a:t>
            </a:r>
            <a:fld id="{9B3B4B94-9C98-5043-9E15-472DEFC69E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48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9FCE-4450-0F41-9216-44DD515BB390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82001"/>
            <a:ext cx="9143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5440855"/>
            <a:ext cx="8408379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595508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389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7325B5-5922-B446-8CC5-949F5E419EBB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487784" y="90589"/>
            <a:ext cx="546016" cy="27703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7604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3A015D5-779F-5044-9D09-21C7DAADEDEE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9529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1365C58-3056-AF4C-802C-7B172236BA85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26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A52F611-6B84-E24A-8121-B1272C86EC51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30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B7CBC635-9C5B-AF4E-8D56-24E2A2BCC499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623793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C58F1B-C0FB-6D42-8102-E3DBCA152568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694224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04A8432-8E34-CF48-8BFC-5C87BEAB63BF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266821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2094E0E-F0D9-9F41-B611-8EBBF527AAF1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546889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3ADD2E-0A84-6C41-A8F7-6F25FB9ADAD0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955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71E8-E701-9E43-81B9-70B95EEAEFA8}" type="datetime1">
              <a:rPr lang="en-CA" smtClean="0"/>
              <a:t>2021-05-05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2"/>
            <a:ext cx="9144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3B35D71-B06F-B34E-9898-45C1EF5DE8CF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337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3328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2DC9CCDE-1FB4-B044-85D5-DF5B599A92E2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8004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27135B6-B344-5E43-B79F-FD03F5AAE021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649148" y="149199"/>
            <a:ext cx="363139" cy="21842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490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1" noProof="0" dirty="0"/>
              <a:t>WHO</a:t>
            </a:r>
          </a:p>
          <a:p>
            <a:r>
              <a:rPr lang="en-GB" noProof="0" dirty="0"/>
              <a:t>20, Avenue </a:t>
            </a:r>
            <a:r>
              <a:rPr lang="en-GB" noProof="0" dirty="0" err="1"/>
              <a:t>Appia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1211 Geneva</a:t>
            </a:r>
          </a:p>
          <a:p>
            <a:r>
              <a:rPr lang="en-GB" noProof="0" dirty="0"/>
              <a:t>Switzerland</a:t>
            </a:r>
          </a:p>
          <a:p>
            <a:endParaRPr lang="en-GB" noProof="0" dirty="0"/>
          </a:p>
          <a:p>
            <a:r>
              <a:rPr lang="en-GB" noProof="0" dirty="0"/>
              <a:t>Tel.: +xx</a:t>
            </a:r>
            <a:br>
              <a:rPr lang="en-GB" noProof="0" dirty="0"/>
            </a:br>
            <a:r>
              <a:rPr lang="en-GB" noProof="0" dirty="0"/>
              <a:t>Fax: +xx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1561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4" y="275014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539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55" indent="0">
              <a:buNone/>
              <a:defRPr sz="1800"/>
            </a:lvl2pPr>
            <a:lvl3pPr marL="913110" indent="0">
              <a:buNone/>
              <a:defRPr sz="1600"/>
            </a:lvl3pPr>
            <a:lvl4pPr marL="1369664" indent="0">
              <a:buNone/>
              <a:defRPr sz="1400"/>
            </a:lvl4pPr>
            <a:lvl5pPr marL="1826221" indent="0">
              <a:buNone/>
              <a:defRPr sz="1400"/>
            </a:lvl5pPr>
            <a:lvl6pPr marL="2282774" indent="0">
              <a:buNone/>
              <a:defRPr sz="1400"/>
            </a:lvl6pPr>
            <a:lvl7pPr marL="2739331" indent="0">
              <a:buNone/>
              <a:defRPr sz="1400"/>
            </a:lvl7pPr>
            <a:lvl8pPr marL="3195886" indent="0">
              <a:buNone/>
              <a:defRPr sz="1400"/>
            </a:lvl8pPr>
            <a:lvl9pPr marL="36524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655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360000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360364" y="1188004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A4B19B0F-5775-E740-BD6B-1554A628A6A9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360000" y="6293652"/>
            <a:ext cx="8419774" cy="208579"/>
          </a:xfrm>
        </p:spPr>
        <p:txBody>
          <a:bodyPr anchor="t">
            <a:normAutofit/>
          </a:bodyPr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359999" y="359999"/>
            <a:ext cx="612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 bwMode="gray">
          <a:xfrm>
            <a:off x="8638391" y="106085"/>
            <a:ext cx="406089" cy="26153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5DCDB-9247-47EE-B8E5-7BC50E48DDA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80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F5D64-9A4D-2748-A61E-1F8DBE371F04}" type="datetime1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Times New Roman" panose="02020603050405020304" pitchFamily="18" charset="0"/>
              </a:rPr>
              <a:t>2021-05-05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38391" y="106085"/>
            <a:ext cx="406089" cy="261534"/>
          </a:xfrm>
        </p:spPr>
        <p:txBody>
          <a:bodyPr/>
          <a:lstStyle>
            <a:lvl1pPr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65DCDB-9247-47EE-B8E5-7BC50E48DDA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98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442F7-7D1B-EC42-95D3-6BFAA5E5CC12}" type="datetime1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Times New Roman" panose="02020603050405020304" pitchFamily="18" charset="0"/>
              </a:rPr>
              <a:t>2021-05-05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65DCDB-9247-47EE-B8E5-7BC50E48DDA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15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82001"/>
            <a:ext cx="9143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5440855"/>
            <a:ext cx="8408379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595508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60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710F-385A-D144-9BD9-4AE1B799D2B7}" type="datetime1">
              <a:rPr lang="en-CA" smtClean="0"/>
              <a:t>2021-05-05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ACAC1FD-847B-BA46-8D84-74B7EAE31248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37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B8C13BCC-DAEF-0443-AC1B-AE1D1782CC88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7513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430F77D-5674-1645-A203-9EE314871703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4486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12EEAA3-87AB-0940-AC15-4D42DAB5956C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570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7ACB338-C3EE-1D4C-96BF-2DD34AB250CD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005776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25A4F38-E40E-794B-A546-FCB85636FB74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440439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B8644A5-7873-6B4B-BBCB-D31670AC50E6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04865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718F86E-4B66-F440-AD83-7382AB37BA54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149520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DB46A0-4635-4041-83FD-1252A3254880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03852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2"/>
            <a:ext cx="9144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8A2986-C6D9-2E40-AB80-8D0A41106DBD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337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237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6ECA9-70EB-DA4D-B097-9C73D45E1D35}" type="datetime1">
              <a:rPr lang="en-CA" smtClean="0"/>
              <a:t>2021-05-05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8E06352B-FFEB-8040-AA67-70F2C346AD1F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02998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7971839-84B1-8A44-8D7C-ED8B6D59EB06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573845" y="187619"/>
            <a:ext cx="373894" cy="180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957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1" noProof="0" dirty="0"/>
              <a:t>WHO</a:t>
            </a:r>
          </a:p>
          <a:p>
            <a:r>
              <a:rPr lang="en-GB" noProof="0" dirty="0"/>
              <a:t>20, Avenue </a:t>
            </a:r>
            <a:r>
              <a:rPr lang="en-GB" noProof="0" dirty="0" err="1"/>
              <a:t>Appia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1211 Geneva</a:t>
            </a:r>
          </a:p>
          <a:p>
            <a:r>
              <a:rPr lang="en-GB" noProof="0" dirty="0"/>
              <a:t>Switzerland</a:t>
            </a:r>
          </a:p>
          <a:p>
            <a:endParaRPr lang="en-GB" noProof="0" dirty="0"/>
          </a:p>
          <a:p>
            <a:r>
              <a:rPr lang="en-GB" noProof="0" dirty="0"/>
              <a:t>Tel.: +xx</a:t>
            </a:r>
            <a:br>
              <a:rPr lang="en-GB" noProof="0" dirty="0"/>
            </a:br>
            <a:r>
              <a:rPr lang="en-GB" noProof="0" dirty="0"/>
              <a:t>Fax: +xx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3011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4" y="275014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4163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5961FF-35A2-9143-9B8A-B4B5E43E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F7458-67BE-4041-A30E-E85CEB4CE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0D9A53-85A4-CE4C-BE16-140D2537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8E59-AC37-6F46-8CA4-71668ADBFCC9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F8684-7FBB-3845-9655-34AA0E1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CF2291-B346-FA47-A1D4-5FDCD5AB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2179" y="187619"/>
            <a:ext cx="309269" cy="180000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769B3BA1-24E5-DC4B-8124-1ECABCAA10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375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82001"/>
            <a:ext cx="9143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5440855"/>
            <a:ext cx="8408379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595508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224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D2B2CE-A5AF-3C41-BF6E-151E0FEDABDD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3174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1A099D2-4574-4242-949D-E05E48D6686F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86729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6B2654D-FEC8-D545-89C4-60A4253677D8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3854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A89FCC2-28D5-EF47-A341-BB673A8849FE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34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FA431-A81F-4B47-B944-DB8A1B0DE392}" type="datetime1">
              <a:rPr lang="en-CA" smtClean="0"/>
              <a:t>2021-05-05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D7180A6-4360-4642-9399-7D52A6F9274D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549478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93F42AA-4CE3-5F44-A7BA-E6A200583862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07959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ACE8623-D6C2-9D46-883D-09DF783A7FFE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294610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FF24A1-8EE8-1A4A-9B70-6F3566F9FEF1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9512235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8CC4AA0-4E5A-A149-86A1-BB2C828C8685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35635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2"/>
            <a:ext cx="9144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588724-F30A-754A-B5DB-B69FE339FCB6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337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159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AC8B75BD-98DA-9E4C-BE27-7D4AC7E8E796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5777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CBE0F84-B7FB-594D-AA40-BCB656E669E8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294146" y="90589"/>
            <a:ext cx="703076" cy="277030"/>
          </a:xfrm>
        </p:spPr>
        <p:txBody>
          <a:bodyPr/>
          <a:lstStyle>
            <a:lvl1pPr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8961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1" noProof="0" dirty="0"/>
              <a:t>WHO</a:t>
            </a:r>
          </a:p>
          <a:p>
            <a:r>
              <a:rPr lang="en-GB" noProof="0" dirty="0"/>
              <a:t>20, Avenue </a:t>
            </a:r>
            <a:r>
              <a:rPr lang="en-GB" noProof="0" dirty="0" err="1"/>
              <a:t>Appia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1211 Geneva</a:t>
            </a:r>
          </a:p>
          <a:p>
            <a:r>
              <a:rPr lang="en-GB" noProof="0" dirty="0"/>
              <a:t>Switzerland</a:t>
            </a:r>
          </a:p>
          <a:p>
            <a:endParaRPr lang="en-GB" noProof="0" dirty="0"/>
          </a:p>
          <a:p>
            <a:r>
              <a:rPr lang="en-GB" noProof="0" dirty="0"/>
              <a:t>Tel.: +xx</a:t>
            </a:r>
            <a:br>
              <a:rPr lang="en-GB" noProof="0" dirty="0"/>
            </a:br>
            <a:r>
              <a:rPr lang="en-GB" noProof="0" dirty="0"/>
              <a:t>Fax: +xx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789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4" y="275014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6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596" indent="0">
              <a:buNone/>
              <a:defRPr sz="1800" b="1"/>
            </a:lvl2pPr>
            <a:lvl3pPr marL="801188" indent="0">
              <a:buNone/>
              <a:defRPr sz="1600" b="1"/>
            </a:lvl3pPr>
            <a:lvl4pPr marL="1201783" indent="0">
              <a:buNone/>
              <a:defRPr sz="1400" b="1"/>
            </a:lvl4pPr>
            <a:lvl5pPr marL="1602377" indent="0">
              <a:buNone/>
              <a:defRPr sz="1400" b="1"/>
            </a:lvl5pPr>
            <a:lvl6pPr marL="2002973" indent="0">
              <a:buNone/>
              <a:defRPr sz="1400" b="1"/>
            </a:lvl6pPr>
            <a:lvl7pPr marL="2403567" indent="0">
              <a:buNone/>
              <a:defRPr sz="1400" b="1"/>
            </a:lvl7pPr>
            <a:lvl8pPr marL="2804161" indent="0">
              <a:buNone/>
              <a:defRPr sz="1400" b="1"/>
            </a:lvl8pPr>
            <a:lvl9pPr marL="320475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6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4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1DFC-7CB5-814A-AD5B-0E860C9988F7}" type="datetime1">
              <a:rPr lang="en-CA" smtClean="0"/>
              <a:t>2021-05-05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9ED-5687-6042-83A3-A7F434B6A460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5DCDB-9247-47EE-B8E5-7BC50E48DDA8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8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14632E-C287-314D-A280-4A44D6624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3960D5-45B6-A143-A757-EF82847D8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517FC-D7C6-0848-8B2E-E2123723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98C1-5C5A-6746-B0EC-F54BA31D5287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813D6A-687A-A44A-B5A6-784D2DCD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B65167-94AB-914D-9211-9DDEC180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032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FA1338-824A-724B-BAA6-853CFE72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2E975-6171-EF4F-BD65-EAF5A5C24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ABFE2-C988-B74B-8B03-6D4F6A8A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654F-1395-2B47-91A9-01B88F04DCA9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B288C-1185-8D45-9D46-6DE05E43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3DE918-94DC-DF4F-A427-DE12A6C3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590" y="47627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7DA01010-CE4A-0244-9F5E-6ACE6AFCC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708CA-06EA-4F42-B729-53A23AFD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3250DE-0C8A-1E49-BAC0-ABA78A36F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6D8C08-C977-964B-B379-BD6B1D59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48AAE-BC0B-994F-A5EC-4F5ECE12B61B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79D884-2C06-244F-98DC-098DA25E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08893-72FF-E745-B7CB-D7F1918B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3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A85A2A-2339-7C4B-8674-D893028F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68263F-A57C-4143-8B66-FC5413EEF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37E4F5-4AE9-7442-B941-7D00EA78D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14E9B6-8ECF-0043-B0DE-BDA91751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76E3B-E60A-904F-843D-327711D0064D}" type="datetime1">
              <a:rPr lang="en-CA" smtClean="0"/>
              <a:t>2021-05-05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8F1518-CE1E-E14A-B552-24FB0331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7D5380-5C49-7E49-98DE-70E8117E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0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F5A63-2C4F-CD4D-A8D6-4C24A2C5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91A94D-7CAE-4D42-AFA0-4C5DC7160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B7258C-3576-8649-BDC3-507ECF0DA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91777F-C44E-224E-8317-5E4E59277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3B2E7D-5A83-2B40-8755-D77B4BF0D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A09DED-76ED-1B4F-821F-585EA058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83316-6490-4244-A68D-B0F382F60A70}" type="datetime1">
              <a:rPr lang="en-CA" smtClean="0"/>
              <a:t>2021-05-05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E4AE0E2-AF49-004C-8E73-F05F99A8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D618ED-0036-EF46-9832-E084A781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666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6226E2-CA37-ED42-8F15-99223183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6E0F78-9D2A-D94E-B40C-BA159214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B6AF6-C6EB-C146-8206-A1F1D80DF616}" type="datetime1">
              <a:rPr lang="en-CA" smtClean="0"/>
              <a:t>2021-05-05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7072FA-7110-3C4B-B26F-121D4531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BF227B-A5C1-C64F-BD1D-C45DD9D0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19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43A352-DDCC-F94E-AD90-EA061526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B1CC-8E47-7B49-AD1B-987ECEAE4F38}" type="datetime1">
              <a:rPr lang="en-CA" smtClean="0"/>
              <a:t>2021-05-05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F504B6-9D8F-EA48-AE13-3403B4C1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24D5EF-B1AC-FB49-A456-B23A1752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1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3DE78-D80C-504E-9A85-452420B1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F4C73F-9CB6-2A47-8BBF-B28D7252F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85909C-87FB-EC42-BAD9-7413334D8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C6853F-D77A-4140-9813-F609BFEA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2E7-FBA1-FD47-A983-7FEDE30C4331}" type="datetime1">
              <a:rPr lang="en-CA" smtClean="0"/>
              <a:t>2021-05-05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B41C88-F9B0-FD43-99F5-0A3F067A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D45B0E-AAB1-4C43-BA55-0CD2767D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872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3D963E-3163-304D-94AD-6C99C564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6807B6-FF39-0642-9DC1-504A7C75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94BAE0-63D7-7243-B268-5859D387E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91454D-81AB-D144-8F4B-A05F5D96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783F-78FF-8942-A141-1310D75DF8B9}" type="datetime1">
              <a:rPr lang="en-CA" smtClean="0"/>
              <a:t>2021-05-05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A13171-2F74-884C-BC92-0CE18244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CA2E4E-5891-3441-8D65-B5D974E6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8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8753-3465-A94B-9F56-9131E6A41A5B}" type="datetime1">
              <a:rPr lang="en-CA" smtClean="0"/>
              <a:t>2021-05-05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0A8D05-FB3F-8B4F-AC6C-1DBA59245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C40478-B10E-384B-8FC0-4DBB78E46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011BBF-2001-E641-8761-76798A37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84AB-6DF0-5E44-853D-7B6B8018CA11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2DE8C-787E-BE4F-931D-89281FA4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BB5DF1-7F73-BC4E-A0BA-B1CFCC40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0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A61EAA7-8ED0-9D43-A744-10FFF2004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00CE91B-3BAD-0848-905E-7F7428F62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CAEEB-CAD9-7D46-878A-63DBC099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7979-55E8-5B48-8F89-7B0D407FB30A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EE832-711B-2F47-A9FE-CA8779B8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BADC1-71F0-704B-A975-F6BBFE45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2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theme" Target="../theme/theme4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80.xml"/><Relationship Id="rId17" Type="http://schemas.openxmlformats.org/officeDocument/2006/relationships/theme" Target="../theme/theme5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0CEE3-8397-9C47-AC2C-82A370C9D649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9037A-2F95-4346-868D-D7EFF294D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3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9999" y="367619"/>
            <a:ext cx="612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999" y="1807620"/>
            <a:ext cx="8424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4D52EF79-59F7-C24D-A9CC-D17AB0932428}" type="datetime1">
              <a:rPr lang="en-CA" noProof="0" smtClean="0"/>
              <a:t>2021-05-05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136780" y="6588208"/>
            <a:ext cx="1642993" cy="26979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6803373" y="379578"/>
            <a:ext cx="1976400" cy="694800"/>
          </a:xfrm>
          <a:prstGeom prst="rect">
            <a:avLst/>
          </a:prstGeom>
          <a:blipFill dpi="0"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214005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60363" indent="-17938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9999" y="367619"/>
            <a:ext cx="612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999" y="1807620"/>
            <a:ext cx="8424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fld id="{D6353885-A1FC-974F-8EEB-60F0805ED864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 defTabSz="457200"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6803373" y="379578"/>
            <a:ext cx="1976400" cy="694800"/>
          </a:xfrm>
          <a:prstGeom prst="rect">
            <a:avLst/>
          </a:prstGeom>
          <a:blipFill dpi="0"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77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8" r:id="rId16"/>
    <p:sldLayoutId id="2147483709" r:id="rId17"/>
    <p:sldLayoutId id="2147483710" r:id="rId18"/>
    <p:sldLayoutId id="2147483711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60363" indent="-17938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9999" y="367619"/>
            <a:ext cx="612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999" y="1807620"/>
            <a:ext cx="8424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fld id="{4E2FE30C-C59F-D94B-83F1-9A56AE0C29DC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 defTabSz="457200"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6803373" y="379578"/>
            <a:ext cx="1976400" cy="694800"/>
          </a:xfrm>
          <a:prstGeom prst="rect">
            <a:avLst/>
          </a:prstGeom>
          <a:blipFill dpi="0"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79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60363" indent="-17938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9999" y="367619"/>
            <a:ext cx="612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999" y="1807620"/>
            <a:ext cx="8424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fld id="{6C590F2D-5E44-DE4B-8864-867C8DCB6273}" type="datetime1">
              <a:rPr lang="en-CA" smtClean="0">
                <a:solidFill>
                  <a:prstClr val="black"/>
                </a:solidFill>
                <a:latin typeface="Arial"/>
              </a:rPr>
              <a:t>2021-05-05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defTabSz="457200"/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 defTabSz="457200"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6803373" y="379578"/>
            <a:ext cx="1976400" cy="694800"/>
          </a:xfrm>
          <a:prstGeom prst="rect">
            <a:avLst/>
          </a:prstGeom>
          <a:blipFill dpi="0"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01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360363" indent="-17938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1E39212-54CA-A145-96C9-8FEF2960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DDF446-BAAA-614E-AD38-517E69E09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4FB533-A534-9C46-A7FE-7A403D74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52E86-BB07-3441-A42C-E5483160C3D3}" type="datetime1">
              <a:rPr lang="en-CA" smtClean="0"/>
              <a:t>2021-05-05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191DBA-3351-4F47-AA78-0C146A1D2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73964D-B569-0848-B903-AA3D2B93F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01010-CE4A-0244-9F5E-6ACE6AFCC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3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4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hyperlink" Target="https://www.who.int/teams/integrated-health-services/infection-prevention-control" TargetMode="External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2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10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6928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675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41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102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258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103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537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48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995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106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006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210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797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16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6">
            <a:extLst>
              <a:ext uri="{FF2B5EF4-FFF2-40B4-BE49-F238E27FC236}">
                <a16:creationId xmlns:a16="http://schemas.microsoft.com/office/drawing/2014/main" xmlns="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: Shape 18">
            <a:extLst>
              <a:ext uri="{FF2B5EF4-FFF2-40B4-BE49-F238E27FC236}">
                <a16:creationId xmlns:a16="http://schemas.microsoft.com/office/drawing/2014/main" xmlns="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06573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20">
            <a:extLst>
              <a:ext uri="{FF2B5EF4-FFF2-40B4-BE49-F238E27FC236}">
                <a16:creationId xmlns:a16="http://schemas.microsoft.com/office/drawing/2014/main" xmlns="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4465335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11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289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354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111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816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056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97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93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10954" y="20097"/>
            <a:ext cx="568498" cy="365125"/>
          </a:xfrm>
          <a:solidFill>
            <a:schemeClr val="bg1"/>
          </a:solidFill>
        </p:spPr>
        <p:txBody>
          <a:bodyPr/>
          <a:lstStyle/>
          <a:p>
            <a:fld id="{F2A9037A-2F95-4346-868D-D7EFF294D082}" type="slidenum">
              <a:rPr lang="en-US" smtClean="0"/>
              <a:pPr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5793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116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616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117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023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118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731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3BA1-24E5-DC4B-8124-1ECABCAA10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641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965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6540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646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086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721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125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059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15350" y="20097"/>
            <a:ext cx="564102" cy="365125"/>
          </a:xfrm>
          <a:solidFill>
            <a:schemeClr val="bg1"/>
          </a:solidFill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128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844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127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078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507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7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13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1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2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14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654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40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0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19</a:t>
            </a:fld>
            <a:endParaRPr lang="en-GB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765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856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65DCDB-9247-47EE-B8E5-7BC50E48DDA8}" type="slidenum">
              <a:rPr kumimoji="0" lang="en-US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2262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38391" y="106085"/>
            <a:ext cx="406089" cy="26153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21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236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1CB5897-0CA9-4222-8842-530F96DC32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7459" y="6522364"/>
            <a:ext cx="8419774" cy="208579"/>
          </a:xfrm>
        </p:spPr>
        <p:txBody>
          <a:bodyPr>
            <a:normAutofit/>
          </a:bodyPr>
          <a:lstStyle/>
          <a:p>
            <a:r>
              <a:rPr lang="en-US" sz="1100" dirty="0">
                <a:hlinkClick r:id="rId2"/>
              </a:rPr>
              <a:t>https://www.who.int/teams/integrated-health-services/infection-prevention-control</a:t>
            </a:r>
            <a:r>
              <a:rPr lang="en-US" sz="11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22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31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11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85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</a:rPr>
              <a:pPr/>
              <a:t>26</a:t>
            </a:fld>
            <a:endParaRPr lang="en-US">
              <a:solidFill>
                <a:schemeClr val="bg1"/>
              </a:solidFill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540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698230" y="102019"/>
            <a:ext cx="354552" cy="277030"/>
          </a:xfrm>
          <a:solidFill>
            <a:schemeClr val="bg1"/>
          </a:solidFill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27</a:t>
            </a:fld>
            <a:endParaRPr lang="en-GB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93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61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057B91-4E90-4DBA-91E4-E76B9AC4A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495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94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43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1010-CE4A-0244-9F5E-6ACE6AFCCF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3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1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73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91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66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9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2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80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39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1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4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87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25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78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9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497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71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79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29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375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5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16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05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62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1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8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05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5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0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78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34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855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15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2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4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9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54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66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5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064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68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70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7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30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49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8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612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18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650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06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350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837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443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0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312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172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24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82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882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83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466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84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246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85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456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86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175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87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378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88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99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69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87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5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91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117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92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203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71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524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8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96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981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97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752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30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9037A-2F95-4346-868D-D7EFF294D082}" type="slidenum">
              <a:rPr lang="en-US" smtClean="0">
                <a:solidFill>
                  <a:schemeClr val="bg1"/>
                </a:solidFill>
              </a:rPr>
              <a:pPr/>
              <a:t>99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65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135</Words>
  <Application>Microsoft Macintosh PowerPoint</Application>
  <PresentationFormat>On-screen Show (4:3)</PresentationFormat>
  <Paragraphs>133</Paragraphs>
  <Slides>130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130</vt:i4>
      </vt:variant>
    </vt:vector>
  </HeadingPairs>
  <TitlesOfParts>
    <vt:vector size="143" baseType="lpstr">
      <vt:lpstr>Arial</vt:lpstr>
      <vt:lpstr>Calibri</vt:lpstr>
      <vt:lpstr>Calibri Light</vt:lpstr>
      <vt:lpstr>Ebrima</vt:lpstr>
      <vt:lpstr>Helvetica Neue Thin</vt:lpstr>
      <vt:lpstr>ＭＳ Ｐゴシック</vt:lpstr>
      <vt:lpstr>Times New Roman</vt:lpstr>
      <vt:lpstr>Office Theme</vt:lpstr>
      <vt:lpstr>16_Office Theme</vt:lpstr>
      <vt:lpstr>9_Office Theme</vt:lpstr>
      <vt:lpstr>12_Office Theme</vt:lpstr>
      <vt:lpstr>10_Office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Webber</dc:creator>
  <cp:keywords/>
  <dc:description/>
  <cp:lastModifiedBy>Paul Webber</cp:lastModifiedBy>
  <cp:revision>26</cp:revision>
  <cp:lastPrinted>2021-05-04T22:45:49Z</cp:lastPrinted>
  <dcterms:created xsi:type="dcterms:W3CDTF">2021-05-03T22:43:46Z</dcterms:created>
  <dcterms:modified xsi:type="dcterms:W3CDTF">2021-05-05T10:25:53Z</dcterms:modified>
  <cp:category/>
</cp:coreProperties>
</file>