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handoutMasterIdLst>
    <p:handoutMasterId r:id="rId34"/>
  </p:handoutMasterIdLst>
  <p:sldIdLst>
    <p:sldId id="616" r:id="rId2"/>
    <p:sldId id="617" r:id="rId3"/>
    <p:sldId id="493" r:id="rId4"/>
    <p:sldId id="587" r:id="rId5"/>
    <p:sldId id="456" r:id="rId6"/>
    <p:sldId id="539" r:id="rId7"/>
    <p:sldId id="588" r:id="rId8"/>
    <p:sldId id="589" r:id="rId9"/>
    <p:sldId id="592" r:id="rId10"/>
    <p:sldId id="593" r:id="rId11"/>
    <p:sldId id="600" r:id="rId12"/>
    <p:sldId id="598" r:id="rId13"/>
    <p:sldId id="599" r:id="rId14"/>
    <p:sldId id="609" r:id="rId15"/>
    <p:sldId id="615" r:id="rId16"/>
    <p:sldId id="608" r:id="rId17"/>
    <p:sldId id="527" r:id="rId18"/>
    <p:sldId id="545" r:id="rId19"/>
    <p:sldId id="610" r:id="rId20"/>
    <p:sldId id="611" r:id="rId21"/>
    <p:sldId id="619" r:id="rId22"/>
    <p:sldId id="620" r:id="rId23"/>
    <p:sldId id="612" r:id="rId24"/>
    <p:sldId id="614" r:id="rId25"/>
    <p:sldId id="604" r:id="rId26"/>
    <p:sldId id="622" r:id="rId27"/>
    <p:sldId id="606" r:id="rId28"/>
    <p:sldId id="605" r:id="rId29"/>
    <p:sldId id="621" r:id="rId30"/>
    <p:sldId id="626" r:id="rId31"/>
    <p:sldId id="624" r:id="rId32"/>
  </p:sldIdLst>
  <p:sldSz cx="9144000" cy="6858000" type="screen4x3"/>
  <p:notesSz cx="6858000" cy="9144000"/>
  <p:custDataLst>
    <p:tags r:id="rId35"/>
  </p:custDataLst>
  <p:defaultTextStyle>
    <a:defPPr>
      <a:defRPr lang="en-US"/>
    </a:defPPr>
    <a:lvl1pPr algn="l" rtl="0" fontAlgn="base">
      <a:spcBef>
        <a:spcPct val="0"/>
      </a:spcBef>
      <a:spcAft>
        <a:spcPct val="0"/>
      </a:spcAft>
      <a:defRPr sz="2400" kern="1200">
        <a:solidFill>
          <a:schemeClr val="tx1"/>
        </a:solidFill>
        <a:latin typeface="Times" pitchFamily="4" charset="0"/>
        <a:ea typeface="ＭＳ Ｐゴシック" pitchFamily="4" charset="-128"/>
        <a:cs typeface="+mn-cs"/>
      </a:defRPr>
    </a:lvl1pPr>
    <a:lvl2pPr marL="457200" algn="l" rtl="0" fontAlgn="base">
      <a:spcBef>
        <a:spcPct val="0"/>
      </a:spcBef>
      <a:spcAft>
        <a:spcPct val="0"/>
      </a:spcAft>
      <a:defRPr sz="2400" kern="1200">
        <a:solidFill>
          <a:schemeClr val="tx1"/>
        </a:solidFill>
        <a:latin typeface="Times" pitchFamily="4" charset="0"/>
        <a:ea typeface="ＭＳ Ｐゴシック" pitchFamily="4" charset="-128"/>
        <a:cs typeface="+mn-cs"/>
      </a:defRPr>
    </a:lvl2pPr>
    <a:lvl3pPr marL="914400" algn="l" rtl="0" fontAlgn="base">
      <a:spcBef>
        <a:spcPct val="0"/>
      </a:spcBef>
      <a:spcAft>
        <a:spcPct val="0"/>
      </a:spcAft>
      <a:defRPr sz="2400" kern="1200">
        <a:solidFill>
          <a:schemeClr val="tx1"/>
        </a:solidFill>
        <a:latin typeface="Times" pitchFamily="4" charset="0"/>
        <a:ea typeface="ＭＳ Ｐゴシック" pitchFamily="4" charset="-128"/>
        <a:cs typeface="+mn-cs"/>
      </a:defRPr>
    </a:lvl3pPr>
    <a:lvl4pPr marL="1371600" algn="l" rtl="0" fontAlgn="base">
      <a:spcBef>
        <a:spcPct val="0"/>
      </a:spcBef>
      <a:spcAft>
        <a:spcPct val="0"/>
      </a:spcAft>
      <a:defRPr sz="2400" kern="1200">
        <a:solidFill>
          <a:schemeClr val="tx1"/>
        </a:solidFill>
        <a:latin typeface="Times" pitchFamily="4" charset="0"/>
        <a:ea typeface="ＭＳ Ｐゴシック" pitchFamily="4" charset="-128"/>
        <a:cs typeface="+mn-cs"/>
      </a:defRPr>
    </a:lvl4pPr>
    <a:lvl5pPr marL="1828800" algn="l" rtl="0" fontAlgn="base">
      <a:spcBef>
        <a:spcPct val="0"/>
      </a:spcBef>
      <a:spcAft>
        <a:spcPct val="0"/>
      </a:spcAft>
      <a:defRPr sz="2400" kern="1200">
        <a:solidFill>
          <a:schemeClr val="tx1"/>
        </a:solidFill>
        <a:latin typeface="Times" pitchFamily="4" charset="0"/>
        <a:ea typeface="ＭＳ Ｐゴシック" pitchFamily="4" charset="-128"/>
        <a:cs typeface="+mn-cs"/>
      </a:defRPr>
    </a:lvl5pPr>
    <a:lvl6pPr marL="2286000" algn="l" defTabSz="914400" rtl="0" eaLnBrk="1" latinLnBrk="0" hangingPunct="1">
      <a:defRPr sz="2400" kern="1200">
        <a:solidFill>
          <a:schemeClr val="tx1"/>
        </a:solidFill>
        <a:latin typeface="Times" pitchFamily="4" charset="0"/>
        <a:ea typeface="ＭＳ Ｐゴシック" pitchFamily="4" charset="-128"/>
        <a:cs typeface="+mn-cs"/>
      </a:defRPr>
    </a:lvl6pPr>
    <a:lvl7pPr marL="2743200" algn="l" defTabSz="914400" rtl="0" eaLnBrk="1" latinLnBrk="0" hangingPunct="1">
      <a:defRPr sz="2400" kern="1200">
        <a:solidFill>
          <a:schemeClr val="tx1"/>
        </a:solidFill>
        <a:latin typeface="Times" pitchFamily="4" charset="0"/>
        <a:ea typeface="ＭＳ Ｐゴシック" pitchFamily="4" charset="-128"/>
        <a:cs typeface="+mn-cs"/>
      </a:defRPr>
    </a:lvl7pPr>
    <a:lvl8pPr marL="3200400" algn="l" defTabSz="914400" rtl="0" eaLnBrk="1" latinLnBrk="0" hangingPunct="1">
      <a:defRPr sz="2400" kern="1200">
        <a:solidFill>
          <a:schemeClr val="tx1"/>
        </a:solidFill>
        <a:latin typeface="Times" pitchFamily="4" charset="0"/>
        <a:ea typeface="ＭＳ Ｐゴシック" pitchFamily="4" charset="-128"/>
        <a:cs typeface="+mn-cs"/>
      </a:defRPr>
    </a:lvl8pPr>
    <a:lvl9pPr marL="3657600" algn="l" defTabSz="914400" rtl="0" eaLnBrk="1" latinLnBrk="0" hangingPunct="1">
      <a:defRPr sz="2400" kern="1200">
        <a:solidFill>
          <a:schemeClr val="tx1"/>
        </a:solidFill>
        <a:latin typeface="Times" pitchFamily="4"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000"/>
    <a:srgbClr val="FFFF66"/>
    <a:srgbClr val="339900"/>
    <a:srgbClr val="33CC00"/>
    <a:srgbClr val="254B8E"/>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8" y="-462"/>
      </p:cViewPr>
      <p:guideLst>
        <p:guide orient="horz" pos="2160"/>
        <p:guide pos="2880"/>
      </p:guideLst>
    </p:cSldViewPr>
  </p:slideViewPr>
  <p:outlineViewPr>
    <p:cViewPr>
      <p:scale>
        <a:sx n="33" d="100"/>
        <a:sy n="33" d="100"/>
      </p:scale>
      <p:origin x="0" y="3888"/>
    </p:cViewPr>
  </p:outlineViewPr>
  <p:notesTextViewPr>
    <p:cViewPr>
      <p:scale>
        <a:sx n="100" d="100"/>
        <a:sy n="100" d="100"/>
      </p:scale>
      <p:origin x="0" y="0"/>
    </p:cViewPr>
  </p:notesTextViewPr>
  <p:sorterViewPr>
    <p:cViewPr>
      <p:scale>
        <a:sx n="98" d="100"/>
        <a:sy n="98" d="100"/>
      </p:scale>
      <p:origin x="0" y="5728"/>
    </p:cViewPr>
  </p:sorterViewPr>
  <p:notesViewPr>
    <p:cSldViewPr>
      <p:cViewPr varScale="1">
        <p:scale>
          <a:sx n="154" d="100"/>
          <a:sy n="154" d="100"/>
        </p:scale>
        <p:origin x="-492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rmstrong:Library:Caches:TemporaryItems:Outlook%20Temp:JHH%20NSQIP%20rates_for%20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766566946888106E-2"/>
          <c:y val="8.8877130530673795E-2"/>
          <c:w val="0.92157728874646005"/>
          <c:h val="0.78075257791793196"/>
        </c:manualLayout>
      </c:layout>
      <c:lineChart>
        <c:grouping val="standard"/>
        <c:varyColors val="0"/>
        <c:ser>
          <c:idx val="0"/>
          <c:order val="0"/>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Q3 09</c:v>
                </c:pt>
                <c:pt idx="1">
                  <c:v>Q4 09</c:v>
                </c:pt>
                <c:pt idx="2">
                  <c:v>Q1 10</c:v>
                </c:pt>
                <c:pt idx="3">
                  <c:v>Q2 10</c:v>
                </c:pt>
                <c:pt idx="4">
                  <c:v>Q3 10</c:v>
                </c:pt>
                <c:pt idx="5">
                  <c:v>Q4 10</c:v>
                </c:pt>
                <c:pt idx="6">
                  <c:v>Q1 11</c:v>
                </c:pt>
                <c:pt idx="7">
                  <c:v>Q2 11</c:v>
                </c:pt>
                <c:pt idx="8">
                  <c:v>Q3 11</c:v>
                </c:pt>
                <c:pt idx="9">
                  <c:v>Q4 11</c:v>
                </c:pt>
                <c:pt idx="10">
                  <c:v>Q1 12</c:v>
                </c:pt>
                <c:pt idx="11">
                  <c:v>Q2 12</c:v>
                </c:pt>
                <c:pt idx="12">
                  <c:v>Q3 12</c:v>
                </c:pt>
                <c:pt idx="13">
                  <c:v>Q4 12</c:v>
                </c:pt>
                <c:pt idx="14">
                  <c:v>Q1 13</c:v>
                </c:pt>
                <c:pt idx="15">
                  <c:v>Q2 13</c:v>
                </c:pt>
                <c:pt idx="16">
                  <c:v>Q3 13</c:v>
                </c:pt>
                <c:pt idx="17">
                  <c:v>Q4 13</c:v>
                </c:pt>
              </c:strCache>
            </c:strRef>
          </c:cat>
          <c:val>
            <c:numRef>
              <c:f>Sheet1!$B$2:$S$2</c:f>
              <c:numCache>
                <c:formatCode>0%</c:formatCode>
                <c:ptCount val="18"/>
                <c:pt idx="0">
                  <c:v>0.42</c:v>
                </c:pt>
                <c:pt idx="1">
                  <c:v>0.17</c:v>
                </c:pt>
                <c:pt idx="2">
                  <c:v>0.28999999999999998</c:v>
                </c:pt>
                <c:pt idx="3">
                  <c:v>0.26</c:v>
                </c:pt>
                <c:pt idx="4">
                  <c:v>0.16</c:v>
                </c:pt>
                <c:pt idx="5">
                  <c:v>0.2</c:v>
                </c:pt>
                <c:pt idx="6">
                  <c:v>0.1</c:v>
                </c:pt>
                <c:pt idx="7">
                  <c:v>0.18</c:v>
                </c:pt>
                <c:pt idx="8">
                  <c:v>0.21</c:v>
                </c:pt>
                <c:pt idx="9">
                  <c:v>0.24</c:v>
                </c:pt>
                <c:pt idx="10">
                  <c:v>0.15</c:v>
                </c:pt>
                <c:pt idx="11">
                  <c:v>0.21</c:v>
                </c:pt>
                <c:pt idx="12">
                  <c:v>0.13</c:v>
                </c:pt>
                <c:pt idx="13">
                  <c:v>0.18</c:v>
                </c:pt>
                <c:pt idx="14">
                  <c:v>0.12</c:v>
                </c:pt>
                <c:pt idx="15" formatCode="0.00%">
                  <c:v>4.4999999999999998E-2</c:v>
                </c:pt>
                <c:pt idx="16" formatCode="0.00%">
                  <c:v>0.14749999999999999</c:v>
                </c:pt>
                <c:pt idx="17" formatCode="0.00%">
                  <c:v>1.72E-2</c:v>
                </c:pt>
              </c:numCache>
            </c:numRef>
          </c:val>
          <c:smooth val="0"/>
        </c:ser>
        <c:dLbls>
          <c:showLegendKey val="0"/>
          <c:showVal val="1"/>
          <c:showCatName val="0"/>
          <c:showSerName val="0"/>
          <c:showPercent val="0"/>
          <c:showBubbleSize val="0"/>
        </c:dLbls>
        <c:marker val="1"/>
        <c:smooth val="0"/>
        <c:axId val="166300288"/>
        <c:axId val="166310656"/>
      </c:lineChart>
      <c:catAx>
        <c:axId val="166300288"/>
        <c:scaling>
          <c:orientation val="minMax"/>
        </c:scaling>
        <c:delete val="0"/>
        <c:axPos val="b"/>
        <c:title>
          <c:tx>
            <c:rich>
              <a:bodyPr/>
              <a:lstStyle/>
              <a:p>
                <a:pPr>
                  <a:defRPr/>
                </a:pPr>
                <a:r>
                  <a:rPr lang="en-US"/>
                  <a:t>Time Period</a:t>
                </a:r>
              </a:p>
            </c:rich>
          </c:tx>
          <c:overlay val="0"/>
        </c:title>
        <c:numFmt formatCode="General" sourceLinked="0"/>
        <c:majorTickMark val="out"/>
        <c:minorTickMark val="none"/>
        <c:tickLblPos val="nextTo"/>
        <c:crossAx val="166310656"/>
        <c:crosses val="autoZero"/>
        <c:auto val="1"/>
        <c:lblAlgn val="ctr"/>
        <c:lblOffset val="100"/>
        <c:noMultiLvlLbl val="0"/>
      </c:catAx>
      <c:valAx>
        <c:axId val="166310656"/>
        <c:scaling>
          <c:orientation val="minMax"/>
        </c:scaling>
        <c:delete val="0"/>
        <c:axPos val="l"/>
        <c:majorGridlines/>
        <c:title>
          <c:tx>
            <c:rich>
              <a:bodyPr rot="-5400000" vert="horz"/>
              <a:lstStyle/>
              <a:p>
                <a:pPr>
                  <a:defRPr/>
                </a:pPr>
                <a:r>
                  <a:rPr lang="en-US"/>
                  <a:t>SSI Rate</a:t>
                </a:r>
                <a:r>
                  <a:rPr lang="en-US" baseline="0"/>
                  <a:t> (%)</a:t>
                </a:r>
                <a:endParaRPr lang="en-US"/>
              </a:p>
            </c:rich>
          </c:tx>
          <c:overlay val="0"/>
        </c:title>
        <c:numFmt formatCode="0%" sourceLinked="1"/>
        <c:majorTickMark val="out"/>
        <c:minorTickMark val="none"/>
        <c:tickLblPos val="nextTo"/>
        <c:crossAx val="166300288"/>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C28E9-6F1F-40ED-9D33-30842548F777}" type="doc">
      <dgm:prSet loTypeId="urn:microsoft.com/office/officeart/2005/8/layout/venn1" loCatId="relationship" qsTypeId="urn:microsoft.com/office/officeart/2005/8/quickstyle/simple1" qsCatId="simple" csTypeId="urn:microsoft.com/office/officeart/2005/8/colors/accent1_2" csCatId="accent1" phldr="1"/>
      <dgm:spPr/>
    </dgm:pt>
    <dgm:pt modelId="{D7B1395C-7517-4A49-8C27-F4E0AC651D44}">
      <dgm:prSet phldrT="[Text]" custT="1"/>
      <dgm:spPr>
        <a:solidFill>
          <a:schemeClr val="accent1">
            <a:lumMod val="75000"/>
            <a:alpha val="50000"/>
          </a:schemeClr>
        </a:solidFill>
        <a:ln>
          <a:solidFill>
            <a:schemeClr val="accent1">
              <a:lumMod val="90000"/>
            </a:schemeClr>
          </a:solidFill>
        </a:ln>
      </dgm:spPr>
      <dgm:t>
        <a:bodyPr/>
        <a:lstStyle/>
        <a:p>
          <a:pPr>
            <a:spcAft>
              <a:spcPts val="0"/>
            </a:spcAft>
          </a:pPr>
          <a:r>
            <a:rPr lang="en-US" sz="3600" b="1" dirty="0" smtClean="0"/>
            <a:t>Technical</a:t>
          </a:r>
        </a:p>
        <a:p>
          <a:pPr>
            <a:spcAft>
              <a:spcPts val="0"/>
            </a:spcAft>
          </a:pPr>
          <a:r>
            <a:rPr lang="en-US" sz="3600" b="1" dirty="0" smtClean="0"/>
            <a:t>Work</a:t>
          </a:r>
        </a:p>
        <a:p>
          <a:pPr>
            <a:spcAft>
              <a:spcPts val="0"/>
            </a:spcAft>
          </a:pPr>
          <a:endParaRPr lang="en-US" sz="2400" b="1" i="1" dirty="0" smtClean="0">
            <a:solidFill>
              <a:schemeClr val="bg2"/>
            </a:solidFill>
          </a:endParaRPr>
        </a:p>
        <a:p>
          <a:pPr>
            <a:spcAft>
              <a:spcPts val="0"/>
            </a:spcAft>
          </a:pPr>
          <a:r>
            <a:rPr lang="en-US" sz="2400" b="1" i="1" dirty="0" smtClean="0">
              <a:solidFill>
                <a:schemeClr val="tx1"/>
              </a:solidFill>
            </a:rPr>
            <a:t>Evidence-based interventions</a:t>
          </a:r>
          <a:endParaRPr lang="en-US" sz="2400" b="1" i="1" dirty="0">
            <a:solidFill>
              <a:schemeClr val="tx1"/>
            </a:solidFill>
          </a:endParaRPr>
        </a:p>
      </dgm:t>
    </dgm:pt>
    <dgm:pt modelId="{98F810C7-4369-4A32-B331-269703BA17C7}" type="parTrans" cxnId="{16208B20-5054-4C01-A6AB-332322010E04}">
      <dgm:prSet/>
      <dgm:spPr/>
      <dgm:t>
        <a:bodyPr/>
        <a:lstStyle/>
        <a:p>
          <a:endParaRPr lang="en-US"/>
        </a:p>
      </dgm:t>
    </dgm:pt>
    <dgm:pt modelId="{714D6A41-EC0D-4063-9B09-4914AA0933C2}" type="sibTrans" cxnId="{16208B20-5054-4C01-A6AB-332322010E04}">
      <dgm:prSet/>
      <dgm:spPr/>
      <dgm:t>
        <a:bodyPr/>
        <a:lstStyle/>
        <a:p>
          <a:endParaRPr lang="en-US"/>
        </a:p>
      </dgm:t>
    </dgm:pt>
    <dgm:pt modelId="{54D45ED7-5DC4-4794-876C-0205A249EB7E}">
      <dgm:prSet phldrT="[Text]" custT="1"/>
      <dgm:spPr>
        <a:solidFill>
          <a:srgbClr val="FFFF00">
            <a:alpha val="50000"/>
          </a:srgbClr>
        </a:solidFill>
        <a:ln>
          <a:solidFill>
            <a:srgbClr val="FFFF00"/>
          </a:solidFill>
        </a:ln>
      </dgm:spPr>
      <dgm:t>
        <a:bodyPr/>
        <a:lstStyle/>
        <a:p>
          <a:pPr>
            <a:spcAft>
              <a:spcPts val="0"/>
            </a:spcAft>
          </a:pPr>
          <a:r>
            <a:rPr lang="en-US" sz="3600" b="1" dirty="0" smtClean="0"/>
            <a:t>Adaptive</a:t>
          </a:r>
        </a:p>
        <a:p>
          <a:pPr>
            <a:spcAft>
              <a:spcPts val="0"/>
            </a:spcAft>
          </a:pPr>
          <a:r>
            <a:rPr lang="en-US" sz="3600" b="1" dirty="0" smtClean="0"/>
            <a:t>Work</a:t>
          </a:r>
        </a:p>
        <a:p>
          <a:pPr>
            <a:spcAft>
              <a:spcPts val="0"/>
            </a:spcAft>
          </a:pPr>
          <a:endParaRPr lang="en-US" sz="2400" b="1" i="1" dirty="0" smtClean="0">
            <a:solidFill>
              <a:schemeClr val="bg2"/>
            </a:solidFill>
          </a:endParaRPr>
        </a:p>
        <a:p>
          <a:pPr>
            <a:spcAft>
              <a:spcPts val="0"/>
            </a:spcAft>
          </a:pPr>
          <a:r>
            <a:rPr lang="en-US" sz="2400" b="1" i="1" dirty="0" smtClean="0">
              <a:solidFill>
                <a:schemeClr val="tx1"/>
              </a:solidFill>
            </a:rPr>
            <a:t>Safety culture</a:t>
          </a:r>
          <a:endParaRPr lang="en-US" sz="2400" b="1" dirty="0">
            <a:solidFill>
              <a:schemeClr val="tx1"/>
            </a:solidFill>
          </a:endParaRPr>
        </a:p>
      </dgm:t>
    </dgm:pt>
    <dgm:pt modelId="{C211ADB9-85B8-4145-883C-A66580E1039B}" type="parTrans" cxnId="{604CF38E-FF47-4C38-9595-B4AF44BE79BD}">
      <dgm:prSet/>
      <dgm:spPr/>
      <dgm:t>
        <a:bodyPr/>
        <a:lstStyle/>
        <a:p>
          <a:endParaRPr lang="en-US"/>
        </a:p>
      </dgm:t>
    </dgm:pt>
    <dgm:pt modelId="{24CC9991-53A9-4C73-B2D0-8A2C02EA4D42}" type="sibTrans" cxnId="{604CF38E-FF47-4C38-9595-B4AF44BE79BD}">
      <dgm:prSet/>
      <dgm:spPr/>
      <dgm:t>
        <a:bodyPr/>
        <a:lstStyle/>
        <a:p>
          <a:endParaRPr lang="en-US"/>
        </a:p>
      </dgm:t>
    </dgm:pt>
    <dgm:pt modelId="{DED12033-AC83-4468-BE17-4915AE9273D8}" type="pres">
      <dgm:prSet presAssocID="{0FEC28E9-6F1F-40ED-9D33-30842548F777}" presName="compositeShape" presStyleCnt="0">
        <dgm:presLayoutVars>
          <dgm:chMax val="7"/>
          <dgm:dir/>
          <dgm:resizeHandles val="exact"/>
        </dgm:presLayoutVars>
      </dgm:prSet>
      <dgm:spPr/>
    </dgm:pt>
    <dgm:pt modelId="{5949050A-8551-42C0-AC1D-2BEE1C1179E1}" type="pres">
      <dgm:prSet presAssocID="{D7B1395C-7517-4A49-8C27-F4E0AC651D44}" presName="circ1" presStyleLbl="vennNode1" presStyleIdx="0" presStyleCnt="2" custLinFactNeighborX="-4054" custLinFactNeighborY="-3692"/>
      <dgm:spPr/>
      <dgm:t>
        <a:bodyPr/>
        <a:lstStyle/>
        <a:p>
          <a:endParaRPr lang="en-US"/>
        </a:p>
      </dgm:t>
    </dgm:pt>
    <dgm:pt modelId="{8E50350B-CDD3-4FF2-847C-BA311E807384}" type="pres">
      <dgm:prSet presAssocID="{D7B1395C-7517-4A49-8C27-F4E0AC651D44}" presName="circ1Tx" presStyleLbl="revTx" presStyleIdx="0" presStyleCnt="0">
        <dgm:presLayoutVars>
          <dgm:chMax val="0"/>
          <dgm:chPref val="0"/>
          <dgm:bulletEnabled val="1"/>
        </dgm:presLayoutVars>
      </dgm:prSet>
      <dgm:spPr/>
      <dgm:t>
        <a:bodyPr/>
        <a:lstStyle/>
        <a:p>
          <a:endParaRPr lang="en-US"/>
        </a:p>
      </dgm:t>
    </dgm:pt>
    <dgm:pt modelId="{59702549-83F8-423D-9263-9A91829A96EE}" type="pres">
      <dgm:prSet presAssocID="{54D45ED7-5DC4-4794-876C-0205A249EB7E}" presName="circ2" presStyleLbl="vennNode1" presStyleIdx="1" presStyleCnt="2" custLinFactNeighborX="-5269" custLinFactNeighborY="-4505"/>
      <dgm:spPr/>
      <dgm:t>
        <a:bodyPr/>
        <a:lstStyle/>
        <a:p>
          <a:endParaRPr lang="en-US"/>
        </a:p>
      </dgm:t>
    </dgm:pt>
    <dgm:pt modelId="{5DA129D7-57E5-43F5-86FF-B37108F1EED5}" type="pres">
      <dgm:prSet presAssocID="{54D45ED7-5DC4-4794-876C-0205A249EB7E}" presName="circ2Tx" presStyleLbl="revTx" presStyleIdx="0" presStyleCnt="0">
        <dgm:presLayoutVars>
          <dgm:chMax val="0"/>
          <dgm:chPref val="0"/>
          <dgm:bulletEnabled val="1"/>
        </dgm:presLayoutVars>
      </dgm:prSet>
      <dgm:spPr/>
      <dgm:t>
        <a:bodyPr/>
        <a:lstStyle/>
        <a:p>
          <a:endParaRPr lang="en-US"/>
        </a:p>
      </dgm:t>
    </dgm:pt>
  </dgm:ptLst>
  <dgm:cxnLst>
    <dgm:cxn modelId="{2193043F-C256-7E42-A5EF-112731B34F36}" type="presOf" srcId="{0FEC28E9-6F1F-40ED-9D33-30842548F777}" destId="{DED12033-AC83-4468-BE17-4915AE9273D8}" srcOrd="0" destOrd="0" presId="urn:microsoft.com/office/officeart/2005/8/layout/venn1"/>
    <dgm:cxn modelId="{F8F651B7-CF21-FA4E-A0E9-911B68426B8D}" type="presOf" srcId="{54D45ED7-5DC4-4794-876C-0205A249EB7E}" destId="{5DA129D7-57E5-43F5-86FF-B37108F1EED5}" srcOrd="1" destOrd="0" presId="urn:microsoft.com/office/officeart/2005/8/layout/venn1"/>
    <dgm:cxn modelId="{16208B20-5054-4C01-A6AB-332322010E04}" srcId="{0FEC28E9-6F1F-40ED-9D33-30842548F777}" destId="{D7B1395C-7517-4A49-8C27-F4E0AC651D44}" srcOrd="0" destOrd="0" parTransId="{98F810C7-4369-4A32-B331-269703BA17C7}" sibTransId="{714D6A41-EC0D-4063-9B09-4914AA0933C2}"/>
    <dgm:cxn modelId="{604CF38E-FF47-4C38-9595-B4AF44BE79BD}" srcId="{0FEC28E9-6F1F-40ED-9D33-30842548F777}" destId="{54D45ED7-5DC4-4794-876C-0205A249EB7E}" srcOrd="1" destOrd="0" parTransId="{C211ADB9-85B8-4145-883C-A66580E1039B}" sibTransId="{24CC9991-53A9-4C73-B2D0-8A2C02EA4D42}"/>
    <dgm:cxn modelId="{65470483-7E4C-5E40-B3CF-54D2A95DA45B}" type="presOf" srcId="{D7B1395C-7517-4A49-8C27-F4E0AC651D44}" destId="{8E50350B-CDD3-4FF2-847C-BA311E807384}" srcOrd="1" destOrd="0" presId="urn:microsoft.com/office/officeart/2005/8/layout/venn1"/>
    <dgm:cxn modelId="{8099DF5E-B291-0849-9E23-60FC43097792}" type="presOf" srcId="{54D45ED7-5DC4-4794-876C-0205A249EB7E}" destId="{59702549-83F8-423D-9263-9A91829A96EE}" srcOrd="0" destOrd="0" presId="urn:microsoft.com/office/officeart/2005/8/layout/venn1"/>
    <dgm:cxn modelId="{D8085CA2-E9EF-CC4D-B596-183DEBCBE1AB}" type="presOf" srcId="{D7B1395C-7517-4A49-8C27-F4E0AC651D44}" destId="{5949050A-8551-42C0-AC1D-2BEE1C1179E1}" srcOrd="0" destOrd="0" presId="urn:microsoft.com/office/officeart/2005/8/layout/venn1"/>
    <dgm:cxn modelId="{5E4DDB21-D325-6848-AA10-A6FB796159F9}" type="presParOf" srcId="{DED12033-AC83-4468-BE17-4915AE9273D8}" destId="{5949050A-8551-42C0-AC1D-2BEE1C1179E1}" srcOrd="0" destOrd="0" presId="urn:microsoft.com/office/officeart/2005/8/layout/venn1"/>
    <dgm:cxn modelId="{CF5B3F71-8411-8B4D-8638-A5511C9E4402}" type="presParOf" srcId="{DED12033-AC83-4468-BE17-4915AE9273D8}" destId="{8E50350B-CDD3-4FF2-847C-BA311E807384}" srcOrd="1" destOrd="0" presId="urn:microsoft.com/office/officeart/2005/8/layout/venn1"/>
    <dgm:cxn modelId="{8E91038E-6BE6-5F48-A572-FF994D6E030D}" type="presParOf" srcId="{DED12033-AC83-4468-BE17-4915AE9273D8}" destId="{59702549-83F8-423D-9263-9A91829A96EE}" srcOrd="2" destOrd="0" presId="urn:microsoft.com/office/officeart/2005/8/layout/venn1"/>
    <dgm:cxn modelId="{79C132E7-3C29-0548-AAD6-1297940DC750}" type="presParOf" srcId="{DED12033-AC83-4468-BE17-4915AE9273D8}" destId="{5DA129D7-57E5-43F5-86FF-B37108F1EED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3A907-722B-43E0-955C-67B2DA9C4055}" type="doc">
      <dgm:prSet loTypeId="urn:microsoft.com/office/officeart/2005/8/layout/hProcess7#1" loCatId="list" qsTypeId="urn:microsoft.com/office/officeart/2005/8/quickstyle/simple1" qsCatId="simple" csTypeId="urn:microsoft.com/office/officeart/2005/8/colors/accent2_2" csCatId="accent2" phldr="1"/>
      <dgm:spPr/>
      <dgm:t>
        <a:bodyPr/>
        <a:lstStyle/>
        <a:p>
          <a:endParaRPr lang="en-US"/>
        </a:p>
      </dgm:t>
    </dgm:pt>
    <dgm:pt modelId="{2130437B-D30C-4291-9220-18447AC7EB91}">
      <dgm:prSet phldrT="[Text]" custT="1"/>
      <dgm:spPr/>
      <dgm:t>
        <a:bodyPr/>
        <a:lstStyle/>
        <a:p>
          <a:r>
            <a:rPr lang="en-US" sz="1400" u="sng" dirty="0" smtClean="0">
              <a:solidFill>
                <a:srgbClr val="FFFF00"/>
              </a:solidFill>
            </a:rPr>
            <a:t>Operating Room</a:t>
          </a:r>
          <a:endParaRPr lang="en-US" sz="1400" u="sng" dirty="0">
            <a:solidFill>
              <a:srgbClr val="FFFF00"/>
            </a:solidFill>
          </a:endParaRPr>
        </a:p>
      </dgm:t>
    </dgm:pt>
    <dgm:pt modelId="{0821E604-A3E2-49C3-A8D8-FA8D42D31590}" type="parTrans" cxnId="{A43E27CF-415F-4FBA-A669-24CDDCE2F578}">
      <dgm:prSet/>
      <dgm:spPr/>
      <dgm:t>
        <a:bodyPr/>
        <a:lstStyle/>
        <a:p>
          <a:endParaRPr lang="en-US"/>
        </a:p>
      </dgm:t>
    </dgm:pt>
    <dgm:pt modelId="{FDACD51E-DFDF-46D7-B04D-D4D395C1113E}" type="sibTrans" cxnId="{A43E27CF-415F-4FBA-A669-24CDDCE2F578}">
      <dgm:prSet/>
      <dgm:spPr/>
      <dgm:t>
        <a:bodyPr/>
        <a:lstStyle/>
        <a:p>
          <a:endParaRPr lang="en-US"/>
        </a:p>
      </dgm:t>
    </dgm:pt>
    <dgm:pt modelId="{4F07BD10-FA05-46D3-ABB4-665B299F2198}">
      <dgm:prSet phldrT="[Text]" custT="1"/>
      <dgm:spPr/>
      <dgm:t>
        <a:bodyPr/>
        <a:lstStyle/>
        <a:p>
          <a:r>
            <a:rPr lang="en-US" sz="1100" dirty="0" smtClean="0"/>
            <a:t>ERAS team members in room (CRNA, anesthesia attending and nurses)</a:t>
          </a:r>
        </a:p>
        <a:p>
          <a:endParaRPr lang="en-US" sz="1100" dirty="0"/>
        </a:p>
      </dgm:t>
    </dgm:pt>
    <dgm:pt modelId="{197B679D-D36B-4C99-A50B-CE15B3D5AF19}" type="parTrans" cxnId="{E14421DF-D4B8-4019-89A7-05876CC3C75F}">
      <dgm:prSet/>
      <dgm:spPr/>
      <dgm:t>
        <a:bodyPr/>
        <a:lstStyle/>
        <a:p>
          <a:endParaRPr lang="en-US"/>
        </a:p>
      </dgm:t>
    </dgm:pt>
    <dgm:pt modelId="{01BC1310-D1B4-425C-8740-2D517FD907A5}" type="sibTrans" cxnId="{E14421DF-D4B8-4019-89A7-05876CC3C75F}">
      <dgm:prSet/>
      <dgm:spPr/>
      <dgm:t>
        <a:bodyPr/>
        <a:lstStyle/>
        <a:p>
          <a:endParaRPr lang="en-US"/>
        </a:p>
      </dgm:t>
    </dgm:pt>
    <dgm:pt modelId="{84C60BB0-0C70-48E2-9435-02D6234E055C}">
      <dgm:prSet phldrT="[Text]" custT="1"/>
      <dgm:spPr/>
      <dgm:t>
        <a:bodyPr/>
        <a:lstStyle/>
        <a:p>
          <a:r>
            <a:rPr lang="en-US" sz="1400" u="sng" dirty="0" smtClean="0">
              <a:solidFill>
                <a:srgbClr val="FFFF00"/>
              </a:solidFill>
            </a:rPr>
            <a:t>Recovery Room</a:t>
          </a:r>
          <a:endParaRPr lang="en-US" sz="1400" u="sng" dirty="0">
            <a:solidFill>
              <a:srgbClr val="FFFF00"/>
            </a:solidFill>
          </a:endParaRPr>
        </a:p>
      </dgm:t>
    </dgm:pt>
    <dgm:pt modelId="{568AEF2F-2744-4DDB-BC24-D5051708CA5A}" type="parTrans" cxnId="{E6AF7C90-816B-443F-96EB-6335446E08F8}">
      <dgm:prSet/>
      <dgm:spPr/>
      <dgm:t>
        <a:bodyPr/>
        <a:lstStyle/>
        <a:p>
          <a:endParaRPr lang="en-US"/>
        </a:p>
      </dgm:t>
    </dgm:pt>
    <dgm:pt modelId="{B35972B7-DDEF-4DD8-88B0-3496EB43E0BE}" type="sibTrans" cxnId="{E6AF7C90-816B-443F-96EB-6335446E08F8}">
      <dgm:prSet/>
      <dgm:spPr/>
      <dgm:t>
        <a:bodyPr/>
        <a:lstStyle/>
        <a:p>
          <a:endParaRPr lang="en-US"/>
        </a:p>
      </dgm:t>
    </dgm:pt>
    <dgm:pt modelId="{A8CB5EF3-FFF4-4A88-84F4-3E0E6C876A34}">
      <dgm:prSet phldrT="[Text]" custT="1"/>
      <dgm:spPr/>
      <dgm:t>
        <a:bodyPr/>
        <a:lstStyle/>
        <a:p>
          <a:r>
            <a:rPr lang="en-US" sz="1100" dirty="0" smtClean="0"/>
            <a:t>Early mobilization</a:t>
          </a:r>
        </a:p>
        <a:p>
          <a:endParaRPr lang="en-US" sz="1100" dirty="0"/>
        </a:p>
      </dgm:t>
    </dgm:pt>
    <dgm:pt modelId="{6D9EE471-0588-4D42-B4B4-30317E6AE019}" type="parTrans" cxnId="{1C91DFB3-4AB5-4824-9F8C-FE05C20D0358}">
      <dgm:prSet/>
      <dgm:spPr/>
      <dgm:t>
        <a:bodyPr/>
        <a:lstStyle/>
        <a:p>
          <a:endParaRPr lang="en-US"/>
        </a:p>
      </dgm:t>
    </dgm:pt>
    <dgm:pt modelId="{B724BDA1-0F1C-4B95-A3D3-F69F218C495B}" type="sibTrans" cxnId="{1C91DFB3-4AB5-4824-9F8C-FE05C20D0358}">
      <dgm:prSet/>
      <dgm:spPr/>
      <dgm:t>
        <a:bodyPr/>
        <a:lstStyle/>
        <a:p>
          <a:endParaRPr lang="en-US"/>
        </a:p>
      </dgm:t>
    </dgm:pt>
    <dgm:pt modelId="{995AB63A-56B4-4541-A64A-616BE6CD4409}">
      <dgm:prSet phldrT="[Text]" custT="1"/>
      <dgm:spPr/>
      <dgm:t>
        <a:bodyPr/>
        <a:lstStyle/>
        <a:p>
          <a:r>
            <a:rPr lang="en-US" sz="1400" u="sng" dirty="0" smtClean="0">
              <a:solidFill>
                <a:srgbClr val="FFFF00"/>
              </a:solidFill>
            </a:rPr>
            <a:t>Inpatient Unit</a:t>
          </a:r>
          <a:endParaRPr lang="en-US" sz="1400" u="sng" dirty="0">
            <a:solidFill>
              <a:srgbClr val="FFFF00"/>
            </a:solidFill>
          </a:endParaRPr>
        </a:p>
      </dgm:t>
    </dgm:pt>
    <dgm:pt modelId="{8B8DF983-4C8F-4E1E-AF65-ADED362A138D}" type="parTrans" cxnId="{BF849D83-541F-416D-B7D6-06D03203FEAC}">
      <dgm:prSet/>
      <dgm:spPr/>
      <dgm:t>
        <a:bodyPr/>
        <a:lstStyle/>
        <a:p>
          <a:endParaRPr lang="en-US"/>
        </a:p>
      </dgm:t>
    </dgm:pt>
    <dgm:pt modelId="{D79AD99E-85CD-4F67-B536-6B855A1DEE81}" type="sibTrans" cxnId="{BF849D83-541F-416D-B7D6-06D03203FEAC}">
      <dgm:prSet/>
      <dgm:spPr/>
      <dgm:t>
        <a:bodyPr/>
        <a:lstStyle/>
        <a:p>
          <a:endParaRPr lang="en-US"/>
        </a:p>
      </dgm:t>
    </dgm:pt>
    <dgm:pt modelId="{B184F0CE-ECE6-44B6-B442-E46844048B31}">
      <dgm:prSet phldrT="[Text]" custT="1"/>
      <dgm:spPr/>
      <dgm:t>
        <a:bodyPr/>
        <a:lstStyle/>
        <a:p>
          <a:r>
            <a:rPr lang="en-US" sz="1100" dirty="0" smtClean="0"/>
            <a:t>Mobility plan</a:t>
          </a:r>
        </a:p>
        <a:p>
          <a:endParaRPr lang="en-US" sz="1100" dirty="0"/>
        </a:p>
      </dgm:t>
    </dgm:pt>
    <dgm:pt modelId="{EA553F2D-282A-4C8E-8F32-D254EE1349E4}" type="parTrans" cxnId="{234BEB62-204B-4937-82AD-E017641C953B}">
      <dgm:prSet/>
      <dgm:spPr/>
      <dgm:t>
        <a:bodyPr/>
        <a:lstStyle/>
        <a:p>
          <a:endParaRPr lang="en-US"/>
        </a:p>
      </dgm:t>
    </dgm:pt>
    <dgm:pt modelId="{143A79DE-113C-452D-8D20-642E545FDB37}" type="sibTrans" cxnId="{234BEB62-204B-4937-82AD-E017641C953B}">
      <dgm:prSet/>
      <dgm:spPr/>
      <dgm:t>
        <a:bodyPr/>
        <a:lstStyle/>
        <a:p>
          <a:endParaRPr lang="en-US"/>
        </a:p>
      </dgm:t>
    </dgm:pt>
    <dgm:pt modelId="{958C874E-5311-4D47-BAF5-01FEBE20B676}">
      <dgm:prSet phldrT="[Text]" custT="1"/>
      <dgm:spPr/>
      <dgm:t>
        <a:bodyPr/>
        <a:lstStyle/>
        <a:p>
          <a:r>
            <a:rPr lang="en-US" sz="1400" u="sng" dirty="0" smtClean="0">
              <a:solidFill>
                <a:srgbClr val="FFFF00"/>
              </a:solidFill>
            </a:rPr>
            <a:t>Outpatient Clinic</a:t>
          </a:r>
          <a:endParaRPr lang="en-US" sz="1400" u="sng" dirty="0">
            <a:solidFill>
              <a:srgbClr val="FFFF00"/>
            </a:solidFill>
          </a:endParaRPr>
        </a:p>
      </dgm:t>
    </dgm:pt>
    <dgm:pt modelId="{0805FD5D-084C-4AFF-ABFF-498AE6C2832E}" type="parTrans" cxnId="{2A74CD17-921A-425B-B734-D4C95C1E12DA}">
      <dgm:prSet/>
      <dgm:spPr/>
      <dgm:t>
        <a:bodyPr/>
        <a:lstStyle/>
        <a:p>
          <a:endParaRPr lang="en-US"/>
        </a:p>
      </dgm:t>
    </dgm:pt>
    <dgm:pt modelId="{C43C2B13-96B1-4DDE-BF70-47D5E7130D03}" type="sibTrans" cxnId="{2A74CD17-921A-425B-B734-D4C95C1E12DA}">
      <dgm:prSet/>
      <dgm:spPr/>
      <dgm:t>
        <a:bodyPr/>
        <a:lstStyle/>
        <a:p>
          <a:endParaRPr lang="en-US"/>
        </a:p>
      </dgm:t>
    </dgm:pt>
    <dgm:pt modelId="{F184616C-86F3-4043-87D0-731A7134789D}">
      <dgm:prSet phldrT="[Text]" custT="1"/>
      <dgm:spPr/>
      <dgm:t>
        <a:bodyPr/>
        <a:lstStyle/>
        <a:p>
          <a:r>
            <a:rPr lang="en-US" sz="1400" u="sng" dirty="0" smtClean="0">
              <a:solidFill>
                <a:srgbClr val="FFFF00"/>
              </a:solidFill>
            </a:rPr>
            <a:t>Pre Anesthesia Clinic</a:t>
          </a:r>
          <a:endParaRPr lang="en-US" sz="1400" u="sng" dirty="0">
            <a:solidFill>
              <a:srgbClr val="FFFF00"/>
            </a:solidFill>
          </a:endParaRPr>
        </a:p>
      </dgm:t>
    </dgm:pt>
    <dgm:pt modelId="{6F26298F-305A-4E51-B714-315364B53724}" type="parTrans" cxnId="{3541F118-F510-45DD-AF62-39D2D4F8254A}">
      <dgm:prSet/>
      <dgm:spPr/>
      <dgm:t>
        <a:bodyPr/>
        <a:lstStyle/>
        <a:p>
          <a:endParaRPr lang="en-US"/>
        </a:p>
      </dgm:t>
    </dgm:pt>
    <dgm:pt modelId="{060868E3-3681-44EC-8FED-C256553735B0}" type="sibTrans" cxnId="{3541F118-F510-45DD-AF62-39D2D4F8254A}">
      <dgm:prSet/>
      <dgm:spPr/>
      <dgm:t>
        <a:bodyPr/>
        <a:lstStyle/>
        <a:p>
          <a:endParaRPr lang="en-US"/>
        </a:p>
      </dgm:t>
    </dgm:pt>
    <dgm:pt modelId="{04535661-E513-4F9E-A484-658186E96816}">
      <dgm:prSet phldrT="[Text]" custT="1"/>
      <dgm:spPr/>
      <dgm:t>
        <a:bodyPr/>
        <a:lstStyle/>
        <a:p>
          <a:r>
            <a:rPr lang="en-US" sz="1400" u="sng" dirty="0" smtClean="0">
              <a:solidFill>
                <a:srgbClr val="FFFF00"/>
              </a:solidFill>
            </a:rPr>
            <a:t>Pre-op Area</a:t>
          </a:r>
          <a:endParaRPr lang="en-US" sz="1400" u="sng" dirty="0">
            <a:solidFill>
              <a:srgbClr val="FFFF00"/>
            </a:solidFill>
          </a:endParaRPr>
        </a:p>
      </dgm:t>
    </dgm:pt>
    <dgm:pt modelId="{77554929-45C0-4978-A598-38568F929748}" type="parTrans" cxnId="{D788128B-955E-4454-90DA-858ED0B1EE36}">
      <dgm:prSet/>
      <dgm:spPr/>
      <dgm:t>
        <a:bodyPr/>
        <a:lstStyle/>
        <a:p>
          <a:endParaRPr lang="en-US"/>
        </a:p>
      </dgm:t>
    </dgm:pt>
    <dgm:pt modelId="{D9288024-9B2A-4249-AA5F-CF4377DC8201}" type="sibTrans" cxnId="{D788128B-955E-4454-90DA-858ED0B1EE36}">
      <dgm:prSet/>
      <dgm:spPr/>
      <dgm:t>
        <a:bodyPr/>
        <a:lstStyle/>
        <a:p>
          <a:endParaRPr lang="en-US"/>
        </a:p>
      </dgm:t>
    </dgm:pt>
    <dgm:pt modelId="{7AD866C9-3595-4A11-A47A-E51679AF6DE6}">
      <dgm:prSet phldrT="[Text]" custT="1"/>
      <dgm:spPr/>
      <dgm:t>
        <a:bodyPr/>
        <a:lstStyle/>
        <a:p>
          <a:r>
            <a:rPr lang="en-US" sz="1100" dirty="0" smtClean="0"/>
            <a:t>Multimodal patient education</a:t>
          </a:r>
        </a:p>
        <a:p>
          <a:endParaRPr lang="en-US" sz="1100" dirty="0"/>
        </a:p>
      </dgm:t>
    </dgm:pt>
    <dgm:pt modelId="{7C89488E-6B5C-4CE7-97BE-ED6C0053C372}" type="parTrans" cxnId="{0726A17D-DAB6-49AA-9B41-45CBE42C6B9A}">
      <dgm:prSet/>
      <dgm:spPr/>
      <dgm:t>
        <a:bodyPr/>
        <a:lstStyle/>
        <a:p>
          <a:endParaRPr lang="en-US"/>
        </a:p>
      </dgm:t>
    </dgm:pt>
    <dgm:pt modelId="{D399CB99-6A23-4B9B-8334-40C7A966C153}" type="sibTrans" cxnId="{0726A17D-DAB6-49AA-9B41-45CBE42C6B9A}">
      <dgm:prSet/>
      <dgm:spPr/>
      <dgm:t>
        <a:bodyPr/>
        <a:lstStyle/>
        <a:p>
          <a:endParaRPr lang="en-US"/>
        </a:p>
      </dgm:t>
    </dgm:pt>
    <dgm:pt modelId="{1BEDB907-1DD6-48EF-A0F5-A0022978A6F0}">
      <dgm:prSet phldrT="[Text]" custT="1"/>
      <dgm:spPr/>
      <dgm:t>
        <a:bodyPr/>
        <a:lstStyle/>
        <a:p>
          <a:r>
            <a:rPr lang="en-US" sz="1100" dirty="0" smtClean="0"/>
            <a:t>ERAS-specific anesthesia education</a:t>
          </a:r>
        </a:p>
        <a:p>
          <a:endParaRPr lang="en-US" sz="1100" dirty="0"/>
        </a:p>
      </dgm:t>
    </dgm:pt>
    <dgm:pt modelId="{68B4BA05-2765-43B7-A3DF-47DA9094C809}" type="parTrans" cxnId="{240CEFF1-5C0B-4655-84BE-96534A34F815}">
      <dgm:prSet/>
      <dgm:spPr/>
      <dgm:t>
        <a:bodyPr/>
        <a:lstStyle/>
        <a:p>
          <a:endParaRPr lang="en-US"/>
        </a:p>
      </dgm:t>
    </dgm:pt>
    <dgm:pt modelId="{4A469012-8CE4-48DE-88B0-D3A35CF32D6B}" type="sibTrans" cxnId="{240CEFF1-5C0B-4655-84BE-96534A34F815}">
      <dgm:prSet/>
      <dgm:spPr/>
      <dgm:t>
        <a:bodyPr/>
        <a:lstStyle/>
        <a:p>
          <a:endParaRPr lang="en-US"/>
        </a:p>
      </dgm:t>
    </dgm:pt>
    <dgm:pt modelId="{9C8FE8F6-2528-4DC3-A8F5-A1856E2CF18A}">
      <dgm:prSet phldrT="[Text]" custT="1"/>
      <dgm:spPr/>
      <dgm:t>
        <a:bodyPr/>
        <a:lstStyle/>
        <a:p>
          <a:pPr>
            <a:lnSpc>
              <a:spcPct val="90000"/>
            </a:lnSpc>
          </a:pPr>
          <a:r>
            <a:rPr lang="en-US" sz="1100" dirty="0" smtClean="0"/>
            <a:t>Coordinated phone call before surgery</a:t>
          </a:r>
        </a:p>
        <a:p>
          <a:pPr>
            <a:lnSpc>
              <a:spcPct val="60000"/>
            </a:lnSpc>
          </a:pPr>
          <a:endParaRPr lang="en-US" sz="1100" dirty="0"/>
        </a:p>
      </dgm:t>
    </dgm:pt>
    <dgm:pt modelId="{7CA5A8FF-625D-4B3B-BFA6-734FB32AE936}" type="parTrans" cxnId="{0F714881-752C-4C54-BE50-547FF44C76F8}">
      <dgm:prSet/>
      <dgm:spPr/>
      <dgm:t>
        <a:bodyPr/>
        <a:lstStyle/>
        <a:p>
          <a:endParaRPr lang="en-US"/>
        </a:p>
      </dgm:t>
    </dgm:pt>
    <dgm:pt modelId="{4F89DB05-4EE2-4888-9C22-064EE5AC2662}" type="sibTrans" cxnId="{0F714881-752C-4C54-BE50-547FF44C76F8}">
      <dgm:prSet/>
      <dgm:spPr/>
      <dgm:t>
        <a:bodyPr/>
        <a:lstStyle/>
        <a:p>
          <a:endParaRPr lang="en-US"/>
        </a:p>
      </dgm:t>
    </dgm:pt>
    <dgm:pt modelId="{6393CA92-62FF-4B03-92AE-BA763A336C4E}">
      <dgm:prSet phldrT="[Text]" custT="1"/>
      <dgm:spPr/>
      <dgm:t>
        <a:bodyPr/>
        <a:lstStyle/>
        <a:p>
          <a:r>
            <a:rPr lang="en-US" sz="1100" dirty="0" smtClean="0"/>
            <a:t>Infection prevention (bowel preparation, CHG washcloths)</a:t>
          </a:r>
          <a:endParaRPr lang="en-US" sz="1100" dirty="0"/>
        </a:p>
      </dgm:t>
    </dgm:pt>
    <dgm:pt modelId="{5EE4A062-7043-47F6-B1AA-26D18B16AE29}" type="parTrans" cxnId="{7F3F98C9-9555-4E14-8211-14BB0E2C78DB}">
      <dgm:prSet/>
      <dgm:spPr/>
      <dgm:t>
        <a:bodyPr/>
        <a:lstStyle/>
        <a:p>
          <a:endParaRPr lang="en-US"/>
        </a:p>
      </dgm:t>
    </dgm:pt>
    <dgm:pt modelId="{A6BDA272-7A9A-4B7B-83F1-5077D2193F59}" type="sibTrans" cxnId="{7F3F98C9-9555-4E14-8211-14BB0E2C78DB}">
      <dgm:prSet/>
      <dgm:spPr/>
      <dgm:t>
        <a:bodyPr/>
        <a:lstStyle/>
        <a:p>
          <a:endParaRPr lang="en-US"/>
        </a:p>
      </dgm:t>
    </dgm:pt>
    <dgm:pt modelId="{BBF6A745-DB1E-429D-9C32-E0531DB90A79}">
      <dgm:prSet phldrT="[Text]" custT="1"/>
      <dgm:spPr/>
      <dgm:t>
        <a:bodyPr/>
        <a:lstStyle/>
        <a:p>
          <a:r>
            <a:rPr lang="en-US" sz="1100" dirty="0" smtClean="0"/>
            <a:t>Regional anesthesia education</a:t>
          </a:r>
        </a:p>
        <a:p>
          <a:endParaRPr lang="en-US" sz="1100" dirty="0" smtClean="0"/>
        </a:p>
        <a:p>
          <a:r>
            <a:rPr lang="en-US" sz="1100" dirty="0" smtClean="0"/>
            <a:t>Education about carb drink</a:t>
          </a:r>
        </a:p>
        <a:p>
          <a:endParaRPr lang="en-US" sz="1100" dirty="0" smtClean="0"/>
        </a:p>
        <a:p>
          <a:endParaRPr lang="en-US" sz="1100" dirty="0"/>
        </a:p>
      </dgm:t>
    </dgm:pt>
    <dgm:pt modelId="{42987B99-5C68-4705-A01F-8ADCA185275B}" type="parTrans" cxnId="{4F1920DC-7028-479F-B59E-D9C579B53707}">
      <dgm:prSet/>
      <dgm:spPr/>
      <dgm:t>
        <a:bodyPr/>
        <a:lstStyle/>
        <a:p>
          <a:endParaRPr lang="en-US"/>
        </a:p>
      </dgm:t>
    </dgm:pt>
    <dgm:pt modelId="{DB8BB2CF-5D43-40D8-8E6B-7062C135FCAA}" type="sibTrans" cxnId="{4F1920DC-7028-479F-B59E-D9C579B53707}">
      <dgm:prSet/>
      <dgm:spPr/>
      <dgm:t>
        <a:bodyPr/>
        <a:lstStyle/>
        <a:p>
          <a:endParaRPr lang="en-US"/>
        </a:p>
      </dgm:t>
    </dgm:pt>
    <dgm:pt modelId="{0D36931A-12D3-4279-B216-31C1E701561F}">
      <dgm:prSet phldrT="[Text]" custT="1"/>
      <dgm:spPr/>
      <dgm:t>
        <a:bodyPr/>
        <a:lstStyle/>
        <a:p>
          <a:pPr>
            <a:lnSpc>
              <a:spcPct val="90000"/>
            </a:lnSpc>
          </a:pPr>
          <a:r>
            <a:rPr lang="en-US" sz="1100" dirty="0" smtClean="0"/>
            <a:t>Pre-emptive analgesia and nausea prevention </a:t>
          </a:r>
        </a:p>
        <a:p>
          <a:pPr>
            <a:lnSpc>
              <a:spcPct val="60000"/>
            </a:lnSpc>
          </a:pPr>
          <a:endParaRPr lang="en-US" sz="1100" dirty="0"/>
        </a:p>
      </dgm:t>
    </dgm:pt>
    <dgm:pt modelId="{91C90655-19BE-4F2D-9461-B50EA1FD73BB}" type="parTrans" cxnId="{F006454A-312D-4E43-BC57-BDFE60D122B0}">
      <dgm:prSet/>
      <dgm:spPr/>
      <dgm:t>
        <a:bodyPr/>
        <a:lstStyle/>
        <a:p>
          <a:endParaRPr lang="en-US"/>
        </a:p>
      </dgm:t>
    </dgm:pt>
    <dgm:pt modelId="{3AEFFDEA-2A61-4EBB-86B2-B21F00EFAEAB}" type="sibTrans" cxnId="{F006454A-312D-4E43-BC57-BDFE60D122B0}">
      <dgm:prSet/>
      <dgm:spPr/>
      <dgm:t>
        <a:bodyPr/>
        <a:lstStyle/>
        <a:p>
          <a:endParaRPr lang="en-US"/>
        </a:p>
      </dgm:t>
    </dgm:pt>
    <dgm:pt modelId="{38144A75-D0C7-42B6-A1FD-60B7341893D4}">
      <dgm:prSet phldrT="[Text]" custT="1"/>
      <dgm:spPr/>
      <dgm:t>
        <a:bodyPr/>
        <a:lstStyle/>
        <a:p>
          <a:pPr>
            <a:lnSpc>
              <a:spcPct val="90000"/>
            </a:lnSpc>
          </a:pPr>
          <a:endParaRPr lang="en-US" sz="1100" dirty="0"/>
        </a:p>
      </dgm:t>
    </dgm:pt>
    <dgm:pt modelId="{81FB6E7D-E733-4F1C-89AB-018C0F8836C7}" type="parTrans" cxnId="{3A7E6E6C-EE61-47C7-995D-AFA34A689BEA}">
      <dgm:prSet/>
      <dgm:spPr/>
      <dgm:t>
        <a:bodyPr/>
        <a:lstStyle/>
        <a:p>
          <a:endParaRPr lang="en-US"/>
        </a:p>
      </dgm:t>
    </dgm:pt>
    <dgm:pt modelId="{A07F76AA-11FD-47F6-831E-8FBC01CEA029}" type="sibTrans" cxnId="{3A7E6E6C-EE61-47C7-995D-AFA34A689BEA}">
      <dgm:prSet/>
      <dgm:spPr/>
      <dgm:t>
        <a:bodyPr/>
        <a:lstStyle/>
        <a:p>
          <a:endParaRPr lang="en-US"/>
        </a:p>
      </dgm:t>
    </dgm:pt>
    <dgm:pt modelId="{03B953B0-2417-418A-99FE-4FB2D7F6A69F}">
      <dgm:prSet phldrT="[Text]" custT="1"/>
      <dgm:spPr/>
      <dgm:t>
        <a:bodyPr/>
        <a:lstStyle/>
        <a:p>
          <a:pPr>
            <a:lnSpc>
              <a:spcPct val="90000"/>
            </a:lnSpc>
          </a:pPr>
          <a:r>
            <a:rPr lang="en-US" sz="1100" dirty="0" smtClean="0"/>
            <a:t>Epidural placement</a:t>
          </a:r>
        </a:p>
        <a:p>
          <a:pPr>
            <a:lnSpc>
              <a:spcPct val="90000"/>
            </a:lnSpc>
          </a:pPr>
          <a:endParaRPr lang="en-US" sz="1100" dirty="0" smtClean="0"/>
        </a:p>
        <a:p>
          <a:pPr>
            <a:lnSpc>
              <a:spcPct val="90000"/>
            </a:lnSpc>
          </a:pPr>
          <a:r>
            <a:rPr lang="en-US" sz="1100" dirty="0" smtClean="0"/>
            <a:t>Warming</a:t>
          </a:r>
          <a:endParaRPr lang="en-US" sz="1100" dirty="0"/>
        </a:p>
      </dgm:t>
    </dgm:pt>
    <dgm:pt modelId="{AD887583-7D53-4FF9-9504-F2E4E88C3525}" type="parTrans" cxnId="{58946892-B531-42F1-BECA-258C403104CA}">
      <dgm:prSet/>
      <dgm:spPr/>
      <dgm:t>
        <a:bodyPr/>
        <a:lstStyle/>
        <a:p>
          <a:endParaRPr lang="en-US"/>
        </a:p>
      </dgm:t>
    </dgm:pt>
    <dgm:pt modelId="{A1F4CC98-E471-4E73-8FFF-B18ABF7D8521}" type="sibTrans" cxnId="{58946892-B531-42F1-BECA-258C403104CA}">
      <dgm:prSet/>
      <dgm:spPr/>
      <dgm:t>
        <a:bodyPr/>
        <a:lstStyle/>
        <a:p>
          <a:endParaRPr lang="en-US"/>
        </a:p>
      </dgm:t>
    </dgm:pt>
    <dgm:pt modelId="{AD4D5EB4-6343-43D5-87F9-2D4677ABD8A0}">
      <dgm:prSet phldrT="[Text]" custT="1"/>
      <dgm:spPr/>
      <dgm:t>
        <a:bodyPr/>
        <a:lstStyle/>
        <a:p>
          <a:pPr>
            <a:lnSpc>
              <a:spcPct val="90000"/>
            </a:lnSpc>
          </a:pPr>
          <a:r>
            <a:rPr lang="en-US" sz="1100" dirty="0" smtClean="0"/>
            <a:t>Pre-review of surgery documents</a:t>
          </a:r>
        </a:p>
        <a:p>
          <a:pPr>
            <a:lnSpc>
              <a:spcPct val="60000"/>
            </a:lnSpc>
          </a:pPr>
          <a:endParaRPr lang="en-US" sz="1100" dirty="0"/>
        </a:p>
      </dgm:t>
    </dgm:pt>
    <dgm:pt modelId="{38AB000B-A010-48F5-AAB6-F439AADF2955}" type="parTrans" cxnId="{0DA86121-DC99-4EDC-9E2C-29B8EF706577}">
      <dgm:prSet/>
      <dgm:spPr/>
      <dgm:t>
        <a:bodyPr/>
        <a:lstStyle/>
        <a:p>
          <a:endParaRPr lang="en-US"/>
        </a:p>
      </dgm:t>
    </dgm:pt>
    <dgm:pt modelId="{6C242792-7477-41DF-958C-5A13BAEAD020}" type="sibTrans" cxnId="{0DA86121-DC99-4EDC-9E2C-29B8EF706577}">
      <dgm:prSet/>
      <dgm:spPr/>
      <dgm:t>
        <a:bodyPr/>
        <a:lstStyle/>
        <a:p>
          <a:endParaRPr lang="en-US"/>
        </a:p>
      </dgm:t>
    </dgm:pt>
    <dgm:pt modelId="{C084CB37-8028-444A-B702-F077A265BC09}">
      <dgm:prSet phldrT="[Text]" custT="1"/>
      <dgm:spPr/>
      <dgm:t>
        <a:bodyPr/>
        <a:lstStyle/>
        <a:p>
          <a:r>
            <a:rPr lang="en-US" sz="1100" dirty="0" smtClean="0"/>
            <a:t>Standard narcotic sparing anesthetic protocol with epidural anesthesia</a:t>
          </a:r>
        </a:p>
        <a:p>
          <a:endParaRPr lang="en-US" sz="1100" dirty="0"/>
        </a:p>
      </dgm:t>
    </dgm:pt>
    <dgm:pt modelId="{08255029-3077-465F-8E00-3AB4465922F1}" type="parTrans" cxnId="{EB4C272E-2F55-4D1C-B229-54F24B323A7C}">
      <dgm:prSet/>
      <dgm:spPr/>
      <dgm:t>
        <a:bodyPr/>
        <a:lstStyle/>
        <a:p>
          <a:endParaRPr lang="en-US"/>
        </a:p>
      </dgm:t>
    </dgm:pt>
    <dgm:pt modelId="{ED378280-5B15-41B4-B337-87A77E40214C}" type="sibTrans" cxnId="{EB4C272E-2F55-4D1C-B229-54F24B323A7C}">
      <dgm:prSet/>
      <dgm:spPr/>
      <dgm:t>
        <a:bodyPr/>
        <a:lstStyle/>
        <a:p>
          <a:endParaRPr lang="en-US"/>
        </a:p>
      </dgm:t>
    </dgm:pt>
    <dgm:pt modelId="{59EE2B45-A533-40B2-AA63-3D8EC4AC2DD8}">
      <dgm:prSet phldrT="[Text]" custT="1"/>
      <dgm:spPr/>
      <dgm:t>
        <a:bodyPr/>
        <a:lstStyle/>
        <a:p>
          <a:r>
            <a:rPr lang="en-US" sz="1100" dirty="0" smtClean="0"/>
            <a:t>Goal-directed fluid therapy</a:t>
          </a:r>
          <a:endParaRPr lang="en-US" sz="1100" dirty="0"/>
        </a:p>
      </dgm:t>
    </dgm:pt>
    <dgm:pt modelId="{7AA0A67D-105B-428A-BD44-AA4017F0277D}" type="parTrans" cxnId="{075A275C-3778-4CED-B331-3C9BAD578684}">
      <dgm:prSet/>
      <dgm:spPr/>
      <dgm:t>
        <a:bodyPr/>
        <a:lstStyle/>
        <a:p>
          <a:endParaRPr lang="en-US"/>
        </a:p>
      </dgm:t>
    </dgm:pt>
    <dgm:pt modelId="{18FE5323-03FB-4753-8D0B-34FA6E30E976}" type="sibTrans" cxnId="{075A275C-3778-4CED-B331-3C9BAD578684}">
      <dgm:prSet/>
      <dgm:spPr/>
      <dgm:t>
        <a:bodyPr/>
        <a:lstStyle/>
        <a:p>
          <a:endParaRPr lang="en-US"/>
        </a:p>
      </dgm:t>
    </dgm:pt>
    <dgm:pt modelId="{AA7685C6-1992-4C9C-99EF-1FAF44DB5C38}">
      <dgm:prSet phldrT="[Text]" custT="1"/>
      <dgm:spPr/>
      <dgm:t>
        <a:bodyPr/>
        <a:lstStyle/>
        <a:p>
          <a:r>
            <a:rPr lang="en-US" sz="1100" dirty="0" smtClean="0"/>
            <a:t>Early resumption of oral intake</a:t>
          </a:r>
          <a:endParaRPr lang="en-US" sz="1100" dirty="0"/>
        </a:p>
      </dgm:t>
    </dgm:pt>
    <dgm:pt modelId="{9CBE1FE7-DA03-41EF-988F-784ADBAB93C4}" type="parTrans" cxnId="{AEF3B186-CBB4-49E2-BB5B-3DC7217A7A35}">
      <dgm:prSet/>
      <dgm:spPr/>
      <dgm:t>
        <a:bodyPr/>
        <a:lstStyle/>
        <a:p>
          <a:endParaRPr lang="en-US"/>
        </a:p>
      </dgm:t>
    </dgm:pt>
    <dgm:pt modelId="{B6860BD7-8E68-4541-90D9-6A74C5D7D67F}" type="sibTrans" cxnId="{AEF3B186-CBB4-49E2-BB5B-3DC7217A7A35}">
      <dgm:prSet/>
      <dgm:spPr/>
      <dgm:t>
        <a:bodyPr/>
        <a:lstStyle/>
        <a:p>
          <a:endParaRPr lang="en-US"/>
        </a:p>
      </dgm:t>
    </dgm:pt>
    <dgm:pt modelId="{42F51C65-DE3A-49D9-B32D-68D9333EA7AF}">
      <dgm:prSet phldrT="[Text]" custT="1"/>
      <dgm:spPr/>
      <dgm:t>
        <a:bodyPr/>
        <a:lstStyle/>
        <a:p>
          <a:r>
            <a:rPr lang="en-US" sz="1100" dirty="0" smtClean="0"/>
            <a:t>Standard post-operative orders early eating and fluid restriction</a:t>
          </a:r>
        </a:p>
        <a:p>
          <a:endParaRPr lang="en-US" sz="1100" dirty="0"/>
        </a:p>
      </dgm:t>
    </dgm:pt>
    <dgm:pt modelId="{0E3C5463-5FFF-443B-AF7B-48214BBA1A17}" type="parTrans" cxnId="{A76CB7A7-7E94-4747-81D7-735ACBDB4788}">
      <dgm:prSet/>
      <dgm:spPr/>
      <dgm:t>
        <a:bodyPr/>
        <a:lstStyle/>
        <a:p>
          <a:endParaRPr lang="en-US"/>
        </a:p>
      </dgm:t>
    </dgm:pt>
    <dgm:pt modelId="{0850C2FD-60CD-4EC6-BABA-E581BD652E28}" type="sibTrans" cxnId="{A76CB7A7-7E94-4747-81D7-735ACBDB4788}">
      <dgm:prSet/>
      <dgm:spPr/>
      <dgm:t>
        <a:bodyPr/>
        <a:lstStyle/>
        <a:p>
          <a:endParaRPr lang="en-US"/>
        </a:p>
      </dgm:t>
    </dgm:pt>
    <dgm:pt modelId="{C77CED2C-1CF8-4826-A102-DF09CAD6F28C}">
      <dgm:prSet phldrT="[Text]" custT="1"/>
      <dgm:spPr/>
      <dgm:t>
        <a:bodyPr/>
        <a:lstStyle/>
        <a:p>
          <a:r>
            <a:rPr lang="en-US" sz="1100" dirty="0" smtClean="0"/>
            <a:t>Early </a:t>
          </a:r>
          <a:r>
            <a:rPr lang="en-US" sz="1100" dirty="0" err="1" smtClean="0"/>
            <a:t>foley</a:t>
          </a:r>
          <a:r>
            <a:rPr lang="en-US" sz="1100" dirty="0" smtClean="0"/>
            <a:t> catheter removal</a:t>
          </a:r>
        </a:p>
        <a:p>
          <a:endParaRPr lang="en-US" sz="1100" dirty="0" smtClean="0"/>
        </a:p>
        <a:p>
          <a:r>
            <a:rPr lang="en-US" sz="1100" dirty="0" smtClean="0"/>
            <a:t>Pain management by APS</a:t>
          </a:r>
          <a:endParaRPr lang="en-US" sz="1100" dirty="0"/>
        </a:p>
      </dgm:t>
    </dgm:pt>
    <dgm:pt modelId="{9D60753C-8658-4484-BB49-2980A888ECA5}" type="parTrans" cxnId="{8E277EFF-137A-47EC-95AA-2ADC77C3D277}">
      <dgm:prSet/>
      <dgm:spPr/>
      <dgm:t>
        <a:bodyPr/>
        <a:lstStyle/>
        <a:p>
          <a:endParaRPr lang="en-US"/>
        </a:p>
      </dgm:t>
    </dgm:pt>
    <dgm:pt modelId="{1B8989D4-E794-4BAB-8B14-4605A2BDCD6B}" type="sibTrans" cxnId="{8E277EFF-137A-47EC-95AA-2ADC77C3D277}">
      <dgm:prSet/>
      <dgm:spPr/>
      <dgm:t>
        <a:bodyPr/>
        <a:lstStyle/>
        <a:p>
          <a:endParaRPr lang="en-US"/>
        </a:p>
      </dgm:t>
    </dgm:pt>
    <dgm:pt modelId="{7F51E486-D86F-4AFA-86B0-2E56920BCBAB}" type="pres">
      <dgm:prSet presAssocID="{1CC3A907-722B-43E0-955C-67B2DA9C4055}" presName="Name0" presStyleCnt="0">
        <dgm:presLayoutVars>
          <dgm:dir/>
          <dgm:animLvl val="lvl"/>
          <dgm:resizeHandles val="exact"/>
        </dgm:presLayoutVars>
      </dgm:prSet>
      <dgm:spPr/>
      <dgm:t>
        <a:bodyPr/>
        <a:lstStyle/>
        <a:p>
          <a:endParaRPr lang="en-US"/>
        </a:p>
      </dgm:t>
    </dgm:pt>
    <dgm:pt modelId="{0B5584D1-A850-481D-8CB8-4954FF18794A}" type="pres">
      <dgm:prSet presAssocID="{958C874E-5311-4D47-BAF5-01FEBE20B676}" presName="compositeNode" presStyleCnt="0">
        <dgm:presLayoutVars>
          <dgm:bulletEnabled val="1"/>
        </dgm:presLayoutVars>
      </dgm:prSet>
      <dgm:spPr/>
    </dgm:pt>
    <dgm:pt modelId="{830E3009-A5EF-4194-8CE7-03EAEC159F12}" type="pres">
      <dgm:prSet presAssocID="{958C874E-5311-4D47-BAF5-01FEBE20B676}" presName="bgRect" presStyleLbl="node1" presStyleIdx="0" presStyleCnt="6" custScaleX="102871" custScaleY="219595" custLinFactNeighborX="-4695"/>
      <dgm:spPr/>
      <dgm:t>
        <a:bodyPr/>
        <a:lstStyle/>
        <a:p>
          <a:endParaRPr lang="en-US"/>
        </a:p>
      </dgm:t>
    </dgm:pt>
    <dgm:pt modelId="{FBF269B3-C2C6-406A-8445-657FB5610807}" type="pres">
      <dgm:prSet presAssocID="{958C874E-5311-4D47-BAF5-01FEBE20B676}" presName="parentNode" presStyleLbl="node1" presStyleIdx="0" presStyleCnt="6">
        <dgm:presLayoutVars>
          <dgm:chMax val="0"/>
          <dgm:bulletEnabled val="1"/>
        </dgm:presLayoutVars>
      </dgm:prSet>
      <dgm:spPr/>
      <dgm:t>
        <a:bodyPr/>
        <a:lstStyle/>
        <a:p>
          <a:endParaRPr lang="en-US"/>
        </a:p>
      </dgm:t>
    </dgm:pt>
    <dgm:pt modelId="{411B643E-249E-4A91-B317-9BDA7CE31127}" type="pres">
      <dgm:prSet presAssocID="{958C874E-5311-4D47-BAF5-01FEBE20B676}" presName="childNode" presStyleLbl="node1" presStyleIdx="0" presStyleCnt="6">
        <dgm:presLayoutVars>
          <dgm:bulletEnabled val="1"/>
        </dgm:presLayoutVars>
      </dgm:prSet>
      <dgm:spPr/>
      <dgm:t>
        <a:bodyPr/>
        <a:lstStyle/>
        <a:p>
          <a:endParaRPr lang="en-US"/>
        </a:p>
      </dgm:t>
    </dgm:pt>
    <dgm:pt modelId="{0CAEE99B-A2F2-4640-A1C5-BB083084BC7B}" type="pres">
      <dgm:prSet presAssocID="{C43C2B13-96B1-4DDE-BF70-47D5E7130D03}" presName="hSp" presStyleCnt="0"/>
      <dgm:spPr/>
    </dgm:pt>
    <dgm:pt modelId="{F29FA8C7-A534-469A-AE43-EAC9BF261866}" type="pres">
      <dgm:prSet presAssocID="{C43C2B13-96B1-4DDE-BF70-47D5E7130D03}" presName="vProcSp" presStyleCnt="0"/>
      <dgm:spPr/>
    </dgm:pt>
    <dgm:pt modelId="{2D616DED-B7AB-4C7B-894E-C095B14E1E19}" type="pres">
      <dgm:prSet presAssocID="{C43C2B13-96B1-4DDE-BF70-47D5E7130D03}" presName="vSp1" presStyleCnt="0"/>
      <dgm:spPr/>
    </dgm:pt>
    <dgm:pt modelId="{3919D367-471B-4D0B-96A8-478400B35335}" type="pres">
      <dgm:prSet presAssocID="{C43C2B13-96B1-4DDE-BF70-47D5E7130D03}" presName="simulatedConn" presStyleLbl="solidFgAcc1" presStyleIdx="0" presStyleCnt="5"/>
      <dgm:spPr>
        <a:solidFill>
          <a:srgbClr val="FF0000"/>
        </a:solidFill>
      </dgm:spPr>
    </dgm:pt>
    <dgm:pt modelId="{F3F62089-6AD2-44DA-AD21-95D1833A1798}" type="pres">
      <dgm:prSet presAssocID="{C43C2B13-96B1-4DDE-BF70-47D5E7130D03}" presName="vSp2" presStyleCnt="0"/>
      <dgm:spPr/>
    </dgm:pt>
    <dgm:pt modelId="{6FDC6E63-2664-483A-B756-F12361621825}" type="pres">
      <dgm:prSet presAssocID="{C43C2B13-96B1-4DDE-BF70-47D5E7130D03}" presName="sibTrans" presStyleCnt="0"/>
      <dgm:spPr/>
    </dgm:pt>
    <dgm:pt modelId="{F0BF8C77-68B4-427D-A343-7935D0EB3EDF}" type="pres">
      <dgm:prSet presAssocID="{F184616C-86F3-4043-87D0-731A7134789D}" presName="compositeNode" presStyleCnt="0">
        <dgm:presLayoutVars>
          <dgm:bulletEnabled val="1"/>
        </dgm:presLayoutVars>
      </dgm:prSet>
      <dgm:spPr/>
    </dgm:pt>
    <dgm:pt modelId="{93205BFB-2E21-4725-8FD6-56ED7723B2AA}" type="pres">
      <dgm:prSet presAssocID="{F184616C-86F3-4043-87D0-731A7134789D}" presName="bgRect" presStyleLbl="node1" presStyleIdx="1" presStyleCnt="6" custScaleX="107554" custScaleY="219595"/>
      <dgm:spPr/>
      <dgm:t>
        <a:bodyPr/>
        <a:lstStyle/>
        <a:p>
          <a:endParaRPr lang="en-US"/>
        </a:p>
      </dgm:t>
    </dgm:pt>
    <dgm:pt modelId="{E34C5F88-0A53-4D0F-B814-33D57FA7B339}" type="pres">
      <dgm:prSet presAssocID="{F184616C-86F3-4043-87D0-731A7134789D}" presName="parentNode" presStyleLbl="node1" presStyleIdx="1" presStyleCnt="6">
        <dgm:presLayoutVars>
          <dgm:chMax val="0"/>
          <dgm:bulletEnabled val="1"/>
        </dgm:presLayoutVars>
      </dgm:prSet>
      <dgm:spPr/>
      <dgm:t>
        <a:bodyPr/>
        <a:lstStyle/>
        <a:p>
          <a:endParaRPr lang="en-US"/>
        </a:p>
      </dgm:t>
    </dgm:pt>
    <dgm:pt modelId="{8570CAD8-B162-44CC-BDB6-2D4D66639F8E}" type="pres">
      <dgm:prSet presAssocID="{F184616C-86F3-4043-87D0-731A7134789D}" presName="childNode" presStyleLbl="node1" presStyleIdx="1" presStyleCnt="6">
        <dgm:presLayoutVars>
          <dgm:bulletEnabled val="1"/>
        </dgm:presLayoutVars>
      </dgm:prSet>
      <dgm:spPr/>
      <dgm:t>
        <a:bodyPr/>
        <a:lstStyle/>
        <a:p>
          <a:endParaRPr lang="en-US"/>
        </a:p>
      </dgm:t>
    </dgm:pt>
    <dgm:pt modelId="{5DBA4A2F-E4CE-4252-8D61-7C80246648E2}" type="pres">
      <dgm:prSet presAssocID="{060868E3-3681-44EC-8FED-C256553735B0}" presName="hSp" presStyleCnt="0"/>
      <dgm:spPr/>
    </dgm:pt>
    <dgm:pt modelId="{2DBB81CB-13B4-48B4-8706-4AEB6B2001B9}" type="pres">
      <dgm:prSet presAssocID="{060868E3-3681-44EC-8FED-C256553735B0}" presName="vProcSp" presStyleCnt="0"/>
      <dgm:spPr/>
    </dgm:pt>
    <dgm:pt modelId="{7A04C01B-B801-4216-843A-43E0DDF984FD}" type="pres">
      <dgm:prSet presAssocID="{060868E3-3681-44EC-8FED-C256553735B0}" presName="vSp1" presStyleCnt="0"/>
      <dgm:spPr/>
    </dgm:pt>
    <dgm:pt modelId="{93B47479-F778-4ECF-8D7E-C6523BB6928B}" type="pres">
      <dgm:prSet presAssocID="{060868E3-3681-44EC-8FED-C256553735B0}" presName="simulatedConn" presStyleLbl="solidFgAcc1" presStyleIdx="1" presStyleCnt="5"/>
      <dgm:spPr>
        <a:solidFill>
          <a:srgbClr val="FF0000"/>
        </a:solidFill>
      </dgm:spPr>
    </dgm:pt>
    <dgm:pt modelId="{CFC7550C-8604-4AB1-A1E7-E684ECD41313}" type="pres">
      <dgm:prSet presAssocID="{060868E3-3681-44EC-8FED-C256553735B0}" presName="vSp2" presStyleCnt="0"/>
      <dgm:spPr/>
    </dgm:pt>
    <dgm:pt modelId="{89BE4154-6DE5-4AE1-B925-A46E90A805A6}" type="pres">
      <dgm:prSet presAssocID="{060868E3-3681-44EC-8FED-C256553735B0}" presName="sibTrans" presStyleCnt="0"/>
      <dgm:spPr/>
    </dgm:pt>
    <dgm:pt modelId="{DA60E007-FC3A-447B-AC3C-1ADF67598EB6}" type="pres">
      <dgm:prSet presAssocID="{04535661-E513-4F9E-A484-658186E96816}" presName="compositeNode" presStyleCnt="0">
        <dgm:presLayoutVars>
          <dgm:bulletEnabled val="1"/>
        </dgm:presLayoutVars>
      </dgm:prSet>
      <dgm:spPr/>
    </dgm:pt>
    <dgm:pt modelId="{4023BECE-A751-46B7-B8DA-F01B8AA78D04}" type="pres">
      <dgm:prSet presAssocID="{04535661-E513-4F9E-A484-658186E96816}" presName="bgRect" presStyleLbl="node1" presStyleIdx="2" presStyleCnt="6" custScaleY="221249"/>
      <dgm:spPr/>
      <dgm:t>
        <a:bodyPr/>
        <a:lstStyle/>
        <a:p>
          <a:endParaRPr lang="en-US"/>
        </a:p>
      </dgm:t>
    </dgm:pt>
    <dgm:pt modelId="{7EBF5A47-B77D-488D-85C9-A94AF8FA629B}" type="pres">
      <dgm:prSet presAssocID="{04535661-E513-4F9E-A484-658186E96816}" presName="parentNode" presStyleLbl="node1" presStyleIdx="2" presStyleCnt="6">
        <dgm:presLayoutVars>
          <dgm:chMax val="0"/>
          <dgm:bulletEnabled val="1"/>
        </dgm:presLayoutVars>
      </dgm:prSet>
      <dgm:spPr/>
      <dgm:t>
        <a:bodyPr/>
        <a:lstStyle/>
        <a:p>
          <a:endParaRPr lang="en-US"/>
        </a:p>
      </dgm:t>
    </dgm:pt>
    <dgm:pt modelId="{CF60D4BA-B8AB-4DCA-822A-C246A4B2A3F5}" type="pres">
      <dgm:prSet presAssocID="{04535661-E513-4F9E-A484-658186E96816}" presName="childNode" presStyleLbl="node1" presStyleIdx="2" presStyleCnt="6">
        <dgm:presLayoutVars>
          <dgm:bulletEnabled val="1"/>
        </dgm:presLayoutVars>
      </dgm:prSet>
      <dgm:spPr/>
      <dgm:t>
        <a:bodyPr/>
        <a:lstStyle/>
        <a:p>
          <a:endParaRPr lang="en-US"/>
        </a:p>
      </dgm:t>
    </dgm:pt>
    <dgm:pt modelId="{EB530CAB-7F6A-48AE-825E-BCC81C0350AE}" type="pres">
      <dgm:prSet presAssocID="{D9288024-9B2A-4249-AA5F-CF4377DC8201}" presName="hSp" presStyleCnt="0"/>
      <dgm:spPr/>
    </dgm:pt>
    <dgm:pt modelId="{DA5228FC-1D30-4D35-A127-BE7A33181693}" type="pres">
      <dgm:prSet presAssocID="{D9288024-9B2A-4249-AA5F-CF4377DC8201}" presName="vProcSp" presStyleCnt="0"/>
      <dgm:spPr/>
    </dgm:pt>
    <dgm:pt modelId="{DA0B64D6-0D30-4C09-9282-B777B28A9168}" type="pres">
      <dgm:prSet presAssocID="{D9288024-9B2A-4249-AA5F-CF4377DC8201}" presName="vSp1" presStyleCnt="0"/>
      <dgm:spPr/>
    </dgm:pt>
    <dgm:pt modelId="{666B17B6-D340-420B-AA3B-CFDC6EDAA158}" type="pres">
      <dgm:prSet presAssocID="{D9288024-9B2A-4249-AA5F-CF4377DC8201}" presName="simulatedConn" presStyleLbl="solidFgAcc1" presStyleIdx="2" presStyleCnt="5"/>
      <dgm:spPr>
        <a:solidFill>
          <a:srgbClr val="FF0000"/>
        </a:solidFill>
      </dgm:spPr>
    </dgm:pt>
    <dgm:pt modelId="{A4D915E0-7E90-4E5B-8F9A-C7846730462D}" type="pres">
      <dgm:prSet presAssocID="{D9288024-9B2A-4249-AA5F-CF4377DC8201}" presName="vSp2" presStyleCnt="0"/>
      <dgm:spPr/>
    </dgm:pt>
    <dgm:pt modelId="{EF2097CD-486A-4939-9292-E6F9A674E668}" type="pres">
      <dgm:prSet presAssocID="{D9288024-9B2A-4249-AA5F-CF4377DC8201}" presName="sibTrans" presStyleCnt="0"/>
      <dgm:spPr/>
    </dgm:pt>
    <dgm:pt modelId="{66D2B54D-F8B3-450A-8C97-2374F54C146E}" type="pres">
      <dgm:prSet presAssocID="{2130437B-D30C-4291-9220-18447AC7EB91}" presName="compositeNode" presStyleCnt="0">
        <dgm:presLayoutVars>
          <dgm:bulletEnabled val="1"/>
        </dgm:presLayoutVars>
      </dgm:prSet>
      <dgm:spPr/>
    </dgm:pt>
    <dgm:pt modelId="{B5B2D894-53FE-4680-86AF-73590C83FC66}" type="pres">
      <dgm:prSet presAssocID="{2130437B-D30C-4291-9220-18447AC7EB91}" presName="bgRect" presStyleLbl="node1" presStyleIdx="3" presStyleCnt="6" custScaleY="222290"/>
      <dgm:spPr/>
      <dgm:t>
        <a:bodyPr/>
        <a:lstStyle/>
        <a:p>
          <a:endParaRPr lang="en-US"/>
        </a:p>
      </dgm:t>
    </dgm:pt>
    <dgm:pt modelId="{5023B693-08FC-41F2-893E-4401E8B7AE0F}" type="pres">
      <dgm:prSet presAssocID="{2130437B-D30C-4291-9220-18447AC7EB91}" presName="parentNode" presStyleLbl="node1" presStyleIdx="3" presStyleCnt="6">
        <dgm:presLayoutVars>
          <dgm:chMax val="0"/>
          <dgm:bulletEnabled val="1"/>
        </dgm:presLayoutVars>
      </dgm:prSet>
      <dgm:spPr/>
      <dgm:t>
        <a:bodyPr/>
        <a:lstStyle/>
        <a:p>
          <a:endParaRPr lang="en-US"/>
        </a:p>
      </dgm:t>
    </dgm:pt>
    <dgm:pt modelId="{EB24C63A-8B3F-400B-85F8-B328A5BE819F}" type="pres">
      <dgm:prSet presAssocID="{2130437B-D30C-4291-9220-18447AC7EB91}" presName="childNode" presStyleLbl="node1" presStyleIdx="3" presStyleCnt="6">
        <dgm:presLayoutVars>
          <dgm:bulletEnabled val="1"/>
        </dgm:presLayoutVars>
      </dgm:prSet>
      <dgm:spPr/>
      <dgm:t>
        <a:bodyPr/>
        <a:lstStyle/>
        <a:p>
          <a:endParaRPr lang="en-US"/>
        </a:p>
      </dgm:t>
    </dgm:pt>
    <dgm:pt modelId="{531EED09-F6D4-46B9-ADAE-DB9182210016}" type="pres">
      <dgm:prSet presAssocID="{FDACD51E-DFDF-46D7-B04D-D4D395C1113E}" presName="hSp" presStyleCnt="0"/>
      <dgm:spPr/>
    </dgm:pt>
    <dgm:pt modelId="{157B2F00-4C62-4F88-B55F-F1E4926020E9}" type="pres">
      <dgm:prSet presAssocID="{FDACD51E-DFDF-46D7-B04D-D4D395C1113E}" presName="vProcSp" presStyleCnt="0"/>
      <dgm:spPr/>
    </dgm:pt>
    <dgm:pt modelId="{BF1614D2-3923-4D20-9C51-A0DFF8A22486}" type="pres">
      <dgm:prSet presAssocID="{FDACD51E-DFDF-46D7-B04D-D4D395C1113E}" presName="vSp1" presStyleCnt="0"/>
      <dgm:spPr/>
    </dgm:pt>
    <dgm:pt modelId="{D155FA6A-CAA7-4450-AF7B-9B7BC65C430F}" type="pres">
      <dgm:prSet presAssocID="{FDACD51E-DFDF-46D7-B04D-D4D395C1113E}" presName="simulatedConn" presStyleLbl="solidFgAcc1" presStyleIdx="3" presStyleCnt="5"/>
      <dgm:spPr>
        <a:solidFill>
          <a:srgbClr val="FF0000"/>
        </a:solidFill>
      </dgm:spPr>
    </dgm:pt>
    <dgm:pt modelId="{97316FB1-CCAC-4267-92FE-3BEAD316CC0E}" type="pres">
      <dgm:prSet presAssocID="{FDACD51E-DFDF-46D7-B04D-D4D395C1113E}" presName="vSp2" presStyleCnt="0"/>
      <dgm:spPr/>
    </dgm:pt>
    <dgm:pt modelId="{927CE654-B8E9-42E4-AA02-8DFE3790C93B}" type="pres">
      <dgm:prSet presAssocID="{FDACD51E-DFDF-46D7-B04D-D4D395C1113E}" presName="sibTrans" presStyleCnt="0"/>
      <dgm:spPr/>
    </dgm:pt>
    <dgm:pt modelId="{FD11F5F4-8D20-4FF6-85AA-410950ED0774}" type="pres">
      <dgm:prSet presAssocID="{84C60BB0-0C70-48E2-9435-02D6234E055C}" presName="compositeNode" presStyleCnt="0">
        <dgm:presLayoutVars>
          <dgm:bulletEnabled val="1"/>
        </dgm:presLayoutVars>
      </dgm:prSet>
      <dgm:spPr/>
    </dgm:pt>
    <dgm:pt modelId="{DA694D08-5332-4239-8A5B-249A49CFD530}" type="pres">
      <dgm:prSet presAssocID="{84C60BB0-0C70-48E2-9435-02D6234E055C}" presName="bgRect" presStyleLbl="node1" presStyleIdx="4" presStyleCnt="6" custScaleY="223331"/>
      <dgm:spPr/>
      <dgm:t>
        <a:bodyPr/>
        <a:lstStyle/>
        <a:p>
          <a:endParaRPr lang="en-US"/>
        </a:p>
      </dgm:t>
    </dgm:pt>
    <dgm:pt modelId="{1458A09C-6705-44C4-892E-BFFC91F8CCC4}" type="pres">
      <dgm:prSet presAssocID="{84C60BB0-0C70-48E2-9435-02D6234E055C}" presName="parentNode" presStyleLbl="node1" presStyleIdx="4" presStyleCnt="6">
        <dgm:presLayoutVars>
          <dgm:chMax val="0"/>
          <dgm:bulletEnabled val="1"/>
        </dgm:presLayoutVars>
      </dgm:prSet>
      <dgm:spPr/>
      <dgm:t>
        <a:bodyPr/>
        <a:lstStyle/>
        <a:p>
          <a:endParaRPr lang="en-US"/>
        </a:p>
      </dgm:t>
    </dgm:pt>
    <dgm:pt modelId="{2A309B05-1C66-46C7-9128-1FF06194ABC0}" type="pres">
      <dgm:prSet presAssocID="{84C60BB0-0C70-48E2-9435-02D6234E055C}" presName="childNode" presStyleLbl="node1" presStyleIdx="4" presStyleCnt="6">
        <dgm:presLayoutVars>
          <dgm:bulletEnabled val="1"/>
        </dgm:presLayoutVars>
      </dgm:prSet>
      <dgm:spPr/>
      <dgm:t>
        <a:bodyPr/>
        <a:lstStyle/>
        <a:p>
          <a:endParaRPr lang="en-US"/>
        </a:p>
      </dgm:t>
    </dgm:pt>
    <dgm:pt modelId="{F82C61AB-BB54-4C5B-8D2D-9B9A42AB6B36}" type="pres">
      <dgm:prSet presAssocID="{B35972B7-DDEF-4DD8-88B0-3496EB43E0BE}" presName="hSp" presStyleCnt="0"/>
      <dgm:spPr/>
    </dgm:pt>
    <dgm:pt modelId="{E70F8BB8-2D47-4DC2-8E27-0DBDD0C602C6}" type="pres">
      <dgm:prSet presAssocID="{B35972B7-DDEF-4DD8-88B0-3496EB43E0BE}" presName="vProcSp" presStyleCnt="0"/>
      <dgm:spPr/>
    </dgm:pt>
    <dgm:pt modelId="{A10B36F1-87B1-429D-91BA-883CF24FF47E}" type="pres">
      <dgm:prSet presAssocID="{B35972B7-DDEF-4DD8-88B0-3496EB43E0BE}" presName="vSp1" presStyleCnt="0"/>
      <dgm:spPr/>
    </dgm:pt>
    <dgm:pt modelId="{764A41DE-DAE8-4956-B748-B9258B873F1F}" type="pres">
      <dgm:prSet presAssocID="{B35972B7-DDEF-4DD8-88B0-3496EB43E0BE}" presName="simulatedConn" presStyleLbl="solidFgAcc1" presStyleIdx="4" presStyleCnt="5"/>
      <dgm:spPr>
        <a:solidFill>
          <a:srgbClr val="FF0000"/>
        </a:solidFill>
      </dgm:spPr>
    </dgm:pt>
    <dgm:pt modelId="{CC07DD04-7EE0-4E91-9D14-1E2040A4F008}" type="pres">
      <dgm:prSet presAssocID="{B35972B7-DDEF-4DD8-88B0-3496EB43E0BE}" presName="vSp2" presStyleCnt="0"/>
      <dgm:spPr/>
    </dgm:pt>
    <dgm:pt modelId="{3C2B8089-4627-46FA-9153-D595C6E36D56}" type="pres">
      <dgm:prSet presAssocID="{B35972B7-DDEF-4DD8-88B0-3496EB43E0BE}" presName="sibTrans" presStyleCnt="0"/>
      <dgm:spPr/>
    </dgm:pt>
    <dgm:pt modelId="{22C83F8B-D7FB-4543-A7DC-788EBE8C7A58}" type="pres">
      <dgm:prSet presAssocID="{995AB63A-56B4-4541-A64A-616BE6CD4409}" presName="compositeNode" presStyleCnt="0">
        <dgm:presLayoutVars>
          <dgm:bulletEnabled val="1"/>
        </dgm:presLayoutVars>
      </dgm:prSet>
      <dgm:spPr/>
    </dgm:pt>
    <dgm:pt modelId="{4ADBADAF-BF6B-41AC-AA2D-CAE29A9BB05C}" type="pres">
      <dgm:prSet presAssocID="{995AB63A-56B4-4541-A64A-616BE6CD4409}" presName="bgRect" presStyleLbl="node1" presStyleIdx="5" presStyleCnt="6" custScaleY="222290"/>
      <dgm:spPr/>
      <dgm:t>
        <a:bodyPr/>
        <a:lstStyle/>
        <a:p>
          <a:endParaRPr lang="en-US"/>
        </a:p>
      </dgm:t>
    </dgm:pt>
    <dgm:pt modelId="{99CE69E2-1F71-4741-8DAB-613216F0C44D}" type="pres">
      <dgm:prSet presAssocID="{995AB63A-56B4-4541-A64A-616BE6CD4409}" presName="parentNode" presStyleLbl="node1" presStyleIdx="5" presStyleCnt="6">
        <dgm:presLayoutVars>
          <dgm:chMax val="0"/>
          <dgm:bulletEnabled val="1"/>
        </dgm:presLayoutVars>
      </dgm:prSet>
      <dgm:spPr/>
      <dgm:t>
        <a:bodyPr/>
        <a:lstStyle/>
        <a:p>
          <a:endParaRPr lang="en-US"/>
        </a:p>
      </dgm:t>
    </dgm:pt>
    <dgm:pt modelId="{25B7FF10-981A-4997-9F5C-6E1E41F06E00}" type="pres">
      <dgm:prSet presAssocID="{995AB63A-56B4-4541-A64A-616BE6CD4409}" presName="childNode" presStyleLbl="node1" presStyleIdx="5" presStyleCnt="6">
        <dgm:presLayoutVars>
          <dgm:bulletEnabled val="1"/>
        </dgm:presLayoutVars>
      </dgm:prSet>
      <dgm:spPr/>
      <dgm:t>
        <a:bodyPr/>
        <a:lstStyle/>
        <a:p>
          <a:endParaRPr lang="en-US"/>
        </a:p>
      </dgm:t>
    </dgm:pt>
  </dgm:ptLst>
  <dgm:cxnLst>
    <dgm:cxn modelId="{7F3F98C9-9555-4E14-8211-14BB0E2C78DB}" srcId="{958C874E-5311-4D47-BAF5-01FEBE20B676}" destId="{6393CA92-62FF-4B03-92AE-BA763A336C4E}" srcOrd="1" destOrd="0" parTransId="{5EE4A062-7043-47F6-B1AA-26D18B16AE29}" sibTransId="{A6BDA272-7A9A-4B7B-83F1-5077D2193F59}"/>
    <dgm:cxn modelId="{0726A17D-DAB6-49AA-9B41-45CBE42C6B9A}" srcId="{958C874E-5311-4D47-BAF5-01FEBE20B676}" destId="{7AD866C9-3595-4A11-A47A-E51679AF6DE6}" srcOrd="0" destOrd="0" parTransId="{7C89488E-6B5C-4CE7-97BE-ED6C0053C372}" sibTransId="{D399CB99-6A23-4B9B-8334-40C7A966C153}"/>
    <dgm:cxn modelId="{78E1897D-9923-9745-A28F-4755250EB8E0}" type="presOf" srcId="{59EE2B45-A533-40B2-AA63-3D8EC4AC2DD8}" destId="{EB24C63A-8B3F-400B-85F8-B328A5BE819F}" srcOrd="0" destOrd="2" presId="urn:microsoft.com/office/officeart/2005/8/layout/hProcess7#1"/>
    <dgm:cxn modelId="{3A7E6E6C-EE61-47C7-995D-AFA34A689BEA}" srcId="{04535661-E513-4F9E-A484-658186E96816}" destId="{38144A75-D0C7-42B6-A1FD-60B7341893D4}" srcOrd="4" destOrd="0" parTransId="{81FB6E7D-E733-4F1C-89AB-018C0F8836C7}" sibTransId="{A07F76AA-11FD-47F6-831E-8FBC01CEA029}"/>
    <dgm:cxn modelId="{53F7356C-8828-C547-90FD-2F60562DEF71}" type="presOf" srcId="{38144A75-D0C7-42B6-A1FD-60B7341893D4}" destId="{CF60D4BA-B8AB-4DCA-822A-C246A4B2A3F5}" srcOrd="0" destOrd="4" presId="urn:microsoft.com/office/officeart/2005/8/layout/hProcess7#1"/>
    <dgm:cxn modelId="{58946892-B531-42F1-BECA-258C403104CA}" srcId="{04535661-E513-4F9E-A484-658186E96816}" destId="{03B953B0-2417-418A-99FE-4FB2D7F6A69F}" srcOrd="3" destOrd="0" parTransId="{AD887583-7D53-4FF9-9504-F2E4E88C3525}" sibTransId="{A1F4CC98-E471-4E73-8FFF-B18ABF7D8521}"/>
    <dgm:cxn modelId="{E3AB97FE-7F6E-F04D-99C0-3ED778557E0D}" type="presOf" srcId="{C77CED2C-1CF8-4826-A102-DF09CAD6F28C}" destId="{25B7FF10-981A-4997-9F5C-6E1E41F06E00}" srcOrd="0" destOrd="2" presId="urn:microsoft.com/office/officeart/2005/8/layout/hProcess7#1"/>
    <dgm:cxn modelId="{E1A4A18B-9F1C-014D-B695-72F7B7DD486E}" type="presOf" srcId="{04535661-E513-4F9E-A484-658186E96816}" destId="{4023BECE-A751-46B7-B8DA-F01B8AA78D04}" srcOrd="0" destOrd="0" presId="urn:microsoft.com/office/officeart/2005/8/layout/hProcess7#1"/>
    <dgm:cxn modelId="{0631433E-E833-9941-BA5A-3DC60F86771A}" type="presOf" srcId="{1CC3A907-722B-43E0-955C-67B2DA9C4055}" destId="{7F51E486-D86F-4AFA-86B0-2E56920BCBAB}" srcOrd="0" destOrd="0" presId="urn:microsoft.com/office/officeart/2005/8/layout/hProcess7#1"/>
    <dgm:cxn modelId="{A39DB877-07AC-F941-AC1D-AA82698CF5AB}" type="presOf" srcId="{2130437B-D30C-4291-9220-18447AC7EB91}" destId="{5023B693-08FC-41F2-893E-4401E8B7AE0F}" srcOrd="1" destOrd="0" presId="urn:microsoft.com/office/officeart/2005/8/layout/hProcess7#1"/>
    <dgm:cxn modelId="{A4647E3B-D761-F34D-9845-3C6FABD81118}" type="presOf" srcId="{F184616C-86F3-4043-87D0-731A7134789D}" destId="{E34C5F88-0A53-4D0F-B814-33D57FA7B339}" srcOrd="1" destOrd="0" presId="urn:microsoft.com/office/officeart/2005/8/layout/hProcess7#1"/>
    <dgm:cxn modelId="{0DA86121-DC99-4EDC-9E2C-29B8EF706577}" srcId="{04535661-E513-4F9E-A484-658186E96816}" destId="{AD4D5EB4-6343-43D5-87F9-2D4677ABD8A0}" srcOrd="1" destOrd="0" parTransId="{38AB000B-A010-48F5-AAB6-F439AADF2955}" sibTransId="{6C242792-7477-41DF-958C-5A13BAEAD020}"/>
    <dgm:cxn modelId="{C4FD76E9-C327-6F49-B47A-64F48CC3BDC7}" type="presOf" srcId="{04535661-E513-4F9E-A484-658186E96816}" destId="{7EBF5A47-B77D-488D-85C9-A94AF8FA629B}" srcOrd="1" destOrd="0" presId="urn:microsoft.com/office/officeart/2005/8/layout/hProcess7#1"/>
    <dgm:cxn modelId="{86650CE1-4818-1F43-B385-2E85E36E41DB}" type="presOf" srcId="{B184F0CE-ECE6-44B6-B442-E46844048B31}" destId="{25B7FF10-981A-4997-9F5C-6E1E41F06E00}" srcOrd="0" destOrd="0" presId="urn:microsoft.com/office/officeart/2005/8/layout/hProcess7#1"/>
    <dgm:cxn modelId="{0F714881-752C-4C54-BE50-547FF44C76F8}" srcId="{04535661-E513-4F9E-A484-658186E96816}" destId="{9C8FE8F6-2528-4DC3-A8F5-A1856E2CF18A}" srcOrd="0" destOrd="0" parTransId="{7CA5A8FF-625D-4B3B-BFA6-734FB32AE936}" sibTransId="{4F89DB05-4EE2-4888-9C22-064EE5AC2662}"/>
    <dgm:cxn modelId="{39D4712A-FA87-C344-867F-7CFE7AF7D4B8}" type="presOf" srcId="{42F51C65-DE3A-49D9-B32D-68D9333EA7AF}" destId="{25B7FF10-981A-4997-9F5C-6E1E41F06E00}" srcOrd="0" destOrd="1" presId="urn:microsoft.com/office/officeart/2005/8/layout/hProcess7#1"/>
    <dgm:cxn modelId="{BF849D83-541F-416D-B7D6-06D03203FEAC}" srcId="{1CC3A907-722B-43E0-955C-67B2DA9C4055}" destId="{995AB63A-56B4-4541-A64A-616BE6CD4409}" srcOrd="5" destOrd="0" parTransId="{8B8DF983-4C8F-4E1E-AF65-ADED362A138D}" sibTransId="{D79AD99E-85CD-4F67-B536-6B855A1DEE81}"/>
    <dgm:cxn modelId="{E14421DF-D4B8-4019-89A7-05876CC3C75F}" srcId="{2130437B-D30C-4291-9220-18447AC7EB91}" destId="{4F07BD10-FA05-46D3-ABB4-665B299F2198}" srcOrd="0" destOrd="0" parTransId="{197B679D-D36B-4C99-A50B-CE15B3D5AF19}" sibTransId="{01BC1310-D1B4-425C-8740-2D517FD907A5}"/>
    <dgm:cxn modelId="{06F8D654-8C07-4945-B0D8-C24AA03EAA34}" type="presOf" srcId="{84C60BB0-0C70-48E2-9435-02D6234E055C}" destId="{1458A09C-6705-44C4-892E-BFFC91F8CCC4}" srcOrd="1" destOrd="0" presId="urn:microsoft.com/office/officeart/2005/8/layout/hProcess7#1"/>
    <dgm:cxn modelId="{234BEB62-204B-4937-82AD-E017641C953B}" srcId="{995AB63A-56B4-4541-A64A-616BE6CD4409}" destId="{B184F0CE-ECE6-44B6-B442-E46844048B31}" srcOrd="0" destOrd="0" parTransId="{EA553F2D-282A-4C8E-8F32-D254EE1349E4}" sibTransId="{143A79DE-113C-452D-8D20-642E545FDB37}"/>
    <dgm:cxn modelId="{E553E63D-022E-9347-93A1-439C26A75A73}" type="presOf" srcId="{9C8FE8F6-2528-4DC3-A8F5-A1856E2CF18A}" destId="{CF60D4BA-B8AB-4DCA-822A-C246A4B2A3F5}" srcOrd="0" destOrd="0" presId="urn:microsoft.com/office/officeart/2005/8/layout/hProcess7#1"/>
    <dgm:cxn modelId="{99BC337C-A007-6C45-A3F4-8DAF490ACABC}" type="presOf" srcId="{84C60BB0-0C70-48E2-9435-02D6234E055C}" destId="{DA694D08-5332-4239-8A5B-249A49CFD530}" srcOrd="0" destOrd="0" presId="urn:microsoft.com/office/officeart/2005/8/layout/hProcess7#1"/>
    <dgm:cxn modelId="{EB4C272E-2F55-4D1C-B229-54F24B323A7C}" srcId="{2130437B-D30C-4291-9220-18447AC7EB91}" destId="{C084CB37-8028-444A-B702-F077A265BC09}" srcOrd="1" destOrd="0" parTransId="{08255029-3077-465F-8E00-3AB4465922F1}" sibTransId="{ED378280-5B15-41B4-B337-87A77E40214C}"/>
    <dgm:cxn modelId="{8E277EFF-137A-47EC-95AA-2ADC77C3D277}" srcId="{995AB63A-56B4-4541-A64A-616BE6CD4409}" destId="{C77CED2C-1CF8-4826-A102-DF09CAD6F28C}" srcOrd="2" destOrd="0" parTransId="{9D60753C-8658-4484-BB49-2980A888ECA5}" sibTransId="{1B8989D4-E794-4BAB-8B14-4605A2BDCD6B}"/>
    <dgm:cxn modelId="{075A275C-3778-4CED-B331-3C9BAD578684}" srcId="{2130437B-D30C-4291-9220-18447AC7EB91}" destId="{59EE2B45-A533-40B2-AA63-3D8EC4AC2DD8}" srcOrd="2" destOrd="0" parTransId="{7AA0A67D-105B-428A-BD44-AA4017F0277D}" sibTransId="{18FE5323-03FB-4753-8D0B-34FA6E30E976}"/>
    <dgm:cxn modelId="{E0D1778C-A98A-DD4E-97AD-1AA69FC98923}" type="presOf" srcId="{4F07BD10-FA05-46D3-ABB4-665B299F2198}" destId="{EB24C63A-8B3F-400B-85F8-B328A5BE819F}" srcOrd="0" destOrd="0" presId="urn:microsoft.com/office/officeart/2005/8/layout/hProcess7#1"/>
    <dgm:cxn modelId="{FBC5F424-EDB3-7A44-A59B-CBFD568A7813}" type="presOf" srcId="{AA7685C6-1992-4C9C-99EF-1FAF44DB5C38}" destId="{2A309B05-1C66-46C7-9128-1FF06194ABC0}" srcOrd="0" destOrd="1" presId="urn:microsoft.com/office/officeart/2005/8/layout/hProcess7#1"/>
    <dgm:cxn modelId="{F91E0320-39C4-F54B-94F1-6409F683A8F5}" type="presOf" srcId="{958C874E-5311-4D47-BAF5-01FEBE20B676}" destId="{830E3009-A5EF-4194-8CE7-03EAEC159F12}" srcOrd="0" destOrd="0" presId="urn:microsoft.com/office/officeart/2005/8/layout/hProcess7#1"/>
    <dgm:cxn modelId="{3541F118-F510-45DD-AF62-39D2D4F8254A}" srcId="{1CC3A907-722B-43E0-955C-67B2DA9C4055}" destId="{F184616C-86F3-4043-87D0-731A7134789D}" srcOrd="1" destOrd="0" parTransId="{6F26298F-305A-4E51-B714-315364B53724}" sibTransId="{060868E3-3681-44EC-8FED-C256553735B0}"/>
    <dgm:cxn modelId="{D80BE5B4-C5AD-134C-A795-CAE8BF126DA2}" type="presOf" srcId="{BBF6A745-DB1E-429D-9C32-E0531DB90A79}" destId="{8570CAD8-B162-44CC-BDB6-2D4D66639F8E}" srcOrd="0" destOrd="1" presId="urn:microsoft.com/office/officeart/2005/8/layout/hProcess7#1"/>
    <dgm:cxn modelId="{C99E5ACA-B1D6-AC4E-95B9-02B7D86080F3}" type="presOf" srcId="{2130437B-D30C-4291-9220-18447AC7EB91}" destId="{B5B2D894-53FE-4680-86AF-73590C83FC66}" srcOrd="0" destOrd="0" presId="urn:microsoft.com/office/officeart/2005/8/layout/hProcess7#1"/>
    <dgm:cxn modelId="{4F1920DC-7028-479F-B59E-D9C579B53707}" srcId="{F184616C-86F3-4043-87D0-731A7134789D}" destId="{BBF6A745-DB1E-429D-9C32-E0531DB90A79}" srcOrd="1" destOrd="0" parTransId="{42987B99-5C68-4705-A01F-8ADCA185275B}" sibTransId="{DB8BB2CF-5D43-40D8-8E6B-7062C135FCAA}"/>
    <dgm:cxn modelId="{030BD715-9A76-A749-8F19-AE1B83658155}" type="presOf" srcId="{F184616C-86F3-4043-87D0-731A7134789D}" destId="{93205BFB-2E21-4725-8FD6-56ED7723B2AA}" srcOrd="0" destOrd="0" presId="urn:microsoft.com/office/officeart/2005/8/layout/hProcess7#1"/>
    <dgm:cxn modelId="{773C0648-BDC4-0F4A-BB61-C48D42865F02}" type="presOf" srcId="{C084CB37-8028-444A-B702-F077A265BC09}" destId="{EB24C63A-8B3F-400B-85F8-B328A5BE819F}" srcOrd="0" destOrd="1" presId="urn:microsoft.com/office/officeart/2005/8/layout/hProcess7#1"/>
    <dgm:cxn modelId="{E6AF7C90-816B-443F-96EB-6335446E08F8}" srcId="{1CC3A907-722B-43E0-955C-67B2DA9C4055}" destId="{84C60BB0-0C70-48E2-9435-02D6234E055C}" srcOrd="4" destOrd="0" parTransId="{568AEF2F-2744-4DDB-BC24-D5051708CA5A}" sibTransId="{B35972B7-DDEF-4DD8-88B0-3496EB43E0BE}"/>
    <dgm:cxn modelId="{2A237DA1-90A5-1141-94BA-77B54389FBE3}" type="presOf" srcId="{1BEDB907-1DD6-48EF-A0F5-A0022978A6F0}" destId="{8570CAD8-B162-44CC-BDB6-2D4D66639F8E}" srcOrd="0" destOrd="0" presId="urn:microsoft.com/office/officeart/2005/8/layout/hProcess7#1"/>
    <dgm:cxn modelId="{D73A7EC1-93E3-444C-8D9B-D17DABE631B1}" type="presOf" srcId="{995AB63A-56B4-4541-A64A-616BE6CD4409}" destId="{99CE69E2-1F71-4741-8DAB-613216F0C44D}" srcOrd="1" destOrd="0" presId="urn:microsoft.com/office/officeart/2005/8/layout/hProcess7#1"/>
    <dgm:cxn modelId="{AEF3B186-CBB4-49E2-BB5B-3DC7217A7A35}" srcId="{84C60BB0-0C70-48E2-9435-02D6234E055C}" destId="{AA7685C6-1992-4C9C-99EF-1FAF44DB5C38}" srcOrd="1" destOrd="0" parTransId="{9CBE1FE7-DA03-41EF-988F-784ADBAB93C4}" sibTransId="{B6860BD7-8E68-4541-90D9-6A74C5D7D67F}"/>
    <dgm:cxn modelId="{A43E27CF-415F-4FBA-A669-24CDDCE2F578}" srcId="{1CC3A907-722B-43E0-955C-67B2DA9C4055}" destId="{2130437B-D30C-4291-9220-18447AC7EB91}" srcOrd="3" destOrd="0" parTransId="{0821E604-A3E2-49C3-A8D8-FA8D42D31590}" sibTransId="{FDACD51E-DFDF-46D7-B04D-D4D395C1113E}"/>
    <dgm:cxn modelId="{B00AB2CF-A0FC-9A48-9907-6F236114C035}" type="presOf" srcId="{995AB63A-56B4-4541-A64A-616BE6CD4409}" destId="{4ADBADAF-BF6B-41AC-AA2D-CAE29A9BB05C}" srcOrd="0" destOrd="0" presId="urn:microsoft.com/office/officeart/2005/8/layout/hProcess7#1"/>
    <dgm:cxn modelId="{9FC48049-30DB-1743-9F22-758ED14644C1}" type="presOf" srcId="{6393CA92-62FF-4B03-92AE-BA763A336C4E}" destId="{411B643E-249E-4A91-B317-9BDA7CE31127}" srcOrd="0" destOrd="1" presId="urn:microsoft.com/office/officeart/2005/8/layout/hProcess7#1"/>
    <dgm:cxn modelId="{6498BEE0-979F-B546-ACDB-363AE3E83C57}" type="presOf" srcId="{A8CB5EF3-FFF4-4A88-84F4-3E0E6C876A34}" destId="{2A309B05-1C66-46C7-9128-1FF06194ABC0}" srcOrd="0" destOrd="0" presId="urn:microsoft.com/office/officeart/2005/8/layout/hProcess7#1"/>
    <dgm:cxn modelId="{EADAA58F-67DF-2E4A-9A2C-A75388C0D1C8}" type="presOf" srcId="{7AD866C9-3595-4A11-A47A-E51679AF6DE6}" destId="{411B643E-249E-4A91-B317-9BDA7CE31127}" srcOrd="0" destOrd="0" presId="urn:microsoft.com/office/officeart/2005/8/layout/hProcess7#1"/>
    <dgm:cxn modelId="{D788128B-955E-4454-90DA-858ED0B1EE36}" srcId="{1CC3A907-722B-43E0-955C-67B2DA9C4055}" destId="{04535661-E513-4F9E-A484-658186E96816}" srcOrd="2" destOrd="0" parTransId="{77554929-45C0-4978-A598-38568F929748}" sibTransId="{D9288024-9B2A-4249-AA5F-CF4377DC8201}"/>
    <dgm:cxn modelId="{A76CB7A7-7E94-4747-81D7-735ACBDB4788}" srcId="{995AB63A-56B4-4541-A64A-616BE6CD4409}" destId="{42F51C65-DE3A-49D9-B32D-68D9333EA7AF}" srcOrd="1" destOrd="0" parTransId="{0E3C5463-5FFF-443B-AF7B-48214BBA1A17}" sibTransId="{0850C2FD-60CD-4EC6-BABA-E581BD652E28}"/>
    <dgm:cxn modelId="{F006454A-312D-4E43-BC57-BDFE60D122B0}" srcId="{04535661-E513-4F9E-A484-658186E96816}" destId="{0D36931A-12D3-4279-B216-31C1E701561F}" srcOrd="2" destOrd="0" parTransId="{91C90655-19BE-4F2D-9461-B50EA1FD73BB}" sibTransId="{3AEFFDEA-2A61-4EBB-86B2-B21F00EFAEAB}"/>
    <dgm:cxn modelId="{2A74CD17-921A-425B-B734-D4C95C1E12DA}" srcId="{1CC3A907-722B-43E0-955C-67B2DA9C4055}" destId="{958C874E-5311-4D47-BAF5-01FEBE20B676}" srcOrd="0" destOrd="0" parTransId="{0805FD5D-084C-4AFF-ABFF-498AE6C2832E}" sibTransId="{C43C2B13-96B1-4DDE-BF70-47D5E7130D03}"/>
    <dgm:cxn modelId="{0755E7E6-E6B6-524F-9E95-8BC49ACDDEA0}" type="presOf" srcId="{0D36931A-12D3-4279-B216-31C1E701561F}" destId="{CF60D4BA-B8AB-4DCA-822A-C246A4B2A3F5}" srcOrd="0" destOrd="2" presId="urn:microsoft.com/office/officeart/2005/8/layout/hProcess7#1"/>
    <dgm:cxn modelId="{1C91DFB3-4AB5-4824-9F8C-FE05C20D0358}" srcId="{84C60BB0-0C70-48E2-9435-02D6234E055C}" destId="{A8CB5EF3-FFF4-4A88-84F4-3E0E6C876A34}" srcOrd="0" destOrd="0" parTransId="{6D9EE471-0588-4D42-B4B4-30317E6AE019}" sibTransId="{B724BDA1-0F1C-4B95-A3D3-F69F218C495B}"/>
    <dgm:cxn modelId="{1DFF60FF-EE6B-A040-AFEB-C320AF82BC44}" type="presOf" srcId="{AD4D5EB4-6343-43D5-87F9-2D4677ABD8A0}" destId="{CF60D4BA-B8AB-4DCA-822A-C246A4B2A3F5}" srcOrd="0" destOrd="1" presId="urn:microsoft.com/office/officeart/2005/8/layout/hProcess7#1"/>
    <dgm:cxn modelId="{240CEFF1-5C0B-4655-84BE-96534A34F815}" srcId="{F184616C-86F3-4043-87D0-731A7134789D}" destId="{1BEDB907-1DD6-48EF-A0F5-A0022978A6F0}" srcOrd="0" destOrd="0" parTransId="{68B4BA05-2765-43B7-A3DF-47DA9094C809}" sibTransId="{4A469012-8CE4-48DE-88B0-D3A35CF32D6B}"/>
    <dgm:cxn modelId="{9C02FD3B-0041-4F4C-A3B6-50C394638DA9}" type="presOf" srcId="{958C874E-5311-4D47-BAF5-01FEBE20B676}" destId="{FBF269B3-C2C6-406A-8445-657FB5610807}" srcOrd="1" destOrd="0" presId="urn:microsoft.com/office/officeart/2005/8/layout/hProcess7#1"/>
    <dgm:cxn modelId="{5D5CBC7C-575D-4C45-B12B-CD5B289F5C22}" type="presOf" srcId="{03B953B0-2417-418A-99FE-4FB2D7F6A69F}" destId="{CF60D4BA-B8AB-4DCA-822A-C246A4B2A3F5}" srcOrd="0" destOrd="3" presId="urn:microsoft.com/office/officeart/2005/8/layout/hProcess7#1"/>
    <dgm:cxn modelId="{2006320A-6747-A246-B028-C4F14461483C}" type="presParOf" srcId="{7F51E486-D86F-4AFA-86B0-2E56920BCBAB}" destId="{0B5584D1-A850-481D-8CB8-4954FF18794A}" srcOrd="0" destOrd="0" presId="urn:microsoft.com/office/officeart/2005/8/layout/hProcess7#1"/>
    <dgm:cxn modelId="{7CED71ED-72C6-FF40-AB6B-3FEB430292B2}" type="presParOf" srcId="{0B5584D1-A850-481D-8CB8-4954FF18794A}" destId="{830E3009-A5EF-4194-8CE7-03EAEC159F12}" srcOrd="0" destOrd="0" presId="urn:microsoft.com/office/officeart/2005/8/layout/hProcess7#1"/>
    <dgm:cxn modelId="{B0AE1A81-9778-744C-A459-A8D3DE26CB98}" type="presParOf" srcId="{0B5584D1-A850-481D-8CB8-4954FF18794A}" destId="{FBF269B3-C2C6-406A-8445-657FB5610807}" srcOrd="1" destOrd="0" presId="urn:microsoft.com/office/officeart/2005/8/layout/hProcess7#1"/>
    <dgm:cxn modelId="{9599F959-036E-0C42-B055-9330C8A4F1A0}" type="presParOf" srcId="{0B5584D1-A850-481D-8CB8-4954FF18794A}" destId="{411B643E-249E-4A91-B317-9BDA7CE31127}" srcOrd="2" destOrd="0" presId="urn:microsoft.com/office/officeart/2005/8/layout/hProcess7#1"/>
    <dgm:cxn modelId="{13B2D480-AECB-9D4A-84B5-FDE6CCA1BF31}" type="presParOf" srcId="{7F51E486-D86F-4AFA-86B0-2E56920BCBAB}" destId="{0CAEE99B-A2F2-4640-A1C5-BB083084BC7B}" srcOrd="1" destOrd="0" presId="urn:microsoft.com/office/officeart/2005/8/layout/hProcess7#1"/>
    <dgm:cxn modelId="{19A13A98-6D4D-BF43-BCB0-02916E67B37F}" type="presParOf" srcId="{7F51E486-D86F-4AFA-86B0-2E56920BCBAB}" destId="{F29FA8C7-A534-469A-AE43-EAC9BF261866}" srcOrd="2" destOrd="0" presId="urn:microsoft.com/office/officeart/2005/8/layout/hProcess7#1"/>
    <dgm:cxn modelId="{EB6F7267-1B64-6241-8569-357FEFE458DB}" type="presParOf" srcId="{F29FA8C7-A534-469A-AE43-EAC9BF261866}" destId="{2D616DED-B7AB-4C7B-894E-C095B14E1E19}" srcOrd="0" destOrd="0" presId="urn:microsoft.com/office/officeart/2005/8/layout/hProcess7#1"/>
    <dgm:cxn modelId="{91189E6D-23F1-8541-A2EE-487B8BD42F27}" type="presParOf" srcId="{F29FA8C7-A534-469A-AE43-EAC9BF261866}" destId="{3919D367-471B-4D0B-96A8-478400B35335}" srcOrd="1" destOrd="0" presId="urn:microsoft.com/office/officeart/2005/8/layout/hProcess7#1"/>
    <dgm:cxn modelId="{C72F5DEC-CD47-8142-9B04-74B5DFF7471F}" type="presParOf" srcId="{F29FA8C7-A534-469A-AE43-EAC9BF261866}" destId="{F3F62089-6AD2-44DA-AD21-95D1833A1798}" srcOrd="2" destOrd="0" presId="urn:microsoft.com/office/officeart/2005/8/layout/hProcess7#1"/>
    <dgm:cxn modelId="{A7B6E2A4-9989-D74F-A680-A9F3FBC65EE6}" type="presParOf" srcId="{7F51E486-D86F-4AFA-86B0-2E56920BCBAB}" destId="{6FDC6E63-2664-483A-B756-F12361621825}" srcOrd="3" destOrd="0" presId="urn:microsoft.com/office/officeart/2005/8/layout/hProcess7#1"/>
    <dgm:cxn modelId="{684F1F76-CBBA-D54A-8066-5D0E21747E55}" type="presParOf" srcId="{7F51E486-D86F-4AFA-86B0-2E56920BCBAB}" destId="{F0BF8C77-68B4-427D-A343-7935D0EB3EDF}" srcOrd="4" destOrd="0" presId="urn:microsoft.com/office/officeart/2005/8/layout/hProcess7#1"/>
    <dgm:cxn modelId="{D3BCC6D1-5C1D-2B49-876B-90080AFF1FDD}" type="presParOf" srcId="{F0BF8C77-68B4-427D-A343-7935D0EB3EDF}" destId="{93205BFB-2E21-4725-8FD6-56ED7723B2AA}" srcOrd="0" destOrd="0" presId="urn:microsoft.com/office/officeart/2005/8/layout/hProcess7#1"/>
    <dgm:cxn modelId="{01EC50E7-B10C-3447-A28E-1F653E54BB4F}" type="presParOf" srcId="{F0BF8C77-68B4-427D-A343-7935D0EB3EDF}" destId="{E34C5F88-0A53-4D0F-B814-33D57FA7B339}" srcOrd="1" destOrd="0" presId="urn:microsoft.com/office/officeart/2005/8/layout/hProcess7#1"/>
    <dgm:cxn modelId="{02E08E08-7ADF-F247-8B65-44B47257C443}" type="presParOf" srcId="{F0BF8C77-68B4-427D-A343-7935D0EB3EDF}" destId="{8570CAD8-B162-44CC-BDB6-2D4D66639F8E}" srcOrd="2" destOrd="0" presId="urn:microsoft.com/office/officeart/2005/8/layout/hProcess7#1"/>
    <dgm:cxn modelId="{D7D25EB5-6521-8E44-906C-FC94F2547127}" type="presParOf" srcId="{7F51E486-D86F-4AFA-86B0-2E56920BCBAB}" destId="{5DBA4A2F-E4CE-4252-8D61-7C80246648E2}" srcOrd="5" destOrd="0" presId="urn:microsoft.com/office/officeart/2005/8/layout/hProcess7#1"/>
    <dgm:cxn modelId="{6558267C-D6D0-384C-A05D-B5DA85B7A03E}" type="presParOf" srcId="{7F51E486-D86F-4AFA-86B0-2E56920BCBAB}" destId="{2DBB81CB-13B4-48B4-8706-4AEB6B2001B9}" srcOrd="6" destOrd="0" presId="urn:microsoft.com/office/officeart/2005/8/layout/hProcess7#1"/>
    <dgm:cxn modelId="{98D27674-CC3E-3E4C-85F6-70FB56184EB0}" type="presParOf" srcId="{2DBB81CB-13B4-48B4-8706-4AEB6B2001B9}" destId="{7A04C01B-B801-4216-843A-43E0DDF984FD}" srcOrd="0" destOrd="0" presId="urn:microsoft.com/office/officeart/2005/8/layout/hProcess7#1"/>
    <dgm:cxn modelId="{24B53F1A-12BB-BF42-835D-1F7CCD0ACA2E}" type="presParOf" srcId="{2DBB81CB-13B4-48B4-8706-4AEB6B2001B9}" destId="{93B47479-F778-4ECF-8D7E-C6523BB6928B}" srcOrd="1" destOrd="0" presId="urn:microsoft.com/office/officeart/2005/8/layout/hProcess7#1"/>
    <dgm:cxn modelId="{A42E0E56-120C-EF45-903D-41EE50C3C6E9}" type="presParOf" srcId="{2DBB81CB-13B4-48B4-8706-4AEB6B2001B9}" destId="{CFC7550C-8604-4AB1-A1E7-E684ECD41313}" srcOrd="2" destOrd="0" presId="urn:microsoft.com/office/officeart/2005/8/layout/hProcess7#1"/>
    <dgm:cxn modelId="{08C43BB7-4AE9-3847-8C7B-EC110427101E}" type="presParOf" srcId="{7F51E486-D86F-4AFA-86B0-2E56920BCBAB}" destId="{89BE4154-6DE5-4AE1-B925-A46E90A805A6}" srcOrd="7" destOrd="0" presId="urn:microsoft.com/office/officeart/2005/8/layout/hProcess7#1"/>
    <dgm:cxn modelId="{33788CA8-4BCC-EB40-8BDE-995D13A721AB}" type="presParOf" srcId="{7F51E486-D86F-4AFA-86B0-2E56920BCBAB}" destId="{DA60E007-FC3A-447B-AC3C-1ADF67598EB6}" srcOrd="8" destOrd="0" presId="urn:microsoft.com/office/officeart/2005/8/layout/hProcess7#1"/>
    <dgm:cxn modelId="{F98054B6-80C5-CC4D-BB2B-A3DC15FD14DF}" type="presParOf" srcId="{DA60E007-FC3A-447B-AC3C-1ADF67598EB6}" destId="{4023BECE-A751-46B7-B8DA-F01B8AA78D04}" srcOrd="0" destOrd="0" presId="urn:microsoft.com/office/officeart/2005/8/layout/hProcess7#1"/>
    <dgm:cxn modelId="{1C14F64D-9512-DE40-8D7F-7AA353BC4B06}" type="presParOf" srcId="{DA60E007-FC3A-447B-AC3C-1ADF67598EB6}" destId="{7EBF5A47-B77D-488D-85C9-A94AF8FA629B}" srcOrd="1" destOrd="0" presId="urn:microsoft.com/office/officeart/2005/8/layout/hProcess7#1"/>
    <dgm:cxn modelId="{6FF6102E-4E08-3843-AFC0-F39D766FFF14}" type="presParOf" srcId="{DA60E007-FC3A-447B-AC3C-1ADF67598EB6}" destId="{CF60D4BA-B8AB-4DCA-822A-C246A4B2A3F5}" srcOrd="2" destOrd="0" presId="urn:microsoft.com/office/officeart/2005/8/layout/hProcess7#1"/>
    <dgm:cxn modelId="{79DD6BD4-1633-7D48-99DD-21CCB99D9C95}" type="presParOf" srcId="{7F51E486-D86F-4AFA-86B0-2E56920BCBAB}" destId="{EB530CAB-7F6A-48AE-825E-BCC81C0350AE}" srcOrd="9" destOrd="0" presId="urn:microsoft.com/office/officeart/2005/8/layout/hProcess7#1"/>
    <dgm:cxn modelId="{FB6A5945-427A-0A40-A5B8-786A3F637B17}" type="presParOf" srcId="{7F51E486-D86F-4AFA-86B0-2E56920BCBAB}" destId="{DA5228FC-1D30-4D35-A127-BE7A33181693}" srcOrd="10" destOrd="0" presId="urn:microsoft.com/office/officeart/2005/8/layout/hProcess7#1"/>
    <dgm:cxn modelId="{AC8572E5-F847-3845-9DD3-2BF7B11D8E3A}" type="presParOf" srcId="{DA5228FC-1D30-4D35-A127-BE7A33181693}" destId="{DA0B64D6-0D30-4C09-9282-B777B28A9168}" srcOrd="0" destOrd="0" presId="urn:microsoft.com/office/officeart/2005/8/layout/hProcess7#1"/>
    <dgm:cxn modelId="{730B1B18-4C50-9D42-B129-1F14C797DA2C}" type="presParOf" srcId="{DA5228FC-1D30-4D35-A127-BE7A33181693}" destId="{666B17B6-D340-420B-AA3B-CFDC6EDAA158}" srcOrd="1" destOrd="0" presId="urn:microsoft.com/office/officeart/2005/8/layout/hProcess7#1"/>
    <dgm:cxn modelId="{97205DFD-ACEC-5C4F-A1AE-2E336C033E17}" type="presParOf" srcId="{DA5228FC-1D30-4D35-A127-BE7A33181693}" destId="{A4D915E0-7E90-4E5B-8F9A-C7846730462D}" srcOrd="2" destOrd="0" presId="urn:microsoft.com/office/officeart/2005/8/layout/hProcess7#1"/>
    <dgm:cxn modelId="{6CF18485-E7D3-1241-94DF-1C131111168F}" type="presParOf" srcId="{7F51E486-D86F-4AFA-86B0-2E56920BCBAB}" destId="{EF2097CD-486A-4939-9292-E6F9A674E668}" srcOrd="11" destOrd="0" presId="urn:microsoft.com/office/officeart/2005/8/layout/hProcess7#1"/>
    <dgm:cxn modelId="{1832D2D7-AA2A-304D-9CBB-4D06983C58CF}" type="presParOf" srcId="{7F51E486-D86F-4AFA-86B0-2E56920BCBAB}" destId="{66D2B54D-F8B3-450A-8C97-2374F54C146E}" srcOrd="12" destOrd="0" presId="urn:microsoft.com/office/officeart/2005/8/layout/hProcess7#1"/>
    <dgm:cxn modelId="{57C602B6-8FDE-0B43-8474-1D8FF68B21A2}" type="presParOf" srcId="{66D2B54D-F8B3-450A-8C97-2374F54C146E}" destId="{B5B2D894-53FE-4680-86AF-73590C83FC66}" srcOrd="0" destOrd="0" presId="urn:microsoft.com/office/officeart/2005/8/layout/hProcess7#1"/>
    <dgm:cxn modelId="{C8522750-38AB-2241-B48B-EAA2F734216C}" type="presParOf" srcId="{66D2B54D-F8B3-450A-8C97-2374F54C146E}" destId="{5023B693-08FC-41F2-893E-4401E8B7AE0F}" srcOrd="1" destOrd="0" presId="urn:microsoft.com/office/officeart/2005/8/layout/hProcess7#1"/>
    <dgm:cxn modelId="{B24B04D3-8C58-1F45-BC84-F26F1BF8DB2E}" type="presParOf" srcId="{66D2B54D-F8B3-450A-8C97-2374F54C146E}" destId="{EB24C63A-8B3F-400B-85F8-B328A5BE819F}" srcOrd="2" destOrd="0" presId="urn:microsoft.com/office/officeart/2005/8/layout/hProcess7#1"/>
    <dgm:cxn modelId="{F8D77D2F-0C5E-B646-BC52-52798D4C9999}" type="presParOf" srcId="{7F51E486-D86F-4AFA-86B0-2E56920BCBAB}" destId="{531EED09-F6D4-46B9-ADAE-DB9182210016}" srcOrd="13" destOrd="0" presId="urn:microsoft.com/office/officeart/2005/8/layout/hProcess7#1"/>
    <dgm:cxn modelId="{5F2FB1FA-56A0-8F43-8862-A514A89E7544}" type="presParOf" srcId="{7F51E486-D86F-4AFA-86B0-2E56920BCBAB}" destId="{157B2F00-4C62-4F88-B55F-F1E4926020E9}" srcOrd="14" destOrd="0" presId="urn:microsoft.com/office/officeart/2005/8/layout/hProcess7#1"/>
    <dgm:cxn modelId="{7BA031A6-D3A6-194A-8811-358D4C50C37B}" type="presParOf" srcId="{157B2F00-4C62-4F88-B55F-F1E4926020E9}" destId="{BF1614D2-3923-4D20-9C51-A0DFF8A22486}" srcOrd="0" destOrd="0" presId="urn:microsoft.com/office/officeart/2005/8/layout/hProcess7#1"/>
    <dgm:cxn modelId="{473FCC60-5554-C24D-8AA2-1C317DD1F2B2}" type="presParOf" srcId="{157B2F00-4C62-4F88-B55F-F1E4926020E9}" destId="{D155FA6A-CAA7-4450-AF7B-9B7BC65C430F}" srcOrd="1" destOrd="0" presId="urn:microsoft.com/office/officeart/2005/8/layout/hProcess7#1"/>
    <dgm:cxn modelId="{1D3E86A6-1100-D34A-9B4E-74CD10B773BE}" type="presParOf" srcId="{157B2F00-4C62-4F88-B55F-F1E4926020E9}" destId="{97316FB1-CCAC-4267-92FE-3BEAD316CC0E}" srcOrd="2" destOrd="0" presId="urn:microsoft.com/office/officeart/2005/8/layout/hProcess7#1"/>
    <dgm:cxn modelId="{79C5F52C-5F3D-1646-9E87-E899A366097D}" type="presParOf" srcId="{7F51E486-D86F-4AFA-86B0-2E56920BCBAB}" destId="{927CE654-B8E9-42E4-AA02-8DFE3790C93B}" srcOrd="15" destOrd="0" presId="urn:microsoft.com/office/officeart/2005/8/layout/hProcess7#1"/>
    <dgm:cxn modelId="{95D8AEB3-6442-5D46-99F8-13349FAA5DDD}" type="presParOf" srcId="{7F51E486-D86F-4AFA-86B0-2E56920BCBAB}" destId="{FD11F5F4-8D20-4FF6-85AA-410950ED0774}" srcOrd="16" destOrd="0" presId="urn:microsoft.com/office/officeart/2005/8/layout/hProcess7#1"/>
    <dgm:cxn modelId="{BB7CE540-BEEA-944E-AE0E-772C4AA7976E}" type="presParOf" srcId="{FD11F5F4-8D20-4FF6-85AA-410950ED0774}" destId="{DA694D08-5332-4239-8A5B-249A49CFD530}" srcOrd="0" destOrd="0" presId="urn:microsoft.com/office/officeart/2005/8/layout/hProcess7#1"/>
    <dgm:cxn modelId="{9F5725E1-3F6D-9A42-BEC6-01439BDDF93E}" type="presParOf" srcId="{FD11F5F4-8D20-4FF6-85AA-410950ED0774}" destId="{1458A09C-6705-44C4-892E-BFFC91F8CCC4}" srcOrd="1" destOrd="0" presId="urn:microsoft.com/office/officeart/2005/8/layout/hProcess7#1"/>
    <dgm:cxn modelId="{F6CB52CB-6F83-0D43-9519-C6CBEBC613FA}" type="presParOf" srcId="{FD11F5F4-8D20-4FF6-85AA-410950ED0774}" destId="{2A309B05-1C66-46C7-9128-1FF06194ABC0}" srcOrd="2" destOrd="0" presId="urn:microsoft.com/office/officeart/2005/8/layout/hProcess7#1"/>
    <dgm:cxn modelId="{AA8FD665-48DF-6242-ABF3-F7348D7349ED}" type="presParOf" srcId="{7F51E486-D86F-4AFA-86B0-2E56920BCBAB}" destId="{F82C61AB-BB54-4C5B-8D2D-9B9A42AB6B36}" srcOrd="17" destOrd="0" presId="urn:microsoft.com/office/officeart/2005/8/layout/hProcess7#1"/>
    <dgm:cxn modelId="{7BC18FDE-A44B-E442-A49E-16C117548552}" type="presParOf" srcId="{7F51E486-D86F-4AFA-86B0-2E56920BCBAB}" destId="{E70F8BB8-2D47-4DC2-8E27-0DBDD0C602C6}" srcOrd="18" destOrd="0" presId="urn:microsoft.com/office/officeart/2005/8/layout/hProcess7#1"/>
    <dgm:cxn modelId="{7383DE7F-3DB1-C74A-B599-B1B5680EE4AC}" type="presParOf" srcId="{E70F8BB8-2D47-4DC2-8E27-0DBDD0C602C6}" destId="{A10B36F1-87B1-429D-91BA-883CF24FF47E}" srcOrd="0" destOrd="0" presId="urn:microsoft.com/office/officeart/2005/8/layout/hProcess7#1"/>
    <dgm:cxn modelId="{1143952B-0C09-454D-B92F-F31B78B8683D}" type="presParOf" srcId="{E70F8BB8-2D47-4DC2-8E27-0DBDD0C602C6}" destId="{764A41DE-DAE8-4956-B748-B9258B873F1F}" srcOrd="1" destOrd="0" presId="urn:microsoft.com/office/officeart/2005/8/layout/hProcess7#1"/>
    <dgm:cxn modelId="{D5A32530-2271-3C48-B2AB-9C519F1E551A}" type="presParOf" srcId="{E70F8BB8-2D47-4DC2-8E27-0DBDD0C602C6}" destId="{CC07DD04-7EE0-4E91-9D14-1E2040A4F008}" srcOrd="2" destOrd="0" presId="urn:microsoft.com/office/officeart/2005/8/layout/hProcess7#1"/>
    <dgm:cxn modelId="{376E8151-0A4D-3240-9B02-F1EBF3FCCE9D}" type="presParOf" srcId="{7F51E486-D86F-4AFA-86B0-2E56920BCBAB}" destId="{3C2B8089-4627-46FA-9153-D595C6E36D56}" srcOrd="19" destOrd="0" presId="urn:microsoft.com/office/officeart/2005/8/layout/hProcess7#1"/>
    <dgm:cxn modelId="{81005761-BBD7-E346-A74C-C0445CFE14D8}" type="presParOf" srcId="{7F51E486-D86F-4AFA-86B0-2E56920BCBAB}" destId="{22C83F8B-D7FB-4543-A7DC-788EBE8C7A58}" srcOrd="20" destOrd="0" presId="urn:microsoft.com/office/officeart/2005/8/layout/hProcess7#1"/>
    <dgm:cxn modelId="{0E3B5E91-0CDD-3E42-AC5F-B1107900C1C7}" type="presParOf" srcId="{22C83F8B-D7FB-4543-A7DC-788EBE8C7A58}" destId="{4ADBADAF-BF6B-41AC-AA2D-CAE29A9BB05C}" srcOrd="0" destOrd="0" presId="urn:microsoft.com/office/officeart/2005/8/layout/hProcess7#1"/>
    <dgm:cxn modelId="{2D3AC6FD-356B-3D4A-A20D-618AA8B6648C}" type="presParOf" srcId="{22C83F8B-D7FB-4543-A7DC-788EBE8C7A58}" destId="{99CE69E2-1F71-4741-8DAB-613216F0C44D}" srcOrd="1" destOrd="0" presId="urn:microsoft.com/office/officeart/2005/8/layout/hProcess7#1"/>
    <dgm:cxn modelId="{985E1D2C-7EAE-754F-A5AE-DCC5B048726A}" type="presParOf" srcId="{22C83F8B-D7FB-4543-A7DC-788EBE8C7A58}" destId="{25B7FF10-981A-4997-9F5C-6E1E41F06E0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9050A-8551-42C0-AC1D-2BEE1C1179E1}">
      <dsp:nvSpPr>
        <dsp:cNvPr id="0" name=""/>
        <dsp:cNvSpPr/>
      </dsp:nvSpPr>
      <dsp:spPr>
        <a:xfrm>
          <a:off x="2" y="101638"/>
          <a:ext cx="4440555" cy="4440554"/>
        </a:xfrm>
        <a:prstGeom prst="ellipse">
          <a:avLst/>
        </a:prstGeom>
        <a:solidFill>
          <a:schemeClr val="accent1">
            <a:lumMod val="75000"/>
            <a:alpha val="50000"/>
          </a:schemeClr>
        </a:solidFill>
        <a:ln w="254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ts val="0"/>
            </a:spcAft>
          </a:pPr>
          <a:r>
            <a:rPr lang="en-US" sz="3600" b="1" kern="1200" dirty="0" smtClean="0"/>
            <a:t>Technical</a:t>
          </a:r>
        </a:p>
        <a:p>
          <a:pPr lvl="0" algn="ctr" defTabSz="1600200">
            <a:lnSpc>
              <a:spcPct val="90000"/>
            </a:lnSpc>
            <a:spcBef>
              <a:spcPct val="0"/>
            </a:spcBef>
            <a:spcAft>
              <a:spcPts val="0"/>
            </a:spcAft>
          </a:pPr>
          <a:r>
            <a:rPr lang="en-US" sz="3600" b="1" kern="1200" dirty="0" smtClean="0"/>
            <a:t>Work</a:t>
          </a:r>
        </a:p>
        <a:p>
          <a:pPr lvl="0" algn="ctr" defTabSz="1600200">
            <a:lnSpc>
              <a:spcPct val="90000"/>
            </a:lnSpc>
            <a:spcBef>
              <a:spcPct val="0"/>
            </a:spcBef>
            <a:spcAft>
              <a:spcPts val="0"/>
            </a:spcAft>
          </a:pPr>
          <a:endParaRPr lang="en-US" sz="2400" b="1" i="1" kern="1200" dirty="0" smtClean="0">
            <a:solidFill>
              <a:schemeClr val="bg2"/>
            </a:solidFill>
          </a:endParaRPr>
        </a:p>
        <a:p>
          <a:pPr lvl="0" algn="ctr" defTabSz="1600200">
            <a:lnSpc>
              <a:spcPct val="90000"/>
            </a:lnSpc>
            <a:spcBef>
              <a:spcPct val="0"/>
            </a:spcBef>
            <a:spcAft>
              <a:spcPts val="0"/>
            </a:spcAft>
          </a:pPr>
          <a:r>
            <a:rPr lang="en-US" sz="2400" b="1" i="1" kern="1200" dirty="0" smtClean="0">
              <a:solidFill>
                <a:schemeClr val="tx1"/>
              </a:solidFill>
            </a:rPr>
            <a:t>Evidence-based interventions</a:t>
          </a:r>
          <a:endParaRPr lang="en-US" sz="2400" b="1" i="1" kern="1200" dirty="0">
            <a:solidFill>
              <a:schemeClr val="tx1"/>
            </a:solidFill>
          </a:endParaRPr>
        </a:p>
      </dsp:txBody>
      <dsp:txXfrm>
        <a:off x="620079" y="625275"/>
        <a:ext cx="2560320" cy="3393281"/>
      </dsp:txXfrm>
    </dsp:sp>
    <dsp:sp modelId="{59702549-83F8-423D-9263-9A91829A96EE}">
      <dsp:nvSpPr>
        <dsp:cNvPr id="0" name=""/>
        <dsp:cNvSpPr/>
      </dsp:nvSpPr>
      <dsp:spPr>
        <a:xfrm>
          <a:off x="3146449" y="65536"/>
          <a:ext cx="4440555" cy="4440554"/>
        </a:xfrm>
        <a:prstGeom prst="ellipse">
          <a:avLst/>
        </a:prstGeom>
        <a:solidFill>
          <a:srgbClr val="FFFF00">
            <a:alpha val="50000"/>
          </a:srgb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ts val="0"/>
            </a:spcAft>
          </a:pPr>
          <a:r>
            <a:rPr lang="en-US" sz="3600" b="1" kern="1200" dirty="0" smtClean="0"/>
            <a:t>Adaptive</a:t>
          </a:r>
        </a:p>
        <a:p>
          <a:pPr lvl="0" algn="ctr" defTabSz="1600200">
            <a:lnSpc>
              <a:spcPct val="90000"/>
            </a:lnSpc>
            <a:spcBef>
              <a:spcPct val="0"/>
            </a:spcBef>
            <a:spcAft>
              <a:spcPts val="0"/>
            </a:spcAft>
          </a:pPr>
          <a:r>
            <a:rPr lang="en-US" sz="3600" b="1" kern="1200" dirty="0" smtClean="0"/>
            <a:t>Work</a:t>
          </a:r>
        </a:p>
        <a:p>
          <a:pPr lvl="0" algn="ctr" defTabSz="1600200">
            <a:lnSpc>
              <a:spcPct val="90000"/>
            </a:lnSpc>
            <a:spcBef>
              <a:spcPct val="0"/>
            </a:spcBef>
            <a:spcAft>
              <a:spcPts val="0"/>
            </a:spcAft>
          </a:pPr>
          <a:endParaRPr lang="en-US" sz="2400" b="1" i="1" kern="1200" dirty="0" smtClean="0">
            <a:solidFill>
              <a:schemeClr val="bg2"/>
            </a:solidFill>
          </a:endParaRPr>
        </a:p>
        <a:p>
          <a:pPr lvl="0" algn="ctr" defTabSz="1600200">
            <a:lnSpc>
              <a:spcPct val="90000"/>
            </a:lnSpc>
            <a:spcBef>
              <a:spcPct val="0"/>
            </a:spcBef>
            <a:spcAft>
              <a:spcPts val="0"/>
            </a:spcAft>
          </a:pPr>
          <a:r>
            <a:rPr lang="en-US" sz="2400" b="1" i="1" kern="1200" dirty="0" smtClean="0">
              <a:solidFill>
                <a:schemeClr val="tx1"/>
              </a:solidFill>
            </a:rPr>
            <a:t>Safety culture</a:t>
          </a:r>
          <a:endParaRPr lang="en-US" sz="2400" b="1" kern="1200" dirty="0">
            <a:solidFill>
              <a:schemeClr val="tx1"/>
            </a:solidFill>
          </a:endParaRPr>
        </a:p>
      </dsp:txBody>
      <dsp:txXfrm>
        <a:off x="4406607" y="589173"/>
        <a:ext cx="2560320" cy="3393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E3009-A5EF-4194-8CE7-03EAEC159F12}">
      <dsp:nvSpPr>
        <dsp:cNvPr id="0" name=""/>
        <dsp:cNvSpPr/>
      </dsp:nvSpPr>
      <dsp:spPr>
        <a:xfrm>
          <a:off x="0" y="934011"/>
          <a:ext cx="1447416" cy="3707697"/>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u="sng" kern="1200" dirty="0" smtClean="0">
              <a:solidFill>
                <a:srgbClr val="FFFF00"/>
              </a:solidFill>
            </a:rPr>
            <a:t>Outpatient Clinic</a:t>
          </a:r>
          <a:endParaRPr lang="en-US" sz="1400" u="sng" kern="1200" dirty="0">
            <a:solidFill>
              <a:srgbClr val="FFFF00"/>
            </a:solidFill>
          </a:endParaRPr>
        </a:p>
      </dsp:txBody>
      <dsp:txXfrm rot="16200000">
        <a:off x="-1375414" y="2309425"/>
        <a:ext cx="3040311" cy="289483"/>
      </dsp:txXfrm>
    </dsp:sp>
    <dsp:sp modelId="{411B643E-249E-4A91-B317-9BDA7CE31127}">
      <dsp:nvSpPr>
        <dsp:cNvPr id="0" name=""/>
        <dsp:cNvSpPr/>
      </dsp:nvSpPr>
      <dsp:spPr>
        <a:xfrm>
          <a:off x="286554" y="934011"/>
          <a:ext cx="1078325" cy="37076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smtClean="0"/>
            <a:t>Multimodal patient education</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Infection prevention (bowel preparation, CHG washcloths)</a:t>
          </a:r>
          <a:endParaRPr lang="en-US" sz="1100" kern="1200" dirty="0"/>
        </a:p>
      </dsp:txBody>
      <dsp:txXfrm>
        <a:off x="286554" y="934011"/>
        <a:ext cx="1078325" cy="3707697"/>
      </dsp:txXfrm>
    </dsp:sp>
    <dsp:sp modelId="{93205BFB-2E21-4725-8FD6-56ED7723B2AA}">
      <dsp:nvSpPr>
        <dsp:cNvPr id="0" name=""/>
        <dsp:cNvSpPr/>
      </dsp:nvSpPr>
      <dsp:spPr>
        <a:xfrm>
          <a:off x="1498743" y="934011"/>
          <a:ext cx="1513307" cy="3707697"/>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u="sng" kern="1200" dirty="0" smtClean="0">
              <a:solidFill>
                <a:srgbClr val="FFFF00"/>
              </a:solidFill>
            </a:rPr>
            <a:t>Pre Anesthesia Clinic</a:t>
          </a:r>
          <a:endParaRPr lang="en-US" sz="1400" u="sng" kern="1200" dirty="0">
            <a:solidFill>
              <a:srgbClr val="FFFF00"/>
            </a:solidFill>
          </a:endParaRPr>
        </a:p>
      </dsp:txBody>
      <dsp:txXfrm rot="16200000">
        <a:off x="129918" y="2302836"/>
        <a:ext cx="3040311" cy="302661"/>
      </dsp:txXfrm>
    </dsp:sp>
    <dsp:sp modelId="{3919D367-471B-4D0B-96A8-478400B35335}">
      <dsp:nvSpPr>
        <dsp:cNvPr id="0" name=""/>
        <dsp:cNvSpPr/>
      </dsp:nvSpPr>
      <dsp:spPr>
        <a:xfrm rot="5400000">
          <a:off x="1381760" y="2275361"/>
          <a:ext cx="248035" cy="211053"/>
        </a:xfrm>
        <a:prstGeom prst="flowChartExtract">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0CAD8-B162-44CC-BDB6-2D4D66639F8E}">
      <dsp:nvSpPr>
        <dsp:cNvPr id="0" name=""/>
        <dsp:cNvSpPr/>
      </dsp:nvSpPr>
      <dsp:spPr>
        <a:xfrm>
          <a:off x="1793699" y="934011"/>
          <a:ext cx="1127413" cy="37076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smtClean="0"/>
            <a:t>ERAS-specific anesthesia education</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Regional anesthesia education</a:t>
          </a:r>
        </a:p>
        <a:p>
          <a:pPr lvl="0" algn="l" defTabSz="488950">
            <a:lnSpc>
              <a:spcPct val="90000"/>
            </a:lnSpc>
            <a:spcBef>
              <a:spcPct val="0"/>
            </a:spcBef>
            <a:spcAft>
              <a:spcPct val="35000"/>
            </a:spcAft>
          </a:pPr>
          <a:endParaRPr lang="en-US" sz="1100" kern="1200" dirty="0" smtClean="0"/>
        </a:p>
        <a:p>
          <a:pPr lvl="0" algn="l" defTabSz="488950">
            <a:lnSpc>
              <a:spcPct val="90000"/>
            </a:lnSpc>
            <a:spcBef>
              <a:spcPct val="0"/>
            </a:spcBef>
            <a:spcAft>
              <a:spcPct val="35000"/>
            </a:spcAft>
          </a:pPr>
          <a:r>
            <a:rPr lang="en-US" sz="1100" kern="1200" dirty="0" smtClean="0"/>
            <a:t>Education about carb drink</a:t>
          </a:r>
        </a:p>
        <a:p>
          <a:pPr lvl="0" algn="l" defTabSz="488950">
            <a:lnSpc>
              <a:spcPct val="90000"/>
            </a:lnSpc>
            <a:spcBef>
              <a:spcPct val="0"/>
            </a:spcBef>
            <a:spcAft>
              <a:spcPct val="35000"/>
            </a:spcAft>
          </a:pPr>
          <a:endParaRPr lang="en-US" sz="1100" kern="1200" dirty="0" smtClean="0"/>
        </a:p>
        <a:p>
          <a:pPr lvl="0" algn="l" defTabSz="488950">
            <a:lnSpc>
              <a:spcPct val="90000"/>
            </a:lnSpc>
            <a:spcBef>
              <a:spcPct val="0"/>
            </a:spcBef>
            <a:spcAft>
              <a:spcPct val="35000"/>
            </a:spcAft>
          </a:pPr>
          <a:endParaRPr lang="en-US" sz="1100" kern="1200" dirty="0"/>
        </a:p>
      </dsp:txBody>
      <dsp:txXfrm>
        <a:off x="1793699" y="934011"/>
        <a:ext cx="1127413" cy="3707697"/>
      </dsp:txXfrm>
    </dsp:sp>
    <dsp:sp modelId="{4023BECE-A751-46B7-B8DA-F01B8AA78D04}">
      <dsp:nvSpPr>
        <dsp:cNvPr id="0" name=""/>
        <dsp:cNvSpPr/>
      </dsp:nvSpPr>
      <dsp:spPr>
        <a:xfrm>
          <a:off x="3061296" y="934011"/>
          <a:ext cx="1407020" cy="3735623"/>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u="sng" kern="1200" dirty="0" smtClean="0">
              <a:solidFill>
                <a:srgbClr val="FFFF00"/>
              </a:solidFill>
            </a:rPr>
            <a:t>Pre-op Area</a:t>
          </a:r>
          <a:endParaRPr lang="en-US" sz="1400" u="sng" kern="1200" dirty="0">
            <a:solidFill>
              <a:srgbClr val="FFFF00"/>
            </a:solidFill>
          </a:endParaRPr>
        </a:p>
      </dsp:txBody>
      <dsp:txXfrm rot="16200000">
        <a:off x="1670393" y="2324915"/>
        <a:ext cx="3063211" cy="281404"/>
      </dsp:txXfrm>
    </dsp:sp>
    <dsp:sp modelId="{93B47479-F778-4ECF-8D7E-C6523BB6928B}">
      <dsp:nvSpPr>
        <dsp:cNvPr id="0" name=""/>
        <dsp:cNvSpPr/>
      </dsp:nvSpPr>
      <dsp:spPr>
        <a:xfrm rot="5400000">
          <a:off x="2944313" y="2275361"/>
          <a:ext cx="248035" cy="211053"/>
        </a:xfrm>
        <a:prstGeom prst="flowChartExtract">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0D4BA-B8AB-4DCA-822A-C246A4B2A3F5}">
      <dsp:nvSpPr>
        <dsp:cNvPr id="0" name=""/>
        <dsp:cNvSpPr/>
      </dsp:nvSpPr>
      <dsp:spPr>
        <a:xfrm>
          <a:off x="3342700" y="934011"/>
          <a:ext cx="1048230" cy="37356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smtClean="0"/>
            <a:t>Coordinated phone call before surgery</a:t>
          </a:r>
        </a:p>
        <a:p>
          <a:pPr lvl="0" algn="l" defTabSz="488950">
            <a:lnSpc>
              <a:spcPct val="6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Pre-review of surgery documents</a:t>
          </a:r>
        </a:p>
        <a:p>
          <a:pPr lvl="0" algn="l" defTabSz="488950">
            <a:lnSpc>
              <a:spcPct val="6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Pre-emptive analgesia and nausea prevention </a:t>
          </a:r>
        </a:p>
        <a:p>
          <a:pPr lvl="0" algn="l" defTabSz="488950">
            <a:lnSpc>
              <a:spcPct val="6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Epidural placement</a:t>
          </a:r>
        </a:p>
        <a:p>
          <a:pPr lvl="0" algn="l" defTabSz="488950">
            <a:lnSpc>
              <a:spcPct val="90000"/>
            </a:lnSpc>
            <a:spcBef>
              <a:spcPct val="0"/>
            </a:spcBef>
            <a:spcAft>
              <a:spcPct val="35000"/>
            </a:spcAft>
          </a:pPr>
          <a:endParaRPr lang="en-US" sz="1100" kern="1200" dirty="0" smtClean="0"/>
        </a:p>
        <a:p>
          <a:pPr lvl="0" algn="l" defTabSz="488950">
            <a:lnSpc>
              <a:spcPct val="90000"/>
            </a:lnSpc>
            <a:spcBef>
              <a:spcPct val="0"/>
            </a:spcBef>
            <a:spcAft>
              <a:spcPct val="35000"/>
            </a:spcAft>
          </a:pPr>
          <a:r>
            <a:rPr lang="en-US" sz="1100" kern="1200" dirty="0" smtClean="0"/>
            <a:t>Warming</a:t>
          </a:r>
          <a:endParaRPr lang="en-US" sz="1100" kern="1200" dirty="0"/>
        </a:p>
        <a:p>
          <a:pPr lvl="0" algn="l" defTabSz="488950">
            <a:lnSpc>
              <a:spcPct val="90000"/>
            </a:lnSpc>
            <a:spcBef>
              <a:spcPct val="0"/>
            </a:spcBef>
            <a:spcAft>
              <a:spcPct val="35000"/>
            </a:spcAft>
          </a:pPr>
          <a:endParaRPr lang="en-US" sz="1100" kern="1200" dirty="0"/>
        </a:p>
      </dsp:txBody>
      <dsp:txXfrm>
        <a:off x="3342700" y="934011"/>
        <a:ext cx="1048230" cy="3735623"/>
      </dsp:txXfrm>
    </dsp:sp>
    <dsp:sp modelId="{B5B2D894-53FE-4680-86AF-73590C83FC66}">
      <dsp:nvSpPr>
        <dsp:cNvPr id="0" name=""/>
        <dsp:cNvSpPr/>
      </dsp:nvSpPr>
      <dsp:spPr>
        <a:xfrm>
          <a:off x="4517563" y="934011"/>
          <a:ext cx="1407020" cy="3753200"/>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u="sng" kern="1200" dirty="0" smtClean="0">
              <a:solidFill>
                <a:srgbClr val="FFFF00"/>
              </a:solidFill>
            </a:rPr>
            <a:t>Operating Room</a:t>
          </a:r>
          <a:endParaRPr lang="en-US" sz="1400" u="sng" kern="1200" dirty="0">
            <a:solidFill>
              <a:srgbClr val="FFFF00"/>
            </a:solidFill>
          </a:endParaRPr>
        </a:p>
      </dsp:txBody>
      <dsp:txXfrm rot="16200000">
        <a:off x="3119453" y="2332121"/>
        <a:ext cx="3077624" cy="281404"/>
      </dsp:txXfrm>
    </dsp:sp>
    <dsp:sp modelId="{666B17B6-D340-420B-AA3B-CFDC6EDAA158}">
      <dsp:nvSpPr>
        <dsp:cNvPr id="0" name=""/>
        <dsp:cNvSpPr/>
      </dsp:nvSpPr>
      <dsp:spPr>
        <a:xfrm rot="5400000">
          <a:off x="4400580" y="2275361"/>
          <a:ext cx="248035" cy="211053"/>
        </a:xfrm>
        <a:prstGeom prst="flowChartExtract">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4C63A-8B3F-400B-85F8-B328A5BE819F}">
      <dsp:nvSpPr>
        <dsp:cNvPr id="0" name=""/>
        <dsp:cNvSpPr/>
      </dsp:nvSpPr>
      <dsp:spPr>
        <a:xfrm>
          <a:off x="4798967" y="934011"/>
          <a:ext cx="1048230" cy="37532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smtClean="0"/>
            <a:t>ERAS team members in room (CRNA, anesthesia attending and nurses)</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Standard narcotic sparing anesthetic protocol with epidural anesthesia</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Goal-directed fluid therapy</a:t>
          </a:r>
          <a:endParaRPr lang="en-US" sz="1100" kern="1200" dirty="0"/>
        </a:p>
      </dsp:txBody>
      <dsp:txXfrm>
        <a:off x="4798967" y="934011"/>
        <a:ext cx="1048230" cy="3753200"/>
      </dsp:txXfrm>
    </dsp:sp>
    <dsp:sp modelId="{DA694D08-5332-4239-8A5B-249A49CFD530}">
      <dsp:nvSpPr>
        <dsp:cNvPr id="0" name=""/>
        <dsp:cNvSpPr/>
      </dsp:nvSpPr>
      <dsp:spPr>
        <a:xfrm>
          <a:off x="5973829" y="934011"/>
          <a:ext cx="1407020" cy="3770776"/>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u="sng" kern="1200" dirty="0" smtClean="0">
              <a:solidFill>
                <a:srgbClr val="FFFF00"/>
              </a:solidFill>
            </a:rPr>
            <a:t>Recovery Room</a:t>
          </a:r>
          <a:endParaRPr lang="en-US" sz="1400" u="sng" kern="1200" dirty="0">
            <a:solidFill>
              <a:srgbClr val="FFFF00"/>
            </a:solidFill>
          </a:endParaRPr>
        </a:p>
      </dsp:txBody>
      <dsp:txXfrm rot="16200000">
        <a:off x="4568513" y="2339328"/>
        <a:ext cx="3092036" cy="281404"/>
      </dsp:txXfrm>
    </dsp:sp>
    <dsp:sp modelId="{D155FA6A-CAA7-4450-AF7B-9B7BC65C430F}">
      <dsp:nvSpPr>
        <dsp:cNvPr id="0" name=""/>
        <dsp:cNvSpPr/>
      </dsp:nvSpPr>
      <dsp:spPr>
        <a:xfrm rot="5400000">
          <a:off x="5856847" y="2275361"/>
          <a:ext cx="248035" cy="211053"/>
        </a:xfrm>
        <a:prstGeom prst="flowChartExtract">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09B05-1C66-46C7-9128-1FF06194ABC0}">
      <dsp:nvSpPr>
        <dsp:cNvPr id="0" name=""/>
        <dsp:cNvSpPr/>
      </dsp:nvSpPr>
      <dsp:spPr>
        <a:xfrm>
          <a:off x="6255234" y="934011"/>
          <a:ext cx="1048230" cy="37707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smtClean="0"/>
            <a:t>Early mobilization</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Early resumption of oral intake</a:t>
          </a:r>
          <a:endParaRPr lang="en-US" sz="1100" kern="1200" dirty="0"/>
        </a:p>
      </dsp:txBody>
      <dsp:txXfrm>
        <a:off x="6255234" y="934011"/>
        <a:ext cx="1048230" cy="3770776"/>
      </dsp:txXfrm>
    </dsp:sp>
    <dsp:sp modelId="{4ADBADAF-BF6B-41AC-AA2D-CAE29A9BB05C}">
      <dsp:nvSpPr>
        <dsp:cNvPr id="0" name=""/>
        <dsp:cNvSpPr/>
      </dsp:nvSpPr>
      <dsp:spPr>
        <a:xfrm>
          <a:off x="7430096" y="934011"/>
          <a:ext cx="1407020" cy="3753200"/>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u="sng" kern="1200" dirty="0" smtClean="0">
              <a:solidFill>
                <a:srgbClr val="FFFF00"/>
              </a:solidFill>
            </a:rPr>
            <a:t>Inpatient Unit</a:t>
          </a:r>
          <a:endParaRPr lang="en-US" sz="1400" u="sng" kern="1200" dirty="0">
            <a:solidFill>
              <a:srgbClr val="FFFF00"/>
            </a:solidFill>
          </a:endParaRPr>
        </a:p>
      </dsp:txBody>
      <dsp:txXfrm rot="16200000">
        <a:off x="6031986" y="2332121"/>
        <a:ext cx="3077624" cy="281404"/>
      </dsp:txXfrm>
    </dsp:sp>
    <dsp:sp modelId="{764A41DE-DAE8-4956-B748-B9258B873F1F}">
      <dsp:nvSpPr>
        <dsp:cNvPr id="0" name=""/>
        <dsp:cNvSpPr/>
      </dsp:nvSpPr>
      <dsp:spPr>
        <a:xfrm rot="5400000">
          <a:off x="7313113" y="2275361"/>
          <a:ext cx="248035" cy="211053"/>
        </a:xfrm>
        <a:prstGeom prst="flowChartExtract">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B7FF10-981A-4997-9F5C-6E1E41F06E00}">
      <dsp:nvSpPr>
        <dsp:cNvPr id="0" name=""/>
        <dsp:cNvSpPr/>
      </dsp:nvSpPr>
      <dsp:spPr>
        <a:xfrm>
          <a:off x="7711500" y="934011"/>
          <a:ext cx="1048230" cy="37532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US" sz="1100" kern="1200" dirty="0" smtClean="0"/>
            <a:t>Mobility plan</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Standard post-operative orders early eating and fluid restriction</a:t>
          </a:r>
        </a:p>
        <a:p>
          <a:pPr lvl="0" algn="l" defTabSz="488950">
            <a:lnSpc>
              <a:spcPct val="90000"/>
            </a:lnSpc>
            <a:spcBef>
              <a:spcPct val="0"/>
            </a:spcBef>
            <a:spcAft>
              <a:spcPct val="35000"/>
            </a:spcAft>
          </a:pPr>
          <a:endParaRPr lang="en-US" sz="1100" kern="1200" dirty="0"/>
        </a:p>
        <a:p>
          <a:pPr lvl="0" algn="l" defTabSz="488950">
            <a:lnSpc>
              <a:spcPct val="90000"/>
            </a:lnSpc>
            <a:spcBef>
              <a:spcPct val="0"/>
            </a:spcBef>
            <a:spcAft>
              <a:spcPct val="35000"/>
            </a:spcAft>
          </a:pPr>
          <a:r>
            <a:rPr lang="en-US" sz="1100" kern="1200" dirty="0" smtClean="0"/>
            <a:t>Early </a:t>
          </a:r>
          <a:r>
            <a:rPr lang="en-US" sz="1100" kern="1200" dirty="0" err="1" smtClean="0"/>
            <a:t>foley</a:t>
          </a:r>
          <a:r>
            <a:rPr lang="en-US" sz="1100" kern="1200" dirty="0" smtClean="0"/>
            <a:t> catheter removal</a:t>
          </a:r>
        </a:p>
        <a:p>
          <a:pPr lvl="0" algn="l" defTabSz="488950">
            <a:lnSpc>
              <a:spcPct val="90000"/>
            </a:lnSpc>
            <a:spcBef>
              <a:spcPct val="0"/>
            </a:spcBef>
            <a:spcAft>
              <a:spcPct val="35000"/>
            </a:spcAft>
          </a:pPr>
          <a:endParaRPr lang="en-US" sz="1100" kern="1200" dirty="0" smtClean="0"/>
        </a:p>
        <a:p>
          <a:pPr lvl="0" algn="l" defTabSz="488950">
            <a:lnSpc>
              <a:spcPct val="90000"/>
            </a:lnSpc>
            <a:spcBef>
              <a:spcPct val="0"/>
            </a:spcBef>
            <a:spcAft>
              <a:spcPct val="35000"/>
            </a:spcAft>
          </a:pPr>
          <a:r>
            <a:rPr lang="en-US" sz="1100" kern="1200" dirty="0" smtClean="0"/>
            <a:t>Pain management by APS</a:t>
          </a:r>
          <a:endParaRPr lang="en-US" sz="1100" kern="1200" dirty="0"/>
        </a:p>
      </dsp:txBody>
      <dsp:txXfrm>
        <a:off x="7711500" y="934011"/>
        <a:ext cx="1048230" cy="37532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0.54854</cdr:x>
      <cdr:y>0.38575</cdr:y>
    </cdr:from>
    <cdr:to>
      <cdr:x>0.55109</cdr:x>
      <cdr:y>0.86574</cdr:y>
    </cdr:to>
    <cdr:cxnSp macro="">
      <cdr:nvCxnSpPr>
        <cdr:cNvPr id="9" name="Straight Arrow Connector 8"/>
        <cdr:cNvCxnSpPr>
          <a:cxnSpLocks xmlns:a="http://schemas.openxmlformats.org/drawingml/2006/main" noChangeShapeType="1"/>
        </cdr:cNvCxnSpPr>
      </cdr:nvCxnSpPr>
      <cdr:spPr bwMode="auto">
        <a:xfrm xmlns:a="http://schemas.openxmlformats.org/drawingml/2006/main">
          <a:off x="5740400" y="1993900"/>
          <a:ext cx="26647" cy="2481023"/>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cdr:spPr>
    </cdr:cxnSp>
  </cdr:relSizeAnchor>
  <cdr:relSizeAnchor xmlns:cdr="http://schemas.openxmlformats.org/drawingml/2006/chartDrawing">
    <cdr:from>
      <cdr:x>0.39684</cdr:x>
      <cdr:y>0.32343</cdr:y>
    </cdr:from>
    <cdr:to>
      <cdr:x>0.39686</cdr:x>
      <cdr:y>0.87623</cdr:y>
    </cdr:to>
    <cdr:cxnSp macro="">
      <cdr:nvCxnSpPr>
        <cdr:cNvPr id="7" name="Straight Arrow Connector 6"/>
        <cdr:cNvCxnSpPr>
          <a:cxnSpLocks xmlns:a="http://schemas.openxmlformats.org/drawingml/2006/main" noChangeShapeType="1"/>
        </cdr:cNvCxnSpPr>
      </cdr:nvCxnSpPr>
      <cdr:spPr bwMode="auto">
        <a:xfrm xmlns:a="http://schemas.openxmlformats.org/drawingml/2006/main" flipH="1">
          <a:off x="4470400" y="1460252"/>
          <a:ext cx="170" cy="2495798"/>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cdr:spPr>
    </cdr:cxnSp>
  </cdr:relSizeAnchor>
  <cdr:relSizeAnchor xmlns:cdr="http://schemas.openxmlformats.org/drawingml/2006/chartDrawing">
    <cdr:from>
      <cdr:x>0.34407</cdr:x>
      <cdr:y>0.52826</cdr:y>
    </cdr:from>
    <cdr:to>
      <cdr:x>0.34466</cdr:x>
      <cdr:y>0.87172</cdr:y>
    </cdr:to>
    <cdr:cxnSp macro="">
      <cdr:nvCxnSpPr>
        <cdr:cNvPr id="6" name="Straight Arrow Connector 5"/>
        <cdr:cNvCxnSpPr>
          <a:cxnSpLocks xmlns:a="http://schemas.openxmlformats.org/drawingml/2006/main" noChangeShapeType="1"/>
        </cdr:cNvCxnSpPr>
      </cdr:nvCxnSpPr>
      <cdr:spPr bwMode="auto">
        <a:xfrm xmlns:a="http://schemas.openxmlformats.org/drawingml/2006/main" flipH="1">
          <a:off x="3600624" y="2730500"/>
          <a:ext cx="6176" cy="1775334"/>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cdr:spPr>
    </cdr:cxnSp>
  </cdr:relSizeAnchor>
  <cdr:relSizeAnchor xmlns:cdr="http://schemas.openxmlformats.org/drawingml/2006/chartDrawing">
    <cdr:from>
      <cdr:x>0.28636</cdr:x>
      <cdr:y>0.36494</cdr:y>
    </cdr:from>
    <cdr:to>
      <cdr:x>0.44971</cdr:x>
      <cdr:y>0.49855</cdr:y>
    </cdr:to>
    <cdr:sp macro="" textlink="">
      <cdr:nvSpPr>
        <cdr:cNvPr id="3" name="TextBox 2"/>
        <cdr:cNvSpPr txBox="1"/>
      </cdr:nvSpPr>
      <cdr:spPr>
        <a:xfrm xmlns:a="http://schemas.openxmlformats.org/drawingml/2006/main">
          <a:off x="2426074" y="1527146"/>
          <a:ext cx="1383925" cy="559111"/>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CUSP kickoff</a:t>
          </a:r>
        </a:p>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Antibiotic deficiencies</a:t>
          </a:r>
        </a:p>
        <a:p xmlns:a="http://schemas.openxmlformats.org/drawingml/2006/main">
          <a:pPr algn="l" rtl="0">
            <a:defRPr sz="1000"/>
          </a:pPr>
          <a:r>
            <a:rPr lang="en-US" sz="1100" b="0" i="0" u="none" strike="noStrike" baseline="0" dirty="0" smtClean="0">
              <a:solidFill>
                <a:srgbClr val="000000"/>
              </a:solidFill>
              <a:latin typeface="Gill Sans"/>
              <a:ea typeface="Century Gothic"/>
              <a:cs typeface="Gill Sans"/>
            </a:rPr>
            <a:t>addressed</a:t>
          </a:r>
        </a:p>
      </cdr:txBody>
    </cdr:sp>
  </cdr:relSizeAnchor>
  <cdr:relSizeAnchor xmlns:cdr="http://schemas.openxmlformats.org/drawingml/2006/chartDrawing">
    <cdr:from>
      <cdr:x>0.3234</cdr:x>
      <cdr:y>0.18645</cdr:y>
    </cdr:from>
    <cdr:to>
      <cdr:x>0.52166</cdr:x>
      <cdr:y>0.31927</cdr:y>
    </cdr:to>
    <cdr:sp macro="" textlink="">
      <cdr:nvSpPr>
        <cdr:cNvPr id="4" name="TextBox 3"/>
        <cdr:cNvSpPr txBox="1"/>
      </cdr:nvSpPr>
      <cdr:spPr>
        <a:xfrm xmlns:a="http://schemas.openxmlformats.org/drawingml/2006/main">
          <a:off x="2739882" y="780228"/>
          <a:ext cx="1679718" cy="555805"/>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Pre-op warming</a:t>
          </a:r>
        </a:p>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Enhanced sterile technique</a:t>
          </a:r>
        </a:p>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Intervention checklist</a:t>
          </a:r>
        </a:p>
      </cdr:txBody>
    </cdr:sp>
  </cdr:relSizeAnchor>
  <cdr:relSizeAnchor xmlns:cdr="http://schemas.openxmlformats.org/drawingml/2006/chartDrawing">
    <cdr:from>
      <cdr:x>0.29087</cdr:x>
      <cdr:y>0.60442</cdr:y>
    </cdr:from>
    <cdr:to>
      <cdr:x>0.29126</cdr:x>
      <cdr:y>0.86779</cdr:y>
    </cdr:to>
    <cdr:cxnSp macro="">
      <cdr:nvCxnSpPr>
        <cdr:cNvPr id="5" name="Straight Arrow Connector 4"/>
        <cdr:cNvCxnSpPr>
          <a:cxnSpLocks xmlns:a="http://schemas.openxmlformats.org/drawingml/2006/main" noChangeShapeType="1"/>
        </cdr:cNvCxnSpPr>
      </cdr:nvCxnSpPr>
      <cdr:spPr bwMode="auto">
        <a:xfrm xmlns:a="http://schemas.openxmlformats.org/drawingml/2006/main" flipH="1">
          <a:off x="3043896" y="3124200"/>
          <a:ext cx="4104" cy="136132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cdr:spPr>
    </cdr:cxnSp>
  </cdr:relSizeAnchor>
  <cdr:relSizeAnchor xmlns:cdr="http://schemas.openxmlformats.org/drawingml/2006/chartDrawing">
    <cdr:from>
      <cdr:x>0.53066</cdr:x>
      <cdr:y>0.23672</cdr:y>
    </cdr:from>
    <cdr:to>
      <cdr:x>0.71604</cdr:x>
      <cdr:y>0.37877</cdr:y>
    </cdr:to>
    <cdr:sp macro="" textlink="">
      <cdr:nvSpPr>
        <cdr:cNvPr id="8" name="TextBox 7"/>
        <cdr:cNvSpPr txBox="1"/>
      </cdr:nvSpPr>
      <cdr:spPr>
        <a:xfrm xmlns:a="http://schemas.openxmlformats.org/drawingml/2006/main">
          <a:off x="4495800" y="990600"/>
          <a:ext cx="1570549" cy="594429"/>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Briefing/Debriefing</a:t>
          </a:r>
        </a:p>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Mechanical bowel </a:t>
          </a:r>
        </a:p>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prep with oral antibiotics</a:t>
          </a:r>
        </a:p>
      </cdr:txBody>
    </cdr:sp>
  </cdr:relSizeAnchor>
  <cdr:relSizeAnchor xmlns:cdr="http://schemas.openxmlformats.org/drawingml/2006/chartDrawing">
    <cdr:from>
      <cdr:x>0.70237</cdr:x>
      <cdr:y>0.64838</cdr:y>
    </cdr:from>
    <cdr:to>
      <cdr:x>0.70237</cdr:x>
      <cdr:y>0.87342</cdr:y>
    </cdr:to>
    <cdr:cxnSp macro="">
      <cdr:nvCxnSpPr>
        <cdr:cNvPr id="10" name="Straight Arrow Connector 9"/>
        <cdr:cNvCxnSpPr>
          <a:cxnSpLocks xmlns:a="http://schemas.openxmlformats.org/drawingml/2006/main" noChangeShapeType="1"/>
        </cdr:cNvCxnSpPr>
      </cdr:nvCxnSpPr>
      <cdr:spPr bwMode="auto">
        <a:xfrm xmlns:a="http://schemas.openxmlformats.org/drawingml/2006/main">
          <a:off x="7912100" y="2927350"/>
          <a:ext cx="0" cy="1016000"/>
        </a:xfrm>
        <a:prstGeom xmlns:a="http://schemas.openxmlformats.org/drawingml/2006/main" prst="straightConnector1">
          <a:avLst/>
        </a:prstGeom>
        <a:noFill xmlns:a="http://schemas.openxmlformats.org/drawingml/2006/main"/>
        <a:ln xmlns:a="http://schemas.openxmlformats.org/drawingml/2006/main" w="38100">
          <a:solidFill>
            <a:srgbClr val="FF0000"/>
          </a:solidFill>
          <a:round/>
          <a:headEnd/>
          <a:tailEnd type="arrow" w="med" len="med"/>
        </a:ln>
        <a:effectLst xmlns:a="http://schemas.openxmlformats.org/drawingml/2006/main">
          <a:outerShdw blurRad="40000" dist="23000" dir="5400000" rotWithShape="0">
            <a:srgbClr val="000000">
              <a:alpha val="34999"/>
            </a:srgbClr>
          </a:outerShdw>
        </a:effectLst>
        <a:extLst xmlns:a="http://schemas.openxmlformats.org/drawingml/2006/main"/>
      </cdr:spPr>
    </cdr:cxnSp>
  </cdr:relSizeAnchor>
  <cdr:relSizeAnchor xmlns:cdr="http://schemas.openxmlformats.org/drawingml/2006/chartDrawing">
    <cdr:from>
      <cdr:x>0.63875</cdr:x>
      <cdr:y>0.67068</cdr:y>
    </cdr:from>
    <cdr:to>
      <cdr:x>0.77678</cdr:x>
      <cdr:y>0.79747</cdr:y>
    </cdr:to>
    <cdr:sp macro="" textlink="">
      <cdr:nvSpPr>
        <cdr:cNvPr id="11" name="TextBox 10"/>
        <cdr:cNvSpPr txBox="1"/>
      </cdr:nvSpPr>
      <cdr:spPr>
        <a:xfrm xmlns:a="http://schemas.openxmlformats.org/drawingml/2006/main">
          <a:off x="5411563" y="2806560"/>
          <a:ext cx="1169406" cy="530572"/>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100" b="0" i="0" u="none" strike="noStrike" baseline="0" dirty="0" smtClean="0">
              <a:solidFill>
                <a:srgbClr val="000000"/>
              </a:solidFill>
              <a:latin typeface="Gill Sans"/>
              <a:ea typeface="Century Gothic"/>
              <a:cs typeface="Gill Sans"/>
            </a:rPr>
            <a:t>SSI Investigation</a:t>
          </a:r>
        </a:p>
        <a:p xmlns:a="http://schemas.openxmlformats.org/drawingml/2006/main">
          <a:pPr algn="l" rtl="0">
            <a:defRPr sz="1000"/>
          </a:pPr>
          <a:r>
            <a:rPr lang="en-US" sz="1100" dirty="0" smtClean="0">
              <a:solidFill>
                <a:srgbClr val="000000"/>
              </a:solidFill>
              <a:latin typeface="Gill Sans"/>
              <a:ea typeface="Century Gothic"/>
              <a:cs typeface="Gill Sans"/>
            </a:rPr>
            <a:t>Bowel Prep Kits</a:t>
          </a:r>
        </a:p>
        <a:p xmlns:a="http://schemas.openxmlformats.org/drawingml/2006/main">
          <a:pPr algn="l" rtl="0">
            <a:defRPr sz="1000"/>
          </a:pPr>
          <a:r>
            <a:rPr lang="en-US" sz="1100" dirty="0" smtClean="0">
              <a:solidFill>
                <a:srgbClr val="000000"/>
              </a:solidFill>
              <a:latin typeface="Gill Sans"/>
              <a:ea typeface="Century Gothic"/>
              <a:cs typeface="Gill Sans"/>
            </a:rPr>
            <a:t>EHR support</a:t>
          </a:r>
          <a:endParaRPr lang="en-US" sz="1100" b="0" i="0" u="none" strike="noStrike" baseline="0" dirty="0">
            <a:solidFill>
              <a:srgbClr val="000000"/>
            </a:solidFill>
            <a:latin typeface="Gill Sans"/>
            <a:ea typeface="Century Gothic"/>
            <a:cs typeface="Gill Sans"/>
          </a:endParaRPr>
        </a:p>
      </cdr:txBody>
    </cdr:sp>
  </cdr:relSizeAnchor>
  <cdr:relSizeAnchor xmlns:cdr="http://schemas.openxmlformats.org/drawingml/2006/chartDrawing">
    <cdr:from>
      <cdr:x>0.17112</cdr:x>
      <cdr:y>0.65848</cdr:y>
    </cdr:from>
    <cdr:to>
      <cdr:x>0.32379</cdr:x>
      <cdr:y>0.79068</cdr:y>
    </cdr:to>
    <cdr:sp macro="" textlink="">
      <cdr:nvSpPr>
        <cdr:cNvPr id="16" name="TextBox 15"/>
        <cdr:cNvSpPr txBox="1"/>
      </cdr:nvSpPr>
      <cdr:spPr>
        <a:xfrm xmlns:a="http://schemas.openxmlformats.org/drawingml/2006/main">
          <a:off x="1449748" y="2755508"/>
          <a:ext cx="1293452" cy="553210"/>
        </a:xfrm>
        <a:prstGeom xmlns:a="http://schemas.openxmlformats.org/drawingml/2006/main" prst="rect">
          <a:avLst/>
        </a:prstGeom>
        <a:solidFill xmlns:a="http://schemas.openxmlformats.org/drawingml/2006/main">
          <a:srgbClr val="FFED7D"/>
        </a:solidFill>
        <a:ln xmlns:a="http://schemas.openxmlformats.org/drawingml/2006/main">
          <a:solidFill>
            <a:srgbClr val="000000"/>
          </a:solid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Skin prep protocol</a:t>
          </a:r>
        </a:p>
        <a:p xmlns:a="http://schemas.openxmlformats.org/drawingml/2006/main">
          <a:pPr algn="l" rtl="0">
            <a:defRPr sz="1000"/>
          </a:pPr>
          <a:r>
            <a:rPr lang="en-US" sz="1100" b="0" i="0" u="none" strike="noStrike" baseline="0" dirty="0">
              <a:solidFill>
                <a:srgbClr val="000000"/>
              </a:solidFill>
              <a:latin typeface="Gill Sans"/>
              <a:ea typeface="Century Gothic"/>
              <a:cs typeface="Gill Sans"/>
            </a:rPr>
            <a:t>Pre-op wash clothes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2400"/>
            <a:ext cx="6858000" cy="6858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sz="1200" b="1"/>
            </a:lvl1pPr>
          </a:lstStyle>
          <a:p>
            <a:r>
              <a:rPr lang="en-US" altLang="en-US"/>
              <a:t>Successful Implementation Strategy for the Prevention of Surgical Site Infections</a:t>
            </a:r>
            <a:br>
              <a:rPr lang="en-US" altLang="en-US"/>
            </a:br>
            <a:r>
              <a:rPr lang="en-US" altLang="en-US"/>
              <a:t>Prof. Sean Berenholtz, Johns Hopkins University</a:t>
            </a:r>
          </a:p>
          <a:p>
            <a:r>
              <a:rPr lang="en-US" altLang="en-US"/>
              <a:t>Sponsored by the WHO Infection Prevention and Control Global Unit</a:t>
            </a:r>
          </a:p>
        </p:txBody>
      </p:sp>
      <p:sp>
        <p:nvSpPr>
          <p:cNvPr id="4" name="Footer Placeholder 3"/>
          <p:cNvSpPr>
            <a:spLocks noGrp="1"/>
          </p:cNvSpPr>
          <p:nvPr>
            <p:ph type="ftr" sz="quarter" idx="2"/>
          </p:nvPr>
        </p:nvSpPr>
        <p:spPr>
          <a:xfrm>
            <a:off x="0" y="8307388"/>
            <a:ext cx="6858000" cy="608012"/>
          </a:xfrm>
          <a:prstGeom prst="rect">
            <a:avLst/>
          </a:prstGeom>
        </p:spPr>
        <p:txBody>
          <a:bodyPr vert="horz" wrap="square" lIns="91440" tIns="45720" rIns="91440" bIns="45720" numCol="1" anchor="b" anchorCtr="0" compatLnSpc="1">
            <a:prstTxWarp prst="textNoShape">
              <a:avLst/>
            </a:prstTxWarp>
          </a:bodyPr>
          <a:lstStyle>
            <a:lvl1pPr algn="ctr" eaLnBrk="0" hangingPunct="0">
              <a:defRPr sz="1200" b="1">
                <a:latin typeface="Times New Roman" pitchFamily="4" charset="0"/>
                <a:cs typeface="Times New Roman" pitchFamily="4" charset="0"/>
              </a:defRPr>
            </a:lvl1pPr>
          </a:lstStyle>
          <a:p>
            <a:r>
              <a:rPr lang="en-US" altLang="en-US"/>
              <a:t>Hosted by Prof. Joseph Solomkin, University of Cincinnati </a:t>
            </a:r>
          </a:p>
          <a:p>
            <a:r>
              <a:rPr lang="en-US" altLang="en-US"/>
              <a:t>A Webber Training Teleclass</a:t>
            </a:r>
          </a:p>
          <a:p>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9872C844-EDDA-4E31-A291-A58BDEDE8944}" type="slidenum">
              <a:rPr lang="en-US" altLang="en-US"/>
              <a:pPr/>
              <a:t>‹#›</a:t>
            </a:fld>
            <a:endParaRPr lang="en-US" altLang="en-US"/>
          </a:p>
        </p:txBody>
      </p:sp>
    </p:spTree>
    <p:extLst>
      <p:ext uri="{BB962C8B-B14F-4D97-AF65-F5344CB8AC3E}">
        <p14:creationId xmlns:p14="http://schemas.microsoft.com/office/powerpoint/2010/main" val="3233826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58407B1-01A2-420C-AFD2-7AA2F447D419}" type="slidenum">
              <a:rPr lang="en-US" altLang="en-US"/>
              <a:pPr/>
              <a:t>‹#›</a:t>
            </a:fld>
            <a:endParaRPr lang="en-US" altLang="en-US"/>
          </a:p>
        </p:txBody>
      </p:sp>
    </p:spTree>
    <p:extLst>
      <p:ext uri="{BB962C8B-B14F-4D97-AF65-F5344CB8AC3E}">
        <p14:creationId xmlns:p14="http://schemas.microsoft.com/office/powerpoint/2010/main" val="3513147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033AC57C-B6BA-4919-9157-FB47F1C88F1B}"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5D8CE036-05AC-487F-B5E5-9F56F07AFEF0}" type="slidenum">
              <a:rPr lang="en-US" altLang="en-US" sz="1200"/>
              <a:pPr/>
              <a:t>26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3E765ACC-61BD-4E76-90BA-E671814BED8D}" type="slidenum">
              <a:rPr lang="en-US" altLang="en-US" sz="1200"/>
              <a:pPr/>
              <a:t>27</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1D9AC86F-791A-4176-ABD6-1E79308D90F3}" type="slidenum">
              <a:rPr lang="en-US" altLang="en-US" sz="1200"/>
              <a:pPr/>
              <a:t>28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08DEB0DA-245B-4D43-90AE-FDAEC78E1189}" type="slidenum">
              <a:rPr lang="en-US" altLang="en-US" sz="1200"/>
              <a:pPr/>
              <a:t>29</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5" rIns="91312" bIns="45655"/>
          <a:lstStyle/>
          <a:p>
            <a:pPr eaLnBrk="1" hangingPunct="1"/>
            <a:endParaRPr lang="en-US" altLang="en-US" smtClean="0">
              <a:latin typeface="Times" pitchFamily="4" charset="0"/>
              <a:ea typeface="ＭＳ Ｐゴシック" pitchFamily="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endParaRPr lang="en-US" altLang="en-US" smtClean="0">
              <a:latin typeface="Calibri" pitchFamily="4" charset="0"/>
              <a:ea typeface="ＭＳ Ｐゴシック" pitchFamily="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847FA868-EDE1-4D6B-9565-EC4A5452A9D3}" type="slidenum">
              <a:rPr lang="en-US" altLang="en-US" sz="120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49723172-2392-4780-BA86-7C766268AF6B}" type="slidenum">
              <a:rPr lang="en-US" altLang="en-US" sz="120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89C34E50-D862-4B4B-9BFC-E0B0905686C6}" type="slidenum">
              <a:rPr lang="en-US" altLang="en-US" sz="1200"/>
              <a:pPr/>
              <a:t>14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07AFA92-A710-4F06-A44F-9499D07489B3}" type="slidenum">
              <a:rPr lang="en-US" altLang="en-US" sz="1200"/>
              <a:pPr/>
              <a:t>17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6C0744B-E79B-4DFB-848C-EA69C22E020B}" type="slidenum">
              <a:rPr lang="en-US" altLang="en-US" sz="1200"/>
              <a:pPr/>
              <a:t>18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C5208AAE-5BE6-4870-9C90-71DBE1463177}" type="slidenum">
              <a:rPr lang="en-US" altLang="en-US" sz="1200">
                <a:solidFill>
                  <a:srgbClr val="000000"/>
                </a:solidFill>
              </a:rPr>
              <a:pPr/>
              <a:t>19</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133C746-169C-4E1D-86E7-50F6955AAD9B}" type="slidenum">
              <a:rPr lang="en-US" altLang="en-US" sz="1200">
                <a:solidFill>
                  <a:srgbClr val="000000"/>
                </a:solidFill>
              </a:rPr>
              <a:pPr/>
              <a:t>20</a:t>
            </a:fld>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4" charset="0"/>
              <a:ea typeface="ＭＳ Ｐゴシック" pitchFamily="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16FB0997-08E0-42AC-B580-2902F53AF913}" type="slidenum">
              <a:rPr lang="en-US" altLang="en-US" sz="1200">
                <a:solidFill>
                  <a:srgbClr val="000000"/>
                </a:solidFill>
              </a:rPr>
              <a:pPr/>
              <a:t>21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CA" smtClean="0"/>
              <a:t>Click to edit Master title style</a:t>
            </a:r>
            <a:endParaRPr lang="en-US" dirty="0"/>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1800">
                <a:solidFill>
                  <a:schemeClr val="bg1"/>
                </a:solidFill>
              </a:defRPr>
            </a:lvl1pPr>
          </a:lstStyle>
          <a:p>
            <a:r>
              <a:rPr lang="en-CA" smtClean="0"/>
              <a:t>Click to edit Master subtitle style</a:t>
            </a:r>
            <a:endParaRPr lang="en-US" dirty="0"/>
          </a:p>
        </p:txBody>
      </p:sp>
    </p:spTree>
    <p:extLst>
      <p:ext uri="{BB962C8B-B14F-4D97-AF65-F5344CB8AC3E}">
        <p14:creationId xmlns:p14="http://schemas.microsoft.com/office/powerpoint/2010/main" val="413776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ooter Placeholder 5"/>
          <p:cNvSpPr txBox="1">
            <a:spLocks/>
          </p:cNvSpPr>
          <p:nvPr userDrawn="1"/>
        </p:nvSpPr>
        <p:spPr bwMode="black">
          <a:xfrm>
            <a:off x="4724400" y="5867400"/>
            <a:ext cx="3810000" cy="304800"/>
          </a:xfrm>
          <a:prstGeom prst="rect">
            <a:avLst/>
          </a:prstGeom>
          <a:noFill/>
          <a:ln w="9525">
            <a:noFill/>
            <a:miter lim="800000"/>
            <a:headEnd/>
            <a:tailEnd/>
          </a:ln>
          <a:effec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r"/>
            <a:r>
              <a:rPr lang="en-US" altLang="en-US" sz="1000" b="1">
                <a:solidFill>
                  <a:srgbClr val="254B8E"/>
                </a:solidFill>
                <a:latin typeface="Arial" charset="0"/>
              </a:rPr>
              <a:t>Attribution</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r>
              <a:rPr lang="en-US" altLang="en-US"/>
              <a:t>Armstrong Institute for Patient Safety and Quality</a:t>
            </a:r>
          </a:p>
        </p:txBody>
      </p:sp>
      <p:sp>
        <p:nvSpPr>
          <p:cNvPr id="7" name="Slide Number Placeholder 6"/>
          <p:cNvSpPr>
            <a:spLocks noGrp="1"/>
          </p:cNvSpPr>
          <p:nvPr>
            <p:ph type="sldNum" sz="quarter" idx="11"/>
          </p:nvPr>
        </p:nvSpPr>
        <p:spPr/>
        <p:txBody>
          <a:bodyPr/>
          <a:lstStyle>
            <a:lvl1pPr>
              <a:defRPr/>
            </a:lvl1pPr>
          </a:lstStyle>
          <a:p>
            <a:fld id="{55084096-14B3-4E1F-A251-EA57DC134630}"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67545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301752" y="390525"/>
            <a:ext cx="6657975"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r>
              <a:rPr lang="en-US" altLang="en-US"/>
              <a:t>Armstrong Institute for Patient Safety and Quality</a:t>
            </a:r>
          </a:p>
        </p:txBody>
      </p:sp>
      <p:sp>
        <p:nvSpPr>
          <p:cNvPr id="5" name="Rectangle 6"/>
          <p:cNvSpPr>
            <a:spLocks noGrp="1" noChangeArrowheads="1"/>
          </p:cNvSpPr>
          <p:nvPr>
            <p:ph type="sldNum" sz="quarter" idx="11"/>
          </p:nvPr>
        </p:nvSpPr>
        <p:spPr>
          <a:ln/>
        </p:spPr>
        <p:txBody>
          <a:bodyPr/>
          <a:lstStyle>
            <a:lvl1pPr>
              <a:defRPr/>
            </a:lvl1pPr>
          </a:lstStyle>
          <a:p>
            <a:fld id="{E6A7C610-9C18-45FC-9493-A870BB3DAD58}"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81159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600200"/>
            <a:ext cx="1943100" cy="4495800"/>
          </a:xfrm>
        </p:spPr>
        <p:txBody>
          <a:bodyPr vert="eaVert"/>
          <a:lstStyle>
            <a:lvl1pPr>
              <a:defRPr sz="24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1600200"/>
            <a:ext cx="5676900" cy="4495800"/>
          </a:xfrm>
        </p:spPr>
        <p:txBody>
          <a:bodyPr vert="eaVert"/>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r>
              <a:rPr lang="en-US" altLang="en-US"/>
              <a:t>Armstrong Institute for Patient Safety and Quality</a:t>
            </a:r>
          </a:p>
        </p:txBody>
      </p:sp>
      <p:sp>
        <p:nvSpPr>
          <p:cNvPr id="5" name="Rectangle 6"/>
          <p:cNvSpPr>
            <a:spLocks noGrp="1" noChangeArrowheads="1"/>
          </p:cNvSpPr>
          <p:nvPr>
            <p:ph type="sldNum" sz="quarter" idx="11"/>
          </p:nvPr>
        </p:nvSpPr>
        <p:spPr>
          <a:ln/>
        </p:spPr>
        <p:txBody>
          <a:bodyPr/>
          <a:lstStyle>
            <a:lvl1pPr>
              <a:defRPr/>
            </a:lvl1pPr>
          </a:lstStyle>
          <a:p>
            <a:fld id="{9F7875A7-95D2-4E97-AC7D-63DEA58F6377}"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0710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5" name="Rounded Rectangle 3"/>
          <p:cNvSpPr>
            <a:spLocks noChangeArrowheads="1"/>
          </p:cNvSpPr>
          <p:nvPr userDrawn="1"/>
        </p:nvSpPr>
        <p:spPr bwMode="auto">
          <a:xfrm>
            <a:off x="0" y="304800"/>
            <a:ext cx="8458200" cy="1295400"/>
          </a:xfrm>
          <a:custGeom>
            <a:avLst/>
            <a:gdLst>
              <a:gd name="T0" fmla="*/ 0 w 8458200"/>
              <a:gd name="T1" fmla="*/ 0 h 1295400"/>
              <a:gd name="T2" fmla="*/ 8458200 w 8458200"/>
              <a:gd name="T3" fmla="*/ 1295400 h 1295400"/>
            </a:gdLst>
            <a:ahLst/>
            <a:cxnLst/>
            <a:rect l="T0" t="T1" r="T2" b="T3"/>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a:solidFill>
              <a:srgbClr val="D1D1F0"/>
            </a:solidFill>
            <a:round/>
            <a:headEnd/>
            <a:tailEnd/>
          </a:ln>
          <a:effectLst>
            <a:outerShdw blurRad="38100" dist="38100" dir="8100000" algn="tr" rotWithShape="0">
              <a:srgbClr val="7F7F7F">
                <a:alpha val="39999"/>
              </a:srgbClr>
            </a:outerShdw>
          </a:effec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7913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17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9625" y="381000"/>
            <a:ext cx="7419975" cy="1143000"/>
          </a:xfrm>
        </p:spPr>
        <p:txBody>
          <a:bodyPr anchor="ctr"/>
          <a:lstStyle>
            <a:lvl1pPr>
              <a:defRPr sz="3200" baseline="0"/>
            </a:lvl1pPr>
          </a:lstStyle>
          <a:p>
            <a:r>
              <a:rPr lang="en-CA" smtClean="0"/>
              <a:t>Click to edit Master title style</a:t>
            </a:r>
            <a:endParaRPr lang="en-US" dirty="0"/>
          </a:p>
        </p:txBody>
      </p:sp>
      <p:sp>
        <p:nvSpPr>
          <p:cNvPr id="6" name="Text Placeholder 9"/>
          <p:cNvSpPr>
            <a:spLocks noGrp="1"/>
          </p:cNvSpPr>
          <p:nvPr>
            <p:ph type="body" sz="quarter" idx="13"/>
          </p:nvPr>
        </p:nvSpPr>
        <p:spPr>
          <a:xfrm>
            <a:off x="5257800" y="6324600"/>
            <a:ext cx="27432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smtClean="0"/>
              <a:t>Click to edit Master text styles</a:t>
            </a:r>
          </a:p>
        </p:txBody>
      </p:sp>
      <p:sp>
        <p:nvSpPr>
          <p:cNvPr id="7" name="Content Placeholder 2"/>
          <p:cNvSpPr>
            <a:spLocks noGrp="1"/>
          </p:cNvSpPr>
          <p:nvPr>
            <p:ph idx="1"/>
          </p:nvPr>
        </p:nvSpPr>
        <p:spPr>
          <a:xfrm>
            <a:off x="809625" y="1981200"/>
            <a:ext cx="77724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4"/>
          </p:nvPr>
        </p:nvSpPr>
        <p:spPr>
          <a:xfrm>
            <a:off x="8153400" y="6324600"/>
            <a:ext cx="419100" cy="304800"/>
          </a:xfrm>
        </p:spPr>
        <p:txBody>
          <a:bodyPr/>
          <a:lstStyle>
            <a:lvl1pPr>
              <a:defRPr/>
            </a:lvl1pPr>
          </a:lstStyle>
          <a:p>
            <a:fld id="{58D58244-2A90-4284-81D5-BE2B314D4721}"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41527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Image layout">
    <p:spTree>
      <p:nvGrpSpPr>
        <p:cNvPr id="1" name=""/>
        <p:cNvGrpSpPr/>
        <p:nvPr/>
      </p:nvGrpSpPr>
      <p:grpSpPr>
        <a:xfrm>
          <a:off x="0" y="0"/>
          <a:ext cx="0" cy="0"/>
          <a:chOff x="0" y="0"/>
          <a:chExt cx="0" cy="0"/>
        </a:xfrm>
      </p:grpSpPr>
      <p:sp>
        <p:nvSpPr>
          <p:cNvPr id="5" name="Rounded Rectangle 3"/>
          <p:cNvSpPr>
            <a:spLocks noChangeArrowheads="1"/>
          </p:cNvSpPr>
          <p:nvPr userDrawn="1"/>
        </p:nvSpPr>
        <p:spPr bwMode="auto">
          <a:xfrm>
            <a:off x="0" y="304800"/>
            <a:ext cx="8458200" cy="1295400"/>
          </a:xfrm>
          <a:custGeom>
            <a:avLst/>
            <a:gdLst>
              <a:gd name="T0" fmla="*/ 0 w 8458200"/>
              <a:gd name="T1" fmla="*/ 0 h 1295400"/>
              <a:gd name="T2" fmla="*/ 8458200 w 8458200"/>
              <a:gd name="T3" fmla="*/ 1295400 h 1295400"/>
            </a:gdLst>
            <a:ahLst/>
            <a:cxnLst/>
            <a:rect l="T0" t="T1" r="T2" b="T3"/>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a:solidFill>
              <a:srgbClr val="D1D1F0"/>
            </a:solidFill>
            <a:round/>
            <a:headEnd/>
            <a:tailEnd/>
          </a:ln>
          <a:effectLst>
            <a:outerShdw blurRad="38100" dist="38100" dir="8100000" algn="tr" rotWithShape="0">
              <a:srgbClr val="7F7F7F">
                <a:alpha val="39999"/>
              </a:srgbClr>
            </a:outerShdw>
          </a:effec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7913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17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9"/>
          <p:cNvSpPr>
            <a:spLocks noGrp="1"/>
          </p:cNvSpPr>
          <p:nvPr>
            <p:ph type="body" sz="quarter" idx="13"/>
          </p:nvPr>
        </p:nvSpPr>
        <p:spPr>
          <a:xfrm>
            <a:off x="5257800" y="6324600"/>
            <a:ext cx="27432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smtClean="0"/>
              <a:t>Click to edit Master text styles</a:t>
            </a:r>
          </a:p>
        </p:txBody>
      </p:sp>
      <p:sp>
        <p:nvSpPr>
          <p:cNvPr id="2" name="Title 1"/>
          <p:cNvSpPr>
            <a:spLocks noGrp="1"/>
          </p:cNvSpPr>
          <p:nvPr>
            <p:ph type="title"/>
          </p:nvPr>
        </p:nvSpPr>
        <p:spPr>
          <a:xfrm>
            <a:off x="809625" y="381000"/>
            <a:ext cx="7419975" cy="1143000"/>
          </a:xfrm>
        </p:spPr>
        <p:txBody>
          <a:bodyPr anchor="ctr"/>
          <a:lstStyle>
            <a:lvl1pPr>
              <a:defRPr sz="3200" baseline="0"/>
            </a:lvl1pPr>
          </a:lstStyle>
          <a:p>
            <a:r>
              <a:rPr lang="en-CA" smtClean="0"/>
              <a:t>Click to edit Master title style</a:t>
            </a:r>
            <a:endParaRPr lang="en-US" dirty="0"/>
          </a:p>
        </p:txBody>
      </p:sp>
      <p:sp>
        <p:nvSpPr>
          <p:cNvPr id="7" name="Content Placeholder 6"/>
          <p:cNvSpPr>
            <a:spLocks noGrp="1"/>
          </p:cNvSpPr>
          <p:nvPr>
            <p:ph sz="quarter" idx="14"/>
          </p:nvPr>
        </p:nvSpPr>
        <p:spPr>
          <a:xfrm>
            <a:off x="838200" y="1828800"/>
            <a:ext cx="7696200" cy="4343400"/>
          </a:xfrm>
          <a:prstGeom prst="rect">
            <a:avLst/>
          </a:prstGeom>
        </p:spPr>
        <p:txBody>
          <a:bodyPr/>
          <a:lstStyle>
            <a:lvl1pPr marL="0" indent="0">
              <a:buNone/>
              <a:defRPr baseline="0"/>
            </a:lvl1pPr>
          </a:lstStyle>
          <a:p>
            <a:pPr lvl="0"/>
            <a:r>
              <a:rPr lang="en-CA" smtClean="0"/>
              <a:t>Click to edit Master text styles</a:t>
            </a:r>
          </a:p>
        </p:txBody>
      </p:sp>
      <p:sp>
        <p:nvSpPr>
          <p:cNvPr id="10" name="Slide Number Placeholder 5"/>
          <p:cNvSpPr>
            <a:spLocks noGrp="1"/>
          </p:cNvSpPr>
          <p:nvPr>
            <p:ph type="sldNum" sz="quarter" idx="15"/>
          </p:nvPr>
        </p:nvSpPr>
        <p:spPr>
          <a:xfrm>
            <a:off x="8153400" y="6324600"/>
            <a:ext cx="419100" cy="304800"/>
          </a:xfrm>
        </p:spPr>
        <p:txBody>
          <a:bodyPr/>
          <a:lstStyle>
            <a:lvl1pPr>
              <a:defRPr/>
            </a:lvl1pPr>
          </a:lstStyle>
          <a:p>
            <a:fld id="{5A2951B5-BC44-4F35-AC10-00B3AB22B75F}"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81377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6" name="Picture 6" descr="powerpoint.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7913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1447800" y="2362200"/>
            <a:ext cx="6705600" cy="609600"/>
          </a:xfrm>
        </p:spPr>
        <p:txBody>
          <a:bodyPr/>
          <a:lstStyle>
            <a:lvl1pPr>
              <a:defRPr sz="3400">
                <a:solidFill>
                  <a:srgbClr val="002C77"/>
                </a:solidFill>
                <a:latin typeface="+mj-lt"/>
              </a:defRPr>
            </a:lvl1pPr>
          </a:lstStyle>
          <a:p>
            <a:r>
              <a:rPr lang="en-CA" smtClean="0"/>
              <a:t>Click to edit Master title style</a:t>
            </a:r>
            <a:endParaRPr lang="en-US" dirty="0"/>
          </a:p>
        </p:txBody>
      </p:sp>
      <p:sp>
        <p:nvSpPr>
          <p:cNvPr id="2052" name="Rectangle 4"/>
          <p:cNvSpPr>
            <a:spLocks noGrp="1" noChangeArrowheads="1"/>
          </p:cNvSpPr>
          <p:nvPr>
            <p:ph type="subTitle" idx="1"/>
          </p:nvPr>
        </p:nvSpPr>
        <p:spPr bwMode="white">
          <a:xfrm>
            <a:off x="1524000" y="4800600"/>
            <a:ext cx="6734175" cy="838200"/>
          </a:xfrm>
          <a:prstGeom prst="rect">
            <a:avLst/>
          </a:prstGeom>
        </p:spPr>
        <p:txBody>
          <a:bodyPr/>
          <a:lstStyle>
            <a:lvl1pPr marL="0" indent="0">
              <a:buFontTx/>
              <a:buNone/>
              <a:defRPr sz="2000" baseline="0">
                <a:solidFill>
                  <a:srgbClr val="1C6B8F"/>
                </a:solidFill>
                <a:latin typeface="Gill Sans MT" panose="020B0502020104020203" pitchFamily="34" charset="0"/>
              </a:defRPr>
            </a:lvl1pPr>
          </a:lstStyle>
          <a:p>
            <a:r>
              <a:rPr lang="en-CA" smtClean="0"/>
              <a:t>Click to edit Master subtitle style</a:t>
            </a:r>
            <a:endParaRPr lang="en-US" dirty="0"/>
          </a:p>
        </p:txBody>
      </p:sp>
      <p:sp>
        <p:nvSpPr>
          <p:cNvPr id="10" name="Text Placeholder 9"/>
          <p:cNvSpPr>
            <a:spLocks noGrp="1"/>
          </p:cNvSpPr>
          <p:nvPr>
            <p:ph type="body" sz="quarter" idx="10"/>
          </p:nvPr>
        </p:nvSpPr>
        <p:spPr>
          <a:xfrm>
            <a:off x="1447800" y="2971800"/>
            <a:ext cx="6705600" cy="533400"/>
          </a:xfrm>
          <a:prstGeom prst="rect">
            <a:avLst/>
          </a:prstGeom>
        </p:spPr>
        <p:txBody>
          <a:bodyPr/>
          <a:lstStyle>
            <a:lvl1pPr marL="0" indent="0">
              <a:buNone/>
              <a:defRPr sz="24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CA" smtClean="0"/>
              <a:t>Click to edit Master text styles</a:t>
            </a:r>
          </a:p>
        </p:txBody>
      </p:sp>
      <p:sp>
        <p:nvSpPr>
          <p:cNvPr id="12" name="Text Placeholder 11"/>
          <p:cNvSpPr>
            <a:spLocks noGrp="1"/>
          </p:cNvSpPr>
          <p:nvPr>
            <p:ph type="body" sz="quarter" idx="11"/>
          </p:nvPr>
        </p:nvSpPr>
        <p:spPr>
          <a:xfrm>
            <a:off x="1600200" y="6324600"/>
            <a:ext cx="3429000" cy="228600"/>
          </a:xfrm>
          <a:prstGeom prst="rect">
            <a:avLst/>
          </a:prstGeom>
        </p:spPr>
        <p:txBody>
          <a:bodyPr/>
          <a:lstStyle>
            <a:lvl1pPr marL="0" indent="0">
              <a:buNone/>
              <a:defRPr lang="en-US" sz="1400" baseline="0" dirty="0" smtClean="0">
                <a:solidFill>
                  <a:srgbClr val="1C6B8F"/>
                </a:solidFill>
                <a:latin typeface="Gill Sans MT" panose="020B0502020104020203" pitchFamily="34" charset="0"/>
                <a:ea typeface="ＭＳ Ｐゴシック" charset="-128"/>
                <a:cs typeface="ＭＳ Ｐゴシック" charset="-128"/>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CA" smtClean="0"/>
              <a:t>Click to edit Master text styles</a:t>
            </a:r>
          </a:p>
        </p:txBody>
      </p:sp>
    </p:spTree>
    <p:extLst>
      <p:ext uri="{BB962C8B-B14F-4D97-AF65-F5344CB8AC3E}">
        <p14:creationId xmlns:p14="http://schemas.microsoft.com/office/powerpoint/2010/main" val="696046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ullets &amp; img below">
    <p:spTree>
      <p:nvGrpSpPr>
        <p:cNvPr id="1" name=""/>
        <p:cNvGrpSpPr/>
        <p:nvPr/>
      </p:nvGrpSpPr>
      <p:grpSpPr>
        <a:xfrm>
          <a:off x="0" y="0"/>
          <a:ext cx="0" cy="0"/>
          <a:chOff x="0" y="0"/>
          <a:chExt cx="0" cy="0"/>
        </a:xfrm>
      </p:grpSpPr>
      <p:sp>
        <p:nvSpPr>
          <p:cNvPr id="7" name="Rounded Rectangle 3"/>
          <p:cNvSpPr>
            <a:spLocks noChangeArrowheads="1"/>
          </p:cNvSpPr>
          <p:nvPr userDrawn="1"/>
        </p:nvSpPr>
        <p:spPr bwMode="auto">
          <a:xfrm>
            <a:off x="0" y="304800"/>
            <a:ext cx="8458200" cy="1295400"/>
          </a:xfrm>
          <a:custGeom>
            <a:avLst/>
            <a:gdLst>
              <a:gd name="T0" fmla="*/ 0 w 8458200"/>
              <a:gd name="T1" fmla="*/ 0 h 1295400"/>
              <a:gd name="T2" fmla="*/ 8458200 w 8458200"/>
              <a:gd name="T3" fmla="*/ 1295400 h 1295400"/>
            </a:gdLst>
            <a:ahLst/>
            <a:cxnLst/>
            <a:rect l="T0" t="T1" r="T2" b="T3"/>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a:solidFill>
              <a:srgbClr val="D1D1F0"/>
            </a:solidFill>
            <a:round/>
            <a:headEnd/>
            <a:tailEnd/>
          </a:ln>
          <a:effectLst>
            <a:outerShdw blurRad="38100" dist="38100" dir="8100000" algn="tr" rotWithShape="0">
              <a:srgbClr val="7F7F7F">
                <a:alpha val="39999"/>
              </a:srgbClr>
            </a:outerShdw>
          </a:effec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7913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17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9625" y="381000"/>
            <a:ext cx="7419975" cy="1143000"/>
          </a:xfrm>
        </p:spPr>
        <p:txBody>
          <a:bodyPr anchor="ctr"/>
          <a:lstStyle>
            <a:lvl1pPr>
              <a:defRPr sz="3200" baseline="0"/>
            </a:lvl1pPr>
          </a:lstStyle>
          <a:p>
            <a:r>
              <a:rPr lang="en-CA" smtClean="0"/>
              <a:t>Click to edit Master title style</a:t>
            </a:r>
            <a:endParaRPr lang="en-US" dirty="0"/>
          </a:p>
        </p:txBody>
      </p:sp>
      <p:sp>
        <p:nvSpPr>
          <p:cNvPr id="6" name="Text Placeholder 9"/>
          <p:cNvSpPr>
            <a:spLocks noGrp="1"/>
          </p:cNvSpPr>
          <p:nvPr>
            <p:ph type="body" sz="quarter" idx="13"/>
          </p:nvPr>
        </p:nvSpPr>
        <p:spPr>
          <a:xfrm>
            <a:off x="5257800" y="6400800"/>
            <a:ext cx="2743200" cy="304800"/>
          </a:xfrm>
          <a:prstGeom prst="rect">
            <a:avLst/>
          </a:prstGeom>
        </p:spPr>
        <p:txBody>
          <a:bodyPr/>
          <a:lstStyle>
            <a:lvl1pPr marL="0" indent="0">
              <a:buFontTx/>
              <a:buNone/>
              <a:defRPr sz="105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smtClean="0"/>
              <a:t>Click to edit Master text styles</a:t>
            </a:r>
          </a:p>
        </p:txBody>
      </p:sp>
      <p:sp>
        <p:nvSpPr>
          <p:cNvPr id="12" name="Picture Placeholder 2"/>
          <p:cNvSpPr>
            <a:spLocks noGrp="1"/>
          </p:cNvSpPr>
          <p:nvPr>
            <p:ph type="pic" idx="16"/>
          </p:nvPr>
        </p:nvSpPr>
        <p:spPr>
          <a:xfrm>
            <a:off x="838200" y="4038600"/>
            <a:ext cx="7620000" cy="2209800"/>
          </a:xfrm>
          <a:prstGeom prst="rect">
            <a:avLst/>
          </a:prstGeom>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lang="en-US" noProof="0" dirty="0"/>
          </a:p>
        </p:txBody>
      </p:sp>
      <p:sp>
        <p:nvSpPr>
          <p:cNvPr id="10" name="Content Placeholder 2"/>
          <p:cNvSpPr>
            <a:spLocks noGrp="1"/>
          </p:cNvSpPr>
          <p:nvPr>
            <p:ph idx="1"/>
          </p:nvPr>
        </p:nvSpPr>
        <p:spPr>
          <a:xfrm>
            <a:off x="809625" y="1981200"/>
            <a:ext cx="7772400" cy="1828800"/>
          </a:xfrm>
          <a:prstGeom prst="rect">
            <a:avLst/>
          </a:prstGeom>
        </p:spPr>
        <p:txBody>
          <a:bodyPr/>
          <a:lstStyle>
            <a:lvl1pPr>
              <a:spcAft>
                <a:spcPts val="400"/>
              </a:spcAft>
              <a:buClr>
                <a:srgbClr val="41B649"/>
              </a:buClr>
              <a:defRPr sz="2800" baseline="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r>
              <a:rPr lang="en-US" dirty="0" smtClean="0"/>
              <a:t>Click to edit Master text styles</a:t>
            </a:r>
          </a:p>
          <a:p>
            <a:pPr lvl="0"/>
            <a:r>
              <a:rPr lang="en-US" dirty="0" smtClean="0"/>
              <a:t>Here’s another bullet</a:t>
            </a:r>
          </a:p>
          <a:p>
            <a:pPr lvl="0"/>
            <a:r>
              <a:rPr lang="en-US" dirty="0" smtClean="0"/>
              <a:t>And another</a:t>
            </a:r>
          </a:p>
        </p:txBody>
      </p:sp>
      <p:sp>
        <p:nvSpPr>
          <p:cNvPr id="11" name="Slide Number Placeholder 5"/>
          <p:cNvSpPr>
            <a:spLocks noGrp="1"/>
          </p:cNvSpPr>
          <p:nvPr>
            <p:ph type="sldNum" sz="quarter" idx="17"/>
          </p:nvPr>
        </p:nvSpPr>
        <p:spPr>
          <a:xfrm>
            <a:off x="8153400" y="6324600"/>
            <a:ext cx="419100" cy="304800"/>
          </a:xfrm>
        </p:spPr>
        <p:txBody>
          <a:bodyPr/>
          <a:lstStyle>
            <a:lvl1pPr>
              <a:defRPr/>
            </a:lvl1pPr>
          </a:lstStyle>
          <a:p>
            <a:fld id="{0FC54EC8-A588-4C8C-87D6-07661E23FDA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55836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3" name="Title 1"/>
          <p:cNvSpPr txBox="1">
            <a:spLocks/>
          </p:cNvSpPr>
          <p:nvPr userDrawn="1"/>
        </p:nvSpPr>
        <p:spPr>
          <a:xfrm>
            <a:off x="685800" y="2130425"/>
            <a:ext cx="7772400" cy="1470025"/>
          </a:xfrm>
          <a:prstGeom prst="rect">
            <a:avLst/>
          </a:prstGeom>
        </p:spPr>
        <p:txBody>
          <a:bodyPr anchor="ctr">
            <a:norm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eaLnBrk="1" hangingPunct="1"/>
            <a:endParaRPr lang="en-US" altLang="en-US" sz="4400">
              <a:latin typeface="Arial" charset="0"/>
            </a:endParaRPr>
          </a:p>
        </p:txBody>
      </p:sp>
      <p:sp>
        <p:nvSpPr>
          <p:cNvPr id="4" name="TextBox 3"/>
          <p:cNvSpPr txBox="1"/>
          <p:nvPr userDrawn="1"/>
        </p:nvSpPr>
        <p:spPr>
          <a:xfrm>
            <a:off x="5105400" y="6324600"/>
            <a:ext cx="4038600" cy="369888"/>
          </a:xfrm>
          <a:prstGeom prst="rect">
            <a:avLst/>
          </a:prstGeom>
          <a:noFill/>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sz="1800">
                <a:latin typeface="Arial" charset="0"/>
              </a:rPr>
              <a:t>      </a:t>
            </a:r>
            <a:r>
              <a:rPr lang="en-US" altLang="en-US" sz="1800">
                <a:solidFill>
                  <a:schemeClr val="bg1"/>
                </a:solidFill>
                <a:latin typeface="Arial" charset="0"/>
              </a:rPr>
              <a:t>DRAFT – final pending AHRQ approval</a:t>
            </a:r>
            <a:endParaRPr lang="en-US" altLang="en-US">
              <a:solidFill>
                <a:schemeClr val="bg1"/>
              </a:solidFill>
            </a:endParaRPr>
          </a:p>
        </p:txBody>
      </p:sp>
      <p:sp>
        <p:nvSpPr>
          <p:cNvPr id="2" name="Title 1"/>
          <p:cNvSpPr>
            <a:spLocks noGrp="1"/>
          </p:cNvSpPr>
          <p:nvPr>
            <p:ph type="title"/>
          </p:nvPr>
        </p:nvSpPr>
        <p:spPr>
          <a:xfrm>
            <a:off x="457200" y="914400"/>
            <a:ext cx="8229600" cy="609600"/>
          </a:xfrm>
        </p:spPr>
        <p:txBody>
          <a:bodyPr>
            <a:normAutofit/>
          </a:bodyPr>
          <a:lstStyle>
            <a:lvl1pPr>
              <a:defRPr sz="2600" b="0">
                <a:solidFill>
                  <a:srgbClr val="0098AA"/>
                </a:solidFill>
              </a:defRPr>
            </a:lvl1pPr>
          </a:lstStyle>
          <a:p>
            <a:r>
              <a:rPr lang="en-US" dirty="0" smtClean="0"/>
              <a:t>Click to edit Master title style</a:t>
            </a:r>
            <a:endParaRPr lang="en-US" dirty="0"/>
          </a:p>
        </p:txBody>
      </p:sp>
      <p:sp>
        <p:nvSpPr>
          <p:cNvPr id="5" name="Slide Number Placeholder 2"/>
          <p:cNvSpPr>
            <a:spLocks noGrp="1"/>
          </p:cNvSpPr>
          <p:nvPr>
            <p:ph type="sldNum" sz="quarter" idx="10"/>
          </p:nvPr>
        </p:nvSpPr>
        <p:spPr/>
        <p:txBody>
          <a:bodyPr/>
          <a:lstStyle>
            <a:lvl1pPr algn="l">
              <a:defRPr>
                <a:solidFill>
                  <a:srgbClr val="7F7F7F"/>
                </a:solidFill>
              </a:defRPr>
            </a:lvl1pPr>
          </a:lstStyle>
          <a:p>
            <a:fld id="{97FBC0F5-6446-4AD5-9233-0D67DC321C8E}" type="slidenum">
              <a:rPr lang="en-US" altLang="en-US"/>
              <a:pPr/>
              <a:t>‹#›</a:t>
            </a:fld>
            <a:endParaRPr lang="en-US" altLang="en-US"/>
          </a:p>
        </p:txBody>
      </p:sp>
    </p:spTree>
    <p:extLst>
      <p:ext uri="{BB962C8B-B14F-4D97-AF65-F5344CB8AC3E}">
        <p14:creationId xmlns:p14="http://schemas.microsoft.com/office/powerpoint/2010/main" val="3991394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en-US"/>
              <a:t>Armstrong Institute for Patient Safety and Quality</a:t>
            </a:r>
          </a:p>
        </p:txBody>
      </p:sp>
      <p:sp>
        <p:nvSpPr>
          <p:cNvPr id="3" name="Rectangle 6"/>
          <p:cNvSpPr>
            <a:spLocks noGrp="1" noChangeArrowheads="1"/>
          </p:cNvSpPr>
          <p:nvPr>
            <p:ph type="sldNum" sz="quarter" idx="11"/>
          </p:nvPr>
        </p:nvSpPr>
        <p:spPr>
          <a:ln/>
        </p:spPr>
        <p:txBody>
          <a:bodyPr/>
          <a:lstStyle>
            <a:lvl1pPr>
              <a:defRPr/>
            </a:lvl1pPr>
          </a:lstStyle>
          <a:p>
            <a:fld id="{2119C4EA-B8AE-4AA3-A8EB-E429AEAEB14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14872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23875" y="5761038"/>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898989"/>
                </a:solidFill>
              </a:defRPr>
            </a:lvl1pPr>
          </a:lstStyle>
          <a:p>
            <a:fld id="{9500E588-8E6E-4754-94BD-66ABE79A4AB0}" type="datetime1">
              <a:rPr lang="en-US" altLang="en-US"/>
              <a:pPr/>
              <a:t>2/15/2016</a:t>
            </a:fld>
            <a:endParaRPr lang="en-US" altLang="en-US"/>
          </a:p>
        </p:txBody>
      </p:sp>
      <p:sp>
        <p:nvSpPr>
          <p:cNvPr id="4" name="Footer Placeholder 3"/>
          <p:cNvSpPr>
            <a:spLocks noGrp="1"/>
          </p:cNvSpPr>
          <p:nvPr>
            <p:ph type="ftr" sz="quarter" idx="11"/>
          </p:nvPr>
        </p:nvSpPr>
        <p:spPr>
          <a:xfrm>
            <a:off x="6219825" y="6126163"/>
            <a:ext cx="2895600" cy="365125"/>
          </a:xfrm>
        </p:spPr>
        <p:txBody>
          <a:bodyPr/>
          <a:lstStyle>
            <a:lvl1pPr algn="r">
              <a:defRPr>
                <a:solidFill>
                  <a:srgbClr val="F2F2F2"/>
                </a:solidFill>
              </a:defRPr>
            </a:lvl1pPr>
          </a:lstStyle>
          <a:p>
            <a:r>
              <a:rPr lang="en-US" altLang="en-US"/>
              <a:t>DRAFT-Pending AHRQ Final Approval</a:t>
            </a:r>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rgbClr val="F2F2F2"/>
                </a:solidFill>
              </a:defRPr>
            </a:lvl1pPr>
          </a:lstStyle>
          <a:p>
            <a:fld id="{AB3097F6-1F7E-4335-92C6-206D754CE323}" type="slidenum">
              <a:rPr lang="en-US" altLang="en-US"/>
              <a:pPr/>
              <a:t>‹#›</a:t>
            </a:fld>
            <a:endParaRPr lang="en-US" altLang="en-US"/>
          </a:p>
        </p:txBody>
      </p:sp>
    </p:spTree>
    <p:extLst>
      <p:ext uri="{BB962C8B-B14F-4D97-AF65-F5344CB8AC3E}">
        <p14:creationId xmlns:p14="http://schemas.microsoft.com/office/powerpoint/2010/main" val="6061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390525"/>
            <a:ext cx="6657975"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6324600" y="6019800"/>
            <a:ext cx="2286000" cy="228600"/>
          </a:xfrm>
        </p:spPr>
        <p:txBody>
          <a:bodyPr/>
          <a:lstStyle>
            <a:lvl1pPr marL="0" indent="0" algn="r">
              <a:buNone/>
              <a:defRPr sz="1600"/>
            </a:lvl1pPr>
          </a:lstStyle>
          <a:p>
            <a:pPr lvl="0"/>
            <a:r>
              <a:rPr lang="en-CA"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r>
              <a:rPr lang="en-US" altLang="en-US"/>
              <a:t>Armstrong Institute for Patient Safety and Quality</a:t>
            </a:r>
          </a:p>
        </p:txBody>
      </p:sp>
      <p:sp>
        <p:nvSpPr>
          <p:cNvPr id="6" name="Rectangle 6"/>
          <p:cNvSpPr>
            <a:spLocks noGrp="1" noChangeArrowheads="1"/>
          </p:cNvSpPr>
          <p:nvPr>
            <p:ph type="sldNum" sz="quarter" idx="15"/>
          </p:nvPr>
        </p:nvSpPr>
        <p:spPr>
          <a:ln/>
        </p:spPr>
        <p:txBody>
          <a:bodyPr/>
          <a:lstStyle>
            <a:lvl1pPr>
              <a:defRPr/>
            </a:lvl1pPr>
          </a:lstStyle>
          <a:p>
            <a:fld id="{F2E41AF3-DBDC-49A9-AF75-6C761AF995BF}"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41048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6861175" y="6126163"/>
            <a:ext cx="2282825" cy="365125"/>
          </a:xfrm>
        </p:spPr>
        <p:txBody>
          <a:bodyPr anchor="ctr"/>
          <a:lstStyle>
            <a:lvl1pPr algn="r">
              <a:defRPr sz="1200">
                <a:solidFill>
                  <a:srgbClr val="BFBFBF"/>
                </a:solidFill>
              </a:defRPr>
            </a:lvl1pPr>
          </a:lstStyle>
          <a:p>
            <a:r>
              <a:rPr lang="en-US" altLang="en-US"/>
              <a:t>DRAFT</a:t>
            </a:r>
          </a:p>
          <a:p>
            <a:r>
              <a:rPr lang="en-US" altLang="en-US"/>
              <a:t>Pending AHRQ Final Approval</a:t>
            </a:r>
          </a:p>
        </p:txBody>
      </p:sp>
      <p:sp>
        <p:nvSpPr>
          <p:cNvPr id="5" name="Slide Number Placeholder 5"/>
          <p:cNvSpPr>
            <a:spLocks noGrp="1"/>
          </p:cNvSpPr>
          <p:nvPr>
            <p:ph type="sldNum" sz="quarter" idx="11"/>
          </p:nvPr>
        </p:nvSpPr>
        <p:spPr>
          <a:xfrm>
            <a:off x="6634163" y="6492875"/>
            <a:ext cx="2509837" cy="365125"/>
          </a:xfrm>
        </p:spPr>
        <p:txBody>
          <a:bodyPr anchor="ctr"/>
          <a:lstStyle>
            <a:lvl1pPr>
              <a:defRPr>
                <a:solidFill>
                  <a:srgbClr val="F2F2F2"/>
                </a:solidFill>
              </a:defRPr>
            </a:lvl1pPr>
          </a:lstStyle>
          <a:p>
            <a:r>
              <a:rPr lang="en-US" altLang="en-US"/>
              <a:t>   SUSP Cohort 4 Annual Review      </a:t>
            </a:r>
            <a:fld id="{F28C757A-BD9C-429E-ADB5-D5E685ED3E05}" type="slidenum">
              <a:rPr lang="en-US" altLang="en-US"/>
              <a:pPr/>
              <a:t>‹#›</a:t>
            </a:fld>
            <a:endParaRPr lang="en-US" altLang="en-US"/>
          </a:p>
        </p:txBody>
      </p:sp>
    </p:spTree>
    <p:extLst>
      <p:ext uri="{BB962C8B-B14F-4D97-AF65-F5344CB8AC3E}">
        <p14:creationId xmlns:p14="http://schemas.microsoft.com/office/powerpoint/2010/main" val="334569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390525"/>
            <a:ext cx="6657975"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6324600" y="6019800"/>
            <a:ext cx="2286000" cy="228600"/>
          </a:xfrm>
        </p:spPr>
        <p:txBody>
          <a:bodyPr/>
          <a:lstStyle>
            <a:lvl1pPr marL="0" indent="0" algn="r">
              <a:buNone/>
              <a:defRPr sz="1600"/>
            </a:lvl1pPr>
          </a:lstStyle>
          <a:p>
            <a:pPr lvl="0"/>
            <a:r>
              <a:rPr lang="en-CA"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r>
              <a:rPr lang="en-US" altLang="en-US"/>
              <a:t>Armstrong Institute for Patient Safety and Quality</a:t>
            </a:r>
          </a:p>
        </p:txBody>
      </p:sp>
      <p:sp>
        <p:nvSpPr>
          <p:cNvPr id="6" name="Rectangle 6"/>
          <p:cNvSpPr>
            <a:spLocks noGrp="1" noChangeArrowheads="1"/>
          </p:cNvSpPr>
          <p:nvPr>
            <p:ph type="sldNum" sz="quarter" idx="15"/>
          </p:nvPr>
        </p:nvSpPr>
        <p:spPr>
          <a:ln/>
        </p:spPr>
        <p:txBody>
          <a:bodyPr/>
          <a:lstStyle>
            <a:lvl1pPr>
              <a:defRPr/>
            </a:lvl1pPr>
          </a:lstStyle>
          <a:p>
            <a:fld id="{B850EE19-9658-4556-B067-5A99E2C83966}"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66043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ltLang="en-US"/>
              <a:t>Armstrong Institute for Patient Safety and Quality</a:t>
            </a:r>
          </a:p>
        </p:txBody>
      </p:sp>
      <p:sp>
        <p:nvSpPr>
          <p:cNvPr id="5" name="Rectangle 6"/>
          <p:cNvSpPr>
            <a:spLocks noGrp="1" noChangeArrowheads="1"/>
          </p:cNvSpPr>
          <p:nvPr>
            <p:ph type="sldNum" sz="quarter" idx="11"/>
          </p:nvPr>
        </p:nvSpPr>
        <p:spPr>
          <a:ln/>
        </p:spPr>
        <p:txBody>
          <a:bodyPr/>
          <a:lstStyle>
            <a:lvl1pPr>
              <a:defRPr/>
            </a:lvl1pPr>
          </a:lstStyle>
          <a:p>
            <a:fld id="{81C32C95-491C-4BC4-B0DE-98382F9777B7}"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26581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3"/>
          </p:nvPr>
        </p:nvSpPr>
        <p:spPr>
          <a:xfrm>
            <a:off x="6324600" y="6019800"/>
            <a:ext cx="2286000" cy="228600"/>
          </a:xfrm>
        </p:spPr>
        <p:txBody>
          <a:bodyPr/>
          <a:lstStyle>
            <a:lvl1pPr marL="0" indent="0" algn="r">
              <a:buNone/>
              <a:defRPr sz="1600"/>
            </a:lvl1pPr>
          </a:lstStyle>
          <a:p>
            <a:pPr lvl="0"/>
            <a:r>
              <a:rPr lang="en-CA" smtClean="0"/>
              <a:t>Click to edit Master text styles</a:t>
            </a:r>
          </a:p>
        </p:txBody>
      </p:sp>
      <p:sp>
        <p:nvSpPr>
          <p:cNvPr id="9" name="Title 1"/>
          <p:cNvSpPr>
            <a:spLocks noGrp="1"/>
          </p:cNvSpPr>
          <p:nvPr>
            <p:ph type="title"/>
          </p:nvPr>
        </p:nvSpPr>
        <p:spPr>
          <a:xfrm>
            <a:off x="301752" y="390525"/>
            <a:ext cx="6657975"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Rectangle 5"/>
          <p:cNvSpPr>
            <a:spLocks noGrp="1" noChangeArrowheads="1"/>
          </p:cNvSpPr>
          <p:nvPr>
            <p:ph type="ftr" sz="quarter" idx="14"/>
          </p:nvPr>
        </p:nvSpPr>
        <p:spPr>
          <a:ln/>
        </p:spPr>
        <p:txBody>
          <a:bodyPr/>
          <a:lstStyle>
            <a:lvl1pPr>
              <a:defRPr/>
            </a:lvl1pPr>
          </a:lstStyle>
          <a:p>
            <a:r>
              <a:rPr lang="en-US" altLang="en-US"/>
              <a:t>Armstrong Institute for Patient Safety and Quality</a:t>
            </a:r>
          </a:p>
        </p:txBody>
      </p:sp>
      <p:sp>
        <p:nvSpPr>
          <p:cNvPr id="7" name="Rectangle 6"/>
          <p:cNvSpPr>
            <a:spLocks noGrp="1" noChangeArrowheads="1"/>
          </p:cNvSpPr>
          <p:nvPr>
            <p:ph type="sldNum" sz="quarter" idx="15"/>
          </p:nvPr>
        </p:nvSpPr>
        <p:spPr>
          <a:ln/>
        </p:spPr>
        <p:txBody>
          <a:bodyPr/>
          <a:lstStyle>
            <a:lvl1pPr>
              <a:defRPr/>
            </a:lvl1pPr>
          </a:lstStyle>
          <a:p>
            <a:fld id="{1188AE07-3D9F-4BE4-9F5B-B6563917549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37224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199"/>
            <a:ext cx="4040188" cy="574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199"/>
            <a:ext cx="4041775" cy="574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01752" y="390525"/>
            <a:ext cx="6657975"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7" name="Rectangle 5"/>
          <p:cNvSpPr>
            <a:spLocks noGrp="1" noChangeArrowheads="1"/>
          </p:cNvSpPr>
          <p:nvPr>
            <p:ph type="ftr" sz="quarter" idx="10"/>
          </p:nvPr>
        </p:nvSpPr>
        <p:spPr>
          <a:ln/>
        </p:spPr>
        <p:txBody>
          <a:bodyPr/>
          <a:lstStyle>
            <a:lvl1pPr>
              <a:defRPr/>
            </a:lvl1pPr>
          </a:lstStyle>
          <a:p>
            <a:r>
              <a:rPr lang="en-US" altLang="en-US"/>
              <a:t>Armstrong Institute for Patient Safety and Quality</a:t>
            </a:r>
          </a:p>
        </p:txBody>
      </p:sp>
      <p:sp>
        <p:nvSpPr>
          <p:cNvPr id="8" name="Rectangle 6"/>
          <p:cNvSpPr>
            <a:spLocks noGrp="1" noChangeArrowheads="1"/>
          </p:cNvSpPr>
          <p:nvPr>
            <p:ph type="sldNum" sz="quarter" idx="11"/>
          </p:nvPr>
        </p:nvSpPr>
        <p:spPr>
          <a:ln/>
        </p:spPr>
        <p:txBody>
          <a:bodyPr/>
          <a:lstStyle>
            <a:lvl1pPr>
              <a:defRPr/>
            </a:lvl1pPr>
          </a:lstStyle>
          <a:p>
            <a:fld id="{8F5B487A-AD2E-4927-88B2-71FAC45CCA64}"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404515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324600" y="6019800"/>
            <a:ext cx="2286000" cy="228600"/>
          </a:xfrm>
        </p:spPr>
        <p:txBody>
          <a:bodyPr/>
          <a:lstStyle>
            <a:lvl1pPr marL="0" indent="0" algn="r">
              <a:buNone/>
              <a:defRPr sz="1600"/>
            </a:lvl1pPr>
          </a:lstStyle>
          <a:p>
            <a:pPr lvl="0"/>
            <a:r>
              <a:rPr lang="en-CA" smtClean="0"/>
              <a:t>Click to edit Master text styles</a:t>
            </a:r>
          </a:p>
        </p:txBody>
      </p:sp>
      <p:sp>
        <p:nvSpPr>
          <p:cNvPr id="8" name="Title 1"/>
          <p:cNvSpPr>
            <a:spLocks noGrp="1"/>
          </p:cNvSpPr>
          <p:nvPr>
            <p:ph type="title"/>
          </p:nvPr>
        </p:nvSpPr>
        <p:spPr>
          <a:xfrm>
            <a:off x="301752" y="390525"/>
            <a:ext cx="6657975"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r>
              <a:rPr lang="en-US" altLang="en-US"/>
              <a:t>Armstrong Institute for Patient Safety and Quality</a:t>
            </a:r>
          </a:p>
        </p:txBody>
      </p:sp>
      <p:sp>
        <p:nvSpPr>
          <p:cNvPr id="5" name="Rectangle 6"/>
          <p:cNvSpPr>
            <a:spLocks noGrp="1" noChangeArrowheads="1"/>
          </p:cNvSpPr>
          <p:nvPr>
            <p:ph type="sldNum" sz="quarter" idx="15"/>
          </p:nvPr>
        </p:nvSpPr>
        <p:spPr>
          <a:ln/>
        </p:spPr>
        <p:txBody>
          <a:bodyPr/>
          <a:lstStyle>
            <a:lvl1pPr>
              <a:defRPr/>
            </a:lvl1pPr>
          </a:lstStyle>
          <a:p>
            <a:fld id="{C963273B-74EE-46ED-B8BA-501719A398DD}"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91748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6"/>
          <p:cNvSpPr>
            <a:spLocks noGrp="1"/>
          </p:cNvSpPr>
          <p:nvPr>
            <p:ph type="body" sz="quarter" idx="13"/>
          </p:nvPr>
        </p:nvSpPr>
        <p:spPr>
          <a:xfrm>
            <a:off x="6324600" y="6019800"/>
            <a:ext cx="2286000" cy="228600"/>
          </a:xfrm>
        </p:spPr>
        <p:txBody>
          <a:bodyPr/>
          <a:lstStyle>
            <a:lvl1pPr marL="0" indent="0" algn="r">
              <a:buNone/>
              <a:defRPr sz="1600"/>
            </a:lvl1pPr>
          </a:lstStyle>
          <a:p>
            <a:pPr lvl="0"/>
            <a:r>
              <a:rPr lang="en-CA" smtClean="0"/>
              <a:t>Click to edit Master text styles</a:t>
            </a:r>
          </a:p>
        </p:txBody>
      </p:sp>
      <p:sp>
        <p:nvSpPr>
          <p:cNvPr id="3" name="Rectangle 5"/>
          <p:cNvSpPr>
            <a:spLocks noGrp="1" noChangeArrowheads="1"/>
          </p:cNvSpPr>
          <p:nvPr>
            <p:ph type="ftr" sz="quarter" idx="14"/>
          </p:nvPr>
        </p:nvSpPr>
        <p:spPr>
          <a:ln/>
        </p:spPr>
        <p:txBody>
          <a:bodyPr/>
          <a:lstStyle>
            <a:lvl1pPr>
              <a:defRPr/>
            </a:lvl1pPr>
          </a:lstStyle>
          <a:p>
            <a:r>
              <a:rPr lang="en-US" altLang="en-US"/>
              <a:t>Armstrong Institute for Patient Safety and Quality</a:t>
            </a:r>
          </a:p>
        </p:txBody>
      </p:sp>
      <p:sp>
        <p:nvSpPr>
          <p:cNvPr id="4" name="Rectangle 6"/>
          <p:cNvSpPr>
            <a:spLocks noGrp="1" noChangeArrowheads="1"/>
          </p:cNvSpPr>
          <p:nvPr>
            <p:ph type="sldNum" sz="quarter" idx="15"/>
          </p:nvPr>
        </p:nvSpPr>
        <p:spPr>
          <a:ln/>
        </p:spPr>
        <p:txBody>
          <a:bodyPr/>
          <a:lstStyle>
            <a:lvl1pPr>
              <a:defRPr/>
            </a:lvl1pPr>
          </a:lstStyle>
          <a:p>
            <a:fld id="{C399821E-C21B-4AD0-8AAC-E6CF63595645}"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13852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1676400"/>
            <a:ext cx="5111750" cy="44053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19400"/>
            <a:ext cx="3008313"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Armstrong Institute for Patient Safety and Quality</a:t>
            </a:r>
          </a:p>
        </p:txBody>
      </p:sp>
      <p:sp>
        <p:nvSpPr>
          <p:cNvPr id="6" name="Rectangle 6"/>
          <p:cNvSpPr>
            <a:spLocks noGrp="1" noChangeArrowheads="1"/>
          </p:cNvSpPr>
          <p:nvPr>
            <p:ph type="sldNum" sz="quarter" idx="11"/>
          </p:nvPr>
        </p:nvSpPr>
        <p:spPr>
          <a:ln/>
        </p:spPr>
        <p:txBody>
          <a:bodyPr/>
          <a:lstStyle>
            <a:lvl1pPr>
              <a:defRPr/>
            </a:lvl1pPr>
          </a:lstStyle>
          <a:p>
            <a:fld id="{C2DF7EBF-6131-43B4-BE1C-CB3E030C514D}"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63807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809625" y="390525"/>
            <a:ext cx="6657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black">
          <a:xfrm>
            <a:off x="2667000" y="6553200"/>
            <a:ext cx="381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1">
                <a:solidFill>
                  <a:srgbClr val="254B8E"/>
                </a:solidFill>
                <a:latin typeface="Arial" charset="0"/>
              </a:defRPr>
            </a:lvl1pPr>
          </a:lstStyle>
          <a:p>
            <a:r>
              <a:rPr lang="en-US" altLang="en-US"/>
              <a:t>Armstrong Institute for Patient Safety and Quality</a:t>
            </a:r>
          </a:p>
        </p:txBody>
      </p:sp>
      <p:sp>
        <p:nvSpPr>
          <p:cNvPr id="1030" name="Rectangle 6"/>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600">
                <a:solidFill>
                  <a:srgbClr val="254B8E"/>
                </a:solidFill>
                <a:latin typeface="Arial" charset="0"/>
              </a:defRPr>
            </a:lvl1pPr>
          </a:lstStyle>
          <a:p>
            <a:fld id="{3C82517E-91BC-46EC-8793-6E4C88BDA72F}" type="slidenum">
              <a:rPr lang="en-US" altLang="en-US"/>
              <a:pPr/>
              <a:t>‹#›</a:t>
            </a:fld>
            <a:endParaRPr lang="en-US" altLang="en-US">
              <a:solidFill>
                <a:srgbClr val="002C77"/>
              </a:solidFill>
            </a:endParaRPr>
          </a:p>
        </p:txBody>
      </p:sp>
    </p:spTree>
  </p:cSld>
  <p:clrMap bg1="lt1" tx1="dk1" bg2="lt2" tx2="dk2" accent1="accent1" accent2="accent2" accent3="accent3" accent4="accent4" accent5="accent5" accent6="accent6" hlink="hlink" folHlink="folHlink"/>
  <p:sldLayoutIdLst>
    <p:sldLayoutId id="2147483870"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71" r:id="rId10"/>
    <p:sldLayoutId id="2147483867" r:id="rId11"/>
    <p:sldLayoutId id="2147483868" r:id="rId12"/>
    <p:sldLayoutId id="2147483872" r:id="rId13"/>
    <p:sldLayoutId id="2147483873" r:id="rId14"/>
    <p:sldLayoutId id="2147483874" r:id="rId15"/>
    <p:sldLayoutId id="2147483875" r:id="rId16"/>
    <p:sldLayoutId id="2147483876" r:id="rId17"/>
    <p:sldLayoutId id="2147483869" r:id="rId18"/>
    <p:sldLayoutId id="2147483877" r:id="rId19"/>
    <p:sldLayoutId id="2147483878" r:id="rId20"/>
  </p:sldLayoutIdLst>
  <p:hf hdr="0" dt="0"/>
  <p:txStyles>
    <p:titleStyle>
      <a:lvl1pPr algn="l" rtl="0" eaLnBrk="0" fontAlgn="base" hangingPunct="0">
        <a:spcBef>
          <a:spcPct val="0"/>
        </a:spcBef>
        <a:spcAft>
          <a:spcPct val="0"/>
        </a:spcAft>
        <a:defRPr sz="2800" b="1">
          <a:solidFill>
            <a:srgbClr val="254B8E"/>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254B8E"/>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254B8E"/>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254B8E"/>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0" fontAlgn="base" hangingPunct="0">
        <a:spcBef>
          <a:spcPct val="20000"/>
        </a:spcBef>
        <a:spcAft>
          <a:spcPct val="0"/>
        </a:spcAft>
        <a:buChar char="•"/>
        <a:defRPr sz="2800">
          <a:solidFill>
            <a:srgbClr val="254B8E"/>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600">
          <a:solidFill>
            <a:srgbClr val="254B8E"/>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254B8E"/>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254B8E"/>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162800" y="4267200"/>
            <a:ext cx="1752600" cy="22098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sp>
        <p:nvSpPr>
          <p:cNvPr id="24579" name="Title 1"/>
          <p:cNvSpPr>
            <a:spLocks noGrp="1"/>
          </p:cNvSpPr>
          <p:nvPr>
            <p:ph type="ctrTitle"/>
          </p:nvPr>
        </p:nvSpPr>
        <p:spPr>
          <a:xfrm>
            <a:off x="381000" y="1828800"/>
            <a:ext cx="8534400" cy="1371600"/>
          </a:xfrm>
        </p:spPr>
        <p:txBody>
          <a:bodyPr/>
          <a:lstStyle/>
          <a:p>
            <a:pPr eaLnBrk="1" hangingPunct="1"/>
            <a:r>
              <a:rPr lang="en-US" altLang="en-US" sz="3200" smtClean="0">
                <a:ea typeface="ＭＳ Ｐゴシック" pitchFamily="4" charset="-128"/>
              </a:rPr>
              <a:t>Successful Implementation Strategy for the Prevention of Surgical Site Infections</a:t>
            </a:r>
          </a:p>
        </p:txBody>
      </p:sp>
      <p:sp>
        <p:nvSpPr>
          <p:cNvPr id="24580" name="Subtitle 2"/>
          <p:cNvSpPr>
            <a:spLocks noGrp="1"/>
          </p:cNvSpPr>
          <p:nvPr>
            <p:ph type="subTitle" idx="1"/>
          </p:nvPr>
        </p:nvSpPr>
        <p:spPr>
          <a:xfrm>
            <a:off x="381000" y="3200400"/>
            <a:ext cx="7924800" cy="1219200"/>
          </a:xfrm>
        </p:spPr>
        <p:txBody>
          <a:bodyPr/>
          <a:lstStyle/>
          <a:p>
            <a:pPr eaLnBrk="1" hangingPunct="1">
              <a:lnSpc>
                <a:spcPct val="90000"/>
              </a:lnSpc>
            </a:pPr>
            <a:r>
              <a:rPr lang="en-US" altLang="en-US" sz="2400" b="1" smtClean="0">
                <a:latin typeface="Arial" charset="0"/>
                <a:ea typeface="ＭＳ Ｐゴシック" pitchFamily="4" charset="-128"/>
              </a:rPr>
              <a:t>Sean Berenholtz, MD MHS FCCM</a:t>
            </a:r>
            <a:r>
              <a:rPr lang="en-US" altLang="en-US" sz="2200" b="1" smtClean="0">
                <a:latin typeface="Arial" charset="0"/>
                <a:ea typeface="ＭＳ Ｐゴシック" pitchFamily="4" charset="-128"/>
              </a:rPr>
              <a:t/>
            </a:r>
            <a:br>
              <a:rPr lang="en-US" altLang="en-US" sz="2200" b="1" smtClean="0">
                <a:latin typeface="Arial" charset="0"/>
                <a:ea typeface="ＭＳ Ｐゴシック" pitchFamily="4" charset="-128"/>
              </a:rPr>
            </a:br>
            <a:r>
              <a:rPr lang="en-US" altLang="en-US" sz="2200" b="1" smtClean="0">
                <a:latin typeface="Arial" charset="0"/>
                <a:ea typeface="ＭＳ Ｐゴシック" pitchFamily="4" charset="-128"/>
              </a:rPr>
              <a:t>Department of Anesthesiology &amp; Critical Care Medicine</a:t>
            </a:r>
            <a:br>
              <a:rPr lang="en-US" altLang="en-US" sz="2200" b="1" smtClean="0">
                <a:latin typeface="Arial" charset="0"/>
                <a:ea typeface="ＭＳ Ｐゴシック" pitchFamily="4" charset="-128"/>
              </a:rPr>
            </a:br>
            <a:r>
              <a:rPr lang="en-US" altLang="en-US" sz="2200" b="1" smtClean="0">
                <a:latin typeface="Arial" charset="0"/>
                <a:ea typeface="ＭＳ Ｐゴシック" pitchFamily="4" charset="-128"/>
              </a:rPr>
              <a:t>Armstrong Institute for Patient Safety and Quality</a:t>
            </a:r>
          </a:p>
          <a:p>
            <a:pPr eaLnBrk="1" hangingPunct="1"/>
            <a:endParaRPr lang="en-US" altLang="en-US" sz="2200" b="1" smtClean="0">
              <a:latin typeface="Gill Sans MT" pitchFamily="4" charset="0"/>
              <a:ea typeface="ＭＳ Ｐゴシック" pitchFamily="4" charset="-128"/>
            </a:endParaRPr>
          </a:p>
        </p:txBody>
      </p:sp>
      <p:sp>
        <p:nvSpPr>
          <p:cNvPr id="24581" name="TextBox 5"/>
          <p:cNvSpPr txBox="1">
            <a:spLocks noChangeArrowheads="1"/>
          </p:cNvSpPr>
          <p:nvPr/>
        </p:nvSpPr>
        <p:spPr bwMode="auto">
          <a:xfrm>
            <a:off x="3103563" y="6488113"/>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a:r>
              <a:rPr lang="en-US" altLang="en-US" sz="1800" b="1">
                <a:latin typeface="Arial" charset="0"/>
              </a:rPr>
              <a:t>www.webbertraining.com</a:t>
            </a:r>
          </a:p>
        </p:txBody>
      </p:sp>
      <p:sp>
        <p:nvSpPr>
          <p:cNvPr id="24582" name="TextBox 6"/>
          <p:cNvSpPr txBox="1">
            <a:spLocks noChangeArrowheads="1"/>
          </p:cNvSpPr>
          <p:nvPr/>
        </p:nvSpPr>
        <p:spPr bwMode="auto">
          <a:xfrm>
            <a:off x="7008813" y="6477000"/>
            <a:ext cx="213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r"/>
            <a:r>
              <a:rPr lang="en-US" altLang="en-US" sz="1800" b="1">
                <a:latin typeface="Arial" charset="0"/>
              </a:rPr>
              <a:t>February 17, 2016</a:t>
            </a:r>
          </a:p>
        </p:txBody>
      </p:sp>
      <p:sp>
        <p:nvSpPr>
          <p:cNvPr id="9" name="Subtitle 2"/>
          <p:cNvSpPr txBox="1">
            <a:spLocks/>
          </p:cNvSpPr>
          <p:nvPr/>
        </p:nvSpPr>
        <p:spPr bwMode="white">
          <a:xfrm>
            <a:off x="381000" y="4724400"/>
            <a:ext cx="5715000" cy="838200"/>
          </a:xfrm>
          <a:prstGeom prst="rect">
            <a:avLst/>
          </a:prstGeom>
          <a:noFill/>
          <a:ln w="9525">
            <a:noFill/>
            <a:miter lim="800000"/>
            <a:headEnd/>
            <a:tailEnd/>
          </a:ln>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lnSpc>
                <a:spcPct val="90000"/>
              </a:lnSpc>
              <a:spcBef>
                <a:spcPct val="20000"/>
              </a:spcBef>
            </a:pPr>
            <a:r>
              <a:rPr lang="en-US" altLang="en-US" sz="2200" b="1">
                <a:solidFill>
                  <a:srgbClr val="1C6B8F"/>
                </a:solidFill>
                <a:latin typeface="Arial" charset="0"/>
              </a:rPr>
              <a:t>Hosted by Prof. Joseph Solomkin</a:t>
            </a:r>
            <a:br>
              <a:rPr lang="en-US" altLang="en-US" sz="2200" b="1">
                <a:solidFill>
                  <a:srgbClr val="1C6B8F"/>
                </a:solidFill>
                <a:latin typeface="Arial" charset="0"/>
              </a:rPr>
            </a:br>
            <a:r>
              <a:rPr lang="en-US" altLang="en-US" sz="2000" b="1">
                <a:solidFill>
                  <a:srgbClr val="1C6B8F"/>
                </a:solidFill>
                <a:latin typeface="Arial" charset="0"/>
              </a:rPr>
              <a:t>University of Cincinnati College of Medicine</a:t>
            </a:r>
            <a:endParaRPr lang="en-US" altLang="en-US" sz="2200" b="1">
              <a:solidFill>
                <a:srgbClr val="1C6B8F"/>
              </a:solidFill>
              <a:latin typeface="Gill Sans MT" pitchFamily="4" charset="0"/>
            </a:endParaRPr>
          </a:p>
        </p:txBody>
      </p:sp>
      <p:pic>
        <p:nvPicPr>
          <p:cNvPr id="24584" name="Picture 2"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5825" y="4560888"/>
            <a:ext cx="160337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15_Year_Anni_Cres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5935663"/>
            <a:ext cx="17526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65988" y="4264025"/>
            <a:ext cx="1570037" cy="338138"/>
          </a:xfrm>
          <a:prstGeom prst="rect">
            <a:avLst/>
          </a:prstGeom>
          <a:noFill/>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eaLnBrk="1" hangingPunct="1"/>
            <a:r>
              <a:rPr lang="en-US" altLang="en-US" sz="1600" b="1">
                <a:latin typeface="Arial" charset="0"/>
              </a:rPr>
              <a:t>Sponsored by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5FC21827-F69E-4CA4-9C31-7F03758DDCD9}" type="slidenum">
              <a:rPr lang="en-US" altLang="en-US" sz="1600">
                <a:solidFill>
                  <a:srgbClr val="254B8E"/>
                </a:solidFill>
                <a:latin typeface="Arial" charset="0"/>
              </a:rPr>
              <a:pPr/>
              <a:t>10</a:t>
            </a:fld>
            <a:endParaRPr lang="en-US" altLang="en-US" sz="1600">
              <a:solidFill>
                <a:srgbClr val="002C77"/>
              </a:solidFill>
              <a:latin typeface="Arial" charset="0"/>
            </a:endParaRPr>
          </a:p>
        </p:txBody>
      </p:sp>
      <p:sp>
        <p:nvSpPr>
          <p:cNvPr id="36867" name="Title 1"/>
          <p:cNvSpPr>
            <a:spLocks noGrp="1"/>
          </p:cNvSpPr>
          <p:nvPr>
            <p:ph type="title"/>
          </p:nvPr>
        </p:nvSpPr>
        <p:spPr/>
        <p:txBody>
          <a:bodyPr/>
          <a:lstStyle/>
          <a:p>
            <a:pPr eaLnBrk="1" hangingPunct="1"/>
            <a:r>
              <a:rPr lang="en-US" altLang="en-US" sz="3600" smtClean="0">
                <a:ea typeface="ＭＳ Ｐゴシック" pitchFamily="4" charset="-128"/>
              </a:rPr>
              <a:t>Why does Safety Culture Matter?</a:t>
            </a:r>
          </a:p>
        </p:txBody>
      </p:sp>
      <p:sp>
        <p:nvSpPr>
          <p:cNvPr id="36868" name="Content Placeholder 6"/>
          <p:cNvSpPr>
            <a:spLocks noGrp="1"/>
          </p:cNvSpPr>
          <p:nvPr>
            <p:ph idx="1"/>
          </p:nvPr>
        </p:nvSpPr>
        <p:spPr/>
        <p:txBody>
          <a:bodyPr/>
          <a:lstStyle/>
          <a:p>
            <a:pPr eaLnBrk="1" hangingPunct="1">
              <a:spcBef>
                <a:spcPts val="300"/>
              </a:spcBef>
              <a:spcAft>
                <a:spcPts val="1200"/>
              </a:spcAft>
            </a:pPr>
            <a:r>
              <a:rPr lang="en-US" altLang="en-US" smtClean="0">
                <a:ea typeface="ＭＳ Ｐゴシック" pitchFamily="4" charset="-128"/>
              </a:rPr>
              <a:t>Safety culture influences the effectiveness of other safety and quality interventions</a:t>
            </a:r>
          </a:p>
          <a:p>
            <a:pPr lvl="1" eaLnBrk="1" hangingPunct="1">
              <a:spcBef>
                <a:spcPts val="300"/>
              </a:spcBef>
              <a:spcAft>
                <a:spcPts val="1200"/>
              </a:spcAft>
            </a:pPr>
            <a:r>
              <a:rPr lang="en-US" altLang="en-US" smtClean="0">
                <a:ea typeface="ＭＳ Ｐゴシック" pitchFamily="4" charset="-128"/>
              </a:rPr>
              <a:t>Can enhance or inhibit effects of other interventions</a:t>
            </a:r>
          </a:p>
          <a:p>
            <a:pPr eaLnBrk="1" hangingPunct="1">
              <a:spcBef>
                <a:spcPts val="300"/>
              </a:spcBef>
              <a:spcAft>
                <a:spcPts val="1200"/>
              </a:spcAft>
            </a:pPr>
            <a:r>
              <a:rPr lang="en-US" altLang="en-US" smtClean="0">
                <a:ea typeface="ＭＳ Ｐゴシック" pitchFamily="4" charset="-128"/>
              </a:rPr>
              <a:t>Safety culture can change through intervention</a:t>
            </a:r>
          </a:p>
          <a:p>
            <a:pPr lvl="1" eaLnBrk="1" hangingPunct="1">
              <a:spcBef>
                <a:spcPts val="300"/>
              </a:spcBef>
              <a:spcAft>
                <a:spcPts val="2400"/>
              </a:spcAft>
            </a:pPr>
            <a:r>
              <a:rPr lang="en-US" altLang="en-US" smtClean="0">
                <a:ea typeface="ＭＳ Ｐゴシック" pitchFamily="4" charset="-128"/>
              </a:rPr>
              <a:t>Best evidence so far for culture interventions that use multiple components (ie: CUSP)</a:t>
            </a:r>
            <a:endParaRPr lang="en-US" altLang="en-US" baseline="30000" smtClean="0">
              <a:ea typeface="ＭＳ Ｐゴシック" pitchFamily="4" charset="-128"/>
            </a:endParaRPr>
          </a:p>
          <a:p>
            <a:pPr marL="1085850" lvl="2" indent="-403225" eaLnBrk="1" hangingPunct="1">
              <a:spcBef>
                <a:spcPts val="300"/>
              </a:spcBef>
              <a:buFont typeface="Wingdings" pitchFamily="4" charset="2"/>
              <a:buChar char="Ø"/>
            </a:pPr>
            <a:endParaRPr lang="en-US" altLang="en-US" sz="2800" smtClean="0">
              <a:ea typeface="ＭＳ Ｐゴシック" pitchFamily="4" charset="-128"/>
            </a:endParaRPr>
          </a:p>
          <a:p>
            <a:pPr eaLnBrk="1" hangingPunct="1"/>
            <a:endParaRPr lang="en-US" altLang="en-US" smtClean="0">
              <a:ea typeface="ＭＳ Ｐゴシック" pitchFamily="4" charset="-128"/>
            </a:endParaRPr>
          </a:p>
        </p:txBody>
      </p:sp>
      <p:sp>
        <p:nvSpPr>
          <p:cNvPr id="36869" name="Text Placeholder 2"/>
          <p:cNvSpPr>
            <a:spLocks noGrp="1"/>
          </p:cNvSpPr>
          <p:nvPr>
            <p:ph type="body" sz="quarter" idx="13"/>
          </p:nvPr>
        </p:nvSpPr>
        <p:spPr>
          <a:xfrm>
            <a:off x="4191000" y="6172200"/>
            <a:ext cx="3810000" cy="457200"/>
          </a:xfrm>
        </p:spPr>
        <p:txBody>
          <a:bodyPr/>
          <a:lstStyle/>
          <a:p>
            <a:pPr eaLnBrk="1" hangingPunct="1"/>
            <a:r>
              <a:rPr lang="en-US" altLang="en-US" smtClean="0">
                <a:ea typeface="ＭＳ Ｐゴシック" pitchFamily="4" charset="-128"/>
                <a:sym typeface="Wingdings" pitchFamily="4" charset="2"/>
              </a:rPr>
              <a:t>Haynes et al., 2011; Morello et al., 2012</a:t>
            </a:r>
            <a:r>
              <a:rPr lang="en-US" altLang="en-US" smtClean="0">
                <a:solidFill>
                  <a:schemeClr val="tx1"/>
                </a:solidFill>
                <a:ea typeface="ＭＳ Ｐゴシック" pitchFamily="4" charset="-128"/>
                <a:sym typeface="Wingdings" pitchFamily="4" charset="2"/>
              </a:rPr>
              <a:t>;  </a:t>
            </a:r>
            <a:r>
              <a:rPr lang="en-US" altLang="en-US" smtClean="0">
                <a:ea typeface="ＭＳ Ｐゴシック" pitchFamily="4" charset="-128"/>
                <a:sym typeface="Wingdings" pitchFamily="4" charset="2"/>
              </a:rPr>
              <a:t>Van Nord et al., 2010; Weaver et al., 2011.</a:t>
            </a:r>
            <a:endParaRPr lang="en-US" altLang="en-US" smtClean="0">
              <a:ea typeface="ＭＳ Ｐゴシック" pitchFamily="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a:xfrm>
            <a:off x="762000" y="2667000"/>
            <a:ext cx="7772400" cy="1362075"/>
          </a:xfrm>
        </p:spPr>
        <p:txBody>
          <a:bodyPr/>
          <a:lstStyle/>
          <a:p>
            <a:pPr eaLnBrk="1" hangingPunct="1"/>
            <a:r>
              <a:rPr lang="en-US" altLang="en-US" cap="none" smtClean="0">
                <a:ea typeface="ＭＳ Ｐゴシック" pitchFamily="4" charset="-128"/>
              </a:rPr>
              <a:t>COMPREHENSIVE UNIT-BASED SAFETY PROGRAM (CUSP)</a:t>
            </a:r>
          </a:p>
        </p:txBody>
      </p:sp>
      <p:sp>
        <p:nvSpPr>
          <p:cNvPr id="37891" name="Text Placeholder 6"/>
          <p:cNvSpPr>
            <a:spLocks noGrp="1"/>
          </p:cNvSpPr>
          <p:nvPr>
            <p:ph type="body" idx="1"/>
          </p:nvPr>
        </p:nvSpPr>
        <p:spPr>
          <a:xfrm>
            <a:off x="685800" y="4038600"/>
            <a:ext cx="7772400" cy="966788"/>
          </a:xfrm>
        </p:spPr>
        <p:txBody>
          <a:bodyPr/>
          <a:lstStyle/>
          <a:p>
            <a:pPr eaLnBrk="1" hangingPunct="1"/>
            <a:r>
              <a:rPr lang="en-US" altLang="en-US" smtClean="0">
                <a:ea typeface="ＭＳ Ｐゴシック" pitchFamily="4" charset="-128"/>
              </a:rPr>
              <a:t>A practical approach to tap into the wisdom of frontline staff and improve teamwork and safety culture</a:t>
            </a:r>
          </a:p>
        </p:txBody>
      </p:sp>
      <p:sp>
        <p:nvSpPr>
          <p:cNvPr id="3789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46C18243-D368-4C56-8C2A-3F7B453B72A7}" type="slidenum">
              <a:rPr lang="en-US" altLang="en-US" sz="1600">
                <a:solidFill>
                  <a:srgbClr val="254B8E"/>
                </a:solidFill>
                <a:latin typeface="Arial" charset="0"/>
              </a:rPr>
              <a:pPr/>
              <a:t>11</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ea typeface="ＭＳ Ｐゴシック" pitchFamily="4" charset="-128"/>
              </a:rPr>
              <a:t>CUSP Pre-work</a:t>
            </a:r>
          </a:p>
        </p:txBody>
      </p:sp>
      <p:sp>
        <p:nvSpPr>
          <p:cNvPr id="38915" name="Slide Number Placeholder 2"/>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3C80E756-6C1E-4CC4-969D-E92508EA48C0}" type="slidenum">
              <a:rPr lang="en-US" altLang="en-US" sz="1600">
                <a:solidFill>
                  <a:srgbClr val="254B8E"/>
                </a:solidFill>
                <a:latin typeface="Arial" charset="0"/>
              </a:rPr>
              <a:pPr/>
              <a:t>12</a:t>
            </a:fld>
            <a:endParaRPr lang="en-US" altLang="en-US" sz="1600">
              <a:solidFill>
                <a:srgbClr val="002C77"/>
              </a:solidFill>
              <a:latin typeface="Arial" charset="0"/>
            </a:endParaRPr>
          </a:p>
        </p:txBody>
      </p:sp>
      <p:sp>
        <p:nvSpPr>
          <p:cNvPr id="5" name="Content Placeholder 4"/>
          <p:cNvSpPr>
            <a:spLocks noGrp="1"/>
          </p:cNvSpPr>
          <p:nvPr>
            <p:ph idx="1"/>
          </p:nvPr>
        </p:nvSpPr>
        <p:spPr/>
        <p:txBody>
          <a:bodyPr/>
          <a:lstStyle/>
          <a:p>
            <a:pPr eaLnBrk="1" hangingPunct="1"/>
            <a:r>
              <a:rPr lang="en-US" altLang="en-US" smtClean="0">
                <a:ea typeface="ＭＳ Ｐゴシック" pitchFamily="4" charset="-128"/>
              </a:rPr>
              <a:t>Start in one unit and then spread</a:t>
            </a:r>
          </a:p>
          <a:p>
            <a:pPr eaLnBrk="1" hangingPunct="1"/>
            <a:r>
              <a:rPr lang="en-US" altLang="en-US" smtClean="0">
                <a:ea typeface="ＭＳ Ｐゴシック" pitchFamily="4" charset="-128"/>
              </a:rPr>
              <a:t>Imperative for frontline staff to be involved</a:t>
            </a:r>
          </a:p>
          <a:p>
            <a:pPr eaLnBrk="1" hangingPunct="1"/>
            <a:r>
              <a:rPr lang="en-US" altLang="en-US" smtClean="0">
                <a:ea typeface="ＭＳ Ｐゴシック" pitchFamily="4" charset="-128"/>
              </a:rPr>
              <a:t>Build strong partnerships:</a:t>
            </a:r>
          </a:p>
          <a:p>
            <a:pPr eaLnBrk="1" hangingPunct="1"/>
            <a:endParaRPr lang="en-US" altLang="en-US" sz="700" smtClean="0">
              <a:ea typeface="ＭＳ Ｐゴシック" pitchFamily="4" charset="-128"/>
            </a:endParaRPr>
          </a:p>
          <a:p>
            <a:pPr lvl="2" eaLnBrk="1" hangingPunct="1">
              <a:buFont typeface="Century Gothic" pitchFamily="4" charset="0"/>
              <a:buChar char="−"/>
            </a:pPr>
            <a:r>
              <a:rPr lang="en-US" altLang="en-US" sz="2200" smtClean="0">
                <a:ea typeface="ＭＳ Ｐゴシック" pitchFamily="4" charset="-128"/>
              </a:rPr>
              <a:t>Infection prevention staff</a:t>
            </a:r>
          </a:p>
          <a:p>
            <a:pPr lvl="2" eaLnBrk="1" hangingPunct="1">
              <a:buFont typeface="Century Gothic" pitchFamily="4" charset="0"/>
              <a:buChar char="−"/>
            </a:pPr>
            <a:r>
              <a:rPr lang="en-US" altLang="en-US" sz="2200" smtClean="0">
                <a:ea typeface="ＭＳ Ｐゴシック" pitchFamily="4" charset="-128"/>
              </a:rPr>
              <a:t>Hospital quality and safety leaders</a:t>
            </a:r>
          </a:p>
          <a:p>
            <a:pPr lvl="2" eaLnBrk="1" hangingPunct="1">
              <a:buFont typeface="Century Gothic" pitchFamily="4" charset="0"/>
              <a:buChar char="−"/>
            </a:pPr>
            <a:r>
              <a:rPr lang="en-US" altLang="en-US" sz="2200" smtClean="0">
                <a:ea typeface="ＭＳ Ｐゴシック" pitchFamily="4" charset="-128"/>
              </a:rPr>
              <a:t>Nurse educators</a:t>
            </a:r>
          </a:p>
          <a:p>
            <a:pPr lvl="2" eaLnBrk="1" hangingPunct="1">
              <a:buFont typeface="Century Gothic" pitchFamily="4" charset="0"/>
              <a:buChar char="−"/>
            </a:pPr>
            <a:r>
              <a:rPr lang="en-US" altLang="en-US" sz="2200" smtClean="0">
                <a:ea typeface="ＭＳ Ｐゴシック" pitchFamily="4" charset="-128"/>
              </a:rPr>
              <a:t>Physician leaders</a:t>
            </a:r>
          </a:p>
          <a:p>
            <a:pPr eaLnBrk="1" hangingPunct="1">
              <a:buFontTx/>
              <a:buNone/>
            </a:pPr>
            <a:endParaRPr lang="en-US" altLang="en-US" smtClean="0">
              <a:ea typeface="ＭＳ Ｐゴシック" pitchFamily="4" charset="-128"/>
            </a:endParaRPr>
          </a:p>
        </p:txBody>
      </p:sp>
      <p:sp>
        <p:nvSpPr>
          <p:cNvPr id="38917" name="Footer Placeholder 3"/>
          <p:cNvSpPr>
            <a:spLocks noGrp="1"/>
          </p:cNvSpPr>
          <p:nvPr>
            <p:ph type="body" sz="quarter" idx="13"/>
          </p:nvPr>
        </p:nvSpPr>
        <p:spPr>
          <a:xfrm>
            <a:off x="3657600" y="6400800"/>
            <a:ext cx="4343400" cy="228600"/>
          </a:xfrm>
        </p:spPr>
        <p:txBody>
          <a:bodyPr/>
          <a:lstStyle/>
          <a:p>
            <a:pPr algn="r" eaLnBrk="1" hangingPunct="1"/>
            <a:r>
              <a:rPr lang="en-US" altLang="en-US" sz="1000" smtClean="0">
                <a:ea typeface="ＭＳ Ｐゴシック" pitchFamily="4" charset="-128"/>
              </a:rPr>
              <a:t>ARMSTRONG INSTITUTE FOR PATIENT SAFETY AND QUALITY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809625" y="381000"/>
            <a:ext cx="7572375" cy="1143000"/>
          </a:xfrm>
        </p:spPr>
        <p:txBody>
          <a:bodyPr/>
          <a:lstStyle/>
          <a:p>
            <a:pPr eaLnBrk="1" hangingPunct="1"/>
            <a:r>
              <a:rPr lang="en-US" altLang="en-US" smtClean="0">
                <a:ea typeface="ＭＳ Ｐゴシック" pitchFamily="4" charset="-128"/>
              </a:rPr>
              <a:t>CUSP Objectives</a:t>
            </a:r>
            <a:br>
              <a:rPr lang="en-US" altLang="en-US" smtClean="0">
                <a:ea typeface="ＭＳ Ｐゴシック" pitchFamily="4" charset="-128"/>
              </a:rPr>
            </a:br>
            <a:r>
              <a:rPr lang="en-US" altLang="en-US" sz="2800" smtClean="0">
                <a:ea typeface="ＭＳ Ｐゴシック" pitchFamily="4" charset="-128"/>
              </a:rPr>
              <a:t>Comprehensive Unit-based Safety Program</a:t>
            </a:r>
          </a:p>
        </p:txBody>
      </p:sp>
      <p:sp>
        <p:nvSpPr>
          <p:cNvPr id="39939" name="Slide Number Placeholder 1"/>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1994E210-D0A4-4352-B0CB-7A58DFB665F8}" type="slidenum">
              <a:rPr lang="en-US" altLang="en-US" sz="1600">
                <a:solidFill>
                  <a:srgbClr val="254B8E"/>
                </a:solidFill>
                <a:latin typeface="Arial" charset="0"/>
              </a:rPr>
              <a:pPr/>
              <a:t>13</a:t>
            </a:fld>
            <a:endParaRPr lang="en-US" altLang="en-US" sz="1600">
              <a:solidFill>
                <a:srgbClr val="002C77"/>
              </a:solidFill>
              <a:latin typeface="Arial" charset="0"/>
            </a:endParaRPr>
          </a:p>
        </p:txBody>
      </p:sp>
      <p:sp>
        <p:nvSpPr>
          <p:cNvPr id="39940" name="Text Placeholder 6"/>
          <p:cNvSpPr>
            <a:spLocks noGrp="1"/>
          </p:cNvSpPr>
          <p:nvPr>
            <p:ph type="body" sz="quarter" idx="13"/>
          </p:nvPr>
        </p:nvSpPr>
        <p:spPr>
          <a:xfrm>
            <a:off x="4572000" y="6096000"/>
            <a:ext cx="3352800" cy="457200"/>
          </a:xfrm>
        </p:spPr>
        <p:txBody>
          <a:bodyPr/>
          <a:lstStyle/>
          <a:p>
            <a:pPr eaLnBrk="1" hangingPunct="1"/>
            <a:r>
              <a:rPr lang="en-US" altLang="en-US" smtClean="0">
                <a:ea typeface="ＭＳ Ｐゴシック" pitchFamily="4" charset="-128"/>
              </a:rPr>
              <a:t>Jt Comm J Qual Patient Saf 2010;36:252-60</a:t>
            </a:r>
          </a:p>
          <a:p>
            <a:pPr eaLnBrk="1" hangingPunct="1"/>
            <a:r>
              <a:rPr lang="en-US" altLang="en-US" smtClean="0">
                <a:ea typeface="ＭＳ Ｐゴシック" pitchFamily="4" charset="-128"/>
              </a:rPr>
              <a:t>Resources: http://www.ahrq.gov/cusptoolkit/</a:t>
            </a:r>
          </a:p>
          <a:p>
            <a:pPr eaLnBrk="1" hangingPunct="1"/>
            <a:endParaRPr lang="en-US" altLang="en-US" smtClean="0">
              <a:ea typeface="ＭＳ Ｐゴシック" pitchFamily="4" charset="-128"/>
            </a:endParaRPr>
          </a:p>
        </p:txBody>
      </p:sp>
      <p:sp>
        <p:nvSpPr>
          <p:cNvPr id="39941" name="Content Placeholder 5"/>
          <p:cNvSpPr>
            <a:spLocks noGrp="1"/>
          </p:cNvSpPr>
          <p:nvPr>
            <p:ph idx="1"/>
          </p:nvPr>
        </p:nvSpPr>
        <p:spPr/>
        <p:txBody>
          <a:bodyPr/>
          <a:lstStyle/>
          <a:p>
            <a:pPr marL="609600" indent="-609600" eaLnBrk="1" hangingPunct="1">
              <a:lnSpc>
                <a:spcPct val="120000"/>
              </a:lnSpc>
              <a:buFontTx/>
              <a:buAutoNum type="arabicPeriod"/>
            </a:pPr>
            <a:r>
              <a:rPr lang="en-US" altLang="en-US" smtClean="0">
                <a:ea typeface="ＭＳ Ｐゴシック" pitchFamily="4" charset="-128"/>
              </a:rPr>
              <a:t>Educate staff on science of safety  </a:t>
            </a:r>
            <a:endParaRPr lang="en-US" altLang="en-US" u="sng" smtClean="0">
              <a:solidFill>
                <a:srgbClr val="666666"/>
              </a:solidFill>
              <a:ea typeface="ＭＳ Ｐゴシック" pitchFamily="4" charset="-128"/>
            </a:endParaRPr>
          </a:p>
          <a:p>
            <a:pPr marL="609600" indent="-609600" eaLnBrk="1" hangingPunct="1">
              <a:lnSpc>
                <a:spcPct val="120000"/>
              </a:lnSpc>
              <a:buFontTx/>
              <a:buAutoNum type="arabicPeriod"/>
            </a:pPr>
            <a:r>
              <a:rPr lang="en-US" altLang="en-US" smtClean="0">
                <a:ea typeface="ＭＳ Ｐゴシック" pitchFamily="4" charset="-128"/>
              </a:rPr>
              <a:t>Identify defects</a:t>
            </a:r>
          </a:p>
          <a:p>
            <a:pPr marL="609600" indent="-609600" eaLnBrk="1" hangingPunct="1">
              <a:lnSpc>
                <a:spcPct val="120000"/>
              </a:lnSpc>
              <a:buFontTx/>
              <a:buAutoNum type="arabicPeriod"/>
            </a:pPr>
            <a:r>
              <a:rPr lang="en-US" altLang="en-US" smtClean="0">
                <a:ea typeface="ＭＳ Ｐゴシック" pitchFamily="4" charset="-128"/>
              </a:rPr>
              <a:t>Partner with a senior executive</a:t>
            </a:r>
          </a:p>
          <a:p>
            <a:pPr marL="609600" indent="-609600" eaLnBrk="1" hangingPunct="1">
              <a:lnSpc>
                <a:spcPct val="120000"/>
              </a:lnSpc>
              <a:buFontTx/>
              <a:buAutoNum type="arabicPeriod"/>
            </a:pPr>
            <a:r>
              <a:rPr lang="en-US" altLang="en-US" smtClean="0">
                <a:ea typeface="ＭＳ Ｐゴシック" pitchFamily="4" charset="-128"/>
              </a:rPr>
              <a:t>Learn from defects</a:t>
            </a:r>
          </a:p>
          <a:p>
            <a:pPr marL="609600" indent="-609600" eaLnBrk="1" hangingPunct="1">
              <a:lnSpc>
                <a:spcPct val="120000"/>
              </a:lnSpc>
              <a:buFontTx/>
              <a:buAutoNum type="arabicPeriod"/>
            </a:pPr>
            <a:r>
              <a:rPr lang="en-US" altLang="en-US" smtClean="0">
                <a:ea typeface="ＭＳ Ｐゴシック" pitchFamily="4" charset="-128"/>
              </a:rPr>
              <a:t>Improve teamwork and communication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z="3600" smtClean="0">
                <a:ea typeface="ＭＳ Ｐゴシック" pitchFamily="4" charset="-128"/>
                <a:cs typeface="Arial" charset="0"/>
              </a:rPr>
              <a:t>Generalizable</a:t>
            </a:r>
          </a:p>
        </p:txBody>
      </p:sp>
      <p:sp>
        <p:nvSpPr>
          <p:cNvPr id="40963" name="Slide Number Placeholder 3"/>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519B1B14-3DCE-4462-B0DE-EE3F88DB46A6}" type="slidenum">
              <a:rPr lang="en-US" altLang="en-US" sz="1600">
                <a:solidFill>
                  <a:srgbClr val="254B8E"/>
                </a:solidFill>
                <a:latin typeface="Arial" charset="0"/>
              </a:rPr>
              <a:pPr/>
              <a:t>14</a:t>
            </a:fld>
            <a:endParaRPr lang="en-US" altLang="en-US" sz="1600">
              <a:solidFill>
                <a:srgbClr val="002C77"/>
              </a:solidFill>
              <a:latin typeface="Arial" charset="0"/>
            </a:endParaRPr>
          </a:p>
        </p:txBody>
      </p:sp>
      <p:sp>
        <p:nvSpPr>
          <p:cNvPr id="40964" name="Content Placeholder 4"/>
          <p:cNvSpPr>
            <a:spLocks noGrp="1"/>
          </p:cNvSpPr>
          <p:nvPr>
            <p:ph idx="1"/>
          </p:nvPr>
        </p:nvSpPr>
        <p:spPr>
          <a:xfrm>
            <a:off x="457200" y="1752600"/>
            <a:ext cx="7772400" cy="3429000"/>
          </a:xfrm>
        </p:spPr>
        <p:txBody>
          <a:bodyPr/>
          <a:lstStyle/>
          <a:p>
            <a:pPr eaLnBrk="1" hangingPunct="1">
              <a:spcBef>
                <a:spcPct val="0"/>
              </a:spcBef>
              <a:spcAft>
                <a:spcPts val="1200"/>
              </a:spcAft>
            </a:pPr>
            <a:r>
              <a:rPr lang="en-US" altLang="en-US" smtClean="0">
                <a:ea typeface="ＭＳ Ｐゴシック" pitchFamily="4" charset="-128"/>
              </a:rPr>
              <a:t>Central line-associated blood stream infections (CLABSI)</a:t>
            </a:r>
          </a:p>
          <a:p>
            <a:pPr lvl="1" eaLnBrk="1" hangingPunct="1">
              <a:spcBef>
                <a:spcPct val="0"/>
              </a:spcBef>
              <a:spcAft>
                <a:spcPts val="1200"/>
              </a:spcAft>
            </a:pPr>
            <a:r>
              <a:rPr lang="en-US" altLang="en-US" smtClean="0">
                <a:ea typeface="ＭＳ Ｐゴシック" pitchFamily="4" charset="-128"/>
              </a:rPr>
              <a:t>N Engl J Med 2006;355:2725-32; </a:t>
            </a:r>
          </a:p>
          <a:p>
            <a:pPr lvl="1" eaLnBrk="1" hangingPunct="1">
              <a:spcBef>
                <a:spcPct val="0"/>
              </a:spcBef>
              <a:spcAft>
                <a:spcPts val="1200"/>
              </a:spcAft>
            </a:pPr>
            <a:r>
              <a:rPr lang="en-US" altLang="en-US" smtClean="0">
                <a:ea typeface="ＭＳ Ｐゴシック" pitchFamily="4" charset="-128"/>
              </a:rPr>
              <a:t>Infect Control Hosp Epid. 2014 Jan;35(1):56-62.</a:t>
            </a:r>
          </a:p>
          <a:p>
            <a:pPr eaLnBrk="1" hangingPunct="1">
              <a:spcBef>
                <a:spcPct val="0"/>
              </a:spcBef>
              <a:spcAft>
                <a:spcPts val="1200"/>
              </a:spcAft>
            </a:pPr>
            <a:r>
              <a:rPr lang="en-US" altLang="en-US" smtClean="0">
                <a:ea typeface="ＭＳ Ｐゴシック" pitchFamily="4" charset="-128"/>
              </a:rPr>
              <a:t>Ventilator Associated Pneumonia (VAP)</a:t>
            </a:r>
          </a:p>
          <a:p>
            <a:pPr lvl="1" eaLnBrk="1" hangingPunct="1">
              <a:spcBef>
                <a:spcPct val="0"/>
              </a:spcBef>
              <a:spcAft>
                <a:spcPts val="1200"/>
              </a:spcAft>
            </a:pPr>
            <a:r>
              <a:rPr lang="en-US" altLang="en-US" smtClean="0">
                <a:ea typeface="ＭＳ Ｐゴシック" pitchFamily="4" charset="-128"/>
              </a:rPr>
              <a:t>Infect Control Hosp Epid. 2011;32(4):305-314.</a:t>
            </a:r>
          </a:p>
          <a:p>
            <a:pPr eaLnBrk="1" hangingPunct="1">
              <a:spcBef>
                <a:spcPct val="0"/>
              </a:spcBef>
              <a:spcAft>
                <a:spcPts val="1200"/>
              </a:spcAft>
            </a:pPr>
            <a:r>
              <a:rPr lang="en-US" altLang="en-US" smtClean="0">
                <a:ea typeface="ＭＳ Ｐゴシック" pitchFamily="4" charset="-128"/>
              </a:rPr>
              <a:t>Venous Thromboembolism (VTE)</a:t>
            </a:r>
          </a:p>
          <a:p>
            <a:pPr lvl="1" eaLnBrk="1" hangingPunct="1">
              <a:spcBef>
                <a:spcPct val="0"/>
              </a:spcBef>
              <a:spcAft>
                <a:spcPts val="1200"/>
              </a:spcAft>
            </a:pPr>
            <a:r>
              <a:rPr lang="de-DE" altLang="en-US" smtClean="0">
                <a:ea typeface="ＭＳ Ｐゴシック" pitchFamily="4" charset="-128"/>
              </a:rPr>
              <a:t>Arch Surg. 2012;147(10):901-907.</a:t>
            </a:r>
          </a:p>
          <a:p>
            <a:pPr lvl="1" eaLnBrk="1" hangingPunct="1">
              <a:spcBef>
                <a:spcPct val="0"/>
              </a:spcBef>
              <a:spcAft>
                <a:spcPts val="1200"/>
              </a:spcAft>
            </a:pPr>
            <a:endParaRPr lang="de-DE" altLang="en-US" smtClean="0">
              <a:ea typeface="ＭＳ Ｐゴシック" pitchFamily="4" charset="-128"/>
            </a:endParaRPr>
          </a:p>
          <a:p>
            <a:pPr lvl="1" eaLnBrk="1" hangingPunct="1">
              <a:spcBef>
                <a:spcPct val="0"/>
              </a:spcBef>
              <a:spcAft>
                <a:spcPts val="1200"/>
              </a:spcAft>
            </a:pPr>
            <a:endParaRPr lang="en-US" altLang="en-US" smtClean="0">
              <a:ea typeface="ＭＳ Ｐゴシック" pitchFamily="4" charset="-128"/>
            </a:endParaRPr>
          </a:p>
          <a:p>
            <a:pPr eaLnBrk="1" hangingPunct="1">
              <a:spcBef>
                <a:spcPct val="0"/>
              </a:spcBef>
              <a:spcAft>
                <a:spcPts val="1200"/>
              </a:spcAft>
            </a:pPr>
            <a:endParaRPr lang="en-US" altLang="en-US" smtClean="0">
              <a:ea typeface="ＭＳ Ｐゴシック" pitchFamily="4" charset="-128"/>
            </a:endParaRPr>
          </a:p>
          <a:p>
            <a:pPr lvl="1" eaLnBrk="1" hangingPunct="1">
              <a:spcBef>
                <a:spcPct val="0"/>
              </a:spcBef>
              <a:spcAft>
                <a:spcPts val="1200"/>
              </a:spcAft>
            </a:pPr>
            <a:endParaRPr lang="en-US" altLang="en-US" smtClean="0">
              <a:ea typeface="ＭＳ Ｐゴシック" pitchFamily="4" charset="-128"/>
            </a:endParaRPr>
          </a:p>
        </p:txBody>
      </p:sp>
      <p:sp>
        <p:nvSpPr>
          <p:cNvPr id="40965" name="Footer Placeholder 3"/>
          <p:cNvSpPr>
            <a:spLocks noGrp="1"/>
          </p:cNvSpPr>
          <p:nvPr>
            <p:ph type="body" sz="quarter" idx="13"/>
          </p:nvPr>
        </p:nvSpPr>
        <p:spPr>
          <a:xfrm>
            <a:off x="3657600" y="6400800"/>
            <a:ext cx="4343400" cy="228600"/>
          </a:xfrm>
        </p:spPr>
        <p:txBody>
          <a:bodyPr/>
          <a:lstStyle/>
          <a:p>
            <a:pPr algn="r" eaLnBrk="1" hangingPunct="1"/>
            <a:r>
              <a:rPr lang="en-US" altLang="en-US" sz="1000" smtClean="0">
                <a:ea typeface="ＭＳ Ｐゴシック" pitchFamily="4" charset="-128"/>
              </a:rPr>
              <a:t>ARMSTRONG INSTITUTE FOR PATIENT SAFETY AND QUALITY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9BCC12B-633B-4459-8F62-330D8669CA33}" type="slidenum">
              <a:rPr lang="en-US" altLang="en-US" sz="1600">
                <a:solidFill>
                  <a:srgbClr val="254B8E"/>
                </a:solidFill>
                <a:latin typeface="Arial" charset="0"/>
              </a:rPr>
              <a:pPr/>
              <a:t>15</a:t>
            </a:fld>
            <a:endParaRPr lang="en-US" altLang="en-US" sz="1600">
              <a:solidFill>
                <a:srgbClr val="002C77"/>
              </a:solidFill>
              <a:latin typeface="Arial" charset="0"/>
            </a:endParaRPr>
          </a:p>
        </p:txBody>
      </p:sp>
      <p:sp>
        <p:nvSpPr>
          <p:cNvPr id="43011" name="TextBox 1"/>
          <p:cNvSpPr>
            <a:spLocks noGrp="1" noChangeArrowheads="1"/>
          </p:cNvSpPr>
          <p:nvPr>
            <p:ph type="title"/>
          </p:nvPr>
        </p:nvSpPr>
        <p:spPr bwMode="auto">
          <a:xfrm>
            <a:off x="809625" y="414338"/>
            <a:ext cx="7419975" cy="1076325"/>
          </a:xfrm>
        </p:spPr>
        <p:txBody>
          <a:bodyPr>
            <a:spAutoFit/>
          </a:bodyPr>
          <a:lstStyle/>
          <a:p>
            <a:pPr eaLnBrk="1" hangingPunct="1"/>
            <a:r>
              <a:rPr lang="en-US" altLang="en-US" smtClean="0">
                <a:ea typeface="ＭＳ Ｐゴシック" pitchFamily="4" charset="-128"/>
              </a:rPr>
              <a:t>Michigan Keystone ICU</a:t>
            </a:r>
            <a:br>
              <a:rPr lang="en-US" altLang="en-US" smtClean="0">
                <a:ea typeface="ＭＳ Ｐゴシック" pitchFamily="4" charset="-128"/>
              </a:rPr>
            </a:br>
            <a:r>
              <a:rPr lang="en-US" altLang="en-US" smtClean="0">
                <a:ea typeface="ＭＳ Ｐゴシック" pitchFamily="4" charset="-128"/>
              </a:rPr>
              <a:t>CLABSI Rate: 2004-2012</a:t>
            </a:r>
          </a:p>
        </p:txBody>
      </p:sp>
      <p:pic>
        <p:nvPicPr>
          <p:cNvPr id="43012" name="Content Placeholder 3" descr="CLABSI Rate per 1000 central line days_Q22004-Q22012(9.20.12).emf"/>
          <p:cNvPicPr>
            <a:picLocks noGrp="1" noChangeAspect="1"/>
          </p:cNvPicPr>
          <p:nvPr>
            <p:ph sz="quarter" idx="14"/>
          </p:nvPr>
        </p:nvPicPr>
        <p:blipFill>
          <a:blip r:embed="rId2" cstate="email">
            <a:extLst>
              <a:ext uri="{28A0092B-C50C-407E-A947-70E740481C1C}">
                <a14:useLocalDpi xmlns:a14="http://schemas.microsoft.com/office/drawing/2010/main"/>
              </a:ext>
            </a:extLst>
          </a:blip>
          <a:srcRect t="3571"/>
          <a:stretch>
            <a:fillRect/>
          </a:stretch>
        </p:blipFill>
        <p:spPr>
          <a:xfrm>
            <a:off x="1066800" y="1752600"/>
            <a:ext cx="6742113" cy="4495800"/>
          </a:xfrm>
        </p:spPr>
      </p:pic>
      <p:sp>
        <p:nvSpPr>
          <p:cNvPr id="43013" name="Text Placeholder 7"/>
          <p:cNvSpPr>
            <a:spLocks noGrp="1" noChangeArrowheads="1"/>
          </p:cNvSpPr>
          <p:nvPr>
            <p:ph type="body" sz="quarter" idx="13"/>
          </p:nvPr>
        </p:nvSpPr>
        <p:spPr bwMode="auto">
          <a:xfrm>
            <a:off x="5105400" y="6324600"/>
            <a:ext cx="2895600" cy="461963"/>
          </a:xfrm>
        </p:spPr>
        <p:txBody>
          <a:bodyPr>
            <a:spAutoFit/>
          </a:bodyPr>
          <a:lstStyle/>
          <a:p>
            <a:pPr>
              <a:spcBef>
                <a:spcPct val="0"/>
              </a:spcBef>
            </a:pPr>
            <a:r>
              <a:rPr lang="en-US" altLang="en-US" smtClean="0">
                <a:latin typeface="Times" pitchFamily="4" charset="0"/>
                <a:ea typeface="ＭＳ Ｐゴシック" pitchFamily="4" charset="-128"/>
              </a:rPr>
              <a:t>N Engl J Med 2006;355:2725-32; </a:t>
            </a:r>
          </a:p>
          <a:p>
            <a:pPr>
              <a:spcBef>
                <a:spcPct val="0"/>
              </a:spcBef>
            </a:pPr>
            <a:r>
              <a:rPr lang="en-US" altLang="en-US" smtClean="0">
                <a:latin typeface="Times" pitchFamily="4" charset="0"/>
                <a:ea typeface="ＭＳ Ｐゴシック" pitchFamily="4" charset="-128"/>
              </a:rPr>
              <a:t>BMJ 2010;340:c309.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209EAC4E-F1F4-4B71-8644-A501F1ED3C70}" type="slidenum">
              <a:rPr lang="en-US" altLang="en-US" sz="1600">
                <a:solidFill>
                  <a:srgbClr val="254B8E"/>
                </a:solidFill>
                <a:latin typeface="Arial" charset="0"/>
              </a:rPr>
              <a:pPr/>
              <a:t>16</a:t>
            </a:fld>
            <a:endParaRPr lang="en-US" altLang="en-US" sz="1600">
              <a:solidFill>
                <a:srgbClr val="002C77"/>
              </a:solidFill>
              <a:latin typeface="Arial" charset="0"/>
            </a:endParaRPr>
          </a:p>
        </p:txBody>
      </p:sp>
      <p:sp>
        <p:nvSpPr>
          <p:cNvPr id="44035" name="Title 1"/>
          <p:cNvSpPr>
            <a:spLocks noGrp="1"/>
          </p:cNvSpPr>
          <p:nvPr>
            <p:ph type="title"/>
          </p:nvPr>
        </p:nvSpPr>
        <p:spPr/>
        <p:txBody>
          <a:bodyPr/>
          <a:lstStyle/>
          <a:p>
            <a:pPr eaLnBrk="1" hangingPunct="1"/>
            <a:r>
              <a:rPr lang="en-US" altLang="en-US" smtClean="0">
                <a:ea typeface="ＭＳ Ｐゴシック" pitchFamily="4" charset="-128"/>
              </a:rPr>
              <a:t>National Efforts </a:t>
            </a:r>
            <a:br>
              <a:rPr lang="en-US" altLang="en-US" smtClean="0">
                <a:ea typeface="ＭＳ Ｐゴシック" pitchFamily="4" charset="-128"/>
              </a:rPr>
            </a:br>
            <a:r>
              <a:rPr lang="en-US" altLang="en-US" smtClean="0">
                <a:ea typeface="ＭＳ Ｐゴシック" pitchFamily="4" charset="-128"/>
              </a:rPr>
              <a:t>On the CUSP:Stop BSI Program</a:t>
            </a:r>
          </a:p>
        </p:txBody>
      </p:sp>
      <p:sp>
        <p:nvSpPr>
          <p:cNvPr id="44036" name="Content Placeholder 2"/>
          <p:cNvSpPr>
            <a:spLocks noGrp="1"/>
          </p:cNvSpPr>
          <p:nvPr>
            <p:ph idx="1"/>
          </p:nvPr>
        </p:nvSpPr>
        <p:spPr>
          <a:xfrm>
            <a:off x="304800" y="1905000"/>
            <a:ext cx="3962400" cy="4114800"/>
          </a:xfrm>
        </p:spPr>
        <p:txBody>
          <a:bodyPr/>
          <a:lstStyle/>
          <a:p>
            <a:pPr eaLnBrk="1" hangingPunct="1"/>
            <a:endParaRPr lang="en-US" altLang="en-US" sz="2400" smtClean="0">
              <a:ea typeface="ＭＳ Ｐゴシック" pitchFamily="4" charset="-128"/>
            </a:endParaRPr>
          </a:p>
          <a:p>
            <a:pPr eaLnBrk="1" hangingPunct="1"/>
            <a:r>
              <a:rPr lang="en-US" altLang="en-US" sz="2400" smtClean="0">
                <a:ea typeface="ＭＳ Ｐゴシック" pitchFamily="4" charset="-128"/>
              </a:rPr>
              <a:t>1,071 ICUs in 45 states</a:t>
            </a:r>
          </a:p>
          <a:p>
            <a:pPr eaLnBrk="1" hangingPunct="1">
              <a:spcAft>
                <a:spcPts val="600"/>
              </a:spcAft>
            </a:pPr>
            <a:r>
              <a:rPr lang="en-US" altLang="en-US" sz="2400" smtClean="0">
                <a:ea typeface="ＭＳ Ｐゴシック" pitchFamily="4" charset="-128"/>
              </a:rPr>
              <a:t>43% CLABSI reduction</a:t>
            </a:r>
          </a:p>
          <a:p>
            <a:pPr eaLnBrk="1" hangingPunct="1">
              <a:spcAft>
                <a:spcPts val="600"/>
              </a:spcAft>
            </a:pPr>
            <a:r>
              <a:rPr lang="en-US" altLang="en-US" sz="2400" smtClean="0">
                <a:ea typeface="ＭＳ Ｐゴシック" pitchFamily="4" charset="-128"/>
              </a:rPr>
              <a:t>Number of ICUs that achieved CLABSI rate of </a:t>
            </a:r>
            <a:r>
              <a:rPr lang="en-US" altLang="en-US" sz="2400" smtClean="0">
                <a:solidFill>
                  <a:srgbClr val="339900"/>
                </a:solidFill>
                <a:ea typeface="ＭＳ Ｐゴシック" pitchFamily="4" charset="-128"/>
              </a:rPr>
              <a:t>ZERO</a:t>
            </a:r>
            <a:r>
              <a:rPr lang="en-US" altLang="en-US" sz="2400" smtClean="0">
                <a:ea typeface="ＭＳ Ｐゴシック" pitchFamily="4" charset="-128"/>
              </a:rPr>
              <a:t>, more than doubled</a:t>
            </a:r>
          </a:p>
        </p:txBody>
      </p:sp>
      <p:sp>
        <p:nvSpPr>
          <p:cNvPr id="44037" name="Text Placeholder 7"/>
          <p:cNvSpPr>
            <a:spLocks noGrp="1"/>
          </p:cNvSpPr>
          <p:nvPr>
            <p:ph type="body" sz="quarter" idx="13"/>
          </p:nvPr>
        </p:nvSpPr>
        <p:spPr>
          <a:xfrm>
            <a:off x="4267200" y="5943600"/>
            <a:ext cx="4038600" cy="276225"/>
          </a:xfrm>
        </p:spPr>
        <p:txBody>
          <a:bodyPr>
            <a:spAutoFit/>
          </a:bodyPr>
          <a:lstStyle/>
          <a:p>
            <a:pPr eaLnBrk="1" hangingPunct="1"/>
            <a:r>
              <a:rPr lang="en-US" altLang="en-US" smtClean="0">
                <a:ea typeface="ＭＳ Ｐゴシック" pitchFamily="4" charset="-128"/>
              </a:rPr>
              <a:t>Infect Control Hosp Epidemiol 2014 Jan;35(1):56-62.</a:t>
            </a:r>
          </a:p>
        </p:txBody>
      </p:sp>
      <p:pic>
        <p:nvPicPr>
          <p:cNvPr id="44038" name="Picture 1" descr="2014-07-16 07.21.02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91000" y="1905000"/>
            <a:ext cx="45339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50128EB3-BB04-4434-939A-4BA7B01DC069}" type="slidenum">
              <a:rPr lang="en-US" altLang="en-US" sz="1600">
                <a:solidFill>
                  <a:srgbClr val="254B8E"/>
                </a:solidFill>
                <a:latin typeface="Arial" charset="0"/>
              </a:rPr>
              <a:pPr/>
              <a:t>17</a:t>
            </a:fld>
            <a:endParaRPr lang="en-US" altLang="en-US" sz="1600">
              <a:solidFill>
                <a:srgbClr val="002C77"/>
              </a:solidFill>
              <a:latin typeface="Arial" charset="0"/>
            </a:endParaRPr>
          </a:p>
        </p:txBody>
      </p:sp>
      <p:sp>
        <p:nvSpPr>
          <p:cNvPr id="45059" name="Title 3"/>
          <p:cNvSpPr>
            <a:spLocks noGrp="1"/>
          </p:cNvSpPr>
          <p:nvPr>
            <p:ph type="title"/>
          </p:nvPr>
        </p:nvSpPr>
        <p:spPr/>
        <p:txBody>
          <a:bodyPr/>
          <a:lstStyle/>
          <a:p>
            <a:pPr eaLnBrk="1" hangingPunct="1"/>
            <a:r>
              <a:rPr lang="en-US" altLang="en-US" smtClean="0">
                <a:ea typeface="ＭＳ Ｐゴシック" pitchFamily="4" charset="-128"/>
              </a:rPr>
              <a:t>How will the next patient develop      a SSI? </a:t>
            </a:r>
          </a:p>
        </p:txBody>
      </p:sp>
      <p:sp>
        <p:nvSpPr>
          <p:cNvPr id="45060" name="Content Placeholder 4"/>
          <p:cNvSpPr>
            <a:spLocks noGrp="1"/>
          </p:cNvSpPr>
          <p:nvPr>
            <p:ph sz="quarter" idx="14"/>
          </p:nvPr>
        </p:nvSpPr>
        <p:spPr>
          <a:xfrm>
            <a:off x="665163" y="1887538"/>
            <a:ext cx="7696200" cy="4343400"/>
          </a:xfrm>
        </p:spPr>
        <p:txBody>
          <a:bodyPr/>
          <a:lstStyle/>
          <a:p>
            <a:pPr algn="ctr"/>
            <a:r>
              <a:rPr lang="en-US" altLang="en-US" smtClean="0">
                <a:ea typeface="ＭＳ Ｐゴシック" pitchFamily="4" charset="-128"/>
              </a:rPr>
              <a:t>95 Responses from 36 Staff Members</a:t>
            </a:r>
          </a:p>
        </p:txBody>
      </p:sp>
      <p:grpSp>
        <p:nvGrpSpPr>
          <p:cNvPr id="45061" name="Group 5" descr="Bar graph shows percentage of responses from 36 staff members when asked &quot;How will the next patient be harmed?&quot;  when considering SSI-specific issues. 95 answers were obtained. Over 60% of staff members idenified infection control as an important issue."/>
          <p:cNvGrpSpPr>
            <a:grpSpLocks/>
          </p:cNvGrpSpPr>
          <p:nvPr/>
        </p:nvGrpSpPr>
        <p:grpSpPr bwMode="auto">
          <a:xfrm>
            <a:off x="598488" y="1900238"/>
            <a:ext cx="7478712" cy="4119562"/>
            <a:chOff x="1112361" y="2110213"/>
            <a:chExt cx="7071678" cy="4595387"/>
          </a:xfrm>
        </p:grpSpPr>
        <p:sp>
          <p:nvSpPr>
            <p:cNvPr id="7" name="TextBox 6"/>
            <p:cNvSpPr txBox="1"/>
            <p:nvPr/>
          </p:nvSpPr>
          <p:spPr>
            <a:xfrm>
              <a:off x="4892129" y="6397470"/>
              <a:ext cx="3123787" cy="308130"/>
            </a:xfrm>
            <a:prstGeom prst="rect">
              <a:avLst/>
            </a:prstGeom>
            <a:noFill/>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sz="1400">
                  <a:latin typeface="Arial" charset="0"/>
                </a:rPr>
                <a:t>Percentage of Responses (%)</a:t>
              </a:r>
            </a:p>
          </p:txBody>
        </p:sp>
        <p:pic>
          <p:nvPicPr>
            <p:cNvPr id="4506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2361" y="2110213"/>
              <a:ext cx="7071678" cy="416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3124200" y="1679575"/>
            <a:ext cx="4876800" cy="369888"/>
          </a:xfrm>
          <a:prstGeom prst="rect">
            <a:avLst/>
          </a:prstGeom>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a:r>
              <a:rPr lang="en-US" altLang="en-US" sz="1800" b="1">
                <a:latin typeface="Arial" charset="0"/>
              </a:rPr>
              <a:t>95 Responses from 36 Staff Members</a:t>
            </a:r>
          </a:p>
        </p:txBody>
      </p:sp>
      <p:sp>
        <p:nvSpPr>
          <p:cNvPr id="45063" name="Text Placeholder 2"/>
          <p:cNvSpPr>
            <a:spLocks noGrp="1"/>
          </p:cNvSpPr>
          <p:nvPr>
            <p:ph type="body" sz="quarter" idx="13"/>
          </p:nvPr>
        </p:nvSpPr>
        <p:spPr>
          <a:xfrm>
            <a:off x="3352800" y="6248400"/>
            <a:ext cx="3962400" cy="457200"/>
          </a:xfrm>
        </p:spPr>
        <p:txBody>
          <a:bodyPr/>
          <a:lstStyle/>
          <a:p>
            <a:pPr algn="r" eaLnBrk="1" hangingPunct="1"/>
            <a:r>
              <a:rPr lang="en-US" altLang="en-US" smtClean="0">
                <a:ea typeface="ＭＳ Ｐゴシック" pitchFamily="4" charset="-128"/>
              </a:rPr>
              <a:t>Wick, et al. J Am Coll Surg. 2012;215(2):193-200.</a:t>
            </a:r>
          </a:p>
          <a:p>
            <a:pPr algn="r" eaLnBrk="1" hangingPunct="1"/>
            <a:endParaRPr lang="en-US" altLang="en-US" smtClean="0">
              <a:ea typeface="ＭＳ Ｐゴシック" pitchFamily="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809625" y="685800"/>
            <a:ext cx="7419975" cy="1143000"/>
          </a:xfrm>
        </p:spPr>
        <p:txBody>
          <a:bodyPr/>
          <a:lstStyle/>
          <a:p>
            <a:pPr eaLnBrk="1" hangingPunct="1"/>
            <a:r>
              <a:rPr lang="en-US" altLang="en-US" sz="2800" i="1" smtClean="0">
                <a:solidFill>
                  <a:srgbClr val="339900"/>
                </a:solidFill>
                <a:ea typeface="ＭＳ Ｐゴシック" pitchFamily="4" charset="-128"/>
              </a:rPr>
              <a:t>Colorectal NSQIP SSI Rate at Hopkins </a:t>
            </a:r>
            <a:endParaRPr lang="en-US" altLang="en-US" sz="2800" i="1" baseline="30000" smtClean="0">
              <a:solidFill>
                <a:srgbClr val="339900"/>
              </a:solidFill>
              <a:ea typeface="ＭＳ Ｐゴシック" pitchFamily="4" charset="-128"/>
            </a:endParaRPr>
          </a:p>
        </p:txBody>
      </p:sp>
      <p:sp>
        <p:nvSpPr>
          <p:cNvPr id="47107" name="Text Placeholder 2"/>
          <p:cNvSpPr>
            <a:spLocks noGrp="1"/>
          </p:cNvSpPr>
          <p:nvPr>
            <p:ph type="body" sz="quarter" idx="13"/>
          </p:nvPr>
        </p:nvSpPr>
        <p:spPr>
          <a:xfrm>
            <a:off x="4038600" y="6172200"/>
            <a:ext cx="3962400" cy="457200"/>
          </a:xfrm>
        </p:spPr>
        <p:txBody>
          <a:bodyPr/>
          <a:lstStyle/>
          <a:p>
            <a:pPr algn="r" eaLnBrk="1" hangingPunct="1"/>
            <a:r>
              <a:rPr lang="en-US" altLang="en-US" smtClean="0">
                <a:ea typeface="ＭＳ Ｐゴシック" pitchFamily="4" charset="-128"/>
              </a:rPr>
              <a:t>Wick, et al. J Am Coll Surg. 2012;215(2):193-200.</a:t>
            </a:r>
          </a:p>
          <a:p>
            <a:pPr algn="r" eaLnBrk="1" hangingPunct="1"/>
            <a:endParaRPr lang="en-US" altLang="en-US" smtClean="0">
              <a:ea typeface="ＭＳ Ｐゴシック" pitchFamily="4" charset="-128"/>
            </a:endParaRPr>
          </a:p>
        </p:txBody>
      </p:sp>
      <p:sp>
        <p:nvSpPr>
          <p:cNvPr id="47108" name="Title 3"/>
          <p:cNvSpPr txBox="1">
            <a:spLocks/>
          </p:cNvSpPr>
          <p:nvPr/>
        </p:nvSpPr>
        <p:spPr bwMode="auto">
          <a:xfrm>
            <a:off x="3810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3200" b="1">
                <a:solidFill>
                  <a:srgbClr val="002C77"/>
                </a:solidFill>
                <a:latin typeface="Arial" charset="0"/>
                <a:cs typeface="Arial" charset="0"/>
              </a:rPr>
              <a:t>Improvement Model Works In The OR</a:t>
            </a:r>
            <a:endParaRPr lang="en-US" altLang="en-US" sz="3200" b="1" baseline="30000">
              <a:solidFill>
                <a:srgbClr val="002C77"/>
              </a:solidFill>
              <a:latin typeface="Arial" charset="0"/>
              <a:cs typeface="Arial" charset="0"/>
            </a:endParaRPr>
          </a:p>
        </p:txBody>
      </p:sp>
      <p:graphicFrame>
        <p:nvGraphicFramePr>
          <p:cNvPr id="8" name="Chart 7"/>
          <p:cNvGraphicFramePr>
            <a:graphicFrameLocks/>
          </p:cNvGraphicFramePr>
          <p:nvPr/>
        </p:nvGraphicFramePr>
        <p:xfrm>
          <a:off x="457200" y="1524000"/>
          <a:ext cx="8472114" cy="4184649"/>
        </p:xfrm>
        <a:graphic>
          <a:graphicData uri="http://schemas.openxmlformats.org/drawingml/2006/chart">
            <c:chart xmlns:c="http://schemas.openxmlformats.org/drawingml/2006/chart" xmlns:r="http://schemas.openxmlformats.org/officeDocument/2006/relationships" r:id="rId3"/>
          </a:graphicData>
        </a:graphic>
      </p:graphicFrame>
      <p:sp>
        <p:nvSpPr>
          <p:cNvPr id="47110" name="Slide Number Placeholder 3"/>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38B10EC8-C163-4AA5-B511-7CB1B2042594}" type="slidenum">
              <a:rPr lang="en-US" altLang="en-US" sz="1600">
                <a:solidFill>
                  <a:srgbClr val="254B8E"/>
                </a:solidFill>
                <a:latin typeface="Arial" charset="0"/>
              </a:rPr>
              <a:pPr/>
              <a:t>18</a:t>
            </a:fld>
            <a:endParaRPr lang="en-US" altLang="en-US" sz="1600">
              <a:solidFill>
                <a:srgbClr val="002C77"/>
              </a:solidFill>
              <a:latin typeface="Arial"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ea typeface="ＭＳ Ｐゴシック" pitchFamily="4" charset="-128"/>
              </a:rPr>
              <a:t>Care of colorectal surgery patients is highly variable…</a:t>
            </a:r>
          </a:p>
        </p:txBody>
      </p:sp>
      <p:sp>
        <p:nvSpPr>
          <p:cNvPr id="49155" name="Content Placeholder 2"/>
          <p:cNvSpPr>
            <a:spLocks noGrp="1"/>
          </p:cNvSpPr>
          <p:nvPr>
            <p:ph sz="quarter" idx="14"/>
          </p:nvPr>
        </p:nvSpPr>
        <p:spPr>
          <a:xfrm>
            <a:off x="533400" y="1905000"/>
            <a:ext cx="7696200" cy="4343400"/>
          </a:xfrm>
        </p:spPr>
        <p:txBody>
          <a:bodyPr/>
          <a:lstStyle/>
          <a:p>
            <a:pPr marL="457200" indent="-457200" eaLnBrk="1" hangingPunct="1">
              <a:buFontTx/>
              <a:buChar char="•"/>
            </a:pPr>
            <a:r>
              <a:rPr lang="en-US" altLang="en-US" smtClean="0">
                <a:ea typeface="ＭＳ Ｐゴシック" pitchFamily="4" charset="-128"/>
              </a:rPr>
              <a:t>Pre-operative education</a:t>
            </a:r>
          </a:p>
          <a:p>
            <a:pPr marL="457200" indent="-457200" eaLnBrk="1" hangingPunct="1">
              <a:buFontTx/>
              <a:buChar char="•"/>
            </a:pPr>
            <a:r>
              <a:rPr lang="en-US" altLang="en-US" smtClean="0">
                <a:ea typeface="ＭＳ Ｐゴシック" pitchFamily="4" charset="-128"/>
              </a:rPr>
              <a:t>Anesthetic plan</a:t>
            </a:r>
          </a:p>
          <a:p>
            <a:pPr marL="457200" indent="-457200" eaLnBrk="1" hangingPunct="1">
              <a:buFontTx/>
              <a:buChar char="•"/>
            </a:pPr>
            <a:r>
              <a:rPr lang="en-US" altLang="en-US" smtClean="0">
                <a:ea typeface="ＭＳ Ｐゴシック" pitchFamily="4" charset="-128"/>
              </a:rPr>
              <a:t>Pain management</a:t>
            </a:r>
          </a:p>
          <a:p>
            <a:pPr marL="457200" indent="-457200" eaLnBrk="1" hangingPunct="1">
              <a:buFontTx/>
              <a:buChar char="•"/>
            </a:pPr>
            <a:r>
              <a:rPr lang="en-US" altLang="en-US" smtClean="0">
                <a:ea typeface="ＭＳ Ｐゴシック" pitchFamily="4" charset="-128"/>
              </a:rPr>
              <a:t>Fluid resuscitation</a:t>
            </a:r>
          </a:p>
          <a:p>
            <a:pPr marL="457200" indent="-457200" eaLnBrk="1" hangingPunct="1">
              <a:buFontTx/>
              <a:buChar char="•"/>
            </a:pPr>
            <a:r>
              <a:rPr lang="en-US" altLang="en-US" smtClean="0">
                <a:ea typeface="ＭＳ Ｐゴシック" pitchFamily="4" charset="-128"/>
              </a:rPr>
              <a:t>Resumption of oral intake</a:t>
            </a:r>
          </a:p>
          <a:p>
            <a:pPr marL="457200" indent="-457200" eaLnBrk="1" hangingPunct="1">
              <a:buFontTx/>
              <a:buChar char="•"/>
            </a:pPr>
            <a:r>
              <a:rPr lang="en-US" altLang="en-US" smtClean="0">
                <a:ea typeface="ＭＳ Ｐゴシック" pitchFamily="4" charset="-128"/>
              </a:rPr>
              <a:t>Mobility efforts</a:t>
            </a:r>
          </a:p>
          <a:p>
            <a:pPr marL="273050" lvl="1" indent="0" eaLnBrk="1" hangingPunct="1">
              <a:buFontTx/>
              <a:buNone/>
            </a:pPr>
            <a:endParaRPr lang="en-US" altLang="en-US" smtClean="0">
              <a:ea typeface="ＭＳ Ｐゴシック" pitchFamily="4" charset="-128"/>
            </a:endParaRPr>
          </a:p>
          <a:p>
            <a:pPr marL="457200" indent="-457200" eaLnBrk="1" hangingPunct="1"/>
            <a:endParaRPr lang="en-US" altLang="en-US" smtClean="0">
              <a:ea typeface="ＭＳ Ｐゴシック" pitchFamily="4" charset="-128"/>
            </a:endParaRPr>
          </a:p>
        </p:txBody>
      </p:sp>
      <p:sp>
        <p:nvSpPr>
          <p:cNvPr id="49156"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90BD58C1-55B5-4753-BE28-640C186BC175}" type="slidenum">
              <a:rPr lang="en-US" altLang="en-US" sz="1600">
                <a:solidFill>
                  <a:srgbClr val="254B8E"/>
                </a:solidFill>
                <a:latin typeface="Arial" charset="0"/>
              </a:rPr>
              <a:pPr/>
              <a:t>19</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ea typeface="ＭＳ Ｐゴシック" pitchFamily="4" charset="-128"/>
              </a:rPr>
              <a:t>Roadmap</a:t>
            </a:r>
          </a:p>
        </p:txBody>
      </p:sp>
      <p:sp>
        <p:nvSpPr>
          <p:cNvPr id="25603" name="Slide Number Placeholder 2"/>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35D240B-D2EF-45DA-B94B-1F5F7F984063}" type="slidenum">
              <a:rPr lang="en-US" altLang="en-US" sz="1600">
                <a:solidFill>
                  <a:srgbClr val="254B8E"/>
                </a:solidFill>
                <a:latin typeface="Arial" charset="0"/>
              </a:rPr>
              <a:pPr/>
              <a:t>2</a:t>
            </a:fld>
            <a:endParaRPr lang="en-US" altLang="en-US" sz="1600">
              <a:solidFill>
                <a:srgbClr val="002C77"/>
              </a:solidFill>
              <a:latin typeface="Arial" charset="0"/>
            </a:endParaRPr>
          </a:p>
        </p:txBody>
      </p:sp>
      <p:sp>
        <p:nvSpPr>
          <p:cNvPr id="25604" name="Content Placeholder 4"/>
          <p:cNvSpPr>
            <a:spLocks noGrp="1"/>
          </p:cNvSpPr>
          <p:nvPr>
            <p:ph idx="1"/>
          </p:nvPr>
        </p:nvSpPr>
        <p:spPr/>
        <p:txBody>
          <a:bodyPr/>
          <a:lstStyle/>
          <a:p>
            <a:pPr eaLnBrk="1" hangingPunct="1"/>
            <a:r>
              <a:rPr lang="en-US" altLang="en-US" smtClean="0">
                <a:ea typeface="ＭＳ Ｐゴシック" pitchFamily="4" charset="-128"/>
              </a:rPr>
              <a:t>Review an implementation model used in successful large-scale programs associated with reductions in healthcare-associated infections, mortality, and costs</a:t>
            </a:r>
          </a:p>
          <a:p>
            <a:pPr eaLnBrk="1" hangingPunct="1"/>
            <a:endParaRPr lang="en-US" altLang="en-US" smtClean="0">
              <a:ea typeface="ＭＳ Ｐゴシック" pitchFamily="4" charset="-128"/>
            </a:endParaRPr>
          </a:p>
          <a:p>
            <a:pPr eaLnBrk="1" hangingPunct="1"/>
            <a:r>
              <a:rPr lang="en-US" altLang="en-US" smtClean="0">
                <a:ea typeface="ＭＳ Ｐゴシック" pitchFamily="4" charset="-128"/>
              </a:rPr>
              <a:t>Review how this model was adapted to achieve reductions in colorectal surgical site infections and improved patient satisfaction.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04800" y="304800"/>
            <a:ext cx="8534400" cy="1143000"/>
          </a:xfrm>
        </p:spPr>
        <p:txBody>
          <a:bodyPr/>
          <a:lstStyle/>
          <a:p>
            <a:pPr eaLnBrk="1" hangingPunct="1"/>
            <a:r>
              <a:rPr lang="en-US" altLang="en-US" smtClean="0">
                <a:ea typeface="ＭＳ Ｐゴシック" pitchFamily="4" charset="-128"/>
              </a:rPr>
              <a:t>Enhanced Recovery After Surgery (ERAS)</a:t>
            </a:r>
            <a:br>
              <a:rPr lang="en-US" altLang="en-US" smtClean="0">
                <a:ea typeface="ＭＳ Ｐゴシック" pitchFamily="4" charset="-128"/>
              </a:rPr>
            </a:br>
            <a:r>
              <a:rPr lang="en-US" altLang="en-US" sz="2200" smtClean="0">
                <a:ea typeface="ＭＳ Ｐゴシック" pitchFamily="4" charset="-128"/>
              </a:rPr>
              <a:t>Colorectal Surgery at Johns Hopkins</a:t>
            </a:r>
          </a:p>
        </p:txBody>
      </p:sp>
      <p:graphicFrame>
        <p:nvGraphicFramePr>
          <p:cNvPr id="11" name="Content Placeholder 10"/>
          <p:cNvGraphicFramePr>
            <a:graphicFrameLocks noGrp="1"/>
          </p:cNvGraphicFramePr>
          <p:nvPr>
            <p:ph idx="1"/>
          </p:nvPr>
        </p:nvGraphicFramePr>
        <p:xfrm>
          <a:off x="152401" y="1143000"/>
          <a:ext cx="8839199"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4" name="Slide Number Placeholder 3"/>
          <p:cNvSpPr>
            <a:spLocks noGrp="1"/>
          </p:cNvSpPr>
          <p:nvPr>
            <p:ph type="sldNum" sz="quarter" idx="11"/>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8E17332C-A0E5-4CB5-BEBD-1DAB3B729008}" type="slidenum">
              <a:rPr lang="en-US" altLang="en-US" sz="1600">
                <a:solidFill>
                  <a:srgbClr val="254B8E"/>
                </a:solidFill>
                <a:latin typeface="Arial" charset="0"/>
              </a:rPr>
              <a:pPr/>
              <a:t>20</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381000"/>
            <a:ext cx="8534400" cy="1143000"/>
          </a:xfrm>
        </p:spPr>
        <p:txBody>
          <a:bodyPr/>
          <a:lstStyle/>
          <a:p>
            <a:pPr eaLnBrk="1" hangingPunct="1"/>
            <a:r>
              <a:rPr lang="en-US" altLang="en-US" sz="3600" smtClean="0">
                <a:ea typeface="ＭＳ Ｐゴシック" pitchFamily="4" charset="-128"/>
              </a:rPr>
              <a:t>ERAS Society</a:t>
            </a:r>
            <a:br>
              <a:rPr lang="en-US" altLang="en-US" sz="3600" smtClean="0">
                <a:ea typeface="ＭＳ Ｐゴシック" pitchFamily="4" charset="-128"/>
              </a:rPr>
            </a:br>
            <a:r>
              <a:rPr lang="en-US" altLang="en-US" sz="2200" smtClean="0">
                <a:ea typeface="ＭＳ Ｐゴシック" pitchFamily="4" charset="-128"/>
              </a:rPr>
              <a:t>http://www.erassociety.org</a:t>
            </a:r>
            <a:br>
              <a:rPr lang="en-US" altLang="en-US" sz="2200" smtClean="0">
                <a:ea typeface="ＭＳ Ｐゴシック" pitchFamily="4" charset="-128"/>
              </a:rPr>
            </a:br>
            <a:endParaRPr lang="en-US" altLang="en-US" sz="2200" smtClean="0">
              <a:ea typeface="ＭＳ Ｐゴシック" pitchFamily="4" charset="-128"/>
            </a:endParaRPr>
          </a:p>
        </p:txBody>
      </p:sp>
      <p:pic>
        <p:nvPicPr>
          <p:cNvPr id="53251" name="Content Placeholder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black">
          <a:xfrm>
            <a:off x="728663" y="1447800"/>
            <a:ext cx="7881937" cy="53340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Grp="1"/>
          </p:cNvGraphicFramePr>
          <p:nvPr>
            <p:ph idx="1"/>
          </p:nvPr>
        </p:nvGraphicFramePr>
        <p:xfrm>
          <a:off x="588963" y="1939925"/>
          <a:ext cx="7640637" cy="3903663"/>
        </p:xfrm>
        <a:graphic>
          <a:graphicData uri="http://schemas.openxmlformats.org/presentationml/2006/ole">
            <mc:AlternateContent xmlns:mc="http://schemas.openxmlformats.org/markup-compatibility/2006">
              <mc:Choice xmlns:v="urn:schemas-microsoft-com:vml" Requires="v">
                <p:oleObj spid="_x0000_s55311" name="Worksheet" r:id="rId3" imgW="7875381" imgH="4211988" progId="Excel.Sheet.8">
                  <p:embed/>
                </p:oleObj>
              </mc:Choice>
              <mc:Fallback>
                <p:oleObj name="Worksheet" r:id="rId3" imgW="7875381" imgH="4211988" progId="Excel.Sheet.8">
                  <p:embed/>
                  <p:pic>
                    <p:nvPicPr>
                      <p:cNvPr id="0" name="Object 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1939925"/>
                        <a:ext cx="7640637"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7" name="TextBox 5"/>
          <p:cNvSpPr txBox="1">
            <a:spLocks noChangeArrowheads="1"/>
          </p:cNvSpPr>
          <p:nvPr/>
        </p:nvSpPr>
        <p:spPr bwMode="auto">
          <a:xfrm>
            <a:off x="1593850" y="2019300"/>
            <a:ext cx="1895475" cy="369888"/>
          </a:xfrm>
          <a:prstGeom prst="rect">
            <a:avLst/>
          </a:prstGeom>
          <a:noFill/>
          <a:ln>
            <a:noFill/>
          </a:ln>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800">
                <a:latin typeface="Arial" charset="0"/>
              </a:rPr>
              <a:t>Baseline 27%</a:t>
            </a:r>
          </a:p>
        </p:txBody>
      </p:sp>
      <p:sp>
        <p:nvSpPr>
          <p:cNvPr id="82948" name="Up Arrow 6"/>
          <p:cNvSpPr>
            <a:spLocks noChangeArrowheads="1"/>
          </p:cNvSpPr>
          <p:nvPr/>
        </p:nvSpPr>
        <p:spPr bwMode="auto">
          <a:xfrm>
            <a:off x="2674938" y="3970338"/>
            <a:ext cx="204787" cy="879475"/>
          </a:xfrm>
          <a:prstGeom prst="upArrow">
            <a:avLst>
              <a:gd name="adj1" fmla="val 50000"/>
              <a:gd name="adj2" fmla="val 49994"/>
            </a:avLst>
          </a:prstGeom>
          <a:solidFill>
            <a:srgbClr val="FF0000"/>
          </a:solidFill>
          <a:ln w="9525">
            <a:solidFill>
              <a:schemeClr val="tx1"/>
            </a:solidFill>
            <a:round/>
            <a:headEnd/>
            <a:tailEnd/>
          </a:ln>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sz="2100"/>
          </a:p>
        </p:txBody>
      </p:sp>
      <p:sp>
        <p:nvSpPr>
          <p:cNvPr id="82949" name="Up Arrow 7"/>
          <p:cNvSpPr>
            <a:spLocks noChangeArrowheads="1"/>
          </p:cNvSpPr>
          <p:nvPr/>
        </p:nvSpPr>
        <p:spPr bwMode="auto">
          <a:xfrm>
            <a:off x="6453188" y="3922713"/>
            <a:ext cx="203200" cy="879475"/>
          </a:xfrm>
          <a:prstGeom prst="upArrow">
            <a:avLst>
              <a:gd name="adj1" fmla="val 50000"/>
              <a:gd name="adj2" fmla="val 49994"/>
            </a:avLst>
          </a:prstGeom>
          <a:solidFill>
            <a:srgbClr val="FF0000"/>
          </a:solidFill>
          <a:ln w="9525">
            <a:solidFill>
              <a:schemeClr val="tx1"/>
            </a:solidFill>
            <a:round/>
            <a:headEnd/>
            <a:tailEnd/>
          </a:ln>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sz="2100"/>
              <a:t> </a:t>
            </a:r>
          </a:p>
        </p:txBody>
      </p:sp>
      <p:sp>
        <p:nvSpPr>
          <p:cNvPr id="82950" name="TextBox 8"/>
          <p:cNvSpPr txBox="1">
            <a:spLocks noChangeArrowheads="1"/>
          </p:cNvSpPr>
          <p:nvPr/>
        </p:nvSpPr>
        <p:spPr bwMode="auto">
          <a:xfrm>
            <a:off x="7246938" y="4033838"/>
            <a:ext cx="2030412" cy="368300"/>
          </a:xfrm>
          <a:prstGeom prst="rect">
            <a:avLst/>
          </a:prstGeom>
          <a:noFill/>
          <a:ln>
            <a:noFill/>
          </a:ln>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800">
                <a:latin typeface="Arial" charset="0"/>
              </a:rPr>
              <a:t>Post-ERAS 6%</a:t>
            </a:r>
          </a:p>
        </p:txBody>
      </p:sp>
      <p:sp>
        <p:nvSpPr>
          <p:cNvPr id="55303" name="TextBox 9"/>
          <p:cNvSpPr txBox="1">
            <a:spLocks noChangeArrowheads="1"/>
          </p:cNvSpPr>
          <p:nvPr/>
        </p:nvSpPr>
        <p:spPr bwMode="auto">
          <a:xfrm>
            <a:off x="1889125" y="4830763"/>
            <a:ext cx="2225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600">
                <a:latin typeface="Arial" charset="0"/>
              </a:rPr>
              <a:t>Colorectal CUSP</a:t>
            </a:r>
          </a:p>
        </p:txBody>
      </p:sp>
      <p:sp>
        <p:nvSpPr>
          <p:cNvPr id="82952" name="TextBox 12"/>
          <p:cNvSpPr txBox="1">
            <a:spLocks noChangeArrowheads="1"/>
          </p:cNvSpPr>
          <p:nvPr/>
        </p:nvSpPr>
        <p:spPr bwMode="auto">
          <a:xfrm>
            <a:off x="6162675" y="4830763"/>
            <a:ext cx="1285875" cy="338137"/>
          </a:xfrm>
          <a:prstGeom prst="rect">
            <a:avLst/>
          </a:prstGeom>
          <a:noFill/>
          <a:ln>
            <a:noFill/>
          </a:ln>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600">
                <a:latin typeface="Arial" charset="0"/>
              </a:rPr>
              <a:t>ERAS</a:t>
            </a:r>
          </a:p>
        </p:txBody>
      </p:sp>
      <p:cxnSp>
        <p:nvCxnSpPr>
          <p:cNvPr id="55305" name="Straight Connector 12"/>
          <p:cNvCxnSpPr>
            <a:cxnSpLocks noChangeShapeType="1"/>
          </p:cNvCxnSpPr>
          <p:nvPr/>
        </p:nvCxnSpPr>
        <p:spPr bwMode="auto">
          <a:xfrm>
            <a:off x="2541588" y="3833813"/>
            <a:ext cx="54165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82956" name="TextBox 11"/>
          <p:cNvSpPr txBox="1">
            <a:spLocks noChangeArrowheads="1"/>
          </p:cNvSpPr>
          <p:nvPr/>
        </p:nvSpPr>
        <p:spPr bwMode="auto">
          <a:xfrm>
            <a:off x="4114800" y="3902075"/>
            <a:ext cx="2566988" cy="338138"/>
          </a:xfrm>
          <a:prstGeom prst="rect">
            <a:avLst/>
          </a:prstGeom>
          <a:noFill/>
          <a:ln>
            <a:noFill/>
          </a:ln>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600">
                <a:latin typeface="Arial" charset="0"/>
              </a:rPr>
              <a:t>Hospital Target 15%</a:t>
            </a:r>
          </a:p>
        </p:txBody>
      </p:sp>
      <p:sp>
        <p:nvSpPr>
          <p:cNvPr id="82957" name="Footer Placeholder 3"/>
          <p:cNvSpPr>
            <a:spLocks noGrp="1"/>
          </p:cNvSpPr>
          <p:nvPr>
            <p:ph type="ftr" sz="quarter" idx="10"/>
          </p:nvPr>
        </p:nvSpPr>
        <p:spPr>
          <a:xfrm>
            <a:off x="3106738" y="5945188"/>
            <a:ext cx="3409950" cy="396875"/>
          </a:xfrm>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a:r>
              <a:rPr lang="en-US" altLang="en-US" sz="800">
                <a:solidFill>
                  <a:srgbClr val="254B8E"/>
                </a:solidFill>
                <a:latin typeface="Arial" charset="0"/>
              </a:rPr>
              <a:t>Armstrong Institute for Patient Safety and Quality</a:t>
            </a:r>
          </a:p>
        </p:txBody>
      </p:sp>
      <p:sp>
        <p:nvSpPr>
          <p:cNvPr id="55308" name="Rectangle 2"/>
          <p:cNvSpPr>
            <a:spLocks noGrp="1" noChangeArrowheads="1"/>
          </p:cNvSpPr>
          <p:nvPr>
            <p:ph type="title"/>
          </p:nvPr>
        </p:nvSpPr>
        <p:spPr>
          <a:xfrm>
            <a:off x="588963" y="766763"/>
            <a:ext cx="6657975" cy="733425"/>
          </a:xfrm>
        </p:spPr>
        <p:txBody>
          <a:bodyPr/>
          <a:lstStyle/>
          <a:p>
            <a:pPr eaLnBrk="1" hangingPunct="1"/>
            <a:r>
              <a:rPr lang="en-US" altLang="en-US" sz="4000" smtClean="0">
                <a:ea typeface="ＭＳ Ｐゴシック" pitchFamily="4" charset="-128"/>
              </a:rPr>
              <a:t>Colorectal NSQIP SSI Rate</a:t>
            </a:r>
            <a:endParaRPr lang="en-US" altLang="en-US" sz="3600" smtClean="0">
              <a:ea typeface="ＭＳ Ｐゴシック" pitchFamily="4" charset="-128"/>
            </a:endParaRPr>
          </a:p>
        </p:txBody>
      </p:sp>
      <p:sp>
        <p:nvSpPr>
          <p:cNvPr id="55309" name="Slide Number Placeholder 3"/>
          <p:cNvSpPr>
            <a:spLocks noGrp="1"/>
          </p:cNvSpPr>
          <p:nvPr>
            <p:ph type="sldNum" sz="quarter" idx="11"/>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CA1CFAD-C4AC-4C9C-8016-F4276DD20968}" type="slidenum">
              <a:rPr lang="en-US" altLang="en-US" sz="1600">
                <a:solidFill>
                  <a:srgbClr val="254B8E"/>
                </a:solidFill>
                <a:latin typeface="Arial" charset="0"/>
              </a:rPr>
              <a:pPr/>
              <a:t>22</a:t>
            </a:fld>
            <a:endParaRPr lang="en-US" altLang="en-US" sz="1600">
              <a:solidFill>
                <a:srgbClr val="002C77"/>
              </a:solidFill>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ea typeface="ＭＳ Ｐゴシック" pitchFamily="4" charset="-128"/>
              </a:rPr>
              <a:t>Reduction in LOS and Cost Savings</a:t>
            </a:r>
            <a:br>
              <a:rPr lang="en-US" altLang="en-US" smtClean="0">
                <a:ea typeface="ＭＳ Ｐゴシック" pitchFamily="4" charset="-128"/>
              </a:rPr>
            </a:br>
            <a:r>
              <a:rPr lang="en-US" altLang="en-US" sz="2200" smtClean="0">
                <a:ea typeface="ＭＳ Ｐゴシック" pitchFamily="4" charset="-128"/>
              </a:rPr>
              <a:t>Colorectal Surgery at Johns Hopkins</a:t>
            </a:r>
          </a:p>
        </p:txBody>
      </p:sp>
      <p:graphicFrame>
        <p:nvGraphicFramePr>
          <p:cNvPr id="4" name="Table 3"/>
          <p:cNvGraphicFramePr>
            <a:graphicFrameLocks noGrp="1"/>
          </p:cNvGraphicFramePr>
          <p:nvPr/>
        </p:nvGraphicFramePr>
        <p:xfrm>
          <a:off x="609600" y="2514600"/>
          <a:ext cx="7620000" cy="2922588"/>
        </p:xfrm>
        <a:graphic>
          <a:graphicData uri="http://schemas.openxmlformats.org/drawingml/2006/table">
            <a:tbl>
              <a:tblPr/>
              <a:tblGrid>
                <a:gridCol w="2209800"/>
                <a:gridCol w="1219200"/>
                <a:gridCol w="1257300"/>
                <a:gridCol w="2933700"/>
              </a:tblGrid>
              <a:tr h="950913">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smtClean="0">
                        <a:ln>
                          <a:noFill/>
                        </a:ln>
                        <a:solidFill>
                          <a:srgbClr val="000000"/>
                        </a:solidFill>
                        <a:effectLst/>
                        <a:latin typeface="Calibri" pitchFamily="4"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ea typeface="ＭＳ Ｐゴシック" pitchFamily="4" charset="-128"/>
                        </a:rPr>
                        <a:t>Baseline</a:t>
                      </a:r>
                      <a:endParaRPr kumimoji="0" lang="en-US" altLang="en-US" sz="1800" b="1" i="0" u="none" strike="noStrike" cap="none" normalizeH="0" baseline="0" smtClean="0">
                        <a:ln>
                          <a:noFill/>
                        </a:ln>
                        <a:solidFill>
                          <a:srgbClr val="000000"/>
                        </a:solidFill>
                        <a:effectLst/>
                        <a:latin typeface="Arial"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ea typeface="ＭＳ Ｐゴシック" pitchFamily="4" charset="-128"/>
                        </a:rPr>
                        <a:t>ERAS</a:t>
                      </a:r>
                      <a:endParaRPr kumimoji="0" lang="en-US" altLang="en-US" sz="1800" b="1"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Arial"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ea typeface="ＭＳ Ｐゴシック" pitchFamily="4" charset="-128"/>
                        </a:rPr>
                        <a:t>Difference</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smtClean="0">
                          <a:ln>
                            <a:noFill/>
                          </a:ln>
                          <a:solidFill>
                            <a:schemeClr val="bg1"/>
                          </a:solidFill>
                          <a:effectLst/>
                          <a:latin typeface="Arial" charset="0"/>
                          <a:ea typeface="ＭＳ Ｐゴシック" pitchFamily="4" charset="-128"/>
                        </a:rPr>
                        <a:t>*P &lt;0.05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25488">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4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charset="0"/>
                          <a:ea typeface="ＭＳ Ｐゴシック" pitchFamily="4" charset="-128"/>
                        </a:rPr>
                        <a:t>No. Patients</a:t>
                      </a:r>
                      <a:endParaRPr kumimoji="0" lang="en-US" altLang="en-US" sz="1400" b="1" i="0" u="none" strike="noStrike" cap="none" normalizeH="0" baseline="0" smtClean="0">
                        <a:ln>
                          <a:noFill/>
                        </a:ln>
                        <a:solidFill>
                          <a:srgbClr val="000000"/>
                        </a:solidFill>
                        <a:effectLst/>
                        <a:latin typeface="Calibri" pitchFamily="4"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310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330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58800">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charset="0"/>
                          <a:ea typeface="ＭＳ Ｐゴシック" pitchFamily="4" charset="-128"/>
                        </a:rPr>
                        <a:t>Mean Length of Stay</a:t>
                      </a:r>
                      <a:endParaRPr kumimoji="0" lang="en-US" altLang="en-US" sz="1400" b="1" i="0" u="none" strike="noStrike" cap="none" normalizeH="0" baseline="0" smtClean="0">
                        <a:ln>
                          <a:noFill/>
                        </a:ln>
                        <a:solidFill>
                          <a:srgbClr val="000000"/>
                        </a:solidFill>
                        <a:effectLst/>
                        <a:latin typeface="Calibri" pitchFamily="4"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7.2 days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5.3 days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1.9 days (26.4%)*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687388">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charset="0"/>
                          <a:ea typeface="ＭＳ Ｐゴシック" pitchFamily="4" charset="-128"/>
                        </a:rPr>
                        <a:t>Variable Direct Cost</a:t>
                      </a:r>
                      <a:endParaRPr kumimoji="0" lang="en-US" altLang="en-US" sz="1400" b="1" i="0" u="none" strike="noStrike" cap="none" normalizeH="0" baseline="0" smtClean="0">
                        <a:ln>
                          <a:noFill/>
                        </a:ln>
                        <a:solidFill>
                          <a:srgbClr val="000000"/>
                        </a:solidFill>
                        <a:effectLst/>
                        <a:latin typeface="Calibri" pitchFamily="4"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$10,933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$9,036</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$1,897 (17.3%)*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5" name="TextBox 4"/>
          <p:cNvSpPr txBox="1">
            <a:spLocks noChangeArrowheads="1"/>
          </p:cNvSpPr>
          <p:nvPr/>
        </p:nvSpPr>
        <p:spPr bwMode="auto">
          <a:xfrm>
            <a:off x="5197475" y="5943600"/>
            <a:ext cx="3148013" cy="338138"/>
          </a:xfrm>
          <a:prstGeom prst="rect">
            <a:avLst/>
          </a:prstGeom>
          <a:noFill/>
          <a:ln>
            <a:noFill/>
          </a:ln>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600">
                <a:solidFill>
                  <a:srgbClr val="254B8E"/>
                </a:solidFill>
                <a:latin typeface="Arial" charset="0"/>
              </a:rPr>
              <a:t>J Am Coll Surg 2015;221:669-77</a:t>
            </a:r>
          </a:p>
        </p:txBody>
      </p:sp>
      <p:sp>
        <p:nvSpPr>
          <p:cNvPr id="56351" name="Slide Number Placeholder 3"/>
          <p:cNvSpPr>
            <a:spLocks noGrp="1"/>
          </p:cNvSpPr>
          <p:nvPr>
            <p:ph type="sldNum" sz="quarter" idx="11"/>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50E160EC-72F7-4163-9367-D8281D832EF5}" type="slidenum">
              <a:rPr lang="en-US" altLang="en-US" sz="1600">
                <a:solidFill>
                  <a:srgbClr val="254B8E"/>
                </a:solidFill>
                <a:latin typeface="Arial" charset="0"/>
              </a:rPr>
              <a:pPr/>
              <a:t>23</a:t>
            </a:fld>
            <a:endParaRPr lang="en-US" altLang="en-US" sz="1600">
              <a:solidFill>
                <a:srgbClr val="002C77"/>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ea typeface="ＭＳ Ｐゴシック" pitchFamily="4" charset="-128"/>
              </a:rPr>
              <a:t>Reduction in complications and improvements in patient satisfaction</a:t>
            </a:r>
          </a:p>
        </p:txBody>
      </p:sp>
      <p:graphicFrame>
        <p:nvGraphicFramePr>
          <p:cNvPr id="4" name="Table 3"/>
          <p:cNvGraphicFramePr>
            <a:graphicFrameLocks noGrp="1"/>
          </p:cNvGraphicFramePr>
          <p:nvPr/>
        </p:nvGraphicFramePr>
        <p:xfrm>
          <a:off x="609600" y="2514600"/>
          <a:ext cx="7620000" cy="2873375"/>
        </p:xfrm>
        <a:graphic>
          <a:graphicData uri="http://schemas.openxmlformats.org/drawingml/2006/table">
            <a:tbl>
              <a:tblPr/>
              <a:tblGrid>
                <a:gridCol w="2209800"/>
                <a:gridCol w="1219200"/>
                <a:gridCol w="1600200"/>
                <a:gridCol w="2590800"/>
              </a:tblGrid>
              <a:tr h="950913">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1" i="0" u="none" strike="noStrike" cap="none" normalizeH="0" baseline="0" smtClean="0">
                        <a:ln>
                          <a:noFill/>
                        </a:ln>
                        <a:solidFill>
                          <a:srgbClr val="000000"/>
                        </a:solidFill>
                        <a:effectLst/>
                        <a:latin typeface="Calibri" pitchFamily="4"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charset="0"/>
                          <a:ea typeface="ＭＳ Ｐゴシック" pitchFamily="4" charset="-128"/>
                        </a:rPr>
                        <a:t>Baseline</a:t>
                      </a:r>
                      <a:endParaRPr kumimoji="0" lang="en-US" altLang="en-US" sz="2000" b="1" i="0" u="none" strike="noStrike" cap="none" normalizeH="0" baseline="0" smtClean="0">
                        <a:ln>
                          <a:noFill/>
                        </a:ln>
                        <a:solidFill>
                          <a:srgbClr val="000000"/>
                        </a:solidFill>
                        <a:effectLst/>
                        <a:latin typeface="Arial"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charset="0"/>
                          <a:ea typeface="ＭＳ Ｐゴシック" pitchFamily="4" charset="-128"/>
                        </a:rPr>
                        <a:t>ERAS</a:t>
                      </a:r>
                      <a:endParaRPr kumimoji="0" lang="en-US" altLang="en-US" sz="2000" b="1"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1" i="0" u="none" strike="noStrike" cap="none" normalizeH="0" baseline="0" smtClean="0">
                        <a:ln>
                          <a:noFill/>
                        </a:ln>
                        <a:solidFill>
                          <a:srgbClr val="FFFFFF"/>
                        </a:solidFill>
                        <a:effectLst/>
                        <a:latin typeface="Arial" charset="0"/>
                        <a:ea typeface="ＭＳ Ｐゴシック" pitchFamily="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charset="0"/>
                          <a:ea typeface="ＭＳ Ｐゴシック" pitchFamily="4" charset="-128"/>
                        </a:rPr>
                        <a:t>Difference</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charset="0"/>
                          <a:ea typeface="ＭＳ Ｐゴシック" pitchFamily="4" charset="-128"/>
                        </a:rPr>
                        <a:t>*P &lt;0.05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77875">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600" b="1" i="0" u="none" strike="noStrike" cap="none" normalizeH="0" baseline="0" smtClean="0">
                        <a:ln>
                          <a:noFill/>
                        </a:ln>
                        <a:solidFill>
                          <a:srgbClr val="FFFFFF"/>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charset="0"/>
                          <a:ea typeface="ＭＳ Ｐゴシック" pitchFamily="4" charset="-128"/>
                        </a:rPr>
                        <a:t>UTI Rate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4.1%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2000" b="0" i="0" u="none" strike="noStrike" cap="none" normalizeH="0" baseline="0" smtClean="0">
                        <a:ln>
                          <a:noFill/>
                        </a:ln>
                        <a:solidFill>
                          <a:srgbClr val="000000"/>
                        </a:solidFill>
                        <a:effectLst/>
                        <a:latin typeface="Arial" charset="0"/>
                        <a:ea typeface="ＭＳ Ｐゴシック" pitchFamily="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- 2.5%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57200">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charset="0"/>
                          <a:ea typeface="ＭＳ Ｐゴシック" pitchFamily="4" charset="-128"/>
                        </a:rPr>
                        <a:t>VTE Rate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3.5%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- 1.9%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687388">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charset="0"/>
                          <a:ea typeface="ＭＳ Ｐゴシック" pitchFamily="4" charset="-128"/>
                        </a:rPr>
                        <a:t>Patient Satisfaction</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charset="0"/>
                          <a:ea typeface="ＭＳ Ｐゴシック" pitchFamily="4" charset="-128"/>
                        </a:rPr>
                        <a:t>(HCAPS)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39%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97%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+ 58%*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6" name="TextBox 5"/>
          <p:cNvSpPr txBox="1">
            <a:spLocks noChangeArrowheads="1"/>
          </p:cNvSpPr>
          <p:nvPr/>
        </p:nvSpPr>
        <p:spPr bwMode="auto">
          <a:xfrm>
            <a:off x="5197475" y="5943600"/>
            <a:ext cx="3148013" cy="338138"/>
          </a:xfrm>
          <a:prstGeom prst="rect">
            <a:avLst/>
          </a:prstGeom>
          <a:noFill/>
          <a:ln>
            <a:noFill/>
          </a:ln>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600">
                <a:solidFill>
                  <a:srgbClr val="254B8E"/>
                </a:solidFill>
                <a:latin typeface="Arial" charset="0"/>
              </a:rPr>
              <a:t>J Am Coll Surg 2015;221:669-77</a:t>
            </a:r>
          </a:p>
        </p:txBody>
      </p:sp>
      <p:sp>
        <p:nvSpPr>
          <p:cNvPr id="57375" name="Slide Number Placeholder 3"/>
          <p:cNvSpPr>
            <a:spLocks noGrp="1"/>
          </p:cNvSpPr>
          <p:nvPr>
            <p:ph type="sldNum" sz="quarter" idx="11"/>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40AFB15-EB49-4191-91C7-344EE495CE8A}" type="slidenum">
              <a:rPr lang="en-US" altLang="en-US" sz="1600">
                <a:solidFill>
                  <a:srgbClr val="254B8E"/>
                </a:solidFill>
                <a:latin typeface="Arial" charset="0"/>
              </a:rPr>
              <a:pPr/>
              <a:t>24</a:t>
            </a:fld>
            <a:endParaRPr lang="en-US" altLang="en-US" sz="1600">
              <a:solidFill>
                <a:srgbClr val="002C77"/>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209800"/>
            <a:ext cx="7772400" cy="1362075"/>
          </a:xfrm>
        </p:spPr>
        <p:txBody>
          <a:bodyPr/>
          <a:lstStyle/>
          <a:p>
            <a:pPr eaLnBrk="1" hangingPunct="1"/>
            <a:r>
              <a:rPr lang="en-US" altLang="en-US" cap="none" smtClean="0">
                <a:ea typeface="ＭＳ Ｐゴシック" pitchFamily="4" charset="-128"/>
              </a:rPr>
              <a:t>CUSP FOR SAFE SURGERY:</a:t>
            </a:r>
            <a:br>
              <a:rPr lang="en-US" altLang="en-US" cap="none" smtClean="0">
                <a:ea typeface="ＭＳ Ｐゴシック" pitchFamily="4" charset="-128"/>
              </a:rPr>
            </a:br>
            <a:r>
              <a:rPr lang="en-US" altLang="en-US" cap="none" smtClean="0">
                <a:ea typeface="ＭＳ Ｐゴシック" pitchFamily="4" charset="-128"/>
              </a:rPr>
              <a:t>SURGICAL UNIT-BASED SAFETY PROGRAM (SUSP) </a:t>
            </a:r>
          </a:p>
        </p:txBody>
      </p:sp>
      <p:sp>
        <p:nvSpPr>
          <p:cNvPr id="58371" name="Text Placeholder 6"/>
          <p:cNvSpPr>
            <a:spLocks noGrp="1"/>
          </p:cNvSpPr>
          <p:nvPr>
            <p:ph type="body" idx="1"/>
          </p:nvPr>
        </p:nvSpPr>
        <p:spPr>
          <a:xfrm>
            <a:off x="685800" y="4267200"/>
            <a:ext cx="7772400" cy="1066800"/>
          </a:xfrm>
        </p:spPr>
        <p:txBody>
          <a:bodyPr/>
          <a:lstStyle/>
          <a:p>
            <a:pPr eaLnBrk="1" hangingPunct="1"/>
            <a:r>
              <a:rPr lang="en-US" altLang="en-US" smtClean="0">
                <a:ea typeface="ＭＳ Ｐゴシック" pitchFamily="4" charset="-128"/>
              </a:rPr>
              <a:t>An AHRQ funded national project to achieve significant reductions in surgical site infections and improvements in safety culture. </a:t>
            </a:r>
          </a:p>
          <a:p>
            <a:pPr eaLnBrk="1" hangingPunct="1"/>
            <a:endParaRPr lang="en-US" altLang="en-US" smtClean="0">
              <a:ea typeface="ＭＳ Ｐゴシック" pitchFamily="4" charset="-128"/>
            </a:endParaRPr>
          </a:p>
        </p:txBody>
      </p:sp>
      <p:sp>
        <p:nvSpPr>
          <p:cNvPr id="5837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EDFCA70E-21F1-4877-B182-72280A904061}" type="slidenum">
              <a:rPr lang="en-US" altLang="en-US" sz="1600">
                <a:solidFill>
                  <a:srgbClr val="254B8E"/>
                </a:solidFill>
                <a:latin typeface="Arial" charset="0"/>
              </a:rPr>
              <a:pPr/>
              <a:t>25</a:t>
            </a:fld>
            <a:endParaRPr lang="en-US" altLang="en-US" sz="1600">
              <a:solidFill>
                <a:srgbClr val="002C77"/>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ea typeface="ＭＳ Ｐゴシック" pitchFamily="4" charset="-128"/>
              </a:rPr>
              <a:t/>
            </a:r>
            <a:br>
              <a:rPr lang="en-US" altLang="en-US" smtClean="0">
                <a:ea typeface="ＭＳ Ｐゴシック" pitchFamily="4" charset="-128"/>
              </a:rPr>
            </a:br>
            <a:r>
              <a:rPr lang="en-US" altLang="en-US" smtClean="0">
                <a:ea typeface="ＭＳ Ｐゴシック" pitchFamily="4" charset="-128"/>
              </a:rPr>
              <a:t>SUSP Project Overview</a:t>
            </a:r>
            <a:br>
              <a:rPr lang="en-US" altLang="en-US" smtClean="0">
                <a:ea typeface="ＭＳ Ｐゴシック" pitchFamily="4" charset="-128"/>
              </a:rPr>
            </a:br>
            <a:endParaRPr lang="en-US" altLang="en-US" smtClean="0">
              <a:ea typeface="ＭＳ Ｐゴシック" pitchFamily="4" charset="-128"/>
            </a:endParaRPr>
          </a:p>
        </p:txBody>
      </p:sp>
      <p:sp>
        <p:nvSpPr>
          <p:cNvPr id="59395" name="Slide Number Placeholder 4"/>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F7E2ED7A-85DC-45FA-9367-C07ED4152CC0}" type="slidenum">
              <a:rPr lang="en-US" altLang="en-US" sz="1600">
                <a:solidFill>
                  <a:srgbClr val="254B8E"/>
                </a:solidFill>
                <a:latin typeface="Arial" charset="0"/>
              </a:rPr>
              <a:pPr/>
              <a:t>26</a:t>
            </a:fld>
            <a:endParaRPr lang="en-US" altLang="en-US" sz="1600">
              <a:solidFill>
                <a:srgbClr val="002C77"/>
              </a:solidFill>
              <a:latin typeface="Arial" charset="0"/>
            </a:endParaRPr>
          </a:p>
        </p:txBody>
      </p:sp>
      <p:sp>
        <p:nvSpPr>
          <p:cNvPr id="59396" name="Content Placeholder 2"/>
          <p:cNvSpPr>
            <a:spLocks noGrp="1"/>
          </p:cNvSpPr>
          <p:nvPr>
            <p:ph idx="1"/>
          </p:nvPr>
        </p:nvSpPr>
        <p:spPr>
          <a:xfrm>
            <a:off x="423863" y="1730375"/>
            <a:ext cx="8310562" cy="4114800"/>
          </a:xfrm>
        </p:spPr>
        <p:txBody>
          <a:bodyPr/>
          <a:lstStyle/>
          <a:p>
            <a:pPr eaLnBrk="1" hangingPunct="1"/>
            <a:r>
              <a:rPr lang="en-US" altLang="en-US" smtClean="0">
                <a:ea typeface="ＭＳ Ｐゴシック" pitchFamily="4" charset="-128"/>
              </a:rPr>
              <a:t>AHRQ funding project</a:t>
            </a:r>
          </a:p>
          <a:p>
            <a:pPr lvl="1" eaLnBrk="1" hangingPunct="1"/>
            <a:r>
              <a:rPr lang="en-US" altLang="en-US" smtClean="0">
                <a:ea typeface="ＭＳ Ｐゴシック" pitchFamily="4" charset="-128"/>
              </a:rPr>
              <a:t>5 year project, ended August 2015</a:t>
            </a:r>
          </a:p>
          <a:p>
            <a:pPr lvl="1" eaLnBrk="1" hangingPunct="1"/>
            <a:r>
              <a:rPr lang="en-US" altLang="en-US" smtClean="0">
                <a:ea typeface="ＭＳ Ｐゴシック" pitchFamily="4" charset="-128"/>
              </a:rPr>
              <a:t>Individual hospitals participated for 2 years</a:t>
            </a:r>
          </a:p>
          <a:p>
            <a:pPr eaLnBrk="1" hangingPunct="1">
              <a:buFontTx/>
              <a:buNone/>
            </a:pPr>
            <a:endParaRPr lang="en-US" altLang="en-US" smtClean="0">
              <a:ea typeface="ＭＳ Ｐゴシック" pitchFamily="4" charset="-128"/>
            </a:endParaRPr>
          </a:p>
          <a:p>
            <a:pPr eaLnBrk="1" hangingPunct="1"/>
            <a:r>
              <a:rPr lang="en-US" altLang="en-US" smtClean="0">
                <a:ea typeface="ＭＳ Ｐゴシック" pitchFamily="4" charset="-128"/>
              </a:rPr>
              <a:t>Leveraging leaders in field </a:t>
            </a:r>
          </a:p>
          <a:p>
            <a:pPr lvl="1" eaLnBrk="1" hangingPunct="1"/>
            <a:r>
              <a:rPr lang="en-US" altLang="en-US" smtClean="0">
                <a:ea typeface="ＭＳ Ｐゴシック" pitchFamily="4" charset="-128"/>
              </a:rPr>
              <a:t>Armstrong Institute for Patient Safety and Quality, ACS NSQIP, AHRQ, University of Pennsylvania, WHO </a:t>
            </a:r>
          </a:p>
          <a:p>
            <a:pPr lvl="1" eaLnBrk="1" hangingPunct="1"/>
            <a:endParaRPr lang="en-US" altLang="en-US" smtClean="0">
              <a:ea typeface="ＭＳ Ｐゴシック" pitchFamily="4" charset="-128"/>
            </a:endParaRPr>
          </a:p>
          <a:p>
            <a:pPr eaLnBrk="1" hangingPunct="1"/>
            <a:r>
              <a:rPr lang="en-US" altLang="en-US" smtClean="0">
                <a:ea typeface="ＭＳ Ｐゴシック" pitchFamily="4" charset="-128"/>
              </a:rPr>
              <a:t>Adapts successful CUSP/TRIP model for surgery</a:t>
            </a:r>
          </a:p>
          <a:p>
            <a:pPr eaLnBrk="1" hangingPunct="1"/>
            <a:endParaRPr lang="en-US" altLang="en-US" smtClean="0">
              <a:ea typeface="ＭＳ Ｐゴシック" pitchFamily="4" charset="-128"/>
            </a:endParaRPr>
          </a:p>
        </p:txBody>
      </p:sp>
      <p:sp>
        <p:nvSpPr>
          <p:cNvPr id="59397" name="Footer Placeholder 3"/>
          <p:cNvSpPr>
            <a:spLocks noGrp="1"/>
          </p:cNvSpPr>
          <p:nvPr>
            <p:ph type="ftr" sz="quarter" idx="4294967295"/>
          </p:nvPr>
        </p:nvSpPr>
        <p:spPr>
          <a:xfrm>
            <a:off x="2459038" y="6299200"/>
            <a:ext cx="4322762"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sz="1200">
                <a:solidFill>
                  <a:srgbClr val="254B8E"/>
                </a:solidFill>
                <a:latin typeface="Arial" charset="0"/>
              </a:rPr>
              <a:t>Armstrong Institute for Patient Safety and Quality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D0577965-60E9-47E2-8C11-6CEEE94EA89B}" type="slidenum">
              <a:rPr lang="en-US" altLang="en-US" sz="1600">
                <a:solidFill>
                  <a:srgbClr val="F2F2F2"/>
                </a:solidFill>
                <a:latin typeface="Arial" charset="0"/>
              </a:rPr>
              <a:pPr/>
              <a:t>27</a:t>
            </a:fld>
            <a:endParaRPr lang="en-US" altLang="en-US" sz="1600">
              <a:solidFill>
                <a:srgbClr val="002C77"/>
              </a:solidFill>
              <a:latin typeface="Arial" charset="0"/>
            </a:endParaRPr>
          </a:p>
        </p:txBody>
      </p:sp>
      <p:sp>
        <p:nvSpPr>
          <p:cNvPr id="61443" name="TextBox 4"/>
          <p:cNvSpPr txBox="1">
            <a:spLocks noChangeArrowheads="1"/>
          </p:cNvSpPr>
          <p:nvPr/>
        </p:nvSpPr>
        <p:spPr bwMode="auto">
          <a:xfrm>
            <a:off x="304800" y="609600"/>
            <a:ext cx="80470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a:lnSpc>
                <a:spcPct val="90000"/>
              </a:lnSpc>
            </a:pPr>
            <a:r>
              <a:rPr lang="en-US" altLang="en-US" sz="4000">
                <a:solidFill>
                  <a:srgbClr val="254B8E"/>
                </a:solidFill>
              </a:rPr>
              <a:t>Enrollment</a:t>
            </a:r>
          </a:p>
        </p:txBody>
      </p:sp>
      <p:pic>
        <p:nvPicPr>
          <p:cNvPr id="6144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4310063"/>
            <a:ext cx="30527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863" y="2060575"/>
            <a:ext cx="3062287"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Macintosh HD:Users:Erin:Desktop:Screen Shot 2014-09-03 at 12.35.33 PM.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2188" y="5021263"/>
            <a:ext cx="12065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descr="Macintosh HD:Users:Erin:Desktop:Screen Shot 2014-09-03 at 12.35.33 P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4375" y="1962150"/>
            <a:ext cx="58896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9" descr="Macintosh HD:Users:Erin:Desktop:Screen Shot 2014-09-03 at 12.35.33 PM.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5688" y="4578350"/>
            <a:ext cx="1206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Slide Number Placeholder 3"/>
          <p:cNvSpPr txBox="1">
            <a:spLocks/>
          </p:cNvSpPr>
          <p:nvPr/>
        </p:nvSpPr>
        <p:spPr bwMode="black">
          <a:xfrm>
            <a:off x="8153400" y="6324600"/>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r"/>
            <a:fld id="{3627B924-0BEE-4614-8CDE-8541AC84F6D7}" type="slidenum">
              <a:rPr lang="en-US" altLang="en-US" sz="1600">
                <a:solidFill>
                  <a:srgbClr val="254B8E"/>
                </a:solidFill>
                <a:latin typeface="Arial" charset="0"/>
              </a:rPr>
              <a:pPr algn="r"/>
              <a:t>27</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63BD78C1-CFA4-4F17-A5D5-4EBB6AEAB0D4}" type="slidenum">
              <a:rPr lang="en-US" altLang="en-US" sz="1600">
                <a:solidFill>
                  <a:srgbClr val="254B8E"/>
                </a:solidFill>
                <a:latin typeface="Arial" charset="0"/>
              </a:rPr>
              <a:pPr/>
              <a:t>28</a:t>
            </a:fld>
            <a:endParaRPr lang="en-US" altLang="en-US" sz="1600">
              <a:solidFill>
                <a:srgbClr val="002C77"/>
              </a:solidFill>
              <a:latin typeface="Arial" charset="0"/>
            </a:endParaRPr>
          </a:p>
        </p:txBody>
      </p:sp>
      <p:sp>
        <p:nvSpPr>
          <p:cNvPr id="63491" name="Title 1"/>
          <p:cNvSpPr>
            <a:spLocks noGrp="1"/>
          </p:cNvSpPr>
          <p:nvPr>
            <p:ph type="title"/>
          </p:nvPr>
        </p:nvSpPr>
        <p:spPr/>
        <p:txBody>
          <a:bodyPr/>
          <a:lstStyle/>
          <a:p>
            <a:pPr algn="ctr" eaLnBrk="1" hangingPunct="1">
              <a:lnSpc>
                <a:spcPct val="90000"/>
              </a:lnSpc>
            </a:pPr>
            <a:r>
              <a:rPr lang="en-US" altLang="en-US" sz="3400" smtClean="0">
                <a:latin typeface="Calibri" pitchFamily="4" charset="0"/>
                <a:ea typeface="ＭＳ Ｐゴシック" pitchFamily="4" charset="-128"/>
              </a:rPr>
              <a:t>SUSP Is Tailored </a:t>
            </a:r>
            <a:br>
              <a:rPr lang="en-US" altLang="en-US" sz="3400" smtClean="0">
                <a:latin typeface="Calibri" pitchFamily="4" charset="0"/>
                <a:ea typeface="ＭＳ Ｐゴシック" pitchFamily="4" charset="-128"/>
              </a:rPr>
            </a:br>
            <a:r>
              <a:rPr lang="en-US" altLang="en-US" sz="3400" smtClean="0">
                <a:latin typeface="Calibri" pitchFamily="4" charset="0"/>
                <a:ea typeface="ＭＳ Ｐゴシック" pitchFamily="4" charset="-128"/>
              </a:rPr>
              <a:t>To Your Local Environment</a:t>
            </a:r>
          </a:p>
        </p:txBody>
      </p:sp>
      <p:sp>
        <p:nvSpPr>
          <p:cNvPr id="63492" name="Content Placeholder 2"/>
          <p:cNvSpPr>
            <a:spLocks noGrp="1"/>
          </p:cNvSpPr>
          <p:nvPr>
            <p:ph sz="quarter" idx="14"/>
          </p:nvPr>
        </p:nvSpPr>
        <p:spPr>
          <a:xfrm>
            <a:off x="457200" y="1828800"/>
            <a:ext cx="7848600" cy="4343400"/>
          </a:xfrm>
        </p:spPr>
        <p:txBody>
          <a:bodyPr/>
          <a:lstStyle/>
          <a:p>
            <a:pPr eaLnBrk="1" hangingPunct="1"/>
            <a:endParaRPr lang="en-US" altLang="en-US" smtClean="0">
              <a:ea typeface="ＭＳ Ｐゴシック" pitchFamily="4" charset="-128"/>
            </a:endParaRPr>
          </a:p>
          <a:p>
            <a:pPr eaLnBrk="1" hangingPunct="1">
              <a:buFontTx/>
              <a:buChar char="•"/>
            </a:pPr>
            <a:r>
              <a:rPr lang="en-US" altLang="en-US" smtClean="0">
                <a:ea typeface="ＭＳ Ｐゴシック" pitchFamily="4" charset="-128"/>
              </a:rPr>
              <a:t>No single SSI prevention bundle</a:t>
            </a:r>
          </a:p>
          <a:p>
            <a:pPr lvl="1" eaLnBrk="1" hangingPunct="1"/>
            <a:r>
              <a:rPr lang="en-US" altLang="en-US" sz="2400" smtClean="0">
                <a:ea typeface="ＭＳ Ｐゴシック" pitchFamily="4" charset="-128"/>
              </a:rPr>
              <a:t>Frontline staff identifies local defects</a:t>
            </a:r>
          </a:p>
          <a:p>
            <a:pPr lvl="1" eaLnBrk="1" hangingPunct="1">
              <a:spcAft>
                <a:spcPts val="1200"/>
              </a:spcAft>
            </a:pPr>
            <a:r>
              <a:rPr lang="en-US" altLang="en-US" sz="2400" smtClean="0">
                <a:ea typeface="ＭＳ Ｐゴシック" pitchFamily="4" charset="-128"/>
              </a:rPr>
              <a:t>Develop a SSI prevention bundle to address local defects</a:t>
            </a:r>
          </a:p>
          <a:p>
            <a:pPr eaLnBrk="1" hangingPunct="1">
              <a:buFontTx/>
              <a:buChar char="•"/>
            </a:pPr>
            <a:r>
              <a:rPr lang="en-US" altLang="en-US" smtClean="0">
                <a:ea typeface="ＭＳ Ｐゴシック" pitchFamily="4" charset="-128"/>
              </a:rPr>
              <a:t>Measure local safety culture using Hospital Survey of Patient Safety (HSOPS)</a:t>
            </a:r>
          </a:p>
          <a:p>
            <a:pPr lvl="1" eaLnBrk="1" hangingPunct="1"/>
            <a:r>
              <a:rPr lang="en-US" altLang="en-US" sz="2400" smtClean="0">
                <a:ea typeface="ＭＳ Ｐゴシック" pitchFamily="4" charset="-128"/>
              </a:rPr>
              <a:t>Implement CUSP to tap into wisdom of frontline staff and improve culture</a:t>
            </a:r>
          </a:p>
          <a:p>
            <a:pPr lvl="1" eaLnBrk="1" hangingPunct="1">
              <a:buFontTx/>
              <a:buNone/>
            </a:pPr>
            <a:endParaRPr lang="en-US" altLang="en-US" smtClean="0">
              <a:ea typeface="ＭＳ Ｐゴシック" pitchFamily="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14350" y="457200"/>
            <a:ext cx="9334500" cy="1143000"/>
          </a:xfrm>
        </p:spPr>
        <p:txBody>
          <a:bodyPr/>
          <a:lstStyle/>
          <a:p>
            <a:pPr eaLnBrk="1" hangingPunct="1"/>
            <a:r>
              <a:rPr lang="en-US" altLang="en-US" sz="3600" smtClean="0">
                <a:ea typeface="ＭＳ Ｐゴシック" pitchFamily="4" charset="-128"/>
              </a:rPr>
              <a:t>Lessons Learned</a:t>
            </a:r>
          </a:p>
        </p:txBody>
      </p:sp>
      <p:sp>
        <p:nvSpPr>
          <p:cNvPr id="65539" name="Rectangle 3"/>
          <p:cNvSpPr>
            <a:spLocks noGrp="1" noChangeArrowheads="1"/>
          </p:cNvSpPr>
          <p:nvPr>
            <p:ph type="body" idx="1"/>
          </p:nvPr>
        </p:nvSpPr>
        <p:spPr>
          <a:xfrm>
            <a:off x="514350" y="1905000"/>
            <a:ext cx="8324850" cy="4191000"/>
          </a:xfrm>
        </p:spPr>
        <p:txBody>
          <a:bodyPr/>
          <a:lstStyle/>
          <a:p>
            <a:pPr eaLnBrk="1" hangingPunct="1">
              <a:lnSpc>
                <a:spcPct val="90000"/>
              </a:lnSpc>
            </a:pPr>
            <a:r>
              <a:rPr lang="en-US" altLang="en-US" sz="2400" smtClean="0">
                <a:ea typeface="ＭＳ Ｐゴシック" pitchFamily="4" charset="-128"/>
              </a:rPr>
              <a:t>Informed by science</a:t>
            </a:r>
          </a:p>
          <a:p>
            <a:pPr lvl="1" eaLnBrk="1" hangingPunct="1">
              <a:lnSpc>
                <a:spcPct val="90000"/>
              </a:lnSpc>
            </a:pPr>
            <a:r>
              <a:rPr lang="en-US" altLang="en-US" sz="2400" smtClean="0">
                <a:ea typeface="ＭＳ Ｐゴシック" pitchFamily="4" charset="-128"/>
              </a:rPr>
              <a:t>Technical and adaptive teamwork</a:t>
            </a:r>
          </a:p>
          <a:p>
            <a:pPr lvl="1" eaLnBrk="1" hangingPunct="1">
              <a:lnSpc>
                <a:spcPct val="90000"/>
              </a:lnSpc>
            </a:pPr>
            <a:r>
              <a:rPr lang="en-US" altLang="en-US" sz="2400" smtClean="0">
                <a:ea typeface="ＭＳ Ｐゴシック" pitchFamily="4" charset="-128"/>
              </a:rPr>
              <a:t>Focus on systems; Not individuals </a:t>
            </a:r>
          </a:p>
          <a:p>
            <a:pPr eaLnBrk="1" hangingPunct="1">
              <a:lnSpc>
                <a:spcPct val="80000"/>
              </a:lnSpc>
              <a:buFontTx/>
              <a:buNone/>
            </a:pPr>
            <a:endParaRPr lang="en-US" altLang="en-US" sz="2400" smtClean="0">
              <a:ea typeface="ＭＳ Ｐゴシック" pitchFamily="4" charset="-128"/>
            </a:endParaRPr>
          </a:p>
          <a:p>
            <a:pPr eaLnBrk="1" hangingPunct="1">
              <a:lnSpc>
                <a:spcPct val="80000"/>
              </a:lnSpc>
            </a:pPr>
            <a:r>
              <a:rPr lang="en-US" altLang="en-US" sz="2400" smtClean="0">
                <a:ea typeface="ＭＳ Ｐゴシック" pitchFamily="4" charset="-128"/>
              </a:rPr>
              <a:t>Led by clinicians and supported by management</a:t>
            </a:r>
          </a:p>
          <a:p>
            <a:pPr lvl="1" eaLnBrk="1" hangingPunct="1">
              <a:lnSpc>
                <a:spcPct val="80000"/>
              </a:lnSpc>
            </a:pPr>
            <a:r>
              <a:rPr lang="en-US" altLang="en-US" sz="2400" smtClean="0">
                <a:ea typeface="ＭＳ Ｐゴシック" pitchFamily="4" charset="-128"/>
              </a:rPr>
              <a:t>Tap into the wisdom of frontline staff</a:t>
            </a:r>
          </a:p>
          <a:p>
            <a:pPr lvl="1" eaLnBrk="1" hangingPunct="1">
              <a:lnSpc>
                <a:spcPct val="80000"/>
              </a:lnSpc>
            </a:pPr>
            <a:r>
              <a:rPr lang="en-US" altLang="en-US" sz="2400" smtClean="0">
                <a:ea typeface="ＭＳ Ｐゴシック" pitchFamily="4" charset="-128"/>
              </a:rPr>
              <a:t>Interdisciplinary Clinical Community </a:t>
            </a:r>
          </a:p>
          <a:p>
            <a:pPr eaLnBrk="1" hangingPunct="1">
              <a:lnSpc>
                <a:spcPct val="80000"/>
              </a:lnSpc>
              <a:buFontTx/>
              <a:buNone/>
            </a:pPr>
            <a:endParaRPr lang="en-US" altLang="en-US" sz="2400" smtClean="0">
              <a:ea typeface="ＭＳ Ｐゴシック" pitchFamily="4" charset="-128"/>
            </a:endParaRPr>
          </a:p>
          <a:p>
            <a:pPr eaLnBrk="1" hangingPunct="1">
              <a:lnSpc>
                <a:spcPct val="80000"/>
              </a:lnSpc>
            </a:pPr>
            <a:r>
              <a:rPr lang="en-US" altLang="en-US" sz="2400" smtClean="0">
                <a:ea typeface="ＭＳ Ｐゴシック" pitchFamily="4" charset="-128"/>
              </a:rPr>
              <a:t>Culture trumps strategy; can be improved </a:t>
            </a:r>
          </a:p>
          <a:p>
            <a:pPr lvl="1" eaLnBrk="1" hangingPunct="1">
              <a:lnSpc>
                <a:spcPct val="80000"/>
              </a:lnSpc>
            </a:pPr>
            <a:r>
              <a:rPr lang="en-US" altLang="en-US" sz="2400" smtClean="0">
                <a:ea typeface="ＭＳ Ｐゴシック" pitchFamily="4" charset="-128"/>
              </a:rPr>
              <a:t>CUSP is a practical and effective strategy</a:t>
            </a:r>
          </a:p>
          <a:p>
            <a:pPr eaLnBrk="1" hangingPunct="1">
              <a:lnSpc>
                <a:spcPct val="80000"/>
              </a:lnSpc>
            </a:pPr>
            <a:endParaRPr lang="en-US" altLang="en-US" sz="2200" b="1" smtClean="0">
              <a:ea typeface="ＭＳ Ｐゴシック" pitchFamily="4" charset="-128"/>
            </a:endParaRPr>
          </a:p>
        </p:txBody>
      </p:sp>
      <p:sp>
        <p:nvSpPr>
          <p:cNvPr id="65540" name="Slide Number Placeholder 3"/>
          <p:cNvSpPr>
            <a:spLocks noGrp="1"/>
          </p:cNvSpPr>
          <p:nvPr>
            <p:ph type="sldNum" sz="quarter" idx="11"/>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97CBBAE8-114B-4916-B9D8-382908F730D4}" type="slidenum">
              <a:rPr lang="en-US" altLang="en-US" sz="1600">
                <a:solidFill>
                  <a:srgbClr val="254B8E"/>
                </a:solidFill>
                <a:latin typeface="Arial" charset="0"/>
              </a:rPr>
              <a:pPr/>
              <a:t>29</a:t>
            </a:fld>
            <a:endParaRPr lang="en-US" altLang="en-US" sz="1600">
              <a:solidFill>
                <a:srgbClr val="002C77"/>
              </a:solidFill>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idx="1"/>
          </p:nvPr>
        </p:nvSpPr>
        <p:spPr>
          <a:xfrm>
            <a:off x="3352800" y="1981200"/>
            <a:ext cx="5229225" cy="4038600"/>
          </a:xfrm>
        </p:spPr>
        <p:txBody>
          <a:bodyPr/>
          <a:lstStyle/>
          <a:p>
            <a:pPr eaLnBrk="1" hangingPunct="1">
              <a:spcAft>
                <a:spcPts val="1000"/>
              </a:spcAft>
            </a:pPr>
            <a:r>
              <a:rPr lang="en-US" altLang="en-US" smtClean="0">
                <a:ea typeface="ＭＳ Ｐゴシック" pitchFamily="4" charset="-128"/>
              </a:rPr>
              <a:t>50% of all hospital adverse events linked to surgery</a:t>
            </a:r>
          </a:p>
          <a:p>
            <a:pPr eaLnBrk="1" hangingPunct="1">
              <a:spcAft>
                <a:spcPts val="1000"/>
              </a:spcAft>
            </a:pPr>
            <a:r>
              <a:rPr lang="en-US" altLang="en-US" smtClean="0">
                <a:ea typeface="ＭＳ Ｐゴシック" pitchFamily="4" charset="-128"/>
              </a:rPr>
              <a:t>At least HALF of those adverse surgical events are </a:t>
            </a:r>
            <a:r>
              <a:rPr lang="en-US" altLang="en-US" smtClean="0">
                <a:solidFill>
                  <a:srgbClr val="339900"/>
                </a:solidFill>
                <a:ea typeface="ＭＳ Ｐゴシック" pitchFamily="4" charset="-128"/>
              </a:rPr>
              <a:t>avoidable</a:t>
            </a:r>
          </a:p>
          <a:p>
            <a:pPr eaLnBrk="1" hangingPunct="1">
              <a:spcAft>
                <a:spcPts val="1000"/>
              </a:spcAft>
            </a:pPr>
            <a:r>
              <a:rPr lang="en-US" altLang="en-US" smtClean="0">
                <a:ea typeface="ＭＳ Ｐゴシック" pitchFamily="4" charset="-128"/>
              </a:rPr>
              <a:t>25% in-patient surgeries followed by complications each year</a:t>
            </a:r>
            <a:endParaRPr lang="en-US" altLang="en-US" smtClean="0">
              <a:solidFill>
                <a:srgbClr val="339900"/>
              </a:solidFill>
              <a:ea typeface="ＭＳ Ｐゴシック" pitchFamily="4" charset="-128"/>
            </a:endParaRPr>
          </a:p>
        </p:txBody>
      </p:sp>
      <p:sp>
        <p:nvSpPr>
          <p:cNvPr id="26627" name="Title 4"/>
          <p:cNvSpPr>
            <a:spLocks noGrp="1"/>
          </p:cNvSpPr>
          <p:nvPr>
            <p:ph type="title"/>
          </p:nvPr>
        </p:nvSpPr>
        <p:spPr>
          <a:xfrm>
            <a:off x="809625" y="381000"/>
            <a:ext cx="7572375" cy="1143000"/>
          </a:xfrm>
        </p:spPr>
        <p:txBody>
          <a:bodyPr/>
          <a:lstStyle/>
          <a:p>
            <a:pPr eaLnBrk="1" hangingPunct="1"/>
            <a:r>
              <a:rPr lang="en-US" altLang="en-US" smtClean="0">
                <a:ea typeface="ＭＳ Ｐゴシック" pitchFamily="4" charset="-128"/>
              </a:rPr>
              <a:t>Preventable Harm in Surgery</a:t>
            </a:r>
          </a:p>
        </p:txBody>
      </p:sp>
      <p:sp>
        <p:nvSpPr>
          <p:cNvPr id="26628" name="Slide Number Placeholder 1"/>
          <p:cNvSpPr>
            <a:spLocks noGrp="1"/>
          </p:cNvSpPr>
          <p:nvPr>
            <p:ph type="sldNum" sz="quarter" idx="17"/>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093FB35C-89F2-468F-B884-6F7F62DF1A40}" type="slidenum">
              <a:rPr lang="en-US" altLang="en-US" sz="1600">
                <a:solidFill>
                  <a:srgbClr val="254B8E"/>
                </a:solidFill>
                <a:latin typeface="Arial" charset="0"/>
              </a:rPr>
              <a:pPr/>
              <a:t>3</a:t>
            </a:fld>
            <a:endParaRPr lang="en-US" altLang="en-US" sz="1600">
              <a:solidFill>
                <a:srgbClr val="002C77"/>
              </a:solidFill>
              <a:latin typeface="Arial" charset="0"/>
            </a:endParaRPr>
          </a:p>
        </p:txBody>
      </p:sp>
      <p:sp>
        <p:nvSpPr>
          <p:cNvPr id="26629" name="Text Placeholder 2"/>
          <p:cNvSpPr>
            <a:spLocks noGrp="1"/>
          </p:cNvSpPr>
          <p:nvPr>
            <p:ph type="body" sz="quarter" idx="13"/>
          </p:nvPr>
        </p:nvSpPr>
        <p:spPr>
          <a:xfrm>
            <a:off x="4114800" y="6248400"/>
            <a:ext cx="4343400" cy="304800"/>
          </a:xfrm>
        </p:spPr>
        <p:txBody>
          <a:bodyPr/>
          <a:lstStyle/>
          <a:p>
            <a:pPr eaLnBrk="1" hangingPunct="1">
              <a:spcBef>
                <a:spcPct val="50000"/>
              </a:spcBef>
            </a:pPr>
            <a:r>
              <a:rPr lang="en-US" altLang="en-US" sz="1200" smtClean="0">
                <a:ea typeface="ＭＳ Ｐゴシック" pitchFamily="4" charset="-128"/>
              </a:rPr>
              <a:t>http://www.who.int/patientsafety/challenge/safe.surgery/en/</a:t>
            </a:r>
          </a:p>
        </p:txBody>
      </p:sp>
      <p:grpSp>
        <p:nvGrpSpPr>
          <p:cNvPr id="26630" name="Group 5"/>
          <p:cNvGrpSpPr>
            <a:grpSpLocks/>
          </p:cNvGrpSpPr>
          <p:nvPr/>
        </p:nvGrpSpPr>
        <p:grpSpPr bwMode="auto">
          <a:xfrm rot="-425254">
            <a:off x="17463" y="1633538"/>
            <a:ext cx="3263900" cy="2593975"/>
            <a:chOff x="489621" y="1745173"/>
            <a:chExt cx="2939379" cy="2293427"/>
          </a:xfrm>
        </p:grpSpPr>
        <p:pic>
          <p:nvPicPr>
            <p:cNvPr id="2663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621" y="1745173"/>
              <a:ext cx="2939379" cy="22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6"/>
            <p:cNvSpPr txBox="1">
              <a:spLocks noChangeArrowheads="1"/>
            </p:cNvSpPr>
            <p:nvPr/>
          </p:nvSpPr>
          <p:spPr bwMode="auto">
            <a:xfrm rot="-271457">
              <a:off x="942371" y="2086821"/>
              <a:ext cx="18771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sz="7200" dirty="0">
                  <a:solidFill>
                    <a:srgbClr val="339900"/>
                  </a:solidFill>
                </a:rPr>
                <a:t>50%</a:t>
              </a:r>
            </a:p>
          </p:txBody>
        </p:sp>
      </p:grpSp>
      <p:sp>
        <p:nvSpPr>
          <p:cNvPr id="26631" name="Rectangle 8"/>
          <p:cNvSpPr>
            <a:spLocks noChangeArrowheads="1"/>
          </p:cNvSpPr>
          <p:nvPr/>
        </p:nvSpPr>
        <p:spPr bwMode="auto">
          <a:xfrm>
            <a:off x="2971800" y="2514600"/>
            <a:ext cx="457200" cy="1752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sp>
        <p:nvSpPr>
          <p:cNvPr id="12" name="Rectangle 11"/>
          <p:cNvSpPr>
            <a:spLocks noChangeArrowheads="1"/>
          </p:cNvSpPr>
          <p:nvPr/>
        </p:nvSpPr>
        <p:spPr bwMode="auto">
          <a:xfrm>
            <a:off x="457200" y="4419600"/>
            <a:ext cx="2590800" cy="1600200"/>
          </a:xfrm>
          <a:prstGeom prst="rect">
            <a:avLst/>
          </a:prstGeom>
          <a:solidFill>
            <a:srgbClr val="F9F9F9"/>
          </a:solidFill>
          <a:ln w="9525">
            <a:solidFill>
              <a:srgbClr val="CECEEF"/>
            </a:solidFill>
            <a:round/>
            <a:headEnd/>
            <a:tailEnd/>
          </a:ln>
          <a:effectLst>
            <a:outerShdw blurRad="57785" dist="33020" dir="3179998" algn="ctr" rotWithShape="0">
              <a:srgbClr val="808080">
                <a:alpha val="29999"/>
              </a:srgbClr>
            </a:outerShdw>
          </a:effectLst>
        </p:spPr>
        <p:txBody>
          <a:bodyPr anchor="ct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a:spcBef>
                <a:spcPts val="400"/>
              </a:spcBef>
              <a:spcAft>
                <a:spcPts val="400"/>
              </a:spcAft>
            </a:pPr>
            <a:r>
              <a:rPr lang="en-US" altLang="en-US">
                <a:solidFill>
                  <a:srgbClr val="339900"/>
                </a:solidFill>
                <a:latin typeface="Arial" charset="0"/>
              </a:rPr>
              <a:t> More than 250,000 avoidable deaths after surgery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sp>
        <p:nvSpPr>
          <p:cNvPr id="10" name="TextBox 9"/>
          <p:cNvSpPr txBox="1"/>
          <p:nvPr/>
        </p:nvSpPr>
        <p:spPr>
          <a:xfrm>
            <a:off x="228600" y="1560513"/>
            <a:ext cx="8763000" cy="954087"/>
          </a:xfrm>
          <a:prstGeom prst="rect">
            <a:avLst/>
          </a:prstGeom>
          <a:solidFill>
            <a:schemeClr val="bg1">
              <a:lumMod val="85000"/>
            </a:schemeClr>
          </a:solidFill>
          <a:ln>
            <a:solidFill>
              <a:schemeClr val="tx1"/>
            </a:solidFill>
          </a:ln>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eaLnBrk="1" hangingPunct="1"/>
            <a:r>
              <a:rPr lang="en-CA" altLang="en-US" sz="2800" b="1">
                <a:latin typeface="Arial" charset="0"/>
              </a:rPr>
              <a:t>THE GLOBAL MYCOBACTERIUM CHIMAERA OUTBREAK IN CARDIAC SURGERY</a:t>
            </a:r>
            <a:endParaRPr lang="en-US" altLang="en-US" sz="2500" b="1">
              <a:effectLst>
                <a:outerShdw blurRad="38100" dist="38100" dir="2700000" algn="tl">
                  <a:srgbClr val="FFFFFF"/>
                </a:outerShdw>
              </a:effectLst>
              <a:latin typeface="Arial" charset="0"/>
            </a:endParaRPr>
          </a:p>
        </p:txBody>
      </p:sp>
      <p:sp>
        <p:nvSpPr>
          <p:cNvPr id="67588" name="TextBox 10"/>
          <p:cNvSpPr txBox="1">
            <a:spLocks noChangeArrowheads="1"/>
          </p:cNvSpPr>
          <p:nvPr/>
        </p:nvSpPr>
        <p:spPr bwMode="auto">
          <a:xfrm>
            <a:off x="161925" y="101600"/>
            <a:ext cx="593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3200">
                <a:latin typeface="Jazz LET" pitchFamily="4" charset="0"/>
              </a:rPr>
              <a:t>The next WHO teleclass ....</a:t>
            </a:r>
          </a:p>
        </p:txBody>
      </p:sp>
      <p:sp>
        <p:nvSpPr>
          <p:cNvPr id="12" name="TextBox 11"/>
          <p:cNvSpPr txBox="1"/>
          <p:nvPr/>
        </p:nvSpPr>
        <p:spPr>
          <a:xfrm>
            <a:off x="3505200" y="2855913"/>
            <a:ext cx="5106988" cy="954087"/>
          </a:xfrm>
          <a:prstGeom prst="rect">
            <a:avLst/>
          </a:prstGeom>
          <a:noFill/>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2800" b="1">
                <a:latin typeface="Arial" charset="0"/>
              </a:rPr>
              <a:t>Dr. Hugo Sa</a:t>
            </a:r>
            <a:r>
              <a:rPr lang="en-CA" altLang="en-US" sz="2800" b="1">
                <a:latin typeface="Arial" charset="0"/>
              </a:rPr>
              <a:t>x</a:t>
            </a:r>
            <a:r>
              <a:rPr lang="en-US" altLang="en-US" sz="2800">
                <a:latin typeface="Arial" charset="0"/>
              </a:rPr>
              <a:t> </a:t>
            </a:r>
            <a:r>
              <a:rPr lang="en-CA" altLang="en-US" sz="2800">
                <a:latin typeface="Arial" charset="0"/>
              </a:rPr>
              <a:t/>
            </a:r>
            <a:br>
              <a:rPr lang="en-CA" altLang="en-US" sz="2800">
                <a:latin typeface="Arial" charset="0"/>
              </a:rPr>
            </a:br>
            <a:r>
              <a:rPr lang="en-US" altLang="en-US" sz="2800">
                <a:latin typeface="Arial" charset="0"/>
              </a:rPr>
              <a:t>University of Zurich Hospitals</a:t>
            </a:r>
            <a:r>
              <a:rPr lang="en-CA" altLang="en-US" sz="2000" b="1">
                <a:latin typeface="Arial" charset="0"/>
              </a:rPr>
              <a:t/>
            </a:r>
            <a:br>
              <a:rPr lang="en-CA" altLang="en-US" sz="2000" b="1">
                <a:latin typeface="Arial" charset="0"/>
              </a:rPr>
            </a:br>
            <a:endParaRPr lang="en-CA" altLang="en-US" sz="2000">
              <a:latin typeface="Arial" charset="0"/>
            </a:endParaRPr>
          </a:p>
        </p:txBody>
      </p:sp>
      <p:sp>
        <p:nvSpPr>
          <p:cNvPr id="67590" name="TextBox 13"/>
          <p:cNvSpPr txBox="1">
            <a:spLocks noChangeArrowheads="1"/>
          </p:cNvSpPr>
          <p:nvPr/>
        </p:nvSpPr>
        <p:spPr bwMode="auto">
          <a:xfrm>
            <a:off x="2646363" y="685800"/>
            <a:ext cx="3382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3200">
                <a:latin typeface="Jazz LET" pitchFamily="4" charset="0"/>
              </a:rPr>
              <a:t>March 16, 2016</a:t>
            </a:r>
          </a:p>
        </p:txBody>
      </p:sp>
      <p:sp>
        <p:nvSpPr>
          <p:cNvPr id="67591" name="TextBox 14"/>
          <p:cNvSpPr txBox="1">
            <a:spLocks noChangeArrowheads="1"/>
          </p:cNvSpPr>
          <p:nvPr/>
        </p:nvSpPr>
        <p:spPr bwMode="auto">
          <a:xfrm>
            <a:off x="1752600" y="6248400"/>
            <a:ext cx="567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eaLnBrk="1" hangingPunct="1"/>
            <a:r>
              <a:rPr lang="en-US" altLang="en-US" b="1"/>
              <a:t>www.webbertraining.com/schedulep1.php</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819400"/>
            <a:ext cx="2970213" cy="3200400"/>
          </a:xfrm>
          <a:prstGeom prst="rect">
            <a:avLst/>
          </a:prstGeom>
          <a:noFill/>
          <a:ln w="3175">
            <a:solidFill>
              <a:schemeClr val="tx1"/>
            </a:solidFill>
            <a:round/>
            <a:headEnd/>
            <a:tailEnd/>
          </a:ln>
          <a:effectLst>
            <a:outerShdw blurRad="50800" dist="114300" dir="2700000" algn="tl" rotWithShape="0">
              <a:srgbClr val="808080">
                <a:alpha val="54999"/>
              </a:srgbClr>
            </a:outerShdw>
          </a:effectLst>
          <a:extLst>
            <a:ext uri="{909E8E84-426E-40DD-AFC4-6F175D3DCCD1}">
              <a14:hiddenFill xmlns:a14="http://schemas.microsoft.com/office/drawing/2010/main">
                <a:solidFill>
                  <a:srgbClr val="FFFFFF"/>
                </a:solidFill>
              </a14:hiddenFill>
            </a:ext>
          </a:extLst>
        </p:spPr>
      </p:pic>
      <p:sp>
        <p:nvSpPr>
          <p:cNvPr id="67593" name="TextBox 7"/>
          <p:cNvSpPr txBox="1">
            <a:spLocks noChangeArrowheads="1"/>
          </p:cNvSpPr>
          <p:nvPr/>
        </p:nvSpPr>
        <p:spPr bwMode="auto">
          <a:xfrm>
            <a:off x="3505200" y="4173538"/>
            <a:ext cx="56388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eaLnBrk="1" hangingPunct="1"/>
            <a:r>
              <a:rPr lang="en-US" altLang="en-US" sz="1900" b="1">
                <a:latin typeface="Arial" charset="0"/>
              </a:rPr>
              <a:t>Objectives:</a:t>
            </a:r>
            <a:r>
              <a:rPr lang="en-US" altLang="en-US" sz="1900">
                <a:latin typeface="Arial" charset="0"/>
              </a:rPr>
              <a:t/>
            </a:r>
            <a:br>
              <a:rPr lang="en-US" altLang="en-US" sz="1900">
                <a:latin typeface="Arial" charset="0"/>
              </a:rPr>
            </a:br>
            <a:r>
              <a:rPr lang="en-US" altLang="en-US" sz="1900">
                <a:latin typeface="Arial" charset="0"/>
              </a:rPr>
              <a:t>- How this patient safety threat was discovered in </a:t>
            </a:r>
            <a:br>
              <a:rPr lang="en-US" altLang="en-US" sz="1900">
                <a:latin typeface="Arial" charset="0"/>
              </a:rPr>
            </a:br>
            <a:r>
              <a:rPr lang="en-US" altLang="en-US" sz="1900">
                <a:latin typeface="Arial" charset="0"/>
              </a:rPr>
              <a:t>  Zurich, Switzerland, and what is known so far</a:t>
            </a:r>
            <a:br>
              <a:rPr lang="en-US" altLang="en-US" sz="1900">
                <a:latin typeface="Arial" charset="0"/>
              </a:rPr>
            </a:br>
            <a:r>
              <a:rPr lang="en-US" altLang="en-US" sz="1900">
                <a:latin typeface="Arial" charset="0"/>
              </a:rPr>
              <a:t>- The story of the global outbreak response</a:t>
            </a:r>
            <a:br>
              <a:rPr lang="en-US" altLang="en-US" sz="1900">
                <a:latin typeface="Arial" charset="0"/>
              </a:rPr>
            </a:br>
            <a:r>
              <a:rPr lang="en-US" altLang="en-US" sz="1900">
                <a:latin typeface="Arial" charset="0"/>
              </a:rPr>
              <a:t>- How infected patients are diagnosed and treated</a:t>
            </a:r>
            <a:br>
              <a:rPr lang="en-US" altLang="en-US" sz="1900">
                <a:latin typeface="Arial" charset="0"/>
              </a:rPr>
            </a:br>
            <a:r>
              <a:rPr lang="en-US" altLang="en-US" sz="1900">
                <a:latin typeface="Arial" charset="0"/>
              </a:rPr>
              <a:t>- How the risk can be contained in the 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Anniversary slide, 2016.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2"/>
          <p:cNvSpPr>
            <a:spLocks noGrp="1"/>
          </p:cNvSpPr>
          <p:nvPr>
            <p:ph type="body" sz="quarter" idx="13"/>
          </p:nvPr>
        </p:nvSpPr>
        <p:spPr>
          <a:xfrm>
            <a:off x="3657600" y="6324600"/>
            <a:ext cx="3657600" cy="304800"/>
          </a:xfrm>
        </p:spPr>
        <p:txBody>
          <a:bodyPr/>
          <a:lstStyle/>
          <a:p>
            <a:pPr eaLnBrk="1" hangingPunct="1"/>
            <a:r>
              <a:rPr lang="en-US" altLang="en-US" smtClean="0">
                <a:ea typeface="ＭＳ Ｐゴシック" pitchFamily="4" charset="-128"/>
              </a:rPr>
              <a:t>N Engl J Med; 370;4:341-351. (January 23, 2014) </a:t>
            </a:r>
          </a:p>
          <a:p>
            <a:pPr eaLnBrk="1" hangingPunct="1"/>
            <a:endParaRPr lang="en-US" altLang="en-US" smtClean="0">
              <a:ea typeface="ＭＳ Ｐゴシック" pitchFamily="4" charset="-128"/>
            </a:endParaRPr>
          </a:p>
        </p:txBody>
      </p:sp>
      <p:sp>
        <p:nvSpPr>
          <p:cNvPr id="28675" name="Title 11"/>
          <p:cNvSpPr>
            <a:spLocks noGrp="1"/>
          </p:cNvSpPr>
          <p:nvPr>
            <p:ph type="title"/>
          </p:nvPr>
        </p:nvSpPr>
        <p:spPr>
          <a:xfrm>
            <a:off x="838200" y="381000"/>
            <a:ext cx="7419975" cy="1143000"/>
          </a:xfrm>
        </p:spPr>
        <p:txBody>
          <a:bodyPr/>
          <a:lstStyle/>
          <a:p>
            <a:pPr eaLnBrk="1" hangingPunct="1"/>
            <a:r>
              <a:rPr lang="en-US" altLang="en-US" sz="2600" smtClean="0">
                <a:ea typeface="ＭＳ Ｐゴシック" pitchFamily="4" charset="-128"/>
              </a:rPr>
              <a:t>Increasing rates of infection-related and post-procedural adverse events among patients who required surgery</a:t>
            </a:r>
          </a:p>
        </p:txBody>
      </p:sp>
      <p:pic>
        <p:nvPicPr>
          <p:cNvPr id="1027" name="Picture 3"/>
          <p:cNvPicPr>
            <a:picLocks noChangeAspect="1" noChangeArrowheads="1"/>
          </p:cNvPicPr>
          <p:nvPr/>
        </p:nvPicPr>
        <p:blipFill>
          <a:blip r:embed="rId3"/>
          <a:srcRect/>
          <a:stretch>
            <a:fillRect/>
          </a:stretch>
        </p:blipFill>
        <p:spPr bwMode="auto">
          <a:xfrm>
            <a:off x="609600" y="1905000"/>
            <a:ext cx="7772400" cy="3937000"/>
          </a:xfrm>
          <a:prstGeom prst="rect">
            <a:avLst/>
          </a:prstGeom>
          <a:noFill/>
          <a:ln w="9525">
            <a:solidFill>
              <a:schemeClr val="bg1">
                <a:lumMod val="75000"/>
              </a:schemeClr>
            </a:solidFill>
            <a:miter lim="800000"/>
            <a:headEnd/>
            <a:tailEnd/>
          </a:ln>
          <a:extLst/>
        </p:spPr>
      </p:pic>
      <p:sp>
        <p:nvSpPr>
          <p:cNvPr id="28677" name="TextBox 4"/>
          <p:cNvSpPr txBox="1">
            <a:spLocks noChangeArrowheads="1"/>
          </p:cNvSpPr>
          <p:nvPr/>
        </p:nvSpPr>
        <p:spPr bwMode="auto">
          <a:xfrm>
            <a:off x="7124700" y="2581275"/>
            <a:ext cx="247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sz="1000"/>
              <a:t>*</a:t>
            </a:r>
          </a:p>
        </p:txBody>
      </p:sp>
      <p:sp>
        <p:nvSpPr>
          <p:cNvPr id="28678" name="TextBox 6"/>
          <p:cNvSpPr txBox="1">
            <a:spLocks noChangeArrowheads="1"/>
          </p:cNvSpPr>
          <p:nvPr/>
        </p:nvSpPr>
        <p:spPr bwMode="auto">
          <a:xfrm>
            <a:off x="8356600" y="557688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r"/>
            <a:endParaRPr lang="en-US" altLang="en-US" sz="1600"/>
          </a:p>
        </p:txBody>
      </p:sp>
      <p:sp>
        <p:nvSpPr>
          <p:cNvPr id="28679"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1E1D3912-3602-486C-A915-5916324ACD71}" type="slidenum">
              <a:rPr lang="en-US" altLang="en-US" sz="1600">
                <a:solidFill>
                  <a:srgbClr val="254B8E"/>
                </a:solidFill>
                <a:latin typeface="Arial" charset="0"/>
              </a:rPr>
              <a:pPr/>
              <a:t>4</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809625" y="381000"/>
            <a:ext cx="7572375" cy="1143000"/>
          </a:xfrm>
        </p:spPr>
        <p:txBody>
          <a:bodyPr/>
          <a:lstStyle/>
          <a:p>
            <a:pPr eaLnBrk="1" hangingPunct="1"/>
            <a:r>
              <a:rPr lang="en-US" altLang="en-US" smtClean="0">
                <a:ea typeface="ＭＳ Ｐゴシック" pitchFamily="4" charset="-128"/>
              </a:rPr>
              <a:t>Surgical Care Improvement Project (SCIP)</a:t>
            </a:r>
          </a:p>
        </p:txBody>
      </p:sp>
      <p:pic>
        <p:nvPicPr>
          <p:cNvPr id="30723" name="Picture 3" descr="CMS Surgical Care Improvement Project Infection Measures. Chart showing how the compliance with the CMS Surgical Care Improvement Project (SCIP) measures have improved between 2006 and 2010.  Courtesy of CMS National Impact Assessment of Medicare Quality Measures. https://www.cms.gov/Medicare/Quality-Initiatives-Patient-Assessment-Instruments/QualityMeasures/Downloads/NationalImpactAssessmentofQualityMeasuresFINAL.PDF. March 2012; 42.&#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828800"/>
            <a:ext cx="7251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Placeholder 5"/>
          <p:cNvSpPr>
            <a:spLocks noGrp="1"/>
          </p:cNvSpPr>
          <p:nvPr>
            <p:ph type="body" sz="quarter" idx="13"/>
          </p:nvPr>
        </p:nvSpPr>
        <p:spPr>
          <a:xfrm>
            <a:off x="3352800" y="6248400"/>
            <a:ext cx="4648200" cy="457200"/>
          </a:xfrm>
        </p:spPr>
        <p:txBody>
          <a:bodyPr/>
          <a:lstStyle/>
          <a:p>
            <a:pPr algn="r" eaLnBrk="1" hangingPunct="1"/>
            <a:r>
              <a:rPr lang="en-US" altLang="en-US" sz="1200" smtClean="0">
                <a:solidFill>
                  <a:srgbClr val="1F497D"/>
                </a:solidFill>
                <a:ea typeface="ＭＳ Ｐゴシック" pitchFamily="4" charset="-128"/>
              </a:rPr>
              <a:t>CMS National Impact Assessment of Medicare Quality Measures. March 2012; 42.</a:t>
            </a:r>
          </a:p>
          <a:p>
            <a:pPr algn="r" eaLnBrk="1" hangingPunct="1"/>
            <a:endParaRPr lang="en-US" altLang="en-US" sz="1200" smtClean="0">
              <a:ea typeface="ＭＳ Ｐゴシック" pitchFamily="4" charset="-128"/>
            </a:endParaRPr>
          </a:p>
        </p:txBody>
      </p:sp>
      <p:sp>
        <p:nvSpPr>
          <p:cNvPr id="30725" name="Rectangle 7"/>
          <p:cNvSpPr>
            <a:spLocks noChangeArrowheads="1"/>
          </p:cNvSpPr>
          <p:nvPr/>
        </p:nvSpPr>
        <p:spPr bwMode="auto">
          <a:xfrm>
            <a:off x="304800" y="1905000"/>
            <a:ext cx="914400" cy="152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endParaRPr lang="en-US" altLang="en-US"/>
          </a:p>
        </p:txBody>
      </p:sp>
      <p:sp>
        <p:nvSpPr>
          <p:cNvPr id="3" name="TextBox 2"/>
          <p:cNvSpPr txBox="1">
            <a:spLocks noChangeArrowheads="1"/>
          </p:cNvSpPr>
          <p:nvPr/>
        </p:nvSpPr>
        <p:spPr bwMode="auto">
          <a:xfrm>
            <a:off x="6781800" y="2438400"/>
            <a:ext cx="1981200" cy="2554288"/>
          </a:xfrm>
          <a:prstGeom prst="rect">
            <a:avLst/>
          </a:prstGeom>
          <a:solidFill>
            <a:schemeClr val="accent1"/>
          </a:solidFill>
          <a:ln w="9525">
            <a:solidFill>
              <a:srgbClr val="2F2F98"/>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a:r>
              <a:rPr lang="en-US" altLang="en-US" sz="2000">
                <a:latin typeface="Gill Sans MT" pitchFamily="4" charset="0"/>
              </a:rPr>
              <a:t>However, improvements in SCIP measures did not translate into improvements in patient outcomes.</a:t>
            </a:r>
          </a:p>
        </p:txBody>
      </p:sp>
      <p:sp>
        <p:nvSpPr>
          <p:cNvPr id="30727" name="Slide Number Placeholder 3"/>
          <p:cNvSpPr>
            <a:spLocks noGrp="1"/>
          </p:cNvSpPr>
          <p:nvPr>
            <p:ph type="sldNum" sz="quarter" idx="17"/>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7388ACA8-2DF6-4F1C-9DC9-302E2BDA8221}" type="slidenum">
              <a:rPr lang="en-US" altLang="en-US" sz="1600">
                <a:solidFill>
                  <a:srgbClr val="254B8E"/>
                </a:solidFill>
                <a:latin typeface="Arial" charset="0"/>
              </a:rPr>
              <a:pPr/>
              <a:t>5</a:t>
            </a:fld>
            <a:endParaRPr lang="en-US" altLang="en-US" sz="1600">
              <a:solidFill>
                <a:srgbClr val="002C77"/>
              </a:solidFill>
              <a:latin typeface="Arial"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pPr eaLnBrk="1" hangingPunct="1"/>
            <a:r>
              <a:rPr lang="en-US" altLang="en-US" smtClean="0">
                <a:solidFill>
                  <a:srgbClr val="002C77"/>
                </a:solidFill>
                <a:ea typeface="ＭＳ Ｐゴシック" pitchFamily="4" charset="-128"/>
              </a:rPr>
              <a:t>Despite Years Of Technical Intervention, Rates Rose</a:t>
            </a:r>
            <a:endParaRPr lang="en-US" altLang="en-US" baseline="30000" smtClean="0">
              <a:solidFill>
                <a:srgbClr val="002C77"/>
              </a:solidFill>
              <a:ea typeface="ＭＳ Ｐゴシック" pitchFamily="4" charset="-128"/>
            </a:endParaRPr>
          </a:p>
        </p:txBody>
      </p:sp>
      <p:pic>
        <p:nvPicPr>
          <p:cNvPr id="31747" name="Chart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1670050"/>
            <a:ext cx="66389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086600" y="1752600"/>
            <a:ext cx="1905000" cy="3810000"/>
          </a:xfrm>
          <a:prstGeom prst="rect">
            <a:avLst/>
          </a:prstGeom>
          <a:solidFill>
            <a:srgbClr val="F9F9F9"/>
          </a:solidFill>
          <a:ln w="9525">
            <a:solidFill>
              <a:srgbClr val="CECEEF"/>
            </a:solidFill>
            <a:round/>
            <a:headEnd/>
            <a:tailEnd/>
          </a:ln>
          <a:effectLst>
            <a:outerShdw blurRad="57785" dist="33020" dir="3179998" algn="ctr" rotWithShape="0">
              <a:srgbClr val="808080">
                <a:alpha val="29999"/>
              </a:srgbClr>
            </a:outerShdw>
          </a:effectLst>
        </p:spPr>
        <p:txBody>
          <a:bodyPr anchor="ctr"/>
          <a:lstStyle>
            <a:lvl1pPr marL="342900" indent="-342900"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spcAft>
                <a:spcPts val="600"/>
              </a:spcAft>
              <a:buFont typeface="Arial" charset="0"/>
              <a:buAutoNum type="alphaUcPeriod"/>
            </a:pPr>
            <a:r>
              <a:rPr lang="en-US" altLang="en-US" sz="1200">
                <a:latin typeface="Gill Sans" pitchFamily="4" charset="0"/>
              </a:rPr>
              <a:t>Sentinel Event Alert: Wrong-sided surgery </a:t>
            </a:r>
            <a:r>
              <a:rPr lang="en-US" altLang="en-US" sz="1200" i="1">
                <a:latin typeface="Gill Sans" pitchFamily="4" charset="0"/>
              </a:rPr>
              <a:t>Aug 98</a:t>
            </a:r>
          </a:p>
          <a:p>
            <a:pPr>
              <a:spcAft>
                <a:spcPts val="600"/>
              </a:spcAft>
              <a:buFont typeface="Arial" charset="0"/>
              <a:buAutoNum type="alphaUcPeriod"/>
            </a:pPr>
            <a:r>
              <a:rPr lang="en-US" altLang="en-US" sz="1200">
                <a:latin typeface="Gill Sans" pitchFamily="4" charset="0"/>
              </a:rPr>
              <a:t>Sentinel Event Alert: Follow-up review of wrong-sided surgery </a:t>
            </a:r>
            <a:r>
              <a:rPr lang="en-US" altLang="en-US" sz="1200" i="1">
                <a:latin typeface="Gill Sans" pitchFamily="4" charset="0"/>
              </a:rPr>
              <a:t>Dec 01</a:t>
            </a:r>
          </a:p>
          <a:p>
            <a:pPr>
              <a:spcAft>
                <a:spcPts val="600"/>
              </a:spcAft>
              <a:buFont typeface="Arial" charset="0"/>
              <a:buAutoNum type="alphaUcPeriod"/>
            </a:pPr>
            <a:r>
              <a:rPr lang="en-US" altLang="en-US" sz="1200">
                <a:latin typeface="Gill Sans" pitchFamily="4" charset="0"/>
              </a:rPr>
              <a:t>Wrong Site Surgery Summit I </a:t>
            </a:r>
            <a:r>
              <a:rPr lang="en-US" altLang="en-US" sz="1200" i="1">
                <a:latin typeface="Gill Sans" pitchFamily="4" charset="0"/>
              </a:rPr>
              <a:t>Jan 03</a:t>
            </a:r>
          </a:p>
          <a:p>
            <a:pPr>
              <a:spcAft>
                <a:spcPts val="600"/>
              </a:spcAft>
              <a:buFont typeface="Arial" charset="0"/>
              <a:buAutoNum type="alphaUcPeriod"/>
            </a:pPr>
            <a:r>
              <a:rPr lang="en-US" altLang="en-US" sz="1200">
                <a:latin typeface="Gill Sans" pitchFamily="4" charset="0"/>
              </a:rPr>
              <a:t>Universal Protocol </a:t>
            </a:r>
            <a:r>
              <a:rPr lang="en-US" altLang="en-US" sz="1200" i="1">
                <a:latin typeface="Gill Sans" pitchFamily="4" charset="0"/>
              </a:rPr>
              <a:t>2004</a:t>
            </a:r>
          </a:p>
          <a:p>
            <a:pPr>
              <a:spcAft>
                <a:spcPts val="600"/>
              </a:spcAft>
              <a:buFont typeface="Arial" charset="0"/>
              <a:buAutoNum type="alphaUcPeriod"/>
            </a:pPr>
            <a:r>
              <a:rPr lang="en-US" altLang="en-US" sz="1200">
                <a:latin typeface="Gill Sans" pitchFamily="4" charset="0"/>
              </a:rPr>
              <a:t>Wrong Site Surgery Summit II </a:t>
            </a:r>
            <a:r>
              <a:rPr lang="en-US" altLang="en-US" sz="1200" i="1">
                <a:latin typeface="Gill Sans" pitchFamily="4" charset="0"/>
              </a:rPr>
              <a:t>Feb 07</a:t>
            </a:r>
          </a:p>
          <a:p>
            <a:pPr>
              <a:spcAft>
                <a:spcPts val="600"/>
              </a:spcAft>
              <a:buFont typeface="Arial" charset="0"/>
              <a:buAutoNum type="alphaUcPeriod"/>
            </a:pPr>
            <a:r>
              <a:rPr lang="en-US" altLang="en-US" sz="1200">
                <a:latin typeface="Gill Sans" pitchFamily="4" charset="0"/>
              </a:rPr>
              <a:t>Revised Wrong Site Surgery Definition  </a:t>
            </a:r>
            <a:r>
              <a:rPr lang="en-US" altLang="en-US" sz="1200" i="1">
                <a:latin typeface="Gill Sans" pitchFamily="4" charset="0"/>
              </a:rPr>
              <a:t>Jun 10</a:t>
            </a:r>
          </a:p>
        </p:txBody>
      </p:sp>
      <p:sp>
        <p:nvSpPr>
          <p:cNvPr id="9" name="Rectangle 8"/>
          <p:cNvSpPr/>
          <p:nvPr/>
        </p:nvSpPr>
        <p:spPr>
          <a:xfrm>
            <a:off x="2515470" y="3696882"/>
            <a:ext cx="53253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itchFamily="-65" charset="0"/>
                <a:ea typeface="ＭＳ Ｐゴシック" pitchFamily="-65" charset="-128"/>
              </a:rPr>
              <a:t>A</a:t>
            </a:r>
          </a:p>
        </p:txBody>
      </p:sp>
      <p:sp>
        <p:nvSpPr>
          <p:cNvPr id="11" name="Rectangle 10"/>
          <p:cNvSpPr/>
          <p:nvPr/>
        </p:nvSpPr>
        <p:spPr>
          <a:xfrm>
            <a:off x="3314391" y="2961070"/>
            <a:ext cx="53253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itchFamily="-65" charset="0"/>
                <a:ea typeface="ＭＳ Ｐゴシック" pitchFamily="-65" charset="-128"/>
              </a:rPr>
              <a:t>B</a:t>
            </a:r>
          </a:p>
        </p:txBody>
      </p:sp>
      <p:sp>
        <p:nvSpPr>
          <p:cNvPr id="12" name="Rectangle 11"/>
          <p:cNvSpPr/>
          <p:nvPr/>
        </p:nvSpPr>
        <p:spPr>
          <a:xfrm>
            <a:off x="3937084" y="2492514"/>
            <a:ext cx="53253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itchFamily="-65" charset="0"/>
                <a:ea typeface="ＭＳ Ｐゴシック" pitchFamily="-65" charset="-128"/>
              </a:rPr>
              <a:t>C</a:t>
            </a:r>
          </a:p>
        </p:txBody>
      </p:sp>
      <p:sp>
        <p:nvSpPr>
          <p:cNvPr id="13" name="Rectangle 12"/>
          <p:cNvSpPr/>
          <p:nvPr/>
        </p:nvSpPr>
        <p:spPr>
          <a:xfrm>
            <a:off x="4293386" y="3102114"/>
            <a:ext cx="53253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itchFamily="-65" charset="0"/>
                <a:ea typeface="ＭＳ Ｐゴシック" pitchFamily="-65" charset="-128"/>
              </a:rPr>
              <a:t>D</a:t>
            </a:r>
          </a:p>
        </p:txBody>
      </p:sp>
      <p:sp>
        <p:nvSpPr>
          <p:cNvPr id="14" name="Rectangle 13"/>
          <p:cNvSpPr/>
          <p:nvPr/>
        </p:nvSpPr>
        <p:spPr>
          <a:xfrm>
            <a:off x="5206298" y="2340114"/>
            <a:ext cx="53253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itchFamily="-65" charset="0"/>
                <a:ea typeface="ＭＳ Ｐゴシック" pitchFamily="-65" charset="-128"/>
              </a:rPr>
              <a:t>E</a:t>
            </a:r>
          </a:p>
        </p:txBody>
      </p:sp>
      <p:sp>
        <p:nvSpPr>
          <p:cNvPr id="15" name="Rectangle 14"/>
          <p:cNvSpPr/>
          <p:nvPr/>
        </p:nvSpPr>
        <p:spPr>
          <a:xfrm>
            <a:off x="6172200" y="1654314"/>
            <a:ext cx="53253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itchFamily="-65" charset="0"/>
                <a:ea typeface="ＭＳ Ｐゴシック" pitchFamily="-65" charset="-128"/>
              </a:rPr>
              <a:t>F</a:t>
            </a:r>
          </a:p>
        </p:txBody>
      </p:sp>
      <p:sp>
        <p:nvSpPr>
          <p:cNvPr id="18" name="TextBox 17"/>
          <p:cNvSpPr txBox="1">
            <a:spLocks noChangeArrowheads="1"/>
          </p:cNvSpPr>
          <p:nvPr/>
        </p:nvSpPr>
        <p:spPr bwMode="auto">
          <a:xfrm>
            <a:off x="1219200" y="6172200"/>
            <a:ext cx="6248400" cy="400050"/>
          </a:xfrm>
          <a:prstGeom prst="rect">
            <a:avLst/>
          </a:prstGeom>
          <a:solidFill>
            <a:schemeClr val="accent1"/>
          </a:solidFill>
          <a:ln w="9525">
            <a:solidFill>
              <a:srgbClr val="2F2F98"/>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ctr"/>
            <a:r>
              <a:rPr lang="en-US" altLang="en-US" sz="2000">
                <a:solidFill>
                  <a:srgbClr val="002C77"/>
                </a:solidFill>
                <a:latin typeface="Gill Sans MT" pitchFamily="4" charset="0"/>
              </a:rPr>
              <a:t>“Checklists” do not translate into improved results.</a:t>
            </a:r>
          </a:p>
        </p:txBody>
      </p:sp>
      <p:sp>
        <p:nvSpPr>
          <p:cNvPr id="31756"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A6A44BE6-E883-47AB-8DD5-3B28962A63A3}" type="slidenum">
              <a:rPr lang="en-US" altLang="en-US" sz="1600">
                <a:solidFill>
                  <a:srgbClr val="254B8E"/>
                </a:solidFill>
                <a:latin typeface="Arial" charset="0"/>
              </a:rPr>
              <a:pPr/>
              <a:t>6</a:t>
            </a:fld>
            <a:endParaRPr lang="en-US" altLang="en-US" sz="1600">
              <a:solidFill>
                <a:srgbClr val="002C77"/>
              </a:solidFill>
              <a:latin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nvGraphicFramePr>
        <p:xfrm>
          <a:off x="457200" y="1752600"/>
          <a:ext cx="8001000" cy="497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5" name="Slide Number Placeholder 3"/>
          <p:cNvSpPr>
            <a:spLocks noGrp="1"/>
          </p:cNvSpPr>
          <p:nvPr>
            <p:ph type="sldNum" sz="quarter" idx="15"/>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7FE1D390-60DF-4E21-9578-6BF7CE1DE1C5}" type="slidenum">
              <a:rPr lang="en-US" altLang="en-US" sz="1600">
                <a:solidFill>
                  <a:srgbClr val="254B8E"/>
                </a:solidFill>
                <a:latin typeface="Arial" charset="0"/>
              </a:rPr>
              <a:pPr/>
              <a:t>7</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4000" smtClean="0">
                <a:solidFill>
                  <a:schemeClr val="bg1"/>
                </a:solidFill>
                <a:ea typeface="ＭＳ Ｐゴシック" pitchFamily="4" charset="-128"/>
              </a:rPr>
              <a:t>How Will We Get There?</a:t>
            </a:r>
          </a:p>
        </p:txBody>
      </p:sp>
      <p:graphicFrame>
        <p:nvGraphicFramePr>
          <p:cNvPr id="7" name="Content Placeholder 4"/>
          <p:cNvGraphicFramePr>
            <a:graphicFrameLocks noGrp="1"/>
          </p:cNvGraphicFramePr>
          <p:nvPr/>
        </p:nvGraphicFramePr>
        <p:xfrm>
          <a:off x="457200" y="2144713"/>
          <a:ext cx="8153400" cy="3808095"/>
        </p:xfrm>
        <a:graphic>
          <a:graphicData uri="http://schemas.openxmlformats.org/drawingml/2006/table">
            <a:tbl>
              <a:tblPr/>
              <a:tblGrid>
                <a:gridCol w="4076700"/>
                <a:gridCol w="4076700"/>
              </a:tblGrid>
              <a:tr h="463550">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charset="0"/>
                          <a:ea typeface="ＭＳ Ｐゴシック" pitchFamily="4" charset="-128"/>
                        </a:rPr>
                        <a:t>TECHNICAL WORK</a:t>
                      </a:r>
                      <a:endParaRPr kumimoji="0" lang="en-US" altLang="en-US" sz="2000" b="1" i="0" u="none" strike="noStrike" cap="none" normalizeH="0" baseline="0" smtClean="0">
                        <a:ln>
                          <a:noFill/>
                        </a:ln>
                        <a:solidFill>
                          <a:schemeClr val="bg1"/>
                        </a:solidFill>
                        <a:effectLst/>
                        <a:latin typeface="Arial" charset="0"/>
                        <a:ea typeface="ＭＳ Ｐゴシック" pitchFamily="4" charset="-128"/>
                      </a:endParaRP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defTabSz="457200" eaLnBrk="0" hangingPunct="0">
                        <a:spcBef>
                          <a:spcPct val="20000"/>
                        </a:spcBef>
                        <a:defRPr sz="2400">
                          <a:solidFill>
                            <a:srgbClr val="254B8E"/>
                          </a:solidFill>
                          <a:latin typeface="Arial" charset="0"/>
                          <a:ea typeface="ＭＳ Ｐゴシック" pitchFamily="4" charset="-128"/>
                        </a:defRPr>
                      </a:lvl1pPr>
                      <a:lvl2pPr marL="37931725" indent="-37474525" defTabSz="457200"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charset="0"/>
                          <a:ea typeface="ＭＳ Ｐゴシック" pitchFamily="4" charset="-128"/>
                        </a:rPr>
                        <a:t>ADAPTIVE WORK</a:t>
                      </a:r>
                      <a:endParaRPr kumimoji="0" lang="en-US" altLang="en-US" sz="2000" b="1" i="0" u="none" strike="noStrike" cap="none" normalizeH="0" baseline="0" smtClean="0">
                        <a:ln>
                          <a:noFill/>
                        </a:ln>
                        <a:solidFill>
                          <a:schemeClr val="bg1"/>
                        </a:solidFill>
                        <a:effectLst/>
                        <a:latin typeface="Arial" charset="0"/>
                        <a:ea typeface="ＭＳ Ｐゴシック" pitchFamily="4" charset="-128"/>
                      </a:endParaRP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1143000">
                <a:tc>
                  <a:txBody>
                    <a:bodyPr/>
                    <a:lstStyle>
                      <a:lvl1pPr eaLnBrk="0" hangingPunct="0">
                        <a:spcBef>
                          <a:spcPct val="20000"/>
                        </a:spcBef>
                        <a:defRPr sz="2400">
                          <a:solidFill>
                            <a:srgbClr val="254B8E"/>
                          </a:solidFill>
                          <a:latin typeface="Arial" charset="0"/>
                          <a:ea typeface="ＭＳ Ｐゴシック" pitchFamily="4" charset="-128"/>
                        </a:defRPr>
                      </a:lvl1pPr>
                      <a:lvl2pPr marL="37931725" indent="-37474525"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Work that we know we should do, like appropriate antibiotic dosing and skin preparation</a:t>
                      </a: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400">
                          <a:solidFill>
                            <a:srgbClr val="254B8E"/>
                          </a:solidFill>
                          <a:latin typeface="Arial" charset="0"/>
                          <a:ea typeface="ＭＳ Ｐゴシック" pitchFamily="4" charset="-128"/>
                        </a:defRPr>
                      </a:lvl1pPr>
                      <a:lvl2pPr marL="37931725" indent="-37474525"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The intangible components of work, like ensuring team members speak up with concerns and hold each other accountable</a:t>
                      </a: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1473200">
                <a:tc>
                  <a:txBody>
                    <a:bodyPr/>
                    <a:lstStyle>
                      <a:lvl1pPr eaLnBrk="0" hangingPunct="0">
                        <a:spcBef>
                          <a:spcPct val="20000"/>
                        </a:spcBef>
                        <a:defRPr sz="2400">
                          <a:solidFill>
                            <a:srgbClr val="254B8E"/>
                          </a:solidFill>
                          <a:latin typeface="Arial" charset="0"/>
                          <a:ea typeface="ＭＳ Ｐゴシック" pitchFamily="4" charset="-128"/>
                        </a:defRPr>
                      </a:lvl1pPr>
                      <a:lvl2pPr marL="37931725" indent="-37474525"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Work that lends itself to standardization (e.g., </a:t>
                      </a:r>
                      <a:r>
                        <a:rPr kumimoji="0" lang="en-US" altLang="en-US" sz="2000" b="1" i="0" u="none" strike="noStrike" cap="none" normalizeH="0" baseline="0" smtClean="0">
                          <a:ln>
                            <a:noFill/>
                          </a:ln>
                          <a:solidFill>
                            <a:srgbClr val="000000"/>
                          </a:solidFill>
                          <a:effectLst/>
                          <a:latin typeface="Arial" charset="0"/>
                          <a:ea typeface="ＭＳ Ｐゴシック" pitchFamily="4" charset="-128"/>
                        </a:rPr>
                        <a:t>checklists and protocols</a:t>
                      </a:r>
                      <a:r>
                        <a:rPr kumimoji="0" lang="en-US" altLang="en-US" sz="2000" b="0" i="0" u="none" strike="noStrike" cap="none" normalizeH="0" baseline="0" smtClean="0">
                          <a:ln>
                            <a:noFill/>
                          </a:ln>
                          <a:solidFill>
                            <a:srgbClr val="000000"/>
                          </a:solidFill>
                          <a:effectLst/>
                          <a:latin typeface="Arial" charset="0"/>
                          <a:ea typeface="ＭＳ Ｐゴシック" pitchFamily="4" charset="-128"/>
                        </a:rPr>
                        <a:t>)</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altLang="en-US" sz="2000" b="0" i="0" u="none" strike="noStrike" cap="none" normalizeH="0" baseline="0" smtClean="0">
                        <a:ln>
                          <a:noFill/>
                        </a:ln>
                        <a:solidFill>
                          <a:srgbClr val="000000"/>
                        </a:solidFill>
                        <a:effectLst/>
                        <a:latin typeface="Arial" charset="0"/>
                        <a:ea typeface="ＭＳ Ｐゴシック" pitchFamily="4" charset="-128"/>
                      </a:endParaRP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400">
                          <a:solidFill>
                            <a:srgbClr val="254B8E"/>
                          </a:solidFill>
                          <a:latin typeface="Arial" charset="0"/>
                          <a:ea typeface="ＭＳ Ｐゴシック" pitchFamily="4" charset="-128"/>
                        </a:defRPr>
                      </a:lvl1pPr>
                      <a:lvl2pPr marL="37931725" indent="-37474525"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Work that shapes the </a:t>
                      </a:r>
                      <a:r>
                        <a:rPr kumimoji="0" lang="en-US" altLang="en-US" sz="2000" b="1" i="0" u="none" strike="noStrike" cap="none" normalizeH="0" baseline="0" smtClean="0">
                          <a:ln>
                            <a:noFill/>
                          </a:ln>
                          <a:solidFill>
                            <a:srgbClr val="000000"/>
                          </a:solidFill>
                          <a:effectLst/>
                          <a:latin typeface="Arial" charset="0"/>
                          <a:ea typeface="ＭＳ Ｐゴシック" pitchFamily="4" charset="-128"/>
                        </a:rPr>
                        <a:t>attitudes, beliefs, and values</a:t>
                      </a:r>
                      <a:r>
                        <a:rPr kumimoji="0" lang="en-US" altLang="en-US" sz="2000" b="0" i="0" u="none" strike="noStrike" cap="none" normalizeH="0" baseline="0" smtClean="0">
                          <a:ln>
                            <a:noFill/>
                          </a:ln>
                          <a:solidFill>
                            <a:srgbClr val="000000"/>
                          </a:solidFill>
                          <a:effectLst/>
                          <a:latin typeface="Arial" charset="0"/>
                          <a:ea typeface="ＭＳ Ｐゴシック" pitchFamily="4" charset="-128"/>
                        </a:rPr>
                        <a:t> of clinicians, so they consistently perform tasks the way they know they should</a:t>
                      </a:r>
                      <a:endParaRPr kumimoji="0" lang="en-US" altLang="en-US" sz="2000" b="0" i="1" u="none" strike="noStrike" cap="none" normalizeH="0" baseline="0" smtClean="0">
                        <a:ln>
                          <a:noFill/>
                        </a:ln>
                        <a:solidFill>
                          <a:srgbClr val="000000"/>
                        </a:solidFill>
                        <a:effectLst/>
                        <a:latin typeface="Arial" charset="0"/>
                        <a:ea typeface="ＭＳ Ｐゴシック" pitchFamily="4" charset="-128"/>
                      </a:endParaRP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530225">
                <a:tc>
                  <a:txBody>
                    <a:bodyPr/>
                    <a:lstStyle>
                      <a:lvl1pPr eaLnBrk="0" hangingPunct="0">
                        <a:spcBef>
                          <a:spcPct val="20000"/>
                        </a:spcBef>
                        <a:defRPr sz="2400">
                          <a:solidFill>
                            <a:srgbClr val="254B8E"/>
                          </a:solidFill>
                          <a:latin typeface="Arial" charset="0"/>
                          <a:ea typeface="ＭＳ Ｐゴシック" pitchFamily="4" charset="-128"/>
                        </a:defRPr>
                      </a:lvl1pPr>
                      <a:lvl2pPr marL="37931725" indent="-37474525"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Evidence-based interventions</a:t>
                      </a: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400">
                          <a:solidFill>
                            <a:srgbClr val="254B8E"/>
                          </a:solidFill>
                          <a:latin typeface="Arial" charset="0"/>
                          <a:ea typeface="ＭＳ Ｐゴシック" pitchFamily="4" charset="-128"/>
                        </a:defRPr>
                      </a:lvl1pPr>
                      <a:lvl2pPr marL="37931725" indent="-37474525" eaLnBrk="0" hangingPunct="0">
                        <a:spcBef>
                          <a:spcPct val="20000"/>
                        </a:spcBef>
                        <a:defRPr sz="2200">
                          <a:solidFill>
                            <a:srgbClr val="254B8E"/>
                          </a:solidFill>
                          <a:latin typeface="Arial" charset="0"/>
                          <a:ea typeface="ＭＳ Ｐゴシック" pitchFamily="4" charset="-128"/>
                        </a:defRPr>
                      </a:lvl2pPr>
                      <a:lvl3pPr eaLnBrk="0" hangingPunct="0">
                        <a:spcBef>
                          <a:spcPct val="20000"/>
                        </a:spcBef>
                        <a:defRPr sz="2000">
                          <a:solidFill>
                            <a:srgbClr val="254B8E"/>
                          </a:solidFill>
                          <a:latin typeface="Arial" charset="0"/>
                          <a:ea typeface="ＭＳ Ｐゴシック" pitchFamily="4" charset="-128"/>
                        </a:defRPr>
                      </a:lvl3pPr>
                      <a:lvl4pPr eaLnBrk="0" hangingPunct="0">
                        <a:spcBef>
                          <a:spcPct val="20000"/>
                        </a:spcBef>
                        <a:defRPr>
                          <a:solidFill>
                            <a:srgbClr val="254B8E"/>
                          </a:solidFill>
                          <a:latin typeface="Arial" charset="0"/>
                          <a:ea typeface="ＭＳ Ｐゴシック" pitchFamily="4" charset="-128"/>
                        </a:defRPr>
                      </a:lvl4pPr>
                      <a:lvl5pPr eaLnBrk="0" hangingPunct="0">
                        <a:spcBef>
                          <a:spcPct val="20000"/>
                        </a:spcBef>
                        <a:defRPr>
                          <a:solidFill>
                            <a:srgbClr val="254B8E"/>
                          </a:solidFill>
                          <a:latin typeface="Arial" charset="0"/>
                          <a:ea typeface="ＭＳ Ｐゴシック" pitchFamily="4" charset="-128"/>
                        </a:defRPr>
                      </a:lvl5pPr>
                      <a:lvl6pPr marL="457200" eaLnBrk="0" fontAlgn="base" hangingPunct="0">
                        <a:spcBef>
                          <a:spcPct val="20000"/>
                        </a:spcBef>
                        <a:spcAft>
                          <a:spcPct val="0"/>
                        </a:spcAft>
                        <a:defRPr>
                          <a:solidFill>
                            <a:srgbClr val="254B8E"/>
                          </a:solidFill>
                          <a:latin typeface="Arial" charset="0"/>
                          <a:ea typeface="ＭＳ Ｐゴシック" pitchFamily="4" charset="-128"/>
                        </a:defRPr>
                      </a:lvl6pPr>
                      <a:lvl7pPr marL="914400" eaLnBrk="0" fontAlgn="base" hangingPunct="0">
                        <a:spcBef>
                          <a:spcPct val="20000"/>
                        </a:spcBef>
                        <a:spcAft>
                          <a:spcPct val="0"/>
                        </a:spcAft>
                        <a:defRPr>
                          <a:solidFill>
                            <a:srgbClr val="254B8E"/>
                          </a:solidFill>
                          <a:latin typeface="Arial" charset="0"/>
                          <a:ea typeface="ＭＳ Ｐゴシック" pitchFamily="4" charset="-128"/>
                        </a:defRPr>
                      </a:lvl7pPr>
                      <a:lvl8pPr marL="1371600" eaLnBrk="0" fontAlgn="base" hangingPunct="0">
                        <a:spcBef>
                          <a:spcPct val="20000"/>
                        </a:spcBef>
                        <a:spcAft>
                          <a:spcPct val="0"/>
                        </a:spcAft>
                        <a:defRPr>
                          <a:solidFill>
                            <a:srgbClr val="254B8E"/>
                          </a:solidFill>
                          <a:latin typeface="Arial" charset="0"/>
                          <a:ea typeface="ＭＳ Ｐゴシック" pitchFamily="4" charset="-128"/>
                        </a:defRPr>
                      </a:lvl8pPr>
                      <a:lvl9pPr marL="1828800" eaLnBrk="0" fontAlgn="base" hangingPunct="0">
                        <a:spcBef>
                          <a:spcPct val="20000"/>
                        </a:spcBef>
                        <a:spcAft>
                          <a:spcPct val="0"/>
                        </a:spcAft>
                        <a:defRPr>
                          <a:solidFill>
                            <a:srgbClr val="254B8E"/>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2000" b="0" i="0" u="none" strike="noStrike" cap="none" normalizeH="0" baseline="0" smtClean="0">
                          <a:ln>
                            <a:noFill/>
                          </a:ln>
                          <a:solidFill>
                            <a:srgbClr val="000000"/>
                          </a:solidFill>
                          <a:effectLst/>
                          <a:latin typeface="Arial" charset="0"/>
                          <a:ea typeface="ＭＳ Ｐゴシック" pitchFamily="4" charset="-128"/>
                        </a:rPr>
                        <a:t>Safety culture, including teamwork</a:t>
                      </a:r>
                    </a:p>
                  </a:txBody>
                  <a:tcPr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bl>
          </a:graphicData>
        </a:graphic>
      </p:graphicFrame>
      <p:sp>
        <p:nvSpPr>
          <p:cNvPr id="34836" name="Slide Number Placeholder 3"/>
          <p:cNvSpPr>
            <a:spLocks noGrp="1"/>
          </p:cNvSpPr>
          <p:nvPr>
            <p:ph type="sldNum" sz="quarter" idx="11"/>
          </p:nvPr>
        </p:nvSpPr>
        <p:spPr>
          <a:xfrm>
            <a:off x="8153400" y="6324600"/>
            <a:ext cx="4191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67919F38-8D9E-4489-8EE5-3624F62DABFC}" type="slidenum">
              <a:rPr lang="en-US" altLang="en-US" sz="1600">
                <a:solidFill>
                  <a:srgbClr val="254B8E"/>
                </a:solidFill>
                <a:latin typeface="Arial" charset="0"/>
              </a:rPr>
              <a:pPr/>
              <a:t>8</a:t>
            </a:fld>
            <a:endParaRPr lang="en-US" altLang="en-US" sz="1600">
              <a:solidFill>
                <a:srgbClr val="002C77"/>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fld id="{D7BF73F9-B46E-46AE-846B-FD4D6A79B3FA}" type="slidenum">
              <a:rPr lang="en-US" altLang="en-US" sz="1600">
                <a:solidFill>
                  <a:srgbClr val="254B8E"/>
                </a:solidFill>
                <a:latin typeface="Arial" charset="0"/>
              </a:rPr>
              <a:pPr/>
              <a:t>9</a:t>
            </a:fld>
            <a:endParaRPr lang="en-US" altLang="en-US" sz="1600">
              <a:solidFill>
                <a:srgbClr val="002C77"/>
              </a:solidFill>
              <a:latin typeface="Arial" charset="0"/>
            </a:endParaRPr>
          </a:p>
        </p:txBody>
      </p:sp>
      <p:sp>
        <p:nvSpPr>
          <p:cNvPr id="35843" name="Title 1"/>
          <p:cNvSpPr>
            <a:spLocks noGrp="1"/>
          </p:cNvSpPr>
          <p:nvPr>
            <p:ph type="title"/>
          </p:nvPr>
        </p:nvSpPr>
        <p:spPr/>
        <p:txBody>
          <a:bodyPr/>
          <a:lstStyle/>
          <a:p>
            <a:pPr eaLnBrk="1" hangingPunct="1"/>
            <a:r>
              <a:rPr lang="en-US" altLang="en-US" sz="3600" smtClean="0">
                <a:ea typeface="ＭＳ Ｐゴシック" pitchFamily="4" charset="-128"/>
              </a:rPr>
              <a:t>Why does Safety Culture Matter?</a:t>
            </a:r>
          </a:p>
        </p:txBody>
      </p:sp>
      <p:sp>
        <p:nvSpPr>
          <p:cNvPr id="35844" name="Content Placeholder 6"/>
          <p:cNvSpPr>
            <a:spLocks noGrp="1"/>
          </p:cNvSpPr>
          <p:nvPr>
            <p:ph idx="1"/>
          </p:nvPr>
        </p:nvSpPr>
        <p:spPr>
          <a:xfrm>
            <a:off x="809625" y="1828800"/>
            <a:ext cx="7772400" cy="4114800"/>
          </a:xfrm>
        </p:spPr>
        <p:txBody>
          <a:bodyPr/>
          <a:lstStyle/>
          <a:p>
            <a:pPr eaLnBrk="1" hangingPunct="1">
              <a:spcBef>
                <a:spcPts val="300"/>
              </a:spcBef>
              <a:spcAft>
                <a:spcPts val="300"/>
              </a:spcAft>
            </a:pPr>
            <a:r>
              <a:rPr lang="en-US" altLang="en-US" smtClean="0">
                <a:ea typeface="ＭＳ Ｐゴシック" pitchFamily="4" charset="-128"/>
              </a:rPr>
              <a:t>Patient outcomes</a:t>
            </a:r>
          </a:p>
          <a:p>
            <a:pPr lvl="1" eaLnBrk="1" hangingPunct="1">
              <a:spcBef>
                <a:spcPts val="300"/>
              </a:spcBef>
              <a:spcAft>
                <a:spcPts val="300"/>
              </a:spcAft>
            </a:pPr>
            <a:r>
              <a:rPr lang="en-US" altLang="en-US" smtClean="0">
                <a:ea typeface="ＭＳ Ｐゴシック" pitchFamily="4" charset="-128"/>
              </a:rPr>
              <a:t>Patient care experience</a:t>
            </a:r>
          </a:p>
          <a:p>
            <a:pPr lvl="1" eaLnBrk="1" hangingPunct="1">
              <a:spcBef>
                <a:spcPts val="300"/>
              </a:spcBef>
              <a:spcAft>
                <a:spcPts val="300"/>
              </a:spcAft>
            </a:pPr>
            <a:r>
              <a:rPr lang="en-US" altLang="en-US" smtClean="0">
                <a:ea typeface="ＭＳ Ｐゴシック" pitchFamily="4" charset="-128"/>
              </a:rPr>
              <a:t>Infection rates, sepsis</a:t>
            </a:r>
          </a:p>
          <a:p>
            <a:pPr lvl="1" eaLnBrk="1" hangingPunct="1">
              <a:spcBef>
                <a:spcPts val="300"/>
              </a:spcBef>
              <a:spcAft>
                <a:spcPts val="300"/>
              </a:spcAft>
            </a:pPr>
            <a:r>
              <a:rPr lang="en-US" altLang="en-US" smtClean="0">
                <a:ea typeface="ＭＳ Ｐゴシック" pitchFamily="4" charset="-128"/>
              </a:rPr>
              <a:t>Post op hemorrhage</a:t>
            </a:r>
          </a:p>
          <a:p>
            <a:pPr lvl="1" eaLnBrk="1" hangingPunct="1">
              <a:spcBef>
                <a:spcPts val="300"/>
              </a:spcBef>
              <a:spcAft>
                <a:spcPts val="300"/>
              </a:spcAft>
            </a:pPr>
            <a:r>
              <a:rPr lang="en-US" altLang="en-US" smtClean="0">
                <a:ea typeface="ＭＳ Ｐゴシック" pitchFamily="4" charset="-128"/>
              </a:rPr>
              <a:t>Respiratory failure or puncture / laceration</a:t>
            </a:r>
          </a:p>
          <a:p>
            <a:pPr lvl="1" eaLnBrk="1" hangingPunct="1">
              <a:spcBef>
                <a:spcPts val="300"/>
              </a:spcBef>
              <a:spcAft>
                <a:spcPts val="300"/>
              </a:spcAft>
            </a:pPr>
            <a:r>
              <a:rPr lang="en-US" altLang="en-US" smtClean="0">
                <a:ea typeface="ＭＳ Ｐゴシック" pitchFamily="4" charset="-128"/>
              </a:rPr>
              <a:t>Treatment errors</a:t>
            </a:r>
          </a:p>
          <a:p>
            <a:pPr eaLnBrk="1" hangingPunct="1">
              <a:spcBef>
                <a:spcPts val="300"/>
              </a:spcBef>
              <a:spcAft>
                <a:spcPts val="300"/>
              </a:spcAft>
            </a:pPr>
            <a:r>
              <a:rPr lang="en-US" altLang="en-US" smtClean="0">
                <a:ea typeface="ＭＳ Ｐゴシック" pitchFamily="4" charset="-128"/>
              </a:rPr>
              <a:t>Clinician outcomes</a:t>
            </a:r>
          </a:p>
          <a:p>
            <a:pPr lvl="1" eaLnBrk="1" hangingPunct="1">
              <a:spcBef>
                <a:spcPts val="300"/>
              </a:spcBef>
              <a:spcAft>
                <a:spcPts val="300"/>
              </a:spcAft>
            </a:pPr>
            <a:r>
              <a:rPr lang="en-US" altLang="en-US" smtClean="0">
                <a:ea typeface="ＭＳ Ｐゴシック" pitchFamily="4" charset="-128"/>
              </a:rPr>
              <a:t>Incident reporting</a:t>
            </a:r>
          </a:p>
          <a:p>
            <a:pPr lvl="1" eaLnBrk="1" hangingPunct="1">
              <a:spcBef>
                <a:spcPts val="300"/>
              </a:spcBef>
              <a:spcAft>
                <a:spcPts val="300"/>
              </a:spcAft>
            </a:pPr>
            <a:r>
              <a:rPr lang="en-US" altLang="en-US" smtClean="0">
                <a:ea typeface="ＭＳ Ｐゴシック" pitchFamily="4" charset="-128"/>
              </a:rPr>
              <a:t>Burnout and turnover</a:t>
            </a:r>
          </a:p>
          <a:p>
            <a:pPr eaLnBrk="1" hangingPunct="1">
              <a:spcAft>
                <a:spcPts val="300"/>
              </a:spcAft>
            </a:pPr>
            <a:endParaRPr lang="en-US" altLang="en-US" smtClean="0">
              <a:ea typeface="ＭＳ Ｐゴシック" pitchFamily="4" charset="-128"/>
            </a:endParaRPr>
          </a:p>
        </p:txBody>
      </p:sp>
      <p:sp>
        <p:nvSpPr>
          <p:cNvPr id="35845" name="Text Placeholder 2"/>
          <p:cNvSpPr>
            <a:spLocks noGrp="1"/>
          </p:cNvSpPr>
          <p:nvPr>
            <p:ph type="body" sz="quarter" idx="13"/>
          </p:nvPr>
        </p:nvSpPr>
        <p:spPr>
          <a:xfrm>
            <a:off x="3810000" y="6096000"/>
            <a:ext cx="4495800" cy="533400"/>
          </a:xfrm>
        </p:spPr>
        <p:txBody>
          <a:bodyPr/>
          <a:lstStyle/>
          <a:p>
            <a:pPr eaLnBrk="1" hangingPunct="1"/>
            <a:r>
              <a:rPr lang="da-DK" altLang="en-US" smtClean="0">
                <a:ea typeface="ＭＳ Ｐゴシック" pitchFamily="4" charset="-128"/>
              </a:rPr>
              <a:t>Huang et al., 2010; Mardon et al., 2010; MacDavitt et al., 2007; Singer et al., 2009; Sorra et al., 2012; Weaver et al, 2011.</a:t>
            </a:r>
          </a:p>
        </p:txBody>
      </p:sp>
      <p:sp>
        <p:nvSpPr>
          <p:cNvPr id="35846" name="TextBox 1"/>
          <p:cNvSpPr txBox="1">
            <a:spLocks noChangeArrowheads="1"/>
          </p:cNvSpPr>
          <p:nvPr/>
        </p:nvSpPr>
        <p:spPr bwMode="auto">
          <a:xfrm>
            <a:off x="2362200" y="1143000"/>
            <a:ext cx="523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4" charset="0"/>
                <a:ea typeface="ＭＳ Ｐゴシック" pitchFamily="4" charset="-128"/>
              </a:defRPr>
            </a:lvl1pPr>
            <a:lvl2pPr marL="37931725" indent="-37474525"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r>
              <a:rPr lang="en-US" altLang="en-US" i="1">
                <a:solidFill>
                  <a:srgbClr val="339900"/>
                </a:solidFill>
                <a:latin typeface="Arial" charset="0"/>
              </a:rPr>
              <a:t>Safety culture is related to outcomes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92&quot;&gt;&lt;/object&gt;&lt;object type=&quot;2&quot; unique_id=&quot;10093&quot;&gt;&lt;object type=&quot;3&quot; unique_id=&quot;10094&quot;&gt;&lt;property id=&quot;20148&quot; value=&quot;5&quot;/&gt;&lt;property id=&quot;20300&quot; value=&quot;Slide 1 - &amp;quot;The Science of Improving Patient Safety&amp;quot;&quot;/&gt;&lt;property id=&quot;20307&quot; value=&quot;335&quot;/&gt;&lt;/object&gt;&lt;object type=&quot;3&quot; unique_id=&quot;10096&quot;&gt;&lt;property id=&quot;20148&quot; value=&quot;5&quot;/&gt;&lt;property id=&quot;20300&quot; value=&quot;Slide 3 - &amp;quot;&amp;#x0D;&amp;#x0A;Targeted Muscle Re-Innervation&amp;#x0D;&amp;#x0A;(courtesy of Dr. Albert Chi)&amp;quot;&quot;/&gt;&lt;property id=&quot;20307&quot; value=&quot;333&quot;/&gt;&lt;/object&gt;&lt;object type=&quot;3&quot; unique_id=&quot;10097&quot;&gt;&lt;property id=&quot;20148&quot; value=&quot;5&quot;/&gt;&lt;property id=&quot;20300&quot; value=&quot;Slide 4 - &amp;quot;Postoperative X-Ray Reveals Unwanted Situations&amp;quot;&quot;/&gt;&lt;property id=&quot;20307&quot; value=&quot;263&quot;/&gt;&lt;/object&gt;&lt;object type=&quot;3&quot; unique_id=&quot;10099&quot;&gt;&lt;property id=&quot;20148&quot; value=&quot;5&quot;/&gt;&lt;property id=&quot;20300&quot; value=&quot;Slide 6 - &amp;quot;&amp;#x0D;&amp;#x0A;Preventable Harm in Surgery&amp;quot;&quot;/&gt;&lt;property id=&quot;20307&quot; value=&quot;349&quot;/&gt;&lt;/object&gt;&lt;object type=&quot;3&quot; unique_id=&quot;10100&quot;&gt;&lt;property id=&quot;20148&quot; value=&quot;5&quot;/&gt;&lt;property id=&quot;20300&quot; value=&quot;Slide 7 - &amp;quot;&amp;#x0D;&amp;#x0A;Surgical Care Improvement Project (SCIP)&amp;quot;&quot;/&gt;&lt;property id=&quot;20307&quot; value=&quot;353&quot;/&gt;&lt;/object&gt;&lt;object type=&quot;3&quot; unique_id=&quot;10101&quot;&gt;&lt;property id=&quot;20148&quot; value=&quot;5&quot;/&gt;&lt;property id=&quot;20300&quot; value=&quot;Slide 8 - &amp;quot;Lewis Wardlaw Blackman&amp;quot;&quot;/&gt;&lt;property id=&quot;20307&quot; value=&quot;354&quot;/&gt;&lt;/object&gt;&lt;object type=&quot;3&quot; unique_id=&quot;10102&quot;&gt;&lt;property id=&quot;20148&quot; value=&quot;5&quot;/&gt;&lt;property id=&quot;20300&quot; value=&quot;Slide 9 - &amp;quot;&amp;#x0D;&amp;#x0A;How Can These Errors Happen?&amp;quot;&quot;/&gt;&lt;property id=&quot;20307&quot; value=&quot;267&quot;/&gt;&lt;/object&gt;&lt;object type=&quot;3&quot; unique_id=&quot;10103&quot;&gt;&lt;property id=&quot;20148&quot; value=&quot;5&quot;/&gt;&lt;property id=&quot;20300&quot; value=&quot;Slide 10 - &amp;quot;It’s a Systems Problem&amp;quot;&quot;/&gt;&lt;property id=&quot;20307&quot; value=&quot;268&quot;/&gt;&lt;/object&gt;&lt;object type=&quot;3&quot; unique_id=&quot;10104&quot;&gt;&lt;property id=&quot;20148&quot; value=&quot;5&quot;/&gt;&lt;property id=&quot;20300&quot; value=&quot;Slide 11 - &amp;quot;&amp;#x0D;&amp;#x0A;System Factors Impact Safety&amp;quot;&quot;/&gt;&lt;property id=&quot;20307&quot; value=&quot;337&quot;/&gt;&lt;/object&gt;&lt;object type=&quot;3&quot; unique_id=&quot;10105&quot;&gt;&lt;property id=&quot;20148&quot; value=&quot;5&quot;/&gt;&lt;property id=&quot;20300&quot; value=&quot;Slide 12 - &amp;quot;&amp;#x0D;&amp;#x0A;Case Example&amp;quot;&quot;/&gt;&lt;property id=&quot;20307&quot; value=&quot;269&quot;/&gt;&lt;/object&gt;&lt;object type=&quot;3&quot; unique_id=&quot;10106&quot;&gt;&lt;property id=&quot;20148&quot; value=&quot;5&quot;/&gt;&lt;property id=&quot;20300&quot; value=&quot;Slide 13 - &amp;quot;&amp;#x0D;&amp;#x0A;System Failure Leading to Error&amp;quot;&quot;/&gt;&lt;property id=&quot;20307&quot; value=&quot;270&quot;/&gt;&lt;/object&gt;&lt;object type=&quot;3&quot; unique_id=&quot;10107&quot;&gt;&lt;property id=&quot;20148&quot; value=&quot;5&quot;/&gt;&lt;property id=&quot;20300&quot; value=&quot;Slide 14 - &amp;quot;&amp;#x0D;&amp;#x0A;Science of Safety&amp;quot;&quot;/&gt;&lt;property id=&quot;20307&quot; value=&quot;271&quot;/&gt;&lt;/object&gt;&lt;object type=&quot;3&quot; unique_id=&quot;10110&quot;&gt;&lt;property id=&quot;20148&quot; value=&quot;5&quot;/&gt;&lt;property id=&quot;20300&quot; value=&quot;Slide 17 - &amp;quot;&amp;#x0D;&amp;#x0A;Healthcare-Associated Infections (HAI): &amp;#x0D;&amp;#x0A;A Preventable Epidemic&amp;quot;&quot;/&gt;&lt;property id=&quot;20307&quot; value=&quot;274&quot;/&gt;&lt;/object&gt;&lt;object type=&quot;3&quot; unique_id=&quot;10111&quot;&gt;&lt;property id=&quot;20148&quot; value=&quot;5&quot;/&gt;&lt;property id=&quot;20300&quot; value=&quot;Slide 18 - &amp;quot;&amp;#x0D;&amp;#x0A;Central Line Associated Blood Stream Infection (CLABSI) Prevention&amp;quot;&quot;/&gt;&lt;property id=&quot;20307&quot; value=&quot;276&quot;/&gt;&lt;/object&gt;&lt;object type=&quot;3&quot; unique_id=&quot;10112&quot;&gt;&lt;property id=&quot;20148&quot; value=&quot;5&quot;/&gt;&lt;property id=&quot;20300&quot; value=&quot;Slide 19 - &amp;quot;&amp;#x0D;&amp;#x0A;Evidence-based Behaviors to &amp;#x0D;&amp;#x0A;Prevent CLABSI&amp;quot;&quot;/&gt;&lt;property id=&quot;20307&quot; value=&quot;277&quot;/&gt;&lt;/object&gt;&lt;object type=&quot;3&quot; unique_id=&quot;10113&quot;&gt;&lt;property id=&quot;20148&quot; value=&quot;5&quot;/&gt;&lt;property id=&quot;20300&quot; value=&quot;Slide 20 - &amp;quot;&amp;#x0D;&amp;#x0A;Standardize&amp;quot;&quot;/&gt;&lt;property id=&quot;20307&quot; value=&quot;278&quot;/&gt;&lt;/object&gt;&lt;object type=&quot;3&quot; unique_id=&quot;10114&quot;&gt;&lt;property id=&quot;20148&quot; value=&quot;5&quot;/&gt;&lt;property id=&quot;20300&quot; value=&quot;Slide 21 - &amp;quot;&amp;#x0D;&amp;#x0A;CLABSI Insertion Checklist&amp;quot;&quot;/&gt;&lt;property id=&quot;20307&quot; value=&quot;279&quot;/&gt;&lt;/object&gt;&lt;object type=&quot;3&quot; unique_id=&quot;10115&quot;&gt;&lt;property id=&quot;20148&quot; value=&quot;5&quot;/&gt;&lt;property id=&quot;20300&quot; value=&quot;Slide 22 - &amp;quot;&amp;#x0D;&amp;#x0A;Michigan Keystone ICU&amp;#x0D;&amp;#x0A;&amp;quot;&quot;/&gt;&lt;property id=&quot;20307&quot; value=&quot;281&quot;/&gt;&lt;/object&gt;&lt;object type=&quot;3&quot; unique_id=&quot;10116&quot;&gt;&lt;property id=&quot;20148&quot; value=&quot;5&quot;/&gt;&lt;property id=&quot;20300&quot; value=&quot;Slide 23 - &amp;quot;&amp;#x0D;&amp;#x0A;Percent of Units with Zero CLABSIs and Achieving Project Goal (&amp;lt;1/1000 CL days)&amp;quot;&quot;/&gt;&lt;property id=&quot;20307&quot; value=&quot;356&quot;/&gt;&lt;/object&gt;&lt;object type=&quot;3&quot; unique_id=&quot;10117&quot;&gt;&lt;property id=&quot;20148&quot; value=&quot;5&quot;/&gt;&lt;property id=&quot;20300&quot; value=&quot;Slide 24 - &amp;quot;&amp;#x0D;&amp;#x0A;Improving Care for Ventilated Patients&amp;quot;&quot;/&gt;&lt;property id=&quot;20307&quot; value=&quot;285&quot;/&gt;&lt;/object&gt;&lt;object type=&quot;3&quot; unique_id=&quot;10118&quot;&gt;&lt;property id=&quot;20148&quot; value=&quot;5&quot;/&gt;&lt;property id=&quot;20300&quot; value=&quot;Slide 25 - &amp;quot;&amp;#x0D;&amp;#x0A;Improving Care for Ventilated Patients&amp;quot;&quot;/&gt;&lt;property id=&quot;20307&quot; value=&quot;286&quot;/&gt;&lt;/object&gt;&lt;object type=&quot;3&quot; unique_id=&quot;10120&quot;&gt;&lt;property id=&quot;20148&quot; value=&quot;5&quot;/&gt;&lt;property id=&quot;20300&quot; value=&quot;Slide 27 - &amp;quot;&amp;#x0D;&amp;#x0A;Michigan Keystone ICU&amp;#x0D;&amp;#x0A;&amp;quot;&quot;/&gt;&lt;property id=&quot;20307&quot; value=&quot;288&quot;/&gt;&lt;/object&gt;&lt;object type=&quot;3&quot; unique_id=&quot;10121&quot;&gt;&lt;property id=&quot;20148&quot; value=&quot;5&quot;/&gt;&lt;property id=&quot;20300&quot; value=&quot;Slide 28 - &amp;quot;Principles of Safe Design Apply to Technical and Teamwork&amp;quot;&quot;/&gt;&lt;property id=&quot;20307&quot; value=&quot;338&quot;/&gt;&lt;/object&gt;&lt;object type=&quot;3&quot; unique_id=&quot;10124&quot;&gt;&lt;property id=&quot;20148&quot; value=&quot;5&quot;/&gt;&lt;property id=&quot;20300&quot; value=&quot;Slide 31 - &amp;quot;&amp;#x0D;&amp;#x0A;Teams Make Wise Decisions When There is Diverse and Independent Input&amp;quot;&quot;/&gt;&lt;property id=&quot;20307&quot; value=&quot;340&quot;/&gt;&lt;/object&gt;&lt;object type=&quot;3&quot; unique_id=&quot;10125&quot;&gt;&lt;property id=&quot;20148&quot; value=&quot;5&quot;/&gt;&lt;property id=&quot;20300&quot; value=&quot;Slide 32 - &amp;quot;&amp;#x0D;&amp;#x0A;Briefings and Debriefings&amp;quot;&quot;/&gt;&lt;property id=&quot;20307&quot; value=&quot;351&quot;/&gt;&lt;/object&gt;&lt;object type=&quot;3&quot; unique_id=&quot;10126&quot;&gt;&lt;property id=&quot;20148&quot; value=&quot;5&quot;/&gt;&lt;property id=&quot;20300&quot; value=&quot;Slide 33 - &amp;quot;JAMA. 2010;304(15):1693-1700 &amp;quot;&quot;/&gt;&lt;property id=&quot;20307&quot; value=&quot;352&quot;/&gt;&lt;/object&gt;&lt;object type=&quot;3&quot; unique_id=&quot;10127&quot;&gt;&lt;property id=&quot;20148&quot; value=&quot;5&quot;/&gt;&lt;property id=&quot;20300&quot; value=&quot;Slide 34 - &amp;quot;&amp;#x0D;&amp;#x0A;Summary &amp;quot;&quot;/&gt;&lt;property id=&quot;20307&quot; value=&quot;358&quot;/&gt;&lt;/object&gt;&lt;object type=&quot;3&quot; unique_id=&quot;10129&quot;&gt;&lt;property id=&quot;20148&quot; value=&quot;5&quot;/&gt;&lt;property id=&quot;20300&quot; value=&quot;Slide 36 - &amp;quot;&amp;#x0D;&amp;#x0A;Action Items&amp;quot;&quot;/&gt;&lt;property id=&quot;20307&quot; value=&quot;357&quot;/&gt;&lt;/object&gt;&lt;object type=&quot;3&quot; unique_id=&quot;10130&quot;&gt;&lt;property id=&quot;20148&quot; value=&quot;5&quot;/&gt;&lt;property id=&quot;20300&quot; value=&quot;Slide 37 - &amp;quot;Add slide from mike rosen re strategies for educating on sos&amp;quot;&quot;/&gt;&lt;property id=&quot;20307&quot; value=&quot;359&quot;/&gt;&lt;/object&gt;&lt;object type=&quot;3&quot; unique_id=&quot;10482&quot;&gt;&lt;property id=&quot;20148&quot; value=&quot;5&quot;/&gt;&lt;property id=&quot;20300&quot; value=&quot;Slide 2 - &amp;quot;&amp;#x0D;&amp;#x0A;Learning Objectives&amp;quot;&quot;/&gt;&lt;property id=&quot;20307&quot; value=&quot;360&quot;/&gt;&lt;/object&gt;&lt;object type=&quot;3&quot; unique_id=&quot;10561&quot;&gt;&lt;property id=&quot;20148&quot; value=&quot;5&quot;/&gt;&lt;property id=&quot;20300&quot; value=&quot;Slide 5 - &amp;quot;&amp;#x0D;&amp;#x0A;The Problem is Large&amp;quot;&quot;/&gt;&lt;property id=&quot;20307&quot; value=&quot;364&quot;/&gt;&lt;/object&gt;&lt;object type=&quot;3&quot; unique_id=&quot;10562&quot;&gt;&lt;property id=&quot;20148&quot; value=&quot;5&quot;/&gt;&lt;property id=&quot;20300&quot; value=&quot;Slide 15 - &amp;quot;&amp;#x0D;&amp;#x0A;Eliminate Steps&amp;quot;&quot;/&gt;&lt;property id=&quot;20307&quot; value=&quot;361&quot;/&gt;&lt;/object&gt;&lt;object type=&quot;3&quot; unique_id=&quot;10563&quot;&gt;&lt;property id=&quot;20148&quot; value=&quot;5&quot;/&gt;&lt;property id=&quot;20300&quot; value=&quot;Slide 16 - &amp;quot;&amp;#x0D;&amp;#x0A;Create Independent Checks&amp;quot;&quot;/&gt;&lt;property id=&quot;20307&quot; value=&quot;367&quot;/&gt;&lt;/object&gt;&lt;object type=&quot;3&quot; unique_id=&quot;10564&quot;&gt;&lt;property id=&quot;20148&quot; value=&quot;5&quot;/&gt;&lt;property id=&quot;20300&quot; value=&quot;Slide 26 - &amp;quot;&amp;#x0D;&amp;#x0A;Sample Daily Goals&amp;quot;&quot;/&gt;&lt;property id=&quot;20307&quot; value=&quot;365&quot;/&gt;&lt;/object&gt;&lt;object type=&quot;3&quot; unique_id=&quot;10565&quot;&gt;&lt;property id=&quot;20148&quot; value=&quot;5&quot;/&gt;&lt;property id=&quot;20300&quot; value=&quot;Slide 29 - &amp;quot;Communication Breakdowns&amp;quot;&quot;/&gt;&lt;property id=&quot;20307&quot; value=&quot;362&quot;/&gt;&lt;/object&gt;&lt;object type=&quot;3&quot; unique_id=&quot;10566&quot;&gt;&lt;property id=&quot;20148&quot; value=&quot;5&quot;/&gt;&lt;property id=&quot;20300&quot; value=&quot;Slide 30 - &amp;quot;&amp;#x0D;&amp;#x0A;Basic Components and Process of Communication&amp;quot;&quot;/&gt;&lt;property id=&quot;20307&quot; value=&quot;366&quot;/&gt;&lt;/object&gt;&lt;object type=&quot;3&quot; unique_id=&quot;10567&quot;&gt;&lt;property id=&quot;20148&quot; value=&quot;5&quot;/&gt;&lt;property id=&quot;20300&quot; value=&quot;Slide 35 - &amp;quot;Lewis Wardlaw Blackman&amp;quot;&quot;/&gt;&lt;property id=&quot;20307&quot; value=&quot;363&quot;/&gt;&lt;/object&gt;&lt;/object&gt;&lt;/object&gt;&lt;/database&gt;"/>
  <p:tag name="SECTOMILLISECCONVERTED" val="1"/>
</p:tagLst>
</file>

<file path=ppt/theme/theme1.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27844</TotalTime>
  <Words>1285</Words>
  <Application>Microsoft Office PowerPoint</Application>
  <PresentationFormat>On-screen Show (4:3)</PresentationFormat>
  <Paragraphs>310</Paragraphs>
  <Slides>31</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4" baseType="lpstr">
      <vt:lpstr>Times</vt:lpstr>
      <vt:lpstr>ＭＳ Ｐゴシック</vt:lpstr>
      <vt:lpstr>Arial</vt:lpstr>
      <vt:lpstr>Times New Roman</vt:lpstr>
      <vt:lpstr>Gill Sans MT</vt:lpstr>
      <vt:lpstr>Calibri</vt:lpstr>
      <vt:lpstr>Gill Sans</vt:lpstr>
      <vt:lpstr>Wingdings</vt:lpstr>
      <vt:lpstr>Century Gothic</vt:lpstr>
      <vt:lpstr>ＭＳ Ｐゴシック</vt:lpstr>
      <vt:lpstr>Jazz LET</vt:lpstr>
      <vt:lpstr>JHM_White</vt:lpstr>
      <vt:lpstr>Worksheet</vt:lpstr>
      <vt:lpstr>Successful Implementation Strategy for the Prevention of Surgical Site Infections</vt:lpstr>
      <vt:lpstr>Roadmap</vt:lpstr>
      <vt:lpstr>Preventable Harm in Surgery</vt:lpstr>
      <vt:lpstr>Increasing rates of infection-related and post-procedural adverse events among patients who required surgery</vt:lpstr>
      <vt:lpstr>Surgical Care Improvement Project (SCIP)</vt:lpstr>
      <vt:lpstr>Despite Years Of Technical Intervention, Rates Rose</vt:lpstr>
      <vt:lpstr>PowerPoint Presentation</vt:lpstr>
      <vt:lpstr>How Will We Get There?</vt:lpstr>
      <vt:lpstr>Why does Safety Culture Matter?</vt:lpstr>
      <vt:lpstr>Why does Safety Culture Matter?</vt:lpstr>
      <vt:lpstr>COMPREHENSIVE UNIT-BASED SAFETY PROGRAM (CUSP)</vt:lpstr>
      <vt:lpstr>CUSP Pre-work</vt:lpstr>
      <vt:lpstr>CUSP Objectives Comprehensive Unit-based Safety Program</vt:lpstr>
      <vt:lpstr>Generalizable</vt:lpstr>
      <vt:lpstr>Michigan Keystone ICU CLABSI Rate: 2004-2012</vt:lpstr>
      <vt:lpstr>National Efforts  On the CUSP:Stop BSI Program</vt:lpstr>
      <vt:lpstr>How will the next patient develop      a SSI? </vt:lpstr>
      <vt:lpstr>Colorectal NSQIP SSI Rate at Hopkins </vt:lpstr>
      <vt:lpstr>Care of colorectal surgery patients is highly variable…</vt:lpstr>
      <vt:lpstr>Enhanced Recovery After Surgery (ERAS) Colorectal Surgery at Johns Hopkins</vt:lpstr>
      <vt:lpstr>ERAS Society http://www.erassociety.org </vt:lpstr>
      <vt:lpstr>Colorectal NSQIP SSI Rate</vt:lpstr>
      <vt:lpstr>Reduction in LOS and Cost Savings Colorectal Surgery at Johns Hopkins</vt:lpstr>
      <vt:lpstr>Reduction in complications and improvements in patient satisfaction</vt:lpstr>
      <vt:lpstr>CUSP FOR SAFE SURGERY: SURGICAL UNIT-BASED SAFETY PROGRAM (SUSP) </vt:lpstr>
      <vt:lpstr> SUSP Project Overview </vt:lpstr>
      <vt:lpstr>PowerPoint Presentation</vt:lpstr>
      <vt:lpstr>SUSP Is Tailored  To Your Local Environment</vt:lpstr>
      <vt:lpstr>Lessons Learned</vt:lpstr>
      <vt:lpstr>PowerPoint Presentation</vt:lpstr>
      <vt:lpstr>PowerPoint Presentation</vt:lpstr>
    </vt:vector>
  </TitlesOfParts>
  <Company>Johns Hopkins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jmanfus1</dc:creator>
  <cp:lastModifiedBy>HE</cp:lastModifiedBy>
  <cp:revision>455</cp:revision>
  <cp:lastPrinted>2016-02-14T00:12:55Z</cp:lastPrinted>
  <dcterms:created xsi:type="dcterms:W3CDTF">2016-02-11T13:32:59Z</dcterms:created>
  <dcterms:modified xsi:type="dcterms:W3CDTF">2016-02-16T00:28:25Z</dcterms:modified>
</cp:coreProperties>
</file>