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4"/>
  </p:sldMasterIdLst>
  <p:notesMasterIdLst>
    <p:notesMasterId r:id="rId35"/>
  </p:notesMasterIdLst>
  <p:handoutMasterIdLst>
    <p:handoutMasterId r:id="rId36"/>
  </p:handoutMasterIdLst>
  <p:sldIdLst>
    <p:sldId id="260" r:id="rId5"/>
    <p:sldId id="300" r:id="rId6"/>
    <p:sldId id="296" r:id="rId7"/>
    <p:sldId id="319" r:id="rId8"/>
    <p:sldId id="297" r:id="rId9"/>
    <p:sldId id="315" r:id="rId10"/>
    <p:sldId id="316" r:id="rId11"/>
    <p:sldId id="306" r:id="rId12"/>
    <p:sldId id="289" r:id="rId13"/>
    <p:sldId id="278" r:id="rId14"/>
    <p:sldId id="282" r:id="rId15"/>
    <p:sldId id="284" r:id="rId16"/>
    <p:sldId id="290" r:id="rId17"/>
    <p:sldId id="310" r:id="rId18"/>
    <p:sldId id="293" r:id="rId19"/>
    <p:sldId id="311" r:id="rId20"/>
    <p:sldId id="294" r:id="rId21"/>
    <p:sldId id="295" r:id="rId22"/>
    <p:sldId id="308" r:id="rId23"/>
    <p:sldId id="317" r:id="rId24"/>
    <p:sldId id="318" r:id="rId25"/>
    <p:sldId id="286" r:id="rId26"/>
    <p:sldId id="309" r:id="rId27"/>
    <p:sldId id="283" r:id="rId28"/>
    <p:sldId id="312" r:id="rId29"/>
    <p:sldId id="314" r:id="rId30"/>
    <p:sldId id="313" r:id="rId31"/>
    <p:sldId id="285" r:id="rId32"/>
    <p:sldId id="320" r:id="rId33"/>
    <p:sldId id="321" r:id="rId34"/>
  </p:sldIdLst>
  <p:sldSz cx="9144000" cy="6858000" type="screen4x3"/>
  <p:notesSz cx="9939338" cy="14368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an Town" initials="IT" lastIdx="1" clrIdx="0">
    <p:extLst/>
  </p:cmAuthor>
  <p:cmAuthor id="2" name="Caroline McElnay" initials="CM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3F"/>
    <a:srgbClr val="213463"/>
    <a:srgbClr val="F68B1F"/>
    <a:srgbClr val="77A02E"/>
    <a:srgbClr val="0072BC"/>
    <a:srgbClr val="AF1D35"/>
    <a:srgbClr val="F04E30"/>
    <a:srgbClr val="EE3D96"/>
    <a:srgbClr val="00A99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EACE5F-59C7-4750-BE84-63A045A73322}" v="13" dt="2021-02-12T23:31:05.735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2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68" y="264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>
        <p:scale>
          <a:sx n="62" d="100"/>
          <a:sy n="62" d="100"/>
        </p:scale>
        <p:origin x="2200" y="19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Relationship Id="rId42" Type="http://schemas.microsoft.com/office/2016/11/relationships/changesInfo" Target="changesInfos/changesInfo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Town" userId="aa8fbce5-9414-48f7-9bdd-28a07de318ef" providerId="ADAL" clId="{23EACE5F-59C7-4750-BE84-63A045A73322}"/>
    <pc:docChg chg="custSel addSld delSld modSld">
      <pc:chgData name="Ian Town" userId="aa8fbce5-9414-48f7-9bdd-28a07de318ef" providerId="ADAL" clId="{23EACE5F-59C7-4750-BE84-63A045A73322}" dt="2021-02-12T23:33:13.996" v="720" actId="5793"/>
      <pc:docMkLst>
        <pc:docMk/>
      </pc:docMkLst>
      <pc:sldChg chg="modSp">
        <pc:chgData name="Ian Town" userId="aa8fbce5-9414-48f7-9bdd-28a07de318ef" providerId="ADAL" clId="{23EACE5F-59C7-4750-BE84-63A045A73322}" dt="2021-02-12T23:05:32.303" v="52" actId="20577"/>
        <pc:sldMkLst>
          <pc:docMk/>
          <pc:sldMk cId="71324312" sldId="260"/>
        </pc:sldMkLst>
        <pc:spChg chg="mod">
          <ac:chgData name="Ian Town" userId="aa8fbce5-9414-48f7-9bdd-28a07de318ef" providerId="ADAL" clId="{23EACE5F-59C7-4750-BE84-63A045A73322}" dt="2021-02-12T23:05:32.303" v="52" actId="20577"/>
          <ac:spMkLst>
            <pc:docMk/>
            <pc:sldMk cId="71324312" sldId="260"/>
            <ac:spMk id="7" creationId="{00000000-0000-0000-0000-000000000000}"/>
          </ac:spMkLst>
        </pc:spChg>
      </pc:sldChg>
      <pc:sldChg chg="modSp">
        <pc:chgData name="Ian Town" userId="aa8fbce5-9414-48f7-9bdd-28a07de318ef" providerId="ADAL" clId="{23EACE5F-59C7-4750-BE84-63A045A73322}" dt="2021-02-12T23:33:13.996" v="720" actId="5793"/>
        <pc:sldMkLst>
          <pc:docMk/>
          <pc:sldMk cId="3916084861" sldId="285"/>
        </pc:sldMkLst>
        <pc:spChg chg="mod">
          <ac:chgData name="Ian Town" userId="aa8fbce5-9414-48f7-9bdd-28a07de318ef" providerId="ADAL" clId="{23EACE5F-59C7-4750-BE84-63A045A73322}" dt="2021-02-12T23:33:13.996" v="720" actId="5793"/>
          <ac:spMkLst>
            <pc:docMk/>
            <pc:sldMk cId="3916084861" sldId="285"/>
            <ac:spMk id="2" creationId="{7B575E44-6440-4908-9C3F-58598D21A9AF}"/>
          </ac:spMkLst>
        </pc:spChg>
      </pc:sldChg>
      <pc:sldChg chg="modSp">
        <pc:chgData name="Ian Town" userId="aa8fbce5-9414-48f7-9bdd-28a07de318ef" providerId="ADAL" clId="{23EACE5F-59C7-4750-BE84-63A045A73322}" dt="2021-02-12T23:19:06.854" v="655" actId="20577"/>
        <pc:sldMkLst>
          <pc:docMk/>
          <pc:sldMk cId="461903917" sldId="289"/>
        </pc:sldMkLst>
        <pc:spChg chg="mod">
          <ac:chgData name="Ian Town" userId="aa8fbce5-9414-48f7-9bdd-28a07de318ef" providerId="ADAL" clId="{23EACE5F-59C7-4750-BE84-63A045A73322}" dt="2021-02-12T23:19:06.854" v="655" actId="20577"/>
          <ac:spMkLst>
            <pc:docMk/>
            <pc:sldMk cId="461903917" sldId="289"/>
            <ac:spMk id="3" creationId="{8D7933DF-8192-4409-9C94-A75F77BFE46D}"/>
          </ac:spMkLst>
        </pc:spChg>
      </pc:sldChg>
      <pc:sldChg chg="modSp">
        <pc:chgData name="Ian Town" userId="aa8fbce5-9414-48f7-9bdd-28a07de318ef" providerId="ADAL" clId="{23EACE5F-59C7-4750-BE84-63A045A73322}" dt="2021-02-12T23:19:35.396" v="683" actId="20577"/>
        <pc:sldMkLst>
          <pc:docMk/>
          <pc:sldMk cId="2216989878" sldId="290"/>
        </pc:sldMkLst>
        <pc:spChg chg="mod">
          <ac:chgData name="Ian Town" userId="aa8fbce5-9414-48f7-9bdd-28a07de318ef" providerId="ADAL" clId="{23EACE5F-59C7-4750-BE84-63A045A73322}" dt="2021-02-12T23:19:35.396" v="683" actId="20577"/>
          <ac:spMkLst>
            <pc:docMk/>
            <pc:sldMk cId="2216989878" sldId="290"/>
            <ac:spMk id="3" creationId="{2C4E5C3E-9A3D-4EFD-BC23-3BF5E66BC8D6}"/>
          </ac:spMkLst>
        </pc:spChg>
      </pc:sldChg>
      <pc:sldChg chg="addSp delSp modSp del">
        <pc:chgData name="Ian Town" userId="aa8fbce5-9414-48f7-9bdd-28a07de318ef" providerId="ADAL" clId="{23EACE5F-59C7-4750-BE84-63A045A73322}" dt="2021-02-12T23:06:41.408" v="57" actId="2696"/>
        <pc:sldMkLst>
          <pc:docMk/>
          <pc:sldMk cId="1537642722" sldId="307"/>
        </pc:sldMkLst>
        <pc:spChg chg="add del mod">
          <ac:chgData name="Ian Town" userId="aa8fbce5-9414-48f7-9bdd-28a07de318ef" providerId="ADAL" clId="{23EACE5F-59C7-4750-BE84-63A045A73322}" dt="2021-02-12T23:06:01.219" v="54" actId="931"/>
          <ac:spMkLst>
            <pc:docMk/>
            <pc:sldMk cId="1537642722" sldId="307"/>
            <ac:spMk id="4" creationId="{D974A0B3-74F4-4520-AE4D-87684B29CF3B}"/>
          </ac:spMkLst>
        </pc:spChg>
        <pc:picChg chg="del">
          <ac:chgData name="Ian Town" userId="aa8fbce5-9414-48f7-9bdd-28a07de318ef" providerId="ADAL" clId="{23EACE5F-59C7-4750-BE84-63A045A73322}" dt="2021-02-12T23:05:49.882" v="53" actId="478"/>
          <ac:picMkLst>
            <pc:docMk/>
            <pc:sldMk cId="1537642722" sldId="307"/>
            <ac:picMk id="6" creationId="{CC9CA5E9-C64D-43D4-B699-9211A71EFA8A}"/>
          </ac:picMkLst>
        </pc:picChg>
        <pc:picChg chg="add mod">
          <ac:chgData name="Ian Town" userId="aa8fbce5-9414-48f7-9bdd-28a07de318ef" providerId="ADAL" clId="{23EACE5F-59C7-4750-BE84-63A045A73322}" dt="2021-02-12T23:06:01.219" v="54" actId="931"/>
          <ac:picMkLst>
            <pc:docMk/>
            <pc:sldMk cId="1537642722" sldId="307"/>
            <ac:picMk id="7" creationId="{A2AA195C-DF22-4F36-BF61-40242AF75930}"/>
          </ac:picMkLst>
        </pc:picChg>
      </pc:sldChg>
      <pc:sldChg chg="modSp">
        <pc:chgData name="Ian Town" userId="aa8fbce5-9414-48f7-9bdd-28a07de318ef" providerId="ADAL" clId="{23EACE5F-59C7-4750-BE84-63A045A73322}" dt="2021-02-12T23:14:05.803" v="468" actId="20577"/>
        <pc:sldMkLst>
          <pc:docMk/>
          <pc:sldMk cId="2192403089" sldId="309"/>
        </pc:sldMkLst>
        <pc:spChg chg="mod">
          <ac:chgData name="Ian Town" userId="aa8fbce5-9414-48f7-9bdd-28a07de318ef" providerId="ADAL" clId="{23EACE5F-59C7-4750-BE84-63A045A73322}" dt="2021-02-12T23:14:05.803" v="468" actId="20577"/>
          <ac:spMkLst>
            <pc:docMk/>
            <pc:sldMk cId="2192403089" sldId="309"/>
            <ac:spMk id="3" creationId="{4B363CEE-33B3-4132-AF76-188D2264D022}"/>
          </ac:spMkLst>
        </pc:spChg>
      </pc:sldChg>
      <pc:sldChg chg="modSp">
        <pc:chgData name="Ian Town" userId="aa8fbce5-9414-48f7-9bdd-28a07de318ef" providerId="ADAL" clId="{23EACE5F-59C7-4750-BE84-63A045A73322}" dt="2021-02-12T23:20:33.603" v="702" actId="20577"/>
        <pc:sldMkLst>
          <pc:docMk/>
          <pc:sldMk cId="2108961975" sldId="310"/>
        </pc:sldMkLst>
        <pc:spChg chg="mod">
          <ac:chgData name="Ian Town" userId="aa8fbce5-9414-48f7-9bdd-28a07de318ef" providerId="ADAL" clId="{23EACE5F-59C7-4750-BE84-63A045A73322}" dt="2021-02-12T23:20:33.603" v="702" actId="20577"/>
          <ac:spMkLst>
            <pc:docMk/>
            <pc:sldMk cId="2108961975" sldId="310"/>
            <ac:spMk id="3" creationId="{6F8D6F43-A33B-41FA-AFF9-70D42529D9E9}"/>
          </ac:spMkLst>
        </pc:spChg>
      </pc:sldChg>
      <pc:sldChg chg="addSp delSp modSp">
        <pc:chgData name="Ian Town" userId="aa8fbce5-9414-48f7-9bdd-28a07de318ef" providerId="ADAL" clId="{23EACE5F-59C7-4750-BE84-63A045A73322}" dt="2021-02-12T23:31:12.847" v="708" actId="1076"/>
        <pc:sldMkLst>
          <pc:docMk/>
          <pc:sldMk cId="3215459876" sldId="311"/>
        </pc:sldMkLst>
        <pc:picChg chg="del">
          <ac:chgData name="Ian Town" userId="aa8fbce5-9414-48f7-9bdd-28a07de318ef" providerId="ADAL" clId="{23EACE5F-59C7-4750-BE84-63A045A73322}" dt="2021-02-12T23:21:00.581" v="703" actId="478"/>
          <ac:picMkLst>
            <pc:docMk/>
            <pc:sldMk cId="3215459876" sldId="311"/>
            <ac:picMk id="4" creationId="{14E99FBB-85A3-44F8-A765-27886D8813C0}"/>
          </ac:picMkLst>
        </pc:picChg>
        <pc:picChg chg="add mod">
          <ac:chgData name="Ian Town" userId="aa8fbce5-9414-48f7-9bdd-28a07de318ef" providerId="ADAL" clId="{23EACE5F-59C7-4750-BE84-63A045A73322}" dt="2021-02-12T23:31:12.847" v="708" actId="1076"/>
          <ac:picMkLst>
            <pc:docMk/>
            <pc:sldMk cId="3215459876" sldId="311"/>
            <ac:picMk id="5" creationId="{06E85FAE-7A18-47D6-9201-9E5974B1B67A}"/>
          </ac:picMkLst>
        </pc:picChg>
      </pc:sldChg>
      <pc:sldChg chg="modSp">
        <pc:chgData name="Ian Town" userId="aa8fbce5-9414-48f7-9bdd-28a07de318ef" providerId="ADAL" clId="{23EACE5F-59C7-4750-BE84-63A045A73322}" dt="2021-02-12T23:32:22.506" v="716" actId="20577"/>
        <pc:sldMkLst>
          <pc:docMk/>
          <pc:sldMk cId="302668961" sldId="312"/>
        </pc:sldMkLst>
        <pc:spChg chg="mod">
          <ac:chgData name="Ian Town" userId="aa8fbce5-9414-48f7-9bdd-28a07de318ef" providerId="ADAL" clId="{23EACE5F-59C7-4750-BE84-63A045A73322}" dt="2021-02-12T23:32:22.506" v="716" actId="20577"/>
          <ac:spMkLst>
            <pc:docMk/>
            <pc:sldMk cId="302668961" sldId="312"/>
            <ac:spMk id="3" creationId="{A0C05350-E578-4AB4-B622-660B5BE4DCB4}"/>
          </ac:spMkLst>
        </pc:spChg>
      </pc:sldChg>
      <pc:sldChg chg="addSp delSp modSp">
        <pc:chgData name="Ian Town" userId="aa8fbce5-9414-48f7-9bdd-28a07de318ef" providerId="ADAL" clId="{23EACE5F-59C7-4750-BE84-63A045A73322}" dt="2021-02-12T23:09:55.381" v="162" actId="20577"/>
        <pc:sldMkLst>
          <pc:docMk/>
          <pc:sldMk cId="3299550143" sldId="315"/>
        </pc:sldMkLst>
        <pc:spChg chg="mod">
          <ac:chgData name="Ian Town" userId="aa8fbce5-9414-48f7-9bdd-28a07de318ef" providerId="ADAL" clId="{23EACE5F-59C7-4750-BE84-63A045A73322}" dt="2021-02-12T23:09:55.381" v="162" actId="20577"/>
          <ac:spMkLst>
            <pc:docMk/>
            <pc:sldMk cId="3299550143" sldId="315"/>
            <ac:spMk id="2" creationId="{0DB8CB6A-B3AC-4078-B739-4281B743FC39}"/>
          </ac:spMkLst>
        </pc:spChg>
        <pc:spChg chg="add del mod">
          <ac:chgData name="Ian Town" userId="aa8fbce5-9414-48f7-9bdd-28a07de318ef" providerId="ADAL" clId="{23EACE5F-59C7-4750-BE84-63A045A73322}" dt="2021-02-12T23:09:06.822" v="117" actId="931"/>
          <ac:spMkLst>
            <pc:docMk/>
            <pc:sldMk cId="3299550143" sldId="315"/>
            <ac:spMk id="4" creationId="{524F2FA5-7B61-46A1-B26F-9D22C1C23796}"/>
          </ac:spMkLst>
        </pc:spChg>
        <pc:picChg chg="add mod">
          <ac:chgData name="Ian Town" userId="aa8fbce5-9414-48f7-9bdd-28a07de318ef" providerId="ADAL" clId="{23EACE5F-59C7-4750-BE84-63A045A73322}" dt="2021-02-12T23:09:19.614" v="123" actId="1076"/>
          <ac:picMkLst>
            <pc:docMk/>
            <pc:sldMk cId="3299550143" sldId="315"/>
            <ac:picMk id="6" creationId="{4B52223A-57F8-409D-B4BB-47EE26594165}"/>
          </ac:picMkLst>
        </pc:picChg>
        <pc:picChg chg="del mod">
          <ac:chgData name="Ian Town" userId="aa8fbce5-9414-48f7-9bdd-28a07de318ef" providerId="ADAL" clId="{23EACE5F-59C7-4750-BE84-63A045A73322}" dt="2021-02-12T23:06:35.294" v="56" actId="478"/>
          <ac:picMkLst>
            <pc:docMk/>
            <pc:sldMk cId="3299550143" sldId="315"/>
            <ac:picMk id="11" creationId="{B6323CF2-06AC-47FA-8E26-05F2292FB890}"/>
          </ac:picMkLst>
        </pc:picChg>
      </pc:sldChg>
      <pc:sldChg chg="modSp">
        <pc:chgData name="Ian Town" userId="aa8fbce5-9414-48f7-9bdd-28a07de318ef" providerId="ADAL" clId="{23EACE5F-59C7-4750-BE84-63A045A73322}" dt="2021-02-12T23:31:40.345" v="709" actId="20577"/>
        <pc:sldMkLst>
          <pc:docMk/>
          <pc:sldMk cId="3818219369" sldId="317"/>
        </pc:sldMkLst>
        <pc:spChg chg="mod">
          <ac:chgData name="Ian Town" userId="aa8fbce5-9414-48f7-9bdd-28a07de318ef" providerId="ADAL" clId="{23EACE5F-59C7-4750-BE84-63A045A73322}" dt="2021-02-12T23:31:40.345" v="709" actId="20577"/>
          <ac:spMkLst>
            <pc:docMk/>
            <pc:sldMk cId="3818219369" sldId="317"/>
            <ac:spMk id="3" creationId="{53B1FB3C-2B1D-47BA-B924-89BDF3137E2B}"/>
          </ac:spMkLst>
        </pc:spChg>
      </pc:sldChg>
      <pc:sldChg chg="modSp">
        <pc:chgData name="Ian Town" userId="aa8fbce5-9414-48f7-9bdd-28a07de318ef" providerId="ADAL" clId="{23EACE5F-59C7-4750-BE84-63A045A73322}" dt="2021-02-12T23:18:07.306" v="623" actId="1076"/>
        <pc:sldMkLst>
          <pc:docMk/>
          <pc:sldMk cId="2101022898" sldId="318"/>
        </pc:sldMkLst>
        <pc:spChg chg="mod">
          <ac:chgData name="Ian Town" userId="aa8fbce5-9414-48f7-9bdd-28a07de318ef" providerId="ADAL" clId="{23EACE5F-59C7-4750-BE84-63A045A73322}" dt="2021-02-12T23:18:07.306" v="623" actId="1076"/>
          <ac:spMkLst>
            <pc:docMk/>
            <pc:sldMk cId="2101022898" sldId="318"/>
            <ac:spMk id="3" creationId="{5BD50222-99FE-40FE-AF93-4BFA633B23D1}"/>
          </ac:spMkLst>
        </pc:spChg>
      </pc:sldChg>
      <pc:sldChg chg="addSp delSp modSp add">
        <pc:chgData name="Ian Town" userId="aa8fbce5-9414-48f7-9bdd-28a07de318ef" providerId="ADAL" clId="{23EACE5F-59C7-4750-BE84-63A045A73322}" dt="2021-02-12T23:07:11.611" v="101" actId="931"/>
        <pc:sldMkLst>
          <pc:docMk/>
          <pc:sldMk cId="3496299183" sldId="319"/>
        </pc:sldMkLst>
        <pc:spChg chg="mod">
          <ac:chgData name="Ian Town" userId="aa8fbce5-9414-48f7-9bdd-28a07de318ef" providerId="ADAL" clId="{23EACE5F-59C7-4750-BE84-63A045A73322}" dt="2021-02-12T23:07:04.747" v="100" actId="20577"/>
          <ac:spMkLst>
            <pc:docMk/>
            <pc:sldMk cId="3496299183" sldId="319"/>
            <ac:spMk id="2" creationId="{141FE401-FA73-40E0-9E69-19DD25BC9376}"/>
          </ac:spMkLst>
        </pc:spChg>
        <pc:spChg chg="del">
          <ac:chgData name="Ian Town" userId="aa8fbce5-9414-48f7-9bdd-28a07de318ef" providerId="ADAL" clId="{23EACE5F-59C7-4750-BE84-63A045A73322}" dt="2021-02-12T23:07:11.611" v="101" actId="931"/>
          <ac:spMkLst>
            <pc:docMk/>
            <pc:sldMk cId="3496299183" sldId="319"/>
            <ac:spMk id="3" creationId="{A40874C2-4878-40F7-B240-C58C724CA639}"/>
          </ac:spMkLst>
        </pc:spChg>
        <pc:picChg chg="add mod">
          <ac:chgData name="Ian Town" userId="aa8fbce5-9414-48f7-9bdd-28a07de318ef" providerId="ADAL" clId="{23EACE5F-59C7-4750-BE84-63A045A73322}" dt="2021-02-12T23:07:11.611" v="101" actId="931"/>
          <ac:picMkLst>
            <pc:docMk/>
            <pc:sldMk cId="3496299183" sldId="319"/>
            <ac:picMk id="5" creationId="{8E16B6AC-088C-4575-98F4-D1FA8DD406DC}"/>
          </ac:picMkLst>
        </pc:picChg>
      </pc:sldChg>
    </pc:docChg>
  </pc:docChgLst>
  <pc:docChgLst>
    <pc:chgData name="Ian Town" userId="aa8fbce5-9414-48f7-9bdd-28a07de318ef" providerId="ADAL" clId="{40361E88-400D-4EE2-BC6D-14EF789993EB}"/>
    <pc:docChg chg="custSel addSld modSld">
      <pc:chgData name="Ian Town" userId="aa8fbce5-9414-48f7-9bdd-28a07de318ef" providerId="ADAL" clId="{40361E88-400D-4EE2-BC6D-14EF789993EB}" dt="2021-02-07T23:52:22.533" v="1138" actId="20577"/>
      <pc:docMkLst>
        <pc:docMk/>
      </pc:docMkLst>
      <pc:sldChg chg="modSp">
        <pc:chgData name="Ian Town" userId="aa8fbce5-9414-48f7-9bdd-28a07de318ef" providerId="ADAL" clId="{40361E88-400D-4EE2-BC6D-14EF789993EB}" dt="2021-02-07T23:39:21.458" v="62" actId="20577"/>
        <pc:sldMkLst>
          <pc:docMk/>
          <pc:sldMk cId="71324312" sldId="260"/>
        </pc:sldMkLst>
        <pc:spChg chg="mod">
          <ac:chgData name="Ian Town" userId="aa8fbce5-9414-48f7-9bdd-28a07de318ef" providerId="ADAL" clId="{40361E88-400D-4EE2-BC6D-14EF789993EB}" dt="2021-02-07T23:39:21.458" v="62" actId="20577"/>
          <ac:spMkLst>
            <pc:docMk/>
            <pc:sldMk cId="71324312" sldId="260"/>
            <ac:spMk id="7" creationId="{00000000-0000-0000-0000-000000000000}"/>
          </ac:spMkLst>
        </pc:spChg>
      </pc:sldChg>
      <pc:sldChg chg="modSp">
        <pc:chgData name="Ian Town" userId="aa8fbce5-9414-48f7-9bdd-28a07de318ef" providerId="ADAL" clId="{40361E88-400D-4EE2-BC6D-14EF789993EB}" dt="2021-02-07T23:45:40.263" v="462" actId="20577"/>
        <pc:sldMkLst>
          <pc:docMk/>
          <pc:sldMk cId="749825520" sldId="283"/>
        </pc:sldMkLst>
        <pc:spChg chg="mod">
          <ac:chgData name="Ian Town" userId="aa8fbce5-9414-48f7-9bdd-28a07de318ef" providerId="ADAL" clId="{40361E88-400D-4EE2-BC6D-14EF789993EB}" dt="2021-02-07T23:45:40.263" v="462" actId="20577"/>
          <ac:spMkLst>
            <pc:docMk/>
            <pc:sldMk cId="749825520" sldId="283"/>
            <ac:spMk id="3" creationId="{FA44126F-F4B9-4EAF-9B58-7EEAD75C92D4}"/>
          </ac:spMkLst>
        </pc:spChg>
      </pc:sldChg>
      <pc:sldChg chg="modSp">
        <pc:chgData name="Ian Town" userId="aa8fbce5-9414-48f7-9bdd-28a07de318ef" providerId="ADAL" clId="{40361E88-400D-4EE2-BC6D-14EF789993EB}" dt="2021-02-07T23:46:04.731" v="469" actId="20577"/>
        <pc:sldMkLst>
          <pc:docMk/>
          <pc:sldMk cId="3916084861" sldId="285"/>
        </pc:sldMkLst>
        <pc:spChg chg="mod">
          <ac:chgData name="Ian Town" userId="aa8fbce5-9414-48f7-9bdd-28a07de318ef" providerId="ADAL" clId="{40361E88-400D-4EE2-BC6D-14EF789993EB}" dt="2021-02-07T23:46:04.731" v="469" actId="20577"/>
          <ac:spMkLst>
            <pc:docMk/>
            <pc:sldMk cId="3916084861" sldId="285"/>
            <ac:spMk id="3" creationId="{76B5B9FD-0699-4CD2-9DF6-372A2E008655}"/>
          </ac:spMkLst>
        </pc:spChg>
      </pc:sldChg>
      <pc:sldChg chg="modSp">
        <pc:chgData name="Ian Town" userId="aa8fbce5-9414-48f7-9bdd-28a07de318ef" providerId="ADAL" clId="{40361E88-400D-4EE2-BC6D-14EF789993EB}" dt="2021-02-07T23:43:31.230" v="247" actId="14100"/>
        <pc:sldMkLst>
          <pc:docMk/>
          <pc:sldMk cId="343042619" sldId="294"/>
        </pc:sldMkLst>
        <pc:spChg chg="mod">
          <ac:chgData name="Ian Town" userId="aa8fbce5-9414-48f7-9bdd-28a07de318ef" providerId="ADAL" clId="{40361E88-400D-4EE2-BC6D-14EF789993EB}" dt="2021-02-07T23:43:31.230" v="247" actId="14100"/>
          <ac:spMkLst>
            <pc:docMk/>
            <pc:sldMk cId="343042619" sldId="294"/>
            <ac:spMk id="3" creationId="{7CDB8A6E-815E-4414-B024-FCA451E6B9CA}"/>
          </ac:spMkLst>
        </pc:spChg>
      </pc:sldChg>
      <pc:sldChg chg="addSp delSp modSp mod setBg">
        <pc:chgData name="Ian Town" userId="aa8fbce5-9414-48f7-9bdd-28a07de318ef" providerId="ADAL" clId="{40361E88-400D-4EE2-BC6D-14EF789993EB}" dt="2021-02-07T23:39:59.802" v="67" actId="26606"/>
        <pc:sldMkLst>
          <pc:docMk/>
          <pc:sldMk cId="1537642722" sldId="307"/>
        </pc:sldMkLst>
        <pc:spChg chg="mod">
          <ac:chgData name="Ian Town" userId="aa8fbce5-9414-48f7-9bdd-28a07de318ef" providerId="ADAL" clId="{40361E88-400D-4EE2-BC6D-14EF789993EB}" dt="2021-02-07T23:39:59.802" v="67" actId="26606"/>
          <ac:spMkLst>
            <pc:docMk/>
            <pc:sldMk cId="1537642722" sldId="307"/>
            <ac:spMk id="2" creationId="{F3C6D1D1-27DC-44F7-8384-B1BDC033FE51}"/>
          </ac:spMkLst>
        </pc:spChg>
        <pc:spChg chg="add del mod">
          <ac:chgData name="Ian Town" userId="aa8fbce5-9414-48f7-9bdd-28a07de318ef" providerId="ADAL" clId="{40361E88-400D-4EE2-BC6D-14EF789993EB}" dt="2021-02-07T23:39:50.329" v="64" actId="931"/>
          <ac:spMkLst>
            <pc:docMk/>
            <pc:sldMk cId="1537642722" sldId="307"/>
            <ac:spMk id="4" creationId="{49238C50-E3C1-414E-934F-A55C3C1446C3}"/>
          </ac:spMkLst>
        </pc:spChg>
        <pc:spChg chg="add">
          <ac:chgData name="Ian Town" userId="aa8fbce5-9414-48f7-9bdd-28a07de318ef" providerId="ADAL" clId="{40361E88-400D-4EE2-BC6D-14EF789993EB}" dt="2021-02-07T23:39:59.802" v="67" actId="26606"/>
          <ac:spMkLst>
            <pc:docMk/>
            <pc:sldMk cId="1537642722" sldId="307"/>
            <ac:spMk id="11" creationId="{53F29798-D584-4792-9B62-3F5F5C36D619}"/>
          </ac:spMkLst>
        </pc:spChg>
        <pc:picChg chg="add mod">
          <ac:chgData name="Ian Town" userId="aa8fbce5-9414-48f7-9bdd-28a07de318ef" providerId="ADAL" clId="{40361E88-400D-4EE2-BC6D-14EF789993EB}" dt="2021-02-07T23:39:59.802" v="67" actId="26606"/>
          <ac:picMkLst>
            <pc:docMk/>
            <pc:sldMk cId="1537642722" sldId="307"/>
            <ac:picMk id="6" creationId="{CC9CA5E9-C64D-43D4-B699-9211A71EFA8A}"/>
          </ac:picMkLst>
        </pc:picChg>
        <pc:picChg chg="del">
          <ac:chgData name="Ian Town" userId="aa8fbce5-9414-48f7-9bdd-28a07de318ef" providerId="ADAL" clId="{40361E88-400D-4EE2-BC6D-14EF789993EB}" dt="2021-02-07T23:39:28.163" v="63" actId="478"/>
          <ac:picMkLst>
            <pc:docMk/>
            <pc:sldMk cId="1537642722" sldId="307"/>
            <ac:picMk id="7" creationId="{39C1CC47-073B-470E-B103-5BA1C1CF5DD0}"/>
          </ac:picMkLst>
        </pc:picChg>
      </pc:sldChg>
      <pc:sldChg chg="modSp">
        <pc:chgData name="Ian Town" userId="aa8fbce5-9414-48f7-9bdd-28a07de318ef" providerId="ADAL" clId="{40361E88-400D-4EE2-BC6D-14EF789993EB}" dt="2021-02-07T23:44:58.915" v="433" actId="20577"/>
        <pc:sldMkLst>
          <pc:docMk/>
          <pc:sldMk cId="2192403089" sldId="309"/>
        </pc:sldMkLst>
        <pc:spChg chg="mod">
          <ac:chgData name="Ian Town" userId="aa8fbce5-9414-48f7-9bdd-28a07de318ef" providerId="ADAL" clId="{40361E88-400D-4EE2-BC6D-14EF789993EB}" dt="2021-02-07T23:44:58.915" v="433" actId="20577"/>
          <ac:spMkLst>
            <pc:docMk/>
            <pc:sldMk cId="2192403089" sldId="309"/>
            <ac:spMk id="3" creationId="{4B363CEE-33B3-4132-AF76-188D2264D022}"/>
          </ac:spMkLst>
        </pc:spChg>
      </pc:sldChg>
      <pc:sldChg chg="modSp">
        <pc:chgData name="Ian Town" userId="aa8fbce5-9414-48f7-9bdd-28a07de318ef" providerId="ADAL" clId="{40361E88-400D-4EE2-BC6D-14EF789993EB}" dt="2021-02-07T23:42:59.335" v="217" actId="20577"/>
        <pc:sldMkLst>
          <pc:docMk/>
          <pc:sldMk cId="2108961975" sldId="310"/>
        </pc:sldMkLst>
        <pc:spChg chg="mod">
          <ac:chgData name="Ian Town" userId="aa8fbce5-9414-48f7-9bdd-28a07de318ef" providerId="ADAL" clId="{40361E88-400D-4EE2-BC6D-14EF789993EB}" dt="2021-02-07T23:42:59.335" v="217" actId="20577"/>
          <ac:spMkLst>
            <pc:docMk/>
            <pc:sldMk cId="2108961975" sldId="310"/>
            <ac:spMk id="3" creationId="{6F8D6F43-A33B-41FA-AFF9-70D42529D9E9}"/>
          </ac:spMkLst>
        </pc:spChg>
      </pc:sldChg>
      <pc:sldChg chg="addSp delSp modSp">
        <pc:chgData name="Ian Town" userId="aa8fbce5-9414-48f7-9bdd-28a07de318ef" providerId="ADAL" clId="{40361E88-400D-4EE2-BC6D-14EF789993EB}" dt="2021-02-07T23:41:00.521" v="77" actId="14100"/>
        <pc:sldMkLst>
          <pc:docMk/>
          <pc:sldMk cId="3299550143" sldId="315"/>
        </pc:sldMkLst>
        <pc:spChg chg="add del mod">
          <ac:chgData name="Ian Town" userId="aa8fbce5-9414-48f7-9bdd-28a07de318ef" providerId="ADAL" clId="{40361E88-400D-4EE2-BC6D-14EF789993EB}" dt="2021-02-07T23:40:38.217" v="70" actId="931"/>
          <ac:spMkLst>
            <pc:docMk/>
            <pc:sldMk cId="3299550143" sldId="315"/>
            <ac:spMk id="4" creationId="{EE87BAD6-DFB1-49B4-BF14-0995AA957949}"/>
          </ac:spMkLst>
        </pc:spChg>
        <pc:spChg chg="add del mod">
          <ac:chgData name="Ian Town" userId="aa8fbce5-9414-48f7-9bdd-28a07de318ef" providerId="ADAL" clId="{40361E88-400D-4EE2-BC6D-14EF789993EB}" dt="2021-02-07T23:40:51.707" v="74" actId="931"/>
          <ac:spMkLst>
            <pc:docMk/>
            <pc:sldMk cId="3299550143" sldId="315"/>
            <ac:spMk id="9" creationId="{CC1B1640-022B-4CE6-9A2A-F838E3D1C5CD}"/>
          </ac:spMkLst>
        </pc:spChg>
        <pc:picChg chg="del mod">
          <ac:chgData name="Ian Town" userId="aa8fbce5-9414-48f7-9bdd-28a07de318ef" providerId="ADAL" clId="{40361E88-400D-4EE2-BC6D-14EF789993EB}" dt="2021-02-07T23:40:24.875" v="69" actId="478"/>
          <ac:picMkLst>
            <pc:docMk/>
            <pc:sldMk cId="3299550143" sldId="315"/>
            <ac:picMk id="5" creationId="{7FF1A60E-7633-4FEB-B731-886554B36950}"/>
          </ac:picMkLst>
        </pc:picChg>
        <pc:picChg chg="add del mod">
          <ac:chgData name="Ian Town" userId="aa8fbce5-9414-48f7-9bdd-28a07de318ef" providerId="ADAL" clId="{40361E88-400D-4EE2-BC6D-14EF789993EB}" dt="2021-02-07T23:40:42.694" v="73" actId="478"/>
          <ac:picMkLst>
            <pc:docMk/>
            <pc:sldMk cId="3299550143" sldId="315"/>
            <ac:picMk id="7" creationId="{2576514E-C0A6-4814-9305-40183151C20F}"/>
          </ac:picMkLst>
        </pc:picChg>
        <pc:picChg chg="add mod">
          <ac:chgData name="Ian Town" userId="aa8fbce5-9414-48f7-9bdd-28a07de318ef" providerId="ADAL" clId="{40361E88-400D-4EE2-BC6D-14EF789993EB}" dt="2021-02-07T23:41:00.521" v="77" actId="14100"/>
          <ac:picMkLst>
            <pc:docMk/>
            <pc:sldMk cId="3299550143" sldId="315"/>
            <ac:picMk id="11" creationId="{B6323CF2-06AC-47FA-8E26-05F2292FB890}"/>
          </ac:picMkLst>
        </pc:picChg>
      </pc:sldChg>
      <pc:sldChg chg="addSp delSp modSp add">
        <pc:chgData name="Ian Town" userId="aa8fbce5-9414-48f7-9bdd-28a07de318ef" providerId="ADAL" clId="{40361E88-400D-4EE2-BC6D-14EF789993EB}" dt="2021-02-07T23:41:33.636" v="112" actId="14100"/>
        <pc:sldMkLst>
          <pc:docMk/>
          <pc:sldMk cId="637714535" sldId="316"/>
        </pc:sldMkLst>
        <pc:spChg chg="mod">
          <ac:chgData name="Ian Town" userId="aa8fbce5-9414-48f7-9bdd-28a07de318ef" providerId="ADAL" clId="{40361E88-400D-4EE2-BC6D-14EF789993EB}" dt="2021-02-07T23:41:19.083" v="107" actId="20577"/>
          <ac:spMkLst>
            <pc:docMk/>
            <pc:sldMk cId="637714535" sldId="316"/>
            <ac:spMk id="2" creationId="{E9B06675-1696-4BE4-A143-824261CF4D7D}"/>
          </ac:spMkLst>
        </pc:spChg>
        <pc:spChg chg="del">
          <ac:chgData name="Ian Town" userId="aa8fbce5-9414-48f7-9bdd-28a07de318ef" providerId="ADAL" clId="{40361E88-400D-4EE2-BC6D-14EF789993EB}" dt="2021-02-07T23:41:26.085" v="108" actId="931"/>
          <ac:spMkLst>
            <pc:docMk/>
            <pc:sldMk cId="637714535" sldId="316"/>
            <ac:spMk id="3" creationId="{13902DAC-4AA4-4095-9948-EE3FB859F4EC}"/>
          </ac:spMkLst>
        </pc:spChg>
        <pc:picChg chg="add mod">
          <ac:chgData name="Ian Town" userId="aa8fbce5-9414-48f7-9bdd-28a07de318ef" providerId="ADAL" clId="{40361E88-400D-4EE2-BC6D-14EF789993EB}" dt="2021-02-07T23:41:33.636" v="112" actId="14100"/>
          <ac:picMkLst>
            <pc:docMk/>
            <pc:sldMk cId="637714535" sldId="316"/>
            <ac:picMk id="5" creationId="{1820721B-0127-42EB-9A33-1BF70D74B3EA}"/>
          </ac:picMkLst>
        </pc:picChg>
      </pc:sldChg>
      <pc:sldChg chg="modSp add">
        <pc:chgData name="Ian Town" userId="aa8fbce5-9414-48f7-9bdd-28a07de318ef" providerId="ADAL" clId="{40361E88-400D-4EE2-BC6D-14EF789993EB}" dt="2021-02-07T23:49:09.974" v="793" actId="20577"/>
        <pc:sldMkLst>
          <pc:docMk/>
          <pc:sldMk cId="3818219369" sldId="317"/>
        </pc:sldMkLst>
        <pc:spChg chg="mod">
          <ac:chgData name="Ian Town" userId="aa8fbce5-9414-48f7-9bdd-28a07de318ef" providerId="ADAL" clId="{40361E88-400D-4EE2-BC6D-14EF789993EB}" dt="2021-02-07T23:46:41.252" v="508" actId="20577"/>
          <ac:spMkLst>
            <pc:docMk/>
            <pc:sldMk cId="3818219369" sldId="317"/>
            <ac:spMk id="2" creationId="{D51EF8A6-6305-4FEF-AB55-3F6F7C0AB800}"/>
          </ac:spMkLst>
        </pc:spChg>
        <pc:spChg chg="mod">
          <ac:chgData name="Ian Town" userId="aa8fbce5-9414-48f7-9bdd-28a07de318ef" providerId="ADAL" clId="{40361E88-400D-4EE2-BC6D-14EF789993EB}" dt="2021-02-07T23:49:09.974" v="793" actId="20577"/>
          <ac:spMkLst>
            <pc:docMk/>
            <pc:sldMk cId="3818219369" sldId="317"/>
            <ac:spMk id="3" creationId="{53B1FB3C-2B1D-47BA-B924-89BDF3137E2B}"/>
          </ac:spMkLst>
        </pc:spChg>
      </pc:sldChg>
      <pc:sldChg chg="modSp add">
        <pc:chgData name="Ian Town" userId="aa8fbce5-9414-48f7-9bdd-28a07de318ef" providerId="ADAL" clId="{40361E88-400D-4EE2-BC6D-14EF789993EB}" dt="2021-02-07T23:52:22.533" v="1138" actId="20577"/>
        <pc:sldMkLst>
          <pc:docMk/>
          <pc:sldMk cId="2101022898" sldId="318"/>
        </pc:sldMkLst>
        <pc:spChg chg="mod">
          <ac:chgData name="Ian Town" userId="aa8fbce5-9414-48f7-9bdd-28a07de318ef" providerId="ADAL" clId="{40361E88-400D-4EE2-BC6D-14EF789993EB}" dt="2021-02-07T23:49:24.173" v="795"/>
          <ac:spMkLst>
            <pc:docMk/>
            <pc:sldMk cId="2101022898" sldId="318"/>
            <ac:spMk id="2" creationId="{EDD70273-D665-4750-A728-2098440D4CB2}"/>
          </ac:spMkLst>
        </pc:spChg>
        <pc:spChg chg="mod">
          <ac:chgData name="Ian Town" userId="aa8fbce5-9414-48f7-9bdd-28a07de318ef" providerId="ADAL" clId="{40361E88-400D-4EE2-BC6D-14EF789993EB}" dt="2021-02-07T23:52:22.533" v="1138" actId="20577"/>
          <ac:spMkLst>
            <pc:docMk/>
            <pc:sldMk cId="2101022898" sldId="318"/>
            <ac:spMk id="3" creationId="{5BD50222-99FE-40FE-AF93-4BFA633B23D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89927"/>
            <a:ext cx="9939337" cy="1070516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l">
              <a:defRPr sz="1700"/>
            </a:lvl1pPr>
          </a:lstStyle>
          <a:p>
            <a:pPr algn="ctr"/>
            <a:r>
              <a:rPr lang="en-NZ" sz="1800" b="1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The 2020 COVID-19 journey and its impact on New </a:t>
            </a:r>
            <a:r>
              <a:rPr lang="en-NZ" sz="18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Zealand</a:t>
            </a:r>
            <a:br>
              <a:rPr lang="en-NZ" sz="18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NZ" sz="1800" b="1" dirty="0" err="1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Dr.</a:t>
            </a:r>
            <a:r>
              <a:rPr lang="en-NZ" sz="18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Ian Town, Ministry of Health, New Zealand</a:t>
            </a:r>
            <a:br>
              <a:rPr lang="en-NZ" sz="18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NZ" sz="18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 Webber Training Teleclass</a:t>
            </a:r>
            <a:endParaRPr lang="en-N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3001098"/>
            <a:ext cx="9939337" cy="72060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l">
              <a:defRPr sz="1700"/>
            </a:lvl1pPr>
          </a:lstStyle>
          <a:p>
            <a:pPr algn="ctr"/>
            <a:r>
              <a:rPr lang="en-NZ" b="1" dirty="0" smtClean="0"/>
              <a:t>Hosted by Jane Barnett   </a:t>
            </a:r>
            <a:r>
              <a:rPr lang="en-NZ" b="1" dirty="0" err="1" smtClean="0"/>
              <a:t>jane@webbertraining.com</a:t>
            </a:r>
            <a:r>
              <a:rPr lang="en-NZ" b="1" dirty="0" smtClean="0"/>
              <a:t/>
            </a:r>
            <a:br>
              <a:rPr lang="en-NZ" b="1" dirty="0" smtClean="0"/>
            </a:br>
            <a:r>
              <a:rPr lang="en-NZ" b="1" dirty="0" err="1" smtClean="0"/>
              <a:t>www.webbertraining.com</a:t>
            </a:r>
            <a:endParaRPr lang="en-NZ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284" y="13647861"/>
            <a:ext cx="4306737" cy="72060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r">
              <a:defRPr sz="1700"/>
            </a:lvl1pPr>
          </a:lstStyle>
          <a:p>
            <a:fld id="{D3AFC2ED-825B-4C95-83C3-8B5034564E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2087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7" cy="720918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l">
              <a:defRPr sz="17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7" cy="720918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r">
              <a:defRPr sz="1700"/>
            </a:lvl1pPr>
          </a:lstStyle>
          <a:p>
            <a:fld id="{4D49C556-1CDE-4A94-8DD3-443D49DACC10}" type="datetimeFigureOut">
              <a:rPr lang="en-NZ" smtClean="0"/>
              <a:t>14/02/21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36725" y="1797050"/>
            <a:ext cx="6465888" cy="4849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25" tIns="66363" rIns="132725" bIns="66363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6914824"/>
            <a:ext cx="7951470" cy="5657582"/>
          </a:xfrm>
          <a:prstGeom prst="rect">
            <a:avLst/>
          </a:prstGeom>
        </p:spPr>
        <p:txBody>
          <a:bodyPr vert="horz" lIns="132725" tIns="66363" rIns="132725" bIns="6636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47547"/>
            <a:ext cx="4307047" cy="720917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l">
              <a:defRPr sz="17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13647547"/>
            <a:ext cx="4307047" cy="720917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r">
              <a:defRPr sz="1700"/>
            </a:lvl1pPr>
          </a:lstStyle>
          <a:p>
            <a:fld id="{5D8530D3-9057-48DF-8DF9-F9CC526A52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1655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457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4"/>
            <a:ext cx="1605982" cy="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0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8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7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8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6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7751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68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0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0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2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594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>
          <a:xfrm>
            <a:off x="324000" y="0"/>
            <a:ext cx="8820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5"/>
            <a:ext cx="1605982" cy="6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/>
          <a:stretch/>
        </p:blipFill>
        <p:spPr>
          <a:xfrm>
            <a:off x="324000" y="0"/>
            <a:ext cx="8820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4"/>
            <a:ext cx="1605983" cy="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6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0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85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0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7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85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23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38" r:id="rId2"/>
    <p:sldLayoutId id="2147483839" r:id="rId3"/>
    <p:sldLayoutId id="2147483824" r:id="rId4"/>
    <p:sldLayoutId id="2147483840" r:id="rId5"/>
    <p:sldLayoutId id="2147483841" r:id="rId6"/>
    <p:sldLayoutId id="2147483837" r:id="rId7"/>
    <p:sldLayoutId id="2147483842" r:id="rId8"/>
    <p:sldLayoutId id="2147483843" r:id="rId9"/>
    <p:sldLayoutId id="2147483827" r:id="rId10"/>
    <p:sldLayoutId id="2147483844" r:id="rId11"/>
    <p:sldLayoutId id="2147483845" r:id="rId12"/>
    <p:sldLayoutId id="2147483823" r:id="rId13"/>
    <p:sldLayoutId id="2147483846" r:id="rId14"/>
    <p:sldLayoutId id="2147483847" r:id="rId15"/>
    <p:sldLayoutId id="2147483835" r:id="rId16"/>
    <p:sldLayoutId id="2147483848" r:id="rId17"/>
    <p:sldLayoutId id="214748384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A99D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65319" y="1962616"/>
            <a:ext cx="7474010" cy="11234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NZ" sz="3600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The 2020 COVID-19 journey and its impact on New Zealand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65317" y="3554323"/>
            <a:ext cx="7461975" cy="1222849"/>
          </a:xfrm>
        </p:spPr>
        <p:txBody>
          <a:bodyPr/>
          <a:lstStyle/>
          <a:p>
            <a:pPr algn="ctr"/>
            <a:r>
              <a:rPr lang="en-NZ" sz="2800" b="1" dirty="0" err="1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Dr.</a:t>
            </a:r>
            <a:r>
              <a:rPr lang="en-NZ" sz="28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 </a:t>
            </a:r>
            <a:r>
              <a:rPr lang="en-NZ" sz="2800" b="1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Ian </a:t>
            </a:r>
            <a:r>
              <a:rPr lang="en-NZ" sz="28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Town</a:t>
            </a:r>
            <a:r>
              <a:rPr lang="en-NZ" sz="20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/>
            </a:r>
            <a:br>
              <a:rPr lang="en-NZ" sz="20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NZ" sz="20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Chief </a:t>
            </a:r>
            <a:r>
              <a:rPr lang="en-NZ" sz="2000" b="1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Science </a:t>
            </a:r>
            <a:r>
              <a:rPr lang="en-NZ" sz="20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Advisor</a:t>
            </a:r>
            <a:br>
              <a:rPr lang="en-NZ" sz="20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NZ" sz="20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Ministry </a:t>
            </a:r>
            <a:r>
              <a:rPr lang="en-NZ" sz="2000" b="1" dirty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of Health</a:t>
            </a:r>
          </a:p>
        </p:txBody>
      </p:sp>
      <p:sp>
        <p:nvSpPr>
          <p:cNvPr id="5" name="Subtitle 6"/>
          <p:cNvSpPr txBox="1">
            <a:spLocks/>
          </p:cNvSpPr>
          <p:nvPr/>
        </p:nvSpPr>
        <p:spPr>
          <a:xfrm>
            <a:off x="2433925" y="4933355"/>
            <a:ext cx="4245656" cy="72031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20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Hosted by Jane Barnett</a:t>
            </a:r>
            <a:br>
              <a:rPr lang="en-NZ" sz="2000" b="1" dirty="0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</a:br>
            <a:r>
              <a:rPr lang="en-NZ" sz="2000" b="1" dirty="0" err="1" smtClean="0"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</a:rPr>
              <a:t>jane@webbertraining.com</a:t>
            </a:r>
            <a:endParaRPr lang="en-NZ" sz="2000" b="1" dirty="0"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11555" y="6423103"/>
            <a:ext cx="2709746" cy="4906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1800" b="1" smtClean="0"/>
              <a:t>www.webbertraining.com</a:t>
            </a:r>
            <a:endParaRPr lang="en-US" sz="1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430532" y="6430540"/>
            <a:ext cx="2709746" cy="490653"/>
          </a:xfrm>
          <a:prstGeom prst="rect">
            <a:avLst/>
          </a:prstGeom>
        </p:spPr>
        <p:txBody>
          <a:bodyPr vert="horz" wrap="none" lIns="91440" tIns="45720" rIns="91440" bIns="45720" rtlCol="0">
            <a:normAutofit lnSpcReduction="10000"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1800" b="1" dirty="0" smtClean="0"/>
              <a:t>February 17, 2021</a:t>
            </a:r>
          </a:p>
        </p:txBody>
      </p:sp>
      <p:pic>
        <p:nvPicPr>
          <p:cNvPr id="1026" name="Picture 2" descr="ebber Training Inc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3287"/>
            <a:ext cx="1847954" cy="176471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13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15A0F5-DCA2-4724-A289-26B970DFA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82" y="75591"/>
            <a:ext cx="7886700" cy="1074060"/>
          </a:xfrm>
        </p:spPr>
        <p:txBody>
          <a:bodyPr/>
          <a:lstStyle/>
          <a:p>
            <a:pPr algn="ctr"/>
            <a:r>
              <a:rPr lang="en-NZ" dirty="0"/>
              <a:t>New Zealand Response – </a:t>
            </a:r>
            <a:br>
              <a:rPr lang="en-NZ" dirty="0"/>
            </a:br>
            <a:r>
              <a:rPr lang="en-NZ" dirty="0"/>
              <a:t>“go hard, go early”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42DBF9F-8DCA-4881-8698-66CD1B264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071594"/>
            <a:ext cx="8610600" cy="5044196"/>
          </a:xfrm>
        </p:spPr>
      </p:pic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196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857ED9-B9E7-4B49-B08D-8A520BDCF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story so far…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D1D7F38-A5ED-45D4-8E99-A330D14D70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3532"/>
            <a:ext cx="9144000" cy="5026917"/>
          </a:xfrm>
        </p:spPr>
      </p:pic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9903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C9D1B2-6903-43A4-B1E4-264A8039B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6249"/>
            <a:ext cx="7886700" cy="1074060"/>
          </a:xfrm>
        </p:spPr>
        <p:txBody>
          <a:bodyPr/>
          <a:lstStyle/>
          <a:p>
            <a:r>
              <a:rPr lang="en-NZ" dirty="0"/>
              <a:t>Public Health – The Elimination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32830A8-C965-4BC4-B70A-6DA09197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34503"/>
            <a:ext cx="8133611" cy="405834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i="1" dirty="0"/>
              <a:t>“Our elimination strategy is a sustained approach to keep it out, find it and stamp it out. We do this through: controlling entry at the border; disease surveillance; testing for and tracing all potential cases; isolating cases and their close contacts; physical distancing and hygiene advice and broader public health controls depending on the alert level we are in”</a:t>
            </a:r>
            <a:endParaRPr lang="en-NZ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6226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ED06AD-99E0-45C8-B314-B24BBA797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Border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C4E5C3E-9A3D-4EFD-BC23-3BF5E66B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39186"/>
            <a:ext cx="8102755" cy="4199613"/>
          </a:xfrm>
        </p:spPr>
        <p:txBody>
          <a:bodyPr/>
          <a:lstStyle/>
          <a:p>
            <a:r>
              <a:rPr lang="en-NZ" sz="2600" dirty="0"/>
              <a:t>Keep it out , stamp it out</a:t>
            </a:r>
          </a:p>
          <a:p>
            <a:r>
              <a:rPr lang="en-NZ" sz="2600" dirty="0"/>
              <a:t>Controlled entry – limit the number of returnees </a:t>
            </a:r>
          </a:p>
          <a:p>
            <a:r>
              <a:rPr lang="en-NZ" sz="2600" dirty="0"/>
              <a:t>Use of managed isolation facilities versus self-isolation</a:t>
            </a:r>
          </a:p>
          <a:p>
            <a:r>
              <a:rPr lang="en-NZ" sz="2600" dirty="0"/>
              <a:t>14 day incubation period </a:t>
            </a:r>
          </a:p>
          <a:p>
            <a:r>
              <a:rPr lang="en-NZ" sz="2600" dirty="0"/>
              <a:t>Testing Day 0/1 and Day 12 prior to release</a:t>
            </a:r>
          </a:p>
          <a:p>
            <a:r>
              <a:rPr lang="en-NZ" sz="2600" dirty="0"/>
              <a:t>Post release self isolation for 5 days and testing on Day 5</a:t>
            </a:r>
          </a:p>
          <a:p>
            <a:endParaRPr lang="en-NZ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2169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A43C5F-E8C1-462A-AF8D-AF23B57A1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Challenges at the border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8D6F43-A33B-41FA-AFF9-70D42529D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71" y="1399830"/>
            <a:ext cx="7886700" cy="4352900"/>
          </a:xfrm>
        </p:spPr>
        <p:txBody>
          <a:bodyPr/>
          <a:lstStyle/>
          <a:p>
            <a:r>
              <a:rPr lang="en-NZ" dirty="0"/>
              <a:t>Numbers game:</a:t>
            </a:r>
          </a:p>
          <a:p>
            <a:pPr lvl="1"/>
            <a:r>
              <a:rPr lang="en-NZ" dirty="0"/>
              <a:t>100,000 + returnees</a:t>
            </a:r>
          </a:p>
          <a:p>
            <a:pPr lvl="1"/>
            <a:r>
              <a:rPr lang="en-NZ" dirty="0"/>
              <a:t>Testing has shown steady stream of positive cases around 0.3% of returnees. Currently 4-8 per day, 100 per month)</a:t>
            </a:r>
          </a:p>
          <a:p>
            <a:pPr lvl="1"/>
            <a:r>
              <a:rPr lang="en-NZ" dirty="0"/>
              <a:t>Identified a number of UK and SA variants</a:t>
            </a:r>
          </a:p>
          <a:p>
            <a:pPr lvl="1"/>
            <a:r>
              <a:rPr lang="en-NZ" dirty="0"/>
              <a:t>Several incursions have occurred but they have been managed effectively and quickly</a:t>
            </a:r>
          </a:p>
          <a:p>
            <a:pPr lvl="1"/>
            <a:r>
              <a:rPr lang="en-NZ" dirty="0"/>
              <a:t>Risks increase when there are larger numbers in a specific facility e.g. Russian seafarers </a:t>
            </a:r>
          </a:p>
          <a:p>
            <a:pPr lvl="1"/>
            <a:r>
              <a:rPr lang="en-NZ" dirty="0"/>
              <a:t>Costing $2.4M per 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10896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577735-2B8C-4674-BCBE-7D7B28419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Surveillance and Testing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FEEEE8-8532-49CA-BAB5-5AD11FEE1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058340"/>
          </a:xfrm>
        </p:spPr>
        <p:txBody>
          <a:bodyPr/>
          <a:lstStyle/>
          <a:p>
            <a:r>
              <a:rPr lang="en-NZ" dirty="0"/>
              <a:t>Where to look? –where most likely to find – moving to a risk based approach:</a:t>
            </a:r>
          </a:p>
          <a:p>
            <a:pPr lvl="1"/>
            <a:r>
              <a:rPr lang="en-NZ" dirty="0"/>
              <a:t>Symptomatic  (case definition)</a:t>
            </a:r>
          </a:p>
          <a:p>
            <a:pPr lvl="1"/>
            <a:r>
              <a:rPr lang="en-NZ" dirty="0"/>
              <a:t>Asymptomatic – only around clusters</a:t>
            </a:r>
          </a:p>
          <a:p>
            <a:pPr lvl="1"/>
            <a:r>
              <a:rPr lang="en-NZ" dirty="0"/>
              <a:t>Border workers including staff in facilities</a:t>
            </a:r>
          </a:p>
          <a:p>
            <a:pPr lvl="1"/>
            <a:r>
              <a:rPr lang="en-NZ" dirty="0"/>
              <a:t>Air crew / maritime crew </a:t>
            </a:r>
          </a:p>
          <a:p>
            <a:pPr lvl="1"/>
            <a:r>
              <a:rPr lang="en-NZ" dirty="0"/>
              <a:t>Any respiratory admissions to hospital</a:t>
            </a:r>
          </a:p>
          <a:p>
            <a:pPr lvl="1"/>
            <a:r>
              <a:rPr lang="en-NZ" dirty="0"/>
              <a:t>Returning travellers </a:t>
            </a:r>
          </a:p>
          <a:p>
            <a:pPr lvl="1"/>
            <a:r>
              <a:rPr lang="en-NZ" dirty="0"/>
              <a:t>Communities at risk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9399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Histogram&#10;&#10;Description automatically generated">
            <a:extLst>
              <a:ext uri="{FF2B5EF4-FFF2-40B4-BE49-F238E27FC236}">
                <a16:creationId xmlns="" xmlns:a16="http://schemas.microsoft.com/office/drawing/2014/main" id="{032DC59A-BA93-4CC4-B51D-D54F16E62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2" y="3790764"/>
            <a:ext cx="8867268" cy="2085097"/>
          </a:xfr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="" xmlns:a16="http://schemas.microsoft.com/office/drawing/2014/main" id="{06E85FAE-7A18-47D6-9201-9E5974B1B6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92" y="1032085"/>
            <a:ext cx="5662151" cy="2758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E64D7B-EF4F-4009-9A7C-29CC61A2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5919"/>
            <a:ext cx="7886700" cy="1074060"/>
          </a:xfrm>
        </p:spPr>
        <p:txBody>
          <a:bodyPr/>
          <a:lstStyle/>
          <a:p>
            <a:r>
              <a:rPr lang="en-NZ" dirty="0"/>
              <a:t>Testing – by the numbers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21545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B0DBE9D-6B67-41EE-B0C0-35FE65EE9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Testing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DB8A6E-815E-4414-B024-FCA451E6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50" y="1439186"/>
            <a:ext cx="8160351" cy="4633139"/>
          </a:xfrm>
        </p:spPr>
        <p:txBody>
          <a:bodyPr/>
          <a:lstStyle/>
          <a:p>
            <a:r>
              <a:rPr lang="en-NZ" dirty="0"/>
              <a:t>RT-PCR in 12 laboratories around New Zealand </a:t>
            </a:r>
          </a:p>
          <a:p>
            <a:r>
              <a:rPr lang="en-NZ" dirty="0"/>
              <a:t>Role of Environmental Science and Research (ESR):</a:t>
            </a:r>
          </a:p>
          <a:p>
            <a:pPr lvl="1"/>
            <a:r>
              <a:rPr lang="en-NZ" dirty="0"/>
              <a:t>Test development</a:t>
            </a:r>
          </a:p>
          <a:p>
            <a:pPr lvl="1"/>
            <a:r>
              <a:rPr lang="en-NZ" dirty="0"/>
              <a:t>Test validation</a:t>
            </a:r>
          </a:p>
          <a:p>
            <a:pPr lvl="1"/>
            <a:r>
              <a:rPr lang="en-NZ" dirty="0"/>
              <a:t>Rapid and POC tests</a:t>
            </a:r>
          </a:p>
          <a:p>
            <a:r>
              <a:rPr lang="en-NZ" dirty="0"/>
              <a:t>Whole genome sequencing has been a game changer</a:t>
            </a:r>
          </a:p>
          <a:p>
            <a:r>
              <a:rPr lang="en-NZ" dirty="0"/>
              <a:t>Assessing:</a:t>
            </a:r>
          </a:p>
          <a:p>
            <a:pPr lvl="1"/>
            <a:r>
              <a:rPr lang="en-NZ" dirty="0"/>
              <a:t>Antigen tests, saliva testing, wastewater testing, role of antibody testing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430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35E7D-08C6-4064-A16B-4BB1F939E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Whole Genome Sequencing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BF8942C-0C26-42BC-AEE8-6F3CA3070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38" y="1482426"/>
            <a:ext cx="7973812" cy="4607332"/>
          </a:xfrm>
        </p:spPr>
      </p:pic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642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8E4CB5-06E1-4899-9233-8AFAE100F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Cluster Mapping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4F03AE1-07F8-44C8-994B-586D625EE9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6" y="1118586"/>
            <a:ext cx="7886700" cy="4991796"/>
          </a:xfrm>
        </p:spPr>
      </p:pic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2302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67855B-5C26-4C6E-8EBD-43A85BFC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First media statement 6</a:t>
            </a:r>
            <a:r>
              <a:rPr lang="en-NZ" baseline="30000" dirty="0"/>
              <a:t>th</a:t>
            </a:r>
            <a:r>
              <a:rPr lang="en-NZ" dirty="0"/>
              <a:t> January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657E24-1E75-437F-B2AE-4761F5436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4936"/>
            <a:ext cx="7886700" cy="4348128"/>
          </a:xfrm>
        </p:spPr>
        <p:txBody>
          <a:bodyPr/>
          <a:lstStyle/>
          <a:p>
            <a:pPr marL="0" indent="0">
              <a:buNone/>
            </a:pPr>
            <a:endParaRPr lang="en-NZ" sz="2400" i="1" dirty="0"/>
          </a:p>
          <a:p>
            <a:pPr marL="0" indent="0">
              <a:buNone/>
            </a:pPr>
            <a:r>
              <a:rPr lang="en-NZ" sz="2400" i="1" dirty="0"/>
              <a:t>“</a:t>
            </a:r>
            <a:r>
              <a:rPr lang="en-NZ" i="1" dirty="0"/>
              <a:t>The Ministry of Health is aware of some cases of pneumonia with an unknown cause being reported in Wuhan City, Hubei Province of China. We are monitoring the situation. </a:t>
            </a:r>
          </a:p>
          <a:p>
            <a:pPr marL="0" indent="0">
              <a:buNone/>
            </a:pPr>
            <a:r>
              <a:rPr lang="en-NZ" i="1" dirty="0"/>
              <a:t>At this stage there appears to be no significant human-to-human transmission. As recommended by the World Health Organization there are currently no travel or border restrictions being put in place</a:t>
            </a:r>
            <a:r>
              <a:rPr lang="en-NZ" sz="2400" i="1" dirty="0"/>
              <a:t>. 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2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53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1EF8A6-6305-4FEF-AB55-3F6F7C0A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Infection prevention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B1FB3C-2B1D-47BA-B924-89BDF3137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6029"/>
            <a:ext cx="7886700" cy="4058340"/>
          </a:xfrm>
        </p:spPr>
        <p:txBody>
          <a:bodyPr/>
          <a:lstStyle/>
          <a:p>
            <a:r>
              <a:rPr lang="en-NZ" sz="2600" dirty="0"/>
              <a:t>COVID-19 has triggered a renaissance for IPC</a:t>
            </a:r>
          </a:p>
          <a:p>
            <a:r>
              <a:rPr lang="en-NZ" sz="2600" dirty="0"/>
              <a:t>As with Public Health more generally, the IPC workforce has been inadequate for some time</a:t>
            </a:r>
          </a:p>
          <a:p>
            <a:r>
              <a:rPr lang="en-NZ" sz="2600" dirty="0"/>
              <a:t>IPC measures have been at the heart of the response</a:t>
            </a:r>
          </a:p>
          <a:p>
            <a:r>
              <a:rPr lang="en-NZ" sz="2600" dirty="0"/>
              <a:t>Hand hygiene</a:t>
            </a:r>
          </a:p>
          <a:p>
            <a:r>
              <a:rPr lang="en-NZ" sz="2600" dirty="0"/>
              <a:t>Personal protective equipment – major issues initially with supply and training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20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2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D70273-D665-4750-A728-2098440D4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Infection prevention and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D50222-99FE-40FE-AF93-4BFA633B2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42205"/>
            <a:ext cx="7886700" cy="4670668"/>
          </a:xfrm>
        </p:spPr>
        <p:txBody>
          <a:bodyPr/>
          <a:lstStyle/>
          <a:p>
            <a:pPr marL="0" indent="0">
              <a:buNone/>
            </a:pPr>
            <a:r>
              <a:rPr lang="en-NZ" dirty="0"/>
              <a:t>Challenges for IPC colleagues have included:</a:t>
            </a:r>
          </a:p>
          <a:p>
            <a:r>
              <a:rPr lang="en-NZ" sz="2400" dirty="0"/>
              <a:t>Education for employer groups especially ARC, Border staff</a:t>
            </a:r>
          </a:p>
          <a:p>
            <a:r>
              <a:rPr lang="en-NZ" sz="2400" dirty="0"/>
              <a:t>Need to work alongside unions and non health colleagues in Managed Isolation facilities</a:t>
            </a:r>
          </a:p>
          <a:p>
            <a:r>
              <a:rPr lang="en-NZ" sz="2400" dirty="0"/>
              <a:t>Managing communications – high levels of fear</a:t>
            </a:r>
          </a:p>
          <a:p>
            <a:r>
              <a:rPr lang="en-NZ" sz="2400" dirty="0"/>
              <a:t>Role of masks – main emphasis has been for health care workers rather than the wider public</a:t>
            </a:r>
          </a:p>
          <a:p>
            <a:r>
              <a:rPr lang="en-NZ" sz="2400" dirty="0"/>
              <a:t>Confusion about the role of different sorts of masks, need for fit testing etc</a:t>
            </a:r>
          </a:p>
          <a:p>
            <a:r>
              <a:rPr lang="en-NZ" sz="2400" dirty="0"/>
              <a:t>Aerosol transmission science</a:t>
            </a:r>
          </a:p>
          <a:p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21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0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F6199E-1438-4F54-8AFA-E5D9DD0A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Vaccines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A6A656B-AA30-4B46-B8AE-269F6F06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830"/>
            <a:ext cx="7886700" cy="4058340"/>
          </a:xfrm>
        </p:spPr>
        <p:txBody>
          <a:bodyPr/>
          <a:lstStyle/>
          <a:p>
            <a:r>
              <a:rPr lang="en-NZ" dirty="0"/>
              <a:t>A global research efforts has been underway for many months</a:t>
            </a:r>
          </a:p>
          <a:p>
            <a:r>
              <a:rPr lang="en-NZ" dirty="0"/>
              <a:t>Collaboration has been a key feature to date</a:t>
            </a:r>
          </a:p>
          <a:p>
            <a:r>
              <a:rPr lang="en-NZ" dirty="0"/>
              <a:t>WHO playing a key role</a:t>
            </a:r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0477235-7B07-443A-BBFA-548CE5786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5650"/>
            <a:ext cx="9144000" cy="27071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22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675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256D23-BD48-4FDC-A192-F6EF91336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Vaccine procurement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363CEE-33B3-4132-AF76-188D2264D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4905"/>
            <a:ext cx="7886700" cy="4326601"/>
          </a:xfrm>
        </p:spPr>
        <p:txBody>
          <a:bodyPr/>
          <a:lstStyle/>
          <a:p>
            <a:r>
              <a:rPr lang="en-NZ" dirty="0"/>
              <a:t>New Zealand is a financial member of COVAX</a:t>
            </a:r>
          </a:p>
          <a:p>
            <a:r>
              <a:rPr lang="en-NZ" dirty="0"/>
              <a:t>We have also 4 signed Advance Purchase Agreements:</a:t>
            </a:r>
          </a:p>
          <a:p>
            <a:pPr lvl="1"/>
            <a:r>
              <a:rPr lang="en-NZ" dirty="0"/>
              <a:t>Pfizer</a:t>
            </a:r>
          </a:p>
          <a:p>
            <a:pPr lvl="1"/>
            <a:r>
              <a:rPr lang="en-NZ" dirty="0"/>
              <a:t>Janssen</a:t>
            </a:r>
          </a:p>
          <a:p>
            <a:pPr lvl="1"/>
            <a:r>
              <a:rPr lang="en-NZ" dirty="0"/>
              <a:t>Astra-Zeneca</a:t>
            </a:r>
          </a:p>
          <a:p>
            <a:pPr lvl="1"/>
            <a:r>
              <a:rPr lang="en-NZ" dirty="0" err="1"/>
              <a:t>Novavax</a:t>
            </a:r>
            <a:endParaRPr lang="en-NZ" dirty="0"/>
          </a:p>
          <a:p>
            <a:r>
              <a:rPr lang="en-NZ" dirty="0"/>
              <a:t>Immunisation programme to start in February 2021, starting with border workers, then health care and ARC staff.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23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403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C828CE-A463-47C4-A05C-07B37D1D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Critical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A44126F-F4B9-4EAF-9B58-7EEAD75C9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49" y="1399830"/>
            <a:ext cx="8171521" cy="4415044"/>
          </a:xfrm>
        </p:spPr>
        <p:txBody>
          <a:bodyPr/>
          <a:lstStyle/>
          <a:p>
            <a:r>
              <a:rPr lang="en-NZ" sz="2400" dirty="0"/>
              <a:t>We have eliminated COVID-19 from New </a:t>
            </a:r>
            <a:r>
              <a:rPr lang="en-NZ" sz="2400" dirty="0" smtClean="0"/>
              <a:t>Zealand</a:t>
            </a:r>
            <a:br>
              <a:rPr lang="en-NZ" sz="2400" dirty="0" smtClean="0"/>
            </a:br>
            <a:r>
              <a:rPr lang="en-NZ" sz="2400" dirty="0" smtClean="0"/>
              <a:t>(twice </a:t>
            </a:r>
            <a:r>
              <a:rPr lang="en-NZ" sz="2400" dirty="0"/>
              <a:t>at least!)</a:t>
            </a:r>
          </a:p>
          <a:p>
            <a:r>
              <a:rPr lang="en-NZ" sz="2400" dirty="0"/>
              <a:t>The border remains the key risk area for our future well-being and the economy</a:t>
            </a:r>
          </a:p>
          <a:p>
            <a:r>
              <a:rPr lang="en-NZ" sz="2400" dirty="0"/>
              <a:t>The MIQ approach with 14 days quarantine will be reviewed carefully as may not be sustainable</a:t>
            </a:r>
          </a:p>
          <a:p>
            <a:r>
              <a:rPr lang="en-NZ" sz="2400" dirty="0"/>
              <a:t>Deploying the vaccines or effective therapeutics will be crucial for re-opening the border</a:t>
            </a:r>
          </a:p>
          <a:p>
            <a:r>
              <a:rPr lang="en-NZ" sz="2400" dirty="0"/>
              <a:t>Testing will play a key role in understanding risk profiles – especially old infections and antibody status</a:t>
            </a:r>
          </a:p>
          <a:p>
            <a:pPr marL="0" indent="0">
              <a:buNone/>
            </a:pPr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24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825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D7E79F-6B02-4F7D-A529-6D63B79B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And in Hindsight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0C05350-E578-4AB4-B622-660B5BE4D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6029"/>
            <a:ext cx="8292326" cy="4058340"/>
          </a:xfrm>
        </p:spPr>
        <p:txBody>
          <a:bodyPr/>
          <a:lstStyle/>
          <a:p>
            <a:r>
              <a:rPr lang="en-NZ" dirty="0"/>
              <a:t>Triumphs have included:</a:t>
            </a:r>
          </a:p>
          <a:p>
            <a:pPr lvl="1"/>
            <a:r>
              <a:rPr lang="en-NZ" dirty="0"/>
              <a:t>A science-led response</a:t>
            </a:r>
          </a:p>
          <a:p>
            <a:pPr lvl="1"/>
            <a:r>
              <a:rPr lang="en-NZ" dirty="0"/>
              <a:t>Strong support from the Prime Minister supported by her Chief Science Advisor Prof Dame J Gerrard</a:t>
            </a:r>
          </a:p>
          <a:p>
            <a:pPr lvl="1"/>
            <a:r>
              <a:rPr lang="en-NZ" dirty="0"/>
              <a:t>Early closure of the border</a:t>
            </a:r>
          </a:p>
          <a:p>
            <a:pPr lvl="1"/>
            <a:r>
              <a:rPr lang="en-NZ" dirty="0"/>
              <a:t>Communications masterclass – PM and DG Health</a:t>
            </a:r>
          </a:p>
          <a:p>
            <a:pPr lvl="1"/>
            <a:r>
              <a:rPr lang="en-NZ" dirty="0"/>
              <a:t>Massive collective effort across our health sector </a:t>
            </a:r>
          </a:p>
          <a:p>
            <a:pPr lvl="1"/>
            <a:r>
              <a:rPr lang="en-NZ" dirty="0"/>
              <a:t>The rise of telemedicine</a:t>
            </a:r>
          </a:p>
          <a:p>
            <a:pPr lvl="1"/>
            <a:r>
              <a:rPr lang="en-NZ" dirty="0"/>
              <a:t>Massive reliance on Healthline (National telephone service)</a:t>
            </a:r>
          </a:p>
          <a:p>
            <a:pPr lvl="1"/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25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68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3157FB-77F4-411F-B5D5-FEB9A2D0F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Images from 2020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770CB73-F6EC-447B-B5E7-5B7135D0E5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580" y="750054"/>
            <a:ext cx="4225770" cy="2471905"/>
          </a:xfrm>
        </p:spPr>
      </p:pic>
      <p:pic>
        <p:nvPicPr>
          <p:cNvPr id="9" name="Picture 8" descr="A person sitting at a desk&#10;&#10;Description automatically generated">
            <a:extLst>
              <a:ext uri="{FF2B5EF4-FFF2-40B4-BE49-F238E27FC236}">
                <a16:creationId xmlns="" xmlns:a16="http://schemas.microsoft.com/office/drawing/2014/main" id="{084A0095-C4C7-4CB0-80BD-7A676BD57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0" y="2125660"/>
            <a:ext cx="3805954" cy="2810324"/>
          </a:xfrm>
          <a:prstGeom prst="rect">
            <a:avLst/>
          </a:prstGeom>
        </p:spPr>
      </p:pic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="" xmlns:a16="http://schemas.microsoft.com/office/drawing/2014/main" id="{2743970C-C4B0-4863-A580-662C680B0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30" y="3033113"/>
            <a:ext cx="4744920" cy="30748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26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005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94D629-8443-4A1A-92A8-19AF8C9D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And in Hindsight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4066C7-87AC-4C5D-9BD5-6113EC5B6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439187"/>
            <a:ext cx="8191965" cy="4397622"/>
          </a:xfrm>
        </p:spPr>
        <p:txBody>
          <a:bodyPr/>
          <a:lstStyle/>
          <a:p>
            <a:r>
              <a:rPr lang="en-NZ" dirty="0"/>
              <a:t>Things we could have done better:</a:t>
            </a:r>
          </a:p>
          <a:p>
            <a:pPr lvl="1"/>
            <a:r>
              <a:rPr lang="en-NZ" dirty="0"/>
              <a:t>Preparedness – WHO ranking not good</a:t>
            </a:r>
          </a:p>
          <a:p>
            <a:pPr lvl="1"/>
            <a:r>
              <a:rPr lang="en-NZ" dirty="0"/>
              <a:t>Under investment in Public Health</a:t>
            </a:r>
          </a:p>
          <a:p>
            <a:pPr lvl="1"/>
            <a:r>
              <a:rPr lang="en-NZ" dirty="0"/>
              <a:t>PPE supply chain and distribution channels</a:t>
            </a:r>
          </a:p>
          <a:p>
            <a:pPr lvl="1"/>
            <a:r>
              <a:rPr lang="en-NZ" dirty="0"/>
              <a:t>Contact tracing too slow to start with and slow deployment of the NZ COVID Tracing App</a:t>
            </a:r>
          </a:p>
          <a:p>
            <a:pPr lvl="1"/>
            <a:r>
              <a:rPr lang="en-NZ" dirty="0"/>
              <a:t>Communication with Primary Care colleagues</a:t>
            </a:r>
          </a:p>
          <a:p>
            <a:pPr lvl="1"/>
            <a:r>
              <a:rPr lang="en-NZ" dirty="0"/>
              <a:t>Poor quality website design and content</a:t>
            </a:r>
          </a:p>
          <a:p>
            <a:pPr lvl="1"/>
            <a:r>
              <a:rPr lang="en-NZ" dirty="0"/>
              <a:t>Slave to media machine</a:t>
            </a:r>
          </a:p>
          <a:p>
            <a:pPr lvl="1"/>
            <a:r>
              <a:rPr lang="en-NZ" dirty="0"/>
              <a:t>Lack of engagement with Parliamentary opposition figures </a:t>
            </a:r>
          </a:p>
          <a:p>
            <a:pPr marL="457200" lvl="1" indent="0">
              <a:buNone/>
            </a:pPr>
            <a:r>
              <a:rPr lang="en-NZ" dirty="0"/>
              <a:t/>
            </a:r>
            <a:br>
              <a:rPr lang="en-NZ" dirty="0"/>
            </a:br>
            <a:endParaRPr lang="en-NZ" dirty="0"/>
          </a:p>
          <a:p>
            <a:pPr lvl="1"/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27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661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575E44-6440-4908-9C3F-58598D21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Scenarios </a:t>
            </a:r>
            <a:r>
              <a:rPr lang="en-NZ"/>
              <a:t>for 2021…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B5B9FD-0699-4CD2-9DF6-372A2E008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830"/>
            <a:ext cx="8203116" cy="4581870"/>
          </a:xfrm>
        </p:spPr>
        <p:txBody>
          <a:bodyPr/>
          <a:lstStyle/>
          <a:p>
            <a:r>
              <a:rPr lang="en-NZ" sz="2400" dirty="0"/>
              <a:t>The pandemic continues to grow and there is no effective vaccine:</a:t>
            </a:r>
          </a:p>
          <a:p>
            <a:pPr lvl="1"/>
            <a:r>
              <a:rPr lang="en-NZ" dirty="0"/>
              <a:t>This means that we will need strong border measures for some (considerable) time</a:t>
            </a:r>
          </a:p>
          <a:p>
            <a:r>
              <a:rPr lang="en-NZ" sz="2400" dirty="0"/>
              <a:t>Some countries eliminate the virus and start to open their borders – reciprocal arrangements for the Pacific and Australia:</a:t>
            </a:r>
          </a:p>
          <a:p>
            <a:pPr lvl="1"/>
            <a:r>
              <a:rPr lang="en-NZ" dirty="0"/>
              <a:t>Tourism and business travel may re-start</a:t>
            </a:r>
          </a:p>
          <a:p>
            <a:r>
              <a:rPr lang="en-NZ" sz="2400" dirty="0"/>
              <a:t>In the longer term the impacts of climate change, AMR and new viruses mean that infectious disease become a major ongoing threat .. we are not prepared for that…</a:t>
            </a:r>
          </a:p>
          <a:p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28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848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2" t="12067" r="25488" b="43367"/>
          <a:stretch/>
        </p:blipFill>
        <p:spPr>
          <a:xfrm>
            <a:off x="0" y="490655"/>
            <a:ext cx="9144000" cy="636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5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440AC2-BA4E-42A0-938C-941CA38F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Epidemiology - NZ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F1282AB8-CEBB-4C8C-BA4B-D8F8BD0EB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16240"/>
            <a:ext cx="8119110" cy="4795915"/>
          </a:xfrm>
        </p:spPr>
      </p:pic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3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3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2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1FE401-FA73-40E0-9E69-19DD25BC9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 the longer term since elimination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8E16B6AC-088C-4575-98F4-D1FA8DD40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40000"/>
            <a:ext cx="7886700" cy="2628900"/>
          </a:xfrm>
        </p:spPr>
      </p:pic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4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BE825-2BA1-4F02-8F25-FBE32E97E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Epidemiology - NZ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98F2313-3CB2-41AB-AB1C-87334A88A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275345"/>
            <a:ext cx="7886699" cy="4820871"/>
          </a:xfrm>
        </p:spPr>
      </p:pic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5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B8CB6A-B3AC-4078-B739-4281B743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Case Summary February 2021</a:t>
            </a:r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="" xmlns:a16="http://schemas.microsoft.com/office/drawing/2014/main" id="{4B52223A-57F8-409D-B4BB-47EE265941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7" y="1939636"/>
            <a:ext cx="8438008" cy="3325089"/>
          </a:xfrm>
        </p:spPr>
      </p:pic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6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5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B06675-1696-4BE4-A143-824261CF4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Managed Isolation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="" xmlns:a16="http://schemas.microsoft.com/office/drawing/2014/main" id="{1820721B-0127-42EB-9A33-1BF70D74B3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" y="1660124"/>
            <a:ext cx="8480202" cy="4101594"/>
          </a:xfrm>
        </p:spPr>
      </p:pic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7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7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306FE7-9D6C-4F58-BC6F-260389457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Publication in Lancet Public Health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53D645B-81E7-46E9-95C8-2522B0B46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40122"/>
            <a:ext cx="7886700" cy="3777756"/>
          </a:xfrm>
        </p:spPr>
      </p:pic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8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763812-0AC9-4771-A3A4-FC6E377A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The Rise and Rise of Public Health 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7933DF-8192-4409-9C94-A75F77BFE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Alert levels based on very simple premises:</a:t>
            </a:r>
          </a:p>
          <a:p>
            <a:pPr lvl="1"/>
            <a:r>
              <a:rPr lang="en-NZ" dirty="0"/>
              <a:t>Physical distancing</a:t>
            </a:r>
          </a:p>
          <a:p>
            <a:pPr lvl="1"/>
            <a:r>
              <a:rPr lang="en-NZ" dirty="0"/>
              <a:t>Hand hygiene</a:t>
            </a:r>
          </a:p>
          <a:p>
            <a:pPr lvl="1"/>
            <a:r>
              <a:rPr lang="en-NZ" dirty="0"/>
              <a:t>Covering coughs and sneezes</a:t>
            </a:r>
          </a:p>
          <a:p>
            <a:pPr lvl="1"/>
            <a:r>
              <a:rPr lang="en-NZ" dirty="0"/>
              <a:t>Stay home if you are unwell</a:t>
            </a:r>
          </a:p>
          <a:p>
            <a:pPr lvl="1"/>
            <a:r>
              <a:rPr lang="en-NZ" dirty="0"/>
              <a:t>Restrictions on regional travel</a:t>
            </a:r>
          </a:p>
          <a:p>
            <a:pPr lvl="1"/>
            <a:r>
              <a:rPr lang="en-NZ" dirty="0"/>
              <a:t>Closing bars and restaurants</a:t>
            </a:r>
          </a:p>
          <a:p>
            <a:pPr lvl="1"/>
            <a:r>
              <a:rPr lang="en-NZ" dirty="0"/>
              <a:t>Limiting size of events</a:t>
            </a:r>
          </a:p>
          <a:p>
            <a:pPr lvl="1"/>
            <a:endParaRPr lang="en-NZ" dirty="0"/>
          </a:p>
        </p:txBody>
      </p:sp>
      <p:sp>
        <p:nvSpPr>
          <p:cNvPr id="4" name="TextBox 3"/>
          <p:cNvSpPr txBox="1"/>
          <p:nvPr/>
        </p:nvSpPr>
        <p:spPr>
          <a:xfrm>
            <a:off x="970156" y="6077417"/>
            <a:ext cx="535259" cy="557561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rPr>
              <a:t>9</a:t>
            </a:r>
            <a:endParaRPr lang="en-US" sz="1800" dirty="0" smtClean="0"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913"/>
      </a:accent1>
      <a:accent2>
        <a:srgbClr val="F04E30"/>
      </a:accent2>
      <a:accent3>
        <a:srgbClr val="EE3D96"/>
      </a:accent3>
      <a:accent4>
        <a:srgbClr val="213463"/>
      </a:accent4>
      <a:accent5>
        <a:srgbClr val="0072BC"/>
      </a:accent5>
      <a:accent6>
        <a:srgbClr val="77A02E"/>
      </a:accent6>
      <a:hlink>
        <a:srgbClr val="712C86"/>
      </a:hlink>
      <a:folHlink>
        <a:srgbClr val="4A273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>
        <a:normAutofit/>
      </a:bodyPr>
      <a:lstStyle>
        <a:defPPr algn="l">
          <a:lnSpc>
            <a:spcPct val="150000"/>
          </a:lnSpc>
          <a:spcBef>
            <a:spcPts val="0"/>
          </a:spcBef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A77D7CF804044887C9E6FB5E413B1" ma:contentTypeVersion="13" ma:contentTypeDescription="Create a new document." ma:contentTypeScope="" ma:versionID="8e4f7565a479d3cfcd5db3bc54e3fc10">
  <xsd:schema xmlns:xsd="http://www.w3.org/2001/XMLSchema" xmlns:xs="http://www.w3.org/2001/XMLSchema" xmlns:p="http://schemas.microsoft.com/office/2006/metadata/properties" xmlns:ns3="912cedb3-7f04-47c0-a283-ea387d34e08f" xmlns:ns4="0f0bb6d3-c6e2-424a-aae7-13be560512f7" targetNamespace="http://schemas.microsoft.com/office/2006/metadata/properties" ma:root="true" ma:fieldsID="5ab64a6a86df3318ebbb34563e45f856" ns3:_="" ns4:_="">
    <xsd:import namespace="912cedb3-7f04-47c0-a283-ea387d34e08f"/>
    <xsd:import namespace="0f0bb6d3-c6e2-424a-aae7-13be560512f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cedb3-7f04-47c0-a283-ea387d34e0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bb6d3-c6e2-424a-aae7-13be560512f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BFA520-2123-40D3-8645-5564CE3B394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9D2C75-0CCB-42C1-8B23-8C98A5498D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98CE8E-39A8-4E2E-9CE4-DEF5246F9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2cedb3-7f04-47c0-a283-ea387d34e08f"/>
    <ds:schemaRef ds:uri="0f0bb6d3-c6e2-424a-aae7-13be560512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2615</TotalTime>
  <Words>919</Words>
  <Application>Microsoft Macintosh PowerPoint</Application>
  <PresentationFormat>On-screen Show (4:3)</PresentationFormat>
  <Paragraphs>152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Georgia</vt:lpstr>
      <vt:lpstr>Segoe UI</vt:lpstr>
      <vt:lpstr>Segoe UI Semibold</vt:lpstr>
      <vt:lpstr>Arial</vt:lpstr>
      <vt:lpstr>Office Theme</vt:lpstr>
      <vt:lpstr>The 2020 COVID-19 journey and its impact on New Zealand</vt:lpstr>
      <vt:lpstr>First media statement 6th January 2020</vt:lpstr>
      <vt:lpstr>Epidemiology - NZ</vt:lpstr>
      <vt:lpstr>Over the longer term since elimination</vt:lpstr>
      <vt:lpstr>Epidemiology - NZ</vt:lpstr>
      <vt:lpstr>Case Summary February 2021</vt:lpstr>
      <vt:lpstr>Managed Isolation</vt:lpstr>
      <vt:lpstr>Publication in Lancet Public Health</vt:lpstr>
      <vt:lpstr>The Rise and Rise of Public Health !</vt:lpstr>
      <vt:lpstr>New Zealand Response –  “go hard, go early”</vt:lpstr>
      <vt:lpstr>The story so far…</vt:lpstr>
      <vt:lpstr>Public Health – The Elimination Strategy</vt:lpstr>
      <vt:lpstr>Border Measures</vt:lpstr>
      <vt:lpstr>Challenges at the border</vt:lpstr>
      <vt:lpstr>Surveillance and Testing Plans</vt:lpstr>
      <vt:lpstr>Testing – by the numbers</vt:lpstr>
      <vt:lpstr>Testing Technologies</vt:lpstr>
      <vt:lpstr>Whole Genome Sequencing</vt:lpstr>
      <vt:lpstr>Cluster Mapping</vt:lpstr>
      <vt:lpstr>Infection prevention and control</vt:lpstr>
      <vt:lpstr>Infection prevention and control</vt:lpstr>
      <vt:lpstr>Vaccines</vt:lpstr>
      <vt:lpstr>Vaccine procurement</vt:lpstr>
      <vt:lpstr>Critical issues</vt:lpstr>
      <vt:lpstr>And in Hindsight</vt:lpstr>
      <vt:lpstr>Images from 2020</vt:lpstr>
      <vt:lpstr>And in Hindsight</vt:lpstr>
      <vt:lpstr>Scenarios for 2021…</vt:lpstr>
      <vt:lpstr>PowerPoint Presentation</vt:lpstr>
      <vt:lpstr>PowerPoint Presentation</vt:lpstr>
    </vt:vector>
  </TitlesOfParts>
  <Company>Ministry of Health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orange green blue</dc:title>
  <dc:creator>Ministry of Health</dc:creator>
  <cp:lastModifiedBy>Paul Webber</cp:lastModifiedBy>
  <cp:revision>124</cp:revision>
  <cp:lastPrinted>2021-02-13T19:57:55Z</cp:lastPrinted>
  <dcterms:created xsi:type="dcterms:W3CDTF">2018-03-26T21:49:06Z</dcterms:created>
  <dcterms:modified xsi:type="dcterms:W3CDTF">2021-02-14T16:42:35Z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0x0101003ABA77D7CF804044887C9E6FB5E413B1</vt:lpwstr>
  </property>
</Properties>
</file>