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702" r:id="rId2"/>
    <p:sldMasterId id="2147483703" r:id="rId3"/>
  </p:sldMasterIdLst>
  <p:notesMasterIdLst>
    <p:notesMasterId r:id="rId72"/>
  </p:notesMasterIdLst>
  <p:handoutMasterIdLst>
    <p:handoutMasterId r:id="rId73"/>
  </p:handoutMasterIdLst>
  <p:sldIdLst>
    <p:sldId id="2729" r:id="rId4"/>
    <p:sldId id="2192" r:id="rId5"/>
    <p:sldId id="2471" r:id="rId6"/>
    <p:sldId id="2470" r:id="rId7"/>
    <p:sldId id="2487" r:id="rId8"/>
    <p:sldId id="2455" r:id="rId9"/>
    <p:sldId id="2465" r:id="rId10"/>
    <p:sldId id="2474" r:id="rId11"/>
    <p:sldId id="2466" r:id="rId12"/>
    <p:sldId id="2648" r:id="rId13"/>
    <p:sldId id="2653" r:id="rId14"/>
    <p:sldId id="2714" r:id="rId15"/>
    <p:sldId id="2611" r:id="rId16"/>
    <p:sldId id="2612" r:id="rId17"/>
    <p:sldId id="2522" r:id="rId18"/>
    <p:sldId id="2523" r:id="rId19"/>
    <p:sldId id="2711" r:id="rId20"/>
    <p:sldId id="2712" r:id="rId21"/>
    <p:sldId id="2527" r:id="rId22"/>
    <p:sldId id="2715" r:id="rId23"/>
    <p:sldId id="2716" r:id="rId24"/>
    <p:sldId id="2717" r:id="rId25"/>
    <p:sldId id="2718" r:id="rId26"/>
    <p:sldId id="2719" r:id="rId27"/>
    <p:sldId id="2720" r:id="rId28"/>
    <p:sldId id="2721" r:id="rId29"/>
    <p:sldId id="2722" r:id="rId30"/>
    <p:sldId id="2713" r:id="rId31"/>
    <p:sldId id="2654" r:id="rId32"/>
    <p:sldId id="2673" r:id="rId33"/>
    <p:sldId id="2483" r:id="rId34"/>
    <p:sldId id="2766" r:id="rId35"/>
    <p:sldId id="2771" r:id="rId36"/>
    <p:sldId id="2772" r:id="rId37"/>
    <p:sldId id="2783" r:id="rId38"/>
    <p:sldId id="2797" r:id="rId39"/>
    <p:sldId id="2784" r:id="rId40"/>
    <p:sldId id="2785" r:id="rId41"/>
    <p:sldId id="2786" r:id="rId42"/>
    <p:sldId id="2787" r:id="rId43"/>
    <p:sldId id="2789" r:id="rId44"/>
    <p:sldId id="2790" r:id="rId45"/>
    <p:sldId id="2791" r:id="rId46"/>
    <p:sldId id="2792" r:id="rId47"/>
    <p:sldId id="2793" r:id="rId48"/>
    <p:sldId id="2794" r:id="rId49"/>
    <p:sldId id="2795" r:id="rId50"/>
    <p:sldId id="2796" r:id="rId51"/>
    <p:sldId id="2757" r:id="rId52"/>
    <p:sldId id="2703" r:id="rId53"/>
    <p:sldId id="2704" r:id="rId54"/>
    <p:sldId id="2705" r:id="rId55"/>
    <p:sldId id="2724" r:id="rId56"/>
    <p:sldId id="2725" r:id="rId57"/>
    <p:sldId id="2726" r:id="rId58"/>
    <p:sldId id="2767" r:id="rId59"/>
    <p:sldId id="2768" r:id="rId60"/>
    <p:sldId id="2769" r:id="rId61"/>
    <p:sldId id="2770" r:id="rId62"/>
    <p:sldId id="2708" r:id="rId63"/>
    <p:sldId id="2709" r:id="rId64"/>
    <p:sldId id="2746" r:id="rId65"/>
    <p:sldId id="2755" r:id="rId66"/>
    <p:sldId id="2748" r:id="rId67"/>
    <p:sldId id="2638" r:id="rId68"/>
    <p:sldId id="2573" r:id="rId69"/>
    <p:sldId id="2800" r:id="rId70"/>
    <p:sldId id="2799" r:id="rId71"/>
  </p:sldIdLst>
  <p:sldSz cx="10287000" cy="6858000" type="35mm"/>
  <p:notesSz cx="6985000" cy="92710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5613" indent="1588"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2813" indent="1588"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0013" indent="1588"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7213" indent="1588"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gray"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00"/>
    <a:srgbClr val="000000"/>
    <a:srgbClr val="FFFF99"/>
    <a:srgbClr val="FFFFCC"/>
    <a:srgbClr val="FF33CC"/>
    <a:srgbClr val="66FFFF"/>
    <a:srgbClr val="0033CC"/>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5" d="100"/>
          <a:sy n="75" d="100"/>
        </p:scale>
        <p:origin x="-1302" y="-378"/>
      </p:cViewPr>
      <p:guideLst>
        <p:guide orient="horz" pos="2160"/>
        <p:guide pos="32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50" d="100"/>
          <a:sy n="50" d="100"/>
        </p:scale>
        <p:origin x="-3642" y="-642"/>
      </p:cViewPr>
      <p:guideLst>
        <p:guide orient="horz" pos="2920"/>
        <p:guide pos="220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96863"/>
            <a:ext cx="6985000" cy="642937"/>
          </a:xfrm>
          <a:prstGeom prst="rect">
            <a:avLst/>
          </a:prstGeom>
        </p:spPr>
        <p:txBody>
          <a:bodyPr vert="horz" wrap="square" lIns="91440" tIns="45720" rIns="91440" bIns="45720" numCol="1" anchor="t" anchorCtr="0" compatLnSpc="1">
            <a:prstTxWarp prst="textNoShape">
              <a:avLst/>
            </a:prstTxWarp>
          </a:bodyPr>
          <a:lstStyle>
            <a:lvl1pPr algn="ctr">
              <a:defRPr sz="1200" b="1"/>
            </a:lvl1pPr>
          </a:lstStyle>
          <a:p>
            <a:r>
              <a:rPr lang="en-US" altLang="en-US"/>
              <a:t>The Role of Intersectional Innovations in Preventing Infection</a:t>
            </a:r>
          </a:p>
          <a:p>
            <a:r>
              <a:rPr lang="en-US" altLang="en-US"/>
              <a:t>Prof. Sanjay Saint, University of Michigan</a:t>
            </a:r>
            <a:br>
              <a:rPr lang="en-US" altLang="en-US"/>
            </a:br>
            <a:r>
              <a:rPr lang="en-US" altLang="en-US"/>
              <a:t>A Webber Training Teleclass</a:t>
            </a:r>
          </a:p>
        </p:txBody>
      </p:sp>
      <p:sp>
        <p:nvSpPr>
          <p:cNvPr id="4" name="Footer Placeholder 3"/>
          <p:cNvSpPr>
            <a:spLocks noGrp="1"/>
          </p:cNvSpPr>
          <p:nvPr>
            <p:ph type="ftr" sz="quarter" idx="2"/>
          </p:nvPr>
        </p:nvSpPr>
        <p:spPr>
          <a:xfrm>
            <a:off x="0" y="8315325"/>
            <a:ext cx="6985000" cy="463550"/>
          </a:xfrm>
          <a:prstGeom prst="rect">
            <a:avLst/>
          </a:prstGeom>
        </p:spPr>
        <p:txBody>
          <a:bodyPr vert="horz" wrap="square" lIns="91440" tIns="45720" rIns="91440" bIns="45720" numCol="1" anchor="b" anchorCtr="0" compatLnSpc="1">
            <a:prstTxWarp prst="textNoShape">
              <a:avLst/>
            </a:prstTxWarp>
          </a:bodyPr>
          <a:lstStyle>
            <a:lvl1pPr algn="ctr">
              <a:defRPr sz="1200" b="1"/>
            </a:lvl1pPr>
          </a:lstStyle>
          <a:p>
            <a:r>
              <a:rPr lang="en-US" altLang="en-US"/>
              <a:t>Hosted by Dr. Hugo Sax, University of Zurich Hospitals, Switzerland</a:t>
            </a:r>
          </a:p>
          <a:p>
            <a:r>
              <a:rPr lang="en-US" altLang="en-US"/>
              <a:t>www.webbertraining.com</a:t>
            </a:r>
          </a:p>
        </p:txBody>
      </p:sp>
      <p:sp>
        <p:nvSpPr>
          <p:cNvPr id="5" name="Slide Number Placeholder 4"/>
          <p:cNvSpPr>
            <a:spLocks noGrp="1"/>
          </p:cNvSpPr>
          <p:nvPr>
            <p:ph type="sldNum" sz="quarter" idx="3"/>
          </p:nvPr>
        </p:nvSpPr>
        <p:spPr>
          <a:xfrm>
            <a:off x="3956050" y="8805863"/>
            <a:ext cx="3027363" cy="46355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8A94483-7CCB-4897-80C2-755DEAC42723}" type="slidenum">
              <a:rPr lang="en-US" altLang="en-US"/>
              <a:pPr/>
              <a:t>‹#›</a:t>
            </a:fld>
            <a:endParaRPr lang="en-US" altLang="en-US"/>
          </a:p>
        </p:txBody>
      </p:sp>
    </p:spTree>
    <p:extLst>
      <p:ext uri="{BB962C8B-B14F-4D97-AF65-F5344CB8AC3E}">
        <p14:creationId xmlns:p14="http://schemas.microsoft.com/office/powerpoint/2010/main" val="61303360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bwMode="auto">
          <a:xfrm>
            <a:off x="0" y="0"/>
            <a:ext cx="3027363" cy="463550"/>
          </a:xfrm>
          <a:prstGeom prst="rect">
            <a:avLst/>
          </a:prstGeom>
          <a:noFill/>
          <a:ln>
            <a:noFill/>
          </a:ln>
          <a:effectLst/>
          <a:extLst/>
        </p:spPr>
        <p:txBody>
          <a:bodyPr vert="horz" wrap="square" lIns="92885" tIns="46442" rIns="92885" bIns="46442" numCol="1" anchor="t" anchorCtr="0" compatLnSpc="1">
            <a:prstTxWarp prst="textNoShape">
              <a:avLst/>
            </a:prstTxWarp>
          </a:bodyPr>
          <a:lstStyle>
            <a:lvl1pPr defTabSz="928688" eaLnBrk="0" hangingPunct="0">
              <a:defRPr sz="1200"/>
            </a:lvl1pPr>
          </a:lstStyle>
          <a:p>
            <a:endParaRPr lang="en-US" altLang="en-US"/>
          </a:p>
        </p:txBody>
      </p:sp>
      <p:sp>
        <p:nvSpPr>
          <p:cNvPr id="98307" name="Rectangle 3"/>
          <p:cNvSpPr>
            <a:spLocks noGrp="1" noChangeArrowheads="1"/>
          </p:cNvSpPr>
          <p:nvPr>
            <p:ph type="dt" idx="1"/>
          </p:nvPr>
        </p:nvSpPr>
        <p:spPr bwMode="auto">
          <a:xfrm>
            <a:off x="3957638" y="0"/>
            <a:ext cx="3027362" cy="463550"/>
          </a:xfrm>
          <a:prstGeom prst="rect">
            <a:avLst/>
          </a:prstGeom>
          <a:noFill/>
          <a:ln>
            <a:noFill/>
          </a:ln>
          <a:effectLst/>
          <a:extLst/>
        </p:spPr>
        <p:txBody>
          <a:bodyPr vert="horz" wrap="square" lIns="92885" tIns="46442" rIns="92885" bIns="46442" numCol="1" anchor="t" anchorCtr="0" compatLnSpc="1">
            <a:prstTxWarp prst="textNoShape">
              <a:avLst/>
            </a:prstTxWarp>
          </a:bodyPr>
          <a:lstStyle>
            <a:lvl1pPr algn="r" defTabSz="928688" eaLnBrk="0" hangingPunct="0">
              <a:defRPr sz="1200"/>
            </a:lvl1pPr>
          </a:lstStyle>
          <a:p>
            <a:endParaRPr lang="en-US" altLang="en-US"/>
          </a:p>
        </p:txBody>
      </p:sp>
      <p:sp>
        <p:nvSpPr>
          <p:cNvPr id="23556" name="Rectangle 4"/>
          <p:cNvSpPr>
            <a:spLocks noGrp="1" noRot="1" noChangeAspect="1" noChangeArrowheads="1" noTextEdit="1"/>
          </p:cNvSpPr>
          <p:nvPr>
            <p:ph type="sldImg" idx="2"/>
          </p:nvPr>
        </p:nvSpPr>
        <p:spPr bwMode="auto">
          <a:xfrm>
            <a:off x="885825" y="695325"/>
            <a:ext cx="5214938" cy="3476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9" name="Rectangle 5"/>
          <p:cNvSpPr>
            <a:spLocks noGrp="1" noChangeArrowheads="1"/>
          </p:cNvSpPr>
          <p:nvPr>
            <p:ph type="body" sz="quarter" idx="3"/>
          </p:nvPr>
        </p:nvSpPr>
        <p:spPr bwMode="auto">
          <a:xfrm>
            <a:off x="931863" y="4403725"/>
            <a:ext cx="5121275" cy="4171950"/>
          </a:xfrm>
          <a:prstGeom prst="rect">
            <a:avLst/>
          </a:prstGeom>
          <a:noFill/>
          <a:ln>
            <a:noFill/>
          </a:ln>
          <a:effectLst/>
          <a:extLst/>
        </p:spPr>
        <p:txBody>
          <a:bodyPr vert="horz" wrap="square" lIns="92885" tIns="46442" rIns="92885" bIns="4644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8310" name="Rectangle 6"/>
          <p:cNvSpPr>
            <a:spLocks noGrp="1" noChangeArrowheads="1"/>
          </p:cNvSpPr>
          <p:nvPr>
            <p:ph type="ftr" sz="quarter" idx="4"/>
          </p:nvPr>
        </p:nvSpPr>
        <p:spPr bwMode="auto">
          <a:xfrm>
            <a:off x="0" y="8807450"/>
            <a:ext cx="3027363" cy="463550"/>
          </a:xfrm>
          <a:prstGeom prst="rect">
            <a:avLst/>
          </a:prstGeom>
          <a:noFill/>
          <a:ln>
            <a:noFill/>
          </a:ln>
          <a:effectLst/>
          <a:extLst/>
        </p:spPr>
        <p:txBody>
          <a:bodyPr vert="horz" wrap="square" lIns="92885" tIns="46442" rIns="92885" bIns="46442" numCol="1" anchor="b" anchorCtr="0" compatLnSpc="1">
            <a:prstTxWarp prst="textNoShape">
              <a:avLst/>
            </a:prstTxWarp>
          </a:bodyPr>
          <a:lstStyle>
            <a:lvl1pPr defTabSz="928688" eaLnBrk="0" hangingPunct="0">
              <a:defRPr sz="1200"/>
            </a:lvl1pPr>
          </a:lstStyle>
          <a:p>
            <a:endParaRPr lang="en-US" altLang="en-US"/>
          </a:p>
        </p:txBody>
      </p:sp>
      <p:sp>
        <p:nvSpPr>
          <p:cNvPr id="98311" name="Rectangle 7"/>
          <p:cNvSpPr>
            <a:spLocks noGrp="1" noChangeArrowheads="1"/>
          </p:cNvSpPr>
          <p:nvPr>
            <p:ph type="sldNum" sz="quarter" idx="5"/>
          </p:nvPr>
        </p:nvSpPr>
        <p:spPr bwMode="auto">
          <a:xfrm>
            <a:off x="3957638" y="8807450"/>
            <a:ext cx="3027362" cy="463550"/>
          </a:xfrm>
          <a:prstGeom prst="rect">
            <a:avLst/>
          </a:prstGeom>
          <a:noFill/>
          <a:ln>
            <a:noFill/>
          </a:ln>
          <a:effectLst/>
          <a:extLst/>
        </p:spPr>
        <p:txBody>
          <a:bodyPr vert="horz" wrap="square" lIns="92885" tIns="46442" rIns="92885" bIns="46442" numCol="1" anchor="b" anchorCtr="0" compatLnSpc="1">
            <a:prstTxWarp prst="textNoShape">
              <a:avLst/>
            </a:prstTxWarp>
          </a:bodyPr>
          <a:lstStyle>
            <a:lvl1pPr algn="r" defTabSz="928688" eaLnBrk="0" hangingPunct="0">
              <a:defRPr sz="1200"/>
            </a:lvl1pPr>
          </a:lstStyle>
          <a:p>
            <a:fld id="{2F8514A5-9EEE-4382-B218-68DD488D2816}" type="slidenum">
              <a:rPr lang="en-US" altLang="en-US"/>
              <a:pPr/>
              <a:t>‹#›</a:t>
            </a:fld>
            <a:endParaRPr lang="en-US" altLang="en-US"/>
          </a:p>
        </p:txBody>
      </p:sp>
    </p:spTree>
    <p:extLst>
      <p:ext uri="{BB962C8B-B14F-4D97-AF65-F5344CB8AC3E}">
        <p14:creationId xmlns:p14="http://schemas.microsoft.com/office/powerpoint/2010/main" val="16494344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ＭＳ Ｐゴシック" charset="-128"/>
      </a:defRPr>
    </a:lvl1pPr>
    <a:lvl2pPr marL="455613"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2813"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0013"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7213"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5733" algn="l" defTabSz="914293" rtl="0" eaLnBrk="1" latinLnBrk="0" hangingPunct="1">
      <a:defRPr sz="1200" kern="1200">
        <a:solidFill>
          <a:schemeClr val="tx1"/>
        </a:solidFill>
        <a:latin typeface="+mn-lt"/>
        <a:ea typeface="+mn-ea"/>
        <a:cs typeface="+mn-cs"/>
      </a:defRPr>
    </a:lvl6pPr>
    <a:lvl7pPr marL="2742879" algn="l" defTabSz="914293" rtl="0" eaLnBrk="1" latinLnBrk="0" hangingPunct="1">
      <a:defRPr sz="1200" kern="1200">
        <a:solidFill>
          <a:schemeClr val="tx1"/>
        </a:solidFill>
        <a:latin typeface="+mn-lt"/>
        <a:ea typeface="+mn-ea"/>
        <a:cs typeface="+mn-cs"/>
      </a:defRPr>
    </a:lvl7pPr>
    <a:lvl8pPr marL="3200026" algn="l" defTabSz="914293" rtl="0" eaLnBrk="1" latinLnBrk="0" hangingPunct="1">
      <a:defRPr sz="1200" kern="1200">
        <a:solidFill>
          <a:schemeClr val="tx1"/>
        </a:solidFill>
        <a:latin typeface="+mn-lt"/>
        <a:ea typeface="+mn-ea"/>
        <a:cs typeface="+mn-cs"/>
      </a:defRPr>
    </a:lvl8pPr>
    <a:lvl9pPr marL="3657172" algn="l" defTabSz="91429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Arial" pitchFamily="34" charset="0"/>
                <a:ea typeface="ＭＳ Ｐゴシック" pitchFamily="34" charset="-128"/>
              </a:defRPr>
            </a:lvl1pPr>
            <a:lvl2pPr marL="37931725" indent="-37474525" defTabSz="928688"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B51876C1-74BC-4EB3-9010-A4EFD7B8A9F8}" type="slidenum">
              <a:rPr lang="en-US" altLang="en-US" sz="1200"/>
              <a:pPr/>
              <a:t>1</a:t>
            </a:fld>
            <a:endParaRPr lang="en-US" altLang="en-US" sz="1200"/>
          </a:p>
        </p:txBody>
      </p:sp>
      <p:sp>
        <p:nvSpPr>
          <p:cNvPr id="25603" name="Rectangle 2"/>
          <p:cNvSpPr>
            <a:spLocks noGrp="1" noRot="1" noChangeAspect="1" noChangeArrowheads="1" noTextEdit="1"/>
          </p:cNvSpPr>
          <p:nvPr>
            <p:ph type="sldImg"/>
          </p:nvPr>
        </p:nvSpPr>
        <p:spPr>
          <a:solidFill>
            <a:srgbClr val="FFFFFF"/>
          </a:solidFill>
          <a:ln/>
        </p:spPr>
      </p:sp>
      <p:sp>
        <p:nvSpPr>
          <p:cNvPr id="25604" name="Rectangle 3"/>
          <p:cNvSpPr>
            <a:spLocks noGrp="1" noChangeArrowheads="1"/>
          </p:cNvSpPr>
          <p:nvPr>
            <p:ph type="body" idx="1"/>
          </p:nvPr>
        </p:nvSpPr>
        <p:spPr>
          <a:xfrm>
            <a:off x="465138" y="4403725"/>
            <a:ext cx="6132512" cy="4171950"/>
          </a:xfrm>
          <a:solidFill>
            <a:srgbClr val="FFFFFF"/>
          </a:solidFill>
          <a:ln>
            <a:solidFill>
              <a:srgbClr val="000000"/>
            </a:solidFill>
            <a:miter lim="800000"/>
            <a:headEnd/>
            <a:tailEnd/>
          </a:ln>
        </p:spPr>
        <p:txBody>
          <a:bodyPr/>
          <a:lstStyle/>
          <a:p>
            <a:pPr>
              <a:lnSpc>
                <a:spcPct val="150000"/>
              </a:lnSpc>
            </a:pPr>
            <a:endParaRPr lang="en-US" altLang="en-US" sz="2400"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Arial" pitchFamily="34" charset="0"/>
                <a:ea typeface="ＭＳ Ｐゴシック" pitchFamily="34" charset="-128"/>
              </a:defRPr>
            </a:lvl1pPr>
            <a:lvl2pPr marL="37931725" indent="-37474525" defTabSz="928688"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E44E6521-68F6-449A-85AA-2C277230FD86}" type="slidenum">
              <a:rPr lang="en-US" altLang="en-US" sz="1200"/>
              <a:pPr/>
              <a:t>14</a:t>
            </a:fld>
            <a:endParaRPr lang="en-US" altLang="en-US" sz="120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387350" y="4403725"/>
            <a:ext cx="6132513" cy="4171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ct val="45000"/>
              </a:spcAft>
            </a:pPr>
            <a:endParaRPr lang="en-US" altLang="en-US" sz="2400" smtClean="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
          <p:cNvSpPr>
            <a:spLocks noGrp="1" noRot="1" noChangeAspect="1" noChangeArrowheads="1"/>
          </p:cNvSpPr>
          <p:nvPr>
            <p:ph type="sldImg"/>
          </p:nvPr>
        </p:nvSpPr>
        <p:spPr>
          <a:xfrm>
            <a:off x="884238" y="695325"/>
            <a:ext cx="5216525" cy="3476625"/>
          </a:xfrm>
          <a:solidFill>
            <a:srgbClr val="FFFFFF"/>
          </a:solidFill>
          <a:ln/>
        </p:spPr>
      </p:sp>
      <p:sp>
        <p:nvSpPr>
          <p:cNvPr id="51203" name="Rectangle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Helvetica" charset="0"/>
              <a:ea typeface="ＭＳ Ｐゴシック" pitchFamily="34" charset="-128"/>
              <a:cs typeface="Helvetica" charset="0"/>
              <a:sym typeface="Helvetica"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Arial" pitchFamily="34" charset="0"/>
                <a:ea typeface="ＭＳ Ｐゴシック" pitchFamily="34" charset="-128"/>
              </a:defRPr>
            </a:lvl1pPr>
            <a:lvl2pPr marL="37931725" indent="-37474525" defTabSz="928688"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B7F88F5C-59B7-4E4E-BD7B-F59FA95F7FB4}" type="slidenum">
              <a:rPr lang="en-US" altLang="en-US" sz="1200"/>
              <a:pPr/>
              <a:t>20</a:t>
            </a:fld>
            <a:endParaRPr lang="en-US" altLang="en-US" sz="1200"/>
          </a:p>
        </p:txBody>
      </p:sp>
      <p:sp>
        <p:nvSpPr>
          <p:cNvPr id="56323" name="Rectangle 2"/>
          <p:cNvSpPr>
            <a:spLocks noGrp="1" noRot="1" noChangeAspect="1" noChangeArrowheads="1" noTextEdit="1"/>
          </p:cNvSpPr>
          <p:nvPr>
            <p:ph type="sldImg"/>
          </p:nvPr>
        </p:nvSpPr>
        <p:spPr>
          <a:xfrm>
            <a:off x="-166688" y="615950"/>
            <a:ext cx="7310438" cy="4873625"/>
          </a:xfrm>
          <a:ln/>
        </p:spPr>
      </p:sp>
      <p:sp>
        <p:nvSpPr>
          <p:cNvPr id="56324" name="Rectangle 3"/>
          <p:cNvSpPr>
            <a:spLocks noGrp="1" noChangeArrowheads="1"/>
          </p:cNvSpPr>
          <p:nvPr>
            <p:ph type="body" idx="1"/>
          </p:nvPr>
        </p:nvSpPr>
        <p:spPr>
          <a:xfrm>
            <a:off x="242888" y="5629275"/>
            <a:ext cx="6499225" cy="3411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3" rIns="92446" bIns="46223"/>
          <a:lstStyle/>
          <a:p>
            <a:endParaRPr lang="en-US" altLang="en-US" smtClean="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Arial" pitchFamily="34" charset="0"/>
                <a:ea typeface="ＭＳ Ｐゴシック" pitchFamily="34" charset="-128"/>
              </a:defRPr>
            </a:lvl1pPr>
            <a:lvl2pPr marL="37931725" indent="-37474525" defTabSz="928688"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2C8B79E-BA63-448A-8992-5BD0992E0781}" type="slidenum">
              <a:rPr lang="en-US" altLang="en-US" sz="1200"/>
              <a:pPr/>
              <a:t>23</a:t>
            </a:fld>
            <a:endParaRPr lang="en-US" altLang="en-US" sz="1200"/>
          </a:p>
        </p:txBody>
      </p:sp>
      <p:sp>
        <p:nvSpPr>
          <p:cNvPr id="60419" name="Rectangle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18" tIns="45152" rIns="91918" bIns="45152"/>
          <a:lstStyle/>
          <a:p>
            <a:endParaRPr lang="en-US" altLang="en-US" smtClean="0">
              <a:ea typeface="ＭＳ Ｐゴシック" pitchFamily="34" charset="-128"/>
            </a:endParaRPr>
          </a:p>
        </p:txBody>
      </p:sp>
      <p:sp>
        <p:nvSpPr>
          <p:cNvPr id="60420" name="Rectangle 3"/>
          <p:cNvSpPr>
            <a:spLocks noGrp="1" noRot="1" noChangeAspect="1" noChangeArrowheads="1" noTextEdit="1"/>
          </p:cNvSpPr>
          <p:nvPr>
            <p:ph type="sldImg"/>
          </p:nvPr>
        </p:nvSpPr>
        <p:spPr>
          <a:ln w="12700" cap="flat">
            <a:solidFill>
              <a:schemeClr val="tx1"/>
            </a:solid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Arial" pitchFamily="34" charset="0"/>
                <a:ea typeface="ＭＳ Ｐゴシック" pitchFamily="34" charset="-128"/>
              </a:defRPr>
            </a:lvl1pPr>
            <a:lvl2pPr marL="37931725" indent="-37474525" defTabSz="928688"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FDF2B177-42B7-4BFF-AAA6-994850A7F080}" type="slidenum">
              <a:rPr lang="en-US" altLang="en-US" sz="1200"/>
              <a:pPr/>
              <a:t>25</a:t>
            </a:fld>
            <a:endParaRPr lang="en-US" altLang="en-US" sz="1200"/>
          </a:p>
        </p:txBody>
      </p:sp>
      <p:sp>
        <p:nvSpPr>
          <p:cNvPr id="63491" name="Rectangle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18" tIns="45152" rIns="91918" bIns="45152"/>
          <a:lstStyle/>
          <a:p>
            <a:endParaRPr lang="en-US" altLang="en-US" smtClean="0">
              <a:ea typeface="ＭＳ Ｐゴシック" pitchFamily="34" charset="-128"/>
            </a:endParaRPr>
          </a:p>
        </p:txBody>
      </p:sp>
      <p:sp>
        <p:nvSpPr>
          <p:cNvPr id="63492" name="Rectangle 3"/>
          <p:cNvSpPr>
            <a:spLocks noGrp="1" noRot="1" noChangeAspect="1" noChangeArrowheads="1" noTextEdit="1"/>
          </p:cNvSpPr>
          <p:nvPr>
            <p:ph type="sldImg"/>
          </p:nvPr>
        </p:nvSpPr>
        <p:spPr>
          <a:ln w="12700" cap="flat">
            <a:solidFill>
              <a:schemeClr val="tx1"/>
            </a:solid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p:cNvSpPr>
          <p:nvPr>
            <p:ph type="sldImg"/>
          </p:nvPr>
        </p:nvSpPr>
        <p:spPr>
          <a:ln/>
        </p:spPr>
      </p:sp>
      <p:sp>
        <p:nvSpPr>
          <p:cNvPr id="655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
        <p:nvSpPr>
          <p:cNvPr id="655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Arial" pitchFamily="34" charset="0"/>
                <a:ea typeface="ＭＳ Ｐゴシック" pitchFamily="34" charset="-128"/>
              </a:defRPr>
            </a:lvl1pPr>
            <a:lvl2pPr marL="37931725" indent="-37474525" defTabSz="928688"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F737F71C-4228-42F2-A70E-5B694F69B47A}" type="slidenum">
              <a:rPr lang="en-US" altLang="en-US" sz="1200"/>
              <a:pPr/>
              <a:t>26</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Arial" pitchFamily="34" charset="0"/>
                <a:ea typeface="ＭＳ Ｐゴシック" pitchFamily="34" charset="-128"/>
              </a:defRPr>
            </a:lvl1pPr>
            <a:lvl2pPr marL="37931725" indent="-37474525" defTabSz="928688"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B504110A-1A3B-418D-9DE5-24D47554BD88}" type="slidenum">
              <a:rPr lang="en-US" altLang="en-US" sz="1200">
                <a:solidFill>
                  <a:srgbClr val="000000"/>
                </a:solidFill>
              </a:rPr>
              <a:pPr/>
              <a:t>27</a:t>
            </a:fld>
            <a:endParaRPr lang="en-US" altLang="en-US" sz="1200">
              <a:solidFill>
                <a:srgbClr val="000000"/>
              </a:solidFill>
            </a:endParaRPr>
          </a:p>
        </p:txBody>
      </p:sp>
      <p:sp>
        <p:nvSpPr>
          <p:cNvPr id="67587" name="Rectangle 2"/>
          <p:cNvSpPr>
            <a:spLocks noGrp="1" noRot="1" noChangeAspect="1" noChangeArrowheads="1" noTextEdit="1"/>
          </p:cNvSpPr>
          <p:nvPr>
            <p:ph type="sldImg"/>
          </p:nvPr>
        </p:nvSpPr>
        <p:spPr>
          <a:xfrm>
            <a:off x="962025" y="-1057275"/>
            <a:ext cx="5214938" cy="3476625"/>
          </a:xfrm>
          <a:ln/>
        </p:spPr>
      </p:sp>
      <p:sp>
        <p:nvSpPr>
          <p:cNvPr id="67588" name="Rectangle 3"/>
          <p:cNvSpPr>
            <a:spLocks noGrp="1" noChangeArrowheads="1"/>
          </p:cNvSpPr>
          <p:nvPr>
            <p:ph type="body" idx="1"/>
          </p:nvPr>
        </p:nvSpPr>
        <p:spPr>
          <a:xfrm>
            <a:off x="341313" y="2593975"/>
            <a:ext cx="6340475" cy="6191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2400" smtClean="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Arial" pitchFamily="34" charset="0"/>
                <a:ea typeface="ＭＳ Ｐゴシック" pitchFamily="34" charset="-128"/>
              </a:defRPr>
            </a:lvl1pPr>
            <a:lvl2pPr marL="37931725" indent="-37474525" defTabSz="928688"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27DD9AD9-4393-4B2C-B440-684CA13AF659}" type="slidenum">
              <a:rPr lang="en-US" altLang="en-US" sz="1200"/>
              <a:pPr/>
              <a:t>28</a:t>
            </a:fld>
            <a:endParaRPr lang="en-US" altLang="en-US" sz="1200"/>
          </a:p>
        </p:txBody>
      </p:sp>
      <p:sp>
        <p:nvSpPr>
          <p:cNvPr id="69635" name="Rectangle 2"/>
          <p:cNvSpPr>
            <a:spLocks noGrp="1" noRot="1" noChangeAspect="1" noChangeArrowheads="1" noTextEdit="1"/>
          </p:cNvSpPr>
          <p:nvPr>
            <p:ph type="sldImg"/>
          </p:nvPr>
        </p:nvSpPr>
        <p:spPr>
          <a:xfrm>
            <a:off x="962025" y="-1057275"/>
            <a:ext cx="5214938" cy="3476625"/>
          </a:xfrm>
          <a:ln/>
        </p:spPr>
      </p:sp>
      <p:sp>
        <p:nvSpPr>
          <p:cNvPr id="69636" name="Rectangle 3"/>
          <p:cNvSpPr>
            <a:spLocks noGrp="1" noChangeArrowheads="1"/>
          </p:cNvSpPr>
          <p:nvPr>
            <p:ph type="body" idx="1"/>
          </p:nvPr>
        </p:nvSpPr>
        <p:spPr>
          <a:xfrm>
            <a:off x="341313" y="2593975"/>
            <a:ext cx="6340475" cy="6191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2400" smtClean="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p:cNvSpPr>
          <p:nvPr>
            <p:ph type="sldImg"/>
          </p:nvPr>
        </p:nvSpPr>
        <p:spPr>
          <a:ln/>
        </p:spPr>
      </p:sp>
      <p:sp>
        <p:nvSpPr>
          <p:cNvPr id="727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solidFill>
                <a:srgbClr val="000000"/>
              </a:solidFill>
              <a:ea typeface="ＭＳ Ｐゴシック" pitchFamily="34" charset="-128"/>
            </a:endParaRPr>
          </a:p>
        </p:txBody>
      </p:sp>
      <p:sp>
        <p:nvSpPr>
          <p:cNvPr id="7270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Arial" pitchFamily="34" charset="0"/>
                <a:ea typeface="ＭＳ Ｐゴシック" pitchFamily="34" charset="-128"/>
              </a:defRPr>
            </a:lvl1pPr>
            <a:lvl2pPr marL="37931725" indent="-37474525" defTabSz="928688"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F209429A-CAB0-4D41-B466-751540C8BA65}" type="slidenum">
              <a:rPr lang="en-US" altLang="en-US" sz="1200"/>
              <a:pPr/>
              <a:t>30</a:t>
            </a:fld>
            <a:endParaRPr lang="en-US"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Arial" pitchFamily="34" charset="0"/>
                <a:ea typeface="ＭＳ Ｐゴシック" pitchFamily="34" charset="-128"/>
              </a:defRPr>
            </a:lvl1pPr>
            <a:lvl2pPr marL="37931725" indent="-37474525" defTabSz="928688"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05D3A542-7293-4E40-AC0D-B9A2CB90D55F}" type="slidenum">
              <a:rPr lang="en-US" altLang="en-US" sz="1200"/>
              <a:pPr/>
              <a:t>33</a:t>
            </a:fld>
            <a:endParaRPr lang="en-US" altLang="en-US" sz="1200"/>
          </a:p>
        </p:txBody>
      </p:sp>
      <p:sp>
        <p:nvSpPr>
          <p:cNvPr id="76803" name="Rectangle 2"/>
          <p:cNvSpPr>
            <a:spLocks noGrp="1" noRot="1" noChangeAspect="1" noChangeArrowheads="1" noTextEdit="1"/>
          </p:cNvSpPr>
          <p:nvPr>
            <p:ph type="sldImg"/>
          </p:nvPr>
        </p:nvSpPr>
        <p:spPr>
          <a:xfrm>
            <a:off x="962025" y="-1057275"/>
            <a:ext cx="5214938" cy="3476625"/>
          </a:xfrm>
          <a:ln/>
        </p:spPr>
      </p:sp>
      <p:sp>
        <p:nvSpPr>
          <p:cNvPr id="76804" name="Rectangle 3"/>
          <p:cNvSpPr>
            <a:spLocks noGrp="1" noChangeArrowheads="1"/>
          </p:cNvSpPr>
          <p:nvPr>
            <p:ph type="body" idx="1"/>
          </p:nvPr>
        </p:nvSpPr>
        <p:spPr>
          <a:xfrm>
            <a:off x="341313" y="2593975"/>
            <a:ext cx="6340475" cy="6191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2400"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p:cNvSpPr>
          <p:nvPr>
            <p:ph type="sldImg"/>
          </p:nvPr>
        </p:nvSpPr>
        <p:spPr>
          <a:ln/>
        </p:spPr>
      </p:sp>
      <p:sp>
        <p:nvSpPr>
          <p:cNvPr id="276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
        <p:nvSpPr>
          <p:cNvPr id="2765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Arial" pitchFamily="34" charset="0"/>
                <a:ea typeface="ＭＳ Ｐゴシック" pitchFamily="34" charset="-128"/>
              </a:defRPr>
            </a:lvl1pPr>
            <a:lvl2pPr marL="37931725" indent="-37474525" defTabSz="928688"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B7F7A3F4-BE37-4263-ACC0-343618D5D4EB}" type="slidenum">
              <a:rPr lang="en-US" altLang="en-US" sz="1200"/>
              <a:pPr/>
              <a:t>2</a:t>
            </a:fld>
            <a:endParaRPr lang="en-US"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p:cNvSpPr>
          <p:nvPr>
            <p:ph type="sldImg"/>
          </p:nvPr>
        </p:nvSpPr>
        <p:spPr>
          <a:ln/>
        </p:spPr>
      </p:sp>
      <p:sp>
        <p:nvSpPr>
          <p:cNvPr id="788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
        <p:nvSpPr>
          <p:cNvPr id="7885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Arial" pitchFamily="34" charset="0"/>
                <a:ea typeface="ＭＳ Ｐゴシック" pitchFamily="34" charset="-128"/>
              </a:defRPr>
            </a:lvl1pPr>
            <a:lvl2pPr marL="37931725" indent="-37474525" defTabSz="928688"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4529766E-A4AD-4271-B9CA-D72A74CA97E3}" type="slidenum">
              <a:rPr lang="en-US" altLang="en-US" sz="1200"/>
              <a:pPr/>
              <a:t>34</a:t>
            </a:fld>
            <a:endParaRPr lang="en-US"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p:cNvSpPr>
          <p:nvPr>
            <p:ph type="sldImg"/>
          </p:nvPr>
        </p:nvSpPr>
        <p:spPr>
          <a:ln/>
        </p:spPr>
      </p:sp>
      <p:sp>
        <p:nvSpPr>
          <p:cNvPr id="808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
        <p:nvSpPr>
          <p:cNvPr id="809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Arial" pitchFamily="34" charset="0"/>
                <a:ea typeface="ＭＳ Ｐゴシック" pitchFamily="34" charset="-128"/>
              </a:defRPr>
            </a:lvl1pPr>
            <a:lvl2pPr marL="37931725" indent="-37474525" defTabSz="928688"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90FC3113-545D-4BD8-89ED-C66785C071B4}" type="slidenum">
              <a:rPr lang="en-US" altLang="en-US" sz="1200"/>
              <a:pPr/>
              <a:t>35</a:t>
            </a:fld>
            <a:endParaRPr lang="en-US"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Arial" pitchFamily="34" charset="0"/>
                <a:ea typeface="ＭＳ Ｐゴシック" pitchFamily="34" charset="-128"/>
              </a:defRPr>
            </a:lvl1pPr>
            <a:lvl2pPr marL="37931725" indent="-37474525" defTabSz="928688"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D25BB376-9AF4-45C6-B02C-9214EEC12896}" type="slidenum">
              <a:rPr lang="en-US" altLang="en-US" sz="1200"/>
              <a:pPr/>
              <a:t>37</a:t>
            </a:fld>
            <a:endParaRPr lang="en-US" altLang="en-US" sz="120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p:cNvSpPr>
          <p:nvPr>
            <p:ph type="sldImg"/>
          </p:nvPr>
        </p:nvSpPr>
        <p:spPr>
          <a:ln/>
        </p:spPr>
      </p:sp>
      <p:sp>
        <p:nvSpPr>
          <p:cNvPr id="870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
        <p:nvSpPr>
          <p:cNvPr id="870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Arial" pitchFamily="34" charset="0"/>
                <a:ea typeface="ＭＳ Ｐゴシック" pitchFamily="34" charset="-128"/>
              </a:defRPr>
            </a:lvl1pPr>
            <a:lvl2pPr marL="37931725" indent="-37474525" defTabSz="928688"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C3D79C17-9A46-401C-8C8B-66C5B12B7042}" type="slidenum">
              <a:rPr lang="en-US" altLang="en-US" sz="1200"/>
              <a:pPr/>
              <a:t>39</a:t>
            </a:fld>
            <a:endParaRPr lang="en-US" alt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p:cNvSpPr>
          <p:nvPr>
            <p:ph type="sldImg"/>
          </p:nvPr>
        </p:nvSpPr>
        <p:spPr>
          <a:ln/>
        </p:spPr>
      </p:sp>
      <p:sp>
        <p:nvSpPr>
          <p:cNvPr id="890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
        <p:nvSpPr>
          <p:cNvPr id="8909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Arial" pitchFamily="34" charset="0"/>
                <a:ea typeface="ＭＳ Ｐゴシック" pitchFamily="34" charset="-128"/>
              </a:defRPr>
            </a:lvl1pPr>
            <a:lvl2pPr marL="37931725" indent="-37474525" defTabSz="928688"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B054E7BB-B894-4B5B-9172-1F099783C204}" type="slidenum">
              <a:rPr lang="en-US" altLang="en-US" sz="1200"/>
              <a:pPr/>
              <a:t>40</a:t>
            </a:fld>
            <a:endParaRPr lang="en-US" alt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endParaRPr lang="en-US" altLang="en-US" smtClean="0">
              <a:ea typeface="ＭＳ Ｐゴシック" pitchFamily="34" charset="-128"/>
            </a:endParaRPr>
          </a:p>
        </p:txBody>
      </p:sp>
      <p:sp>
        <p:nvSpPr>
          <p:cNvPr id="9216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Arial" pitchFamily="34" charset="0"/>
                <a:ea typeface="ＭＳ Ｐゴシック" pitchFamily="34" charset="-128"/>
              </a:defRPr>
            </a:lvl1pPr>
            <a:lvl2pPr marL="37931725" indent="-37474525" defTabSz="928688"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252281EB-68D2-4729-A153-B1988F614ABC}" type="slidenum">
              <a:rPr lang="en-US" altLang="en-US" sz="1200"/>
              <a:pPr/>
              <a:t>42</a:t>
            </a:fld>
            <a:endParaRPr lang="en-US" alt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p:cNvSpPr>
          <p:nvPr>
            <p:ph type="sldImg"/>
          </p:nvPr>
        </p:nvSpPr>
        <p:spPr>
          <a:ln/>
        </p:spPr>
      </p:sp>
      <p:sp>
        <p:nvSpPr>
          <p:cNvPr id="942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
        <p:nvSpPr>
          <p:cNvPr id="942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Arial" pitchFamily="34" charset="0"/>
                <a:ea typeface="ＭＳ Ｐゴシック" pitchFamily="34" charset="-128"/>
              </a:defRPr>
            </a:lvl1pPr>
            <a:lvl2pPr marL="37931725" indent="-37474525" defTabSz="928688"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6F66F1D5-7B4D-4C01-B9FF-5D3F5E5E55B9}" type="slidenum">
              <a:rPr lang="en-US" altLang="en-US" sz="1200"/>
              <a:pPr/>
              <a:t>43</a:t>
            </a:fld>
            <a:endParaRPr lang="en-US" alt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p:cNvSpPr>
          <p:nvPr>
            <p:ph type="sldImg"/>
          </p:nvPr>
        </p:nvSpPr>
        <p:spPr>
          <a:ln/>
        </p:spPr>
      </p:sp>
      <p:sp>
        <p:nvSpPr>
          <p:cNvPr id="972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
        <p:nvSpPr>
          <p:cNvPr id="9728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Arial" pitchFamily="34" charset="0"/>
                <a:ea typeface="ＭＳ Ｐゴシック" pitchFamily="34" charset="-128"/>
              </a:defRPr>
            </a:lvl1pPr>
            <a:lvl2pPr marL="37931725" indent="-37474525" defTabSz="928688"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205C0B67-EF09-4335-8A9F-7472485BB930}" type="slidenum">
              <a:rPr lang="en-US" altLang="en-US" sz="1200"/>
              <a:pPr/>
              <a:t>45</a:t>
            </a:fld>
            <a:endParaRPr lang="en-US" alt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p:cNvSpPr>
          <p:nvPr>
            <p:ph type="sldImg"/>
          </p:nvPr>
        </p:nvSpPr>
        <p:spPr>
          <a:ln/>
        </p:spPr>
      </p:sp>
      <p:sp>
        <p:nvSpPr>
          <p:cNvPr id="1003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
        <p:nvSpPr>
          <p:cNvPr id="10035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Arial" pitchFamily="34" charset="0"/>
                <a:ea typeface="ＭＳ Ｐゴシック" pitchFamily="34" charset="-128"/>
              </a:defRPr>
            </a:lvl1pPr>
            <a:lvl2pPr marL="37931725" indent="-37474525" defTabSz="928688"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0D7C7785-9CF2-4E2C-813A-5A8ACD2599EE}" type="slidenum">
              <a:rPr lang="en-US" altLang="en-US" sz="1200"/>
              <a:pPr/>
              <a:t>47</a:t>
            </a:fld>
            <a:endParaRPr lang="en-US" alt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Arial" pitchFamily="34" charset="0"/>
                <a:ea typeface="ＭＳ Ｐゴシック" pitchFamily="34" charset="-128"/>
              </a:defRPr>
            </a:lvl1pPr>
            <a:lvl2pPr marL="37931725" indent="-37474525" defTabSz="928688"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757643A-C0FD-4B88-B720-0EE0CE923E20}" type="slidenum">
              <a:rPr lang="en-US" altLang="en-US" sz="1200"/>
              <a:pPr/>
              <a:t>49</a:t>
            </a:fld>
            <a:endParaRPr lang="en-US" altLang="en-US" sz="1200"/>
          </a:p>
        </p:txBody>
      </p:sp>
      <p:sp>
        <p:nvSpPr>
          <p:cNvPr id="103427" name="Rectangle 2"/>
          <p:cNvSpPr>
            <a:spLocks noGrp="1" noRot="1" noChangeAspect="1" noChangeArrowheads="1" noTextEdit="1"/>
          </p:cNvSpPr>
          <p:nvPr>
            <p:ph type="sldImg"/>
          </p:nvPr>
        </p:nvSpPr>
        <p:spPr>
          <a:xfrm>
            <a:off x="962025" y="-1057275"/>
            <a:ext cx="5214938" cy="3476625"/>
          </a:xfrm>
          <a:ln/>
        </p:spPr>
      </p:sp>
      <p:sp>
        <p:nvSpPr>
          <p:cNvPr id="103428" name="Rectangle 3"/>
          <p:cNvSpPr>
            <a:spLocks noGrp="1" noChangeArrowheads="1"/>
          </p:cNvSpPr>
          <p:nvPr>
            <p:ph type="body" idx="1"/>
          </p:nvPr>
        </p:nvSpPr>
        <p:spPr>
          <a:xfrm>
            <a:off x="341313" y="2593975"/>
            <a:ext cx="6340475" cy="6191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2400"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p:cNvSpPr>
          <p:nvPr>
            <p:ph type="sldImg"/>
          </p:nvPr>
        </p:nvSpPr>
        <p:spPr>
          <a:ln/>
        </p:spPr>
      </p:sp>
      <p:sp>
        <p:nvSpPr>
          <p:cNvPr id="296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
        <p:nvSpPr>
          <p:cNvPr id="297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Arial" pitchFamily="34" charset="0"/>
                <a:ea typeface="ＭＳ Ｐゴシック" pitchFamily="34" charset="-128"/>
              </a:defRPr>
            </a:lvl1pPr>
            <a:lvl2pPr marL="37931725" indent="-37474525" defTabSz="928688"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CB9C011A-2A10-4954-82BB-62C8D9ED9EED}" type="slidenum">
              <a:rPr lang="en-US" altLang="en-US" sz="1200"/>
              <a:pPr/>
              <a:t>3</a:t>
            </a:fld>
            <a:endParaRPr lang="en-US" alt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Arial" pitchFamily="34" charset="0"/>
                <a:ea typeface="ＭＳ Ｐゴシック" pitchFamily="34" charset="-128"/>
              </a:defRPr>
            </a:lvl1pPr>
            <a:lvl2pPr marL="37931725" indent="-37474525" defTabSz="928688"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A480396C-CEE1-461B-A6E2-6EC464E3776B}" type="slidenum">
              <a:rPr lang="en-US" altLang="en-US" sz="1200">
                <a:solidFill>
                  <a:srgbClr val="000000"/>
                </a:solidFill>
              </a:rPr>
              <a:pPr/>
              <a:t>51</a:t>
            </a:fld>
            <a:endParaRPr lang="en-US" altLang="en-US" sz="1200">
              <a:solidFill>
                <a:srgbClr val="000000"/>
              </a:solidFill>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p:cNvSpPr>
          <p:nvPr>
            <p:ph type="sldImg"/>
          </p:nvPr>
        </p:nvSpPr>
        <p:spPr>
          <a:ln/>
        </p:spPr>
      </p:sp>
      <p:sp>
        <p:nvSpPr>
          <p:cNvPr id="1167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
        <p:nvSpPr>
          <p:cNvPr id="1167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Arial" pitchFamily="34" charset="0"/>
                <a:ea typeface="ＭＳ Ｐゴシック" pitchFamily="34" charset="-128"/>
              </a:defRPr>
            </a:lvl1pPr>
            <a:lvl2pPr marL="37931725" indent="-37474525" defTabSz="928688"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D2B7AD12-BEEE-4D7C-87EF-D0EEA1E48088}" type="slidenum">
              <a:rPr lang="en-US" altLang="en-US" sz="1200"/>
              <a:pPr/>
              <a:t>60</a:t>
            </a:fld>
            <a:endParaRPr lang="en-US" altLang="en-US"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p:cNvSpPr>
          <p:nvPr>
            <p:ph type="sldImg"/>
          </p:nvPr>
        </p:nvSpPr>
        <p:spPr>
          <a:ln/>
        </p:spPr>
      </p:sp>
      <p:sp>
        <p:nvSpPr>
          <p:cNvPr id="1187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
        <p:nvSpPr>
          <p:cNvPr id="11878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Arial" pitchFamily="34" charset="0"/>
                <a:ea typeface="ＭＳ Ｐゴシック" pitchFamily="34" charset="-128"/>
              </a:defRPr>
            </a:lvl1pPr>
            <a:lvl2pPr marL="37931725" indent="-37474525" defTabSz="928688"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22EC3100-A137-4BDF-86AC-4C3B25C358C4}" type="slidenum">
              <a:rPr lang="en-US" altLang="en-US" sz="1200"/>
              <a:pPr/>
              <a:t>61</a:t>
            </a:fld>
            <a:endParaRPr lang="en-US" altLang="en-US"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p:cNvSpPr>
          <p:nvPr>
            <p:ph type="sldImg"/>
          </p:nvPr>
        </p:nvSpPr>
        <p:spPr>
          <a:ln/>
        </p:spPr>
      </p:sp>
      <p:sp>
        <p:nvSpPr>
          <p:cNvPr id="1218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
        <p:nvSpPr>
          <p:cNvPr id="1218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Arial" pitchFamily="34" charset="0"/>
                <a:ea typeface="ＭＳ Ｐゴシック" pitchFamily="34" charset="-128"/>
              </a:defRPr>
            </a:lvl1pPr>
            <a:lvl2pPr marL="37931725" indent="-37474525" defTabSz="928688"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FB16329C-7469-40FE-B974-9A4B372F38DB}" type="slidenum">
              <a:rPr lang="en-US" altLang="en-US" sz="1200">
                <a:solidFill>
                  <a:srgbClr val="000000"/>
                </a:solidFill>
              </a:rPr>
              <a:pPr/>
              <a:t>63</a:t>
            </a:fld>
            <a:endParaRPr lang="en-US" altLang="en-US" sz="1200">
              <a:solidFill>
                <a:srgbClr val="000000"/>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p:cNvSpPr>
          <p:nvPr>
            <p:ph type="sldImg"/>
          </p:nvPr>
        </p:nvSpPr>
        <p:spPr>
          <a:xfrm>
            <a:off x="884238" y="695325"/>
            <a:ext cx="5216525" cy="3476625"/>
          </a:xfrm>
          <a:ln/>
        </p:spPr>
      </p:sp>
      <p:sp>
        <p:nvSpPr>
          <p:cNvPr id="1239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
        <p:nvSpPr>
          <p:cNvPr id="123908"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Arial" pitchFamily="34" charset="0"/>
                <a:ea typeface="ＭＳ Ｐゴシック" pitchFamily="34" charset="-128"/>
              </a:defRPr>
            </a:lvl1pPr>
            <a:lvl2pPr marL="37931725" indent="-37474525" defTabSz="928688"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479CC240-C528-4D2B-9614-DB26FCC64710}" type="datetime1">
              <a:rPr lang="en-US" altLang="en-US" sz="1200">
                <a:solidFill>
                  <a:srgbClr val="000000"/>
                </a:solidFill>
              </a:rPr>
              <a:pPr/>
              <a:t>1/17/2017</a:t>
            </a:fld>
            <a:endParaRPr lang="en-US" altLang="en-US" sz="1200">
              <a:solidFill>
                <a:srgbClr val="000000"/>
              </a:solidFill>
            </a:endParaRPr>
          </a:p>
        </p:txBody>
      </p:sp>
      <p:sp>
        <p:nvSpPr>
          <p:cNvPr id="123909"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Arial" pitchFamily="34" charset="0"/>
                <a:ea typeface="ＭＳ Ｐゴシック" pitchFamily="34" charset="-128"/>
              </a:defRPr>
            </a:lvl1pPr>
            <a:lvl2pPr marL="37931725" indent="-37474525" defTabSz="928688"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7758C127-90B9-4B53-8904-DE2DA71F7CCD}" type="slidenum">
              <a:rPr lang="en-US" altLang="en-US" sz="1200">
                <a:solidFill>
                  <a:srgbClr val="000000"/>
                </a:solidFill>
              </a:rPr>
              <a:pPr/>
              <a:t>64</a:t>
            </a:fld>
            <a:endParaRPr lang="en-US" altLang="en-US" sz="1200">
              <a:solidFill>
                <a:srgbClr val="000000"/>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p:cNvSpPr>
          <p:nvPr>
            <p:ph type="sldImg"/>
          </p:nvPr>
        </p:nvSpPr>
        <p:spPr>
          <a:ln/>
        </p:spPr>
      </p:sp>
      <p:sp>
        <p:nvSpPr>
          <p:cNvPr id="1259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
        <p:nvSpPr>
          <p:cNvPr id="12595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Arial" pitchFamily="34" charset="0"/>
                <a:ea typeface="ＭＳ Ｐゴシック" pitchFamily="34" charset="-128"/>
              </a:defRPr>
            </a:lvl1pPr>
            <a:lvl2pPr marL="37931725" indent="-37474525" defTabSz="928688"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9FBC76F6-A249-460F-9C8A-17F06369C855}" type="slidenum">
              <a:rPr lang="en-US" altLang="en-US" sz="1200"/>
              <a:pPr/>
              <a:t>65</a:t>
            </a:fld>
            <a:endParaRPr lang="en-US" altLang="en-US"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Arial" pitchFamily="34" charset="0"/>
                <a:ea typeface="ＭＳ Ｐゴシック" pitchFamily="34" charset="-128"/>
              </a:defRPr>
            </a:lvl1pPr>
            <a:lvl2pPr marL="37931725" indent="-37474525" defTabSz="928688"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52F36073-CD43-402E-8470-586D61D9EFB7}" type="slidenum">
              <a:rPr lang="en-US" altLang="en-US" sz="1200"/>
              <a:pPr/>
              <a:t>66</a:t>
            </a:fld>
            <a:endParaRPr lang="en-US" altLang="en-US" sz="1200"/>
          </a:p>
        </p:txBody>
      </p:sp>
      <p:sp>
        <p:nvSpPr>
          <p:cNvPr id="128003" name="Rectangle 2"/>
          <p:cNvSpPr>
            <a:spLocks noGrp="1" noRot="1" noChangeAspect="1" noChangeArrowheads="1" noTextEdit="1"/>
          </p:cNvSpPr>
          <p:nvPr>
            <p:ph type="sldImg"/>
          </p:nvPr>
        </p:nvSpPr>
        <p:spPr>
          <a:xfrm>
            <a:off x="884238" y="695325"/>
            <a:ext cx="5216525" cy="3476625"/>
          </a:xfrm>
          <a:ln/>
        </p:spPr>
      </p:sp>
      <p:sp>
        <p:nvSpPr>
          <p:cNvPr id="128004" name="Rectangle 3"/>
          <p:cNvSpPr>
            <a:spLocks noGrp="1" noChangeArrowheads="1"/>
          </p:cNvSpPr>
          <p:nvPr>
            <p:ph type="body" idx="1"/>
          </p:nvPr>
        </p:nvSpPr>
        <p:spPr>
          <a:xfrm>
            <a:off x="698500" y="4403725"/>
            <a:ext cx="5588000" cy="4171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p:cNvSpPr>
          <p:nvPr>
            <p:ph type="sldImg"/>
          </p:nvPr>
        </p:nvSpPr>
        <p:spPr>
          <a:ln/>
        </p:spPr>
      </p:sp>
      <p:sp>
        <p:nvSpPr>
          <p:cNvPr id="317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
        <p:nvSpPr>
          <p:cNvPr id="3174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Arial" pitchFamily="34" charset="0"/>
                <a:ea typeface="ＭＳ Ｐゴシック" pitchFamily="34" charset="-128"/>
              </a:defRPr>
            </a:lvl1pPr>
            <a:lvl2pPr marL="37931725" indent="-37474525" defTabSz="928688"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7583155A-C2A6-44FD-A21F-7CBF2931E53D}" type="slidenum">
              <a:rPr lang="en-US" altLang="en-US" sz="1200"/>
              <a:pPr/>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p:cNvSpPr>
          <p:nvPr>
            <p:ph type="sldImg"/>
          </p:nvPr>
        </p:nvSpPr>
        <p:spPr>
          <a:ln/>
        </p:spPr>
      </p:sp>
      <p:sp>
        <p:nvSpPr>
          <p:cNvPr id="348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
        <p:nvSpPr>
          <p:cNvPr id="348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Arial" pitchFamily="34" charset="0"/>
                <a:ea typeface="ＭＳ Ｐゴシック" pitchFamily="34" charset="-128"/>
              </a:defRPr>
            </a:lvl1pPr>
            <a:lvl2pPr marL="37931725" indent="-37474525" defTabSz="928688"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F2A51FA-89E1-47B0-965A-4143BE6A0F90}" type="slidenum">
              <a:rPr lang="en-US" altLang="en-US" sz="1200"/>
              <a:pPr/>
              <a:t>6</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p:cNvSpPr>
          <p:nvPr>
            <p:ph type="sldImg"/>
          </p:nvPr>
        </p:nvSpPr>
        <p:spPr>
          <a:ln/>
        </p:spPr>
      </p:sp>
      <p:sp>
        <p:nvSpPr>
          <p:cNvPr id="378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
        <p:nvSpPr>
          <p:cNvPr id="3789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Arial" pitchFamily="34" charset="0"/>
                <a:ea typeface="ＭＳ Ｐゴシック" pitchFamily="34" charset="-128"/>
              </a:defRPr>
            </a:lvl1pPr>
            <a:lvl2pPr marL="37931725" indent="-37474525" defTabSz="928688"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72C45913-9211-4AA7-B2B3-09FB9077322B}" type="slidenum">
              <a:rPr lang="en-US" altLang="en-US" sz="1200"/>
              <a:pPr/>
              <a:t>8</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p:cNvSpPr>
          <p:nvPr>
            <p:ph type="sldImg"/>
          </p:nvPr>
        </p:nvSpPr>
        <p:spPr>
          <a:ln/>
        </p:spPr>
      </p:sp>
      <p:sp>
        <p:nvSpPr>
          <p:cNvPr id="399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
        <p:nvSpPr>
          <p:cNvPr id="399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Arial" pitchFamily="34" charset="0"/>
                <a:ea typeface="ＭＳ Ｐゴシック" pitchFamily="34" charset="-128"/>
              </a:defRPr>
            </a:lvl1pPr>
            <a:lvl2pPr marL="37931725" indent="-37474525" defTabSz="928688"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DDFD1C93-4424-4E99-87CA-7CAE039852F5}" type="slidenum">
              <a:rPr lang="en-US" altLang="en-US" sz="1200"/>
              <a:pPr/>
              <a:t>9</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p:cNvSpPr>
          <p:nvPr>
            <p:ph type="sldImg"/>
          </p:nvPr>
        </p:nvSpPr>
        <p:spPr>
          <a:ln/>
        </p:spPr>
      </p:sp>
      <p:sp>
        <p:nvSpPr>
          <p:cNvPr id="430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
        <p:nvSpPr>
          <p:cNvPr id="430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Arial" pitchFamily="34" charset="0"/>
                <a:ea typeface="ＭＳ Ｐゴシック" pitchFamily="34" charset="-128"/>
              </a:defRPr>
            </a:lvl1pPr>
            <a:lvl2pPr marL="37931725" indent="-37474525" defTabSz="928688"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66D48DE9-0189-481D-9C3E-B4F928EE08CB}" type="slidenum">
              <a:rPr lang="en-US" altLang="en-US" sz="1200"/>
              <a:pPr/>
              <a:t>11</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p:cNvSpPr>
          <p:nvPr>
            <p:ph type="sldImg"/>
          </p:nvPr>
        </p:nvSpPr>
        <p:spPr>
          <a:ln/>
        </p:spPr>
      </p:sp>
      <p:sp>
        <p:nvSpPr>
          <p:cNvPr id="450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
        <p:nvSpPr>
          <p:cNvPr id="450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400">
                <a:solidFill>
                  <a:schemeClr val="tx1"/>
                </a:solidFill>
                <a:latin typeface="Arial" pitchFamily="34" charset="0"/>
                <a:ea typeface="ＭＳ Ｐゴシック" pitchFamily="34" charset="-128"/>
              </a:defRPr>
            </a:lvl1pPr>
            <a:lvl2pPr marL="37931725" indent="-37474525" defTabSz="928688"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DE3F887E-A51C-4C4D-A4EE-797DACB6304B}" type="slidenum">
              <a:rPr lang="en-US" altLang="en-US" sz="1200"/>
              <a:pPr/>
              <a:t>12</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71525" y="2286000"/>
            <a:ext cx="8743950" cy="1143000"/>
          </a:xfrm>
        </p:spPr>
        <p:txBody>
          <a:bodyPr/>
          <a:lstStyle>
            <a:lvl1pPr>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1543050" y="3886200"/>
            <a:ext cx="7200900" cy="1752600"/>
          </a:xfrm>
        </p:spPr>
        <p:txBody>
          <a:bodyPr/>
          <a:lstStyle>
            <a:lvl1pPr marL="0" indent="0" algn="ctr">
              <a:buFontTx/>
              <a:buNone/>
              <a:defRPr sz="3200"/>
            </a:lvl1pPr>
          </a:lstStyle>
          <a:p>
            <a:pPr lvl="0"/>
            <a:r>
              <a:rPr lang="en-US" noProof="0" smtClean="0"/>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DF161868-D52F-4A94-8BFE-FCBDB6AE0D65}" type="slidenum">
              <a:rPr lang="en-US" altLang="en-US"/>
              <a:pPr/>
              <a:t>‹#›</a:t>
            </a:fld>
            <a:endParaRPr lang="en-US" altLang="en-US"/>
          </a:p>
        </p:txBody>
      </p:sp>
    </p:spTree>
    <p:extLst>
      <p:ext uri="{BB962C8B-B14F-4D97-AF65-F5344CB8AC3E}">
        <p14:creationId xmlns:p14="http://schemas.microsoft.com/office/powerpoint/2010/main" val="3347451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1C8C8F08-1DB4-4F52-AB99-FE2764BD31F2}" type="slidenum">
              <a:rPr lang="en-US" altLang="en-US"/>
              <a:pPr/>
              <a:t>‹#›</a:t>
            </a:fld>
            <a:endParaRPr lang="en-US" altLang="en-US"/>
          </a:p>
        </p:txBody>
      </p:sp>
    </p:spTree>
    <p:extLst>
      <p:ext uri="{BB962C8B-B14F-4D97-AF65-F5344CB8AC3E}">
        <p14:creationId xmlns:p14="http://schemas.microsoft.com/office/powerpoint/2010/main" val="1764812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8" y="381000"/>
            <a:ext cx="2185988"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5" y="381000"/>
            <a:ext cx="6405563"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7D9740BD-D57D-4366-900A-D3675A928C58}" type="slidenum">
              <a:rPr lang="en-US" altLang="en-US"/>
              <a:pPr/>
              <a:t>‹#›</a:t>
            </a:fld>
            <a:endParaRPr lang="en-US" altLang="en-US"/>
          </a:p>
        </p:txBody>
      </p:sp>
    </p:spTree>
    <p:extLst>
      <p:ext uri="{BB962C8B-B14F-4D97-AF65-F5344CB8AC3E}">
        <p14:creationId xmlns:p14="http://schemas.microsoft.com/office/powerpoint/2010/main" val="16645754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71525" y="381000"/>
            <a:ext cx="874395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ltLang="en-US"/>
          </a:p>
        </p:txBody>
      </p:sp>
      <p:sp>
        <p:nvSpPr>
          <p:cNvPr id="4" name="Rectangle 5"/>
          <p:cNvSpPr>
            <a:spLocks noGrp="1" noChangeArrowheads="1"/>
          </p:cNvSpPr>
          <p:nvPr>
            <p:ph type="ftr" sz="quarter" idx="11"/>
          </p:nvPr>
        </p:nvSpPr>
        <p:spPr>
          <a:ln/>
        </p:spPr>
        <p:txBody>
          <a:bodyPr/>
          <a:lstStyle>
            <a:lvl1pPr>
              <a:defRPr/>
            </a:lvl1pPr>
          </a:lstStyle>
          <a:p>
            <a:endParaRPr lang="en-US" altLang="en-US"/>
          </a:p>
        </p:txBody>
      </p:sp>
      <p:sp>
        <p:nvSpPr>
          <p:cNvPr id="5" name="Rectangle 6"/>
          <p:cNvSpPr>
            <a:spLocks noGrp="1" noChangeArrowheads="1"/>
          </p:cNvSpPr>
          <p:nvPr>
            <p:ph type="sldNum" sz="quarter" idx="12"/>
          </p:nvPr>
        </p:nvSpPr>
        <p:spPr>
          <a:ln/>
        </p:spPr>
        <p:txBody>
          <a:bodyPr/>
          <a:lstStyle>
            <a:lvl1pPr>
              <a:defRPr/>
            </a:lvl1pPr>
          </a:lstStyle>
          <a:p>
            <a:fld id="{E64C0999-9F76-4755-9840-D1465AFA17D0}" type="slidenum">
              <a:rPr lang="en-US" altLang="en-US"/>
              <a:pPr/>
              <a:t>‹#›</a:t>
            </a:fld>
            <a:endParaRPr lang="en-US" altLang="en-US"/>
          </a:p>
        </p:txBody>
      </p:sp>
    </p:spTree>
    <p:extLst>
      <p:ext uri="{BB962C8B-B14F-4D97-AF65-F5344CB8AC3E}">
        <p14:creationId xmlns:p14="http://schemas.microsoft.com/office/powerpoint/2010/main" val="29524542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71525" y="381000"/>
            <a:ext cx="87439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71531" y="1828800"/>
            <a:ext cx="4295775"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219707" y="1828800"/>
            <a:ext cx="4295775"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3DBB2470-7280-4918-947D-134666F89A74}" type="slidenum">
              <a:rPr lang="en-US" altLang="en-US"/>
              <a:pPr/>
              <a:t>‹#›</a:t>
            </a:fld>
            <a:endParaRPr lang="en-US" altLang="en-US"/>
          </a:p>
        </p:txBody>
      </p:sp>
    </p:spTree>
    <p:extLst>
      <p:ext uri="{BB962C8B-B14F-4D97-AF65-F5344CB8AC3E}">
        <p14:creationId xmlns:p14="http://schemas.microsoft.com/office/powerpoint/2010/main" val="1278485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771525" y="381000"/>
            <a:ext cx="87439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71531" y="1828800"/>
            <a:ext cx="4295775"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5219707" y="1828800"/>
            <a:ext cx="4295775"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CCA573D6-C69E-4837-B4B0-D70E6F21DA7A}" type="slidenum">
              <a:rPr lang="en-US" altLang="en-US"/>
              <a:pPr/>
              <a:t>‹#›</a:t>
            </a:fld>
            <a:endParaRPr lang="en-US" altLang="en-US"/>
          </a:p>
        </p:txBody>
      </p:sp>
    </p:spTree>
    <p:extLst>
      <p:ext uri="{BB962C8B-B14F-4D97-AF65-F5344CB8AC3E}">
        <p14:creationId xmlns:p14="http://schemas.microsoft.com/office/powerpoint/2010/main" val="26288631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71525" y="381000"/>
            <a:ext cx="874395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1525" y="1828800"/>
            <a:ext cx="874395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D0832213-A711-40D7-9FB3-005CC5E421A4}" type="slidenum">
              <a:rPr lang="en-US" altLang="en-US"/>
              <a:pPr/>
              <a:t>‹#›</a:t>
            </a:fld>
            <a:endParaRPr lang="en-US" altLang="en-US"/>
          </a:p>
        </p:txBody>
      </p:sp>
    </p:spTree>
    <p:extLst>
      <p:ext uri="{BB962C8B-B14F-4D97-AF65-F5344CB8AC3E}">
        <p14:creationId xmlns:p14="http://schemas.microsoft.com/office/powerpoint/2010/main" val="42082240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1525" y="381000"/>
            <a:ext cx="87439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71531" y="1828800"/>
            <a:ext cx="4295775"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7" y="1828800"/>
            <a:ext cx="4295775"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D18A8CFA-F823-42FA-B9F1-E23D27A0827F}" type="slidenum">
              <a:rPr lang="en-US" altLang="en-US"/>
              <a:pPr/>
              <a:t>‹#›</a:t>
            </a:fld>
            <a:endParaRPr lang="en-US" altLang="en-US"/>
          </a:p>
        </p:txBody>
      </p:sp>
    </p:spTree>
    <p:extLst>
      <p:ext uri="{BB962C8B-B14F-4D97-AF65-F5344CB8AC3E}">
        <p14:creationId xmlns:p14="http://schemas.microsoft.com/office/powerpoint/2010/main" val="32975819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771525" y="381000"/>
            <a:ext cx="874395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771536" y="1828800"/>
            <a:ext cx="4295775"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19712" y="1828800"/>
            <a:ext cx="4295775"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771536" y="3962400"/>
            <a:ext cx="4295775"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219712" y="3962400"/>
            <a:ext cx="4295775"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ltLang="en-US"/>
          </a:p>
        </p:txBody>
      </p:sp>
      <p:sp>
        <p:nvSpPr>
          <p:cNvPr id="8" name="Rectangle 5"/>
          <p:cNvSpPr>
            <a:spLocks noGrp="1" noChangeArrowheads="1"/>
          </p:cNvSpPr>
          <p:nvPr>
            <p:ph type="ftr" sz="quarter" idx="11"/>
          </p:nvPr>
        </p:nvSpPr>
        <p:spPr>
          <a:ln/>
        </p:spPr>
        <p:txBody>
          <a:bodyPr/>
          <a:lstStyle>
            <a:lvl1pPr>
              <a:defRPr/>
            </a:lvl1pPr>
          </a:lstStyle>
          <a:p>
            <a:endParaRPr lang="en-US" altLang="en-US"/>
          </a:p>
        </p:txBody>
      </p:sp>
      <p:sp>
        <p:nvSpPr>
          <p:cNvPr id="9" name="Rectangle 6"/>
          <p:cNvSpPr>
            <a:spLocks noGrp="1" noChangeArrowheads="1"/>
          </p:cNvSpPr>
          <p:nvPr>
            <p:ph type="sldNum" sz="quarter" idx="12"/>
          </p:nvPr>
        </p:nvSpPr>
        <p:spPr>
          <a:ln/>
        </p:spPr>
        <p:txBody>
          <a:bodyPr/>
          <a:lstStyle>
            <a:lvl1pPr>
              <a:defRPr/>
            </a:lvl1pPr>
          </a:lstStyle>
          <a:p>
            <a:fld id="{A9893189-8C85-4DC5-9A5F-676FE0F58ADB}" type="slidenum">
              <a:rPr lang="en-US" altLang="en-US"/>
              <a:pPr/>
              <a:t>‹#›</a:t>
            </a:fld>
            <a:endParaRPr lang="en-US" altLang="en-US"/>
          </a:p>
        </p:txBody>
      </p:sp>
    </p:spTree>
    <p:extLst>
      <p:ext uri="{BB962C8B-B14F-4D97-AF65-F5344CB8AC3E}">
        <p14:creationId xmlns:p14="http://schemas.microsoft.com/office/powerpoint/2010/main" val="10127703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atin typeface="Arial" pitchFamily="34" charset="0"/>
              </a:defRPr>
            </a:lvl1pPr>
          </a:lstStyle>
          <a:p>
            <a:endParaRPr lang="en-US" altLang="en-US"/>
          </a:p>
        </p:txBody>
      </p:sp>
      <p:sp>
        <p:nvSpPr>
          <p:cNvPr id="5" name="Footer Placeholder 4"/>
          <p:cNvSpPr>
            <a:spLocks noGrp="1"/>
          </p:cNvSpPr>
          <p:nvPr>
            <p:ph type="ftr" sz="quarter" idx="11"/>
          </p:nvPr>
        </p:nvSpPr>
        <p:spPr/>
        <p:txBody>
          <a:bodyPr/>
          <a:lstStyle>
            <a:lvl1pPr eaLnBrk="0" hangingPunct="0">
              <a:defRPr>
                <a:latin typeface="Arial" pitchFamily="34" charset="0"/>
              </a:defRPr>
            </a:lvl1pPr>
          </a:lstStyle>
          <a:p>
            <a:endParaRPr lang="en-US" altLang="en-US"/>
          </a:p>
        </p:txBody>
      </p:sp>
      <p:sp>
        <p:nvSpPr>
          <p:cNvPr id="6" name="Slide Number Placeholder 5"/>
          <p:cNvSpPr>
            <a:spLocks noGrp="1"/>
          </p:cNvSpPr>
          <p:nvPr>
            <p:ph type="sldNum" sz="quarter" idx="12"/>
          </p:nvPr>
        </p:nvSpPr>
        <p:spPr/>
        <p:txBody>
          <a:bodyPr/>
          <a:lstStyle>
            <a:lvl1pPr eaLnBrk="0" hangingPunct="0">
              <a:defRPr>
                <a:latin typeface="Arial" pitchFamily="34" charset="0"/>
              </a:defRPr>
            </a:lvl1pPr>
          </a:lstStyle>
          <a:p>
            <a:fld id="{457B4D15-B89B-4C34-887F-0FDD05566A24}" type="slidenum">
              <a:rPr lang="en-US" altLang="en-US"/>
              <a:pPr/>
              <a:t>‹#›</a:t>
            </a:fld>
            <a:endParaRPr lang="en-US" altLang="en-US"/>
          </a:p>
        </p:txBody>
      </p:sp>
    </p:spTree>
    <p:extLst>
      <p:ext uri="{BB962C8B-B14F-4D97-AF65-F5344CB8AC3E}">
        <p14:creationId xmlns:p14="http://schemas.microsoft.com/office/powerpoint/2010/main" val="1688250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A5AA3E9E-D690-4FBB-9035-681619A3C62C}" type="slidenum">
              <a:rPr lang="en-US" altLang="en-US"/>
              <a:pPr/>
              <a:t>‹#›</a:t>
            </a:fld>
            <a:endParaRPr lang="en-US" altLang="en-US"/>
          </a:p>
        </p:txBody>
      </p:sp>
    </p:spTree>
    <p:extLst>
      <p:ext uri="{BB962C8B-B14F-4D97-AF65-F5344CB8AC3E}">
        <p14:creationId xmlns:p14="http://schemas.microsoft.com/office/powerpoint/2010/main" val="1537128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10"/>
            <a:ext cx="8743950" cy="136207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147" indent="0">
              <a:buNone/>
              <a:defRPr sz="1800"/>
            </a:lvl2pPr>
            <a:lvl3pPr marL="914293" indent="0">
              <a:buNone/>
              <a:defRPr sz="1600"/>
            </a:lvl3pPr>
            <a:lvl4pPr marL="1371440" indent="0">
              <a:buNone/>
              <a:defRPr sz="1400"/>
            </a:lvl4pPr>
            <a:lvl5pPr marL="1828586" indent="0">
              <a:buNone/>
              <a:defRPr sz="1400"/>
            </a:lvl5pPr>
            <a:lvl6pPr marL="2285733" indent="0">
              <a:buNone/>
              <a:defRPr sz="1400"/>
            </a:lvl6pPr>
            <a:lvl7pPr marL="2742879" indent="0">
              <a:buNone/>
              <a:defRPr sz="1400"/>
            </a:lvl7pPr>
            <a:lvl8pPr marL="3200026" indent="0">
              <a:buNone/>
              <a:defRPr sz="1400"/>
            </a:lvl8pPr>
            <a:lvl9pPr marL="3657172"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5F2610B3-9AA6-4117-8197-E141D3FC0C15}" type="slidenum">
              <a:rPr lang="en-US" altLang="en-US"/>
              <a:pPr/>
              <a:t>‹#›</a:t>
            </a:fld>
            <a:endParaRPr lang="en-US" altLang="en-US"/>
          </a:p>
        </p:txBody>
      </p:sp>
    </p:spTree>
    <p:extLst>
      <p:ext uri="{BB962C8B-B14F-4D97-AF65-F5344CB8AC3E}">
        <p14:creationId xmlns:p14="http://schemas.microsoft.com/office/powerpoint/2010/main" val="1576369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31" y="18288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7" y="18288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423EF58B-E515-40B2-B0F5-C88A09412FD9}" type="slidenum">
              <a:rPr lang="en-US" altLang="en-US"/>
              <a:pPr/>
              <a:t>‹#›</a:t>
            </a:fld>
            <a:endParaRPr lang="en-US" altLang="en-US"/>
          </a:p>
        </p:txBody>
      </p:sp>
    </p:spTree>
    <p:extLst>
      <p:ext uri="{BB962C8B-B14F-4D97-AF65-F5344CB8AC3E}">
        <p14:creationId xmlns:p14="http://schemas.microsoft.com/office/powerpoint/2010/main" val="3186554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4"/>
            <a:ext cx="4545014" cy="639762"/>
          </a:xfrm>
        </p:spPr>
        <p:txBody>
          <a:bodyPr anchor="b"/>
          <a:lstStyle>
            <a:lvl1pPr marL="0" indent="0">
              <a:buNone/>
              <a:defRPr sz="2400" b="1"/>
            </a:lvl1pPr>
            <a:lvl2pPr marL="457147"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4"/>
            <a:ext cx="4546600" cy="639762"/>
          </a:xfrm>
        </p:spPr>
        <p:txBody>
          <a:bodyPr anchor="b"/>
          <a:lstStyle>
            <a:lvl1pPr marL="0" indent="0">
              <a:buNone/>
              <a:defRPr sz="2400" b="1"/>
            </a:lvl1pPr>
            <a:lvl2pPr marL="457147"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ltLang="en-US"/>
          </a:p>
        </p:txBody>
      </p:sp>
      <p:sp>
        <p:nvSpPr>
          <p:cNvPr id="8" name="Rectangle 5"/>
          <p:cNvSpPr>
            <a:spLocks noGrp="1" noChangeArrowheads="1"/>
          </p:cNvSpPr>
          <p:nvPr>
            <p:ph type="ftr" sz="quarter" idx="11"/>
          </p:nvPr>
        </p:nvSpPr>
        <p:spPr>
          <a:ln/>
        </p:spPr>
        <p:txBody>
          <a:bodyPr/>
          <a:lstStyle>
            <a:lvl1pPr>
              <a:defRPr/>
            </a:lvl1pPr>
          </a:lstStyle>
          <a:p>
            <a:endParaRPr lang="en-US" altLang="en-US"/>
          </a:p>
        </p:txBody>
      </p:sp>
      <p:sp>
        <p:nvSpPr>
          <p:cNvPr id="9" name="Rectangle 6"/>
          <p:cNvSpPr>
            <a:spLocks noGrp="1" noChangeArrowheads="1"/>
          </p:cNvSpPr>
          <p:nvPr>
            <p:ph type="sldNum" sz="quarter" idx="12"/>
          </p:nvPr>
        </p:nvSpPr>
        <p:spPr>
          <a:ln/>
        </p:spPr>
        <p:txBody>
          <a:bodyPr/>
          <a:lstStyle>
            <a:lvl1pPr>
              <a:defRPr/>
            </a:lvl1pPr>
          </a:lstStyle>
          <a:p>
            <a:fld id="{15B7ECDC-9103-4883-94A5-1483DE0CAE4C}" type="slidenum">
              <a:rPr lang="en-US" altLang="en-US"/>
              <a:pPr/>
              <a:t>‹#›</a:t>
            </a:fld>
            <a:endParaRPr lang="en-US" altLang="en-US"/>
          </a:p>
        </p:txBody>
      </p:sp>
    </p:spTree>
    <p:extLst>
      <p:ext uri="{BB962C8B-B14F-4D97-AF65-F5344CB8AC3E}">
        <p14:creationId xmlns:p14="http://schemas.microsoft.com/office/powerpoint/2010/main" val="2966586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ltLang="en-US"/>
          </a:p>
        </p:txBody>
      </p:sp>
      <p:sp>
        <p:nvSpPr>
          <p:cNvPr id="4" name="Rectangle 5"/>
          <p:cNvSpPr>
            <a:spLocks noGrp="1" noChangeArrowheads="1"/>
          </p:cNvSpPr>
          <p:nvPr>
            <p:ph type="ftr" sz="quarter" idx="11"/>
          </p:nvPr>
        </p:nvSpPr>
        <p:spPr>
          <a:ln/>
        </p:spPr>
        <p:txBody>
          <a:bodyPr/>
          <a:lstStyle>
            <a:lvl1pPr>
              <a:defRPr/>
            </a:lvl1pPr>
          </a:lstStyle>
          <a:p>
            <a:endParaRPr lang="en-US" altLang="en-US"/>
          </a:p>
        </p:txBody>
      </p:sp>
      <p:sp>
        <p:nvSpPr>
          <p:cNvPr id="5" name="Rectangle 6"/>
          <p:cNvSpPr>
            <a:spLocks noGrp="1" noChangeArrowheads="1"/>
          </p:cNvSpPr>
          <p:nvPr>
            <p:ph type="sldNum" sz="quarter" idx="12"/>
          </p:nvPr>
        </p:nvSpPr>
        <p:spPr>
          <a:ln/>
        </p:spPr>
        <p:txBody>
          <a:bodyPr/>
          <a:lstStyle>
            <a:lvl1pPr>
              <a:defRPr/>
            </a:lvl1pPr>
          </a:lstStyle>
          <a:p>
            <a:fld id="{8BAAD208-A142-43D5-A0D6-0D007F695FF2}" type="slidenum">
              <a:rPr lang="en-US" altLang="en-US"/>
              <a:pPr/>
              <a:t>‹#›</a:t>
            </a:fld>
            <a:endParaRPr lang="en-US" altLang="en-US"/>
          </a:p>
        </p:txBody>
      </p:sp>
    </p:spTree>
    <p:extLst>
      <p:ext uri="{BB962C8B-B14F-4D97-AF65-F5344CB8AC3E}">
        <p14:creationId xmlns:p14="http://schemas.microsoft.com/office/powerpoint/2010/main" val="3305840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ltLang="en-US"/>
          </a:p>
        </p:txBody>
      </p:sp>
      <p:sp>
        <p:nvSpPr>
          <p:cNvPr id="3" name="Rectangle 5"/>
          <p:cNvSpPr>
            <a:spLocks noGrp="1" noChangeArrowheads="1"/>
          </p:cNvSpPr>
          <p:nvPr>
            <p:ph type="ftr" sz="quarter" idx="11"/>
          </p:nvPr>
        </p:nvSpPr>
        <p:spPr>
          <a:ln/>
        </p:spPr>
        <p:txBody>
          <a:bodyPr/>
          <a:lstStyle>
            <a:lvl1pPr>
              <a:defRPr/>
            </a:lvl1pPr>
          </a:lstStyle>
          <a:p>
            <a:endParaRPr lang="en-US" altLang="en-US"/>
          </a:p>
        </p:txBody>
      </p:sp>
      <p:sp>
        <p:nvSpPr>
          <p:cNvPr id="4" name="Rectangle 6"/>
          <p:cNvSpPr>
            <a:spLocks noGrp="1" noChangeArrowheads="1"/>
          </p:cNvSpPr>
          <p:nvPr>
            <p:ph type="sldNum" sz="quarter" idx="12"/>
          </p:nvPr>
        </p:nvSpPr>
        <p:spPr>
          <a:ln/>
        </p:spPr>
        <p:txBody>
          <a:bodyPr/>
          <a:lstStyle>
            <a:lvl1pPr>
              <a:defRPr/>
            </a:lvl1pPr>
          </a:lstStyle>
          <a:p>
            <a:fld id="{39ED11F6-BF2D-462E-AA78-31828F5310BB}" type="slidenum">
              <a:rPr lang="en-US" altLang="en-US"/>
              <a:pPr/>
              <a:t>‹#›</a:t>
            </a:fld>
            <a:endParaRPr lang="en-US" altLang="en-US"/>
          </a:p>
        </p:txBody>
      </p:sp>
    </p:spTree>
    <p:extLst>
      <p:ext uri="{BB962C8B-B14F-4D97-AF65-F5344CB8AC3E}">
        <p14:creationId xmlns:p14="http://schemas.microsoft.com/office/powerpoint/2010/main" val="858812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5" y="273051"/>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3"/>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5" y="1435103"/>
            <a:ext cx="3384550" cy="4691063"/>
          </a:xfrm>
        </p:spPr>
        <p:txBody>
          <a:bodyPr/>
          <a:lstStyle>
            <a:lvl1pPr marL="0" indent="0">
              <a:buNone/>
              <a:defRPr sz="1400"/>
            </a:lvl1pPr>
            <a:lvl2pPr marL="457147"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B0D76D3A-8571-40FC-A58C-F4F586F238F6}" type="slidenum">
              <a:rPr lang="en-US" altLang="en-US"/>
              <a:pPr/>
              <a:t>‹#›</a:t>
            </a:fld>
            <a:endParaRPr lang="en-US" altLang="en-US"/>
          </a:p>
        </p:txBody>
      </p:sp>
    </p:spTree>
    <p:extLst>
      <p:ext uri="{BB962C8B-B14F-4D97-AF65-F5344CB8AC3E}">
        <p14:creationId xmlns:p14="http://schemas.microsoft.com/office/powerpoint/2010/main" val="3704156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147"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pPr lvl="0"/>
            <a:endParaRPr lang="en-US" noProof="0" smtClean="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147"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5028530D-7AD9-4EE5-BACF-7440D8B15BDB}" type="slidenum">
              <a:rPr lang="en-US" altLang="en-US"/>
              <a:pPr/>
              <a:t>‹#›</a:t>
            </a:fld>
            <a:endParaRPr lang="en-US" altLang="en-US"/>
          </a:p>
        </p:txBody>
      </p:sp>
    </p:spTree>
    <p:extLst>
      <p:ext uri="{BB962C8B-B14F-4D97-AF65-F5344CB8AC3E}">
        <p14:creationId xmlns:p14="http://schemas.microsoft.com/office/powerpoint/2010/main" val="3152726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1F1F5C"/>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71525" y="381000"/>
            <a:ext cx="87439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771525" y="1828800"/>
            <a:ext cx="87439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771525" y="6248400"/>
            <a:ext cx="2143125" cy="457200"/>
          </a:xfrm>
          <a:prstGeom prst="rect">
            <a:avLst/>
          </a:prstGeom>
          <a:noFill/>
          <a:ln>
            <a:noFill/>
          </a:ln>
          <a:effectLst/>
          <a:extLst/>
        </p:spPr>
        <p:txBody>
          <a:bodyPr vert="horz" wrap="square" lIns="91429" tIns="45715" rIns="91429" bIns="45715" numCol="1" anchor="t" anchorCtr="0" compatLnSpc="1">
            <a:prstTxWarp prst="textNoShape">
              <a:avLst/>
            </a:prstTxWarp>
          </a:bodyPr>
          <a:lstStyle>
            <a:lvl1pPr eaLnBrk="0" hangingPunct="0">
              <a:defRPr sz="1400">
                <a:latin typeface="Times New Roman" pitchFamily="18" charset="0"/>
              </a:defRPr>
            </a:lvl1pPr>
          </a:lstStyle>
          <a:p>
            <a:endParaRPr lang="en-US" altLang="en-US"/>
          </a:p>
        </p:txBody>
      </p:sp>
      <p:sp>
        <p:nvSpPr>
          <p:cNvPr id="1029" name="Rectangle 5"/>
          <p:cNvSpPr>
            <a:spLocks noGrp="1" noChangeArrowheads="1"/>
          </p:cNvSpPr>
          <p:nvPr>
            <p:ph type="ftr" sz="quarter" idx="3"/>
          </p:nvPr>
        </p:nvSpPr>
        <p:spPr bwMode="auto">
          <a:xfrm>
            <a:off x="3514725" y="6248400"/>
            <a:ext cx="3257550" cy="457200"/>
          </a:xfrm>
          <a:prstGeom prst="rect">
            <a:avLst/>
          </a:prstGeom>
          <a:noFill/>
          <a:ln>
            <a:noFill/>
          </a:ln>
          <a:effectLst/>
          <a:extLst/>
        </p:spPr>
        <p:txBody>
          <a:bodyPr vert="horz" wrap="square" lIns="91429" tIns="45715" rIns="91429" bIns="45715" numCol="1" anchor="t" anchorCtr="0" compatLnSpc="1">
            <a:prstTxWarp prst="textNoShape">
              <a:avLst/>
            </a:prstTxWarp>
          </a:bodyPr>
          <a:lstStyle>
            <a:lvl1pPr algn="ctr" eaLnBrk="0" hangingPunct="0">
              <a:defRPr sz="1400">
                <a:latin typeface="Times New Roman" pitchFamily="18" charset="0"/>
              </a:defRPr>
            </a:lvl1pPr>
          </a:lstStyle>
          <a:p>
            <a:endParaRPr lang="en-US" altLang="en-US"/>
          </a:p>
        </p:txBody>
      </p:sp>
      <p:sp>
        <p:nvSpPr>
          <p:cNvPr id="1030" name="Rectangle 6"/>
          <p:cNvSpPr>
            <a:spLocks noGrp="1" noChangeArrowheads="1"/>
          </p:cNvSpPr>
          <p:nvPr>
            <p:ph type="sldNum" sz="quarter" idx="4"/>
          </p:nvPr>
        </p:nvSpPr>
        <p:spPr bwMode="auto">
          <a:xfrm>
            <a:off x="7948613" y="6248400"/>
            <a:ext cx="2143125" cy="457200"/>
          </a:xfrm>
          <a:prstGeom prst="rect">
            <a:avLst/>
          </a:prstGeom>
          <a:noFill/>
          <a:ln>
            <a:noFill/>
          </a:ln>
          <a:effectLst/>
          <a:extLst/>
        </p:spPr>
        <p:txBody>
          <a:bodyPr vert="horz" wrap="square" lIns="91429" tIns="45715" rIns="91429" bIns="45715" numCol="1" anchor="t" anchorCtr="0" compatLnSpc="1">
            <a:prstTxWarp prst="textNoShape">
              <a:avLst/>
            </a:prstTxWarp>
          </a:bodyPr>
          <a:lstStyle>
            <a:lvl1pPr algn="r" eaLnBrk="0" hangingPunct="0">
              <a:defRPr sz="1800">
                <a:latin typeface="Times New Roman" pitchFamily="18" charset="0"/>
              </a:defRPr>
            </a:lvl1pPr>
          </a:lstStyle>
          <a:p>
            <a:fld id="{7EC77094-6B9C-402D-AD13-9BC7431AED32}"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 id="2147483927" r:id="rId12"/>
    <p:sldLayoutId id="2147483928" r:id="rId13"/>
    <p:sldLayoutId id="2147483929" r:id="rId14"/>
    <p:sldLayoutId id="2147483930" r:id="rId15"/>
    <p:sldLayoutId id="2147483931" r:id="rId16"/>
    <p:sldLayoutId id="2147483932" r:id="rId17"/>
  </p:sldLayoutIdLst>
  <p:hf hdr="0" ftr="0" dt="0"/>
  <p:txStyles>
    <p:titleStyle>
      <a:lvl1pPr algn="ctr" rtl="0" eaLnBrk="0" fontAlgn="base" hangingPunct="0">
        <a:spcBef>
          <a:spcPct val="0"/>
        </a:spcBef>
        <a:spcAft>
          <a:spcPct val="0"/>
        </a:spcAft>
        <a:defRPr sz="40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000">
          <a:solidFill>
            <a:schemeClr val="tx2"/>
          </a:solidFill>
          <a:latin typeface="Times New Roman" pitchFamily="18" charset="0"/>
          <a:ea typeface="ＭＳ Ｐゴシック" charset="-128"/>
          <a:cs typeface="ＭＳ Ｐゴシック" charset="-128"/>
        </a:defRPr>
      </a:lvl2pPr>
      <a:lvl3pPr algn="ctr" rtl="0" eaLnBrk="0" fontAlgn="base" hangingPunct="0">
        <a:spcBef>
          <a:spcPct val="0"/>
        </a:spcBef>
        <a:spcAft>
          <a:spcPct val="0"/>
        </a:spcAft>
        <a:defRPr sz="4000">
          <a:solidFill>
            <a:schemeClr val="tx2"/>
          </a:solidFill>
          <a:latin typeface="Times New Roman" pitchFamily="18" charset="0"/>
          <a:ea typeface="ＭＳ Ｐゴシック" charset="-128"/>
          <a:cs typeface="ＭＳ Ｐゴシック" charset="-128"/>
        </a:defRPr>
      </a:lvl3pPr>
      <a:lvl4pPr algn="ctr" rtl="0" eaLnBrk="0" fontAlgn="base" hangingPunct="0">
        <a:spcBef>
          <a:spcPct val="0"/>
        </a:spcBef>
        <a:spcAft>
          <a:spcPct val="0"/>
        </a:spcAft>
        <a:defRPr sz="4000">
          <a:solidFill>
            <a:schemeClr val="tx2"/>
          </a:solidFill>
          <a:latin typeface="Times New Roman" pitchFamily="18" charset="0"/>
          <a:ea typeface="ＭＳ Ｐゴシック" charset="-128"/>
          <a:cs typeface="ＭＳ Ｐゴシック" charset="-128"/>
        </a:defRPr>
      </a:lvl4pPr>
      <a:lvl5pPr algn="ctr" rtl="0" eaLnBrk="0" fontAlgn="base" hangingPunct="0">
        <a:spcBef>
          <a:spcPct val="0"/>
        </a:spcBef>
        <a:spcAft>
          <a:spcPct val="0"/>
        </a:spcAft>
        <a:defRPr sz="4000">
          <a:solidFill>
            <a:schemeClr val="tx2"/>
          </a:solidFill>
          <a:latin typeface="Times New Roman" pitchFamily="18" charset="0"/>
          <a:ea typeface="ＭＳ Ｐゴシック" charset="-128"/>
          <a:cs typeface="ＭＳ Ｐゴシック" charset="-128"/>
        </a:defRPr>
      </a:lvl5pPr>
      <a:lvl6pPr marL="457147" algn="ctr" rtl="0" eaLnBrk="0" fontAlgn="base" hangingPunct="0">
        <a:spcBef>
          <a:spcPct val="0"/>
        </a:spcBef>
        <a:spcAft>
          <a:spcPct val="0"/>
        </a:spcAft>
        <a:defRPr sz="4000">
          <a:solidFill>
            <a:schemeClr val="tx2"/>
          </a:solidFill>
          <a:latin typeface="Times New Roman" pitchFamily="18" charset="0"/>
        </a:defRPr>
      </a:lvl6pPr>
      <a:lvl7pPr marL="914293" algn="ctr" rtl="0" eaLnBrk="0" fontAlgn="base" hangingPunct="0">
        <a:spcBef>
          <a:spcPct val="0"/>
        </a:spcBef>
        <a:spcAft>
          <a:spcPct val="0"/>
        </a:spcAft>
        <a:defRPr sz="4000">
          <a:solidFill>
            <a:schemeClr val="tx2"/>
          </a:solidFill>
          <a:latin typeface="Times New Roman" pitchFamily="18" charset="0"/>
        </a:defRPr>
      </a:lvl7pPr>
      <a:lvl8pPr marL="1371440" algn="ctr" rtl="0" eaLnBrk="0" fontAlgn="base" hangingPunct="0">
        <a:spcBef>
          <a:spcPct val="0"/>
        </a:spcBef>
        <a:spcAft>
          <a:spcPct val="0"/>
        </a:spcAft>
        <a:defRPr sz="4000">
          <a:solidFill>
            <a:schemeClr val="tx2"/>
          </a:solidFill>
          <a:latin typeface="Times New Roman" pitchFamily="18" charset="0"/>
        </a:defRPr>
      </a:lvl8pPr>
      <a:lvl9pPr marL="1828586" algn="ctr" rtl="0" eaLnBrk="0" fontAlgn="base" hangingPunct="0">
        <a:spcBef>
          <a:spcPct val="0"/>
        </a:spcBef>
        <a:spcAft>
          <a:spcPct val="0"/>
        </a:spcAft>
        <a:defRPr sz="4000">
          <a:solidFill>
            <a:schemeClr val="tx2"/>
          </a:solidFill>
          <a:latin typeface="Times New Roman" pitchFamily="18" charset="0"/>
        </a:defRPr>
      </a:lvl9pPr>
    </p:titleStyle>
    <p:bodyStyle>
      <a:lvl1pPr marL="341313" indent="-341313"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128"/>
        </a:defRPr>
      </a:lvl1pPr>
      <a:lvl2pPr marL="741363" indent="-284163" algn="l" rtl="0" eaLnBrk="0" fontAlgn="base" hangingPunct="0">
        <a:spcBef>
          <a:spcPct val="20000"/>
        </a:spcBef>
        <a:spcAft>
          <a:spcPct val="0"/>
        </a:spcAft>
        <a:buChar char="–"/>
        <a:defRPr sz="2400">
          <a:solidFill>
            <a:schemeClr val="tx1"/>
          </a:solidFill>
          <a:latin typeface="+mn-lt"/>
          <a:ea typeface="ＭＳ Ｐゴシック" charset="-128"/>
        </a:defRPr>
      </a:lvl2pPr>
      <a:lvl3pPr marL="1141413" indent="-227013" algn="l" rtl="0" eaLnBrk="0" fontAlgn="base" hangingPunct="0">
        <a:spcBef>
          <a:spcPct val="20000"/>
        </a:spcBef>
        <a:spcAft>
          <a:spcPct val="0"/>
        </a:spcAft>
        <a:buChar char="•"/>
        <a:defRPr sz="2000">
          <a:solidFill>
            <a:schemeClr val="tx1"/>
          </a:solidFill>
          <a:latin typeface="+mn-lt"/>
          <a:ea typeface="ＭＳ Ｐゴシック" charset="-128"/>
        </a:defRPr>
      </a:lvl3pPr>
      <a:lvl4pPr marL="1598613" indent="-227013" algn="l" rtl="0" eaLnBrk="0" fontAlgn="base" hangingPunct="0">
        <a:spcBef>
          <a:spcPct val="20000"/>
        </a:spcBef>
        <a:spcAft>
          <a:spcPct val="0"/>
        </a:spcAft>
        <a:buChar char="–"/>
        <a:defRPr sz="2000">
          <a:solidFill>
            <a:schemeClr val="tx1"/>
          </a:solidFill>
          <a:latin typeface="+mj-lt"/>
          <a:ea typeface="ＭＳ Ｐゴシック" charset="-128"/>
        </a:defRPr>
      </a:lvl4pPr>
      <a:lvl5pPr marL="2055813" indent="-227013" algn="l" rtl="0" eaLnBrk="0" fontAlgn="base" hangingPunct="0">
        <a:spcBef>
          <a:spcPct val="20000"/>
        </a:spcBef>
        <a:spcAft>
          <a:spcPct val="0"/>
        </a:spcAft>
        <a:buChar char="»"/>
        <a:defRPr sz="2000">
          <a:solidFill>
            <a:schemeClr val="tx1"/>
          </a:solidFill>
          <a:latin typeface="+mj-lt"/>
          <a:ea typeface="ＭＳ Ｐゴシック" charset="-128"/>
        </a:defRPr>
      </a:lvl5pPr>
      <a:lvl6pPr marL="2514306" indent="-228574" algn="l" rtl="0" eaLnBrk="0" fontAlgn="base" hangingPunct="0">
        <a:spcBef>
          <a:spcPct val="20000"/>
        </a:spcBef>
        <a:spcAft>
          <a:spcPct val="0"/>
        </a:spcAft>
        <a:buChar char="»"/>
        <a:defRPr sz="2000">
          <a:solidFill>
            <a:schemeClr val="tx1"/>
          </a:solidFill>
          <a:latin typeface="+mj-lt"/>
        </a:defRPr>
      </a:lvl6pPr>
      <a:lvl7pPr marL="2971453" indent="-228574" algn="l" rtl="0" eaLnBrk="0" fontAlgn="base" hangingPunct="0">
        <a:spcBef>
          <a:spcPct val="20000"/>
        </a:spcBef>
        <a:spcAft>
          <a:spcPct val="0"/>
        </a:spcAft>
        <a:buChar char="»"/>
        <a:defRPr sz="2000">
          <a:solidFill>
            <a:schemeClr val="tx1"/>
          </a:solidFill>
          <a:latin typeface="+mj-lt"/>
        </a:defRPr>
      </a:lvl7pPr>
      <a:lvl8pPr marL="3428599" indent="-228574" algn="l" rtl="0" eaLnBrk="0" fontAlgn="base" hangingPunct="0">
        <a:spcBef>
          <a:spcPct val="20000"/>
        </a:spcBef>
        <a:spcAft>
          <a:spcPct val="0"/>
        </a:spcAft>
        <a:buChar char="»"/>
        <a:defRPr sz="2000">
          <a:solidFill>
            <a:schemeClr val="tx1"/>
          </a:solidFill>
          <a:latin typeface="+mj-lt"/>
        </a:defRPr>
      </a:lvl8pPr>
      <a:lvl9pPr marL="3885746" indent="-228574" algn="l" rtl="0" eaLnBrk="0" fontAlgn="base" hangingPunct="0">
        <a:spcBef>
          <a:spcPct val="20000"/>
        </a:spcBef>
        <a:spcAft>
          <a:spcPct val="0"/>
        </a:spcAft>
        <a:buChar char="»"/>
        <a:defRPr sz="2000">
          <a:solidFill>
            <a:schemeClr val="tx1"/>
          </a:solidFill>
          <a:latin typeface="+mj-lt"/>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7"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8" name="Title Placeholder 1"/>
          <p:cNvSpPr>
            <a:spLocks noGrp="1"/>
          </p:cNvSpPr>
          <p:nvPr>
            <p:ph type="title"/>
          </p:nvPr>
        </p:nvSpPr>
        <p:spPr bwMode="auto">
          <a:xfrm>
            <a:off x="514350" y="274638"/>
            <a:ext cx="92583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ctr" anchorCtr="0" compatLnSpc="1">
            <a:prstTxWarp prst="textNoShape">
              <a:avLst/>
            </a:prstTxWarp>
          </a:bodyPr>
          <a:lstStyle/>
          <a:p>
            <a:pPr lvl="0"/>
            <a:r>
              <a:rPr lang="en-US" altLang="en-US" smtClean="0"/>
              <a:t>Click to edit Master title style</a:t>
            </a:r>
          </a:p>
        </p:txBody>
      </p:sp>
      <p:sp>
        <p:nvSpPr>
          <p:cNvPr id="19459" name="Text Placeholder 2"/>
          <p:cNvSpPr>
            <a:spLocks noGrp="1"/>
          </p:cNvSpPr>
          <p:nvPr>
            <p:ph type="body" idx="1"/>
          </p:nvPr>
        </p:nvSpPr>
        <p:spPr bwMode="auto">
          <a:xfrm>
            <a:off x="514350" y="1600200"/>
            <a:ext cx="92583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514350" y="6356350"/>
            <a:ext cx="2400300" cy="365125"/>
          </a:xfrm>
          <a:prstGeom prst="rect">
            <a:avLst/>
          </a:prstGeom>
        </p:spPr>
        <p:txBody>
          <a:bodyPr vert="horz" wrap="square" lIns="91429" tIns="45715" rIns="91429" bIns="45715" numCol="1" anchor="ctr" anchorCtr="0" compatLnSpc="1">
            <a:prstTxWarp prst="textNoShape">
              <a:avLst/>
            </a:prstTxWarp>
          </a:bodyPr>
          <a:lstStyle>
            <a:lvl1pPr>
              <a:defRPr sz="1200">
                <a:solidFill>
                  <a:srgbClr val="898989"/>
                </a:solidFill>
                <a:latin typeface="Calibri" pitchFamily="34" charset="0"/>
              </a:defRPr>
            </a:lvl1pPr>
          </a:lstStyle>
          <a:p>
            <a:endParaRPr lang="en-US" altLang="en-US"/>
          </a:p>
        </p:txBody>
      </p:sp>
      <p:sp>
        <p:nvSpPr>
          <p:cNvPr id="5" name="Footer Placeholder 4"/>
          <p:cNvSpPr>
            <a:spLocks noGrp="1"/>
          </p:cNvSpPr>
          <p:nvPr>
            <p:ph type="ftr" sz="quarter" idx="3"/>
          </p:nvPr>
        </p:nvSpPr>
        <p:spPr>
          <a:xfrm>
            <a:off x="3514725" y="6356350"/>
            <a:ext cx="3257550" cy="365125"/>
          </a:xfrm>
          <a:prstGeom prst="rect">
            <a:avLst/>
          </a:prstGeom>
        </p:spPr>
        <p:txBody>
          <a:bodyPr vert="horz" wrap="square" lIns="91429" tIns="45715" rIns="91429" bIns="45715" numCol="1" anchor="ctr" anchorCtr="0" compatLnSpc="1">
            <a:prstTxWarp prst="textNoShape">
              <a:avLst/>
            </a:prstTxWarp>
          </a:bodyPr>
          <a:lstStyle>
            <a:lvl1pPr algn="ctr">
              <a:defRPr sz="1200">
                <a:solidFill>
                  <a:srgbClr val="898989"/>
                </a:solidFill>
                <a:latin typeface="Calibri" pitchFamily="34" charset="0"/>
              </a:defRPr>
            </a:lvl1pPr>
          </a:lstStyle>
          <a:p>
            <a:endParaRPr lang="en-US" altLang="en-US"/>
          </a:p>
        </p:txBody>
      </p:sp>
      <p:sp>
        <p:nvSpPr>
          <p:cNvPr id="6" name="Slide Number Placeholder 5"/>
          <p:cNvSpPr>
            <a:spLocks noGrp="1"/>
          </p:cNvSpPr>
          <p:nvPr>
            <p:ph type="sldNum" sz="quarter" idx="4"/>
          </p:nvPr>
        </p:nvSpPr>
        <p:spPr>
          <a:xfrm>
            <a:off x="7372350" y="6356350"/>
            <a:ext cx="2400300" cy="365125"/>
          </a:xfrm>
          <a:prstGeom prst="rect">
            <a:avLst/>
          </a:prstGeom>
        </p:spPr>
        <p:txBody>
          <a:bodyPr vert="horz" wrap="square" lIns="91429" tIns="45715" rIns="91429" bIns="45715" numCol="1" anchor="ctr" anchorCtr="0" compatLnSpc="1">
            <a:prstTxWarp prst="textNoShape">
              <a:avLst/>
            </a:prstTxWarp>
          </a:bodyPr>
          <a:lstStyle>
            <a:lvl1pPr algn="r">
              <a:defRPr sz="1200">
                <a:solidFill>
                  <a:srgbClr val="898989"/>
                </a:solidFill>
                <a:latin typeface="Calibri" pitchFamily="34" charset="0"/>
              </a:defRPr>
            </a:lvl1pPr>
          </a:lstStyle>
          <a:p>
            <a:fld id="{4C7D8F2C-EE7A-49F4-97E5-638660C8B937}" type="slidenum">
              <a:rPr lang="en-US" altLang="en-US"/>
              <a:pPr/>
              <a:t>‹#›</a:t>
            </a:fld>
            <a:endParaRPr lang="en-US" altLang="en-US"/>
          </a:p>
        </p:txBody>
      </p:sp>
    </p:spTree>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912813"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912813"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912813"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912813"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912813"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912813"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912813"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912813"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912813"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1313" indent="-341313" algn="l" defTabSz="912813"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128"/>
          <a:cs typeface="ＭＳ Ｐゴシック" charset="-128"/>
        </a:defRPr>
      </a:lvl1pPr>
      <a:lvl2pPr marL="741363" indent="-284163" algn="l" defTabSz="912813"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2pPr>
      <a:lvl3pPr marL="1141413" indent="-227013" algn="l" defTabSz="912813"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3pPr>
      <a:lvl4pPr marL="1598613" indent="-227013" algn="l" defTabSz="912813"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4pPr>
      <a:lvl5pPr marL="2055813" indent="-227013" algn="l" defTabSz="912813"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5pPr>
      <a:lvl6pPr marL="2514306" indent="-228574"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4"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4"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4"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7"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482" name="Title Placeholder 1"/>
          <p:cNvSpPr>
            <a:spLocks noGrp="1"/>
          </p:cNvSpPr>
          <p:nvPr>
            <p:ph type="title"/>
          </p:nvPr>
        </p:nvSpPr>
        <p:spPr bwMode="auto">
          <a:xfrm>
            <a:off x="514350" y="274638"/>
            <a:ext cx="92583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5405" tIns="52701" rIns="105405" bIns="52701" numCol="1" anchor="ctr" anchorCtr="0" compatLnSpc="1">
            <a:prstTxWarp prst="textNoShape">
              <a:avLst/>
            </a:prstTxWarp>
          </a:bodyPr>
          <a:lstStyle/>
          <a:p>
            <a:pPr lvl="0"/>
            <a:r>
              <a:rPr lang="en-US" altLang="en-US" smtClean="0"/>
              <a:t>Click to edit Master title style</a:t>
            </a:r>
          </a:p>
        </p:txBody>
      </p:sp>
      <p:sp>
        <p:nvSpPr>
          <p:cNvPr id="20483" name="Text Placeholder 2"/>
          <p:cNvSpPr>
            <a:spLocks noGrp="1"/>
          </p:cNvSpPr>
          <p:nvPr>
            <p:ph type="body" idx="1"/>
          </p:nvPr>
        </p:nvSpPr>
        <p:spPr bwMode="auto">
          <a:xfrm>
            <a:off x="514350" y="1600200"/>
            <a:ext cx="92583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5405" tIns="52701" rIns="105405" bIns="52701"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514350" y="6356350"/>
            <a:ext cx="2400300" cy="365125"/>
          </a:xfrm>
          <a:prstGeom prst="rect">
            <a:avLst/>
          </a:prstGeom>
        </p:spPr>
        <p:txBody>
          <a:bodyPr vert="horz" wrap="square" lIns="105405" tIns="52701" rIns="105405" bIns="52701" numCol="1" anchor="ctr" anchorCtr="0" compatLnSpc="1">
            <a:prstTxWarp prst="textNoShape">
              <a:avLst/>
            </a:prstTxWarp>
          </a:bodyPr>
          <a:lstStyle>
            <a:lvl1pPr>
              <a:defRPr sz="1200">
                <a:solidFill>
                  <a:srgbClr val="898989"/>
                </a:solidFill>
                <a:latin typeface="Calibri" pitchFamily="34" charset="0"/>
              </a:defRPr>
            </a:lvl1pPr>
          </a:lstStyle>
          <a:p>
            <a:endParaRPr lang="en-US" altLang="en-US"/>
          </a:p>
        </p:txBody>
      </p:sp>
      <p:sp>
        <p:nvSpPr>
          <p:cNvPr id="5" name="Footer Placeholder 4"/>
          <p:cNvSpPr>
            <a:spLocks noGrp="1"/>
          </p:cNvSpPr>
          <p:nvPr>
            <p:ph type="ftr" sz="quarter" idx="3"/>
          </p:nvPr>
        </p:nvSpPr>
        <p:spPr>
          <a:xfrm>
            <a:off x="3514725" y="6356350"/>
            <a:ext cx="3257550" cy="365125"/>
          </a:xfrm>
          <a:prstGeom prst="rect">
            <a:avLst/>
          </a:prstGeom>
        </p:spPr>
        <p:txBody>
          <a:bodyPr vert="horz" wrap="square" lIns="105405" tIns="52701" rIns="105405" bIns="52701" numCol="1" anchor="ctr" anchorCtr="0" compatLnSpc="1">
            <a:prstTxWarp prst="textNoShape">
              <a:avLst/>
            </a:prstTxWarp>
          </a:bodyPr>
          <a:lstStyle>
            <a:lvl1pPr algn="ctr">
              <a:defRPr sz="1200">
                <a:solidFill>
                  <a:srgbClr val="898989"/>
                </a:solidFill>
                <a:latin typeface="Calibri" pitchFamily="34" charset="0"/>
              </a:defRPr>
            </a:lvl1pPr>
          </a:lstStyle>
          <a:p>
            <a:endParaRPr lang="en-US" altLang="en-US"/>
          </a:p>
        </p:txBody>
      </p:sp>
      <p:sp>
        <p:nvSpPr>
          <p:cNvPr id="6" name="Slide Number Placeholder 5"/>
          <p:cNvSpPr>
            <a:spLocks noGrp="1"/>
          </p:cNvSpPr>
          <p:nvPr>
            <p:ph type="sldNum" sz="quarter" idx="4"/>
          </p:nvPr>
        </p:nvSpPr>
        <p:spPr>
          <a:xfrm>
            <a:off x="7372350" y="6356350"/>
            <a:ext cx="2400300" cy="365125"/>
          </a:xfrm>
          <a:prstGeom prst="rect">
            <a:avLst/>
          </a:prstGeom>
        </p:spPr>
        <p:txBody>
          <a:bodyPr vert="horz" wrap="square" lIns="105405" tIns="52701" rIns="105405" bIns="52701" numCol="1" anchor="ctr" anchorCtr="0" compatLnSpc="1">
            <a:prstTxWarp prst="textNoShape">
              <a:avLst/>
            </a:prstTxWarp>
          </a:bodyPr>
          <a:lstStyle>
            <a:lvl1pPr algn="r">
              <a:defRPr sz="1200">
                <a:solidFill>
                  <a:srgbClr val="898989"/>
                </a:solidFill>
                <a:latin typeface="Calibri" pitchFamily="34" charset="0"/>
              </a:defRPr>
            </a:lvl1pPr>
          </a:lstStyle>
          <a:p>
            <a:fld id="{007705D8-4543-452E-B545-879693B1197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933" r:id="rId1"/>
  </p:sldLayoutIdLst>
  <p:timing>
    <p:tnLst>
      <p:par>
        <p:cTn id="1" dur="indefinite" restart="never" nodeType="tmRoot"/>
      </p:par>
    </p:tnLst>
  </p:timing>
  <p:hf hdr="0" ftr="0" dt="0"/>
  <p:txStyles>
    <p:titleStyle>
      <a:lvl1pPr algn="ctr" defTabSz="877888" rtl="0" eaLnBrk="0" fontAlgn="base" hangingPunct="0">
        <a:spcBef>
          <a:spcPct val="0"/>
        </a:spcBef>
        <a:spcAft>
          <a:spcPct val="0"/>
        </a:spcAft>
        <a:defRPr sz="4200" kern="1200">
          <a:solidFill>
            <a:schemeClr val="tx1"/>
          </a:solidFill>
          <a:latin typeface="+mj-lt"/>
          <a:ea typeface="ＭＳ Ｐゴシック" charset="-128"/>
          <a:cs typeface="ＭＳ Ｐゴシック" charset="-128"/>
        </a:defRPr>
      </a:lvl1pPr>
      <a:lvl2pPr algn="ctr" defTabSz="877888" rtl="0" eaLnBrk="0" fontAlgn="base" hangingPunct="0">
        <a:spcBef>
          <a:spcPct val="0"/>
        </a:spcBef>
        <a:spcAft>
          <a:spcPct val="0"/>
        </a:spcAft>
        <a:defRPr sz="4200">
          <a:solidFill>
            <a:schemeClr val="tx1"/>
          </a:solidFill>
          <a:latin typeface="Calibri" charset="0"/>
          <a:ea typeface="ＭＳ Ｐゴシック" charset="-128"/>
          <a:cs typeface="ＭＳ Ｐゴシック" charset="-128"/>
        </a:defRPr>
      </a:lvl2pPr>
      <a:lvl3pPr algn="ctr" defTabSz="877888" rtl="0" eaLnBrk="0" fontAlgn="base" hangingPunct="0">
        <a:spcBef>
          <a:spcPct val="0"/>
        </a:spcBef>
        <a:spcAft>
          <a:spcPct val="0"/>
        </a:spcAft>
        <a:defRPr sz="4200">
          <a:solidFill>
            <a:schemeClr val="tx1"/>
          </a:solidFill>
          <a:latin typeface="Calibri" charset="0"/>
          <a:ea typeface="ＭＳ Ｐゴシック" charset="-128"/>
          <a:cs typeface="ＭＳ Ｐゴシック" charset="-128"/>
        </a:defRPr>
      </a:lvl3pPr>
      <a:lvl4pPr algn="ctr" defTabSz="877888" rtl="0" eaLnBrk="0" fontAlgn="base" hangingPunct="0">
        <a:spcBef>
          <a:spcPct val="0"/>
        </a:spcBef>
        <a:spcAft>
          <a:spcPct val="0"/>
        </a:spcAft>
        <a:defRPr sz="4200">
          <a:solidFill>
            <a:schemeClr val="tx1"/>
          </a:solidFill>
          <a:latin typeface="Calibri" charset="0"/>
          <a:ea typeface="ＭＳ Ｐゴシック" charset="-128"/>
          <a:cs typeface="ＭＳ Ｐゴシック" charset="-128"/>
        </a:defRPr>
      </a:lvl4pPr>
      <a:lvl5pPr algn="ctr" defTabSz="877888" rtl="0" eaLnBrk="0" fontAlgn="base" hangingPunct="0">
        <a:spcBef>
          <a:spcPct val="0"/>
        </a:spcBef>
        <a:spcAft>
          <a:spcPct val="0"/>
        </a:spcAft>
        <a:defRPr sz="4200">
          <a:solidFill>
            <a:schemeClr val="tx1"/>
          </a:solidFill>
          <a:latin typeface="Calibri" charset="0"/>
          <a:ea typeface="ＭＳ Ｐゴシック" charset="-128"/>
          <a:cs typeface="ＭＳ Ｐゴシック" charset="-128"/>
        </a:defRPr>
      </a:lvl5pPr>
      <a:lvl6pPr marL="457200" algn="ctr" defTabSz="877888" rtl="0" fontAlgn="base">
        <a:spcBef>
          <a:spcPct val="0"/>
        </a:spcBef>
        <a:spcAft>
          <a:spcPct val="0"/>
        </a:spcAft>
        <a:defRPr sz="4200">
          <a:solidFill>
            <a:schemeClr val="tx1"/>
          </a:solidFill>
          <a:latin typeface="Calibri" charset="0"/>
          <a:ea typeface="ＭＳ Ｐゴシック" charset="-128"/>
          <a:cs typeface="ＭＳ Ｐゴシック" charset="-128"/>
        </a:defRPr>
      </a:lvl6pPr>
      <a:lvl7pPr marL="914400" algn="ctr" defTabSz="877888" rtl="0" fontAlgn="base">
        <a:spcBef>
          <a:spcPct val="0"/>
        </a:spcBef>
        <a:spcAft>
          <a:spcPct val="0"/>
        </a:spcAft>
        <a:defRPr sz="4200">
          <a:solidFill>
            <a:schemeClr val="tx1"/>
          </a:solidFill>
          <a:latin typeface="Calibri" charset="0"/>
          <a:ea typeface="ＭＳ Ｐゴシック" charset="-128"/>
          <a:cs typeface="ＭＳ Ｐゴシック" charset="-128"/>
        </a:defRPr>
      </a:lvl7pPr>
      <a:lvl8pPr marL="1371600" algn="ctr" defTabSz="877888" rtl="0" fontAlgn="base">
        <a:spcBef>
          <a:spcPct val="0"/>
        </a:spcBef>
        <a:spcAft>
          <a:spcPct val="0"/>
        </a:spcAft>
        <a:defRPr sz="4200">
          <a:solidFill>
            <a:schemeClr val="tx1"/>
          </a:solidFill>
          <a:latin typeface="Calibri" charset="0"/>
          <a:ea typeface="ＭＳ Ｐゴシック" charset="-128"/>
          <a:cs typeface="ＭＳ Ｐゴシック" charset="-128"/>
        </a:defRPr>
      </a:lvl8pPr>
      <a:lvl9pPr marL="1828800" algn="ctr" defTabSz="877888" rtl="0" fontAlgn="base">
        <a:spcBef>
          <a:spcPct val="0"/>
        </a:spcBef>
        <a:spcAft>
          <a:spcPct val="0"/>
        </a:spcAft>
        <a:defRPr sz="4200">
          <a:solidFill>
            <a:schemeClr val="tx1"/>
          </a:solidFill>
          <a:latin typeface="Calibri" charset="0"/>
          <a:ea typeface="ＭＳ Ｐゴシック" charset="-128"/>
          <a:cs typeface="ＭＳ Ｐゴシック" charset="-128"/>
        </a:defRPr>
      </a:lvl9pPr>
    </p:titleStyle>
    <p:bodyStyle>
      <a:lvl1pPr marL="328613" indent="-328613" algn="l" defTabSz="877888" rtl="0" eaLnBrk="0" fontAlgn="base" hangingPunct="0">
        <a:spcBef>
          <a:spcPct val="20000"/>
        </a:spcBef>
        <a:spcAft>
          <a:spcPct val="0"/>
        </a:spcAft>
        <a:buFont typeface="Arial" pitchFamily="34" charset="0"/>
        <a:buChar char="•"/>
        <a:defRPr sz="3100" kern="1200">
          <a:solidFill>
            <a:schemeClr val="tx1"/>
          </a:solidFill>
          <a:latin typeface="+mn-lt"/>
          <a:ea typeface="ＭＳ Ｐゴシック" charset="-128"/>
          <a:cs typeface="ＭＳ Ｐゴシック" charset="-128"/>
        </a:defRPr>
      </a:lvl1pPr>
      <a:lvl2pPr marL="712788" indent="-273050" algn="l" defTabSz="877888" rtl="0" eaLnBrk="0" fontAlgn="base" hangingPunct="0">
        <a:spcBef>
          <a:spcPct val="20000"/>
        </a:spcBef>
        <a:spcAft>
          <a:spcPct val="0"/>
        </a:spcAft>
        <a:buFont typeface="Arial" pitchFamily="34" charset="0"/>
        <a:buChar char="–"/>
        <a:defRPr sz="2700" kern="1200">
          <a:solidFill>
            <a:schemeClr val="tx1"/>
          </a:solidFill>
          <a:latin typeface="+mn-lt"/>
          <a:ea typeface="ＭＳ Ｐゴシック" charset="-128"/>
          <a:cs typeface="+mn-cs"/>
        </a:defRPr>
      </a:lvl2pPr>
      <a:lvl3pPr marL="1096963" indent="-219075" algn="l" defTabSz="877888" rtl="0" eaLnBrk="0" fontAlgn="base" hangingPunct="0">
        <a:spcBef>
          <a:spcPct val="20000"/>
        </a:spcBef>
        <a:spcAft>
          <a:spcPct val="0"/>
        </a:spcAft>
        <a:buFont typeface="Arial" pitchFamily="34" charset="0"/>
        <a:buChar char="•"/>
        <a:defRPr sz="2300" kern="1200">
          <a:solidFill>
            <a:schemeClr val="tx1"/>
          </a:solidFill>
          <a:latin typeface="+mn-lt"/>
          <a:ea typeface="ＭＳ Ｐゴシック" charset="-128"/>
          <a:cs typeface="+mn-cs"/>
        </a:defRPr>
      </a:lvl3pPr>
      <a:lvl4pPr marL="1536700" indent="-219075" algn="l" defTabSz="877888"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4pPr>
      <a:lvl5pPr marL="1974850" indent="-219075" algn="l" defTabSz="877888"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5pPr>
      <a:lvl6pPr marL="2415431" indent="-219583" algn="l" defTabSz="878339"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854599" indent="-219583" algn="l" defTabSz="878339"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293769" indent="-219583" algn="l" defTabSz="878339"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732938" indent="-219583" algn="l" defTabSz="878339"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878339" rtl="0" eaLnBrk="1" latinLnBrk="0" hangingPunct="1">
        <a:defRPr sz="1700" kern="1200">
          <a:solidFill>
            <a:schemeClr val="tx1"/>
          </a:solidFill>
          <a:latin typeface="+mn-lt"/>
          <a:ea typeface="+mn-ea"/>
          <a:cs typeface="+mn-cs"/>
        </a:defRPr>
      </a:lvl1pPr>
      <a:lvl2pPr marL="439167" algn="l" defTabSz="878339" rtl="0" eaLnBrk="1" latinLnBrk="0" hangingPunct="1">
        <a:defRPr sz="1700" kern="1200">
          <a:solidFill>
            <a:schemeClr val="tx1"/>
          </a:solidFill>
          <a:latin typeface="+mn-lt"/>
          <a:ea typeface="+mn-ea"/>
          <a:cs typeface="+mn-cs"/>
        </a:defRPr>
      </a:lvl2pPr>
      <a:lvl3pPr marL="878339" algn="l" defTabSz="878339" rtl="0" eaLnBrk="1" latinLnBrk="0" hangingPunct="1">
        <a:defRPr sz="1700" kern="1200">
          <a:solidFill>
            <a:schemeClr val="tx1"/>
          </a:solidFill>
          <a:latin typeface="+mn-lt"/>
          <a:ea typeface="+mn-ea"/>
          <a:cs typeface="+mn-cs"/>
        </a:defRPr>
      </a:lvl3pPr>
      <a:lvl4pPr marL="1317508" algn="l" defTabSz="878339" rtl="0" eaLnBrk="1" latinLnBrk="0" hangingPunct="1">
        <a:defRPr sz="1700" kern="1200">
          <a:solidFill>
            <a:schemeClr val="tx1"/>
          </a:solidFill>
          <a:latin typeface="+mn-lt"/>
          <a:ea typeface="+mn-ea"/>
          <a:cs typeface="+mn-cs"/>
        </a:defRPr>
      </a:lvl4pPr>
      <a:lvl5pPr marL="1756677" algn="l" defTabSz="878339" rtl="0" eaLnBrk="1" latinLnBrk="0" hangingPunct="1">
        <a:defRPr sz="1700" kern="1200">
          <a:solidFill>
            <a:schemeClr val="tx1"/>
          </a:solidFill>
          <a:latin typeface="+mn-lt"/>
          <a:ea typeface="+mn-ea"/>
          <a:cs typeface="+mn-cs"/>
        </a:defRPr>
      </a:lvl5pPr>
      <a:lvl6pPr marL="2195848" algn="l" defTabSz="878339" rtl="0" eaLnBrk="1" latinLnBrk="0" hangingPunct="1">
        <a:defRPr sz="1700" kern="1200">
          <a:solidFill>
            <a:schemeClr val="tx1"/>
          </a:solidFill>
          <a:latin typeface="+mn-lt"/>
          <a:ea typeface="+mn-ea"/>
          <a:cs typeface="+mn-cs"/>
        </a:defRPr>
      </a:lvl6pPr>
      <a:lvl7pPr marL="2635016" algn="l" defTabSz="878339" rtl="0" eaLnBrk="1" latinLnBrk="0" hangingPunct="1">
        <a:defRPr sz="1700" kern="1200">
          <a:solidFill>
            <a:schemeClr val="tx1"/>
          </a:solidFill>
          <a:latin typeface="+mn-lt"/>
          <a:ea typeface="+mn-ea"/>
          <a:cs typeface="+mn-cs"/>
        </a:defRPr>
      </a:lvl7pPr>
      <a:lvl8pPr marL="3074181" algn="l" defTabSz="878339" rtl="0" eaLnBrk="1" latinLnBrk="0" hangingPunct="1">
        <a:defRPr sz="1700" kern="1200">
          <a:solidFill>
            <a:schemeClr val="tx1"/>
          </a:solidFill>
          <a:latin typeface="+mn-lt"/>
          <a:ea typeface="+mn-ea"/>
          <a:cs typeface="+mn-cs"/>
        </a:defRPr>
      </a:lvl8pPr>
      <a:lvl9pPr marL="3513353" algn="l" defTabSz="878339"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lonelyplanet.com/worldguide/destinationRedirect.do?nodeid=435" TargetMode="Externa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subTitle" idx="1"/>
          </p:nvPr>
        </p:nvSpPr>
        <p:spPr>
          <a:xfrm>
            <a:off x="9525" y="2252663"/>
            <a:ext cx="10287000" cy="1760537"/>
          </a:xfrm>
        </p:spPr>
        <p:txBody>
          <a:bodyPr/>
          <a:lstStyle/>
          <a:p>
            <a:r>
              <a:rPr lang="en-US" altLang="en-US" smtClean="0">
                <a:solidFill>
                  <a:schemeClr val="tx2"/>
                </a:solidFill>
                <a:ea typeface="ＭＳ Ｐゴシック" pitchFamily="34" charset="-128"/>
              </a:rPr>
              <a:t>Sanjay Saint, MD, MPH</a:t>
            </a:r>
          </a:p>
          <a:p>
            <a:r>
              <a:rPr lang="en-US" altLang="en-US" sz="2800" smtClean="0">
                <a:solidFill>
                  <a:schemeClr val="tx2"/>
                </a:solidFill>
                <a:ea typeface="ＭＳ Ｐゴシック" pitchFamily="34" charset="-128"/>
              </a:rPr>
              <a:t>Chief of Medicine, VA Ann Arbor Healthcare System</a:t>
            </a:r>
          </a:p>
          <a:p>
            <a:r>
              <a:rPr lang="en-US" altLang="en-US" sz="2800" smtClean="0">
                <a:solidFill>
                  <a:schemeClr val="tx2"/>
                </a:solidFill>
                <a:ea typeface="ＭＳ Ｐゴシック" pitchFamily="34" charset="-128"/>
              </a:rPr>
              <a:t>George Dock Professor, University of Michigan</a:t>
            </a:r>
            <a:endParaRPr lang="en-US" altLang="en-US" sz="2800" i="1" smtClean="0">
              <a:ea typeface="ＭＳ Ｐゴシック" pitchFamily="34" charset="-128"/>
            </a:endParaRPr>
          </a:p>
        </p:txBody>
      </p:sp>
      <p:graphicFrame>
        <p:nvGraphicFramePr>
          <p:cNvPr id="24578" name="Object 2"/>
          <p:cNvGraphicFramePr>
            <a:graphicFrameLocks noChangeAspect="1"/>
          </p:cNvGraphicFramePr>
          <p:nvPr/>
        </p:nvGraphicFramePr>
        <p:xfrm>
          <a:off x="8035925" y="4652963"/>
          <a:ext cx="1908175" cy="1577975"/>
        </p:xfrm>
        <a:graphic>
          <a:graphicData uri="http://schemas.openxmlformats.org/presentationml/2006/ole">
            <mc:AlternateContent xmlns:mc="http://schemas.openxmlformats.org/markup-compatibility/2006">
              <mc:Choice xmlns:v="urn:schemas-microsoft-com:vml" Requires="v">
                <p:oleObj spid="_x0000_s24589" name="Photo Editor Photo" r:id="rId4" imgW="1152381" imgH="923810" progId="">
                  <p:embed/>
                </p:oleObj>
              </mc:Choice>
              <mc:Fallback>
                <p:oleObj name="Photo Editor Photo" r:id="rId4" imgW="1152381" imgH="923810"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5925" y="4652963"/>
                        <a:ext cx="1908175"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4580" name="Picture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9563" y="4578350"/>
            <a:ext cx="182403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Box 7"/>
          <p:cNvSpPr txBox="1">
            <a:spLocks noChangeArrowheads="1"/>
          </p:cNvSpPr>
          <p:nvPr/>
        </p:nvSpPr>
        <p:spPr bwMode="auto">
          <a:xfrm>
            <a:off x="2476500" y="4081463"/>
            <a:ext cx="51403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altLang="en-US" sz="3200" i="1">
                <a:solidFill>
                  <a:srgbClr val="FFFF0D"/>
                </a:solidFill>
              </a:rPr>
              <a:t>@sanjaysaint</a:t>
            </a:r>
          </a:p>
        </p:txBody>
      </p:sp>
      <p:sp>
        <p:nvSpPr>
          <p:cNvPr id="9" name="Rectangle 8"/>
          <p:cNvSpPr>
            <a:spLocks noGrp="1" noChangeArrowheads="1"/>
          </p:cNvSpPr>
          <p:nvPr/>
        </p:nvSpPr>
        <p:spPr bwMode="auto">
          <a:xfrm>
            <a:off x="0" y="28575"/>
            <a:ext cx="10287000" cy="1695450"/>
          </a:xfrm>
          <a:prstGeom prst="rect">
            <a:avLst/>
          </a:prstGeom>
          <a:noFill/>
          <a:ln>
            <a:noFill/>
          </a:ln>
          <a:effectLst/>
          <a:extLst/>
        </p:spPr>
        <p:txBody>
          <a:bodyPr lIns="91429" tIns="45715" rIns="91429" bIns="45715"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sz="4400">
              <a:solidFill>
                <a:srgbClr val="FFFF0D"/>
              </a:solidFill>
            </a:endParaRPr>
          </a:p>
        </p:txBody>
      </p:sp>
      <p:sp>
        <p:nvSpPr>
          <p:cNvPr id="2" name="Rectangle 1"/>
          <p:cNvSpPr/>
          <p:nvPr/>
        </p:nvSpPr>
        <p:spPr>
          <a:xfrm>
            <a:off x="171450" y="296863"/>
            <a:ext cx="9963150" cy="1498600"/>
          </a:xfrm>
          <a:prstGeom prst="rect">
            <a:avLst/>
          </a:prstGeom>
        </p:spPr>
        <p:txBody>
          <a:bodyPr lIns="91429" tIns="45715" rIns="91429" bIns="45715">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altLang="en-US" sz="4400">
                <a:solidFill>
                  <a:srgbClr val="FFFF0D"/>
                </a:solidFill>
              </a:rPr>
              <a:t>The Role of Intersectional Innovations in Preventing Infection </a:t>
            </a:r>
          </a:p>
        </p:txBody>
      </p:sp>
      <p:pic>
        <p:nvPicPr>
          <p:cNvPr id="24584" name="Picture 4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92450" y="4148138"/>
            <a:ext cx="57785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5" name="TextBox 9"/>
          <p:cNvSpPr txBox="1">
            <a:spLocks noChangeArrowheads="1"/>
          </p:cNvSpPr>
          <p:nvPr/>
        </p:nvSpPr>
        <p:spPr bwMode="auto">
          <a:xfrm>
            <a:off x="3589338" y="6418263"/>
            <a:ext cx="3282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2000" b="1"/>
              <a:t>www.webbertraining.com</a:t>
            </a:r>
          </a:p>
        </p:txBody>
      </p:sp>
      <p:sp>
        <p:nvSpPr>
          <p:cNvPr id="24586" name="TextBox 10"/>
          <p:cNvSpPr txBox="1">
            <a:spLocks noChangeArrowheads="1"/>
          </p:cNvSpPr>
          <p:nvPr/>
        </p:nvSpPr>
        <p:spPr bwMode="auto">
          <a:xfrm>
            <a:off x="8037513" y="6418263"/>
            <a:ext cx="2238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r>
              <a:rPr lang="en-US" altLang="en-US" sz="2000" b="1"/>
              <a:t>January 19, 2017</a:t>
            </a:r>
          </a:p>
        </p:txBody>
      </p:sp>
      <p:sp>
        <p:nvSpPr>
          <p:cNvPr id="24587" name="TextBox 10"/>
          <p:cNvSpPr txBox="1">
            <a:spLocks noChangeArrowheads="1"/>
          </p:cNvSpPr>
          <p:nvPr/>
        </p:nvSpPr>
        <p:spPr bwMode="auto">
          <a:xfrm>
            <a:off x="2743200" y="5148263"/>
            <a:ext cx="4545013"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2800" b="1"/>
              <a:t>Hosted by Dr. Hugo Sax</a:t>
            </a:r>
            <a:endParaRPr lang="en-US" altLang="en-US" b="1"/>
          </a:p>
          <a:p>
            <a:pPr algn="ctr" eaLnBrk="1" hangingPunct="1"/>
            <a:r>
              <a:rPr lang="en-US" altLang="en-US" b="1"/>
              <a:t>University of Zurich Hospitals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225925"/>
            <a:ext cx="10287000" cy="2401888"/>
          </a:xfrm>
          <a:prstGeom prst="rect">
            <a:avLst/>
          </a:prstGeom>
        </p:spPr>
        <p:txBody>
          <a:bodyPr lIns="91429" tIns="45715" rIns="91429" bIns="45715">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altLang="en-US" sz="3000" i="1">
                <a:solidFill>
                  <a:srgbClr val="FFFF0D"/>
                </a:solidFill>
              </a:rPr>
              <a:t>“The Medicis were a banking family in Florence who funded creators from a wide range of disciplines…sculptors, scientists, poets, philosophers, financiers, painters, and architects converged upon the city of Florence...[which] became the epicenter of a creative explosion…”</a:t>
            </a:r>
          </a:p>
        </p:txBody>
      </p:sp>
      <p:pic>
        <p:nvPicPr>
          <p:cNvPr id="4096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4313" y="165100"/>
            <a:ext cx="4773612"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DF437918-5D50-4336-88E1-2A2258479742}" type="slidenum">
              <a:rPr lang="en-US" altLang="en-US" sz="1800">
                <a:latin typeface="Times New Roman" pitchFamily="18" charset="0"/>
              </a:rPr>
              <a:pPr/>
              <a:t>10</a:t>
            </a:fld>
            <a:endParaRPr lang="en-US" altLang="en-US" sz="1800">
              <a:latin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68300" y="209550"/>
            <a:ext cx="9601200" cy="1143000"/>
          </a:xfrm>
        </p:spPr>
        <p:txBody>
          <a:bodyPr/>
          <a:lstStyle/>
          <a:p>
            <a:r>
              <a:rPr lang="en-US" altLang="en-US" smtClean="0">
                <a:latin typeface="Arial" pitchFamily="34" charset="0"/>
                <a:ea typeface="ＭＳ Ｐゴシック" pitchFamily="34" charset="-128"/>
              </a:rPr>
              <a:t>Innovation: Directional vs Intersectional</a:t>
            </a:r>
            <a:r>
              <a:rPr lang="en-US" altLang="en-US" smtClean="0">
                <a:ea typeface="ＭＳ Ｐゴシック" pitchFamily="34" charset="-128"/>
              </a:rPr>
              <a:t/>
            </a:r>
            <a:br>
              <a:rPr lang="en-US" altLang="en-US" smtClean="0">
                <a:ea typeface="ＭＳ Ｐゴシック" pitchFamily="34" charset="-128"/>
              </a:rPr>
            </a:br>
            <a:endParaRPr lang="en-US" altLang="en-US" b="1" smtClean="0">
              <a:ea typeface="ＭＳ Ｐゴシック" pitchFamily="34" charset="-128"/>
            </a:endParaRPr>
          </a:p>
        </p:txBody>
      </p:sp>
      <p:sp>
        <p:nvSpPr>
          <p:cNvPr id="1438723" name="Rectangle 3"/>
          <p:cNvSpPr>
            <a:spLocks noGrp="1" noChangeArrowheads="1"/>
          </p:cNvSpPr>
          <p:nvPr>
            <p:ph type="body" idx="1"/>
          </p:nvPr>
        </p:nvSpPr>
        <p:spPr>
          <a:xfrm>
            <a:off x="-784225" y="1195388"/>
            <a:ext cx="11136313" cy="5886450"/>
          </a:xfrm>
        </p:spPr>
        <p:txBody>
          <a:bodyPr/>
          <a:lstStyle/>
          <a:p>
            <a:pPr lvl="2">
              <a:spcBef>
                <a:spcPts val="1200"/>
              </a:spcBef>
              <a:spcAft>
                <a:spcPts val="1200"/>
              </a:spcAft>
              <a:buFont typeface="Symbol" pitchFamily="18" charset="2"/>
              <a:buChar char="·"/>
            </a:pPr>
            <a:r>
              <a:rPr lang="en-US" altLang="en-US" sz="3200" smtClean="0">
                <a:solidFill>
                  <a:srgbClr val="FFFF0D"/>
                </a:solidFill>
                <a:ea typeface="ＭＳ Ｐゴシック" pitchFamily="34" charset="-128"/>
                <a:cs typeface="Times New Roman" pitchFamily="18" charset="0"/>
              </a:rPr>
              <a:t>Directional innovation = incremental; very common</a:t>
            </a:r>
          </a:p>
          <a:p>
            <a:pPr lvl="2">
              <a:spcBef>
                <a:spcPts val="1200"/>
              </a:spcBef>
              <a:spcAft>
                <a:spcPts val="1200"/>
              </a:spcAft>
              <a:buFont typeface="Symbol" pitchFamily="18" charset="2"/>
              <a:buChar char="·"/>
            </a:pPr>
            <a:r>
              <a:rPr lang="en-US" altLang="en-US" sz="3200" smtClean="0">
                <a:solidFill>
                  <a:srgbClr val="FFFF0D"/>
                </a:solidFill>
                <a:ea typeface="ＭＳ Ｐゴシック" pitchFamily="34" charset="-128"/>
                <a:cs typeface="Times New Roman" pitchFamily="18" charset="0"/>
              </a:rPr>
              <a:t>Intersectional innovation = game-changer</a:t>
            </a:r>
          </a:p>
          <a:p>
            <a:pPr lvl="3">
              <a:spcBef>
                <a:spcPts val="1200"/>
              </a:spcBef>
              <a:spcAft>
                <a:spcPts val="1200"/>
              </a:spcAft>
              <a:buFont typeface="Wingdings" pitchFamily="2" charset="2"/>
              <a:buChar char="v"/>
            </a:pPr>
            <a:r>
              <a:rPr lang="en-US" altLang="en-US" sz="3200" smtClean="0">
                <a:solidFill>
                  <a:srgbClr val="FFFF0D"/>
                </a:solidFill>
                <a:latin typeface="Arial" pitchFamily="34" charset="0"/>
                <a:ea typeface="ＭＳ Ｐゴシック" pitchFamily="34" charset="-128"/>
                <a:cs typeface="Times New Roman" pitchFamily="18" charset="0"/>
              </a:rPr>
              <a:t>Surprising and fascinating</a:t>
            </a:r>
          </a:p>
          <a:p>
            <a:pPr lvl="3">
              <a:spcBef>
                <a:spcPts val="1200"/>
              </a:spcBef>
              <a:spcAft>
                <a:spcPts val="1200"/>
              </a:spcAft>
              <a:buFont typeface="Wingdings" pitchFamily="2" charset="2"/>
              <a:buChar char="v"/>
            </a:pPr>
            <a:r>
              <a:rPr lang="en-US" altLang="en-US" sz="3200" smtClean="0">
                <a:solidFill>
                  <a:srgbClr val="FFFF0D"/>
                </a:solidFill>
                <a:latin typeface="Arial" pitchFamily="34" charset="0"/>
                <a:ea typeface="ＭＳ Ｐゴシック" pitchFamily="34" charset="-128"/>
                <a:cs typeface="Times New Roman" pitchFamily="18" charset="0"/>
              </a:rPr>
              <a:t>Go in new directions and open new fields</a:t>
            </a:r>
          </a:p>
          <a:p>
            <a:pPr lvl="3">
              <a:spcBef>
                <a:spcPts val="1200"/>
              </a:spcBef>
              <a:spcAft>
                <a:spcPts val="1200"/>
              </a:spcAft>
              <a:buFont typeface="Wingdings" pitchFamily="2" charset="2"/>
              <a:buChar char="v"/>
            </a:pPr>
            <a:r>
              <a:rPr lang="en-US" altLang="en-US" sz="3200" smtClean="0">
                <a:solidFill>
                  <a:srgbClr val="FFFF0D"/>
                </a:solidFill>
                <a:latin typeface="Arial" pitchFamily="34" charset="0"/>
                <a:ea typeface="ＭＳ Ｐゴシック" pitchFamily="34" charset="-128"/>
                <a:cs typeface="Times New Roman" pitchFamily="18" charset="0"/>
              </a:rPr>
              <a:t>Provides source of </a:t>
            </a:r>
            <a:r>
              <a:rPr lang="en-US" altLang="en-US" sz="3200" i="1" smtClean="0">
                <a:solidFill>
                  <a:srgbClr val="FFFF0D"/>
                </a:solidFill>
                <a:latin typeface="Arial" pitchFamily="34" charset="0"/>
                <a:ea typeface="ＭＳ Ｐゴシック" pitchFamily="34" charset="-128"/>
                <a:cs typeface="Times New Roman" pitchFamily="18" charset="0"/>
              </a:rPr>
              <a:t>directional innovation </a:t>
            </a:r>
            <a:r>
              <a:rPr lang="en-US" altLang="en-US" sz="3200" smtClean="0">
                <a:solidFill>
                  <a:srgbClr val="FFFF0D"/>
                </a:solidFill>
                <a:latin typeface="Arial" pitchFamily="34" charset="0"/>
                <a:ea typeface="ＭＳ Ｐゴシック" pitchFamily="34" charset="-128"/>
                <a:cs typeface="Times New Roman" pitchFamily="18" charset="0"/>
              </a:rPr>
              <a:t>for years</a:t>
            </a:r>
          </a:p>
          <a:p>
            <a:pPr lvl="3">
              <a:spcBef>
                <a:spcPts val="1200"/>
              </a:spcBef>
              <a:spcAft>
                <a:spcPts val="1200"/>
              </a:spcAft>
              <a:buFont typeface="Wingdings" pitchFamily="2" charset="2"/>
              <a:buChar char="v"/>
            </a:pPr>
            <a:r>
              <a:rPr lang="en-US" altLang="en-US" sz="3200" smtClean="0">
                <a:solidFill>
                  <a:srgbClr val="FFFF0D"/>
                </a:solidFill>
                <a:latin typeface="Arial" pitchFamily="34" charset="0"/>
                <a:ea typeface="ＭＳ Ｐゴシック" pitchFamily="34" charset="-128"/>
                <a:cs typeface="Times New Roman" pitchFamily="18" charset="0"/>
              </a:rPr>
              <a:t>Can affect the world in unprecedented ways</a:t>
            </a:r>
          </a:p>
          <a:p>
            <a:pPr lvl="2">
              <a:lnSpc>
                <a:spcPct val="95000"/>
              </a:lnSpc>
              <a:spcBef>
                <a:spcPts val="1200"/>
              </a:spcBef>
              <a:spcAft>
                <a:spcPts val="1200"/>
              </a:spcAft>
              <a:buFont typeface="Symbol" pitchFamily="18" charset="2"/>
              <a:buChar char="·"/>
            </a:pPr>
            <a:endParaRPr lang="en-US" altLang="en-US" sz="3200" smtClean="0">
              <a:solidFill>
                <a:srgbClr val="FFFF0D"/>
              </a:solidFill>
              <a:ea typeface="ＭＳ Ｐゴシック" pitchFamily="34" charset="-128"/>
              <a:cs typeface="Times New Roman" pitchFamily="18" charset="0"/>
            </a:endParaRPr>
          </a:p>
          <a:p>
            <a:pPr lvl="3">
              <a:spcBef>
                <a:spcPts val="1200"/>
              </a:spcBef>
              <a:spcAft>
                <a:spcPts val="1200"/>
              </a:spcAft>
              <a:buFont typeface="Wingdings" pitchFamily="2" charset="2"/>
              <a:buChar char="Ø"/>
            </a:pPr>
            <a:endParaRPr lang="en-US" altLang="en-US" sz="3200" smtClean="0">
              <a:solidFill>
                <a:srgbClr val="FFFF0D"/>
              </a:solidFill>
              <a:latin typeface="Arial" pitchFamily="34" charset="0"/>
              <a:ea typeface="ＭＳ Ｐゴシック" pitchFamily="34" charset="-128"/>
              <a:cs typeface="Times New Roman" pitchFamily="18" charset="0"/>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D272DEE8-1566-41F9-877D-4B9E8338366B}" type="slidenum">
              <a:rPr lang="en-US" altLang="en-US" sz="1800">
                <a:latin typeface="Times New Roman" pitchFamily="18" charset="0"/>
              </a:rPr>
              <a:pPr/>
              <a:t>11</a:t>
            </a:fld>
            <a:endParaRPr lang="en-US" altLang="en-US" sz="1800">
              <a:latin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166688" y="-42863"/>
            <a:ext cx="10028237"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altLang="en-US" sz="5400">
                <a:solidFill>
                  <a:schemeClr val="tx2"/>
                </a:solidFill>
              </a:rPr>
              <a:t>Outline</a:t>
            </a:r>
          </a:p>
        </p:txBody>
      </p:sp>
      <p:sp>
        <p:nvSpPr>
          <p:cNvPr id="44035" name="Rectangle 3"/>
          <p:cNvSpPr>
            <a:spLocks noChangeArrowheads="1"/>
          </p:cNvSpPr>
          <p:nvPr/>
        </p:nvSpPr>
        <p:spPr bwMode="auto">
          <a:xfrm>
            <a:off x="166688" y="1274763"/>
            <a:ext cx="6778625"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lvl1pPr marL="569913" indent="-569913"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spcBef>
                <a:spcPts val="2400"/>
              </a:spcBef>
              <a:spcAft>
                <a:spcPts val="2400"/>
              </a:spcAft>
              <a:buFont typeface="Wingdings" pitchFamily="2" charset="2"/>
              <a:buChar char="ü"/>
            </a:pPr>
            <a:r>
              <a:rPr lang="en-US" altLang="en-US" sz="4000">
                <a:solidFill>
                  <a:srgbClr val="FFFF0D"/>
                </a:solidFill>
                <a:cs typeface="Times New Roman" pitchFamily="18" charset="0"/>
              </a:rPr>
              <a:t>Intersectional Innovation</a:t>
            </a:r>
          </a:p>
          <a:p>
            <a:pPr>
              <a:spcBef>
                <a:spcPts val="2400"/>
              </a:spcBef>
              <a:spcAft>
                <a:spcPts val="2400"/>
              </a:spcAft>
              <a:buFontTx/>
              <a:buChar char="•"/>
            </a:pPr>
            <a:r>
              <a:rPr lang="en-US" altLang="en-US" sz="4000">
                <a:solidFill>
                  <a:srgbClr val="FFFF0D"/>
                </a:solidFill>
                <a:cs typeface="Times New Roman" pitchFamily="18" charset="0"/>
              </a:rPr>
              <a:t>Infection Prevention</a:t>
            </a:r>
          </a:p>
          <a:p>
            <a:pPr>
              <a:spcBef>
                <a:spcPts val="2400"/>
              </a:spcBef>
              <a:spcAft>
                <a:spcPts val="2400"/>
              </a:spcAft>
              <a:buFontTx/>
              <a:buChar char="•"/>
            </a:pPr>
            <a:r>
              <a:rPr lang="en-US" altLang="en-US" sz="4000">
                <a:solidFill>
                  <a:srgbClr val="FFFF0D"/>
                </a:solidFill>
                <a:cs typeface="Times New Roman" pitchFamily="18" charset="0"/>
              </a:rPr>
              <a:t>Can Intersectional Innovations Help?</a:t>
            </a:r>
          </a:p>
          <a:p>
            <a:pPr>
              <a:spcBef>
                <a:spcPts val="2400"/>
              </a:spcBef>
              <a:spcAft>
                <a:spcPts val="2400"/>
              </a:spcAft>
              <a:buFontTx/>
              <a:buChar char="•"/>
            </a:pPr>
            <a:r>
              <a:rPr lang="en-US" altLang="en-US" sz="4000">
                <a:solidFill>
                  <a:srgbClr val="FFFF0D"/>
                </a:solidFill>
                <a:cs typeface="Times New Roman" pitchFamily="18" charset="0"/>
              </a:rPr>
              <a:t>Future Directions</a:t>
            </a:r>
          </a:p>
        </p:txBody>
      </p:sp>
      <p:pic>
        <p:nvPicPr>
          <p:cNvPr id="4403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3225" y="968375"/>
            <a:ext cx="3114675" cy="515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85678E95-7205-443D-9170-54473683D057}" type="slidenum">
              <a:rPr lang="en-US" altLang="en-US" sz="1800">
                <a:latin typeface="Times New Roman" pitchFamily="18" charset="0"/>
              </a:rPr>
              <a:pPr/>
              <a:t>12</a:t>
            </a:fld>
            <a:endParaRPr lang="en-US" altLang="en-US" sz="1800">
              <a:latin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22" name="Rectangle 2"/>
          <p:cNvSpPr>
            <a:spLocks noGrp="1" noChangeArrowheads="1"/>
          </p:cNvSpPr>
          <p:nvPr>
            <p:ph type="title"/>
          </p:nvPr>
        </p:nvSpPr>
        <p:spPr>
          <a:xfrm>
            <a:off x="146050" y="952500"/>
            <a:ext cx="10140950" cy="1143000"/>
          </a:xfrm>
        </p:spPr>
        <p:txBody>
          <a:bodyPr/>
          <a:lstStyle/>
          <a:p>
            <a:r>
              <a:rPr lang="en-US" altLang="en-US" sz="4800" b="1" smtClean="0">
                <a:latin typeface="Arial" pitchFamily="34" charset="0"/>
                <a:ea typeface="ＭＳ Ｐゴシック" pitchFamily="34" charset="-128"/>
              </a:rPr>
              <a:t>Healthcare-Associated Infections: </a:t>
            </a:r>
            <a:br>
              <a:rPr lang="en-US" altLang="en-US" sz="4800" b="1" smtClean="0">
                <a:latin typeface="Arial" pitchFamily="34" charset="0"/>
                <a:ea typeface="ＭＳ Ｐゴシック" pitchFamily="34" charset="-128"/>
              </a:rPr>
            </a:br>
            <a:r>
              <a:rPr lang="en-US" altLang="en-US" sz="4800" b="1" smtClean="0">
                <a:latin typeface="Arial" pitchFamily="34" charset="0"/>
                <a:ea typeface="ＭＳ Ｐゴシック" pitchFamily="34" charset="-128"/>
              </a:rPr>
              <a:t>Common, Costly, &amp; Harmful</a:t>
            </a:r>
            <a:br>
              <a:rPr lang="en-US" altLang="en-US" sz="4800" b="1" smtClean="0">
                <a:latin typeface="Arial" pitchFamily="34" charset="0"/>
                <a:ea typeface="ＭＳ Ｐゴシック" pitchFamily="34" charset="-128"/>
              </a:rPr>
            </a:br>
            <a:r>
              <a:rPr lang="en-US" altLang="en-US" sz="4800" b="1" smtClean="0">
                <a:solidFill>
                  <a:schemeClr val="tx1"/>
                </a:solidFill>
                <a:latin typeface="Arial" pitchFamily="34" charset="0"/>
                <a:ea typeface="ＭＳ Ｐゴシック" pitchFamily="34" charset="-128"/>
              </a:rPr>
              <a:t/>
            </a:r>
            <a:br>
              <a:rPr lang="en-US" altLang="en-US" sz="4800" b="1" smtClean="0">
                <a:solidFill>
                  <a:schemeClr val="tx1"/>
                </a:solidFill>
                <a:latin typeface="Arial" pitchFamily="34" charset="0"/>
                <a:ea typeface="ＭＳ Ｐゴシック" pitchFamily="34" charset="-128"/>
              </a:rPr>
            </a:br>
            <a:endParaRPr lang="en-US" altLang="en-US" sz="4800" b="1" smtClean="0">
              <a:solidFill>
                <a:schemeClr val="tx1"/>
              </a:solidFill>
              <a:latin typeface="Arial" pitchFamily="34" charset="0"/>
              <a:ea typeface="ＭＳ Ｐゴシック" pitchFamily="34" charset="-128"/>
            </a:endParaRPr>
          </a:p>
        </p:txBody>
      </p:sp>
      <p:sp>
        <p:nvSpPr>
          <p:cNvPr id="6" name="TextBox 5"/>
          <p:cNvSpPr txBox="1"/>
          <p:nvPr/>
        </p:nvSpPr>
        <p:spPr>
          <a:xfrm>
            <a:off x="341313" y="2200275"/>
            <a:ext cx="9656762" cy="2584450"/>
          </a:xfrm>
          <a:prstGeom prst="rect">
            <a:avLst/>
          </a:prstGeom>
          <a:noFill/>
        </p:spPr>
        <p:txBody>
          <a:bodyPr lIns="91429" tIns="45715" rIns="91429" bIns="45715">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lvl="2" indent="0" algn="ctr"/>
            <a:r>
              <a:rPr lang="en-US" altLang="en-US" sz="5400">
                <a:solidFill>
                  <a:srgbClr val="FFFF0D"/>
                </a:solidFill>
              </a:rPr>
              <a:t>5 to 10% of hospitalized patients develop an infection</a:t>
            </a:r>
            <a:endParaRPr lang="en-US" altLang="en-US" sz="5400">
              <a:solidFill>
                <a:srgbClr val="FFFF0D"/>
              </a:solidFill>
              <a:cs typeface="Times New Roman" pitchFamily="18" charset="0"/>
            </a:endParaRPr>
          </a:p>
          <a:p>
            <a:endParaRPr lang="en-US" altLang="en-US" sz="5400">
              <a:solidFill>
                <a:srgbClr val="FFFF0D"/>
              </a:solidFill>
            </a:endParaRPr>
          </a:p>
        </p:txBody>
      </p:sp>
      <p:sp>
        <p:nvSpPr>
          <p:cNvPr id="46084" name="TextBox 6"/>
          <p:cNvSpPr txBox="1">
            <a:spLocks noChangeArrowheads="1"/>
          </p:cNvSpPr>
          <p:nvPr/>
        </p:nvSpPr>
        <p:spPr bwMode="auto">
          <a:xfrm>
            <a:off x="341313" y="4578350"/>
            <a:ext cx="9656762"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sz="2400">
                <a:solidFill>
                  <a:schemeClr val="tx1"/>
                </a:solidFill>
                <a:latin typeface="Arial" pitchFamily="34" charset="0"/>
                <a:ea typeface="ＭＳ Ｐゴシック" pitchFamily="34" charset="-128"/>
              </a:defRPr>
            </a:lvl1pPr>
            <a:lvl2pPr marL="741363" indent="-284163"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a:spcAft>
                <a:spcPts val="1200"/>
              </a:spcAft>
              <a:buFont typeface="Arial" pitchFamily="34" charset="0"/>
              <a:buChar char="•"/>
            </a:pPr>
            <a:r>
              <a:rPr lang="en-US" altLang="en-US" sz="3600">
                <a:solidFill>
                  <a:srgbClr val="FFFF0D"/>
                </a:solidFill>
                <a:cs typeface="Times New Roman" pitchFamily="18" charset="0"/>
              </a:rPr>
              <a:t>Half of infections are preventable</a:t>
            </a:r>
          </a:p>
          <a:p>
            <a:pPr lvl="1">
              <a:spcAft>
                <a:spcPts val="1200"/>
              </a:spcAft>
              <a:buFont typeface="Arial" pitchFamily="34" charset="0"/>
              <a:buChar char="•"/>
            </a:pPr>
            <a:r>
              <a:rPr lang="en-US" altLang="en-US" sz="3600">
                <a:solidFill>
                  <a:srgbClr val="FFFF0D"/>
                </a:solidFill>
                <a:cs typeface="Times New Roman" pitchFamily="18" charset="0"/>
              </a:rPr>
              <a:t>Preventive practices used inconsistently</a:t>
            </a:r>
          </a:p>
          <a:p>
            <a:endParaRPr lang="en-US" altLang="en-US" sz="3600">
              <a:solidFill>
                <a:srgbClr val="FFFF0D"/>
              </a:solidFill>
            </a:endParaRPr>
          </a:p>
        </p:txBody>
      </p:sp>
      <p:sp>
        <p:nvSpPr>
          <p:cNvPr id="5" name="Slide Number Placeholder 4"/>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C577766C-C2FA-4C69-A3FA-9DF89E4658FD}" type="slidenum">
              <a:rPr lang="en-US" altLang="en-US" sz="1800">
                <a:latin typeface="Times New Roman" pitchFamily="18" charset="0"/>
              </a:rPr>
              <a:pPr/>
              <a:t>13</a:t>
            </a:fld>
            <a:endParaRPr lang="en-US" altLang="en-US" sz="1800">
              <a:latin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body" idx="1"/>
          </p:nvPr>
        </p:nvSpPr>
        <p:spPr>
          <a:xfrm>
            <a:off x="533400" y="1857375"/>
            <a:ext cx="9280525" cy="4565650"/>
          </a:xfrm>
        </p:spPr>
        <p:txBody>
          <a:bodyPr/>
          <a:lstStyle/>
          <a:p>
            <a:pPr>
              <a:spcBef>
                <a:spcPts val="1200"/>
              </a:spcBef>
              <a:spcAft>
                <a:spcPts val="1200"/>
              </a:spcAft>
            </a:pPr>
            <a:r>
              <a:rPr lang="en-US" altLang="en-US" sz="3600" smtClean="0">
                <a:solidFill>
                  <a:srgbClr val="FFFF0D"/>
                </a:solidFill>
                <a:ea typeface="ＭＳ Ｐゴシック" pitchFamily="34" charset="-128"/>
              </a:rPr>
              <a:t>One of the most common infections</a:t>
            </a:r>
          </a:p>
          <a:p>
            <a:pPr>
              <a:spcBef>
                <a:spcPts val="1200"/>
              </a:spcBef>
              <a:spcAft>
                <a:spcPts val="1200"/>
              </a:spcAft>
            </a:pPr>
            <a:r>
              <a:rPr lang="en-US" altLang="en-US" sz="3600" smtClean="0">
                <a:solidFill>
                  <a:srgbClr val="FFFF0D"/>
                </a:solidFill>
                <a:ea typeface="ＭＳ Ｐゴシック" pitchFamily="34" charset="-128"/>
              </a:rPr>
              <a:t>1/4 of inpatients receive catheters</a:t>
            </a:r>
          </a:p>
          <a:p>
            <a:pPr>
              <a:spcBef>
                <a:spcPts val="1200"/>
              </a:spcBef>
              <a:spcAft>
                <a:spcPts val="1200"/>
              </a:spcAft>
            </a:pPr>
            <a:r>
              <a:rPr lang="en-US" altLang="en-US" sz="3600" smtClean="0">
                <a:solidFill>
                  <a:srgbClr val="FFFF0D"/>
                </a:solidFill>
                <a:ea typeface="ＭＳ Ｐゴシック" pitchFamily="34" charset="-128"/>
              </a:rPr>
              <a:t>1/3 of catheter days unnecessary </a:t>
            </a:r>
          </a:p>
          <a:p>
            <a:pPr>
              <a:spcBef>
                <a:spcPts val="1200"/>
              </a:spcBef>
              <a:spcAft>
                <a:spcPts val="1200"/>
              </a:spcAft>
            </a:pPr>
            <a:r>
              <a:rPr lang="en-US" altLang="en-US" sz="3600" smtClean="0">
                <a:solidFill>
                  <a:srgbClr val="FFFF0D"/>
                </a:solidFill>
                <a:ea typeface="ＭＳ Ｐゴシック" pitchFamily="34" charset="-128"/>
              </a:rPr>
              <a:t>1/3 of physicians unaware their patient has a catheter</a:t>
            </a:r>
          </a:p>
          <a:p>
            <a:pPr>
              <a:spcBef>
                <a:spcPts val="1200"/>
              </a:spcBef>
              <a:spcAft>
                <a:spcPts val="1200"/>
              </a:spcAft>
            </a:pPr>
            <a:r>
              <a:rPr lang="en-US" altLang="en-US" sz="3600" smtClean="0">
                <a:solidFill>
                  <a:srgbClr val="FFFF0D"/>
                </a:solidFill>
                <a:ea typeface="ＭＳ Ｐゴシック" pitchFamily="34" charset="-128"/>
              </a:rPr>
              <a:t>1/3 of the time no order for a catheter</a:t>
            </a:r>
          </a:p>
        </p:txBody>
      </p:sp>
      <p:sp>
        <p:nvSpPr>
          <p:cNvPr id="47107" name="Rectangle 1"/>
          <p:cNvSpPr>
            <a:spLocks noChangeArrowheads="1"/>
          </p:cNvSpPr>
          <p:nvPr/>
        </p:nvSpPr>
        <p:spPr bwMode="auto">
          <a:xfrm>
            <a:off x="244475" y="206375"/>
            <a:ext cx="956945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nchor="ct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altLang="en-US" sz="4000" b="1">
                <a:solidFill>
                  <a:schemeClr val="tx2"/>
                </a:solidFill>
              </a:rPr>
              <a:t>Catheter-Associated </a:t>
            </a:r>
            <a:br>
              <a:rPr lang="en-US" altLang="en-US" sz="4000" b="1">
                <a:solidFill>
                  <a:schemeClr val="tx2"/>
                </a:solidFill>
              </a:rPr>
            </a:br>
            <a:r>
              <a:rPr lang="en-US" altLang="en-US" sz="4000" b="1">
                <a:solidFill>
                  <a:schemeClr val="tx2"/>
                </a:solidFill>
              </a:rPr>
              <a:t>Urinary Tract Infection (CAUTI)</a:t>
            </a: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1A107693-B5CA-4C79-9597-C8B627254167}" type="slidenum">
              <a:rPr lang="en-US" altLang="en-US" sz="1800">
                <a:latin typeface="Times New Roman" pitchFamily="18" charset="0"/>
              </a:rPr>
              <a:pPr/>
              <a:t>14</a:t>
            </a:fld>
            <a:endParaRPr lang="en-US" altLang="en-US" sz="1800">
              <a:latin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4"/>
          <p:cNvSpPr>
            <a:spLocks noChangeArrowheads="1"/>
          </p:cNvSpPr>
          <p:nvPr/>
        </p:nvSpPr>
        <p:spPr bwMode="auto">
          <a:xfrm>
            <a:off x="285750" y="1604963"/>
            <a:ext cx="95631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altLang="en-US" sz="5400" i="1">
                <a:solidFill>
                  <a:srgbClr val="FFFF00"/>
                </a:solidFill>
                <a:cs typeface="Arial" pitchFamily="34" charset="0"/>
              </a:rPr>
              <a:t>How can we reduce catheter use and prevent CAUTI?</a:t>
            </a:r>
            <a:endParaRPr lang="en-US" altLang="en-US" sz="4400" i="1">
              <a:solidFill>
                <a:srgbClr val="FFFFFF"/>
              </a:solidFill>
              <a:cs typeface="Arial" pitchFamily="34" charset="0"/>
            </a:endParaRPr>
          </a:p>
        </p:txBody>
      </p:sp>
      <p:sp>
        <p:nvSpPr>
          <p:cNvPr id="3" name="Slide Number Placeholder 2"/>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0B4389C5-15A5-4BDE-91B1-0639BA70648C}" type="slidenum">
              <a:rPr lang="en-US" altLang="en-US" sz="1800">
                <a:latin typeface="Times New Roman" pitchFamily="18" charset="0"/>
              </a:rPr>
              <a:pPr/>
              <a:t>15</a:t>
            </a:fld>
            <a:endParaRPr lang="en-US" altLang="en-US" sz="1800">
              <a:latin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1900" y="2881313"/>
            <a:ext cx="2679700" cy="229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Oval 2"/>
          <p:cNvSpPr>
            <a:spLocks/>
          </p:cNvSpPr>
          <p:nvPr/>
        </p:nvSpPr>
        <p:spPr bwMode="auto">
          <a:xfrm>
            <a:off x="3124200" y="2032000"/>
            <a:ext cx="4114800" cy="3784600"/>
          </a:xfrm>
          <a:prstGeom prst="ellipse">
            <a:avLst/>
          </a:prstGeom>
          <a:noFill/>
          <a:ln w="889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altLang="en-US"/>
          </a:p>
        </p:txBody>
      </p:sp>
      <p:sp>
        <p:nvSpPr>
          <p:cNvPr id="50180" name="AutoShape 3"/>
          <p:cNvSpPr>
            <a:spLocks/>
          </p:cNvSpPr>
          <p:nvPr/>
        </p:nvSpPr>
        <p:spPr bwMode="auto">
          <a:xfrm>
            <a:off x="2832100" y="3708400"/>
            <a:ext cx="596900" cy="444500"/>
          </a:xfrm>
          <a:prstGeom prst="triangle">
            <a:avLst>
              <a:gd name="adj" fmla="val 50000"/>
            </a:avLst>
          </a:prstGeom>
          <a:solidFill>
            <a:srgbClr val="FFFF66"/>
          </a:solidFill>
          <a:ln w="9525">
            <a:solidFill>
              <a:schemeClr val="tx1"/>
            </a:solidFill>
            <a:round/>
            <a:headEnd/>
            <a:tailEnd/>
          </a:ln>
        </p:spPr>
        <p:txBody>
          <a:bodyPr lIns="0" tIns="0" rIns="0" bIns="0"/>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altLang="en-US"/>
          </a:p>
        </p:txBody>
      </p:sp>
      <p:sp>
        <p:nvSpPr>
          <p:cNvPr id="50181" name="AutoShape 4"/>
          <p:cNvSpPr>
            <a:spLocks/>
          </p:cNvSpPr>
          <p:nvPr/>
        </p:nvSpPr>
        <p:spPr bwMode="auto">
          <a:xfrm rot="10800000">
            <a:off x="6934200" y="3719513"/>
            <a:ext cx="596900" cy="444500"/>
          </a:xfrm>
          <a:prstGeom prst="triangle">
            <a:avLst>
              <a:gd name="adj" fmla="val 50000"/>
            </a:avLst>
          </a:prstGeom>
          <a:solidFill>
            <a:srgbClr val="FFFF66"/>
          </a:solidFill>
          <a:ln w="9525">
            <a:solidFill>
              <a:schemeClr val="tx1"/>
            </a:solidFill>
            <a:round/>
            <a:headEnd/>
            <a:tailEnd/>
          </a:ln>
        </p:spPr>
        <p:txBody>
          <a:bodyPr lIns="0" tIns="0" rIns="0" bIns="0"/>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altLang="en-US"/>
          </a:p>
        </p:txBody>
      </p:sp>
      <p:sp>
        <p:nvSpPr>
          <p:cNvPr id="50182" name="AutoShape 5"/>
          <p:cNvSpPr>
            <a:spLocks/>
          </p:cNvSpPr>
          <p:nvPr/>
        </p:nvSpPr>
        <p:spPr bwMode="auto">
          <a:xfrm rot="-9141241">
            <a:off x="4775200" y="1890713"/>
            <a:ext cx="596900" cy="444500"/>
          </a:xfrm>
          <a:prstGeom prst="triangle">
            <a:avLst>
              <a:gd name="adj" fmla="val 50000"/>
            </a:avLst>
          </a:prstGeom>
          <a:solidFill>
            <a:srgbClr val="FFFF66"/>
          </a:solidFill>
          <a:ln w="9525">
            <a:solidFill>
              <a:schemeClr val="tx1"/>
            </a:solidFill>
            <a:round/>
            <a:headEnd/>
            <a:tailEnd/>
          </a:ln>
        </p:spPr>
        <p:txBody>
          <a:bodyPr lIns="0" tIns="0" rIns="0" bIns="0"/>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altLang="en-US"/>
          </a:p>
        </p:txBody>
      </p:sp>
      <p:sp>
        <p:nvSpPr>
          <p:cNvPr id="50183" name="AutoShape 6"/>
          <p:cNvSpPr>
            <a:spLocks/>
          </p:cNvSpPr>
          <p:nvPr/>
        </p:nvSpPr>
        <p:spPr bwMode="auto">
          <a:xfrm rot="1857825">
            <a:off x="4889500" y="5537200"/>
            <a:ext cx="596900" cy="444500"/>
          </a:xfrm>
          <a:prstGeom prst="triangle">
            <a:avLst>
              <a:gd name="adj" fmla="val 50000"/>
            </a:avLst>
          </a:prstGeom>
          <a:solidFill>
            <a:srgbClr val="FFFF66"/>
          </a:solidFill>
          <a:ln w="9525">
            <a:solidFill>
              <a:schemeClr val="tx1"/>
            </a:solidFill>
            <a:round/>
            <a:headEnd/>
            <a:tailEnd/>
          </a:ln>
        </p:spPr>
        <p:txBody>
          <a:bodyPr lIns="0" tIns="0" rIns="0" bIns="0"/>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altLang="en-US"/>
          </a:p>
        </p:txBody>
      </p:sp>
      <p:sp>
        <p:nvSpPr>
          <p:cNvPr id="8199" name="Rectangle 7"/>
          <p:cNvSpPr>
            <a:spLocks noGrp="1" noChangeArrowheads="1"/>
          </p:cNvSpPr>
          <p:nvPr>
            <p:ph type="title"/>
          </p:nvPr>
        </p:nvSpPr>
        <p:spPr>
          <a:xfrm>
            <a:off x="0" y="-203200"/>
            <a:ext cx="10287000" cy="1435100"/>
          </a:xfrm>
        </p:spPr>
        <p:txBody>
          <a:bodyPr rIns="30475"/>
          <a:lstStyle/>
          <a:p>
            <a:pPr marL="38100" indent="-38100" eaLnBrk="1" hangingPunct="1"/>
            <a:r>
              <a:rPr lang="en-US" altLang="en-US" sz="3800" smtClean="0">
                <a:solidFill>
                  <a:srgbClr val="FFFF00"/>
                </a:solidFill>
                <a:latin typeface="Arial" pitchFamily="34" charset="0"/>
                <a:ea typeface="ＭＳ Ｐゴシック" pitchFamily="34" charset="-128"/>
                <a:sym typeface="Arial Italic" charset="0"/>
              </a:rPr>
              <a:t>Disrupting </a:t>
            </a:r>
            <a:r>
              <a:rPr lang="en-US" altLang="en-US" sz="3800" smtClean="0">
                <a:solidFill>
                  <a:srgbClr val="FFFF00"/>
                </a:solidFill>
                <a:latin typeface="Arial" pitchFamily="34" charset="0"/>
                <a:ea typeface="ＭＳ Ｐゴシック" pitchFamily="34" charset="-128"/>
                <a:cs typeface="Arial" pitchFamily="34" charset="0"/>
                <a:sym typeface="Arial" pitchFamily="34" charset="0"/>
              </a:rPr>
              <a:t>the Lifecycle of the Urinary Catheter</a:t>
            </a:r>
            <a:endParaRPr lang="en-US" altLang="en-US" sz="3800" smtClean="0">
              <a:solidFill>
                <a:srgbClr val="FFFF00"/>
              </a:solidFill>
              <a:latin typeface="Arial" pitchFamily="34" charset="0"/>
              <a:ea typeface="ヒラギノ角ゴ ProN W3" charset="-128"/>
              <a:sym typeface="Arial" pitchFamily="34" charset="0"/>
            </a:endParaRPr>
          </a:p>
        </p:txBody>
      </p:sp>
      <p:sp>
        <p:nvSpPr>
          <p:cNvPr id="50185" name="Rectangle 8"/>
          <p:cNvSpPr>
            <a:spLocks/>
          </p:cNvSpPr>
          <p:nvPr/>
        </p:nvSpPr>
        <p:spPr bwMode="auto">
          <a:xfrm>
            <a:off x="4946650" y="1841500"/>
            <a:ext cx="2524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40635" bIns="0">
            <a:spAutoFit/>
          </a:bodyPr>
          <a:lstStyle>
            <a:lvl1pPr marL="38100"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a:solidFill>
                  <a:srgbClr val="000000"/>
                </a:solidFill>
              </a:rPr>
              <a:t>1</a:t>
            </a:r>
          </a:p>
        </p:txBody>
      </p:sp>
      <p:sp>
        <p:nvSpPr>
          <p:cNvPr id="50186" name="Rectangle 9"/>
          <p:cNvSpPr>
            <a:spLocks/>
          </p:cNvSpPr>
          <p:nvPr/>
        </p:nvSpPr>
        <p:spPr bwMode="auto">
          <a:xfrm>
            <a:off x="2990850" y="3784600"/>
            <a:ext cx="2524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40635" bIns="0">
            <a:spAutoFit/>
          </a:bodyPr>
          <a:lstStyle>
            <a:lvl1pPr marL="38100"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a:solidFill>
                  <a:srgbClr val="000000"/>
                </a:solidFill>
              </a:rPr>
              <a:t>4</a:t>
            </a:r>
          </a:p>
        </p:txBody>
      </p:sp>
      <p:sp>
        <p:nvSpPr>
          <p:cNvPr id="50187" name="Rectangle 10"/>
          <p:cNvSpPr>
            <a:spLocks/>
          </p:cNvSpPr>
          <p:nvPr/>
        </p:nvSpPr>
        <p:spPr bwMode="auto">
          <a:xfrm>
            <a:off x="5016500" y="5638800"/>
            <a:ext cx="2524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40635" bIns="0">
            <a:spAutoFit/>
          </a:bodyPr>
          <a:lstStyle>
            <a:lvl1pPr marL="38100"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a:solidFill>
                  <a:srgbClr val="000000"/>
                </a:solidFill>
              </a:rPr>
              <a:t>3</a:t>
            </a:r>
          </a:p>
        </p:txBody>
      </p:sp>
      <p:sp>
        <p:nvSpPr>
          <p:cNvPr id="50188" name="Rectangle 11"/>
          <p:cNvSpPr>
            <a:spLocks/>
          </p:cNvSpPr>
          <p:nvPr/>
        </p:nvSpPr>
        <p:spPr bwMode="auto">
          <a:xfrm>
            <a:off x="7092950" y="3676650"/>
            <a:ext cx="2524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40635" bIns="0">
            <a:spAutoFit/>
          </a:bodyPr>
          <a:lstStyle>
            <a:lvl1pPr marL="38100"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a:solidFill>
                  <a:srgbClr val="000000"/>
                </a:solidFill>
              </a:rPr>
              <a:t>2</a:t>
            </a:r>
          </a:p>
        </p:txBody>
      </p:sp>
      <p:sp>
        <p:nvSpPr>
          <p:cNvPr id="50189" name="Rectangle 12"/>
          <p:cNvSpPr>
            <a:spLocks/>
          </p:cNvSpPr>
          <p:nvPr/>
        </p:nvSpPr>
        <p:spPr bwMode="auto">
          <a:xfrm>
            <a:off x="1289050" y="1155700"/>
            <a:ext cx="85375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40635" bIns="0">
            <a:spAutoFit/>
          </a:bodyPr>
          <a:lstStyle>
            <a:lvl1pPr marL="38100"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2800">
                <a:solidFill>
                  <a:srgbClr val="FFFFFF"/>
                </a:solidFill>
              </a:rPr>
              <a:t>1.  Preventing Unnecessary and Improper Placement</a:t>
            </a:r>
          </a:p>
        </p:txBody>
      </p:sp>
      <p:sp>
        <p:nvSpPr>
          <p:cNvPr id="50190" name="Rectangle 13"/>
          <p:cNvSpPr>
            <a:spLocks/>
          </p:cNvSpPr>
          <p:nvPr/>
        </p:nvSpPr>
        <p:spPr bwMode="auto">
          <a:xfrm>
            <a:off x="7594600" y="3340100"/>
            <a:ext cx="26797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5" bIns="0"/>
          <a:lstStyle>
            <a:lvl1pPr marL="38100"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2800">
                <a:solidFill>
                  <a:srgbClr val="FFFFFF"/>
                </a:solidFill>
              </a:rPr>
              <a:t>2.  Maintaining Awareness &amp; Proper Care of Catheters</a:t>
            </a:r>
          </a:p>
        </p:txBody>
      </p:sp>
      <p:sp>
        <p:nvSpPr>
          <p:cNvPr id="50191" name="Rectangle 14"/>
          <p:cNvSpPr>
            <a:spLocks/>
          </p:cNvSpPr>
          <p:nvPr/>
        </p:nvSpPr>
        <p:spPr bwMode="auto">
          <a:xfrm>
            <a:off x="3098800" y="6083300"/>
            <a:ext cx="56451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5" bIns="0"/>
          <a:lstStyle>
            <a:lvl1pPr marL="38100"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2800">
                <a:solidFill>
                  <a:srgbClr val="FFFFFF"/>
                </a:solidFill>
              </a:rPr>
              <a:t>3.  Prompting Catheter Removal </a:t>
            </a:r>
          </a:p>
        </p:txBody>
      </p:sp>
      <p:sp>
        <p:nvSpPr>
          <p:cNvPr id="50192" name="Rectangle 15"/>
          <p:cNvSpPr>
            <a:spLocks/>
          </p:cNvSpPr>
          <p:nvPr/>
        </p:nvSpPr>
        <p:spPr bwMode="auto">
          <a:xfrm>
            <a:off x="381000" y="3363913"/>
            <a:ext cx="30480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5" bIns="0"/>
          <a:lstStyle>
            <a:lvl1pPr marL="38100"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2800">
                <a:solidFill>
                  <a:srgbClr val="FFFFFF"/>
                </a:solidFill>
              </a:rPr>
              <a:t>4.  Preventing Catheter Replacement</a:t>
            </a:r>
          </a:p>
        </p:txBody>
      </p:sp>
      <p:sp>
        <p:nvSpPr>
          <p:cNvPr id="50193" name="Rectangle 16"/>
          <p:cNvSpPr>
            <a:spLocks/>
          </p:cNvSpPr>
          <p:nvPr/>
        </p:nvSpPr>
        <p:spPr bwMode="auto">
          <a:xfrm>
            <a:off x="166688" y="6550025"/>
            <a:ext cx="360521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5" bIns="0">
            <a:spAutoFit/>
          </a:bodyPr>
          <a:lstStyle>
            <a:lvl1pPr marL="38100"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1400"/>
              <a:t>(Meddings &amp; Saint. Clin Infect Dis 2011)</a:t>
            </a:r>
          </a:p>
        </p:txBody>
      </p:sp>
      <p:sp>
        <p:nvSpPr>
          <p:cNvPr id="18" name="Slide Number Placeholder 17"/>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01749E9A-F995-4165-AE52-1B7006334CEB}" type="slidenum">
              <a:rPr lang="en-US" altLang="en-US" sz="1800">
                <a:latin typeface="Times New Roman" pitchFamily="18" charset="0"/>
              </a:rPr>
              <a:pPr/>
              <a:t>16</a:t>
            </a:fld>
            <a:endParaRPr lang="en-US" altLang="en-US" sz="1800">
              <a:latin typeface="Times New Roman" pitchFamily="18" charset="0"/>
            </a:endParaRPr>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 descr="Screen Shot 2016-06-24 at 11.07.21 A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9225" y="654050"/>
            <a:ext cx="9966325" cy="540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EE5F27F9-31BD-4140-AE94-B48E9F4FAE4A}" type="slidenum">
              <a:rPr lang="en-US" altLang="en-US" sz="1800">
                <a:latin typeface="Times New Roman" pitchFamily="18" charset="0"/>
              </a:rPr>
              <a:pPr/>
              <a:t>17</a:t>
            </a:fld>
            <a:endParaRPr lang="en-US" altLang="en-US" sz="1800">
              <a:latin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2"/>
          <p:cNvSpPr>
            <a:spLocks noGrp="1"/>
          </p:cNvSpPr>
          <p:nvPr>
            <p:ph idx="1"/>
          </p:nvPr>
        </p:nvSpPr>
        <p:spPr>
          <a:xfrm>
            <a:off x="190500" y="1493838"/>
            <a:ext cx="9906000" cy="5414962"/>
          </a:xfrm>
        </p:spPr>
        <p:txBody>
          <a:bodyPr/>
          <a:lstStyle/>
          <a:p>
            <a:pPr marL="284163" indent="-284163">
              <a:spcAft>
                <a:spcPts val="2400"/>
              </a:spcAft>
            </a:pPr>
            <a:r>
              <a:rPr lang="en-US" altLang="en-US" sz="3200" smtClean="0">
                <a:solidFill>
                  <a:srgbClr val="FFFF0D"/>
                </a:solidFill>
                <a:ea typeface="ＭＳ Ｐゴシック" pitchFamily="34" charset="-128"/>
              </a:rPr>
              <a:t>Federally-funded national program in the U.S. </a:t>
            </a:r>
          </a:p>
          <a:p>
            <a:pPr marL="284163" indent="-284163">
              <a:spcAft>
                <a:spcPts val="2400"/>
              </a:spcAft>
            </a:pPr>
            <a:r>
              <a:rPr lang="en-US" altLang="en-US" sz="3200" smtClean="0">
                <a:solidFill>
                  <a:srgbClr val="FFFF0D"/>
                </a:solidFill>
                <a:ea typeface="ＭＳ Ｐゴシック" pitchFamily="34" charset="-128"/>
              </a:rPr>
              <a:t>Total of 603 hospitals (926 units) in 32 states</a:t>
            </a:r>
          </a:p>
          <a:p>
            <a:pPr marL="284163" indent="-284163">
              <a:spcAft>
                <a:spcPts val="2400"/>
              </a:spcAft>
            </a:pPr>
            <a:r>
              <a:rPr lang="en-US" altLang="en-US" sz="3200" smtClean="0">
                <a:solidFill>
                  <a:srgbClr val="FFFF0D"/>
                </a:solidFill>
                <a:ea typeface="ＭＳ Ｐゴシック" pitchFamily="34" charset="-128"/>
              </a:rPr>
              <a:t>~60% non-ICU; ~40% ICU </a:t>
            </a:r>
          </a:p>
          <a:p>
            <a:pPr marL="284163" indent="-284163">
              <a:spcAft>
                <a:spcPts val="2400"/>
              </a:spcAft>
            </a:pPr>
            <a:r>
              <a:rPr lang="en-US" altLang="en-US" sz="3200" smtClean="0">
                <a:solidFill>
                  <a:srgbClr val="FFFF0D"/>
                </a:solidFill>
                <a:ea typeface="ＭＳ Ｐゴシック" pitchFamily="34" charset="-128"/>
              </a:rPr>
              <a:t>Non-ICUs: CAUTI reduced by 32% (&amp; decrease in catheter use)</a:t>
            </a:r>
          </a:p>
          <a:p>
            <a:pPr marL="284163" indent="-284163">
              <a:spcAft>
                <a:spcPts val="2400"/>
              </a:spcAft>
            </a:pPr>
            <a:r>
              <a:rPr lang="en-US" altLang="en-US" sz="3200" smtClean="0">
                <a:solidFill>
                  <a:srgbClr val="FFFF0D"/>
                </a:solidFill>
                <a:ea typeface="ＭＳ Ｐゴシック" pitchFamily="34" charset="-128"/>
              </a:rPr>
              <a:t>ICUs: no change in CAUTI or catheter use</a:t>
            </a:r>
          </a:p>
        </p:txBody>
      </p:sp>
      <p:sp>
        <p:nvSpPr>
          <p:cNvPr id="7" name="Title 1"/>
          <p:cNvSpPr txBox="1">
            <a:spLocks/>
          </p:cNvSpPr>
          <p:nvPr/>
        </p:nvSpPr>
        <p:spPr bwMode="auto">
          <a:xfrm>
            <a:off x="0" y="217488"/>
            <a:ext cx="10287000" cy="958850"/>
          </a:xfrm>
          <a:prstGeom prst="rect">
            <a:avLst/>
          </a:prstGeom>
          <a:noFill/>
          <a:ln w="9525">
            <a:noFill/>
            <a:miter lim="800000"/>
            <a:headEnd/>
            <a:tailEnd/>
          </a:ln>
          <a:effectLst/>
        </p:spPr>
        <p:txBody>
          <a:bodyPr lIns="91429" tIns="45715" rIns="91429" bIns="45715"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altLang="en-US" sz="4000">
                <a:solidFill>
                  <a:schemeClr val="tx2"/>
                </a:solidFill>
              </a:rPr>
              <a:t>Preventing CAUTI in Acute Care</a:t>
            </a:r>
          </a:p>
          <a:p>
            <a:pPr algn="ctr"/>
            <a:r>
              <a:rPr lang="en-US" altLang="en-US">
                <a:solidFill>
                  <a:schemeClr val="tx2"/>
                </a:solidFill>
              </a:rPr>
              <a:t>(Saint et al. N Engl J Med 2016)</a:t>
            </a: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5668E76B-1CBF-4460-A5E3-61682C5C8CFC}" type="slidenum">
              <a:rPr lang="en-US" altLang="en-US" sz="1800">
                <a:latin typeface="Times New Roman" pitchFamily="18" charset="0"/>
              </a:rPr>
              <a:pPr/>
              <a:t>18</a:t>
            </a:fld>
            <a:endParaRPr lang="en-US" altLang="en-US" sz="1800">
              <a:latin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4"/>
          <p:cNvSpPr>
            <a:spLocks noChangeArrowheads="1"/>
          </p:cNvSpPr>
          <p:nvPr/>
        </p:nvSpPr>
        <p:spPr bwMode="auto">
          <a:xfrm>
            <a:off x="247650" y="1766888"/>
            <a:ext cx="968692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altLang="en-US" sz="5400">
                <a:solidFill>
                  <a:srgbClr val="FFFF00"/>
                </a:solidFill>
              </a:rPr>
              <a:t>The </a:t>
            </a:r>
            <a:r>
              <a:rPr lang="en-US" altLang="en-US" sz="5400" i="1">
                <a:solidFill>
                  <a:srgbClr val="FFFF00"/>
                </a:solidFill>
              </a:rPr>
              <a:t>key</a:t>
            </a:r>
            <a:r>
              <a:rPr lang="en-US" altLang="en-US" sz="5400">
                <a:solidFill>
                  <a:srgbClr val="FFFF00"/>
                </a:solidFill>
              </a:rPr>
              <a:t> intervention is having the bedside nurse assess daily whether the catheter is necessary.</a:t>
            </a:r>
            <a:endParaRPr lang="en-US" altLang="en-US" sz="4400">
              <a:solidFill>
                <a:schemeClr val="tx2"/>
              </a:solidFill>
              <a:cs typeface="Arial" pitchFamily="34" charset="0"/>
            </a:endParaRPr>
          </a:p>
        </p:txBody>
      </p:sp>
      <p:sp>
        <p:nvSpPr>
          <p:cNvPr id="3" name="Slide Number Placeholder 2"/>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55B58659-6903-424C-B3F5-4CD765DA8633}" type="slidenum">
              <a:rPr lang="en-US" altLang="en-US" sz="1800">
                <a:latin typeface="Times New Roman" pitchFamily="18" charset="0"/>
              </a:rPr>
              <a:pPr/>
              <a:t>19</a:t>
            </a:fld>
            <a:endParaRPr lang="en-US" altLang="en-US" sz="1800">
              <a:latin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ChangeArrowheads="1"/>
          </p:cNvSpPr>
          <p:nvPr/>
        </p:nvSpPr>
        <p:spPr bwMode="auto">
          <a:xfrm>
            <a:off x="571500" y="3743325"/>
            <a:ext cx="904875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altLang="en-US" sz="6600">
                <a:solidFill>
                  <a:srgbClr val="FFFF00"/>
                </a:solidFill>
                <a:cs typeface="Arial" pitchFamily="34" charset="0"/>
              </a:rPr>
              <a:t>“</a:t>
            </a:r>
            <a:r>
              <a:rPr lang="en-US" altLang="en-US" sz="6600">
                <a:solidFill>
                  <a:srgbClr val="FFFF00"/>
                </a:solidFill>
              </a:rPr>
              <a:t>Chance rewards</a:t>
            </a:r>
            <a:br>
              <a:rPr lang="en-US" altLang="en-US" sz="6600">
                <a:solidFill>
                  <a:srgbClr val="FFFF00"/>
                </a:solidFill>
              </a:rPr>
            </a:br>
            <a:r>
              <a:rPr lang="en-US" altLang="en-US" sz="6600">
                <a:solidFill>
                  <a:srgbClr val="FFFF00"/>
                </a:solidFill>
              </a:rPr>
              <a:t>the prepared mind.”</a:t>
            </a:r>
            <a:endParaRPr lang="en-US" altLang="en-US" sz="4000">
              <a:solidFill>
                <a:schemeClr val="tx2"/>
              </a:solidFill>
              <a:cs typeface="Arial" pitchFamily="34" charset="0"/>
            </a:endParaRPr>
          </a:p>
        </p:txBody>
      </p:sp>
      <p:sp>
        <p:nvSpPr>
          <p:cNvPr id="26627" name="Rectangle 1"/>
          <p:cNvSpPr>
            <a:spLocks noChangeArrowheads="1"/>
          </p:cNvSpPr>
          <p:nvPr/>
        </p:nvSpPr>
        <p:spPr bwMode="auto">
          <a:xfrm>
            <a:off x="1162050" y="903288"/>
            <a:ext cx="51435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5400">
                <a:solidFill>
                  <a:schemeClr val="tx2"/>
                </a:solidFill>
              </a:rPr>
              <a:t>Louis Pasteur     (1822 –1895)</a:t>
            </a:r>
          </a:p>
        </p:txBody>
      </p:sp>
      <p:pic>
        <p:nvPicPr>
          <p:cNvPr id="2662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5550" y="536575"/>
            <a:ext cx="2873375" cy="287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57211CF5-DAA4-416C-8D26-CF317AD1A789}" type="slidenum">
              <a:rPr lang="en-US" altLang="en-US" sz="1800">
                <a:latin typeface="Times New Roman" pitchFamily="18" charset="0"/>
              </a:rPr>
              <a:pPr/>
              <a:t>2</a:t>
            </a:fld>
            <a:endParaRPr lang="en-US" altLang="en-US" sz="1800">
              <a:latin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body" idx="4294967295"/>
          </p:nvPr>
        </p:nvSpPr>
        <p:spPr>
          <a:xfrm>
            <a:off x="847725" y="4881563"/>
            <a:ext cx="8837613" cy="1724025"/>
          </a:xfrm>
        </p:spPr>
        <p:txBody>
          <a:bodyPr/>
          <a:lstStyle/>
          <a:p>
            <a:pPr algn="ctr">
              <a:spcBef>
                <a:spcPct val="50000"/>
              </a:spcBef>
              <a:buFontTx/>
              <a:buNone/>
            </a:pPr>
            <a:r>
              <a:rPr lang="en-US" altLang="en-US" sz="4800" smtClean="0">
                <a:solidFill>
                  <a:schemeClr val="tx2"/>
                </a:solidFill>
                <a:ea typeface="ＭＳ Ｐゴシック" pitchFamily="34" charset="-128"/>
              </a:rPr>
              <a:t>Answer:  </a:t>
            </a:r>
            <a:r>
              <a:rPr lang="en-US" altLang="en-US" sz="4800" smtClean="0">
                <a:solidFill>
                  <a:srgbClr val="FFFF00"/>
                </a:solidFill>
                <a:ea typeface="ＭＳ Ｐゴシック" pitchFamily="34" charset="-128"/>
              </a:rPr>
              <a:t>Hand Hygiene</a:t>
            </a:r>
            <a:endParaRPr lang="en-US" altLang="en-US" sz="3200" smtClean="0">
              <a:solidFill>
                <a:srgbClr val="FFFF00"/>
              </a:solidFill>
              <a:ea typeface="ＭＳ Ｐゴシック" pitchFamily="34" charset="-128"/>
            </a:endParaRPr>
          </a:p>
          <a:p>
            <a:pPr algn="ctr">
              <a:spcBef>
                <a:spcPct val="50000"/>
              </a:spcBef>
            </a:pPr>
            <a:endParaRPr lang="en-US" altLang="en-US" sz="3200" smtClean="0">
              <a:ea typeface="ＭＳ Ｐゴシック" pitchFamily="34" charset="-128"/>
            </a:endParaRPr>
          </a:p>
        </p:txBody>
      </p:sp>
      <p:sp>
        <p:nvSpPr>
          <p:cNvPr id="55299" name="Rectangle 3"/>
          <p:cNvSpPr>
            <a:spLocks noGrp="1" noChangeArrowheads="1"/>
          </p:cNvSpPr>
          <p:nvPr>
            <p:ph type="title"/>
          </p:nvPr>
        </p:nvSpPr>
        <p:spPr>
          <a:xfrm>
            <a:off x="500063" y="654050"/>
            <a:ext cx="9410700" cy="690563"/>
          </a:xfrm>
        </p:spPr>
        <p:txBody>
          <a:bodyPr/>
          <a:lstStyle/>
          <a:p>
            <a:r>
              <a:rPr lang="en-US" altLang="en-US" sz="4400" smtClean="0">
                <a:latin typeface="Arial" pitchFamily="34" charset="0"/>
                <a:ea typeface="ＭＳ Ｐゴシック" pitchFamily="34" charset="-128"/>
              </a:rPr>
              <a:t>Q: </a:t>
            </a:r>
            <a:r>
              <a:rPr lang="en-US" altLang="en-US" sz="4400" smtClean="0">
                <a:solidFill>
                  <a:srgbClr val="FFFF00"/>
                </a:solidFill>
                <a:latin typeface="Arial" pitchFamily="34" charset="0"/>
                <a:ea typeface="ＭＳ Ｐゴシック" pitchFamily="34" charset="-128"/>
              </a:rPr>
              <a:t>What is the best way to prevent any type of hospital infection?</a:t>
            </a:r>
          </a:p>
        </p:txBody>
      </p:sp>
      <p:pic>
        <p:nvPicPr>
          <p:cNvPr id="55300" name="Picture 4" descr="BD00028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8688" y="2130425"/>
            <a:ext cx="3262312" cy="230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2EA5F6CB-CF08-4962-AE1C-638E501AA994}" type="slidenum">
              <a:rPr lang="en-US" altLang="en-US" sz="1800">
                <a:latin typeface="Times New Roman" pitchFamily="18" charset="0"/>
              </a:rPr>
              <a:pPr/>
              <a:t>20</a:t>
            </a:fld>
            <a:endParaRPr lang="en-US" altLang="en-US" sz="1800">
              <a:latin typeface="Times New Roman" pitchFamily="18" charset="0"/>
            </a:endParaRPr>
          </a:p>
        </p:txBody>
      </p:sp>
    </p:spTree>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0" y="381000"/>
            <a:ext cx="10287000" cy="1143000"/>
          </a:xfrm>
        </p:spPr>
        <p:txBody>
          <a:bodyPr/>
          <a:lstStyle/>
          <a:p>
            <a:r>
              <a:rPr lang="en-US" altLang="en-US" smtClean="0">
                <a:latin typeface="Arial" pitchFamily="34" charset="0"/>
                <a:ea typeface="ＭＳ Ｐゴシック" pitchFamily="34" charset="-128"/>
              </a:rPr>
              <a:t>Hand Hygiene Compliance in </a:t>
            </a:r>
            <a:br>
              <a:rPr lang="en-US" altLang="en-US" smtClean="0">
                <a:latin typeface="Arial" pitchFamily="34" charset="0"/>
                <a:ea typeface="ＭＳ Ｐゴシック" pitchFamily="34" charset="-128"/>
              </a:rPr>
            </a:br>
            <a:r>
              <a:rPr lang="en-US" altLang="en-US" smtClean="0">
                <a:latin typeface="Arial" pitchFamily="34" charset="0"/>
                <a:ea typeface="ＭＳ Ｐゴシック" pitchFamily="34" charset="-128"/>
              </a:rPr>
              <a:t>Healthcare Workers</a:t>
            </a:r>
            <a:br>
              <a:rPr lang="en-US" altLang="en-US" smtClean="0">
                <a:latin typeface="Arial" pitchFamily="34" charset="0"/>
                <a:ea typeface="ＭＳ Ｐゴシック" pitchFamily="34" charset="-128"/>
              </a:rPr>
            </a:br>
            <a:r>
              <a:rPr lang="en-US" altLang="en-US" sz="3600" smtClean="0">
                <a:latin typeface="Arial" pitchFamily="34" charset="0"/>
                <a:ea typeface="ＭＳ Ｐゴシック" pitchFamily="34" charset="-128"/>
              </a:rPr>
              <a:t> </a:t>
            </a:r>
            <a:r>
              <a:rPr lang="en-US" altLang="en-US" sz="2400" smtClean="0">
                <a:latin typeface="Arial" pitchFamily="34" charset="0"/>
                <a:ea typeface="ＭＳ Ｐゴシック" pitchFamily="34" charset="-128"/>
              </a:rPr>
              <a:t>(Erasmus et al. Infect Control Hosp Epidemiol March 2010)</a:t>
            </a:r>
            <a:r>
              <a:rPr lang="en-US" altLang="en-US" sz="3600" smtClean="0">
                <a:ea typeface="ＭＳ Ｐゴシック" pitchFamily="34" charset="-128"/>
              </a:rPr>
              <a:t> </a:t>
            </a:r>
          </a:p>
        </p:txBody>
      </p:sp>
      <p:sp>
        <p:nvSpPr>
          <p:cNvPr id="2276355" name="Rectangle 3"/>
          <p:cNvSpPr>
            <a:spLocks noGrp="1" noChangeArrowheads="1"/>
          </p:cNvSpPr>
          <p:nvPr>
            <p:ph type="body" idx="1"/>
          </p:nvPr>
        </p:nvSpPr>
        <p:spPr>
          <a:xfrm>
            <a:off x="390525" y="2133600"/>
            <a:ext cx="9467850" cy="4114800"/>
          </a:xfrm>
        </p:spPr>
        <p:txBody>
          <a:bodyPr/>
          <a:lstStyle/>
          <a:p>
            <a:pPr>
              <a:spcBef>
                <a:spcPct val="40000"/>
              </a:spcBef>
              <a:spcAft>
                <a:spcPct val="30000"/>
              </a:spcAft>
            </a:pPr>
            <a:r>
              <a:rPr lang="en-US" altLang="en-US" sz="3200" smtClean="0">
                <a:solidFill>
                  <a:srgbClr val="FFFF0D"/>
                </a:solidFill>
                <a:ea typeface="ＭＳ Ｐゴシック" pitchFamily="34" charset="-128"/>
              </a:rPr>
              <a:t>Systematic review of 96 studies </a:t>
            </a:r>
          </a:p>
          <a:p>
            <a:pPr>
              <a:spcBef>
                <a:spcPct val="40000"/>
              </a:spcBef>
              <a:spcAft>
                <a:spcPct val="30000"/>
              </a:spcAft>
            </a:pPr>
            <a:r>
              <a:rPr lang="en-US" altLang="en-US" sz="3200" smtClean="0">
                <a:solidFill>
                  <a:srgbClr val="FFFF0D"/>
                </a:solidFill>
                <a:ea typeface="ＭＳ Ｐゴシック" pitchFamily="34" charset="-128"/>
              </a:rPr>
              <a:t>Overall median compliance of 40%</a:t>
            </a:r>
          </a:p>
          <a:p>
            <a:pPr>
              <a:spcBef>
                <a:spcPct val="40000"/>
              </a:spcBef>
              <a:spcAft>
                <a:spcPct val="30000"/>
              </a:spcAft>
            </a:pPr>
            <a:r>
              <a:rPr lang="en-US" altLang="en-US" sz="3200" smtClean="0">
                <a:solidFill>
                  <a:srgbClr val="FFFF0D"/>
                </a:solidFill>
                <a:ea typeface="ＭＳ Ｐゴシック" pitchFamily="34" charset="-128"/>
              </a:rPr>
              <a:t>Lower rates in physicians (32%) than nurses (48%)</a:t>
            </a:r>
          </a:p>
          <a:p>
            <a:pPr>
              <a:spcBef>
                <a:spcPct val="40000"/>
              </a:spcBef>
              <a:spcAft>
                <a:spcPct val="30000"/>
              </a:spcAft>
            </a:pPr>
            <a:r>
              <a:rPr lang="en-US" altLang="en-US" sz="3200" smtClean="0">
                <a:solidFill>
                  <a:srgbClr val="FFFF0D"/>
                </a:solidFill>
                <a:ea typeface="ＭＳ Ｐゴシック" pitchFamily="34" charset="-128"/>
              </a:rPr>
              <a:t>Lower rates “before” (21%) patient contact rather than “after” (47%)</a:t>
            </a: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41D82D38-CE69-4AAE-8C52-686258BB5E66}" type="slidenum">
              <a:rPr lang="en-US" altLang="en-US" sz="1800">
                <a:latin typeface="Times New Roman" pitchFamily="18" charset="0"/>
              </a:rPr>
              <a:pPr/>
              <a:t>21</a:t>
            </a:fld>
            <a:endParaRPr lang="en-US" altLang="en-US" sz="1800">
              <a:latin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57150" y="57150"/>
            <a:ext cx="10287000" cy="1143000"/>
          </a:xfrm>
        </p:spPr>
        <p:txBody>
          <a:bodyPr/>
          <a:lstStyle/>
          <a:p>
            <a:r>
              <a:rPr lang="en-US" altLang="en-US" sz="3800" smtClean="0">
                <a:latin typeface="Arial" pitchFamily="34" charset="0"/>
                <a:ea typeface="ＭＳ Ｐゴシック" pitchFamily="34" charset="-128"/>
              </a:rPr>
              <a:t>Tuscan-American Safety Collaborative (TASC)</a:t>
            </a:r>
          </a:p>
        </p:txBody>
      </p:sp>
      <p:sp>
        <p:nvSpPr>
          <p:cNvPr id="58371" name="Rectangle 3"/>
          <p:cNvSpPr>
            <a:spLocks noGrp="1" noChangeArrowheads="1"/>
          </p:cNvSpPr>
          <p:nvPr>
            <p:ph type="body" sz="half" idx="1"/>
          </p:nvPr>
        </p:nvSpPr>
        <p:spPr>
          <a:xfrm>
            <a:off x="257175" y="1466850"/>
            <a:ext cx="4543425" cy="4114800"/>
          </a:xfrm>
        </p:spPr>
        <p:txBody>
          <a:bodyPr/>
          <a:lstStyle/>
          <a:p>
            <a:pPr marL="455613" indent="-455613">
              <a:lnSpc>
                <a:spcPct val="95000"/>
              </a:lnSpc>
              <a:spcBef>
                <a:spcPct val="45000"/>
              </a:spcBef>
              <a:spcAft>
                <a:spcPct val="30000"/>
              </a:spcAft>
            </a:pPr>
            <a:r>
              <a:rPr lang="en-US" altLang="en-US" smtClean="0">
                <a:solidFill>
                  <a:srgbClr val="FFFF00"/>
                </a:solidFill>
                <a:ea typeface="ＭＳ Ｐゴシック" pitchFamily="34" charset="-128"/>
              </a:rPr>
              <a:t>Sabbatical to the U of Florence: Sept 2007 to June 2008</a:t>
            </a:r>
          </a:p>
          <a:p>
            <a:pPr marL="455613" indent="-455613">
              <a:lnSpc>
                <a:spcPct val="95000"/>
              </a:lnSpc>
              <a:spcBef>
                <a:spcPct val="45000"/>
              </a:spcBef>
              <a:spcAft>
                <a:spcPct val="30000"/>
              </a:spcAft>
            </a:pPr>
            <a:r>
              <a:rPr lang="en-US" altLang="en-US" smtClean="0">
                <a:solidFill>
                  <a:srgbClr val="FFFF00"/>
                </a:solidFill>
                <a:ea typeface="ＭＳ Ｐゴシック" pitchFamily="34" charset="-128"/>
              </a:rPr>
              <a:t>Studied diffusion of innovation within a centralized system of healthcare </a:t>
            </a:r>
          </a:p>
          <a:p>
            <a:pPr marL="455613" indent="-455613">
              <a:lnSpc>
                <a:spcPct val="95000"/>
              </a:lnSpc>
              <a:spcBef>
                <a:spcPct val="45000"/>
              </a:spcBef>
              <a:spcAft>
                <a:spcPct val="30000"/>
              </a:spcAft>
            </a:pPr>
            <a:r>
              <a:rPr lang="en-US" altLang="en-US" smtClean="0">
                <a:solidFill>
                  <a:srgbClr val="FFFF00"/>
                </a:solidFill>
                <a:ea typeface="ＭＳ Ｐゴシック" pitchFamily="34" charset="-128"/>
              </a:rPr>
              <a:t>Italy’s health system ranked #2 by W.H.O.</a:t>
            </a:r>
          </a:p>
          <a:p>
            <a:pPr marL="455613" indent="-455613">
              <a:lnSpc>
                <a:spcPct val="80000"/>
              </a:lnSpc>
            </a:pPr>
            <a:endParaRPr lang="en-US" altLang="en-US" smtClean="0">
              <a:solidFill>
                <a:srgbClr val="FFFF00"/>
              </a:solidFill>
              <a:ea typeface="ＭＳ Ｐゴシック" pitchFamily="34" charset="-128"/>
            </a:endParaRPr>
          </a:p>
        </p:txBody>
      </p:sp>
      <p:pic>
        <p:nvPicPr>
          <p:cNvPr id="58372" name="Picture 4" descr="Map of Italy">
            <a:hlinkClick r:id="rId2" tooltip="See our Italy destination guide."/>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318125" y="1358900"/>
            <a:ext cx="4702175" cy="4978400"/>
          </a:xfrm>
        </p:spPr>
      </p:pic>
      <p:sp>
        <p:nvSpPr>
          <p:cNvPr id="5" name="Slide Number Placeholder 4"/>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77871735-ABCF-4076-99EC-F466C1705AB5}" type="slidenum">
              <a:rPr lang="en-US" altLang="en-US" sz="1800">
                <a:latin typeface="Times New Roman" pitchFamily="18" charset="0"/>
              </a:rPr>
              <a:pPr/>
              <a:t>22</a:t>
            </a:fld>
            <a:endParaRPr lang="en-US" altLang="en-US" sz="1800">
              <a:latin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376238" y="288925"/>
            <a:ext cx="9620250" cy="1143000"/>
          </a:xfrm>
        </p:spPr>
        <p:txBody>
          <a:bodyPr lIns="90478" tIns="44444" rIns="90478" bIns="44444"/>
          <a:lstStyle/>
          <a:p>
            <a:r>
              <a:rPr lang="en-US" altLang="en-US" sz="3600" smtClean="0">
                <a:latin typeface="Arial" pitchFamily="34" charset="0"/>
                <a:ea typeface="ＭＳ Ｐゴシック" pitchFamily="34" charset="-128"/>
              </a:rPr>
              <a:t>Hand Hygiene Adherence: </a:t>
            </a:r>
            <a:br>
              <a:rPr lang="en-US" altLang="en-US" sz="3600" smtClean="0">
                <a:latin typeface="Arial" pitchFamily="34" charset="0"/>
                <a:ea typeface="ＭＳ Ｐゴシック" pitchFamily="34" charset="-128"/>
              </a:rPr>
            </a:br>
            <a:r>
              <a:rPr lang="en-US" altLang="en-US" sz="3600" smtClean="0">
                <a:latin typeface="Arial" pitchFamily="34" charset="0"/>
                <a:ea typeface="ＭＳ Ｐゴシック" pitchFamily="34" charset="-128"/>
              </a:rPr>
              <a:t>5 Unit Interventional Study in Florence</a:t>
            </a:r>
          </a:p>
        </p:txBody>
      </p:sp>
      <p:sp>
        <p:nvSpPr>
          <p:cNvPr id="59395" name="Rectangle 4"/>
          <p:cNvSpPr>
            <a:spLocks noGrp="1" noChangeArrowheads="1"/>
          </p:cNvSpPr>
          <p:nvPr>
            <p:ph type="body" sz="half" idx="1"/>
          </p:nvPr>
        </p:nvSpPr>
        <p:spPr>
          <a:xfrm>
            <a:off x="127000" y="1741488"/>
            <a:ext cx="5322888" cy="4114800"/>
          </a:xfrm>
        </p:spPr>
        <p:txBody>
          <a:bodyPr lIns="90478" tIns="44444" rIns="90478" bIns="44444"/>
          <a:lstStyle/>
          <a:p>
            <a:pPr>
              <a:lnSpc>
                <a:spcPct val="95000"/>
              </a:lnSpc>
              <a:spcBef>
                <a:spcPct val="25000"/>
              </a:spcBef>
              <a:spcAft>
                <a:spcPct val="30000"/>
              </a:spcAft>
              <a:buFontTx/>
              <a:buNone/>
            </a:pPr>
            <a:r>
              <a:rPr lang="en-US" altLang="en-US" u="sng" smtClean="0">
                <a:solidFill>
                  <a:srgbClr val="FFFF00"/>
                </a:solidFill>
                <a:ea typeface="ＭＳ Ｐゴシック" pitchFamily="34" charset="-128"/>
              </a:rPr>
              <a:t>Pre-intervention observations</a:t>
            </a:r>
            <a:r>
              <a:rPr lang="en-US" altLang="en-US" smtClean="0">
                <a:solidFill>
                  <a:srgbClr val="FFFF00"/>
                </a:solidFill>
                <a:ea typeface="ＭＳ Ｐゴシック" pitchFamily="34" charset="-128"/>
              </a:rPr>
              <a:t>:</a:t>
            </a:r>
          </a:p>
          <a:p>
            <a:pPr>
              <a:lnSpc>
                <a:spcPct val="95000"/>
              </a:lnSpc>
              <a:spcBef>
                <a:spcPct val="25000"/>
              </a:spcBef>
              <a:spcAft>
                <a:spcPct val="30000"/>
              </a:spcAft>
            </a:pPr>
            <a:r>
              <a:rPr lang="en-US" altLang="en-US" smtClean="0">
                <a:solidFill>
                  <a:srgbClr val="FFFF00"/>
                </a:solidFill>
                <a:ea typeface="ＭＳ Ｐゴシック" pitchFamily="34" charset="-128"/>
              </a:rPr>
              <a:t>6 nursing students (and me) were external observers</a:t>
            </a:r>
          </a:p>
          <a:p>
            <a:pPr>
              <a:lnSpc>
                <a:spcPct val="95000"/>
              </a:lnSpc>
              <a:spcBef>
                <a:spcPct val="25000"/>
              </a:spcBef>
              <a:spcAft>
                <a:spcPct val="30000"/>
              </a:spcAft>
            </a:pPr>
            <a:r>
              <a:rPr lang="en-US" altLang="en-US" smtClean="0">
                <a:solidFill>
                  <a:srgbClr val="FFFF00"/>
                </a:solidFill>
                <a:ea typeface="ＭＳ Ｐゴシック" pitchFamily="34" charset="-128"/>
              </a:rPr>
              <a:t>1147 nurse-pt observations</a:t>
            </a:r>
          </a:p>
          <a:p>
            <a:pPr>
              <a:lnSpc>
                <a:spcPct val="95000"/>
              </a:lnSpc>
              <a:spcBef>
                <a:spcPct val="25000"/>
              </a:spcBef>
              <a:spcAft>
                <a:spcPct val="30000"/>
              </a:spcAft>
            </a:pPr>
            <a:r>
              <a:rPr lang="en-US" altLang="en-US" smtClean="0">
                <a:solidFill>
                  <a:srgbClr val="FFFF00"/>
                </a:solidFill>
                <a:ea typeface="ＭＳ Ｐゴシック" pitchFamily="34" charset="-128"/>
              </a:rPr>
              <a:t>665 doctor-pt observations</a:t>
            </a:r>
          </a:p>
          <a:p>
            <a:pPr>
              <a:lnSpc>
                <a:spcPct val="95000"/>
              </a:lnSpc>
              <a:spcBef>
                <a:spcPct val="25000"/>
              </a:spcBef>
              <a:spcAft>
                <a:spcPct val="30000"/>
              </a:spcAft>
            </a:pPr>
            <a:r>
              <a:rPr lang="en-US" altLang="en-US" smtClean="0">
                <a:solidFill>
                  <a:srgbClr val="FFFF00"/>
                </a:solidFill>
                <a:ea typeface="ＭＳ Ｐゴシック" pitchFamily="34" charset="-128"/>
              </a:rPr>
              <a:t>Nurses: 34% washed hands</a:t>
            </a:r>
          </a:p>
          <a:p>
            <a:pPr>
              <a:lnSpc>
                <a:spcPct val="95000"/>
              </a:lnSpc>
              <a:spcBef>
                <a:spcPct val="25000"/>
              </a:spcBef>
              <a:spcAft>
                <a:spcPct val="30000"/>
              </a:spcAft>
            </a:pPr>
            <a:r>
              <a:rPr lang="en-US" altLang="en-US" smtClean="0">
                <a:solidFill>
                  <a:srgbClr val="FFFF00"/>
                </a:solidFill>
                <a:ea typeface="ＭＳ Ｐゴシック" pitchFamily="34" charset="-128"/>
              </a:rPr>
              <a:t>Doctors: 28% washed hands</a:t>
            </a:r>
          </a:p>
          <a:p>
            <a:pPr>
              <a:lnSpc>
                <a:spcPct val="95000"/>
              </a:lnSpc>
              <a:spcBef>
                <a:spcPct val="25000"/>
              </a:spcBef>
              <a:spcAft>
                <a:spcPct val="30000"/>
              </a:spcAft>
            </a:pPr>
            <a:endParaRPr lang="en-US" altLang="en-US" smtClean="0">
              <a:solidFill>
                <a:srgbClr val="FFFF00"/>
              </a:solidFill>
              <a:ea typeface="ＭＳ Ｐゴシック" pitchFamily="34" charset="-128"/>
            </a:endParaRPr>
          </a:p>
          <a:p>
            <a:pPr>
              <a:lnSpc>
                <a:spcPct val="95000"/>
              </a:lnSpc>
              <a:spcBef>
                <a:spcPct val="25000"/>
              </a:spcBef>
              <a:spcAft>
                <a:spcPct val="30000"/>
              </a:spcAft>
            </a:pPr>
            <a:endParaRPr lang="en-US" altLang="en-US" smtClean="0">
              <a:solidFill>
                <a:srgbClr val="FFFF00"/>
              </a:solidFill>
              <a:ea typeface="ＭＳ Ｐゴシック" pitchFamily="34" charset="-128"/>
            </a:endParaRPr>
          </a:p>
          <a:p>
            <a:endParaRPr lang="en-US" altLang="en-US" sz="2200" smtClean="0">
              <a:solidFill>
                <a:srgbClr val="FFFF00"/>
              </a:solidFill>
              <a:ea typeface="ＭＳ Ｐゴシック" pitchFamily="34" charset="-128"/>
            </a:endParaRPr>
          </a:p>
        </p:txBody>
      </p:sp>
      <p:sp>
        <p:nvSpPr>
          <p:cNvPr id="59396" name="Rectangle 1"/>
          <p:cNvSpPr>
            <a:spLocks noChangeArrowheads="1"/>
          </p:cNvSpPr>
          <p:nvPr/>
        </p:nvSpPr>
        <p:spPr bwMode="auto">
          <a:xfrm>
            <a:off x="87313" y="4691063"/>
            <a:ext cx="5280025" cy="1274762"/>
          </a:xfrm>
          <a:prstGeom prst="rect">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91429" tIns="45715" rIns="91429" bIns="45715"/>
          <a:lstStyle>
            <a:lvl1pPr defTabSz="912813" eaLnBrk="0" hangingPunct="0">
              <a:defRPr sz="2400">
                <a:solidFill>
                  <a:schemeClr val="tx1"/>
                </a:solidFill>
                <a:latin typeface="Arial" pitchFamily="34" charset="0"/>
                <a:ea typeface="ＭＳ Ｐゴシック" pitchFamily="34" charset="-128"/>
              </a:defRPr>
            </a:lvl1pPr>
            <a:lvl2pPr marL="37931725" indent="-37474525" defTabSz="912813"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altLang="en-US"/>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07AE1D4A-5397-4F91-808F-B226B87B62F4}" type="slidenum">
              <a:rPr lang="en-US" altLang="en-US" sz="1800">
                <a:latin typeface="Times New Roman" pitchFamily="18" charset="0"/>
              </a:rPr>
              <a:pPr/>
              <a:t>23</a:t>
            </a:fld>
            <a:endParaRPr lang="en-US" altLang="en-US" sz="1800">
              <a:latin typeface="Times New Roman" pitchFamily="18" charset="0"/>
            </a:endParaRPr>
          </a:p>
        </p:txBody>
      </p:sp>
      <p:pic>
        <p:nvPicPr>
          <p:cNvPr id="59398" name="Picture 7" descr="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54588" y="1385888"/>
            <a:ext cx="5467350" cy="545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238125" y="438150"/>
            <a:ext cx="9696450" cy="715963"/>
          </a:xfrm>
        </p:spPr>
        <p:txBody>
          <a:bodyPr/>
          <a:lstStyle/>
          <a:p>
            <a:r>
              <a:rPr lang="en-US" altLang="en-US" sz="3600" smtClean="0">
                <a:solidFill>
                  <a:schemeClr val="tx1"/>
                </a:solidFill>
                <a:latin typeface="Arial" pitchFamily="34" charset="0"/>
                <a:ea typeface="ＭＳ Ｐゴシック" pitchFamily="34" charset="-128"/>
              </a:rPr>
              <a:t>Hand Hygiene Prior to Touching the Patient: Overall Results on 5 Units</a:t>
            </a:r>
            <a:br>
              <a:rPr lang="en-US" altLang="en-US" sz="3600" smtClean="0">
                <a:solidFill>
                  <a:schemeClr val="tx1"/>
                </a:solidFill>
                <a:latin typeface="Arial" pitchFamily="34" charset="0"/>
                <a:ea typeface="ＭＳ Ｐゴシック" pitchFamily="34" charset="-128"/>
              </a:rPr>
            </a:br>
            <a:r>
              <a:rPr lang="en-US" altLang="en-US" sz="2400" smtClean="0">
                <a:solidFill>
                  <a:schemeClr val="tx1"/>
                </a:solidFill>
                <a:latin typeface="Arial" pitchFamily="34" charset="0"/>
                <a:ea typeface="ＭＳ Ｐゴシック" pitchFamily="34" charset="-128"/>
              </a:rPr>
              <a:t>(N = 5823 observations)</a:t>
            </a:r>
          </a:p>
        </p:txBody>
      </p:sp>
      <p:sp>
        <p:nvSpPr>
          <p:cNvPr id="61443" name="Rectangle 4"/>
          <p:cNvSpPr>
            <a:spLocks noChangeArrowheads="1"/>
          </p:cNvSpPr>
          <p:nvPr/>
        </p:nvSpPr>
        <p:spPr bwMode="auto">
          <a:xfrm>
            <a:off x="1022350" y="1724025"/>
            <a:ext cx="15636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nchor="ct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1400">
                <a:solidFill>
                  <a:srgbClr val="000000"/>
                </a:solidFill>
              </a:rPr>
              <a:t>P-Value = &lt;0.001</a:t>
            </a:r>
          </a:p>
        </p:txBody>
      </p:sp>
      <p:sp>
        <p:nvSpPr>
          <p:cNvPr id="61444" name="Rectangle 5"/>
          <p:cNvSpPr>
            <a:spLocks noChangeArrowheads="1"/>
          </p:cNvSpPr>
          <p:nvPr/>
        </p:nvSpPr>
        <p:spPr bwMode="auto">
          <a:xfrm>
            <a:off x="6972300" y="1735138"/>
            <a:ext cx="15636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nchor="ct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1400">
                <a:solidFill>
                  <a:srgbClr val="000000"/>
                </a:solidFill>
              </a:rPr>
              <a:t>P-Value = &lt;0.001</a:t>
            </a:r>
          </a:p>
        </p:txBody>
      </p:sp>
      <p:sp>
        <p:nvSpPr>
          <p:cNvPr id="61445" name="Content Placeholder 5"/>
          <p:cNvSpPr>
            <a:spLocks noGrp="1"/>
          </p:cNvSpPr>
          <p:nvPr>
            <p:ph idx="1"/>
          </p:nvPr>
        </p:nvSpPr>
        <p:spPr/>
        <p:txBody>
          <a:bodyPr/>
          <a:lstStyle/>
          <a:p>
            <a:endParaRPr lang="en-US" altLang="en-US" smtClean="0">
              <a:ea typeface="ＭＳ Ｐゴシック" pitchFamily="34" charset="-128"/>
            </a:endParaRPr>
          </a:p>
        </p:txBody>
      </p:sp>
      <p:pic>
        <p:nvPicPr>
          <p:cNvPr id="6144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75" y="1500188"/>
            <a:ext cx="9682163" cy="535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7" name="TextBox 2"/>
          <p:cNvSpPr txBox="1">
            <a:spLocks noChangeArrowheads="1"/>
          </p:cNvSpPr>
          <p:nvPr/>
        </p:nvSpPr>
        <p:spPr bwMode="auto">
          <a:xfrm>
            <a:off x="6999288" y="6467475"/>
            <a:ext cx="3309937"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1400">
                <a:solidFill>
                  <a:srgbClr val="000000"/>
                </a:solidFill>
              </a:rPr>
              <a:t>(Saint et al. BMJ Qual Safety 2009)</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12750" y="587375"/>
            <a:ext cx="9088438" cy="1143000"/>
          </a:xfrm>
        </p:spPr>
        <p:txBody>
          <a:bodyPr lIns="90478" tIns="44444" rIns="90478" bIns="44444"/>
          <a:lstStyle/>
          <a:p>
            <a:pPr>
              <a:lnSpc>
                <a:spcPct val="150000"/>
              </a:lnSpc>
              <a:spcBef>
                <a:spcPts val="1200"/>
              </a:spcBef>
              <a:spcAft>
                <a:spcPts val="1200"/>
              </a:spcAft>
            </a:pPr>
            <a:r>
              <a:rPr lang="en-US" altLang="en-US" sz="5400" smtClean="0">
                <a:latin typeface="Arial" pitchFamily="34" charset="0"/>
                <a:ea typeface="ＭＳ Ｐゴシック" pitchFamily="34" charset="-128"/>
              </a:rPr>
              <a:t>Hand Hygiene Adherence: </a:t>
            </a:r>
            <a:br>
              <a:rPr lang="en-US" altLang="en-US" sz="5400" smtClean="0">
                <a:latin typeface="Arial" pitchFamily="34" charset="0"/>
                <a:ea typeface="ＭＳ Ｐゴシック" pitchFamily="34" charset="-128"/>
              </a:rPr>
            </a:br>
            <a:r>
              <a:rPr lang="en-US" altLang="en-US" sz="5400" smtClean="0">
                <a:latin typeface="Arial" pitchFamily="34" charset="0"/>
                <a:ea typeface="ＭＳ Ｐゴシック" pitchFamily="34" charset="-128"/>
              </a:rPr>
              <a:t>4 Hospital Study in Japan</a:t>
            </a:r>
          </a:p>
        </p:txBody>
      </p:sp>
      <p:pic>
        <p:nvPicPr>
          <p:cNvPr id="624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100" y="2560638"/>
            <a:ext cx="8934450"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DC137805-C886-4E18-8C52-F1007C347250}" type="slidenum">
              <a:rPr lang="en-US" altLang="en-US" sz="1800">
                <a:latin typeface="Times New Roman" pitchFamily="18" charset="0"/>
              </a:rPr>
              <a:pPr/>
              <a:t>25</a:t>
            </a:fld>
            <a:endParaRPr lang="en-US" altLang="en-US" sz="1800">
              <a:latin typeface="Times New Roman" pitchFamily="18"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5330" name="Rectangle 2"/>
          <p:cNvSpPr>
            <a:spLocks noGrp="1" noChangeArrowheads="1"/>
          </p:cNvSpPr>
          <p:nvPr>
            <p:ph type="title"/>
          </p:nvPr>
        </p:nvSpPr>
        <p:spPr>
          <a:xfrm>
            <a:off x="238125" y="438150"/>
            <a:ext cx="9696450" cy="715963"/>
          </a:xfrm>
        </p:spPr>
        <p:txBody>
          <a:bodyPr/>
          <a:lstStyle/>
          <a:p>
            <a:r>
              <a:rPr lang="en-US" altLang="en-US" sz="3600" smtClean="0">
                <a:solidFill>
                  <a:srgbClr val="FFFF0D"/>
                </a:solidFill>
                <a:latin typeface="Arial" pitchFamily="34" charset="0"/>
                <a:ea typeface="ＭＳ Ｐゴシック" pitchFamily="34" charset="-128"/>
              </a:rPr>
              <a:t>Hand Hygiene Prior to Touching the Patient: Overall Results in Japan</a:t>
            </a:r>
            <a:br>
              <a:rPr lang="en-US" altLang="en-US" sz="3600" smtClean="0">
                <a:solidFill>
                  <a:srgbClr val="FFFF0D"/>
                </a:solidFill>
                <a:latin typeface="Arial" pitchFamily="34" charset="0"/>
                <a:ea typeface="ＭＳ Ｐゴシック" pitchFamily="34" charset="-128"/>
              </a:rPr>
            </a:br>
            <a:r>
              <a:rPr lang="en-US" altLang="en-US" sz="1800" smtClean="0">
                <a:solidFill>
                  <a:srgbClr val="FFFF0D"/>
                </a:solidFill>
                <a:latin typeface="Arial" pitchFamily="34" charset="0"/>
                <a:ea typeface="ＭＳ Ｐゴシック" pitchFamily="34" charset="-128"/>
              </a:rPr>
              <a:t>(Sakihama et al. J Hospital Med 2015)</a:t>
            </a:r>
          </a:p>
        </p:txBody>
      </p:sp>
      <p:pic>
        <p:nvPicPr>
          <p:cNvPr id="64515" name="Object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10240963" cy="6864350"/>
          </a:xfrm>
        </p:spPr>
      </p:pic>
      <p:sp>
        <p:nvSpPr>
          <p:cNvPr id="64516" name="Rectangle 4"/>
          <p:cNvSpPr>
            <a:spLocks noChangeArrowheads="1"/>
          </p:cNvSpPr>
          <p:nvPr/>
        </p:nvSpPr>
        <p:spPr bwMode="auto">
          <a:xfrm>
            <a:off x="644525" y="1738313"/>
            <a:ext cx="15636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nchor="ct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1400">
                <a:solidFill>
                  <a:srgbClr val="000000"/>
                </a:solidFill>
              </a:rPr>
              <a:t>P-Value = &lt;0.001</a:t>
            </a:r>
          </a:p>
        </p:txBody>
      </p:sp>
      <p:sp>
        <p:nvSpPr>
          <p:cNvPr id="64517" name="Rectangle 5"/>
          <p:cNvSpPr>
            <a:spLocks noChangeArrowheads="1"/>
          </p:cNvSpPr>
          <p:nvPr/>
        </p:nvSpPr>
        <p:spPr bwMode="auto">
          <a:xfrm>
            <a:off x="6972300" y="1735138"/>
            <a:ext cx="15636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nchor="ct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1400">
                <a:solidFill>
                  <a:srgbClr val="000000"/>
                </a:solidFill>
              </a:rPr>
              <a:t>P-Value = &lt;0.001</a:t>
            </a:r>
          </a:p>
        </p:txBody>
      </p:sp>
      <p:sp>
        <p:nvSpPr>
          <p:cNvPr id="64518" name="TextBox 3"/>
          <p:cNvSpPr txBox="1">
            <a:spLocks noChangeArrowheads="1"/>
          </p:cNvSpPr>
          <p:nvPr/>
        </p:nvSpPr>
        <p:spPr bwMode="auto">
          <a:xfrm>
            <a:off x="3471863" y="1735138"/>
            <a:ext cx="27876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a:solidFill>
                  <a:srgbClr val="002060"/>
                </a:solidFill>
              </a:rPr>
              <a:t>5661 observations</a:t>
            </a:r>
          </a:p>
        </p:txBody>
      </p:sp>
      <p:sp>
        <p:nvSpPr>
          <p:cNvPr id="7" name="Slide Number Placeholder 6"/>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646A109D-E27A-4B26-91B3-BA7025B533D3}" type="slidenum">
              <a:rPr lang="en-US" altLang="en-US" sz="1800">
                <a:latin typeface="Times New Roman" pitchFamily="18" charset="0"/>
              </a:rPr>
              <a:pPr/>
              <a:t>26</a:t>
            </a:fld>
            <a:endParaRPr lang="en-US" altLang="en-US" sz="1800">
              <a:latin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304800" y="57150"/>
            <a:ext cx="96393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altLang="en-US" sz="4000" i="1">
                <a:solidFill>
                  <a:srgbClr val="FFFFFF"/>
                </a:solidFill>
              </a:rPr>
              <a:t>Preventing infection is both simple – get the catheter out and wash your hands! – and complex: changing behavior. </a:t>
            </a:r>
          </a:p>
        </p:txBody>
      </p:sp>
      <p:sp>
        <p:nvSpPr>
          <p:cNvPr id="66563" name="TextBox 3"/>
          <p:cNvSpPr txBox="1">
            <a:spLocks noChangeArrowheads="1"/>
          </p:cNvSpPr>
          <p:nvPr/>
        </p:nvSpPr>
        <p:spPr bwMode="auto">
          <a:xfrm>
            <a:off x="476250" y="4583113"/>
            <a:ext cx="9963150"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4400" i="1">
                <a:solidFill>
                  <a:schemeClr val="tx2"/>
                </a:solidFill>
              </a:rPr>
              <a:t>Can intersectional innovations help?</a:t>
            </a: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8816F010-003B-4930-812E-B4A7E907225C}" type="slidenum">
              <a:rPr lang="en-US" altLang="en-US" sz="1800">
                <a:latin typeface="Times New Roman" pitchFamily="18" charset="0"/>
              </a:rPr>
              <a:pPr/>
              <a:t>27</a:t>
            </a:fld>
            <a:endParaRPr lang="en-US" altLang="en-US" sz="1800">
              <a:latin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971550" y="2114550"/>
            <a:ext cx="853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altLang="en-US" sz="4800" i="1">
                <a:solidFill>
                  <a:schemeClr val="tx2"/>
                </a:solidFill>
              </a:rPr>
              <a:t/>
            </a:r>
            <a:br>
              <a:rPr lang="en-US" altLang="en-US" sz="4800" i="1">
                <a:solidFill>
                  <a:schemeClr val="tx2"/>
                </a:solidFill>
              </a:rPr>
            </a:br>
            <a:r>
              <a:rPr lang="en-US" altLang="en-US" sz="4800" i="1">
                <a:solidFill>
                  <a:schemeClr val="tx2"/>
                </a:solidFill>
              </a:rPr>
              <a:t/>
            </a:r>
            <a:br>
              <a:rPr lang="en-US" altLang="en-US" sz="4800" i="1">
                <a:solidFill>
                  <a:schemeClr val="tx2"/>
                </a:solidFill>
              </a:rPr>
            </a:br>
            <a:r>
              <a:rPr lang="en-US" altLang="en-US" sz="4800" i="1">
                <a:solidFill>
                  <a:schemeClr val="tx2"/>
                </a:solidFill>
              </a:rPr>
              <a:t>The 1</a:t>
            </a:r>
            <a:r>
              <a:rPr lang="en-US" altLang="en-US" sz="4800" i="1" baseline="30000">
                <a:solidFill>
                  <a:schemeClr val="tx2"/>
                </a:solidFill>
              </a:rPr>
              <a:t>st</a:t>
            </a:r>
            <a:r>
              <a:rPr lang="en-US" altLang="en-US" sz="4800" i="1">
                <a:solidFill>
                  <a:schemeClr val="tx2"/>
                </a:solidFill>
              </a:rPr>
              <a:t> intersectional innovation to consider is human factors engineering</a:t>
            </a:r>
          </a:p>
        </p:txBody>
      </p:sp>
      <p:sp>
        <p:nvSpPr>
          <p:cNvPr id="3" name="Slide Number Placeholder 2"/>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D989252F-5658-4847-89F2-0DA495791866}" type="slidenum">
              <a:rPr lang="en-US" altLang="en-US" sz="1800">
                <a:latin typeface="Times New Roman" pitchFamily="18" charset="0"/>
              </a:rPr>
              <a:pPr/>
              <a:t>28</a:t>
            </a:fld>
            <a:endParaRPr lang="en-US" altLang="en-US" sz="1800">
              <a:latin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209550" y="1638300"/>
            <a:ext cx="9906000" cy="797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marL="455613" indent="-455613"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ts val="1800"/>
              </a:spcBef>
              <a:spcAft>
                <a:spcPts val="1800"/>
              </a:spcAft>
              <a:buFontTx/>
              <a:buChar char="•"/>
            </a:pPr>
            <a:r>
              <a:rPr lang="en-US" altLang="en-US" sz="4400">
                <a:solidFill>
                  <a:srgbClr val="FFFF0D"/>
                </a:solidFill>
              </a:rPr>
              <a:t>The study of how humans interact with technology and the effect technology has on human behavior </a:t>
            </a:r>
            <a:r>
              <a:rPr lang="en-US" altLang="en-US" sz="4400">
                <a:solidFill>
                  <a:schemeClr val="tx2"/>
                </a:solidFill>
              </a:rPr>
              <a:t>  </a:t>
            </a:r>
          </a:p>
          <a:p>
            <a:pPr eaLnBrk="1" hangingPunct="1">
              <a:spcBef>
                <a:spcPts val="3000"/>
              </a:spcBef>
              <a:spcAft>
                <a:spcPts val="1800"/>
              </a:spcAft>
              <a:buFontTx/>
              <a:buChar char="•"/>
            </a:pPr>
            <a:r>
              <a:rPr lang="en-US" altLang="en-US" sz="4400">
                <a:solidFill>
                  <a:srgbClr val="FFFF0D"/>
                </a:solidFill>
              </a:rPr>
              <a:t>A few examples…</a:t>
            </a:r>
          </a:p>
          <a:p>
            <a:pPr eaLnBrk="1" hangingPunct="1">
              <a:spcBef>
                <a:spcPts val="1800"/>
              </a:spcBef>
              <a:spcAft>
                <a:spcPts val="1800"/>
              </a:spcAft>
              <a:buFontTx/>
              <a:buChar char="•"/>
            </a:pPr>
            <a:endParaRPr lang="en-US" altLang="en-US" sz="4400">
              <a:solidFill>
                <a:srgbClr val="FFFF00"/>
              </a:solidFill>
            </a:endParaRPr>
          </a:p>
          <a:p>
            <a:pPr eaLnBrk="1" hangingPunct="1">
              <a:spcBef>
                <a:spcPts val="1800"/>
              </a:spcBef>
              <a:spcAft>
                <a:spcPts val="1800"/>
              </a:spcAft>
              <a:buFontTx/>
              <a:buChar char="•"/>
            </a:pPr>
            <a:endParaRPr lang="en-US" altLang="en-US" sz="4400">
              <a:solidFill>
                <a:srgbClr val="FFFF00"/>
              </a:solidFill>
            </a:endParaRPr>
          </a:p>
          <a:p>
            <a:pPr eaLnBrk="1" hangingPunct="1">
              <a:spcBef>
                <a:spcPts val="1800"/>
              </a:spcBef>
              <a:spcAft>
                <a:spcPts val="1800"/>
              </a:spcAft>
              <a:buFontTx/>
              <a:buChar char="•"/>
            </a:pPr>
            <a:endParaRPr lang="en-US" altLang="en-US" sz="4400" b="1">
              <a:solidFill>
                <a:srgbClr val="FFFF00"/>
              </a:solidFill>
            </a:endParaRPr>
          </a:p>
          <a:p>
            <a:pPr algn="ctr" eaLnBrk="1" hangingPunct="1">
              <a:spcBef>
                <a:spcPts val="1800"/>
              </a:spcBef>
              <a:spcAft>
                <a:spcPts val="1800"/>
              </a:spcAft>
            </a:pPr>
            <a:endParaRPr lang="en-GB" altLang="en-US" sz="4400" b="1">
              <a:solidFill>
                <a:srgbClr val="FFFF00"/>
              </a:solidFill>
            </a:endParaRPr>
          </a:p>
        </p:txBody>
      </p:sp>
      <p:sp>
        <p:nvSpPr>
          <p:cNvPr id="70659" name="Rectangle 3"/>
          <p:cNvSpPr>
            <a:spLocks noChangeArrowheads="1"/>
          </p:cNvSpPr>
          <p:nvPr/>
        </p:nvSpPr>
        <p:spPr bwMode="auto">
          <a:xfrm>
            <a:off x="360363" y="330200"/>
            <a:ext cx="9621837"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altLang="en-US" sz="5400">
                <a:solidFill>
                  <a:schemeClr val="tx2"/>
                </a:solidFill>
                <a:cs typeface="Times New Roman" pitchFamily="18" charset="0"/>
              </a:rPr>
              <a:t>Human Factors Engineering </a:t>
            </a: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04B775DB-39CE-4BDA-B959-F55FEA6B5E66}" type="slidenum">
              <a:rPr lang="en-US" altLang="en-US" sz="1800">
                <a:latin typeface="Times New Roman" pitchFamily="18" charset="0"/>
              </a:rPr>
              <a:pPr/>
              <a:t>29</a:t>
            </a:fld>
            <a:endParaRPr lang="en-US" altLang="en-US" sz="1800">
              <a:latin typeface="Times New Roman" pitchFamily="18"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571500" y="190500"/>
            <a:ext cx="9344025" cy="762000"/>
          </a:xfrm>
        </p:spPr>
        <p:txBody>
          <a:bodyPr/>
          <a:lstStyle/>
          <a:p>
            <a:r>
              <a:rPr lang="en-US" altLang="en-US" sz="4800" smtClean="0">
                <a:latin typeface="Arial" pitchFamily="34" charset="0"/>
                <a:ea typeface="ＭＳ Ｐゴシック" pitchFamily="34" charset="-128"/>
              </a:rPr>
              <a:t>Japan: 1603 to 1868</a:t>
            </a:r>
          </a:p>
        </p:txBody>
      </p:sp>
      <p:sp>
        <p:nvSpPr>
          <p:cNvPr id="28675" name="Content Placeholder 2"/>
          <p:cNvSpPr>
            <a:spLocks noGrp="1"/>
          </p:cNvSpPr>
          <p:nvPr>
            <p:ph sz="half" idx="2"/>
          </p:nvPr>
        </p:nvSpPr>
        <p:spPr>
          <a:xfrm>
            <a:off x="381000" y="1238250"/>
            <a:ext cx="9639300" cy="4895850"/>
          </a:xfrm>
        </p:spPr>
        <p:txBody>
          <a:bodyPr/>
          <a:lstStyle/>
          <a:p>
            <a:pPr>
              <a:spcBef>
                <a:spcPts val="1200"/>
              </a:spcBef>
              <a:spcAft>
                <a:spcPts val="1200"/>
              </a:spcAft>
              <a:tabLst>
                <a:tab pos="8228013" algn="r"/>
              </a:tabLst>
            </a:pPr>
            <a:r>
              <a:rPr lang="en-US" altLang="en-US" sz="3600" smtClean="0">
                <a:solidFill>
                  <a:srgbClr val="FFFF0D"/>
                </a:solidFill>
                <a:ea typeface="ＭＳ Ｐゴシック" pitchFamily="34" charset="-128"/>
              </a:rPr>
              <a:t>Japan was shut-off from the outside world except for trade with the Dutch</a:t>
            </a:r>
          </a:p>
          <a:p>
            <a:pPr>
              <a:spcBef>
                <a:spcPts val="1200"/>
              </a:spcBef>
              <a:spcAft>
                <a:spcPts val="1200"/>
              </a:spcAft>
              <a:tabLst>
                <a:tab pos="8228013" algn="r"/>
              </a:tabLst>
            </a:pPr>
            <a:r>
              <a:rPr lang="en-US" altLang="en-US" sz="3600" smtClean="0">
                <a:solidFill>
                  <a:srgbClr val="FFFF0D"/>
                </a:solidFill>
                <a:ea typeface="ＭＳ Ｐゴシック" pitchFamily="34" charset="-128"/>
              </a:rPr>
              <a:t>Japanese pottery, lacquer ware, and porcelain sent to Rotterdam via ships…</a:t>
            </a:r>
          </a:p>
        </p:txBody>
      </p:sp>
      <p:pic>
        <p:nvPicPr>
          <p:cNvPr id="2867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12763" y="4338638"/>
            <a:ext cx="2789237" cy="185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341813" y="4181475"/>
            <a:ext cx="2306637"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80338" y="4062413"/>
            <a:ext cx="1878012" cy="279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8DCCAB24-DDD2-46C7-B900-9A8923CE4CC7}" type="slidenum">
              <a:rPr lang="en-US" altLang="en-US" sz="1800">
                <a:latin typeface="Times New Roman" pitchFamily="18" charset="0"/>
              </a:rPr>
              <a:pPr/>
              <a:t>3</a:t>
            </a:fld>
            <a:endParaRPr lang="en-US" altLang="en-US" sz="1800">
              <a:latin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400050" y="207963"/>
            <a:ext cx="9640888" cy="1143000"/>
          </a:xfrm>
        </p:spPr>
        <p:txBody>
          <a:bodyPr/>
          <a:lstStyle/>
          <a:p>
            <a:r>
              <a:rPr lang="en-US" altLang="en-US" smtClean="0">
                <a:latin typeface="Arial" pitchFamily="34" charset="0"/>
                <a:ea typeface="ＭＳ Ｐゴシック" pitchFamily="34" charset="-128"/>
              </a:rPr>
              <a:t>Utilizing Human Factors Engineering  in Infection Prevention</a:t>
            </a:r>
          </a:p>
        </p:txBody>
      </p:sp>
      <p:pic>
        <p:nvPicPr>
          <p:cNvPr id="7168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13" y="1628775"/>
            <a:ext cx="10040937"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BAF4C0FE-70F3-4E9E-8D02-87F79273C29C}" type="slidenum">
              <a:rPr lang="en-US" altLang="en-US" sz="1800">
                <a:latin typeface="Times New Roman" pitchFamily="18" charset="0"/>
              </a:rPr>
              <a:pPr/>
              <a:t>30</a:t>
            </a:fld>
            <a:endParaRPr lang="en-US" altLang="en-US" sz="1800">
              <a:latin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0" y="254000"/>
            <a:ext cx="10287000" cy="2908300"/>
          </a:xfrm>
        </p:spPr>
      </p:pic>
      <p:pic>
        <p:nvPicPr>
          <p:cNvPr id="73731"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19100" y="2351088"/>
            <a:ext cx="9201150" cy="4506912"/>
          </a:xfrm>
        </p:spPr>
      </p:pic>
      <p:sp>
        <p:nvSpPr>
          <p:cNvPr id="73732" name="TextBox 1"/>
          <p:cNvSpPr txBox="1">
            <a:spLocks noChangeArrowheads="1"/>
          </p:cNvSpPr>
          <p:nvPr/>
        </p:nvSpPr>
        <p:spPr bwMode="auto">
          <a:xfrm>
            <a:off x="781050" y="1865313"/>
            <a:ext cx="30670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b="1">
                <a:solidFill>
                  <a:srgbClr val="404040"/>
                </a:solidFill>
              </a:rPr>
              <a:t>Frank Drews, PhD</a:t>
            </a:r>
          </a:p>
        </p:txBody>
      </p:sp>
      <p:sp>
        <p:nvSpPr>
          <p:cNvPr id="5" name="Slide Number Placeholder 4"/>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CBED7152-1489-468A-9706-A09679842C29}" type="slidenum">
              <a:rPr lang="en-US" altLang="en-US" sz="1800">
                <a:latin typeface="Times New Roman" pitchFamily="18" charset="0"/>
              </a:rPr>
              <a:pPr/>
              <a:t>31</a:t>
            </a:fld>
            <a:endParaRPr lang="en-US" altLang="en-US" sz="1800">
              <a:latin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3438" y="57150"/>
            <a:ext cx="8574087"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5"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075" y="3924300"/>
            <a:ext cx="10123488"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6" name="Rectangle 1"/>
          <p:cNvSpPr>
            <a:spLocks noChangeArrowheads="1"/>
          </p:cNvSpPr>
          <p:nvPr/>
        </p:nvSpPr>
        <p:spPr bwMode="auto">
          <a:xfrm>
            <a:off x="92075" y="4629150"/>
            <a:ext cx="10123488" cy="1585913"/>
          </a:xfrm>
          <a:prstGeom prst="rect">
            <a:avLst/>
          </a:pr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alt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193675" y="2114550"/>
            <a:ext cx="98536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altLang="en-US" sz="4800" i="1">
                <a:solidFill>
                  <a:schemeClr val="tx2"/>
                </a:solidFill>
              </a:rPr>
              <a:t/>
            </a:r>
            <a:br>
              <a:rPr lang="en-US" altLang="en-US" sz="4800" i="1">
                <a:solidFill>
                  <a:schemeClr val="tx2"/>
                </a:solidFill>
              </a:rPr>
            </a:br>
            <a:r>
              <a:rPr lang="en-US" altLang="en-US" sz="4800" i="1">
                <a:solidFill>
                  <a:schemeClr val="tx2"/>
                </a:solidFill>
              </a:rPr>
              <a:t/>
            </a:r>
            <a:br>
              <a:rPr lang="en-US" altLang="en-US" sz="4800" i="1">
                <a:solidFill>
                  <a:schemeClr val="tx2"/>
                </a:solidFill>
              </a:rPr>
            </a:br>
            <a:r>
              <a:rPr lang="en-US" altLang="en-US" sz="4800" i="1">
                <a:solidFill>
                  <a:schemeClr val="tx2"/>
                </a:solidFill>
              </a:rPr>
              <a:t>A 2</a:t>
            </a:r>
            <a:r>
              <a:rPr lang="en-US" altLang="en-US" sz="4800" i="1" baseline="30000">
                <a:solidFill>
                  <a:schemeClr val="tx2"/>
                </a:solidFill>
              </a:rPr>
              <a:t>nd</a:t>
            </a:r>
            <a:r>
              <a:rPr lang="en-US" altLang="en-US" sz="4800" i="1">
                <a:solidFill>
                  <a:schemeClr val="tx2"/>
                </a:solidFill>
              </a:rPr>
              <a:t> intersectional innovation is understanding the powerful role both leaders and followers have in implementing &amp; sustaining change.</a:t>
            </a:r>
          </a:p>
        </p:txBody>
      </p:sp>
      <p:sp>
        <p:nvSpPr>
          <p:cNvPr id="3" name="Slide Number Placeholder 2"/>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91A6E1FC-7FBF-4317-B569-6DA76FC9E426}" type="slidenum">
              <a:rPr lang="en-US" altLang="en-US" sz="1800">
                <a:latin typeface="Times New Roman" pitchFamily="18" charset="0"/>
              </a:rPr>
              <a:pPr/>
              <a:t>33</a:t>
            </a:fld>
            <a:endParaRPr lang="en-US" altLang="en-US" sz="1800">
              <a:latin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390525" y="266700"/>
            <a:ext cx="9601200" cy="1143000"/>
          </a:xfrm>
        </p:spPr>
        <p:txBody>
          <a:bodyPr/>
          <a:lstStyle/>
          <a:p>
            <a:r>
              <a:rPr lang="en-US" altLang="en-US" smtClean="0">
                <a:latin typeface="Arial" pitchFamily="34" charset="0"/>
                <a:ea typeface="ＭＳ Ｐゴシック" pitchFamily="34" charset="-128"/>
              </a:rPr>
              <a:t>Leadership: Definitions</a:t>
            </a:r>
            <a:r>
              <a:rPr lang="en-US" altLang="en-US" smtClean="0">
                <a:solidFill>
                  <a:schemeClr val="tx1"/>
                </a:solidFill>
                <a:ea typeface="ＭＳ Ｐゴシック" pitchFamily="34" charset="-128"/>
              </a:rPr>
              <a:t/>
            </a:r>
            <a:br>
              <a:rPr lang="en-US" altLang="en-US" smtClean="0">
                <a:solidFill>
                  <a:schemeClr val="tx1"/>
                </a:solidFill>
                <a:ea typeface="ＭＳ Ｐゴシック" pitchFamily="34" charset="-128"/>
              </a:rPr>
            </a:br>
            <a:endParaRPr lang="en-US" altLang="en-US" b="1" smtClean="0">
              <a:solidFill>
                <a:schemeClr val="tx1"/>
              </a:solidFill>
              <a:ea typeface="ＭＳ Ｐゴシック" pitchFamily="34" charset="-128"/>
            </a:endParaRPr>
          </a:p>
        </p:txBody>
      </p:sp>
      <p:sp>
        <p:nvSpPr>
          <p:cNvPr id="77827" name="Rectangle 3"/>
          <p:cNvSpPr>
            <a:spLocks noGrp="1" noChangeArrowheads="1"/>
          </p:cNvSpPr>
          <p:nvPr>
            <p:ph type="body" idx="1"/>
          </p:nvPr>
        </p:nvSpPr>
        <p:spPr>
          <a:xfrm>
            <a:off x="-414338" y="1104900"/>
            <a:ext cx="10442576" cy="5886450"/>
          </a:xfrm>
        </p:spPr>
        <p:txBody>
          <a:bodyPr/>
          <a:lstStyle/>
          <a:p>
            <a:pPr lvl="2">
              <a:lnSpc>
                <a:spcPct val="95000"/>
              </a:lnSpc>
              <a:spcBef>
                <a:spcPts val="1200"/>
              </a:spcBef>
              <a:spcAft>
                <a:spcPts val="1800"/>
              </a:spcAft>
              <a:buFont typeface="Symbol" pitchFamily="18" charset="2"/>
              <a:buChar char="·"/>
            </a:pPr>
            <a:r>
              <a:rPr lang="en-US" altLang="en-US" sz="3200" smtClean="0">
                <a:solidFill>
                  <a:srgbClr val="FFFF00"/>
                </a:solidFill>
                <a:ea typeface="ＭＳ Ｐゴシック" pitchFamily="34" charset="-128"/>
                <a:cs typeface="Times New Roman" pitchFamily="18" charset="0"/>
              </a:rPr>
              <a:t> Leadership is “a process whereby an individual influences a group of individuals to achieve a common goal” 							</a:t>
            </a:r>
            <a:r>
              <a:rPr lang="en-US" altLang="en-US" smtClean="0">
                <a:solidFill>
                  <a:srgbClr val="FFFF00"/>
                </a:solidFill>
                <a:ea typeface="ＭＳ Ｐゴシック" pitchFamily="34" charset="-128"/>
                <a:cs typeface="Times New Roman" pitchFamily="18" charset="0"/>
              </a:rPr>
              <a:t>(Northouse in “Leadership: Theory and Practice” 2010)</a:t>
            </a:r>
            <a:r>
              <a:rPr lang="en-US" altLang="en-US" sz="2800" smtClean="0">
                <a:solidFill>
                  <a:srgbClr val="FFFF00"/>
                </a:solidFill>
                <a:ea typeface="ＭＳ Ｐゴシック" pitchFamily="34" charset="-128"/>
                <a:cs typeface="Times New Roman" pitchFamily="18" charset="0"/>
              </a:rPr>
              <a:t>	</a:t>
            </a:r>
          </a:p>
          <a:p>
            <a:pPr lvl="2">
              <a:lnSpc>
                <a:spcPct val="95000"/>
              </a:lnSpc>
              <a:spcBef>
                <a:spcPts val="1200"/>
              </a:spcBef>
              <a:spcAft>
                <a:spcPts val="1800"/>
              </a:spcAft>
              <a:buFont typeface="Symbol" pitchFamily="18" charset="2"/>
              <a:buChar char="·"/>
            </a:pPr>
            <a:r>
              <a:rPr lang="en-US" altLang="en-US" sz="3200" smtClean="0">
                <a:solidFill>
                  <a:srgbClr val="FFFF00"/>
                </a:solidFill>
                <a:ea typeface="ＭＳ Ｐゴシック" pitchFamily="34" charset="-128"/>
              </a:rPr>
              <a:t> “</a:t>
            </a:r>
            <a:r>
              <a:rPr lang="en-US" altLang="en-US" sz="3200" smtClean="0">
                <a:solidFill>
                  <a:srgbClr val="FFFF00"/>
                </a:solidFill>
                <a:ea typeface="ＭＳ Ｐゴシック" pitchFamily="34" charset="-128"/>
                <a:cs typeface="Times New Roman" pitchFamily="18" charset="0"/>
              </a:rPr>
              <a:t>Assigned” leadership = leadership that is based on occupying a position in an organization</a:t>
            </a:r>
          </a:p>
          <a:p>
            <a:pPr lvl="2">
              <a:lnSpc>
                <a:spcPct val="95000"/>
              </a:lnSpc>
              <a:spcBef>
                <a:spcPts val="1200"/>
              </a:spcBef>
              <a:spcAft>
                <a:spcPts val="1800"/>
              </a:spcAft>
              <a:buFont typeface="Symbol" pitchFamily="18" charset="2"/>
              <a:buChar char="·"/>
            </a:pPr>
            <a:r>
              <a:rPr lang="en-US" altLang="en-US" sz="3200" smtClean="0">
                <a:solidFill>
                  <a:srgbClr val="FFFF00"/>
                </a:solidFill>
                <a:ea typeface="ＭＳ Ｐゴシック" pitchFamily="34" charset="-128"/>
                <a:cs typeface="Times New Roman" pitchFamily="18" charset="0"/>
              </a:rPr>
              <a:t> “Emergent” leadership = leadership that emerges from an influential member of a group regardless of the person’s title or position</a:t>
            </a:r>
            <a:endParaRPr lang="en-US" altLang="en-US" sz="1800" smtClean="0">
              <a:solidFill>
                <a:srgbClr val="FFFF00"/>
              </a:solidFill>
              <a:ea typeface="ＭＳ Ｐゴシック" pitchFamily="34" charset="-128"/>
              <a:cs typeface="Times New Roman" pitchFamily="18" charset="0"/>
            </a:endParaRPr>
          </a:p>
          <a:p>
            <a:pPr lvl="3">
              <a:spcAft>
                <a:spcPct val="25000"/>
              </a:spcAft>
              <a:buFont typeface="Wingdings" pitchFamily="2" charset="2"/>
              <a:buChar char="Ø"/>
            </a:pPr>
            <a:endParaRPr lang="en-US" altLang="en-US" sz="2800" smtClean="0">
              <a:solidFill>
                <a:srgbClr val="FFFF00"/>
              </a:solidFill>
              <a:latin typeface="Arial" pitchFamily="34" charset="0"/>
              <a:ea typeface="ＭＳ Ｐゴシック" pitchFamily="34" charset="-128"/>
              <a:cs typeface="Times New Roman" pitchFamily="18" charset="0"/>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29ED2D61-E369-44A3-885E-AD30FBCE7BC1}" type="slidenum">
              <a:rPr lang="en-US" altLang="en-US" sz="1800">
                <a:latin typeface="Times New Roman" pitchFamily="18" charset="0"/>
              </a:rPr>
              <a:pPr/>
              <a:t>34</a:t>
            </a:fld>
            <a:endParaRPr lang="en-US" altLang="en-US" sz="1800">
              <a:latin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Placeholder 2"/>
          <p:cNvSpPr>
            <a:spLocks noGrp="1"/>
          </p:cNvSpPr>
          <p:nvPr>
            <p:ph type="body" sz="half" idx="1"/>
          </p:nvPr>
        </p:nvSpPr>
        <p:spPr>
          <a:xfrm>
            <a:off x="228600" y="1524000"/>
            <a:ext cx="4953000" cy="4114800"/>
          </a:xfrm>
        </p:spPr>
        <p:txBody>
          <a:bodyPr/>
          <a:lstStyle/>
          <a:p>
            <a:pPr marL="342900" lvl="2" indent="-342900">
              <a:spcBef>
                <a:spcPts val="1200"/>
              </a:spcBef>
              <a:spcAft>
                <a:spcPts val="600"/>
              </a:spcAft>
              <a:buFontTx/>
              <a:buNone/>
            </a:pPr>
            <a:r>
              <a:rPr lang="en-US" altLang="en-US" sz="2800" u="sng" smtClean="0">
                <a:solidFill>
                  <a:srgbClr val="FFFF00"/>
                </a:solidFill>
                <a:ea typeface="ＭＳ Ｐゴシック" pitchFamily="34" charset="-128"/>
                <a:cs typeface="Times New Roman" pitchFamily="18" charset="0"/>
              </a:rPr>
              <a:t>Transactional</a:t>
            </a:r>
            <a:r>
              <a:rPr lang="en-US" altLang="en-US" sz="2800" smtClean="0">
                <a:solidFill>
                  <a:srgbClr val="FFFF00"/>
                </a:solidFill>
                <a:ea typeface="ＭＳ Ｐゴシック" pitchFamily="34" charset="-128"/>
                <a:cs typeface="Times New Roman" pitchFamily="18" charset="0"/>
              </a:rPr>
              <a:t>: </a:t>
            </a:r>
          </a:p>
          <a:p>
            <a:pPr marL="342900" lvl="2" indent="-342900">
              <a:spcBef>
                <a:spcPts val="1200"/>
              </a:spcBef>
              <a:spcAft>
                <a:spcPts val="600"/>
              </a:spcAft>
            </a:pPr>
            <a:r>
              <a:rPr lang="en-US" altLang="en-US" sz="2800" smtClean="0">
                <a:solidFill>
                  <a:srgbClr val="FFFF00"/>
                </a:solidFill>
                <a:ea typeface="ＭＳ Ｐゴシック" pitchFamily="34" charset="-128"/>
              </a:rPr>
              <a:t>Transaction (or exchange) of something leader has that the follower wants</a:t>
            </a:r>
          </a:p>
          <a:p>
            <a:pPr marL="342900" lvl="2" indent="-342900">
              <a:spcBef>
                <a:spcPts val="1200"/>
              </a:spcBef>
              <a:spcAft>
                <a:spcPts val="600"/>
              </a:spcAft>
            </a:pPr>
            <a:r>
              <a:rPr lang="en-US" altLang="en-US" sz="2800" smtClean="0">
                <a:solidFill>
                  <a:srgbClr val="FFFF00"/>
                </a:solidFill>
                <a:ea typeface="ＭＳ Ｐゴシック" pitchFamily="34" charset="-128"/>
              </a:rPr>
              <a:t>Specifies roles and tasks</a:t>
            </a:r>
          </a:p>
          <a:p>
            <a:pPr marL="342900" lvl="2" indent="-342900">
              <a:spcBef>
                <a:spcPts val="1200"/>
              </a:spcBef>
              <a:spcAft>
                <a:spcPts val="600"/>
              </a:spcAft>
            </a:pPr>
            <a:r>
              <a:rPr lang="en-US" altLang="en-US" sz="2800" smtClean="0">
                <a:solidFill>
                  <a:srgbClr val="FFFF00"/>
                </a:solidFill>
                <a:ea typeface="ＭＳ Ｐゴシック" pitchFamily="34" charset="-128"/>
              </a:rPr>
              <a:t>Reward &amp; punishment used as motivation</a:t>
            </a:r>
          </a:p>
          <a:p>
            <a:pPr marL="342900" lvl="2" indent="-342900">
              <a:spcBef>
                <a:spcPts val="1200"/>
              </a:spcBef>
              <a:spcAft>
                <a:spcPts val="600"/>
              </a:spcAft>
            </a:pPr>
            <a:r>
              <a:rPr lang="en-US" altLang="en-US" sz="2800" smtClean="0">
                <a:solidFill>
                  <a:srgbClr val="FFFF00"/>
                </a:solidFill>
                <a:ea typeface="ＭＳ Ｐゴシック" pitchFamily="34" charset="-128"/>
              </a:rPr>
              <a:t>“One-size-fits-all”</a:t>
            </a:r>
          </a:p>
        </p:txBody>
      </p:sp>
      <p:sp>
        <p:nvSpPr>
          <p:cNvPr id="79875" name="Content Placeholder 3"/>
          <p:cNvSpPr>
            <a:spLocks noGrp="1"/>
          </p:cNvSpPr>
          <p:nvPr>
            <p:ph sz="half" idx="2"/>
          </p:nvPr>
        </p:nvSpPr>
        <p:spPr>
          <a:xfrm>
            <a:off x="5200650" y="1524000"/>
            <a:ext cx="5086350" cy="4114800"/>
          </a:xfrm>
        </p:spPr>
        <p:txBody>
          <a:bodyPr/>
          <a:lstStyle/>
          <a:p>
            <a:pPr marL="342900" lvl="2" indent="-342900">
              <a:spcBef>
                <a:spcPts val="1200"/>
              </a:spcBef>
              <a:spcAft>
                <a:spcPts val="600"/>
              </a:spcAft>
              <a:buFontTx/>
              <a:buNone/>
            </a:pPr>
            <a:r>
              <a:rPr lang="en-US" altLang="en-US" sz="2800" u="sng" smtClean="0">
                <a:solidFill>
                  <a:srgbClr val="FFFF00"/>
                </a:solidFill>
                <a:ea typeface="ＭＳ Ｐゴシック" pitchFamily="34" charset="-128"/>
                <a:cs typeface="Times New Roman" pitchFamily="18" charset="0"/>
              </a:rPr>
              <a:t>Transformational: </a:t>
            </a:r>
          </a:p>
          <a:p>
            <a:pPr marL="342900" lvl="2" indent="-342900">
              <a:spcBef>
                <a:spcPts val="1200"/>
              </a:spcBef>
              <a:spcAft>
                <a:spcPts val="600"/>
              </a:spcAft>
            </a:pPr>
            <a:r>
              <a:rPr lang="en-US" altLang="en-US" sz="2800" smtClean="0">
                <a:solidFill>
                  <a:srgbClr val="FFFF00"/>
                </a:solidFill>
                <a:ea typeface="ＭＳ Ｐゴシック" pitchFamily="34" charset="-128"/>
              </a:rPr>
              <a:t>Inspires followers to see beyond their self-interest</a:t>
            </a:r>
          </a:p>
          <a:p>
            <a:pPr marL="342900" lvl="2" indent="-342900">
              <a:spcBef>
                <a:spcPts val="1200"/>
              </a:spcBef>
              <a:spcAft>
                <a:spcPts val="600"/>
              </a:spcAft>
            </a:pPr>
            <a:r>
              <a:rPr lang="en-US" altLang="en-US" sz="2800" smtClean="0">
                <a:solidFill>
                  <a:srgbClr val="FFFF00"/>
                </a:solidFill>
                <a:ea typeface="ＭＳ Ｐゴシック" pitchFamily="34" charset="-128"/>
              </a:rPr>
              <a:t>Adapts to the needs and motives of followers</a:t>
            </a:r>
          </a:p>
          <a:p>
            <a:pPr marL="342900" lvl="2" indent="-342900">
              <a:spcBef>
                <a:spcPts val="1200"/>
              </a:spcBef>
              <a:spcAft>
                <a:spcPts val="600"/>
              </a:spcAft>
            </a:pPr>
            <a:r>
              <a:rPr lang="en-US" altLang="en-US" sz="2800" smtClean="0">
                <a:solidFill>
                  <a:srgbClr val="FFFF00"/>
                </a:solidFill>
                <a:ea typeface="ＭＳ Ｐゴシック" pitchFamily="34" charset="-128"/>
              </a:rPr>
              <a:t>Behaves in a way that engenders great trust</a:t>
            </a:r>
          </a:p>
          <a:p>
            <a:pPr marL="342900" lvl="2" indent="-342900">
              <a:spcBef>
                <a:spcPts val="1200"/>
              </a:spcBef>
              <a:spcAft>
                <a:spcPts val="600"/>
              </a:spcAft>
            </a:pPr>
            <a:r>
              <a:rPr lang="en-US" altLang="en-US" sz="2800" smtClean="0">
                <a:solidFill>
                  <a:srgbClr val="FFFF00"/>
                </a:solidFill>
                <a:ea typeface="ＭＳ Ｐゴシック" pitchFamily="34" charset="-128"/>
              </a:rPr>
              <a:t>The leader often relies on charisma</a:t>
            </a:r>
          </a:p>
        </p:txBody>
      </p:sp>
      <p:sp>
        <p:nvSpPr>
          <p:cNvPr id="79876" name="Rectangle 2"/>
          <p:cNvSpPr>
            <a:spLocks noGrp="1" noChangeArrowheads="1"/>
          </p:cNvSpPr>
          <p:nvPr>
            <p:ph type="title"/>
          </p:nvPr>
        </p:nvSpPr>
        <p:spPr>
          <a:xfrm>
            <a:off x="285750" y="457200"/>
            <a:ext cx="9944100" cy="1143000"/>
          </a:xfrm>
        </p:spPr>
        <p:txBody>
          <a:bodyPr/>
          <a:lstStyle/>
          <a:p>
            <a:r>
              <a:rPr lang="en-US" altLang="en-US" sz="3600" smtClean="0">
                <a:latin typeface="Arial" pitchFamily="34" charset="0"/>
                <a:ea typeface="ＭＳ Ｐゴシック" pitchFamily="34" charset="-128"/>
              </a:rPr>
              <a:t>Leadership Research: </a:t>
            </a:r>
            <a:br>
              <a:rPr lang="en-US" altLang="en-US" sz="3600" smtClean="0">
                <a:latin typeface="Arial" pitchFamily="34" charset="0"/>
                <a:ea typeface="ＭＳ Ｐゴシック" pitchFamily="34" charset="-128"/>
              </a:rPr>
            </a:br>
            <a:r>
              <a:rPr lang="en-US" altLang="en-US" sz="3600" smtClean="0">
                <a:latin typeface="Arial" pitchFamily="34" charset="0"/>
                <a:ea typeface="ＭＳ Ｐゴシック" pitchFamily="34" charset="-128"/>
              </a:rPr>
              <a:t>Transactional vs Transformational</a:t>
            </a:r>
            <a:r>
              <a:rPr lang="en-US" altLang="en-US" smtClean="0">
                <a:solidFill>
                  <a:schemeClr val="tx1"/>
                </a:solidFill>
                <a:ea typeface="ＭＳ Ｐゴシック" pitchFamily="34" charset="-128"/>
              </a:rPr>
              <a:t/>
            </a:r>
            <a:br>
              <a:rPr lang="en-US" altLang="en-US" smtClean="0">
                <a:solidFill>
                  <a:schemeClr val="tx1"/>
                </a:solidFill>
                <a:ea typeface="ＭＳ Ｐゴシック" pitchFamily="34" charset="-128"/>
              </a:rPr>
            </a:br>
            <a:endParaRPr lang="en-US" altLang="en-US" b="1" smtClean="0">
              <a:solidFill>
                <a:schemeClr val="tx1"/>
              </a:solidFill>
              <a:ea typeface="ＭＳ Ｐゴシック" pitchFamily="34" charset="-128"/>
            </a:endParaRPr>
          </a:p>
        </p:txBody>
      </p:sp>
      <p:sp>
        <p:nvSpPr>
          <p:cNvPr id="5" name="Slide Number Placeholder 4"/>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58FC47E2-E076-4FBF-A771-DE3F6AB685A7}" type="slidenum">
              <a:rPr lang="en-US" altLang="en-US" sz="1800">
                <a:latin typeface="Times New Roman" pitchFamily="18" charset="0"/>
              </a:rPr>
              <a:pPr/>
              <a:t>35</a:t>
            </a:fld>
            <a:endParaRPr lang="en-US" altLang="en-US" sz="1800">
              <a:latin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6750" y="1828800"/>
            <a:ext cx="9201150" cy="2471738"/>
          </a:xfrm>
        </p:spPr>
        <p:txBody>
          <a:bodyPr/>
          <a:lstStyle/>
          <a:p>
            <a:pPr marL="0" indent="0" algn="ctr">
              <a:buFontTx/>
              <a:buNone/>
            </a:pPr>
            <a:r>
              <a:rPr lang="en-US" altLang="en-US" sz="4400" smtClean="0">
                <a:solidFill>
                  <a:srgbClr val="FFFF0D"/>
                </a:solidFill>
                <a:ea typeface="ＭＳ Ｐゴシック" pitchFamily="34" charset="-128"/>
              </a:rPr>
              <a:t>“The culture of any hospital is dictated by the </a:t>
            </a:r>
            <a:r>
              <a:rPr lang="en-US" altLang="en-US" sz="4400" i="1" smtClean="0">
                <a:solidFill>
                  <a:srgbClr val="FFFF0D"/>
                </a:solidFill>
                <a:ea typeface="ＭＳ Ｐゴシック" pitchFamily="34" charset="-128"/>
              </a:rPr>
              <a:t>worst</a:t>
            </a:r>
            <a:r>
              <a:rPr lang="en-US" altLang="en-US" sz="4400" smtClean="0">
                <a:solidFill>
                  <a:srgbClr val="FFFF0D"/>
                </a:solidFill>
                <a:ea typeface="ＭＳ Ｐゴシック" pitchFamily="34" charset="-128"/>
              </a:rPr>
              <a:t> behavior the leader tolerates.”</a:t>
            </a:r>
            <a:endParaRPr lang="en-US" altLang="en-US" sz="4400" smtClean="0">
              <a:ea typeface="ＭＳ Ｐゴシック" pitchFamily="34" charset="-128"/>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906BABFD-F9A4-4A19-A10A-2B7C864D5EEA}" type="slidenum">
              <a:rPr lang="en-US" altLang="en-US" sz="1800">
                <a:latin typeface="Times New Roman" pitchFamily="18" charset="0"/>
              </a:rPr>
              <a:pPr/>
              <a:t>36</a:t>
            </a:fld>
            <a:endParaRPr lang="en-US" altLang="en-US" sz="1800">
              <a:latin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Grp="1" noChangeArrowheads="1"/>
          </p:cNvSpPr>
          <p:nvPr>
            <p:ph type="ctrTitle"/>
          </p:nvPr>
        </p:nvSpPr>
        <p:spPr>
          <a:xfrm>
            <a:off x="0" y="3729038"/>
            <a:ext cx="10287000" cy="1905000"/>
          </a:xfrm>
        </p:spPr>
        <p:txBody>
          <a:bodyPr/>
          <a:lstStyle/>
          <a:p>
            <a:r>
              <a:rPr lang="en-US" altLang="en-US" sz="6600" smtClean="0">
                <a:solidFill>
                  <a:srgbClr val="FFFF00"/>
                </a:solidFill>
                <a:latin typeface="Arial" pitchFamily="34" charset="0"/>
                <a:ea typeface="ＭＳ Ｐゴシック" pitchFamily="34" charset="-128"/>
              </a:rPr>
              <a:t>Good Followership</a:t>
            </a:r>
            <a:r>
              <a:rPr lang="en-US" altLang="en-US" sz="3200" smtClean="0">
                <a:solidFill>
                  <a:srgbClr val="FAFD00"/>
                </a:solidFill>
                <a:latin typeface="Arial" pitchFamily="34" charset="0"/>
                <a:ea typeface="ＭＳ Ｐゴシック" pitchFamily="34" charset="-128"/>
              </a:rPr>
              <a:t/>
            </a:r>
            <a:br>
              <a:rPr lang="en-US" altLang="en-US" sz="3200" smtClean="0">
                <a:solidFill>
                  <a:srgbClr val="FAFD00"/>
                </a:solidFill>
                <a:latin typeface="Arial" pitchFamily="34" charset="0"/>
                <a:ea typeface="ＭＳ Ｐゴシック" pitchFamily="34" charset="-128"/>
              </a:rPr>
            </a:br>
            <a:r>
              <a:rPr lang="en-US" altLang="en-US" sz="4400" smtClean="0">
                <a:solidFill>
                  <a:srgbClr val="FAFD00"/>
                </a:solidFill>
                <a:latin typeface="Arial" pitchFamily="34" charset="0"/>
                <a:ea typeface="ＭＳ Ｐゴシック" pitchFamily="34" charset="-128"/>
              </a:rPr>
              <a:t/>
            </a:r>
            <a:br>
              <a:rPr lang="en-US" altLang="en-US" sz="4400" smtClean="0">
                <a:solidFill>
                  <a:srgbClr val="FAFD00"/>
                </a:solidFill>
                <a:latin typeface="Arial" pitchFamily="34" charset="0"/>
                <a:ea typeface="ＭＳ Ｐゴシック" pitchFamily="34" charset="-128"/>
              </a:rPr>
            </a:br>
            <a:r>
              <a:rPr lang="en-US" altLang="en-US" sz="4400" smtClean="0">
                <a:solidFill>
                  <a:srgbClr val="FAFD00"/>
                </a:solidFill>
                <a:latin typeface="Arial" pitchFamily="34" charset="0"/>
                <a:ea typeface="ＭＳ Ｐゴシック" pitchFamily="34" charset="-128"/>
              </a:rPr>
              <a:t>					</a:t>
            </a:r>
            <a:endParaRPr lang="en-US" altLang="en-US" sz="2400" smtClean="0">
              <a:latin typeface="Arial" pitchFamily="34" charset="0"/>
              <a:ea typeface="ＭＳ Ｐゴシック" pitchFamily="34" charset="-128"/>
            </a:endParaRPr>
          </a:p>
        </p:txBody>
      </p:sp>
      <p:sp>
        <p:nvSpPr>
          <p:cNvPr id="82947" name="Rectangle 3"/>
          <p:cNvSpPr>
            <a:spLocks noChangeArrowheads="1"/>
          </p:cNvSpPr>
          <p:nvPr/>
        </p:nvSpPr>
        <p:spPr bwMode="auto">
          <a:xfrm>
            <a:off x="258763" y="1447800"/>
            <a:ext cx="100282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altLang="en-US" sz="4800">
                <a:solidFill>
                  <a:schemeClr val="tx2"/>
                </a:solidFill>
              </a:rPr>
              <a:t>Question: What is the Secret to Good Leadership?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07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8425" y="-90488"/>
            <a:ext cx="4978400"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6" name="TextBox 3"/>
          <p:cNvSpPr txBox="1">
            <a:spLocks noChangeArrowheads="1"/>
          </p:cNvSpPr>
          <p:nvPr/>
        </p:nvSpPr>
        <p:spPr bwMode="auto">
          <a:xfrm>
            <a:off x="6807200" y="22225"/>
            <a:ext cx="35925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altLang="en-US" i="1">
                <a:solidFill>
                  <a:schemeClr val="tx2"/>
                </a:solidFill>
              </a:rPr>
              <a:t>September 30, 2015</a:t>
            </a:r>
          </a:p>
        </p:txBody>
      </p:sp>
      <p:sp>
        <p:nvSpPr>
          <p:cNvPr id="5" name="Slide Number Placeholder 4"/>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9D548FB7-FCFD-41B4-8C5C-AA205AAF6A41}" type="slidenum">
              <a:rPr lang="en-US" altLang="en-US" sz="1800">
                <a:latin typeface="Times New Roman" pitchFamily="18" charset="0"/>
              </a:rPr>
              <a:pPr/>
              <a:t>38</a:t>
            </a:fld>
            <a:endParaRPr lang="en-US" altLang="en-US" sz="1800">
              <a:latin typeface="Times New Roman"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0" y="304800"/>
            <a:ext cx="10287000" cy="1143000"/>
          </a:xfrm>
        </p:spPr>
        <p:txBody>
          <a:bodyPr/>
          <a:lstStyle/>
          <a:p>
            <a:r>
              <a:rPr lang="en-US" altLang="en-US" sz="5400" smtClean="0">
                <a:latin typeface="Arial" pitchFamily="34" charset="0"/>
                <a:ea typeface="ＭＳ Ｐゴシック" pitchFamily="34" charset="-128"/>
              </a:rPr>
              <a:t>Followership</a:t>
            </a:r>
            <a:r>
              <a:rPr lang="en-US" altLang="en-US" smtClean="0">
                <a:solidFill>
                  <a:schemeClr val="tx1"/>
                </a:solidFill>
                <a:ea typeface="ＭＳ Ｐゴシック" pitchFamily="34" charset="-128"/>
              </a:rPr>
              <a:t/>
            </a:r>
            <a:br>
              <a:rPr lang="en-US" altLang="en-US" smtClean="0">
                <a:solidFill>
                  <a:schemeClr val="tx1"/>
                </a:solidFill>
                <a:ea typeface="ＭＳ Ｐゴシック" pitchFamily="34" charset="-128"/>
              </a:rPr>
            </a:br>
            <a:endParaRPr lang="en-US" altLang="en-US" b="1" smtClean="0">
              <a:solidFill>
                <a:schemeClr val="tx1"/>
              </a:solidFill>
              <a:ea typeface="ＭＳ Ｐゴシック" pitchFamily="34" charset="-128"/>
            </a:endParaRPr>
          </a:p>
        </p:txBody>
      </p:sp>
      <p:sp>
        <p:nvSpPr>
          <p:cNvPr id="86019" name="Rectangle 3"/>
          <p:cNvSpPr>
            <a:spLocks noGrp="1" noChangeArrowheads="1"/>
          </p:cNvSpPr>
          <p:nvPr>
            <p:ph type="body" idx="1"/>
          </p:nvPr>
        </p:nvSpPr>
        <p:spPr>
          <a:xfrm>
            <a:off x="228600" y="1225550"/>
            <a:ext cx="10058400" cy="5632450"/>
          </a:xfrm>
        </p:spPr>
        <p:txBody>
          <a:bodyPr/>
          <a:lstStyle/>
          <a:p>
            <a:pPr>
              <a:spcBef>
                <a:spcPts val="600"/>
              </a:spcBef>
              <a:spcAft>
                <a:spcPts val="1200"/>
              </a:spcAft>
            </a:pPr>
            <a:r>
              <a:rPr lang="en-US" altLang="en-US" smtClean="0">
                <a:solidFill>
                  <a:srgbClr val="FFFF00"/>
                </a:solidFill>
                <a:ea typeface="ＭＳ Ｐゴシック" pitchFamily="34" charset="-128"/>
              </a:rPr>
              <a:t>Follower: “a person who accepts the leadership of another”</a:t>
            </a:r>
          </a:p>
          <a:p>
            <a:pPr>
              <a:spcBef>
                <a:spcPts val="600"/>
              </a:spcBef>
              <a:spcAft>
                <a:spcPts val="1200"/>
              </a:spcAft>
            </a:pPr>
            <a:r>
              <a:rPr lang="en-US" altLang="en-US" smtClean="0">
                <a:solidFill>
                  <a:srgbClr val="FFFF00"/>
                </a:solidFill>
                <a:ea typeface="ＭＳ Ｐゴシック" pitchFamily="34" charset="-128"/>
              </a:rPr>
              <a:t>An understudied area:  Book search on Amazon revealed…</a:t>
            </a:r>
          </a:p>
          <a:p>
            <a:pPr lvl="1">
              <a:spcBef>
                <a:spcPts val="600"/>
              </a:spcBef>
              <a:spcAft>
                <a:spcPts val="1200"/>
              </a:spcAft>
            </a:pPr>
            <a:r>
              <a:rPr lang="en-US" altLang="en-US" sz="2800" smtClean="0">
                <a:solidFill>
                  <a:srgbClr val="FFFF00"/>
                </a:solidFill>
                <a:ea typeface="ＭＳ Ｐゴシック" pitchFamily="34" charset="-128"/>
              </a:rPr>
              <a:t>&gt;95,000 titles on leadership</a:t>
            </a:r>
          </a:p>
          <a:p>
            <a:pPr lvl="1">
              <a:spcBef>
                <a:spcPts val="600"/>
              </a:spcBef>
              <a:spcAft>
                <a:spcPts val="1200"/>
              </a:spcAft>
            </a:pPr>
            <a:r>
              <a:rPr lang="en-US" altLang="en-US" sz="2800" smtClean="0">
                <a:solidFill>
                  <a:srgbClr val="FFFF00"/>
                </a:solidFill>
                <a:ea typeface="ＭＳ Ｐゴシック" pitchFamily="34" charset="-128"/>
              </a:rPr>
              <a:t>~800 titles on followership (mostly spiritual or political) </a:t>
            </a:r>
          </a:p>
          <a:p>
            <a:pPr lvl="1">
              <a:spcBef>
                <a:spcPts val="600"/>
              </a:spcBef>
              <a:spcAft>
                <a:spcPts val="1200"/>
              </a:spcAft>
            </a:pPr>
            <a:r>
              <a:rPr lang="en-US" altLang="en-US" sz="2800" smtClean="0">
                <a:solidFill>
                  <a:srgbClr val="FFFF00"/>
                </a:solidFill>
                <a:ea typeface="ＭＳ Ｐゴシック" pitchFamily="34" charset="-128"/>
              </a:rPr>
              <a:t>120:1 in favor of leadership  				             </a:t>
            </a:r>
          </a:p>
          <a:p>
            <a:pPr>
              <a:spcBef>
                <a:spcPts val="600"/>
              </a:spcBef>
              <a:spcAft>
                <a:spcPts val="1200"/>
              </a:spcAft>
            </a:pPr>
            <a:r>
              <a:rPr lang="en-US" altLang="en-US" smtClean="0">
                <a:solidFill>
                  <a:srgbClr val="FFFF00"/>
                </a:solidFill>
                <a:ea typeface="ＭＳ Ｐゴシック" pitchFamily="34" charset="-128"/>
              </a:rPr>
              <a:t>Unfortunate asymmetry since leadership and followership are intertwined </a:t>
            </a:r>
          </a:p>
          <a:p>
            <a:pPr>
              <a:spcBef>
                <a:spcPts val="600"/>
              </a:spcBef>
              <a:spcAft>
                <a:spcPts val="1200"/>
              </a:spcAft>
            </a:pPr>
            <a:r>
              <a:rPr lang="en-US" altLang="en-US" smtClean="0">
                <a:solidFill>
                  <a:srgbClr val="FFFF00"/>
                </a:solidFill>
                <a:ea typeface="ＭＳ Ｐゴシック" pitchFamily="34" charset="-128"/>
                <a:cs typeface="Times New Roman" pitchFamily="18" charset="0"/>
              </a:rPr>
              <a:t>Most leaders are also followers! 						 </a:t>
            </a:r>
            <a:r>
              <a:rPr lang="en-US" altLang="en-US" sz="1800" smtClean="0">
                <a:solidFill>
                  <a:srgbClr val="FFFF00"/>
                </a:solidFill>
                <a:ea typeface="ＭＳ Ｐゴシック" pitchFamily="34" charset="-128"/>
                <a:cs typeface="Times New Roman" pitchFamily="18" charset="0"/>
              </a:rPr>
              <a:t>(Kelley, Harvard Business Review, 1988)</a:t>
            </a: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68744A6B-7200-45D7-8FBF-6BD897920D03}" type="slidenum">
              <a:rPr lang="en-US" altLang="en-US" sz="1800">
                <a:latin typeface="Times New Roman" pitchFamily="18" charset="0"/>
              </a:rPr>
              <a:pPr/>
              <a:t>39</a:t>
            </a:fld>
            <a:endParaRPr lang="en-US" altLang="en-US" sz="1800">
              <a:latin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91338" y="1884363"/>
            <a:ext cx="2687637"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6" descr="https://asianartbrief.files.wordpress.com/2015/01/hiroshige-clear-weather-v3.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013450" y="4183063"/>
            <a:ext cx="3630613" cy="244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9"/>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55600" y="2598738"/>
            <a:ext cx="5397500"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Rectangle 1"/>
          <p:cNvSpPr>
            <a:spLocks noChangeArrowheads="1"/>
          </p:cNvSpPr>
          <p:nvPr/>
        </p:nvSpPr>
        <p:spPr bwMode="auto">
          <a:xfrm>
            <a:off x="133350" y="219075"/>
            <a:ext cx="1015365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spcBef>
                <a:spcPts val="1200"/>
              </a:spcBef>
              <a:spcAft>
                <a:spcPts val="1200"/>
              </a:spcAft>
            </a:pPr>
            <a:r>
              <a:rPr lang="en-US" altLang="en-US" sz="3600">
                <a:solidFill>
                  <a:srgbClr val="FFFF00"/>
                </a:solidFill>
              </a:rPr>
              <a:t>Wrapped in woodblock prints to prevent damage</a:t>
            </a:r>
          </a:p>
          <a:p>
            <a:pPr>
              <a:spcBef>
                <a:spcPts val="1200"/>
              </a:spcBef>
              <a:spcAft>
                <a:spcPts val="1200"/>
              </a:spcAft>
            </a:pPr>
            <a:r>
              <a:rPr lang="en-US" altLang="en-US" sz="3600">
                <a:solidFill>
                  <a:srgbClr val="FFFF00"/>
                </a:solidFill>
              </a:rPr>
              <a:t>Portrayed daily life of common people, landscapes, and Kibuki actors</a:t>
            </a: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E2E0F102-4C1A-4360-AB78-A08A21F595FC}" type="slidenum">
              <a:rPr lang="en-US" altLang="en-US" sz="1800">
                <a:latin typeface="Times New Roman" pitchFamily="18" charset="0"/>
              </a:rPr>
              <a:pPr/>
              <a:t>4</a:t>
            </a:fld>
            <a:endParaRPr lang="en-US" altLang="en-US" sz="1800">
              <a:latin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0" y="342900"/>
            <a:ext cx="10287000" cy="1143000"/>
          </a:xfrm>
        </p:spPr>
        <p:txBody>
          <a:bodyPr/>
          <a:lstStyle/>
          <a:p>
            <a:r>
              <a:rPr lang="en-US" altLang="en-US" sz="5400" smtClean="0">
                <a:latin typeface="Arial" pitchFamily="34" charset="0"/>
                <a:ea typeface="ＭＳ Ｐゴシック" pitchFamily="34" charset="-128"/>
              </a:rPr>
              <a:t>Followership: 5 Key Types</a:t>
            </a:r>
            <a:br>
              <a:rPr lang="en-US" altLang="en-US" sz="5400" smtClean="0">
                <a:latin typeface="Arial" pitchFamily="34" charset="0"/>
                <a:ea typeface="ＭＳ Ｐゴシック" pitchFamily="34" charset="-128"/>
              </a:rPr>
            </a:br>
            <a:r>
              <a:rPr lang="en-US" altLang="en-US" sz="2400" smtClean="0">
                <a:latin typeface="Arial" pitchFamily="34" charset="0"/>
                <a:ea typeface="ＭＳ Ｐゴシック" pitchFamily="34" charset="-128"/>
              </a:rPr>
              <a:t>(Kelley: The Power of Followership, 1992)</a:t>
            </a:r>
            <a:r>
              <a:rPr lang="en-US" altLang="en-US" smtClean="0">
                <a:solidFill>
                  <a:schemeClr val="tx1"/>
                </a:solidFill>
                <a:ea typeface="ＭＳ Ｐゴシック" pitchFamily="34" charset="-128"/>
              </a:rPr>
              <a:t/>
            </a:r>
            <a:br>
              <a:rPr lang="en-US" altLang="en-US" smtClean="0">
                <a:solidFill>
                  <a:schemeClr val="tx1"/>
                </a:solidFill>
                <a:ea typeface="ＭＳ Ｐゴシック" pitchFamily="34" charset="-128"/>
              </a:rPr>
            </a:br>
            <a:endParaRPr lang="en-US" altLang="en-US" b="1" smtClean="0">
              <a:solidFill>
                <a:schemeClr val="tx1"/>
              </a:solidFill>
              <a:ea typeface="ＭＳ Ｐゴシック" pitchFamily="34" charset="-128"/>
            </a:endParaRPr>
          </a:p>
        </p:txBody>
      </p:sp>
      <p:sp>
        <p:nvSpPr>
          <p:cNvPr id="88067" name="Rectangle 3"/>
          <p:cNvSpPr>
            <a:spLocks noGrp="1" noChangeArrowheads="1"/>
          </p:cNvSpPr>
          <p:nvPr>
            <p:ph type="body" idx="1"/>
          </p:nvPr>
        </p:nvSpPr>
        <p:spPr>
          <a:xfrm>
            <a:off x="76200" y="1782763"/>
            <a:ext cx="10088563" cy="2659062"/>
          </a:xfrm>
        </p:spPr>
        <p:txBody>
          <a:bodyPr/>
          <a:lstStyle/>
          <a:p>
            <a:pPr>
              <a:spcBef>
                <a:spcPts val="1200"/>
              </a:spcBef>
              <a:spcAft>
                <a:spcPts val="600"/>
              </a:spcAft>
            </a:pPr>
            <a:r>
              <a:rPr lang="en-US" altLang="en-US" sz="2600" u="sng" smtClean="0">
                <a:solidFill>
                  <a:srgbClr val="FFFF00"/>
                </a:solidFill>
                <a:ea typeface="ＭＳ Ｐゴシック" pitchFamily="34" charset="-128"/>
              </a:rPr>
              <a:t>Alienated</a:t>
            </a:r>
            <a:r>
              <a:rPr lang="en-US" altLang="en-US" sz="2600" smtClean="0">
                <a:solidFill>
                  <a:srgbClr val="FFFF00"/>
                </a:solidFill>
                <a:ea typeface="ＭＳ Ｐゴシック" pitchFamily="34" charset="-128"/>
              </a:rPr>
              <a:t>: mavericks with a healthy skepticism of the organization; capable but highly cynical</a:t>
            </a:r>
          </a:p>
          <a:p>
            <a:pPr>
              <a:spcBef>
                <a:spcPts val="1200"/>
              </a:spcBef>
              <a:spcAft>
                <a:spcPts val="600"/>
              </a:spcAft>
            </a:pPr>
            <a:r>
              <a:rPr lang="en-US" altLang="en-US" sz="2600" u="sng" smtClean="0">
                <a:solidFill>
                  <a:srgbClr val="FFFF00"/>
                </a:solidFill>
                <a:ea typeface="ＭＳ Ｐゴシック" pitchFamily="34" charset="-128"/>
              </a:rPr>
              <a:t>Conformists</a:t>
            </a:r>
            <a:r>
              <a:rPr lang="en-US" altLang="en-US" sz="2600" smtClean="0">
                <a:solidFill>
                  <a:srgbClr val="FFFF00"/>
                </a:solidFill>
                <a:ea typeface="ＭＳ Ｐゴシック" pitchFamily="34" charset="-128"/>
              </a:rPr>
              <a:t>: the “yes people” of the organization; limited independent thinking; often seen in rigid bureaucracies</a:t>
            </a:r>
          </a:p>
          <a:p>
            <a:pPr>
              <a:spcBef>
                <a:spcPts val="1200"/>
              </a:spcBef>
              <a:spcAft>
                <a:spcPts val="600"/>
              </a:spcAft>
            </a:pPr>
            <a:r>
              <a:rPr lang="en-US" altLang="en-US" sz="2600" u="sng" smtClean="0">
                <a:solidFill>
                  <a:srgbClr val="FFFF00"/>
                </a:solidFill>
                <a:ea typeface="ＭＳ Ｐゴシック" pitchFamily="34" charset="-128"/>
              </a:rPr>
              <a:t>Passive</a:t>
            </a:r>
            <a:r>
              <a:rPr lang="en-US" altLang="en-US" sz="2600" smtClean="0">
                <a:solidFill>
                  <a:srgbClr val="FFFF00"/>
                </a:solidFill>
                <a:ea typeface="ＭＳ Ｐゴシック" pitchFamily="34" charset="-128"/>
              </a:rPr>
              <a:t>: require disproportionate supervision relative to their contribution; lack initiative and sense of responsibility</a:t>
            </a:r>
          </a:p>
          <a:p>
            <a:pPr>
              <a:spcBef>
                <a:spcPts val="1200"/>
              </a:spcBef>
              <a:spcAft>
                <a:spcPts val="600"/>
              </a:spcAft>
            </a:pPr>
            <a:r>
              <a:rPr lang="en-US" altLang="en-US" sz="2600" u="sng" smtClean="0">
                <a:solidFill>
                  <a:srgbClr val="FFFF00"/>
                </a:solidFill>
                <a:ea typeface="ＭＳ Ｐゴシック" pitchFamily="34" charset="-128"/>
              </a:rPr>
              <a:t>Pragmatists</a:t>
            </a:r>
            <a:r>
              <a:rPr lang="en-US" altLang="en-US" sz="2600" smtClean="0">
                <a:solidFill>
                  <a:srgbClr val="FFFF00"/>
                </a:solidFill>
                <a:ea typeface="ＭＳ Ｐゴシック" pitchFamily="34" charset="-128"/>
              </a:rPr>
              <a:t>: hug the middle of the road; will do a good job but won’t stick their necks out</a:t>
            </a:r>
          </a:p>
          <a:p>
            <a:pPr>
              <a:spcBef>
                <a:spcPts val="1200"/>
              </a:spcBef>
              <a:spcAft>
                <a:spcPts val="600"/>
              </a:spcAft>
            </a:pPr>
            <a:r>
              <a:rPr lang="en-US" altLang="en-US" sz="2600" u="sng" smtClean="0">
                <a:solidFill>
                  <a:srgbClr val="FFFF00"/>
                </a:solidFill>
                <a:ea typeface="ＭＳ Ｐゴシック" pitchFamily="34" charset="-128"/>
              </a:rPr>
              <a:t>Exemplary followers</a:t>
            </a:r>
            <a:r>
              <a:rPr lang="en-US" altLang="en-US" sz="2600" smtClean="0">
                <a:solidFill>
                  <a:srgbClr val="FFFF00"/>
                </a:solidFill>
                <a:ea typeface="ＭＳ Ｐゴシック" pitchFamily="34" charset="-128"/>
              </a:rPr>
              <a:t>: independent, innovative, and willing to question leadership; critical to organizational success</a:t>
            </a: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83E30DF5-7C26-4462-9144-475E45EAB24D}" type="slidenum">
              <a:rPr lang="en-US" altLang="en-US" sz="1800">
                <a:latin typeface="Times New Roman" pitchFamily="18" charset="0"/>
              </a:rPr>
              <a:pPr/>
              <a:t>40</a:t>
            </a:fld>
            <a:endParaRPr lang="en-US" altLang="en-US" sz="1800">
              <a:latin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771525" y="250825"/>
            <a:ext cx="8743950" cy="1143000"/>
          </a:xfrm>
        </p:spPr>
        <p:txBody>
          <a:bodyPr/>
          <a:lstStyle/>
          <a:p>
            <a:r>
              <a:rPr lang="en-US" altLang="en-US" smtClean="0">
                <a:latin typeface="Arial" pitchFamily="34" charset="0"/>
                <a:ea typeface="ＭＳ Ｐゴシック" pitchFamily="34" charset="-128"/>
              </a:rPr>
              <a:t>What Type of Followers are Infection Preventionists?</a:t>
            </a:r>
          </a:p>
        </p:txBody>
      </p:sp>
      <p:sp>
        <p:nvSpPr>
          <p:cNvPr id="90115" name="Content Placeholder 2"/>
          <p:cNvSpPr>
            <a:spLocks noGrp="1"/>
          </p:cNvSpPr>
          <p:nvPr>
            <p:ph idx="1"/>
          </p:nvPr>
        </p:nvSpPr>
        <p:spPr>
          <a:xfrm>
            <a:off x="347663" y="1828800"/>
            <a:ext cx="9685337" cy="4114800"/>
          </a:xfrm>
        </p:spPr>
        <p:txBody>
          <a:bodyPr/>
          <a:lstStyle/>
          <a:p>
            <a:pPr>
              <a:spcBef>
                <a:spcPts val="1200"/>
              </a:spcBef>
              <a:spcAft>
                <a:spcPts val="1200"/>
              </a:spcAft>
            </a:pPr>
            <a:r>
              <a:rPr lang="en-US" altLang="en-US" sz="3200" smtClean="0">
                <a:solidFill>
                  <a:srgbClr val="FFFF0D"/>
                </a:solidFill>
                <a:ea typeface="ＭＳ Ｐゴシック" pitchFamily="34" charset="-128"/>
              </a:rPr>
              <a:t>Lead infection preventionists from national sample of U.S. hospitals</a:t>
            </a:r>
          </a:p>
          <a:p>
            <a:pPr>
              <a:spcBef>
                <a:spcPts val="1200"/>
              </a:spcBef>
              <a:spcAft>
                <a:spcPts val="1200"/>
              </a:spcAft>
            </a:pPr>
            <a:r>
              <a:rPr lang="en-US" altLang="en-US" sz="3200" smtClean="0">
                <a:solidFill>
                  <a:srgbClr val="FFFF0D"/>
                </a:solidFill>
                <a:ea typeface="ＭＳ Ｐゴシック" pitchFamily="34" charset="-128"/>
              </a:rPr>
              <a:t>Response rate 71% (403/571)</a:t>
            </a:r>
          </a:p>
          <a:p>
            <a:pPr>
              <a:spcBef>
                <a:spcPts val="1200"/>
              </a:spcBef>
              <a:spcAft>
                <a:spcPts val="1200"/>
              </a:spcAft>
            </a:pPr>
            <a:r>
              <a:rPr lang="en-US" altLang="en-US" sz="3200" smtClean="0">
                <a:solidFill>
                  <a:srgbClr val="FFFF0D"/>
                </a:solidFill>
                <a:ea typeface="ＭＳ Ｐゴシック" pitchFamily="34" charset="-128"/>
                <a:cs typeface="Times New Roman" pitchFamily="18" charset="0"/>
              </a:rPr>
              <a:t>Robert Kelley </a:t>
            </a:r>
            <a:r>
              <a:rPr lang="en-US" altLang="en-US" sz="3200" i="1" smtClean="0">
                <a:solidFill>
                  <a:srgbClr val="FFFF0D"/>
                </a:solidFill>
                <a:ea typeface="ＭＳ Ｐゴシック" pitchFamily="34" charset="-128"/>
                <a:cs typeface="Times New Roman" pitchFamily="18" charset="0"/>
              </a:rPr>
              <a:t>The Power of Followership </a:t>
            </a:r>
            <a:endParaRPr lang="en-US" altLang="en-US" sz="3200" smtClean="0">
              <a:solidFill>
                <a:srgbClr val="FFFF0D"/>
              </a:solidFill>
              <a:ea typeface="ＭＳ Ｐゴシック" pitchFamily="34" charset="-128"/>
              <a:cs typeface="Times New Roman" pitchFamily="18" charset="0"/>
            </a:endParaRPr>
          </a:p>
          <a:p>
            <a:pPr>
              <a:spcBef>
                <a:spcPts val="1200"/>
              </a:spcBef>
              <a:spcAft>
                <a:spcPts val="1200"/>
              </a:spcAft>
            </a:pPr>
            <a:r>
              <a:rPr lang="en-US" altLang="en-US" sz="3200" smtClean="0">
                <a:solidFill>
                  <a:srgbClr val="FFFF0D"/>
                </a:solidFill>
                <a:ea typeface="ＭＳ Ｐゴシック" pitchFamily="34" charset="-128"/>
                <a:cs typeface="Times New Roman" pitchFamily="18" charset="0"/>
              </a:rPr>
              <a:t>5 styles of followers</a:t>
            </a:r>
          </a:p>
          <a:p>
            <a:pPr>
              <a:spcBef>
                <a:spcPts val="1200"/>
              </a:spcBef>
              <a:spcAft>
                <a:spcPts val="1200"/>
              </a:spcAft>
            </a:pPr>
            <a:r>
              <a:rPr lang="en-US" altLang="en-US" sz="3200" smtClean="0">
                <a:solidFill>
                  <a:srgbClr val="FFFF0D"/>
                </a:solidFill>
                <a:ea typeface="ＭＳ Ｐゴシック" pitchFamily="34" charset="-128"/>
                <a:cs typeface="Times New Roman" pitchFamily="18" charset="0"/>
              </a:rPr>
              <a:t>Linked followership style to infection prevention practices</a:t>
            </a:r>
          </a:p>
          <a:p>
            <a:pPr>
              <a:spcBef>
                <a:spcPts val="1200"/>
              </a:spcBef>
              <a:spcAft>
                <a:spcPts val="1200"/>
              </a:spcAft>
            </a:pPr>
            <a:endParaRPr lang="en-US" altLang="en-US" sz="3200" smtClean="0">
              <a:solidFill>
                <a:srgbClr val="FFFF0D"/>
              </a:solidFill>
              <a:ea typeface="ＭＳ Ｐゴシック" pitchFamily="34" charset="-128"/>
            </a:endParaRPr>
          </a:p>
          <a:p>
            <a:pPr>
              <a:spcBef>
                <a:spcPts val="1200"/>
              </a:spcBef>
              <a:spcAft>
                <a:spcPts val="1200"/>
              </a:spcAft>
            </a:pPr>
            <a:endParaRPr lang="en-US" altLang="en-US" sz="3200" smtClean="0">
              <a:solidFill>
                <a:srgbClr val="FFFF0D"/>
              </a:solidFill>
              <a:ea typeface="ＭＳ Ｐゴシック" pitchFamily="34" charset="-128"/>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5025CA64-D719-4BA4-A827-75DA6E2C9DA8}" type="slidenum">
              <a:rPr lang="en-US" altLang="en-US" sz="1800">
                <a:latin typeface="Times New Roman" pitchFamily="18" charset="0"/>
              </a:rPr>
              <a:pPr/>
              <a:t>41</a:t>
            </a:fld>
            <a:endParaRPr lang="en-US" altLang="en-US" sz="1800">
              <a:latin typeface="Times New Roman" pitchFamily="18" charset="0"/>
            </a:endParaRPr>
          </a:p>
        </p:txBody>
      </p:sp>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9863" y="280988"/>
            <a:ext cx="9947275" cy="629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a:xfrm>
            <a:off x="565150" y="0"/>
            <a:ext cx="8743950" cy="1143000"/>
          </a:xfrm>
        </p:spPr>
        <p:txBody>
          <a:bodyPr/>
          <a:lstStyle/>
          <a:p>
            <a:r>
              <a:rPr lang="en-US" altLang="en-US" smtClean="0">
                <a:latin typeface="Arial" pitchFamily="34" charset="0"/>
                <a:ea typeface="ＭＳ Ｐゴシック" pitchFamily="34" charset="-128"/>
              </a:rPr>
              <a:t>Sample Questions</a:t>
            </a:r>
          </a:p>
        </p:txBody>
      </p:sp>
      <p:sp>
        <p:nvSpPr>
          <p:cNvPr id="93187" name="Content Placeholder 2"/>
          <p:cNvSpPr>
            <a:spLocks noGrp="1"/>
          </p:cNvSpPr>
          <p:nvPr>
            <p:ph idx="1"/>
          </p:nvPr>
        </p:nvSpPr>
        <p:spPr>
          <a:xfrm>
            <a:off x="184150" y="1131888"/>
            <a:ext cx="9112250" cy="4114800"/>
          </a:xfrm>
        </p:spPr>
        <p:txBody>
          <a:bodyPr/>
          <a:lstStyle/>
          <a:p>
            <a:pPr>
              <a:spcBef>
                <a:spcPts val="1200"/>
              </a:spcBef>
              <a:spcAft>
                <a:spcPts val="1200"/>
              </a:spcAft>
            </a:pPr>
            <a:r>
              <a:rPr lang="en-US" altLang="en-US" smtClean="0">
                <a:solidFill>
                  <a:srgbClr val="FFFF0D"/>
                </a:solidFill>
                <a:ea typeface="ＭＳ Ｐゴシック" pitchFamily="34" charset="-128"/>
              </a:rPr>
              <a:t>Are you highly energized by your work? </a:t>
            </a:r>
          </a:p>
          <a:p>
            <a:pPr>
              <a:spcBef>
                <a:spcPts val="1200"/>
              </a:spcBef>
              <a:spcAft>
                <a:spcPts val="1200"/>
              </a:spcAft>
            </a:pPr>
            <a:r>
              <a:rPr lang="en-US" altLang="en-US" smtClean="0">
                <a:solidFill>
                  <a:srgbClr val="FFFF0D"/>
                </a:solidFill>
                <a:ea typeface="ＭＳ Ｐゴシック" pitchFamily="34" charset="-128"/>
              </a:rPr>
              <a:t>Do you take initiative to seek out assignments that go above and beyond your job? </a:t>
            </a:r>
          </a:p>
          <a:p>
            <a:pPr>
              <a:spcBef>
                <a:spcPts val="1200"/>
              </a:spcBef>
              <a:spcAft>
                <a:spcPts val="1200"/>
              </a:spcAft>
            </a:pPr>
            <a:r>
              <a:rPr lang="en-US" altLang="en-US" smtClean="0">
                <a:solidFill>
                  <a:srgbClr val="FFFF0D"/>
                </a:solidFill>
                <a:ea typeface="ＭＳ Ｐゴシック" pitchFamily="34" charset="-128"/>
              </a:rPr>
              <a:t>When you are not the leader of a group do you often do more than your share? </a:t>
            </a:r>
          </a:p>
          <a:p>
            <a:pPr>
              <a:spcBef>
                <a:spcPts val="1200"/>
              </a:spcBef>
              <a:spcAft>
                <a:spcPts val="1200"/>
              </a:spcAft>
            </a:pPr>
            <a:r>
              <a:rPr lang="en-US" altLang="en-US" smtClean="0">
                <a:solidFill>
                  <a:srgbClr val="FFFF0D"/>
                </a:solidFill>
                <a:ea typeface="ＭＳ Ｐゴシック" pitchFamily="34" charset="-128"/>
              </a:rPr>
              <a:t>Do you independently think up and champion new ideas? </a:t>
            </a:r>
          </a:p>
          <a:p>
            <a:pPr>
              <a:spcBef>
                <a:spcPts val="1200"/>
              </a:spcBef>
              <a:spcAft>
                <a:spcPts val="1200"/>
              </a:spcAft>
            </a:pPr>
            <a:r>
              <a:rPr lang="en-US" altLang="en-US" smtClean="0">
                <a:solidFill>
                  <a:srgbClr val="FFFF0D"/>
                </a:solidFill>
                <a:ea typeface="ＭＳ Ｐゴシック" pitchFamily="34" charset="-128"/>
              </a:rPr>
              <a:t>Do you assert your views on important issues, even though your supervisor may disagree? </a:t>
            </a:r>
          </a:p>
          <a:p>
            <a:pPr>
              <a:spcBef>
                <a:spcPts val="1200"/>
              </a:spcBef>
              <a:spcAft>
                <a:spcPts val="1200"/>
              </a:spcAft>
            </a:pPr>
            <a:endParaRPr lang="en-US" altLang="en-US" smtClean="0">
              <a:solidFill>
                <a:srgbClr val="FFFF0D"/>
              </a:solidFill>
              <a:ea typeface="ＭＳ Ｐゴシック" pitchFamily="34" charset="-128"/>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FB2CB785-E826-4CA0-B2A9-6708639719E4}" type="slidenum">
              <a:rPr lang="en-US" altLang="en-US" sz="1800">
                <a:latin typeface="Times New Roman" pitchFamily="18" charset="0"/>
              </a:rPr>
              <a:pPr/>
              <a:t>43</a:t>
            </a:fld>
            <a:endParaRPr lang="en-US" altLang="en-US" sz="1800">
              <a:latin typeface="Times New Roman" pitchFamily="18" charset="0"/>
            </a:endParaRPr>
          </a:p>
        </p:txBody>
      </p:sp>
    </p:spTree>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p:cNvSpPr>
            <a:spLocks noGrp="1"/>
          </p:cNvSpPr>
          <p:nvPr>
            <p:ph idx="1"/>
          </p:nvPr>
        </p:nvSpPr>
        <p:spPr>
          <a:xfrm>
            <a:off x="771525" y="1828800"/>
            <a:ext cx="8743950" cy="4430713"/>
          </a:xfrm>
        </p:spPr>
        <p:txBody>
          <a:bodyPr/>
          <a:lstStyle/>
          <a:p>
            <a:pPr>
              <a:spcAft>
                <a:spcPts val="600"/>
              </a:spcAft>
            </a:pPr>
            <a:r>
              <a:rPr lang="en-US" altLang="en-US" sz="4400" smtClean="0">
                <a:solidFill>
                  <a:srgbClr val="FFFF0D"/>
                </a:solidFill>
                <a:ea typeface="ＭＳ Ｐゴシック" pitchFamily="34" charset="-128"/>
              </a:rPr>
              <a:t>Exemplary = ~74%</a:t>
            </a:r>
          </a:p>
          <a:p>
            <a:pPr>
              <a:spcAft>
                <a:spcPts val="600"/>
              </a:spcAft>
            </a:pPr>
            <a:r>
              <a:rPr lang="en-US" altLang="en-US" sz="4400" smtClean="0">
                <a:solidFill>
                  <a:srgbClr val="FFFF0D"/>
                </a:solidFill>
                <a:ea typeface="ＭＳ Ｐゴシック" pitchFamily="34" charset="-128"/>
              </a:rPr>
              <a:t>Pragmatist = ~18%</a:t>
            </a:r>
          </a:p>
          <a:p>
            <a:pPr>
              <a:spcAft>
                <a:spcPts val="600"/>
              </a:spcAft>
            </a:pPr>
            <a:r>
              <a:rPr lang="en-US" altLang="en-US" sz="4400" smtClean="0">
                <a:solidFill>
                  <a:srgbClr val="FFFF0D"/>
                </a:solidFill>
                <a:ea typeface="ＭＳ Ｐゴシック" pitchFamily="34" charset="-128"/>
              </a:rPr>
              <a:t>Conformist = &lt;3%</a:t>
            </a:r>
          </a:p>
          <a:p>
            <a:pPr>
              <a:spcAft>
                <a:spcPts val="600"/>
              </a:spcAft>
            </a:pPr>
            <a:r>
              <a:rPr lang="en-US" altLang="en-US" sz="4400" smtClean="0">
                <a:solidFill>
                  <a:srgbClr val="FFFF0D"/>
                </a:solidFill>
                <a:ea typeface="ＭＳ Ｐゴシック" pitchFamily="34" charset="-128"/>
              </a:rPr>
              <a:t>Alienated = &lt;3%</a:t>
            </a:r>
          </a:p>
          <a:p>
            <a:pPr>
              <a:spcAft>
                <a:spcPts val="600"/>
              </a:spcAft>
            </a:pPr>
            <a:r>
              <a:rPr lang="en-US" altLang="en-US" sz="4400" smtClean="0">
                <a:solidFill>
                  <a:srgbClr val="FFFF0D"/>
                </a:solidFill>
                <a:ea typeface="ＭＳ Ｐゴシック" pitchFamily="34" charset="-128"/>
              </a:rPr>
              <a:t>Passive = &lt;1%</a:t>
            </a:r>
          </a:p>
        </p:txBody>
      </p:sp>
      <p:sp>
        <p:nvSpPr>
          <p:cNvPr id="95235" name="Title 1"/>
          <p:cNvSpPr>
            <a:spLocks noGrp="1"/>
          </p:cNvSpPr>
          <p:nvPr>
            <p:ph type="title"/>
          </p:nvPr>
        </p:nvSpPr>
        <p:spPr/>
        <p:txBody>
          <a:bodyPr/>
          <a:lstStyle/>
          <a:p>
            <a:r>
              <a:rPr lang="en-US" altLang="en-US" smtClean="0">
                <a:latin typeface="Arial" pitchFamily="34" charset="0"/>
                <a:ea typeface="ＭＳ Ｐゴシック" pitchFamily="34" charset="-128"/>
              </a:rPr>
              <a:t>What Type of Followers are Infection Preventionists?</a:t>
            </a:r>
          </a:p>
        </p:txBody>
      </p:sp>
      <p:sp>
        <p:nvSpPr>
          <p:cNvPr id="95236" name="TextBox 5"/>
          <p:cNvSpPr txBox="1">
            <a:spLocks noChangeArrowheads="1"/>
          </p:cNvSpPr>
          <p:nvPr/>
        </p:nvSpPr>
        <p:spPr bwMode="auto">
          <a:xfrm>
            <a:off x="4778375" y="6248400"/>
            <a:ext cx="4535488"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1800">
                <a:solidFill>
                  <a:schemeClr val="tx2"/>
                </a:solidFill>
              </a:rPr>
              <a:t>(Greene &amp; Saint. Am J Infect Cont 2016)</a:t>
            </a:r>
          </a:p>
        </p:txBody>
      </p:sp>
      <p:sp>
        <p:nvSpPr>
          <p:cNvPr id="5" name="Slide Number Placeholder 4"/>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5794BFE3-644B-4765-90D3-09CF28042E6E}" type="slidenum">
              <a:rPr lang="en-US" altLang="en-US" sz="1800">
                <a:latin typeface="Times New Roman" pitchFamily="18" charset="0"/>
              </a:rPr>
              <a:pPr/>
              <a:t>44</a:t>
            </a:fld>
            <a:endParaRPr lang="en-US" altLang="en-US" sz="1800">
              <a:latin typeface="Times New Roman" pitchFamily="18" charset="0"/>
            </a:endParaRPr>
          </a:p>
        </p:txBody>
      </p:sp>
    </p:spTree>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088" y="646113"/>
            <a:ext cx="8915400" cy="545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59" name="TextBox 4"/>
          <p:cNvSpPr txBox="1">
            <a:spLocks noChangeArrowheads="1"/>
          </p:cNvSpPr>
          <p:nvPr/>
        </p:nvSpPr>
        <p:spPr bwMode="auto">
          <a:xfrm>
            <a:off x="4541838" y="6269038"/>
            <a:ext cx="45688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1800">
                <a:solidFill>
                  <a:schemeClr val="tx2"/>
                </a:solidFill>
              </a:rPr>
              <a:t>(Greene &amp; Saint. Am J Infect Cont 2016)</a:t>
            </a: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734674A9-A455-4779-A2F0-361A06B2FE78}" type="slidenum">
              <a:rPr lang="en-US" altLang="en-US" sz="1800">
                <a:latin typeface="Times New Roman" pitchFamily="18" charset="0"/>
              </a:rPr>
              <a:pPr/>
              <a:t>45</a:t>
            </a:fld>
            <a:endParaRPr lang="en-US" altLang="en-US" sz="1800">
              <a:latin typeface="Times New Roman" pitchFamily="18"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a:xfrm>
            <a:off x="468313" y="0"/>
            <a:ext cx="9047162" cy="1143000"/>
          </a:xfrm>
        </p:spPr>
        <p:txBody>
          <a:bodyPr/>
          <a:lstStyle/>
          <a:p>
            <a:r>
              <a:rPr lang="en-US" altLang="en-US" sz="3600" smtClean="0">
                <a:latin typeface="Arial" pitchFamily="34" charset="0"/>
                <a:ea typeface="ＭＳ Ｐゴシック" pitchFamily="34" charset="-128"/>
              </a:rPr>
              <a:t>Regular Use of Select Prevention Practices</a:t>
            </a:r>
          </a:p>
        </p:txBody>
      </p:sp>
      <p:sp>
        <p:nvSpPr>
          <p:cNvPr id="98307" name="Content Placeholder 2"/>
          <p:cNvSpPr>
            <a:spLocks noGrp="1"/>
          </p:cNvSpPr>
          <p:nvPr>
            <p:ph idx="1"/>
          </p:nvPr>
        </p:nvSpPr>
        <p:spPr>
          <a:xfrm>
            <a:off x="280988" y="1196975"/>
            <a:ext cx="9678987" cy="5497513"/>
          </a:xfrm>
        </p:spPr>
        <p:txBody>
          <a:bodyPr/>
          <a:lstStyle/>
          <a:p>
            <a:pPr>
              <a:spcBef>
                <a:spcPts val="600"/>
              </a:spcBef>
              <a:spcAft>
                <a:spcPts val="1200"/>
              </a:spcAft>
            </a:pPr>
            <a:r>
              <a:rPr lang="en-US" altLang="en-US" smtClean="0">
                <a:solidFill>
                  <a:srgbClr val="FFFF0D"/>
                </a:solidFill>
                <a:ea typeface="ＭＳ Ｐゴシック" pitchFamily="34" charset="-128"/>
              </a:rPr>
              <a:t>CAUTI</a:t>
            </a:r>
          </a:p>
          <a:p>
            <a:pPr lvl="1">
              <a:spcBef>
                <a:spcPts val="600"/>
              </a:spcBef>
              <a:spcAft>
                <a:spcPts val="1200"/>
              </a:spcAft>
            </a:pPr>
            <a:r>
              <a:rPr lang="en-US" altLang="en-US" sz="2800" smtClean="0">
                <a:solidFill>
                  <a:srgbClr val="FFFF0D"/>
                </a:solidFill>
                <a:ea typeface="ＭＳ Ｐゴシック" pitchFamily="34" charset="-128"/>
              </a:rPr>
              <a:t>Catheter reminder/nurse discontinuation = 64%</a:t>
            </a:r>
          </a:p>
          <a:p>
            <a:pPr>
              <a:spcBef>
                <a:spcPts val="600"/>
              </a:spcBef>
              <a:spcAft>
                <a:spcPts val="1200"/>
              </a:spcAft>
            </a:pPr>
            <a:r>
              <a:rPr lang="en-US" altLang="en-US" smtClean="0">
                <a:solidFill>
                  <a:srgbClr val="FFFF0D"/>
                </a:solidFill>
                <a:ea typeface="ＭＳ Ｐゴシック" pitchFamily="34" charset="-128"/>
              </a:rPr>
              <a:t>CLABSI</a:t>
            </a:r>
          </a:p>
          <a:p>
            <a:pPr lvl="1">
              <a:spcBef>
                <a:spcPts val="600"/>
              </a:spcBef>
              <a:spcAft>
                <a:spcPts val="1200"/>
              </a:spcAft>
            </a:pPr>
            <a:r>
              <a:rPr lang="en-US" altLang="en-US" sz="2800" smtClean="0">
                <a:solidFill>
                  <a:srgbClr val="FFFF0D"/>
                </a:solidFill>
                <a:ea typeface="ＭＳ Ｐゴシック" pitchFamily="34" charset="-128"/>
              </a:rPr>
              <a:t>Antimicrobial dressing with chlorhexidine = 79%</a:t>
            </a:r>
          </a:p>
          <a:p>
            <a:pPr>
              <a:spcBef>
                <a:spcPts val="600"/>
              </a:spcBef>
              <a:spcAft>
                <a:spcPts val="1200"/>
              </a:spcAft>
            </a:pPr>
            <a:r>
              <a:rPr lang="en-US" altLang="en-US" smtClean="0">
                <a:solidFill>
                  <a:srgbClr val="FFFF0D"/>
                </a:solidFill>
                <a:ea typeface="ＭＳ Ｐゴシック" pitchFamily="34" charset="-128"/>
              </a:rPr>
              <a:t>VAP</a:t>
            </a:r>
          </a:p>
          <a:p>
            <a:pPr lvl="1">
              <a:spcBef>
                <a:spcPts val="600"/>
              </a:spcBef>
              <a:spcAft>
                <a:spcPts val="1200"/>
              </a:spcAft>
            </a:pPr>
            <a:r>
              <a:rPr lang="en-US" altLang="en-US" sz="2800" smtClean="0">
                <a:solidFill>
                  <a:srgbClr val="FFFF0D"/>
                </a:solidFill>
                <a:ea typeface="ＭＳ Ｐゴシック" pitchFamily="34" charset="-128"/>
              </a:rPr>
              <a:t>Subglottic secretion drainage  = 56%</a:t>
            </a:r>
          </a:p>
          <a:p>
            <a:pPr>
              <a:spcBef>
                <a:spcPts val="600"/>
              </a:spcBef>
              <a:spcAft>
                <a:spcPts val="1200"/>
              </a:spcAft>
            </a:pPr>
            <a:r>
              <a:rPr lang="en-US" altLang="en-US" smtClean="0">
                <a:solidFill>
                  <a:srgbClr val="FFFF0D"/>
                </a:solidFill>
                <a:ea typeface="ＭＳ Ｐゴシック" pitchFamily="34" charset="-128"/>
              </a:rPr>
              <a:t>General</a:t>
            </a:r>
          </a:p>
          <a:p>
            <a:pPr lvl="1">
              <a:spcBef>
                <a:spcPts val="600"/>
              </a:spcBef>
              <a:spcAft>
                <a:spcPts val="1200"/>
              </a:spcAft>
            </a:pPr>
            <a:r>
              <a:rPr lang="en-US" altLang="en-US" sz="2800" smtClean="0">
                <a:solidFill>
                  <a:srgbClr val="FFFF0D"/>
                </a:solidFill>
                <a:ea typeface="ＭＳ Ｐゴシック" pitchFamily="34" charset="-128"/>
              </a:rPr>
              <a:t>Chlorhexidine cleansing cloth = 46%</a:t>
            </a:r>
          </a:p>
        </p:txBody>
      </p:sp>
      <p:sp>
        <p:nvSpPr>
          <p:cNvPr id="98308" name="TextBox 5"/>
          <p:cNvSpPr txBox="1">
            <a:spLocks noChangeArrowheads="1"/>
          </p:cNvSpPr>
          <p:nvPr/>
        </p:nvSpPr>
        <p:spPr bwMode="auto">
          <a:xfrm>
            <a:off x="4210050" y="6280150"/>
            <a:ext cx="50530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1800">
                <a:solidFill>
                  <a:schemeClr val="tx2"/>
                </a:solidFill>
              </a:rPr>
              <a:t>(Greene &amp; Saint. Am J Infect Cont 2016)</a:t>
            </a:r>
          </a:p>
        </p:txBody>
      </p:sp>
      <p:sp>
        <p:nvSpPr>
          <p:cNvPr id="5" name="Slide Number Placeholder 4"/>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F6E6FE04-2404-447D-AB90-36C1A7F57362}" type="slidenum">
              <a:rPr lang="en-US" altLang="en-US" sz="1800">
                <a:latin typeface="Times New Roman" pitchFamily="18" charset="0"/>
              </a:rPr>
              <a:pPr/>
              <a:t>46</a:t>
            </a:fld>
            <a:endParaRPr lang="en-US" altLang="en-US" sz="1800">
              <a:latin typeface="Times New Roman" pitchFamily="18" charset="0"/>
            </a:endParaRPr>
          </a:p>
        </p:txBody>
      </p:sp>
    </p:spTree>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a:xfrm>
            <a:off x="0" y="-76200"/>
            <a:ext cx="10287000" cy="1143000"/>
          </a:xfrm>
        </p:spPr>
        <p:txBody>
          <a:bodyPr/>
          <a:lstStyle/>
          <a:p>
            <a:r>
              <a:rPr lang="en-US" altLang="en-US" sz="3200" smtClean="0">
                <a:latin typeface="Arial" pitchFamily="34" charset="0"/>
                <a:ea typeface="ＭＳ Ｐゴシック" pitchFamily="34" charset="-128"/>
              </a:rPr>
              <a:t>Truly Exemplary Followership &amp; Prevention Practices</a:t>
            </a:r>
          </a:p>
        </p:txBody>
      </p:sp>
      <p:sp>
        <p:nvSpPr>
          <p:cNvPr id="3" name="Content Placeholder 2"/>
          <p:cNvSpPr>
            <a:spLocks noGrp="1"/>
          </p:cNvSpPr>
          <p:nvPr>
            <p:ph idx="1"/>
          </p:nvPr>
        </p:nvSpPr>
        <p:spPr>
          <a:xfrm>
            <a:off x="257175" y="984250"/>
            <a:ext cx="9747250" cy="5329238"/>
          </a:xfrm>
        </p:spPr>
        <p:txBody>
          <a:bodyPr>
            <a:normAutofit/>
          </a:bodyPr>
          <a:lstStyle/>
          <a:p>
            <a:pPr>
              <a:lnSpc>
                <a:spcPct val="80000"/>
              </a:lnSpc>
            </a:pPr>
            <a:r>
              <a:rPr lang="en-US" altLang="en-US" sz="2600" smtClean="0">
                <a:solidFill>
                  <a:srgbClr val="FFFF0D"/>
                </a:solidFill>
                <a:ea typeface="ＭＳ Ｐゴシック" pitchFamily="34" charset="-128"/>
              </a:rPr>
              <a:t>CAUTI</a:t>
            </a:r>
          </a:p>
          <a:p>
            <a:pPr lvl="1">
              <a:lnSpc>
                <a:spcPct val="80000"/>
              </a:lnSpc>
            </a:pPr>
            <a:r>
              <a:rPr lang="en-US" altLang="en-US" sz="2600" smtClean="0">
                <a:solidFill>
                  <a:srgbClr val="FFFF0D"/>
                </a:solidFill>
                <a:ea typeface="ＭＳ Ｐゴシック" pitchFamily="34" charset="-128"/>
              </a:rPr>
              <a:t>Catheter reminder/nurse-initiated discontinuation </a:t>
            </a:r>
          </a:p>
          <a:p>
            <a:pPr lvl="2">
              <a:lnSpc>
                <a:spcPct val="80000"/>
              </a:lnSpc>
              <a:spcAft>
                <a:spcPts val="600"/>
              </a:spcAft>
            </a:pPr>
            <a:r>
              <a:rPr lang="en-US" altLang="en-US" sz="2600" smtClean="0">
                <a:solidFill>
                  <a:srgbClr val="FFFF0D"/>
                </a:solidFill>
                <a:ea typeface="ＭＳ Ｐゴシック" pitchFamily="34" charset="-128"/>
              </a:rPr>
              <a:t>OR = 3.19 (1.69 – 6.01), p &lt;0.001</a:t>
            </a:r>
          </a:p>
          <a:p>
            <a:pPr>
              <a:lnSpc>
                <a:spcPct val="80000"/>
              </a:lnSpc>
            </a:pPr>
            <a:r>
              <a:rPr lang="en-US" altLang="en-US" sz="2600" smtClean="0">
                <a:solidFill>
                  <a:srgbClr val="FFFF0D"/>
                </a:solidFill>
                <a:ea typeface="ＭＳ Ｐゴシック" pitchFamily="34" charset="-128"/>
              </a:rPr>
              <a:t>CLABSI</a:t>
            </a:r>
          </a:p>
          <a:p>
            <a:pPr lvl="1">
              <a:lnSpc>
                <a:spcPct val="80000"/>
              </a:lnSpc>
            </a:pPr>
            <a:r>
              <a:rPr lang="en-US" altLang="en-US" sz="2600" smtClean="0">
                <a:solidFill>
                  <a:srgbClr val="FFFF0D"/>
                </a:solidFill>
                <a:ea typeface="ＭＳ Ｐゴシック" pitchFamily="34" charset="-128"/>
              </a:rPr>
              <a:t>Antimicrobial dressing with chlorhexidine (Biopatch</a:t>
            </a:r>
            <a:r>
              <a:rPr lang="en-US" altLang="en-US" sz="2600" baseline="30000" smtClean="0">
                <a:solidFill>
                  <a:srgbClr val="FFFF0D"/>
                </a:solidFill>
                <a:ea typeface="ＭＳ Ｐゴシック" pitchFamily="34" charset="-128"/>
              </a:rPr>
              <a:t>TM</a:t>
            </a:r>
            <a:r>
              <a:rPr lang="en-US" altLang="en-US" sz="2600" smtClean="0">
                <a:solidFill>
                  <a:srgbClr val="FFFF0D"/>
                </a:solidFill>
                <a:ea typeface="ＭＳ Ｐゴシック" pitchFamily="34" charset="-128"/>
              </a:rPr>
              <a:t>) </a:t>
            </a:r>
          </a:p>
          <a:p>
            <a:pPr lvl="2">
              <a:lnSpc>
                <a:spcPct val="80000"/>
              </a:lnSpc>
            </a:pPr>
            <a:r>
              <a:rPr lang="en-US" altLang="en-US" sz="2600" smtClean="0">
                <a:solidFill>
                  <a:srgbClr val="FFFF0D"/>
                </a:solidFill>
                <a:ea typeface="ＭＳ Ｐゴシック" pitchFamily="34" charset="-128"/>
              </a:rPr>
              <a:t>OR = 1.12 (0.59 – 2.13), p = 0.74</a:t>
            </a:r>
          </a:p>
          <a:p>
            <a:pPr>
              <a:lnSpc>
                <a:spcPct val="80000"/>
              </a:lnSpc>
            </a:pPr>
            <a:r>
              <a:rPr lang="en-US" altLang="en-US" sz="2600" smtClean="0">
                <a:solidFill>
                  <a:srgbClr val="FFFF0D"/>
                </a:solidFill>
                <a:ea typeface="ＭＳ Ｐゴシック" pitchFamily="34" charset="-128"/>
              </a:rPr>
              <a:t>VAP</a:t>
            </a:r>
          </a:p>
          <a:p>
            <a:pPr lvl="1">
              <a:lnSpc>
                <a:spcPct val="80000"/>
              </a:lnSpc>
            </a:pPr>
            <a:r>
              <a:rPr lang="en-US" altLang="en-US" sz="2600" smtClean="0">
                <a:solidFill>
                  <a:srgbClr val="FFFF0D"/>
                </a:solidFill>
                <a:ea typeface="ＭＳ Ｐゴシック" pitchFamily="34" charset="-128"/>
              </a:rPr>
              <a:t>Subglottic secretion drainage via special endotracheal tube</a:t>
            </a:r>
          </a:p>
          <a:p>
            <a:pPr lvl="2">
              <a:lnSpc>
                <a:spcPct val="80000"/>
              </a:lnSpc>
            </a:pPr>
            <a:r>
              <a:rPr lang="en-US" altLang="en-US" sz="2600" smtClean="0">
                <a:solidFill>
                  <a:srgbClr val="FFFF0D"/>
                </a:solidFill>
                <a:ea typeface="ＭＳ Ｐゴシック" pitchFamily="34" charset="-128"/>
              </a:rPr>
              <a:t> OR = 1.72 (1.01 – 2.93), p = 0.04</a:t>
            </a:r>
          </a:p>
          <a:p>
            <a:pPr>
              <a:lnSpc>
                <a:spcPct val="80000"/>
              </a:lnSpc>
            </a:pPr>
            <a:r>
              <a:rPr lang="en-US" altLang="en-US" sz="2600" smtClean="0">
                <a:solidFill>
                  <a:srgbClr val="FFFF0D"/>
                </a:solidFill>
                <a:ea typeface="ＭＳ Ｐゴシック" pitchFamily="34" charset="-128"/>
              </a:rPr>
              <a:t>General</a:t>
            </a:r>
          </a:p>
          <a:p>
            <a:pPr lvl="1">
              <a:lnSpc>
                <a:spcPct val="80000"/>
              </a:lnSpc>
            </a:pPr>
            <a:r>
              <a:rPr lang="en-US" altLang="en-US" sz="2600" smtClean="0">
                <a:solidFill>
                  <a:srgbClr val="FFFF0D"/>
                </a:solidFill>
                <a:ea typeface="ＭＳ Ｐゴシック" pitchFamily="34" charset="-128"/>
              </a:rPr>
              <a:t>Chlorhexidine cleansing cloth</a:t>
            </a:r>
          </a:p>
          <a:p>
            <a:pPr lvl="2">
              <a:lnSpc>
                <a:spcPct val="80000"/>
              </a:lnSpc>
            </a:pPr>
            <a:r>
              <a:rPr lang="en-US" altLang="en-US" sz="2600" smtClean="0">
                <a:solidFill>
                  <a:srgbClr val="FFFF0D"/>
                </a:solidFill>
                <a:ea typeface="ＭＳ Ｐゴシック" pitchFamily="34" charset="-128"/>
              </a:rPr>
              <a:t>OR = 1.60 (0.97 -2.64), p = 0.07</a:t>
            </a:r>
          </a:p>
          <a:p>
            <a:pPr lvl="1">
              <a:lnSpc>
                <a:spcPct val="80000"/>
              </a:lnSpc>
            </a:pPr>
            <a:endParaRPr lang="en-US" altLang="en-US" sz="2000" smtClean="0">
              <a:solidFill>
                <a:srgbClr val="FFFF0D"/>
              </a:solidFill>
              <a:ea typeface="ＭＳ Ｐゴシック" pitchFamily="34" charset="-128"/>
            </a:endParaRPr>
          </a:p>
          <a:p>
            <a:pPr lvl="1">
              <a:lnSpc>
                <a:spcPct val="80000"/>
              </a:lnSpc>
            </a:pPr>
            <a:endParaRPr lang="en-US" altLang="en-US" sz="2000" smtClean="0">
              <a:solidFill>
                <a:srgbClr val="FFFF0D"/>
              </a:solidFill>
              <a:ea typeface="ＭＳ Ｐゴシック" pitchFamily="34" charset="-128"/>
            </a:endParaRPr>
          </a:p>
        </p:txBody>
      </p:sp>
      <p:sp>
        <p:nvSpPr>
          <p:cNvPr id="99332" name="TextBox 5"/>
          <p:cNvSpPr txBox="1">
            <a:spLocks noChangeArrowheads="1"/>
          </p:cNvSpPr>
          <p:nvPr/>
        </p:nvSpPr>
        <p:spPr bwMode="auto">
          <a:xfrm>
            <a:off x="4332288" y="6345238"/>
            <a:ext cx="49133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1800">
                <a:solidFill>
                  <a:schemeClr val="tx2"/>
                </a:solidFill>
              </a:rPr>
              <a:t>(Greene &amp; Saint. Am J Infect Cont 2016)</a:t>
            </a:r>
          </a:p>
        </p:txBody>
      </p:sp>
      <p:sp>
        <p:nvSpPr>
          <p:cNvPr id="5" name="Slide Number Placeholder 4"/>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E9D3DC50-609D-4A1A-8CC1-F577F2327B6B}" type="slidenum">
              <a:rPr lang="en-US" altLang="en-US" sz="1800">
                <a:latin typeface="Times New Roman" pitchFamily="18" charset="0"/>
              </a:rPr>
              <a:pPr/>
              <a:t>47</a:t>
            </a:fld>
            <a:endParaRPr lang="en-US" altLang="en-US" sz="1800">
              <a:latin typeface="Times New Roman" pitchFamily="18" charset="0"/>
            </a:endParaRPr>
          </a:p>
        </p:txBody>
      </p:sp>
    </p:spTree>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r>
              <a:rPr lang="en-US" altLang="en-US" sz="6000" smtClean="0">
                <a:latin typeface="Arial" pitchFamily="34" charset="0"/>
                <a:ea typeface="ＭＳ Ｐゴシック" pitchFamily="34" charset="-128"/>
              </a:rPr>
              <a:t>Take away</a:t>
            </a:r>
          </a:p>
        </p:txBody>
      </p:sp>
      <p:sp>
        <p:nvSpPr>
          <p:cNvPr id="101379" name="Content Placeholder 2"/>
          <p:cNvSpPr>
            <a:spLocks noGrp="1"/>
          </p:cNvSpPr>
          <p:nvPr>
            <p:ph idx="1"/>
          </p:nvPr>
        </p:nvSpPr>
        <p:spPr>
          <a:xfrm>
            <a:off x="369888" y="2122488"/>
            <a:ext cx="9569450" cy="4114800"/>
          </a:xfrm>
        </p:spPr>
        <p:txBody>
          <a:bodyPr/>
          <a:lstStyle/>
          <a:p>
            <a:pPr marL="0" indent="0" algn="ctr">
              <a:buFontTx/>
              <a:buNone/>
            </a:pPr>
            <a:r>
              <a:rPr lang="en-US" altLang="en-US" sz="3600" i="1" smtClean="0">
                <a:solidFill>
                  <a:srgbClr val="FFFF0D"/>
                </a:solidFill>
                <a:ea typeface="ＭＳ Ｐゴシック" pitchFamily="34" charset="-128"/>
              </a:rPr>
              <a:t>Intriguing preliminary findings suggesting that truly exemplary followership associated with increased use of certain infection prevention practices (e.g., urinary catheter removal)</a:t>
            </a: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194E32BC-6463-43D3-931B-F6438E52A2B4}" type="slidenum">
              <a:rPr lang="en-US" altLang="en-US" sz="1800">
                <a:latin typeface="Times New Roman" pitchFamily="18" charset="0"/>
              </a:rPr>
              <a:pPr/>
              <a:t>48</a:t>
            </a:fld>
            <a:endParaRPr lang="en-US" altLang="en-US" sz="1800">
              <a:latin typeface="Times New Roman"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ChangeArrowheads="1"/>
          </p:cNvSpPr>
          <p:nvPr/>
        </p:nvSpPr>
        <p:spPr bwMode="auto">
          <a:xfrm>
            <a:off x="193675" y="2114550"/>
            <a:ext cx="98536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altLang="en-US" sz="4800" i="1">
                <a:solidFill>
                  <a:schemeClr val="tx2"/>
                </a:solidFill>
              </a:rPr>
              <a:t/>
            </a:r>
            <a:br>
              <a:rPr lang="en-US" altLang="en-US" sz="4800" i="1">
                <a:solidFill>
                  <a:schemeClr val="tx2"/>
                </a:solidFill>
              </a:rPr>
            </a:br>
            <a:r>
              <a:rPr lang="en-US" altLang="en-US" sz="4800" i="1">
                <a:solidFill>
                  <a:schemeClr val="tx2"/>
                </a:solidFill>
              </a:rPr>
              <a:t/>
            </a:r>
            <a:br>
              <a:rPr lang="en-US" altLang="en-US" sz="4800" i="1">
                <a:solidFill>
                  <a:schemeClr val="tx2"/>
                </a:solidFill>
              </a:rPr>
            </a:br>
            <a:r>
              <a:rPr lang="en-US" altLang="en-US" sz="4800" i="1">
                <a:solidFill>
                  <a:schemeClr val="tx2"/>
                </a:solidFill>
              </a:rPr>
              <a:t>The final intersectional innovation</a:t>
            </a:r>
            <a:br>
              <a:rPr lang="en-US" altLang="en-US" sz="4800" i="1">
                <a:solidFill>
                  <a:schemeClr val="tx2"/>
                </a:solidFill>
              </a:rPr>
            </a:br>
            <a:r>
              <a:rPr lang="en-US" altLang="en-US" sz="4800" i="1">
                <a:solidFill>
                  <a:schemeClr val="tx2"/>
                </a:solidFill>
              </a:rPr>
              <a:t>is to engage the senses.</a:t>
            </a:r>
          </a:p>
        </p:txBody>
      </p:sp>
      <p:sp>
        <p:nvSpPr>
          <p:cNvPr id="3" name="Slide Number Placeholder 2"/>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04347825-A5BD-45DF-AD0C-E8F1231914A2}" type="slidenum">
              <a:rPr lang="en-US" altLang="en-US" sz="1800">
                <a:latin typeface="Times New Roman" pitchFamily="18" charset="0"/>
              </a:rPr>
              <a:pPr/>
              <a:t>49</a:t>
            </a:fld>
            <a:endParaRPr lang="en-US" altLang="en-US" sz="1800">
              <a:latin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3857625"/>
            <a:ext cx="9886950" cy="1143000"/>
          </a:xfrm>
        </p:spPr>
        <p:txBody>
          <a:bodyPr/>
          <a:lstStyle/>
          <a:p>
            <a:r>
              <a:rPr lang="en-US" altLang="en-US" sz="3600" i="1" smtClean="0">
                <a:latin typeface="Arial" pitchFamily="34" charset="0"/>
                <a:ea typeface="ＭＳ Ｐゴシック" pitchFamily="34" charset="-128"/>
              </a:rPr>
              <a:t>“One day…a French artist named Claude Monet walked into a food shop in Amsterdam… There he spotted some Japanese prints being used as wrapping paper. He was so taken by the engravings that he bought one on the spot. The purchase changed his life – and the history of Western Art.” </a:t>
            </a:r>
          </a:p>
        </p:txBody>
      </p:sp>
      <p:pic>
        <p:nvPicPr>
          <p:cNvPr id="32771"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73038" y="149225"/>
            <a:ext cx="1009015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4E7F7FB9-DC75-4C2A-8621-CEE4C882ED46}" type="slidenum">
              <a:rPr lang="en-US" altLang="en-US" sz="1800">
                <a:latin typeface="Times New Roman" pitchFamily="18" charset="0"/>
              </a:rPr>
              <a:pPr/>
              <a:t>5</a:t>
            </a:fld>
            <a:endParaRPr lang="en-US" altLang="en-US" sz="1800">
              <a:latin typeface="Times New Roman"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4" descr="D:\majason\Desktop\Cap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4438" y="423863"/>
            <a:ext cx="8062912" cy="606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D7195EF1-E8DE-49D2-8A36-D52DB085BC83}" type="slidenum">
              <a:rPr lang="en-US" altLang="en-US" sz="1800">
                <a:latin typeface="Times New Roman" pitchFamily="18" charset="0"/>
              </a:rPr>
              <a:pPr/>
              <a:t>50</a:t>
            </a:fld>
            <a:endParaRPr lang="en-US" altLang="en-US" sz="1800">
              <a:latin typeface="Times New Roman" pitchFamily="18"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xfrm>
            <a:off x="342900" y="131763"/>
            <a:ext cx="9725025" cy="1143000"/>
          </a:xfrm>
        </p:spPr>
        <p:txBody>
          <a:bodyPr lIns="90478" tIns="44444" rIns="90478" bIns="44444"/>
          <a:lstStyle/>
          <a:p>
            <a:r>
              <a:rPr lang="en-US" altLang="en-US" sz="4800" smtClean="0">
                <a:latin typeface="Arial" pitchFamily="34" charset="0"/>
                <a:ea typeface="ＭＳ Ｐゴシック" pitchFamily="34" charset="-128"/>
              </a:rPr>
              <a:t>Cues of being watched…</a:t>
            </a:r>
            <a:br>
              <a:rPr lang="en-US" altLang="en-US" sz="4800" smtClean="0">
                <a:latin typeface="Arial" pitchFamily="34" charset="0"/>
                <a:ea typeface="ＭＳ Ｐゴシック" pitchFamily="34" charset="-128"/>
              </a:rPr>
            </a:br>
            <a:r>
              <a:rPr lang="en-US" altLang="en-US" sz="2400" smtClean="0">
                <a:latin typeface="Arial" pitchFamily="34" charset="0"/>
                <a:ea typeface="ＭＳ Ｐゴシック" pitchFamily="34" charset="-128"/>
              </a:rPr>
              <a:t>(Bateson et al. </a:t>
            </a:r>
            <a:r>
              <a:rPr lang="en-US" altLang="en-US" sz="2400" i="1" smtClean="0">
                <a:latin typeface="Arial" pitchFamily="34" charset="0"/>
                <a:ea typeface="ＭＳ Ｐゴシック" pitchFamily="34" charset="-128"/>
              </a:rPr>
              <a:t>Biology letters</a:t>
            </a:r>
            <a:r>
              <a:rPr lang="en-US" altLang="en-US" sz="2400" smtClean="0">
                <a:latin typeface="Arial" pitchFamily="34" charset="0"/>
                <a:ea typeface="ＭＳ Ｐゴシック" pitchFamily="34" charset="-128"/>
              </a:rPr>
              <a:t> 2.3 (2006): 412-414.)</a:t>
            </a:r>
          </a:p>
        </p:txBody>
      </p:sp>
      <p:sp>
        <p:nvSpPr>
          <p:cNvPr id="2444291" name="Rectangle 3"/>
          <p:cNvSpPr>
            <a:spLocks noGrp="1" noChangeArrowheads="1"/>
          </p:cNvSpPr>
          <p:nvPr>
            <p:ph type="body" sz="half" idx="1"/>
          </p:nvPr>
        </p:nvSpPr>
        <p:spPr>
          <a:xfrm>
            <a:off x="190500" y="1741488"/>
            <a:ext cx="9886950" cy="4583112"/>
          </a:xfrm>
        </p:spPr>
        <p:txBody>
          <a:bodyPr lIns="90478" tIns="44444" rIns="90478" bIns="44444"/>
          <a:lstStyle/>
          <a:p>
            <a:pPr>
              <a:spcAft>
                <a:spcPts val="1200"/>
              </a:spcAft>
            </a:pPr>
            <a:r>
              <a:rPr lang="en-US" altLang="en-US" sz="3200" smtClean="0">
                <a:solidFill>
                  <a:srgbClr val="FFFF0D"/>
                </a:solidFill>
                <a:ea typeface="ＭＳ Ｐゴシック" pitchFamily="34" charset="-128"/>
              </a:rPr>
              <a:t>48 participants had the option to pay for tea, coffee and milk via an honesty box</a:t>
            </a:r>
          </a:p>
          <a:p>
            <a:pPr>
              <a:spcAft>
                <a:spcPts val="1200"/>
              </a:spcAft>
            </a:pPr>
            <a:r>
              <a:rPr lang="en-US" altLang="en-US" sz="3200" smtClean="0">
                <a:solidFill>
                  <a:srgbClr val="FFFF0D"/>
                </a:solidFill>
                <a:ea typeface="ＭＳ Ｐゴシック" pitchFamily="34" charset="-128"/>
              </a:rPr>
              <a:t>A notice displayed above the box with an image that alternated weekly between a pair of eyes &amp; flowers</a:t>
            </a:r>
          </a:p>
          <a:p>
            <a:pPr>
              <a:spcAft>
                <a:spcPts val="1200"/>
              </a:spcAft>
            </a:pPr>
            <a:r>
              <a:rPr lang="en-US" altLang="en-US" sz="3200" smtClean="0">
                <a:solidFill>
                  <a:srgbClr val="FFFF0D"/>
                </a:solidFill>
                <a:ea typeface="ＭＳ Ｐゴシック" pitchFamily="34" charset="-128"/>
              </a:rPr>
              <a:t>10-week study</a:t>
            </a:r>
          </a:p>
          <a:p>
            <a:pPr>
              <a:spcAft>
                <a:spcPts val="1200"/>
              </a:spcAft>
            </a:pPr>
            <a:r>
              <a:rPr lang="en-US" altLang="en-US" sz="3200" smtClean="0">
                <a:solidFill>
                  <a:srgbClr val="FFFF0D"/>
                </a:solidFill>
                <a:ea typeface="ＭＳ Ｐゴシック" pitchFamily="34" charset="-128"/>
              </a:rPr>
              <a:t>Compared the total amount of money collected in the honesty box per week</a:t>
            </a:r>
          </a:p>
        </p:txBody>
      </p:sp>
      <p:sp>
        <p:nvSpPr>
          <p:cNvPr id="5" name="Slide Number Placeholder 4"/>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02517C8A-F3C2-4A10-8AC2-4FD2E8F41EF7}" type="slidenum">
              <a:rPr lang="en-US" altLang="en-US" sz="1800">
                <a:latin typeface="Times New Roman" pitchFamily="18" charset="0"/>
              </a:rPr>
              <a:pPr/>
              <a:t>51</a:t>
            </a:fld>
            <a:endParaRPr lang="en-US" altLang="en-US" sz="1800">
              <a:latin typeface="Times New Roman" pitchFamily="18" charset="0"/>
            </a:endParaRPr>
          </a:p>
        </p:txBody>
      </p:sp>
      <p:sp>
        <p:nvSpPr>
          <p:cNvPr id="105477" name="TextBox 5"/>
          <p:cNvSpPr txBox="1">
            <a:spLocks noChangeArrowheads="1"/>
          </p:cNvSpPr>
          <p:nvPr/>
        </p:nvSpPr>
        <p:spPr bwMode="auto">
          <a:xfrm>
            <a:off x="6680200" y="6351588"/>
            <a:ext cx="3619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1800">
                <a:solidFill>
                  <a:schemeClr val="tx2"/>
                </a:solidFill>
              </a:rPr>
              <a:t>(Slide courtesy of H Sax)</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D:\majason\Desktop\Figure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0" y="-115888"/>
            <a:ext cx="6491288" cy="697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6572250" y="1628775"/>
            <a:ext cx="3714750" cy="3530600"/>
          </a:xfrm>
          <a:prstGeom prst="rect">
            <a:avLst/>
          </a:prstGeom>
        </p:spPr>
        <p:txBody>
          <a:bodyPr lIns="91429" tIns="45715" rIns="91429" bIns="45715">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altLang="en-US" sz="3600">
                <a:solidFill>
                  <a:srgbClr val="FFFF0D"/>
                </a:solidFill>
              </a:rPr>
              <a:t>People paid 3X as much for their drinks when eyes were displayed rather than a control image</a:t>
            </a:r>
          </a:p>
        </p:txBody>
      </p:sp>
      <p:sp>
        <p:nvSpPr>
          <p:cNvPr id="107524" name="TextBox 5"/>
          <p:cNvSpPr txBox="1">
            <a:spLocks noChangeArrowheads="1"/>
          </p:cNvSpPr>
          <p:nvPr/>
        </p:nvSpPr>
        <p:spPr bwMode="auto">
          <a:xfrm>
            <a:off x="6680200" y="6351588"/>
            <a:ext cx="3619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1800">
                <a:solidFill>
                  <a:schemeClr val="tx2"/>
                </a:solidFill>
              </a:rPr>
              <a:t>(Slide courtesy of H Sax)</a:t>
            </a: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9BB2DDE1-7E9F-4976-ABEE-3842DEC97A1A}" type="slidenum">
              <a:rPr lang="en-US" altLang="en-US" sz="1800">
                <a:latin typeface="Times New Roman" pitchFamily="18" charset="0"/>
              </a:rPr>
              <a:pPr/>
              <a:t>52</a:t>
            </a:fld>
            <a:endParaRPr lang="en-US" altLang="en-US" sz="1800">
              <a:latin typeface="Times New Roman" pitchFamily="18"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ctrTitle"/>
          </p:nvPr>
        </p:nvSpPr>
        <p:spPr/>
        <p:txBody>
          <a:bodyPr/>
          <a:lstStyle/>
          <a:p>
            <a:endParaRPr lang="en-US" altLang="en-US" smtClean="0">
              <a:ea typeface="ＭＳ Ｐゴシック" pitchFamily="34" charset="-128"/>
            </a:endParaRPr>
          </a:p>
        </p:txBody>
      </p:sp>
      <p:sp>
        <p:nvSpPr>
          <p:cNvPr id="108547" name="Subtitle 2"/>
          <p:cNvSpPr>
            <a:spLocks noGrp="1"/>
          </p:cNvSpPr>
          <p:nvPr>
            <p:ph type="subTitle" idx="1"/>
          </p:nvPr>
        </p:nvSpPr>
        <p:spPr/>
        <p:txBody>
          <a:bodyPr/>
          <a:lstStyle/>
          <a:p>
            <a:endParaRPr lang="en-US" altLang="en-US" smtClean="0">
              <a:ea typeface="ＭＳ Ｐゴシック" pitchFamily="34" charset="-128"/>
            </a:endParaRPr>
          </a:p>
        </p:txBody>
      </p:sp>
      <p:pic>
        <p:nvPicPr>
          <p:cNvPr id="108548" name="Picture 2" descr="D:\majason\Desktop\Birnba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66850"/>
            <a:ext cx="9810750" cy="519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9" name="TextBox 3"/>
          <p:cNvSpPr txBox="1">
            <a:spLocks noChangeArrowheads="1"/>
          </p:cNvSpPr>
          <p:nvPr/>
        </p:nvSpPr>
        <p:spPr bwMode="auto">
          <a:xfrm>
            <a:off x="685800" y="227013"/>
            <a:ext cx="912495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5400">
                <a:solidFill>
                  <a:srgbClr val="FFFF00"/>
                </a:solidFill>
              </a:rPr>
              <a:t>Engaging the Senses: Smell</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381000"/>
            <a:ext cx="9499600" cy="1143000"/>
          </a:xfrm>
        </p:spPr>
        <p:txBody>
          <a:bodyPr/>
          <a:lstStyle/>
          <a:p>
            <a:r>
              <a:rPr lang="en-US" altLang="en-US" smtClean="0">
                <a:latin typeface="Arial" pitchFamily="34" charset="0"/>
                <a:ea typeface="ＭＳ Ｐゴシック" pitchFamily="34" charset="-128"/>
              </a:rPr>
              <a:t>Impact of environmental olfactory cues on hand hygiene behavior…</a:t>
            </a:r>
            <a:br>
              <a:rPr lang="en-US" altLang="en-US" smtClean="0">
                <a:latin typeface="Arial" pitchFamily="34" charset="0"/>
                <a:ea typeface="ＭＳ Ｐゴシック" pitchFamily="34" charset="-128"/>
              </a:rPr>
            </a:br>
            <a:r>
              <a:rPr lang="en-US" altLang="en-US" sz="2400" smtClean="0">
                <a:latin typeface="Arial" pitchFamily="34" charset="0"/>
                <a:ea typeface="ＭＳ Ｐゴシック" pitchFamily="34" charset="-128"/>
              </a:rPr>
              <a:t>(Birnbach, et al. Journal of Hospital Infection. 2013)</a:t>
            </a:r>
            <a:endParaRPr lang="en-US" altLang="en-US" smtClean="0">
              <a:latin typeface="Arial" pitchFamily="34" charset="0"/>
              <a:ea typeface="ＭＳ Ｐゴシック" pitchFamily="34" charset="-128"/>
            </a:endParaRPr>
          </a:p>
        </p:txBody>
      </p:sp>
      <p:sp>
        <p:nvSpPr>
          <p:cNvPr id="3" name="Content Placeholder 2"/>
          <p:cNvSpPr>
            <a:spLocks noGrp="1"/>
          </p:cNvSpPr>
          <p:nvPr>
            <p:ph idx="1"/>
          </p:nvPr>
        </p:nvSpPr>
        <p:spPr>
          <a:xfrm>
            <a:off x="0" y="2239963"/>
            <a:ext cx="10287000" cy="4876800"/>
          </a:xfrm>
        </p:spPr>
        <p:txBody>
          <a:bodyPr/>
          <a:lstStyle/>
          <a:p>
            <a:pPr>
              <a:spcBef>
                <a:spcPts val="1800"/>
              </a:spcBef>
              <a:spcAft>
                <a:spcPts val="1200"/>
              </a:spcAft>
            </a:pPr>
            <a:r>
              <a:rPr lang="en-US" altLang="en-US" sz="3000" smtClean="0">
                <a:solidFill>
                  <a:srgbClr val="FFFF0D"/>
                </a:solidFill>
                <a:ea typeface="ＭＳ Ｐゴシック" pitchFamily="34" charset="-128"/>
              </a:rPr>
              <a:t>165 students/interns examined a standardized patient</a:t>
            </a:r>
          </a:p>
          <a:p>
            <a:pPr>
              <a:spcBef>
                <a:spcPts val="1800"/>
              </a:spcBef>
              <a:spcAft>
                <a:spcPts val="1200"/>
              </a:spcAft>
            </a:pPr>
            <a:r>
              <a:rPr lang="en-US" altLang="en-US" sz="3000" smtClean="0">
                <a:solidFill>
                  <a:srgbClr val="FFFF0D"/>
                </a:solidFill>
                <a:ea typeface="ＭＳ Ｐゴシック" pitchFamily="34" charset="-128"/>
              </a:rPr>
              <a:t>Randomly assigned to two groups:</a:t>
            </a:r>
          </a:p>
          <a:p>
            <a:pPr lvl="1">
              <a:spcBef>
                <a:spcPts val="1800"/>
              </a:spcBef>
              <a:spcAft>
                <a:spcPts val="1200"/>
              </a:spcAft>
            </a:pPr>
            <a:r>
              <a:rPr lang="en-US" altLang="en-US" sz="3000" smtClean="0">
                <a:solidFill>
                  <a:srgbClr val="FFFF0D"/>
                </a:solidFill>
                <a:ea typeface="ＭＳ Ｐゴシック" pitchFamily="34" charset="-128"/>
              </a:rPr>
              <a:t>79 exposed to a fresh-smelling environment (citrus)</a:t>
            </a:r>
          </a:p>
          <a:p>
            <a:pPr lvl="1">
              <a:spcBef>
                <a:spcPts val="1800"/>
              </a:spcBef>
              <a:spcAft>
                <a:spcPts val="1200"/>
              </a:spcAft>
            </a:pPr>
            <a:r>
              <a:rPr lang="en-US" altLang="en-US" sz="3000" smtClean="0">
                <a:solidFill>
                  <a:srgbClr val="FFFF0D"/>
                </a:solidFill>
                <a:ea typeface="ＭＳ Ｐゴシック" pitchFamily="34" charset="-128"/>
              </a:rPr>
              <a:t>86 exposed to a standardized smell</a:t>
            </a:r>
          </a:p>
          <a:p>
            <a:pPr>
              <a:spcBef>
                <a:spcPts val="1800"/>
              </a:spcBef>
              <a:spcAft>
                <a:spcPts val="1200"/>
              </a:spcAft>
            </a:pPr>
            <a:r>
              <a:rPr lang="en-US" altLang="en-US" sz="3000" smtClean="0">
                <a:solidFill>
                  <a:srgbClr val="FFFF0D"/>
                </a:solidFill>
                <a:ea typeface="ＭＳ Ｐゴシック" pitchFamily="34" charset="-128"/>
              </a:rPr>
              <a:t>Focus was on hand hygiene prior to touching the patient</a:t>
            </a:r>
            <a:br>
              <a:rPr lang="en-US" altLang="en-US" sz="3000" smtClean="0">
                <a:solidFill>
                  <a:srgbClr val="FFFF0D"/>
                </a:solidFill>
                <a:ea typeface="ＭＳ Ｐゴシック" pitchFamily="34" charset="-128"/>
              </a:rPr>
            </a:br>
            <a:endParaRPr lang="en-US" altLang="en-US" sz="3000" smtClean="0">
              <a:solidFill>
                <a:srgbClr val="FFFF0D"/>
              </a:solidFill>
              <a:ea typeface="ＭＳ Ｐゴシック" pitchFamily="34" charset="-128"/>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2687A52D-9724-46CD-BEBD-BD1242384AE2}" type="slidenum">
              <a:rPr lang="en-US" altLang="en-US" sz="1800">
                <a:latin typeface="Times New Roman" pitchFamily="18" charset="0"/>
              </a:rPr>
              <a:pPr/>
              <a:t>54</a:t>
            </a:fld>
            <a:endParaRPr lang="en-US" altLang="en-US" sz="1800">
              <a:latin typeface="Times New Roman" pitchFamily="18"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381000"/>
            <a:ext cx="9499600" cy="1143000"/>
          </a:xfrm>
        </p:spPr>
        <p:txBody>
          <a:bodyPr/>
          <a:lstStyle/>
          <a:p>
            <a:r>
              <a:rPr lang="en-US" altLang="en-US" smtClean="0">
                <a:latin typeface="Arial" pitchFamily="34" charset="0"/>
                <a:ea typeface="ＭＳ Ｐゴシック" pitchFamily="34" charset="-128"/>
              </a:rPr>
              <a:t>Impact of environmental olfactory cues on hand hygiene behavior…</a:t>
            </a:r>
            <a:br>
              <a:rPr lang="en-US" altLang="en-US" smtClean="0">
                <a:latin typeface="Arial" pitchFamily="34" charset="0"/>
                <a:ea typeface="ＭＳ Ｐゴシック" pitchFamily="34" charset="-128"/>
              </a:rPr>
            </a:br>
            <a:r>
              <a:rPr lang="en-US" altLang="en-US" sz="2400" smtClean="0">
                <a:latin typeface="Arial" pitchFamily="34" charset="0"/>
                <a:ea typeface="ＭＳ Ｐゴシック" pitchFamily="34" charset="-128"/>
              </a:rPr>
              <a:t>(Birnbach, et al. Journal of Hospital Infection. 2013)</a:t>
            </a:r>
            <a:endParaRPr lang="en-US" altLang="en-US" smtClean="0">
              <a:latin typeface="Arial" pitchFamily="34" charset="0"/>
              <a:ea typeface="ＭＳ Ｐゴシック" pitchFamily="34" charset="-128"/>
            </a:endParaRPr>
          </a:p>
        </p:txBody>
      </p:sp>
      <p:sp>
        <p:nvSpPr>
          <p:cNvPr id="110595" name="Content Placeholder 2"/>
          <p:cNvSpPr>
            <a:spLocks noGrp="1"/>
          </p:cNvSpPr>
          <p:nvPr>
            <p:ph idx="1"/>
          </p:nvPr>
        </p:nvSpPr>
        <p:spPr>
          <a:xfrm>
            <a:off x="3562350" y="2000250"/>
            <a:ext cx="6667500" cy="4857750"/>
          </a:xfrm>
        </p:spPr>
        <p:txBody>
          <a:bodyPr/>
          <a:lstStyle/>
          <a:p>
            <a:pPr marL="0" indent="0">
              <a:spcBef>
                <a:spcPts val="1800"/>
              </a:spcBef>
              <a:spcAft>
                <a:spcPts val="1200"/>
              </a:spcAft>
              <a:buFontTx/>
              <a:buNone/>
            </a:pPr>
            <a:r>
              <a:rPr lang="en-US" altLang="en-US" sz="3600" smtClean="0">
                <a:solidFill>
                  <a:srgbClr val="FFFF0D"/>
                </a:solidFill>
                <a:ea typeface="ＭＳ Ｐゴシック" pitchFamily="34" charset="-128"/>
              </a:rPr>
              <a:t>Results:</a:t>
            </a:r>
          </a:p>
          <a:p>
            <a:pPr lvl="1">
              <a:spcBef>
                <a:spcPts val="1800"/>
              </a:spcBef>
              <a:spcAft>
                <a:spcPts val="1200"/>
              </a:spcAft>
            </a:pPr>
            <a:r>
              <a:rPr lang="en-US" altLang="en-US" sz="3600" smtClean="0">
                <a:solidFill>
                  <a:srgbClr val="FFFF0D"/>
                </a:solidFill>
                <a:ea typeface="ＭＳ Ｐゴシック" pitchFamily="34" charset="-128"/>
              </a:rPr>
              <a:t>Fresh scent (citrus) hand hygiene compliance: 80%</a:t>
            </a:r>
          </a:p>
          <a:p>
            <a:pPr lvl="1">
              <a:spcBef>
                <a:spcPts val="1800"/>
              </a:spcBef>
              <a:spcAft>
                <a:spcPts val="1200"/>
              </a:spcAft>
            </a:pPr>
            <a:r>
              <a:rPr lang="en-US" altLang="en-US" sz="3600" smtClean="0">
                <a:solidFill>
                  <a:srgbClr val="FFFF0D"/>
                </a:solidFill>
                <a:ea typeface="ＭＳ Ｐゴシック" pitchFamily="34" charset="-128"/>
              </a:rPr>
              <a:t>Standard scent hand hygiene compliance: 51% </a:t>
            </a:r>
          </a:p>
          <a:p>
            <a:pPr lvl="1">
              <a:spcBef>
                <a:spcPts val="1800"/>
              </a:spcBef>
              <a:spcAft>
                <a:spcPts val="1200"/>
              </a:spcAft>
            </a:pPr>
            <a:r>
              <a:rPr lang="en-US" altLang="en-US" sz="3600" smtClean="0">
                <a:solidFill>
                  <a:srgbClr val="FFFF0D"/>
                </a:solidFill>
                <a:ea typeface="ＭＳ Ｐゴシック" pitchFamily="34" charset="-128"/>
              </a:rPr>
              <a:t>P-value: &lt;0.001</a:t>
            </a:r>
          </a:p>
          <a:p>
            <a:pPr lvl="1">
              <a:spcBef>
                <a:spcPts val="1800"/>
              </a:spcBef>
              <a:spcAft>
                <a:spcPts val="1200"/>
              </a:spcAft>
              <a:buFontTx/>
              <a:buNone/>
            </a:pPr>
            <a:r>
              <a:rPr lang="en-US" altLang="en-US" sz="3600" smtClean="0">
                <a:solidFill>
                  <a:srgbClr val="FFFF0D"/>
                </a:solidFill>
                <a:ea typeface="ＭＳ Ｐゴシック" pitchFamily="34" charset="-128"/>
              </a:rPr>
              <a:t/>
            </a:r>
            <a:br>
              <a:rPr lang="en-US" altLang="en-US" sz="3600" smtClean="0">
                <a:solidFill>
                  <a:srgbClr val="FFFF0D"/>
                </a:solidFill>
                <a:ea typeface="ＭＳ Ｐゴシック" pitchFamily="34" charset="-128"/>
              </a:rPr>
            </a:br>
            <a:endParaRPr lang="en-US" altLang="en-US" sz="3600" smtClean="0">
              <a:solidFill>
                <a:srgbClr val="FFFF0D"/>
              </a:solidFill>
              <a:ea typeface="ＭＳ Ｐゴシック" pitchFamily="34" charset="-128"/>
            </a:endParaRPr>
          </a:p>
        </p:txBody>
      </p:sp>
      <p:pic>
        <p:nvPicPr>
          <p:cNvPr id="110596" name="Picture 2" descr="D:\majason\Desktop\woman-smelling-food-638x4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5" y="1862138"/>
            <a:ext cx="3324225"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7" name="Picture 3" descr="D:\majason\Desktop\handwash_modu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25" y="4443413"/>
            <a:ext cx="3324225" cy="211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1B9A1B88-B315-4809-AA55-F9FE5404F054}" type="slidenum">
              <a:rPr lang="en-US" altLang="en-US" sz="1800">
                <a:latin typeface="Times New Roman" pitchFamily="18" charset="0"/>
              </a:rPr>
              <a:pPr/>
              <a:t>55</a:t>
            </a:fld>
            <a:endParaRPr lang="en-US" altLang="en-US" sz="1800">
              <a:latin typeface="Times New Roman" pitchFamily="18"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41425"/>
            <a:ext cx="10287000"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C8B75280-CEB6-423B-BD53-C8548C1B85BB}" type="slidenum">
              <a:rPr lang="en-US" altLang="en-US" sz="1800">
                <a:latin typeface="Times New Roman" pitchFamily="18" charset="0"/>
              </a:rPr>
              <a:pPr/>
              <a:t>56</a:t>
            </a:fld>
            <a:endParaRPr lang="en-US" altLang="en-US" sz="1800">
              <a:latin typeface="Times New Roman" pitchFamily="18"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190500" y="1617663"/>
            <a:ext cx="9906000" cy="5414962"/>
          </a:xfrm>
        </p:spPr>
        <p:txBody>
          <a:bodyPr/>
          <a:lstStyle/>
          <a:p>
            <a:pPr marL="285750" indent="-285750">
              <a:spcAft>
                <a:spcPts val="4200"/>
              </a:spcAft>
            </a:pPr>
            <a:r>
              <a:rPr lang="en-US" altLang="en-US" sz="3200" smtClean="0">
                <a:solidFill>
                  <a:srgbClr val="FFFF0D"/>
                </a:solidFill>
                <a:ea typeface="ＭＳ Ｐゴシック" pitchFamily="34" charset="-128"/>
              </a:rPr>
              <a:t>Randomized trial in a surgical ICU of hand hygiene before entering patient room; direct observation  </a:t>
            </a:r>
          </a:p>
          <a:p>
            <a:pPr marL="285750" indent="-285750">
              <a:spcAft>
                <a:spcPts val="4200"/>
              </a:spcAft>
            </a:pPr>
            <a:r>
              <a:rPr lang="en-US" altLang="en-US" sz="3200" smtClean="0">
                <a:solidFill>
                  <a:srgbClr val="FFFF0D"/>
                </a:solidFill>
                <a:ea typeface="ＭＳ Ｐゴシック" pitchFamily="34" charset="-128"/>
              </a:rPr>
              <a:t>Evaluated whether priming via olfactory (citrus smell) or visual (eyes) cues affects compliance</a:t>
            </a:r>
          </a:p>
          <a:p>
            <a:pPr marL="285750" indent="-285750">
              <a:spcAft>
                <a:spcPts val="4200"/>
              </a:spcAft>
            </a:pPr>
            <a:r>
              <a:rPr lang="en-US" altLang="en-US" sz="3200" smtClean="0">
                <a:solidFill>
                  <a:srgbClr val="FFFF0D"/>
                </a:solidFill>
                <a:ea typeface="ＭＳ Ｐゴシック" pitchFamily="34" charset="-128"/>
              </a:rPr>
              <a:t>120 controls, 160 in the olfactory intervention, 124 in the visual intervention</a:t>
            </a:r>
          </a:p>
          <a:p>
            <a:pPr marL="285750" indent="-285750">
              <a:spcAft>
                <a:spcPts val="4200"/>
              </a:spcAft>
            </a:pPr>
            <a:endParaRPr lang="en-US" altLang="en-US" sz="3200" smtClean="0">
              <a:solidFill>
                <a:srgbClr val="FFFF0D"/>
              </a:solidFill>
              <a:ea typeface="ＭＳ Ｐゴシック" pitchFamily="34" charset="-128"/>
            </a:endParaRPr>
          </a:p>
          <a:p>
            <a:pPr marL="285750" indent="-285750">
              <a:spcAft>
                <a:spcPts val="4200"/>
              </a:spcAft>
            </a:pPr>
            <a:endParaRPr lang="en-US" altLang="en-US" sz="3200" smtClean="0">
              <a:solidFill>
                <a:srgbClr val="FFFF0D"/>
              </a:solidFill>
              <a:ea typeface="ＭＳ Ｐゴシック" pitchFamily="34" charset="-128"/>
            </a:endParaRPr>
          </a:p>
        </p:txBody>
      </p:sp>
      <p:sp>
        <p:nvSpPr>
          <p:cNvPr id="112643" name="Title 1"/>
          <p:cNvSpPr txBox="1">
            <a:spLocks/>
          </p:cNvSpPr>
          <p:nvPr/>
        </p:nvSpPr>
        <p:spPr bwMode="auto">
          <a:xfrm>
            <a:off x="0" y="84138"/>
            <a:ext cx="1028700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altLang="en-US" sz="4000">
                <a:solidFill>
                  <a:schemeClr val="tx2"/>
                </a:solidFill>
              </a:rPr>
              <a:t>“Priming” Hand Hygiene Compliance in</a:t>
            </a:r>
            <a:r>
              <a:rPr lang="is-IS" altLang="en-US" sz="4000">
                <a:solidFill>
                  <a:schemeClr val="tx2"/>
                </a:solidFill>
              </a:rPr>
              <a:t>…</a:t>
            </a:r>
            <a:endParaRPr lang="en-US" altLang="en-US" sz="4000">
              <a:solidFill>
                <a:schemeClr val="tx2"/>
              </a:solidFill>
            </a:endParaRPr>
          </a:p>
          <a:p>
            <a:pPr algn="ctr"/>
            <a:r>
              <a:rPr lang="en-US" altLang="en-US">
                <a:solidFill>
                  <a:schemeClr val="tx2"/>
                </a:solidFill>
              </a:rPr>
              <a:t>(King et al. Health Psychology 2015)</a:t>
            </a: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01659754-45BC-41D8-B939-945FFF0E1792}" type="slidenum">
              <a:rPr lang="en-US" altLang="en-US" sz="1800">
                <a:latin typeface="Times New Roman" pitchFamily="18" charset="0"/>
              </a:rPr>
              <a:pPr/>
              <a:t>57</a:t>
            </a:fld>
            <a:endParaRPr lang="en-US" altLang="en-US" sz="1800">
              <a:latin typeface="Times New Roman" pitchFamily="18"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152400" y="2008188"/>
            <a:ext cx="10096500" cy="5414962"/>
          </a:xfrm>
        </p:spPr>
        <p:txBody>
          <a:bodyPr/>
          <a:lstStyle/>
          <a:p>
            <a:pPr marL="285750" indent="-285750">
              <a:spcBef>
                <a:spcPts val="163"/>
              </a:spcBef>
              <a:spcAft>
                <a:spcPts val="3600"/>
              </a:spcAft>
            </a:pPr>
            <a:r>
              <a:rPr lang="en-US" altLang="en-US" sz="3600" smtClean="0">
                <a:solidFill>
                  <a:srgbClr val="FFFF0D"/>
                </a:solidFill>
                <a:ea typeface="ＭＳ Ｐゴシック" pitchFamily="34" charset="-128"/>
              </a:rPr>
              <a:t>A clean citrus smell: 15% to 47% (p=0.001)</a:t>
            </a:r>
          </a:p>
          <a:p>
            <a:pPr marL="285750" indent="-285750">
              <a:spcBef>
                <a:spcPts val="163"/>
              </a:spcBef>
              <a:spcAft>
                <a:spcPts val="3600"/>
              </a:spcAft>
            </a:pPr>
            <a:r>
              <a:rPr lang="en-US" altLang="en-US" sz="3600" smtClean="0">
                <a:solidFill>
                  <a:srgbClr val="FFFF0D"/>
                </a:solidFill>
                <a:ea typeface="ＭＳ Ｐゴシック" pitchFamily="34" charset="-128"/>
              </a:rPr>
              <a:t>A picture of “male eyes” above hand gel dispensers: 15% to 33% (p=0.038)</a:t>
            </a:r>
          </a:p>
          <a:p>
            <a:pPr marL="285750" indent="-285750">
              <a:spcBef>
                <a:spcPts val="163"/>
              </a:spcBef>
              <a:spcAft>
                <a:spcPts val="3600"/>
              </a:spcAft>
            </a:pPr>
            <a:r>
              <a:rPr lang="en-US" altLang="en-US" sz="3600" smtClean="0">
                <a:solidFill>
                  <a:srgbClr val="FFFF0D"/>
                </a:solidFill>
                <a:ea typeface="ＭＳ Ｐゴシック" pitchFamily="34" charset="-128"/>
              </a:rPr>
              <a:t>A picture of “female eyes”: 15% to 10% (p=0.6)</a:t>
            </a:r>
          </a:p>
        </p:txBody>
      </p:sp>
      <p:sp>
        <p:nvSpPr>
          <p:cNvPr id="113667" name="Title 1"/>
          <p:cNvSpPr txBox="1">
            <a:spLocks/>
          </p:cNvSpPr>
          <p:nvPr/>
        </p:nvSpPr>
        <p:spPr bwMode="auto">
          <a:xfrm>
            <a:off x="0" y="563563"/>
            <a:ext cx="1028700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altLang="en-US" sz="4000">
                <a:solidFill>
                  <a:schemeClr val="tx2"/>
                </a:solidFill>
              </a:rPr>
              <a:t>“Priming” Hand Hygiene Compliance in</a:t>
            </a:r>
            <a:r>
              <a:rPr lang="is-IS" altLang="en-US" sz="4000">
                <a:solidFill>
                  <a:schemeClr val="tx2"/>
                </a:solidFill>
              </a:rPr>
              <a:t>…</a:t>
            </a:r>
            <a:endParaRPr lang="en-US" altLang="en-US" sz="4000">
              <a:solidFill>
                <a:schemeClr val="tx2"/>
              </a:solidFill>
            </a:endParaRPr>
          </a:p>
          <a:p>
            <a:pPr algn="ctr"/>
            <a:r>
              <a:rPr lang="en-US" altLang="en-US">
                <a:solidFill>
                  <a:schemeClr val="tx2"/>
                </a:solidFill>
              </a:rPr>
              <a:t>(King et al. Health Psychology 2015)</a:t>
            </a: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4C32601D-8DFA-4A3C-9D92-D84AECBE2DA9}" type="slidenum">
              <a:rPr lang="en-US" altLang="en-US" sz="1800">
                <a:latin typeface="Times New Roman" pitchFamily="18" charset="0"/>
              </a:rPr>
              <a:pPr/>
              <a:t>58</a:t>
            </a:fld>
            <a:endParaRPr lang="en-US" altLang="en-US" sz="1800">
              <a:latin typeface="Times New Roman" pitchFamily="18"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txBox="1">
            <a:spLocks/>
          </p:cNvSpPr>
          <p:nvPr/>
        </p:nvSpPr>
        <p:spPr bwMode="auto">
          <a:xfrm>
            <a:off x="0" y="84138"/>
            <a:ext cx="1028700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altLang="en-US" sz="4000">
                <a:solidFill>
                  <a:schemeClr val="tx2"/>
                </a:solidFill>
              </a:rPr>
              <a:t>“Priming” Hand Hygiene Compliance in</a:t>
            </a:r>
            <a:r>
              <a:rPr lang="is-IS" altLang="en-US" sz="4000">
                <a:solidFill>
                  <a:schemeClr val="tx2"/>
                </a:solidFill>
              </a:rPr>
              <a:t>…</a:t>
            </a:r>
            <a:endParaRPr lang="en-US" altLang="en-US" sz="4000">
              <a:solidFill>
                <a:schemeClr val="tx2"/>
              </a:solidFill>
            </a:endParaRPr>
          </a:p>
          <a:p>
            <a:pPr algn="ctr"/>
            <a:r>
              <a:rPr lang="en-US" altLang="en-US">
                <a:solidFill>
                  <a:schemeClr val="tx2"/>
                </a:solidFill>
              </a:rPr>
              <a:t>(King et al. Health Psychology 2016)</a:t>
            </a:r>
          </a:p>
        </p:txBody>
      </p:sp>
      <p:pic>
        <p:nvPicPr>
          <p:cNvPr id="11469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8050" y="1244600"/>
            <a:ext cx="8356600"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88AD3850-D84A-4067-ADAB-E2193B65800C}" type="slidenum">
              <a:rPr lang="en-US" altLang="en-US" sz="1800">
                <a:latin typeface="Times New Roman" pitchFamily="18" charset="0"/>
              </a:rPr>
              <a:pPr/>
              <a:t>59</a:t>
            </a:fld>
            <a:endParaRPr lang="en-US" altLang="en-US" sz="1800">
              <a:latin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47800"/>
            <a:ext cx="9639300" cy="4114800"/>
          </a:xfrm>
        </p:spPr>
        <p:txBody>
          <a:bodyPr/>
          <a:lstStyle/>
          <a:p>
            <a:pPr marL="0" indent="0">
              <a:buFontTx/>
              <a:buNone/>
              <a:tabLst>
                <a:tab pos="7542213" algn="r"/>
              </a:tabLst>
            </a:pPr>
            <a:r>
              <a:rPr lang="en-US" altLang="en-US" sz="3600" u="sng" smtClean="0">
                <a:solidFill>
                  <a:srgbClr val="FFFF0D"/>
                </a:solidFill>
                <a:ea typeface="ＭＳ Ｐゴシック" pitchFamily="34" charset="-128"/>
              </a:rPr>
              <a:t>Théodore Duret (1838-1927</a:t>
            </a:r>
            <a:r>
              <a:rPr lang="en-US" altLang="en-US" sz="3600" smtClean="0">
                <a:solidFill>
                  <a:srgbClr val="FFFF0D"/>
                </a:solidFill>
                <a:ea typeface="ＭＳ Ｐゴシック" pitchFamily="34" charset="-128"/>
              </a:rPr>
              <a:t>) – A French art critic who promoted Impressionism:</a:t>
            </a:r>
          </a:p>
          <a:p>
            <a:pPr marL="0" indent="0">
              <a:buFontTx/>
              <a:buNone/>
              <a:tabLst>
                <a:tab pos="7542213" algn="r"/>
              </a:tabLst>
            </a:pPr>
            <a:endParaRPr lang="en-US" altLang="en-US" sz="3200" smtClean="0">
              <a:solidFill>
                <a:srgbClr val="FFFF0D"/>
              </a:solidFill>
              <a:ea typeface="ＭＳ Ｐゴシック" pitchFamily="34" charset="-128"/>
            </a:endParaRPr>
          </a:p>
          <a:p>
            <a:pPr marL="0" indent="0">
              <a:buFontTx/>
              <a:buNone/>
              <a:tabLst>
                <a:tab pos="7542213" algn="r"/>
              </a:tabLst>
            </a:pPr>
            <a:r>
              <a:rPr lang="en-US" altLang="en-US" sz="3300" i="1" smtClean="0">
                <a:solidFill>
                  <a:srgbClr val="FFFF0D"/>
                </a:solidFill>
                <a:ea typeface="ＭＳ Ｐゴシック" pitchFamily="34" charset="-128"/>
              </a:rPr>
              <a:t>“The appearance…of Japanese prints…initiated us into an absolutely new system. Without the techniques revealed to us by the Japanese a whole methodology would have remained unknown to Western artists”</a:t>
            </a:r>
          </a:p>
          <a:p>
            <a:pPr marL="0" indent="0">
              <a:buFontTx/>
              <a:buNone/>
              <a:tabLst>
                <a:tab pos="7542213" algn="r"/>
              </a:tabLst>
            </a:pPr>
            <a:r>
              <a:rPr lang="en-US" altLang="en-US" sz="3200" smtClean="0">
                <a:solidFill>
                  <a:srgbClr val="FFFF0D"/>
                </a:solidFill>
                <a:ea typeface="ＭＳ Ｐゴシック" pitchFamily="34" charset="-128"/>
              </a:rPr>
              <a:t>                                       </a:t>
            </a:r>
          </a:p>
          <a:p>
            <a:pPr marL="0" indent="0">
              <a:buFontTx/>
              <a:buNone/>
              <a:tabLst>
                <a:tab pos="7542213" algn="r"/>
              </a:tabLst>
            </a:pPr>
            <a:r>
              <a:rPr lang="en-US" altLang="en-US" sz="3200" smtClean="0">
                <a:solidFill>
                  <a:srgbClr val="FFFF0D"/>
                </a:solidFill>
                <a:ea typeface="ＭＳ Ｐゴシック" pitchFamily="34" charset="-128"/>
              </a:rPr>
              <a:t>	</a:t>
            </a:r>
          </a:p>
          <a:p>
            <a:pPr marL="0" indent="0">
              <a:tabLst>
                <a:tab pos="7542213" algn="r"/>
              </a:tabLst>
            </a:pPr>
            <a:endParaRPr lang="en-US" altLang="en-US" sz="3200" smtClean="0">
              <a:solidFill>
                <a:srgbClr val="FFFF0D"/>
              </a:solidFill>
              <a:ea typeface="ＭＳ Ｐゴシック" pitchFamily="34" charset="-128"/>
            </a:endParaRPr>
          </a:p>
        </p:txBody>
      </p:sp>
      <p:sp>
        <p:nvSpPr>
          <p:cNvPr id="33795" name="Title 1"/>
          <p:cNvSpPr>
            <a:spLocks noGrp="1"/>
          </p:cNvSpPr>
          <p:nvPr>
            <p:ph type="title"/>
          </p:nvPr>
        </p:nvSpPr>
        <p:spPr>
          <a:xfrm>
            <a:off x="771525" y="381000"/>
            <a:ext cx="8743950" cy="685800"/>
          </a:xfrm>
        </p:spPr>
        <p:txBody>
          <a:bodyPr/>
          <a:lstStyle/>
          <a:p>
            <a:r>
              <a:rPr lang="en-US" altLang="en-US" sz="5400" smtClean="0">
                <a:latin typeface="Arial" pitchFamily="34" charset="0"/>
                <a:ea typeface="ＭＳ Ｐゴシック" pitchFamily="34" charset="-128"/>
              </a:rPr>
              <a:t>Impressionism</a:t>
            </a: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A8E5AAF0-2C25-4DF5-98CE-096DD2456FA7}" type="slidenum">
              <a:rPr lang="en-US" altLang="en-US" sz="1800">
                <a:latin typeface="Times New Roman" pitchFamily="18" charset="0"/>
              </a:rPr>
              <a:pPr/>
              <a:t>6</a:t>
            </a:fld>
            <a:endParaRPr lang="en-US" altLang="en-US" sz="1800">
              <a:latin typeface="Times New Roman" pitchFamily="18"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ChangeArrowheads="1"/>
          </p:cNvSpPr>
          <p:nvPr/>
        </p:nvSpPr>
        <p:spPr bwMode="auto">
          <a:xfrm>
            <a:off x="166688" y="-42863"/>
            <a:ext cx="10028237"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altLang="en-US" sz="5400">
                <a:solidFill>
                  <a:schemeClr val="tx2"/>
                </a:solidFill>
              </a:rPr>
              <a:t>Outline</a:t>
            </a:r>
          </a:p>
        </p:txBody>
      </p:sp>
      <p:sp>
        <p:nvSpPr>
          <p:cNvPr id="115715" name="Rectangle 3"/>
          <p:cNvSpPr>
            <a:spLocks noChangeArrowheads="1"/>
          </p:cNvSpPr>
          <p:nvPr/>
        </p:nvSpPr>
        <p:spPr bwMode="auto">
          <a:xfrm>
            <a:off x="242888" y="1274763"/>
            <a:ext cx="6673850"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lvl1pPr marL="341313" indent="-341313"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spcBef>
                <a:spcPts val="2400"/>
              </a:spcBef>
              <a:spcAft>
                <a:spcPts val="2400"/>
              </a:spcAft>
              <a:buFontTx/>
              <a:buChar char="•"/>
            </a:pPr>
            <a:r>
              <a:rPr lang="en-US" altLang="en-US" sz="4000">
                <a:solidFill>
                  <a:srgbClr val="B3B3B3"/>
                </a:solidFill>
                <a:cs typeface="Times New Roman" pitchFamily="18" charset="0"/>
              </a:rPr>
              <a:t>Intersectional Innovation</a:t>
            </a:r>
          </a:p>
          <a:p>
            <a:pPr>
              <a:spcBef>
                <a:spcPts val="2400"/>
              </a:spcBef>
              <a:spcAft>
                <a:spcPts val="2400"/>
              </a:spcAft>
              <a:buFontTx/>
              <a:buChar char="•"/>
            </a:pPr>
            <a:r>
              <a:rPr lang="en-US" altLang="en-US" sz="4000">
                <a:solidFill>
                  <a:srgbClr val="B3B3B3"/>
                </a:solidFill>
                <a:cs typeface="Times New Roman" pitchFamily="18" charset="0"/>
              </a:rPr>
              <a:t>Infection Prevention</a:t>
            </a:r>
          </a:p>
          <a:p>
            <a:pPr>
              <a:spcBef>
                <a:spcPts val="2400"/>
              </a:spcBef>
              <a:spcAft>
                <a:spcPts val="2400"/>
              </a:spcAft>
              <a:buFontTx/>
              <a:buChar char="•"/>
            </a:pPr>
            <a:r>
              <a:rPr lang="en-US" altLang="en-US" sz="4000">
                <a:solidFill>
                  <a:srgbClr val="B3B3B3"/>
                </a:solidFill>
                <a:cs typeface="Times New Roman" pitchFamily="18" charset="0"/>
              </a:rPr>
              <a:t>Can Intersectional Innovations Help?</a:t>
            </a:r>
          </a:p>
          <a:p>
            <a:pPr>
              <a:spcBef>
                <a:spcPts val="2400"/>
              </a:spcBef>
              <a:spcAft>
                <a:spcPts val="2400"/>
              </a:spcAft>
              <a:buFontTx/>
              <a:buChar char="•"/>
            </a:pPr>
            <a:r>
              <a:rPr lang="en-US" altLang="en-US" sz="4000">
                <a:solidFill>
                  <a:srgbClr val="FFFF0D"/>
                </a:solidFill>
                <a:cs typeface="Times New Roman" pitchFamily="18" charset="0"/>
              </a:rPr>
              <a:t>Future Directions</a:t>
            </a:r>
          </a:p>
        </p:txBody>
      </p:sp>
      <p:pic>
        <p:nvPicPr>
          <p:cNvPr id="1157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0538" y="1052513"/>
            <a:ext cx="3114675" cy="515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69F1665F-B415-4C0B-BD93-4E58F1307B42}" type="slidenum">
              <a:rPr lang="en-US" altLang="en-US" sz="1800">
                <a:latin typeface="Times New Roman" pitchFamily="18" charset="0"/>
              </a:rPr>
              <a:pPr/>
              <a:t>60</a:t>
            </a:fld>
            <a:endParaRPr lang="en-US" altLang="en-US" sz="1800">
              <a:latin typeface="Times New Roman" pitchFamily="18"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ChangeArrowheads="1"/>
          </p:cNvSpPr>
          <p:nvPr/>
        </p:nvSpPr>
        <p:spPr bwMode="auto">
          <a:xfrm>
            <a:off x="166688" y="247650"/>
            <a:ext cx="100282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altLang="en-US" sz="5400">
                <a:solidFill>
                  <a:schemeClr val="tx2"/>
                </a:solidFill>
              </a:rPr>
              <a:t>Future Directions</a:t>
            </a:r>
          </a:p>
        </p:txBody>
      </p:sp>
      <p:sp>
        <p:nvSpPr>
          <p:cNvPr id="117763" name="Rectangle 3"/>
          <p:cNvSpPr>
            <a:spLocks noChangeArrowheads="1"/>
          </p:cNvSpPr>
          <p:nvPr/>
        </p:nvSpPr>
        <p:spPr bwMode="auto">
          <a:xfrm>
            <a:off x="312738" y="1660525"/>
            <a:ext cx="9736137"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lvl1pPr marL="341313" indent="-341313"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spcBef>
                <a:spcPts val="1800"/>
              </a:spcBef>
              <a:spcAft>
                <a:spcPts val="1200"/>
              </a:spcAft>
              <a:buFontTx/>
              <a:buChar char="•"/>
            </a:pPr>
            <a:r>
              <a:rPr lang="en-US" altLang="en-US" sz="3300">
                <a:solidFill>
                  <a:srgbClr val="FFFF0D"/>
                </a:solidFill>
                <a:cs typeface="Times New Roman" pitchFamily="18" charset="0"/>
              </a:rPr>
              <a:t>Preventing hospital infection is important</a:t>
            </a:r>
          </a:p>
          <a:p>
            <a:pPr>
              <a:spcBef>
                <a:spcPts val="1800"/>
              </a:spcBef>
              <a:spcAft>
                <a:spcPts val="1200"/>
              </a:spcAft>
              <a:buFontTx/>
              <a:buChar char="•"/>
            </a:pPr>
            <a:r>
              <a:rPr lang="en-US" altLang="en-US" sz="3300">
                <a:solidFill>
                  <a:srgbClr val="FFFF0D"/>
                </a:solidFill>
                <a:cs typeface="Times New Roman" pitchFamily="18" charset="0"/>
              </a:rPr>
              <a:t>CAUTI is a prototypical patient safety problem: preventing infection is both simple and complex</a:t>
            </a:r>
          </a:p>
          <a:p>
            <a:pPr>
              <a:spcBef>
                <a:spcPts val="1800"/>
              </a:spcBef>
              <a:spcAft>
                <a:spcPts val="1200"/>
              </a:spcAft>
              <a:buFontTx/>
              <a:buChar char="•"/>
            </a:pPr>
            <a:r>
              <a:rPr lang="en-US" altLang="en-US" sz="3300">
                <a:solidFill>
                  <a:srgbClr val="FFFF0D"/>
                </a:solidFill>
                <a:cs typeface="Times New Roman" pitchFamily="18" charset="0"/>
              </a:rPr>
              <a:t>Human factors engineering, leadership, followership &amp; engaging the senses may help</a:t>
            </a:r>
          </a:p>
          <a:p>
            <a:pPr>
              <a:spcBef>
                <a:spcPts val="1800"/>
              </a:spcBef>
              <a:spcAft>
                <a:spcPts val="1200"/>
              </a:spcAft>
              <a:buFontTx/>
              <a:buChar char="•"/>
            </a:pPr>
            <a:r>
              <a:rPr lang="en-US" altLang="en-US" sz="3300">
                <a:solidFill>
                  <a:srgbClr val="FFFF0D"/>
                </a:solidFill>
                <a:cs typeface="Times New Roman" pitchFamily="18" charset="0"/>
              </a:rPr>
              <a:t>The final frontier is…</a:t>
            </a: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8C992022-D41D-4804-860D-F4D74DEBD3D9}" type="slidenum">
              <a:rPr lang="en-US" altLang="en-US" sz="1800">
                <a:latin typeface="Times New Roman" pitchFamily="18" charset="0"/>
              </a:rPr>
              <a:pPr/>
              <a:t>61</a:t>
            </a:fld>
            <a:endParaRPr lang="en-US" altLang="en-US" sz="1800">
              <a:latin typeface="Times New Roman" pitchFamily="18"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Rectangle 3"/>
          <p:cNvSpPr>
            <a:spLocks noChangeArrowheads="1"/>
          </p:cNvSpPr>
          <p:nvPr/>
        </p:nvSpPr>
        <p:spPr bwMode="auto">
          <a:xfrm>
            <a:off x="49213" y="2266950"/>
            <a:ext cx="10212387" cy="5048250"/>
          </a:xfrm>
          <a:prstGeom prst="rect">
            <a:avLst/>
          </a:prstGeom>
          <a:noFill/>
          <a:ln>
            <a:noFill/>
          </a:ln>
          <a:extLst/>
        </p:spPr>
        <p:txBody>
          <a:bodyPr lIns="91429" tIns="45715" rIns="91429" bIns="45715"/>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spcBef>
                <a:spcPts val="3000"/>
              </a:spcBef>
              <a:spcAft>
                <a:spcPts val="3000"/>
              </a:spcAft>
            </a:pPr>
            <a:r>
              <a:rPr lang="en-US" altLang="en-US" sz="6000">
                <a:solidFill>
                  <a:srgbClr val="FFFF0D"/>
                </a:solidFill>
                <a:cs typeface="Times New Roman" pitchFamily="18" charset="0"/>
              </a:rPr>
              <a:t>Engaging the Mind</a:t>
            </a:r>
          </a:p>
        </p:txBody>
      </p:sp>
      <p:sp>
        <p:nvSpPr>
          <p:cNvPr id="3" name="Slide Number Placeholder 2"/>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AD213C68-59DD-4EF2-A9BE-7ACECB232CFF}" type="slidenum">
              <a:rPr lang="en-US" altLang="en-US" sz="1800">
                <a:latin typeface="Times New Roman" pitchFamily="18" charset="0"/>
              </a:rPr>
              <a:pPr/>
              <a:t>62</a:t>
            </a:fld>
            <a:endParaRPr lang="en-US" altLang="en-US" sz="1800">
              <a:latin typeface="Times New Roman" pitchFamily="18"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0"/>
            <a:ext cx="10287000" cy="6858000"/>
          </a:xfrm>
          <a:prstGeom prst="rect">
            <a:avLst/>
          </a:prstGeom>
          <a:solidFill>
            <a:schemeClr val="tx1"/>
          </a:solidFill>
          <a:ln w="9525">
            <a:solidFill>
              <a:schemeClr val="tx1"/>
            </a:solidFill>
            <a:miter lim="800000"/>
            <a:headEnd/>
            <a:tailEnd/>
          </a:ln>
          <a:effectLst>
            <a:outerShdw blurRad="40000" dist="23000" dir="5400000" rotWithShape="0">
              <a:srgbClr val="808080">
                <a:alpha val="34999"/>
              </a:srgbClr>
            </a:outerShdw>
          </a:effectLst>
        </p:spPr>
        <p:txBody>
          <a:bodyPr lIns="105479" tIns="52740" rIns="105479" bIns="52740"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altLang="en-US">
              <a:solidFill>
                <a:srgbClr val="FFFFFF"/>
              </a:solidFill>
              <a:latin typeface="Calibri" pitchFamily="34" charset="0"/>
            </a:endParaRPr>
          </a:p>
        </p:txBody>
      </p:sp>
      <p:sp>
        <p:nvSpPr>
          <p:cNvPr id="120835" name="Content Placeholder 2"/>
          <p:cNvSpPr>
            <a:spLocks noGrp="1"/>
          </p:cNvSpPr>
          <p:nvPr>
            <p:ph idx="1"/>
          </p:nvPr>
        </p:nvSpPr>
        <p:spPr>
          <a:xfrm>
            <a:off x="-133350" y="15875"/>
            <a:ext cx="10553700" cy="2036763"/>
          </a:xfrm>
        </p:spPr>
        <p:txBody>
          <a:bodyPr/>
          <a:lstStyle/>
          <a:p>
            <a:pPr marL="0" indent="0" algn="ctr" eaLnBrk="1" hangingPunct="1">
              <a:buFont typeface="Arial" pitchFamily="34" charset="0"/>
              <a:buNone/>
            </a:pPr>
            <a:r>
              <a:rPr lang="en-US" altLang="en-US" sz="3800" i="1" smtClean="0">
                <a:solidFill>
                  <a:schemeClr val="bg1"/>
                </a:solidFill>
                <a:ea typeface="ＭＳ Ｐゴシック" pitchFamily="34" charset="-128"/>
              </a:rPr>
              <a:t>“the awareness that arises by paying attention on purpose, in the present moment...” </a:t>
            </a:r>
          </a:p>
          <a:p>
            <a:pPr marL="0" indent="0" eaLnBrk="1" hangingPunct="1">
              <a:buFont typeface="Arial" pitchFamily="34" charset="0"/>
              <a:buNone/>
            </a:pPr>
            <a:endParaRPr lang="en-US" altLang="en-US" sz="3800" smtClean="0">
              <a:ea typeface="ＭＳ Ｐゴシック" pitchFamily="34" charset="-128"/>
            </a:endParaRPr>
          </a:p>
          <a:p>
            <a:pPr marL="0" indent="0" eaLnBrk="1" hangingPunct="1">
              <a:buFont typeface="Arial" pitchFamily="34" charset="0"/>
              <a:buNone/>
            </a:pPr>
            <a:endParaRPr lang="en-US" altLang="en-US" sz="3800" smtClean="0">
              <a:ea typeface="ＭＳ Ｐゴシック" pitchFamily="34" charset="-128"/>
            </a:endParaRPr>
          </a:p>
          <a:p>
            <a:pPr marL="0" indent="0" eaLnBrk="1" hangingPunct="1">
              <a:buFont typeface="Arial" pitchFamily="34" charset="0"/>
              <a:buNone/>
            </a:pPr>
            <a:endParaRPr lang="en-US" altLang="en-US" sz="3800" smtClean="0">
              <a:ea typeface="ＭＳ Ｐゴシック" pitchFamily="34" charset="-128"/>
            </a:endParaRPr>
          </a:p>
        </p:txBody>
      </p:sp>
      <p:pic>
        <p:nvPicPr>
          <p:cNvPr id="120836" name="Picture 1" descr="drops-of-water-578897_192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11313" y="1336675"/>
            <a:ext cx="7064375"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7" name="TextBox 6"/>
          <p:cNvSpPr txBox="1">
            <a:spLocks noChangeArrowheads="1"/>
          </p:cNvSpPr>
          <p:nvPr/>
        </p:nvSpPr>
        <p:spPr bwMode="auto">
          <a:xfrm>
            <a:off x="4424363" y="6226175"/>
            <a:ext cx="284797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7" tIns="45704" rIns="91407" bIns="45704">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2100">
                <a:solidFill>
                  <a:srgbClr val="7F7F7F"/>
                </a:solidFill>
              </a:rPr>
              <a:t>(Gilmartin. BMJ 2016)</a:t>
            </a:r>
          </a:p>
        </p:txBody>
      </p:sp>
    </p:spTree>
  </p:cSld>
  <p:clrMapOvr>
    <a:masterClrMapping/>
  </p:clrMapOvr>
  <p:transition spd="med">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0"/>
            <a:ext cx="10287000" cy="1143000"/>
          </a:xfrm>
        </p:spPr>
        <p:txBody>
          <a:bodyPr>
            <a:normAutofit/>
          </a:bodyPr>
          <a:lstStyle/>
          <a:p>
            <a:r>
              <a:rPr lang="en-US" altLang="en-US" smtClean="0">
                <a:latin typeface="Arial" pitchFamily="34" charset="0"/>
                <a:ea typeface="ＭＳ Ｐゴシック" pitchFamily="34" charset="-128"/>
              </a:rPr>
              <a:t>Applying Mindfulness to Prevent CAUTI</a:t>
            </a:r>
            <a:br>
              <a:rPr lang="en-US" altLang="en-US" smtClean="0">
                <a:latin typeface="Arial" pitchFamily="34" charset="0"/>
                <a:ea typeface="ＭＳ Ｐゴシック" pitchFamily="34" charset="-128"/>
              </a:rPr>
            </a:br>
            <a:r>
              <a:rPr lang="en-US" altLang="en-US" sz="2700" smtClean="0">
                <a:latin typeface="Arial" pitchFamily="34" charset="0"/>
                <a:ea typeface="ＭＳ Ｐゴシック" pitchFamily="34" charset="-128"/>
              </a:rPr>
              <a:t>(Kiyoshi-Teo et al. Infect Cont Hosp Epid 2013)</a:t>
            </a:r>
          </a:p>
        </p:txBody>
      </p:sp>
      <p:sp>
        <p:nvSpPr>
          <p:cNvPr id="122883" name="Content Placeholder 2"/>
          <p:cNvSpPr>
            <a:spLocks noGrp="1"/>
          </p:cNvSpPr>
          <p:nvPr>
            <p:ph idx="1"/>
          </p:nvPr>
        </p:nvSpPr>
        <p:spPr>
          <a:xfrm>
            <a:off x="438150" y="1695450"/>
            <a:ext cx="9658350" cy="5486400"/>
          </a:xfrm>
        </p:spPr>
        <p:txBody>
          <a:bodyPr/>
          <a:lstStyle/>
          <a:p>
            <a:pPr marL="0" indent="0">
              <a:lnSpc>
                <a:spcPct val="90000"/>
              </a:lnSpc>
              <a:spcBef>
                <a:spcPts val="3000"/>
              </a:spcBef>
              <a:spcAft>
                <a:spcPts val="3000"/>
              </a:spcAft>
              <a:buFontTx/>
              <a:buNone/>
            </a:pPr>
            <a:r>
              <a:rPr lang="en-US" altLang="en-US" sz="3600" smtClean="0">
                <a:solidFill>
                  <a:srgbClr val="FFFF0D"/>
                </a:solidFill>
                <a:ea typeface="ＭＳ Ｐゴシック" pitchFamily="34" charset="-128"/>
              </a:rPr>
              <a:t>A 2-second “pause” before inserting a Foley… </a:t>
            </a:r>
          </a:p>
          <a:p>
            <a:pPr marL="0" indent="0" algn="ctr">
              <a:lnSpc>
                <a:spcPct val="90000"/>
              </a:lnSpc>
              <a:spcBef>
                <a:spcPts val="3000"/>
              </a:spcBef>
              <a:spcAft>
                <a:spcPts val="3000"/>
              </a:spcAft>
              <a:buFontTx/>
              <a:buNone/>
            </a:pPr>
            <a:r>
              <a:rPr lang="en-US" altLang="en-US" sz="3600" i="1" smtClean="0">
                <a:solidFill>
                  <a:srgbClr val="FFFF0D"/>
                </a:solidFill>
                <a:ea typeface="ＭＳ Ｐゴシック" pitchFamily="34" charset="-128"/>
              </a:rPr>
              <a:t>Is the Foley truly needed? </a:t>
            </a:r>
          </a:p>
          <a:p>
            <a:pPr marL="0" indent="0" algn="ctr">
              <a:lnSpc>
                <a:spcPct val="90000"/>
              </a:lnSpc>
              <a:spcBef>
                <a:spcPts val="3000"/>
              </a:spcBef>
              <a:spcAft>
                <a:spcPts val="3000"/>
              </a:spcAft>
              <a:buFontTx/>
              <a:buNone/>
            </a:pPr>
            <a:r>
              <a:rPr lang="en-US" altLang="en-US" sz="3600" i="1" smtClean="0">
                <a:solidFill>
                  <a:srgbClr val="FFFF0D"/>
                </a:solidFill>
                <a:ea typeface="ＭＳ Ｐゴシック" pitchFamily="34" charset="-128"/>
              </a:rPr>
              <a:t>Am I using proper technique? </a:t>
            </a:r>
          </a:p>
          <a:p>
            <a:pPr marL="0" indent="0" algn="ctr">
              <a:lnSpc>
                <a:spcPct val="90000"/>
              </a:lnSpc>
              <a:spcBef>
                <a:spcPts val="3000"/>
              </a:spcBef>
              <a:spcAft>
                <a:spcPts val="3000"/>
              </a:spcAft>
              <a:buFontTx/>
              <a:buNone/>
            </a:pPr>
            <a:r>
              <a:rPr lang="en-US" altLang="en-US" sz="3600" i="1" smtClean="0">
                <a:solidFill>
                  <a:srgbClr val="FFFF0D"/>
                </a:solidFill>
                <a:ea typeface="ＭＳ Ｐゴシック" pitchFamily="34" charset="-128"/>
              </a:rPr>
              <a:t>Do I need to ask for help? </a:t>
            </a:r>
          </a:p>
          <a:p>
            <a:pPr lvl="2">
              <a:lnSpc>
                <a:spcPct val="90000"/>
              </a:lnSpc>
              <a:spcBef>
                <a:spcPts val="3000"/>
              </a:spcBef>
              <a:spcAft>
                <a:spcPts val="3000"/>
              </a:spcAft>
            </a:pPr>
            <a:endParaRPr lang="en-US" altLang="en-US" sz="3600" smtClean="0">
              <a:solidFill>
                <a:srgbClr val="FFFF0D"/>
              </a:solidFill>
              <a:ea typeface="ＭＳ Ｐゴシック" pitchFamily="34" charset="-128"/>
            </a:endParaRPr>
          </a:p>
          <a:p>
            <a:pPr lvl="1">
              <a:lnSpc>
                <a:spcPct val="90000"/>
              </a:lnSpc>
              <a:spcBef>
                <a:spcPts val="3000"/>
              </a:spcBef>
              <a:spcAft>
                <a:spcPts val="3000"/>
              </a:spcAft>
            </a:pPr>
            <a:endParaRPr lang="en-US" altLang="en-US" sz="3600" smtClean="0">
              <a:solidFill>
                <a:srgbClr val="FFFF0D"/>
              </a:solidFill>
              <a:ea typeface="ＭＳ Ｐゴシック" pitchFamily="34" charset="-128"/>
            </a:endParaRPr>
          </a:p>
          <a:p>
            <a:pPr lvl="1">
              <a:lnSpc>
                <a:spcPct val="90000"/>
              </a:lnSpc>
              <a:spcBef>
                <a:spcPts val="3000"/>
              </a:spcBef>
              <a:spcAft>
                <a:spcPts val="3000"/>
              </a:spcAft>
            </a:pPr>
            <a:endParaRPr lang="en-US" altLang="en-US" sz="3600" smtClean="0">
              <a:solidFill>
                <a:srgbClr val="FFFF0D"/>
              </a:solidFill>
              <a:ea typeface="ＭＳ Ｐゴシック" pitchFamily="34" charset="-128"/>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9669263E-804B-420C-9839-E2DAC8E4922C}" type="slidenum">
              <a:rPr lang="en-US" altLang="en-US" sz="1800">
                <a:latin typeface="Times New Roman" pitchFamily="18" charset="0"/>
              </a:rPr>
              <a:pPr/>
              <a:t>64</a:t>
            </a:fld>
            <a:endParaRPr lang="en-US" altLang="en-US" sz="1800">
              <a:latin typeface="Times New Roman" pitchFamily="18"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930" name="Rectangle 3"/>
          <p:cNvSpPr>
            <a:spLocks noGrp="1" noChangeArrowheads="1"/>
          </p:cNvSpPr>
          <p:nvPr>
            <p:ph type="body" idx="1"/>
          </p:nvPr>
        </p:nvSpPr>
        <p:spPr>
          <a:xfrm>
            <a:off x="838200" y="704850"/>
            <a:ext cx="8253413" cy="4114800"/>
          </a:xfrm>
        </p:spPr>
        <p:txBody>
          <a:bodyPr/>
          <a:lstStyle/>
          <a:p>
            <a:pPr algn="ctr">
              <a:buFontTx/>
              <a:buNone/>
            </a:pPr>
            <a:r>
              <a:rPr lang="en-US" altLang="en-US" sz="6600" smtClean="0">
                <a:solidFill>
                  <a:srgbClr val="FFFF00"/>
                </a:solidFill>
                <a:ea typeface="ＭＳ Ｐゴシック" pitchFamily="34" charset="-128"/>
              </a:rPr>
              <a:t>Most importantly, </a:t>
            </a:r>
          </a:p>
          <a:p>
            <a:pPr algn="ctr">
              <a:buFontTx/>
              <a:buNone/>
            </a:pPr>
            <a:endParaRPr lang="en-US" altLang="en-US" sz="6600" smtClean="0">
              <a:solidFill>
                <a:srgbClr val="FFFF00"/>
              </a:solidFill>
              <a:ea typeface="ＭＳ Ｐゴシック" pitchFamily="34" charset="-128"/>
            </a:endParaRPr>
          </a:p>
          <a:p>
            <a:pPr algn="ctr">
              <a:buFontTx/>
              <a:buNone/>
            </a:pPr>
            <a:r>
              <a:rPr lang="en-US" altLang="en-US" sz="6600" smtClean="0">
                <a:solidFill>
                  <a:srgbClr val="FFFF00"/>
                </a:solidFill>
                <a:ea typeface="ＭＳ Ｐゴシック" pitchFamily="34" charset="-128"/>
              </a:rPr>
              <a:t>Preventing Infection is a Team Sport!</a:t>
            </a:r>
          </a:p>
        </p:txBody>
      </p:sp>
      <p:sp>
        <p:nvSpPr>
          <p:cNvPr id="3" name="Slide Number Placeholder 2"/>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85B740F9-0364-4C5B-8307-514C24BACB28}" type="slidenum">
              <a:rPr lang="en-US" altLang="en-US" sz="1800">
                <a:latin typeface="Times New Roman" pitchFamily="18" charset="0"/>
              </a:rPr>
              <a:pPr/>
              <a:t>65</a:t>
            </a:fld>
            <a:endParaRPr lang="en-US" altLang="en-US" sz="1800">
              <a:latin typeface="Times New Roman" pitchFamily="18"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2"/>
          <p:cNvSpPr>
            <a:spLocks noGrp="1"/>
          </p:cNvSpPr>
          <p:nvPr>
            <p:ph type="title" sz="quarter"/>
          </p:nvPr>
        </p:nvSpPr>
        <p:spPr>
          <a:xfrm>
            <a:off x="771525" y="-95250"/>
            <a:ext cx="8743950" cy="1143000"/>
          </a:xfrm>
        </p:spPr>
        <p:txBody>
          <a:bodyPr/>
          <a:lstStyle/>
          <a:p>
            <a:r>
              <a:rPr lang="en-US" altLang="en-US" sz="5400" b="1" smtClean="0">
                <a:solidFill>
                  <a:srgbClr val="FFFF0D"/>
                </a:solidFill>
                <a:latin typeface="Arial" pitchFamily="34" charset="0"/>
                <a:ea typeface="ＭＳ Ｐゴシック" pitchFamily="34" charset="-128"/>
              </a:rPr>
              <a:t>Thank you!</a:t>
            </a:r>
          </a:p>
        </p:txBody>
      </p:sp>
      <p:pic>
        <p:nvPicPr>
          <p:cNvPr id="126979" name="Picture 2" descr="C:\Users\saint\AppData\Local\Microsoft\Windows\Temporary Internet Files\Content.Outlook\6RJK388S\IMG_88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1054100"/>
            <a:ext cx="10248900" cy="515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0391F668-655B-43D8-8241-7B1785F3C311}" type="slidenum">
              <a:rPr lang="en-US" altLang="en-US" sz="1800">
                <a:latin typeface="Times New Roman" pitchFamily="18" charset="0"/>
              </a:rPr>
              <a:pPr/>
              <a:t>66</a:t>
            </a:fld>
            <a:endParaRPr lang="en-US" altLang="en-US" sz="1800">
              <a:latin typeface="Times New Roman" pitchFamily="18"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5" descr="Coming Soon Slide.pd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28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27" name="Picture 6" descr="Schedule.pd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57200"/>
            <a:ext cx="10287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1" descr="Patron Sponsor Slide.pd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287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829300" y="5873750"/>
            <a:ext cx="4800600" cy="723900"/>
          </a:xfrm>
          <a:prstGeom prst="rect">
            <a:avLst/>
          </a:prstGeom>
          <a:noFill/>
        </p:spPr>
        <p:txBody>
          <a:bodyPr lIns="91429" tIns="45715" rIns="91429" bIns="45715">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2000">
                <a:solidFill>
                  <a:srgbClr val="FFFF0D"/>
                </a:solidFill>
              </a:rPr>
              <a:t>Cassat, M. (1891) </a:t>
            </a:r>
            <a:r>
              <a:rPr lang="en-US" altLang="en-US" sz="2000" i="1">
                <a:solidFill>
                  <a:srgbClr val="FFFF0D"/>
                </a:solidFill>
              </a:rPr>
              <a:t>The Tub. </a:t>
            </a:r>
            <a:r>
              <a:rPr lang="en-US" altLang="en-US" sz="2000">
                <a:solidFill>
                  <a:srgbClr val="FFFF0D"/>
                </a:solidFill>
              </a:rPr>
              <a:t>The Metropolitan Museum of Art</a:t>
            </a:r>
          </a:p>
        </p:txBody>
      </p:sp>
      <p:sp>
        <p:nvSpPr>
          <p:cNvPr id="8" name="TextBox 7"/>
          <p:cNvSpPr txBox="1"/>
          <p:nvPr/>
        </p:nvSpPr>
        <p:spPr>
          <a:xfrm>
            <a:off x="19050" y="5911850"/>
            <a:ext cx="5219700" cy="723900"/>
          </a:xfrm>
          <a:prstGeom prst="rect">
            <a:avLst/>
          </a:prstGeom>
          <a:noFill/>
        </p:spPr>
        <p:txBody>
          <a:bodyPr lIns="91429" tIns="45715" rIns="91429" bIns="45715">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2000">
                <a:solidFill>
                  <a:srgbClr val="FFFF0D"/>
                </a:solidFill>
              </a:rPr>
              <a:t>Utamaro, K. (1790). </a:t>
            </a:r>
            <a:r>
              <a:rPr lang="en-US" altLang="en-US" sz="2000" i="1">
                <a:solidFill>
                  <a:srgbClr val="FFFF0D"/>
                </a:solidFill>
              </a:rPr>
              <a:t>Woman Bathing a Baby in a Tub</a:t>
            </a:r>
            <a:r>
              <a:rPr lang="en-US" altLang="en-US" sz="2000">
                <a:solidFill>
                  <a:srgbClr val="FFFF0D"/>
                </a:solidFill>
              </a:rPr>
              <a:t>. The Metropolitan Museum of Art</a:t>
            </a:r>
          </a:p>
        </p:txBody>
      </p:sp>
      <p:pic>
        <p:nvPicPr>
          <p:cNvPr id="3584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8475" y="22225"/>
            <a:ext cx="4222750"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3"/>
          <p:cNvPicPr>
            <a:picLocks noGrp="1" noChangeAspect="1" noChangeArrowheads="1"/>
          </p:cNvPicPr>
          <p:nvPr>
            <p:ph sz="half" idx="2"/>
          </p:nvPr>
        </p:nvPicPr>
        <p:blipFill>
          <a:blip r:embed="rId3" cstate="email">
            <a:extLst>
              <a:ext uri="{28A0092B-C50C-407E-A947-70E740481C1C}">
                <a14:useLocalDpi xmlns:a14="http://schemas.microsoft.com/office/drawing/2010/main" val="0"/>
              </a:ext>
            </a:extLst>
          </a:blip>
          <a:srcRect/>
          <a:stretch>
            <a:fillRect/>
          </a:stretch>
        </p:blipFill>
        <p:spPr>
          <a:xfrm>
            <a:off x="5372100" y="0"/>
            <a:ext cx="4554538" cy="5792788"/>
          </a:xfrm>
        </p:spPr>
      </p:pic>
      <p:sp>
        <p:nvSpPr>
          <p:cNvPr id="6" name="Slide Number Placeholder 5"/>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420148A6-4345-469A-862E-4BFE3309E75C}" type="slidenum">
              <a:rPr lang="en-US" altLang="en-US" sz="1800">
                <a:latin typeface="Times New Roman" pitchFamily="18" charset="0"/>
              </a:rPr>
              <a:pPr/>
              <a:t>7</a:t>
            </a:fld>
            <a:endParaRPr lang="en-US" altLang="en-US" sz="1800">
              <a:latin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704850" y="1866900"/>
            <a:ext cx="10782300" cy="2495550"/>
          </a:xfrm>
        </p:spPr>
        <p:txBody>
          <a:bodyPr/>
          <a:lstStyle/>
          <a:p>
            <a:pPr marL="912813" lvl="2" indent="0" algn="ctr">
              <a:spcBef>
                <a:spcPts val="1800"/>
              </a:spcBef>
              <a:spcAft>
                <a:spcPts val="1200"/>
              </a:spcAft>
              <a:buFontTx/>
              <a:buNone/>
            </a:pPr>
            <a:r>
              <a:rPr lang="en-US" altLang="en-US" sz="4000" smtClean="0">
                <a:solidFill>
                  <a:srgbClr val="FFFF0D"/>
                </a:solidFill>
                <a:ea typeface="ＭＳ Ｐゴシック" pitchFamily="34" charset="-128"/>
                <a:cs typeface="Times New Roman" pitchFamily="18" charset="0"/>
              </a:rPr>
              <a:t>The introduction of Japanese woodblock prints into the French art scene in the mid-19</a:t>
            </a:r>
            <a:r>
              <a:rPr lang="en-US" altLang="en-US" sz="4000" baseline="30000" smtClean="0">
                <a:solidFill>
                  <a:srgbClr val="FFFF0D"/>
                </a:solidFill>
                <a:ea typeface="ＭＳ Ｐゴシック" pitchFamily="34" charset="-128"/>
                <a:cs typeface="Times New Roman" pitchFamily="18" charset="0"/>
              </a:rPr>
              <a:t>th</a:t>
            </a:r>
            <a:r>
              <a:rPr lang="en-US" altLang="en-US" sz="4000" smtClean="0">
                <a:solidFill>
                  <a:srgbClr val="FFFF0D"/>
                </a:solidFill>
                <a:ea typeface="ＭＳ Ｐゴシック" pitchFamily="34" charset="-128"/>
                <a:cs typeface="Times New Roman" pitchFamily="18" charset="0"/>
              </a:rPr>
              <a:t> century is an example of an “intersectional innovation.” </a:t>
            </a:r>
          </a:p>
        </p:txBody>
      </p:sp>
      <p:sp>
        <p:nvSpPr>
          <p:cNvPr id="3" name="Slide Number Placeholder 2"/>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D7599704-BD8F-4328-BEEE-431CE328E380}" type="slidenum">
              <a:rPr lang="en-US" altLang="en-US" sz="1800">
                <a:latin typeface="Times New Roman" pitchFamily="18" charset="0"/>
              </a:rPr>
              <a:pPr/>
              <a:t>8</a:t>
            </a:fld>
            <a:endParaRPr lang="en-US" altLang="en-US" sz="1800">
              <a:latin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0"/>
            <a:ext cx="10287000" cy="1143000"/>
          </a:xfrm>
        </p:spPr>
        <p:txBody>
          <a:bodyPr/>
          <a:lstStyle/>
          <a:p>
            <a:r>
              <a:rPr lang="en-US" altLang="en-US" sz="4800" smtClean="0">
                <a:latin typeface="Arial" pitchFamily="34" charset="0"/>
                <a:ea typeface="ＭＳ Ｐゴシック" pitchFamily="34" charset="-128"/>
              </a:rPr>
              <a:t>The Importance of </a:t>
            </a:r>
            <a:br>
              <a:rPr lang="en-US" altLang="en-US" sz="4800" smtClean="0">
                <a:latin typeface="Arial" pitchFamily="34" charset="0"/>
                <a:ea typeface="ＭＳ Ｐゴシック" pitchFamily="34" charset="-128"/>
              </a:rPr>
            </a:br>
            <a:r>
              <a:rPr lang="en-US" altLang="en-US" sz="4800" smtClean="0">
                <a:latin typeface="Arial" pitchFamily="34" charset="0"/>
                <a:ea typeface="ＭＳ Ｐゴシック" pitchFamily="34" charset="-128"/>
              </a:rPr>
              <a:t>“Intersectional Innovation”</a:t>
            </a:r>
          </a:p>
        </p:txBody>
      </p:sp>
      <p:sp>
        <p:nvSpPr>
          <p:cNvPr id="38915" name="Text Placeholder 2"/>
          <p:cNvSpPr>
            <a:spLocks noGrp="1"/>
          </p:cNvSpPr>
          <p:nvPr>
            <p:ph type="body" sz="half" idx="1"/>
          </p:nvPr>
        </p:nvSpPr>
        <p:spPr>
          <a:xfrm>
            <a:off x="3676650" y="2003425"/>
            <a:ext cx="6515100" cy="4348163"/>
          </a:xfrm>
        </p:spPr>
        <p:txBody>
          <a:bodyPr/>
          <a:lstStyle/>
          <a:p>
            <a:pPr marL="0" indent="0">
              <a:buFontTx/>
              <a:buNone/>
            </a:pPr>
            <a:r>
              <a:rPr lang="en-US" altLang="en-US" sz="3600" i="1" smtClean="0">
                <a:solidFill>
                  <a:srgbClr val="FFFF0D"/>
                </a:solidFill>
                <a:ea typeface="ＭＳ Ｐゴシック" pitchFamily="34" charset="-128"/>
              </a:rPr>
              <a:t>“Diversity drives innovation. Your best chance for ground-breaking innovation is at the intersection where diverse concepts, disciplines, cultures, and industries collide.” </a:t>
            </a:r>
            <a:r>
              <a:rPr lang="en-US" altLang="en-US" sz="3200" i="1" smtClean="0">
                <a:solidFill>
                  <a:srgbClr val="FFFF0D"/>
                </a:solidFill>
                <a:ea typeface="ＭＳ Ｐゴシック" pitchFamily="34" charset="-128"/>
              </a:rPr>
              <a:t>			</a:t>
            </a:r>
            <a:r>
              <a:rPr lang="en-US" altLang="en-US" sz="2400" i="1" smtClean="0">
                <a:solidFill>
                  <a:schemeClr val="tx2"/>
                </a:solidFill>
                <a:ea typeface="ＭＳ Ｐゴシック" pitchFamily="34" charset="-128"/>
              </a:rPr>
              <a:t> (The Medici Group)</a:t>
            </a:r>
          </a:p>
        </p:txBody>
      </p:sp>
      <p:pic>
        <p:nvPicPr>
          <p:cNvPr id="389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647825"/>
            <a:ext cx="3375025" cy="505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A38D146B-E9C1-426D-8B67-7489C4BB5936}" type="slidenum">
              <a:rPr lang="en-US" altLang="en-US" sz="1800">
                <a:latin typeface="Times New Roman" pitchFamily="18" charset="0"/>
              </a:rPr>
              <a:pPr/>
              <a:t>9</a:t>
            </a:fld>
            <a:endParaRPr lang="en-US" altLang="en-US" sz="1800">
              <a:latin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808080"/>
      </a:dk1>
      <a:lt1>
        <a:srgbClr val="FFFF66"/>
      </a:lt1>
      <a:dk2>
        <a:srgbClr val="333399"/>
      </a:dk2>
      <a:lt2>
        <a:srgbClr val="FFFFFF"/>
      </a:lt2>
      <a:accent1>
        <a:srgbClr val="33CCCC"/>
      </a:accent1>
      <a:accent2>
        <a:srgbClr val="3333CC"/>
      </a:accent2>
      <a:accent3>
        <a:srgbClr val="ADADCA"/>
      </a:accent3>
      <a:accent4>
        <a:srgbClr val="DADA56"/>
      </a:accent4>
      <a:accent5>
        <a:srgbClr val="ADE2E2"/>
      </a:accent5>
      <a:accent6>
        <a:srgbClr val="2D2DB9"/>
      </a:accent6>
      <a:hlink>
        <a:srgbClr val="CCCCFF"/>
      </a:hlink>
      <a:folHlink>
        <a:srgbClr val="B2B2B2"/>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808080"/>
        </a:dk1>
        <a:lt1>
          <a:srgbClr val="FFFF66"/>
        </a:lt1>
        <a:dk2>
          <a:srgbClr val="333399"/>
        </a:dk2>
        <a:lt2>
          <a:srgbClr val="FFFFFF"/>
        </a:lt2>
        <a:accent1>
          <a:srgbClr val="33CCCC"/>
        </a:accent1>
        <a:accent2>
          <a:srgbClr val="3333CC"/>
        </a:accent2>
        <a:accent3>
          <a:srgbClr val="ADADCA"/>
        </a:accent3>
        <a:accent4>
          <a:srgbClr val="DADA56"/>
        </a:accent4>
        <a:accent5>
          <a:srgbClr val="ADE2E2"/>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107891</TotalTime>
  <Words>1966</Words>
  <Application>Microsoft Office PowerPoint</Application>
  <PresentationFormat>35mm Slides</PresentationFormat>
  <Paragraphs>341</Paragraphs>
  <Slides>68</Slides>
  <Notes>36</Notes>
  <HiddenSlides>0</HiddenSlides>
  <MMClips>0</MMClips>
  <ScaleCrop>false</ScaleCrop>
  <HeadingPairs>
    <vt:vector size="8" baseType="variant">
      <vt:variant>
        <vt:lpstr>Fonts Used</vt:lpstr>
      </vt:variant>
      <vt:variant>
        <vt:i4>10</vt:i4>
      </vt:variant>
      <vt:variant>
        <vt:lpstr>Theme</vt:lpstr>
      </vt:variant>
      <vt:variant>
        <vt:i4>3</vt:i4>
      </vt:variant>
      <vt:variant>
        <vt:lpstr>Embedded OLE Servers</vt:lpstr>
      </vt:variant>
      <vt:variant>
        <vt:i4>1</vt:i4>
      </vt:variant>
      <vt:variant>
        <vt:lpstr>Slide Titles</vt:lpstr>
      </vt:variant>
      <vt:variant>
        <vt:i4>68</vt:i4>
      </vt:variant>
    </vt:vector>
  </HeadingPairs>
  <TitlesOfParts>
    <vt:vector size="82" baseType="lpstr">
      <vt:lpstr>Arial</vt:lpstr>
      <vt:lpstr>ＭＳ Ｐゴシック</vt:lpstr>
      <vt:lpstr>Times New Roman</vt:lpstr>
      <vt:lpstr>Calibri</vt:lpstr>
      <vt:lpstr>Symbol</vt:lpstr>
      <vt:lpstr>Wingdings</vt:lpstr>
      <vt:lpstr>Arial Italic</vt:lpstr>
      <vt:lpstr>ヒラギノ角ゴ ProN W3</vt:lpstr>
      <vt:lpstr>ＭＳ Ｐゴシック</vt:lpstr>
      <vt:lpstr>Helvetica</vt:lpstr>
      <vt:lpstr>Default Design</vt:lpstr>
      <vt:lpstr>Custom Design</vt:lpstr>
      <vt:lpstr>1_Custom Design</vt:lpstr>
      <vt:lpstr>Photo Editor Photo</vt:lpstr>
      <vt:lpstr>PowerPoint Presentation</vt:lpstr>
      <vt:lpstr>PowerPoint Presentation</vt:lpstr>
      <vt:lpstr>Japan: 1603 to 1868</vt:lpstr>
      <vt:lpstr>PowerPoint Presentation</vt:lpstr>
      <vt:lpstr>“One day…a French artist named Claude Monet walked into a food shop in Amsterdam… There he spotted some Japanese prints being used as wrapping paper. He was so taken by the engravings that he bought one on the spot. The purchase changed his life – and the history of Western Art.” </vt:lpstr>
      <vt:lpstr>Impressionism</vt:lpstr>
      <vt:lpstr>PowerPoint Presentation</vt:lpstr>
      <vt:lpstr>PowerPoint Presentation</vt:lpstr>
      <vt:lpstr>The Importance of  “Intersectional Innovation”</vt:lpstr>
      <vt:lpstr>PowerPoint Presentation</vt:lpstr>
      <vt:lpstr>Innovation: Directional vs Intersectional </vt:lpstr>
      <vt:lpstr>PowerPoint Presentation</vt:lpstr>
      <vt:lpstr>Healthcare-Associated Infections:  Common, Costly, &amp; Harmful  </vt:lpstr>
      <vt:lpstr>PowerPoint Presentation</vt:lpstr>
      <vt:lpstr>PowerPoint Presentation</vt:lpstr>
      <vt:lpstr>Disrupting the Lifecycle of the Urinary Catheter</vt:lpstr>
      <vt:lpstr>PowerPoint Presentation</vt:lpstr>
      <vt:lpstr>PowerPoint Presentation</vt:lpstr>
      <vt:lpstr>PowerPoint Presentation</vt:lpstr>
      <vt:lpstr>Q: What is the best way to prevent any type of hospital infection?</vt:lpstr>
      <vt:lpstr>Hand Hygiene Compliance in  Healthcare Workers  (Erasmus et al. Infect Control Hosp Epidemiol March 2010) </vt:lpstr>
      <vt:lpstr>Tuscan-American Safety Collaborative (TASC)</vt:lpstr>
      <vt:lpstr>Hand Hygiene Adherence:  5 Unit Interventional Study in Florence</vt:lpstr>
      <vt:lpstr>Hand Hygiene Prior to Touching the Patient: Overall Results on 5 Units (N = 5823 observations)</vt:lpstr>
      <vt:lpstr>Hand Hygiene Adherence:  4 Hospital Study in Japan</vt:lpstr>
      <vt:lpstr>Hand Hygiene Prior to Touching the Patient: Overall Results in Japan (Sakihama et al. J Hospital Med 2015)</vt:lpstr>
      <vt:lpstr>PowerPoint Presentation</vt:lpstr>
      <vt:lpstr>PowerPoint Presentation</vt:lpstr>
      <vt:lpstr>PowerPoint Presentation</vt:lpstr>
      <vt:lpstr>Utilizing Human Factors Engineering  in Infection Prevention</vt:lpstr>
      <vt:lpstr>PowerPoint Presentation</vt:lpstr>
      <vt:lpstr>PowerPoint Presentation</vt:lpstr>
      <vt:lpstr>PowerPoint Presentation</vt:lpstr>
      <vt:lpstr>Leadership: Definitions </vt:lpstr>
      <vt:lpstr>Leadership Research:  Transactional vs Transformational </vt:lpstr>
      <vt:lpstr>PowerPoint Presentation</vt:lpstr>
      <vt:lpstr>Good Followership       </vt:lpstr>
      <vt:lpstr>PowerPoint Presentation</vt:lpstr>
      <vt:lpstr>Followership </vt:lpstr>
      <vt:lpstr>Followership: 5 Key Types (Kelley: The Power of Followership, 1992) </vt:lpstr>
      <vt:lpstr>What Type of Followers are Infection Preventionists?</vt:lpstr>
      <vt:lpstr>PowerPoint Presentation</vt:lpstr>
      <vt:lpstr>Sample Questions</vt:lpstr>
      <vt:lpstr>What Type of Followers are Infection Preventionists?</vt:lpstr>
      <vt:lpstr>PowerPoint Presentation</vt:lpstr>
      <vt:lpstr>Regular Use of Select Prevention Practices</vt:lpstr>
      <vt:lpstr>Truly Exemplary Followership &amp; Prevention Practices</vt:lpstr>
      <vt:lpstr>Take away</vt:lpstr>
      <vt:lpstr>PowerPoint Presentation</vt:lpstr>
      <vt:lpstr>PowerPoint Presentation</vt:lpstr>
      <vt:lpstr>Cues of being watched… (Bateson et al. Biology letters 2.3 (2006): 412-414.)</vt:lpstr>
      <vt:lpstr>PowerPoint Presentation</vt:lpstr>
      <vt:lpstr>PowerPoint Presentation</vt:lpstr>
      <vt:lpstr>Impact of environmental olfactory cues on hand hygiene behavior… (Birnbach, et al. Journal of Hospital Infection. 2013)</vt:lpstr>
      <vt:lpstr>Impact of environmental olfactory cues on hand hygiene behavior… (Birnbach, et al. Journal of Hospital Infection. 2013)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Applying Mindfulness to Prevent CAUTI (Kiyoshi-Teo et al. Infect Cont Hosp Epid 2013)</vt:lpstr>
      <vt:lpstr>PowerPoint Presentation</vt:lpstr>
      <vt:lpstr>Thank you!</vt:lpstr>
      <vt:lpstr>PowerPoint Presentation</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Antiseptic-impregnated catheters: Is the Juice Worth the Squeeze?</dc:title>
  <dc:creator>David L. Veenstra</dc:creator>
  <cp:lastModifiedBy>HE</cp:lastModifiedBy>
  <cp:revision>1305</cp:revision>
  <cp:lastPrinted>2017-01-06T21:57:10Z</cp:lastPrinted>
  <dcterms:created xsi:type="dcterms:W3CDTF">2017-01-05T14:00:36Z</dcterms:created>
  <dcterms:modified xsi:type="dcterms:W3CDTF">2017-01-17T18:34:44Z</dcterms:modified>
</cp:coreProperties>
</file>