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672" r:id="rId5"/>
    <p:sldMasterId id="2147483685" r:id="rId6"/>
  </p:sldMasterIdLst>
  <p:notesMasterIdLst>
    <p:notesMasterId r:id="rId52"/>
  </p:notesMasterIdLst>
  <p:handoutMasterIdLst>
    <p:handoutMasterId r:id="rId53"/>
  </p:handoutMasterIdLst>
  <p:sldIdLst>
    <p:sldId id="256" r:id="rId7"/>
    <p:sldId id="378" r:id="rId8"/>
    <p:sldId id="721" r:id="rId9"/>
    <p:sldId id="379" r:id="rId10"/>
    <p:sldId id="258" r:id="rId11"/>
    <p:sldId id="380" r:id="rId12"/>
    <p:sldId id="900" r:id="rId13"/>
    <p:sldId id="1003" r:id="rId14"/>
    <p:sldId id="261" r:id="rId15"/>
    <p:sldId id="1002" r:id="rId16"/>
    <p:sldId id="983" r:id="rId17"/>
    <p:sldId id="1004" r:id="rId18"/>
    <p:sldId id="1005" r:id="rId19"/>
    <p:sldId id="943" r:id="rId20"/>
    <p:sldId id="941" r:id="rId21"/>
    <p:sldId id="940" r:id="rId22"/>
    <p:sldId id="1006" r:id="rId23"/>
    <p:sldId id="948" r:id="rId24"/>
    <p:sldId id="2145706038" r:id="rId25"/>
    <p:sldId id="284" r:id="rId26"/>
    <p:sldId id="2145706550" r:id="rId27"/>
    <p:sldId id="4683" r:id="rId28"/>
    <p:sldId id="2145706540" r:id="rId29"/>
    <p:sldId id="2145706513" r:id="rId30"/>
    <p:sldId id="2145706052" r:id="rId31"/>
    <p:sldId id="280" r:id="rId32"/>
    <p:sldId id="282" r:id="rId33"/>
    <p:sldId id="283" r:id="rId34"/>
    <p:sldId id="281" r:id="rId35"/>
    <p:sldId id="2145706551" r:id="rId36"/>
    <p:sldId id="285" r:id="rId37"/>
    <p:sldId id="2145706545" r:id="rId38"/>
    <p:sldId id="2145706526" r:id="rId39"/>
    <p:sldId id="2145706546" r:id="rId40"/>
    <p:sldId id="286" r:id="rId41"/>
    <p:sldId id="2145706549" r:id="rId42"/>
    <p:sldId id="278" r:id="rId43"/>
    <p:sldId id="2145706547" r:id="rId44"/>
    <p:sldId id="2145706548" r:id="rId45"/>
    <p:sldId id="2145706043" r:id="rId46"/>
    <p:sldId id="372" r:id="rId47"/>
    <p:sldId id="334" r:id="rId48"/>
    <p:sldId id="336" r:id="rId49"/>
    <p:sldId id="2145706552" r:id="rId50"/>
    <p:sldId id="2145706553" r:id="rId5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hde, Rodney E" initials="RRE"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9800"/>
    <a:srgbClr val="311214"/>
    <a:srgbClr val="B49859"/>
    <a:srgbClr val="998019"/>
    <a:srgbClr val="501215"/>
    <a:srgbClr val="281214"/>
    <a:srgbClr val="401214"/>
    <a:srgbClr val="501214"/>
    <a:srgbClr val="1F1214"/>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FCB9A5-3860-4A35-B0D8-4329789A9ACE}" v="87" dt="2022-02-08T15:58:14.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7"/>
    <p:restoredTop sz="91777" autoAdjust="0"/>
  </p:normalViewPr>
  <p:slideViewPr>
    <p:cSldViewPr>
      <p:cViewPr>
        <p:scale>
          <a:sx n="110" d="100"/>
          <a:sy n="110" d="100"/>
        </p:scale>
        <p:origin x="888" y="112"/>
      </p:cViewPr>
      <p:guideLst>
        <p:guide orient="horz" pos="2160"/>
        <p:guide pos="2880"/>
      </p:guideLst>
    </p:cSldViewPr>
  </p:slideViewPr>
  <p:notesTextViewPr>
    <p:cViewPr>
      <p:scale>
        <a:sx n="100" d="100"/>
        <a:sy n="100" d="100"/>
      </p:scale>
      <p:origin x="0" y="0"/>
    </p:cViewPr>
  </p:notesTextViewPr>
  <p:notesViewPr>
    <p:cSldViewPr showGuides="1">
      <p:cViewPr>
        <p:scale>
          <a:sx n="100" d="100"/>
          <a:sy n="100" d="100"/>
        </p:scale>
        <p:origin x="2496" y="-4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commentAuthors" Target="commentAuthors.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59" Type="http://schemas.microsoft.com/office/2016/11/relationships/changesInfo" Target="changesInfos/changesInfo1.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microsoft.com/office/2015/10/relationships/revisionInfo" Target="revisionInfo.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hde, Rodney E" userId="15aac0e9-38de-4d20-bcdc-76b0827b97f8" providerId="ADAL" clId="{DEFCB9A5-3860-4A35-B0D8-4329789A9ACE}"/>
    <pc:docChg chg="undo custSel addSld delSld modSld sldOrd">
      <pc:chgData name="Rohde, Rodney E" userId="15aac0e9-38de-4d20-bcdc-76b0827b97f8" providerId="ADAL" clId="{DEFCB9A5-3860-4A35-B0D8-4329789A9ACE}" dt="2022-02-08T16:09:06.309" v="1330" actId="255"/>
      <pc:docMkLst>
        <pc:docMk/>
      </pc:docMkLst>
      <pc:sldChg chg="addSp modSp del mod">
        <pc:chgData name="Rohde, Rodney E" userId="15aac0e9-38de-4d20-bcdc-76b0827b97f8" providerId="ADAL" clId="{DEFCB9A5-3860-4A35-B0D8-4329789A9ACE}" dt="2022-02-08T14:54:22.041" v="551" actId="27636"/>
        <pc:sldMkLst>
          <pc:docMk/>
          <pc:sldMk cId="3901934141" sldId="258"/>
        </pc:sldMkLst>
        <pc:spChg chg="add mod">
          <ac:chgData name="Rohde, Rodney E" userId="15aac0e9-38de-4d20-bcdc-76b0827b97f8" providerId="ADAL" clId="{DEFCB9A5-3860-4A35-B0D8-4329789A9ACE}" dt="2022-02-07T21:50:15.022" v="114" actId="1076"/>
          <ac:spMkLst>
            <pc:docMk/>
            <pc:sldMk cId="3901934141" sldId="258"/>
            <ac:spMk id="4" creationId="{7AC0A1BC-46DE-4F77-9287-3A8683B41561}"/>
          </ac:spMkLst>
        </pc:spChg>
        <pc:spChg chg="mod">
          <ac:chgData name="Rohde, Rodney E" userId="15aac0e9-38de-4d20-bcdc-76b0827b97f8" providerId="ADAL" clId="{DEFCB9A5-3860-4A35-B0D8-4329789A9ACE}" dt="2022-02-08T14:54:22.041" v="551" actId="27636"/>
          <ac:spMkLst>
            <pc:docMk/>
            <pc:sldMk cId="3901934141" sldId="258"/>
            <ac:spMk id="5" creationId="{00000000-0000-0000-0000-000000000000}"/>
          </ac:spMkLst>
        </pc:spChg>
      </pc:sldChg>
      <pc:sldChg chg="del">
        <pc:chgData name="Rohde, Rodney E" userId="15aac0e9-38de-4d20-bcdc-76b0827b97f8" providerId="ADAL" clId="{DEFCB9A5-3860-4A35-B0D8-4329789A9ACE}" dt="2022-02-08T15:44:24.368" v="999" actId="47"/>
        <pc:sldMkLst>
          <pc:docMk/>
          <pc:sldMk cId="245393725" sldId="259"/>
        </pc:sldMkLst>
      </pc:sldChg>
      <pc:sldChg chg="del">
        <pc:chgData name="Rohde, Rodney E" userId="15aac0e9-38de-4d20-bcdc-76b0827b97f8" providerId="ADAL" clId="{DEFCB9A5-3860-4A35-B0D8-4329789A9ACE}" dt="2022-02-08T15:44:26.698" v="1000" actId="47"/>
        <pc:sldMkLst>
          <pc:docMk/>
          <pc:sldMk cId="3679030746" sldId="260"/>
        </pc:sldMkLst>
      </pc:sldChg>
      <pc:sldChg chg="modSp mod">
        <pc:chgData name="Rohde, Rodney E" userId="15aac0e9-38de-4d20-bcdc-76b0827b97f8" providerId="ADAL" clId="{DEFCB9A5-3860-4A35-B0D8-4329789A9ACE}" dt="2022-02-08T15:03:31.640" v="588" actId="1076"/>
        <pc:sldMkLst>
          <pc:docMk/>
          <pc:sldMk cId="163742292" sldId="261"/>
        </pc:sldMkLst>
        <pc:spChg chg="mod">
          <ac:chgData name="Rohde, Rodney E" userId="15aac0e9-38de-4d20-bcdc-76b0827b97f8" providerId="ADAL" clId="{DEFCB9A5-3860-4A35-B0D8-4329789A9ACE}" dt="2022-02-07T22:05:26.904" v="198" actId="14100"/>
          <ac:spMkLst>
            <pc:docMk/>
            <pc:sldMk cId="163742292" sldId="261"/>
            <ac:spMk id="2" creationId="{00000000-0000-0000-0000-000000000000}"/>
          </ac:spMkLst>
        </pc:spChg>
        <pc:spChg chg="mod">
          <ac:chgData name="Rohde, Rodney E" userId="15aac0e9-38de-4d20-bcdc-76b0827b97f8" providerId="ADAL" clId="{DEFCB9A5-3860-4A35-B0D8-4329789A9ACE}" dt="2022-02-08T15:03:31.640" v="588" actId="1076"/>
          <ac:spMkLst>
            <pc:docMk/>
            <pc:sldMk cId="163742292" sldId="261"/>
            <ac:spMk id="12" creationId="{00000000-0000-0000-0000-000000000000}"/>
          </ac:spMkLst>
        </pc:spChg>
        <pc:picChg chg="mod">
          <ac:chgData name="Rohde, Rodney E" userId="15aac0e9-38de-4d20-bcdc-76b0827b97f8" providerId="ADAL" clId="{DEFCB9A5-3860-4A35-B0D8-4329789A9ACE}" dt="2022-02-08T15:03:22.422" v="587" actId="14100"/>
          <ac:picMkLst>
            <pc:docMk/>
            <pc:sldMk cId="163742292" sldId="261"/>
            <ac:picMk id="2050" creationId="{00000000-0000-0000-0000-000000000000}"/>
          </ac:picMkLst>
        </pc:picChg>
      </pc:sldChg>
      <pc:sldChg chg="modSp mod">
        <pc:chgData name="Rohde, Rodney E" userId="15aac0e9-38de-4d20-bcdc-76b0827b97f8" providerId="ADAL" clId="{DEFCB9A5-3860-4A35-B0D8-4329789A9ACE}" dt="2022-02-08T15:54:19.304" v="1112" actId="14100"/>
        <pc:sldMkLst>
          <pc:docMk/>
          <pc:sldMk cId="4242451517" sldId="278"/>
        </pc:sldMkLst>
        <pc:spChg chg="mod">
          <ac:chgData name="Rohde, Rodney E" userId="15aac0e9-38de-4d20-bcdc-76b0827b97f8" providerId="ADAL" clId="{DEFCB9A5-3860-4A35-B0D8-4329789A9ACE}" dt="2022-02-08T15:54:00.496" v="1108" actId="20577"/>
          <ac:spMkLst>
            <pc:docMk/>
            <pc:sldMk cId="4242451517" sldId="278"/>
            <ac:spMk id="2" creationId="{E2D4ADDD-4C32-4D71-9F26-6FF8DA0AE7E4}"/>
          </ac:spMkLst>
        </pc:spChg>
        <pc:spChg chg="mod">
          <ac:chgData name="Rohde, Rodney E" userId="15aac0e9-38de-4d20-bcdc-76b0827b97f8" providerId="ADAL" clId="{DEFCB9A5-3860-4A35-B0D8-4329789A9ACE}" dt="2022-02-08T15:54:10.146" v="1110" actId="1076"/>
          <ac:spMkLst>
            <pc:docMk/>
            <pc:sldMk cId="4242451517" sldId="278"/>
            <ac:spMk id="5" creationId="{976FF10B-7271-49AF-8DE0-AC0427B94C9D}"/>
          </ac:spMkLst>
        </pc:spChg>
        <pc:picChg chg="mod">
          <ac:chgData name="Rohde, Rodney E" userId="15aac0e9-38de-4d20-bcdc-76b0827b97f8" providerId="ADAL" clId="{DEFCB9A5-3860-4A35-B0D8-4329789A9ACE}" dt="2022-02-08T15:54:19.304" v="1112" actId="14100"/>
          <ac:picMkLst>
            <pc:docMk/>
            <pc:sldMk cId="4242451517" sldId="278"/>
            <ac:picMk id="4" creationId="{3AF292D1-BD88-4710-8154-40AF560D4FB6}"/>
          </ac:picMkLst>
        </pc:picChg>
        <pc:picChg chg="mod">
          <ac:chgData name="Rohde, Rodney E" userId="15aac0e9-38de-4d20-bcdc-76b0827b97f8" providerId="ADAL" clId="{DEFCB9A5-3860-4A35-B0D8-4329789A9ACE}" dt="2022-02-08T15:54:06.507" v="1109" actId="14100"/>
          <ac:picMkLst>
            <pc:docMk/>
            <pc:sldMk cId="4242451517" sldId="278"/>
            <ac:picMk id="6" creationId="{00ED88A0-5C3A-4C7A-A4D4-DBBC8501558E}"/>
          </ac:picMkLst>
        </pc:picChg>
      </pc:sldChg>
      <pc:sldChg chg="modSp mod">
        <pc:chgData name="Rohde, Rodney E" userId="15aac0e9-38de-4d20-bcdc-76b0827b97f8" providerId="ADAL" clId="{DEFCB9A5-3860-4A35-B0D8-4329789A9ACE}" dt="2022-02-08T15:46:53.735" v="1023" actId="14100"/>
        <pc:sldMkLst>
          <pc:docMk/>
          <pc:sldMk cId="290451850" sldId="280"/>
        </pc:sldMkLst>
        <pc:spChg chg="mod">
          <ac:chgData name="Rohde, Rodney E" userId="15aac0e9-38de-4d20-bcdc-76b0827b97f8" providerId="ADAL" clId="{DEFCB9A5-3860-4A35-B0D8-4329789A9ACE}" dt="2022-02-08T15:46:46.238" v="1021" actId="1076"/>
          <ac:spMkLst>
            <pc:docMk/>
            <pc:sldMk cId="290451850" sldId="280"/>
            <ac:spMk id="3" creationId="{00000000-0000-0000-0000-000000000000}"/>
          </ac:spMkLst>
        </pc:spChg>
        <pc:spChg chg="mod">
          <ac:chgData name="Rohde, Rodney E" userId="15aac0e9-38de-4d20-bcdc-76b0827b97f8" providerId="ADAL" clId="{DEFCB9A5-3860-4A35-B0D8-4329789A9ACE}" dt="2022-02-08T15:46:49.115" v="1022" actId="1076"/>
          <ac:spMkLst>
            <pc:docMk/>
            <pc:sldMk cId="290451850" sldId="280"/>
            <ac:spMk id="7" creationId="{13D2C420-1F37-4998-8CCF-454458AE8C7A}"/>
          </ac:spMkLst>
        </pc:spChg>
        <pc:spChg chg="mod">
          <ac:chgData name="Rohde, Rodney E" userId="15aac0e9-38de-4d20-bcdc-76b0827b97f8" providerId="ADAL" clId="{DEFCB9A5-3860-4A35-B0D8-4329789A9ACE}" dt="2022-02-08T15:46:05.217" v="1015" actId="14100"/>
          <ac:spMkLst>
            <pc:docMk/>
            <pc:sldMk cId="290451850" sldId="280"/>
            <ac:spMk id="16" creationId="{00000000-0000-0000-0000-000000000000}"/>
          </ac:spMkLst>
        </pc:spChg>
        <pc:picChg chg="mod">
          <ac:chgData name="Rohde, Rodney E" userId="15aac0e9-38de-4d20-bcdc-76b0827b97f8" providerId="ADAL" clId="{DEFCB9A5-3860-4A35-B0D8-4329789A9ACE}" dt="2022-02-08T15:46:53.735" v="1023" actId="14100"/>
          <ac:picMkLst>
            <pc:docMk/>
            <pc:sldMk cId="290451850" sldId="280"/>
            <ac:picMk id="4" creationId="{E3045010-ECFA-42E4-89C6-253CE77EA11B}"/>
          </ac:picMkLst>
        </pc:picChg>
      </pc:sldChg>
      <pc:sldChg chg="modSp mod">
        <pc:chgData name="Rohde, Rodney E" userId="15aac0e9-38de-4d20-bcdc-76b0827b97f8" providerId="ADAL" clId="{DEFCB9A5-3860-4A35-B0D8-4329789A9ACE}" dt="2022-02-08T15:48:15.559" v="1040" actId="1076"/>
        <pc:sldMkLst>
          <pc:docMk/>
          <pc:sldMk cId="495546179" sldId="281"/>
        </pc:sldMkLst>
        <pc:spChg chg="mod">
          <ac:chgData name="Rohde, Rodney E" userId="15aac0e9-38de-4d20-bcdc-76b0827b97f8" providerId="ADAL" clId="{DEFCB9A5-3860-4A35-B0D8-4329789A9ACE}" dt="2022-02-08T15:48:15.559" v="1040" actId="1076"/>
          <ac:spMkLst>
            <pc:docMk/>
            <pc:sldMk cId="495546179" sldId="281"/>
            <ac:spMk id="3" creationId="{00000000-0000-0000-0000-000000000000}"/>
          </ac:spMkLst>
        </pc:spChg>
        <pc:spChg chg="mod">
          <ac:chgData name="Rohde, Rodney E" userId="15aac0e9-38de-4d20-bcdc-76b0827b97f8" providerId="ADAL" clId="{DEFCB9A5-3860-4A35-B0D8-4329789A9ACE}" dt="2022-02-08T15:48:06.755" v="1038" actId="14100"/>
          <ac:spMkLst>
            <pc:docMk/>
            <pc:sldMk cId="495546179" sldId="281"/>
            <ac:spMk id="16" creationId="{00000000-0000-0000-0000-000000000000}"/>
          </ac:spMkLst>
        </pc:spChg>
      </pc:sldChg>
      <pc:sldChg chg="modSp mod">
        <pc:chgData name="Rohde, Rodney E" userId="15aac0e9-38de-4d20-bcdc-76b0827b97f8" providerId="ADAL" clId="{DEFCB9A5-3860-4A35-B0D8-4329789A9ACE}" dt="2022-02-08T15:47:15.023" v="1027" actId="1076"/>
        <pc:sldMkLst>
          <pc:docMk/>
          <pc:sldMk cId="3368938627" sldId="282"/>
        </pc:sldMkLst>
        <pc:spChg chg="mod">
          <ac:chgData name="Rohde, Rodney E" userId="15aac0e9-38de-4d20-bcdc-76b0827b97f8" providerId="ADAL" clId="{DEFCB9A5-3860-4A35-B0D8-4329789A9ACE}" dt="2022-02-08T15:47:15.023" v="1027" actId="1076"/>
          <ac:spMkLst>
            <pc:docMk/>
            <pc:sldMk cId="3368938627" sldId="282"/>
            <ac:spMk id="3" creationId="{00000000-0000-0000-0000-000000000000}"/>
          </ac:spMkLst>
        </pc:spChg>
        <pc:spChg chg="mod">
          <ac:chgData name="Rohde, Rodney E" userId="15aac0e9-38de-4d20-bcdc-76b0827b97f8" providerId="ADAL" clId="{DEFCB9A5-3860-4A35-B0D8-4329789A9ACE}" dt="2022-02-08T15:47:04.745" v="1025" actId="122"/>
          <ac:spMkLst>
            <pc:docMk/>
            <pc:sldMk cId="3368938627" sldId="282"/>
            <ac:spMk id="16" creationId="{00000000-0000-0000-0000-000000000000}"/>
          </ac:spMkLst>
        </pc:spChg>
      </pc:sldChg>
      <pc:sldChg chg="modSp mod modNotes">
        <pc:chgData name="Rohde, Rodney E" userId="15aac0e9-38de-4d20-bcdc-76b0827b97f8" providerId="ADAL" clId="{DEFCB9A5-3860-4A35-B0D8-4329789A9ACE}" dt="2022-02-08T15:47:53.141" v="1034" actId="255"/>
        <pc:sldMkLst>
          <pc:docMk/>
          <pc:sldMk cId="1773053617" sldId="283"/>
        </pc:sldMkLst>
        <pc:spChg chg="mod">
          <ac:chgData name="Rohde, Rodney E" userId="15aac0e9-38de-4d20-bcdc-76b0827b97f8" providerId="ADAL" clId="{DEFCB9A5-3860-4A35-B0D8-4329789A9ACE}" dt="2022-02-08T15:47:35.584" v="1031" actId="1076"/>
          <ac:spMkLst>
            <pc:docMk/>
            <pc:sldMk cId="1773053617" sldId="283"/>
            <ac:spMk id="2" creationId="{06CD987F-5394-47A1-BB9B-5BC0E7F12918}"/>
          </ac:spMkLst>
        </pc:spChg>
        <pc:spChg chg="mod">
          <ac:chgData name="Rohde, Rodney E" userId="15aac0e9-38de-4d20-bcdc-76b0827b97f8" providerId="ADAL" clId="{DEFCB9A5-3860-4A35-B0D8-4329789A9ACE}" dt="2022-02-08T15:47:53.141" v="1034" actId="255"/>
          <ac:spMkLst>
            <pc:docMk/>
            <pc:sldMk cId="1773053617" sldId="283"/>
            <ac:spMk id="3" creationId="{00000000-0000-0000-0000-000000000000}"/>
          </ac:spMkLst>
        </pc:spChg>
        <pc:spChg chg="mod">
          <ac:chgData name="Rohde, Rodney E" userId="15aac0e9-38de-4d20-bcdc-76b0827b97f8" providerId="ADAL" clId="{DEFCB9A5-3860-4A35-B0D8-4329789A9ACE}" dt="2022-02-08T15:47:28.230" v="1030" actId="20577"/>
          <ac:spMkLst>
            <pc:docMk/>
            <pc:sldMk cId="1773053617" sldId="283"/>
            <ac:spMk id="16" creationId="{00000000-0000-0000-0000-000000000000}"/>
          </ac:spMkLst>
        </pc:spChg>
      </pc:sldChg>
      <pc:sldChg chg="modSp mod ord modNotesTx">
        <pc:chgData name="Rohde, Rodney E" userId="15aac0e9-38de-4d20-bcdc-76b0827b97f8" providerId="ADAL" clId="{DEFCB9A5-3860-4A35-B0D8-4329789A9ACE}" dt="2022-02-08T15:34:32.773" v="980"/>
        <pc:sldMkLst>
          <pc:docMk/>
          <pc:sldMk cId="979676994" sldId="284"/>
        </pc:sldMkLst>
        <pc:spChg chg="mod">
          <ac:chgData name="Rohde, Rodney E" userId="15aac0e9-38de-4d20-bcdc-76b0827b97f8" providerId="ADAL" clId="{DEFCB9A5-3860-4A35-B0D8-4329789A9ACE}" dt="2022-02-08T15:34:00.371" v="979" actId="20577"/>
          <ac:spMkLst>
            <pc:docMk/>
            <pc:sldMk cId="979676994" sldId="284"/>
            <ac:spMk id="2" creationId="{75BAD65E-3B9C-4325-908C-7A11D92507E3}"/>
          </ac:spMkLst>
        </pc:spChg>
        <pc:spChg chg="mod">
          <ac:chgData name="Rohde, Rodney E" userId="15aac0e9-38de-4d20-bcdc-76b0827b97f8" providerId="ADAL" clId="{DEFCB9A5-3860-4A35-B0D8-4329789A9ACE}" dt="2022-02-07T22:29:45.694" v="433" actId="1076"/>
          <ac:spMkLst>
            <pc:docMk/>
            <pc:sldMk cId="979676994" sldId="284"/>
            <ac:spMk id="3" creationId="{2DB6CC98-3957-4F23-865F-AC682AF2C6C1}"/>
          </ac:spMkLst>
        </pc:spChg>
        <pc:picChg chg="mod">
          <ac:chgData name="Rohde, Rodney E" userId="15aac0e9-38de-4d20-bcdc-76b0827b97f8" providerId="ADAL" clId="{DEFCB9A5-3860-4A35-B0D8-4329789A9ACE}" dt="2022-02-07T22:29:50.791" v="435" actId="14100"/>
          <ac:picMkLst>
            <pc:docMk/>
            <pc:sldMk cId="979676994" sldId="284"/>
            <ac:picMk id="2050" creationId="{72E14E01-7B58-4333-8CD0-540001AEDF82}"/>
          </ac:picMkLst>
        </pc:picChg>
      </pc:sldChg>
      <pc:sldChg chg="addSp modSp mod">
        <pc:chgData name="Rohde, Rodney E" userId="15aac0e9-38de-4d20-bcdc-76b0827b97f8" providerId="ADAL" clId="{DEFCB9A5-3860-4A35-B0D8-4329789A9ACE}" dt="2022-02-08T15:50:03.008" v="1063" actId="1076"/>
        <pc:sldMkLst>
          <pc:docMk/>
          <pc:sldMk cId="1299782791" sldId="285"/>
        </pc:sldMkLst>
        <pc:spChg chg="mod">
          <ac:chgData name="Rohde, Rodney E" userId="15aac0e9-38de-4d20-bcdc-76b0827b97f8" providerId="ADAL" clId="{DEFCB9A5-3860-4A35-B0D8-4329789A9ACE}" dt="2022-02-08T15:50:03.008" v="1063" actId="1076"/>
          <ac:spMkLst>
            <pc:docMk/>
            <pc:sldMk cId="1299782791" sldId="285"/>
            <ac:spMk id="3" creationId="{00000000-0000-0000-0000-000000000000}"/>
          </ac:spMkLst>
        </pc:spChg>
        <pc:spChg chg="mod">
          <ac:chgData name="Rohde, Rodney E" userId="15aac0e9-38de-4d20-bcdc-76b0827b97f8" providerId="ADAL" clId="{DEFCB9A5-3860-4A35-B0D8-4329789A9ACE}" dt="2022-02-08T15:49:09.008" v="1054" actId="14100"/>
          <ac:spMkLst>
            <pc:docMk/>
            <pc:sldMk cId="1299782791" sldId="285"/>
            <ac:spMk id="16" creationId="{00000000-0000-0000-0000-000000000000}"/>
          </ac:spMkLst>
        </pc:spChg>
        <pc:picChg chg="add mod">
          <ac:chgData name="Rohde, Rodney E" userId="15aac0e9-38de-4d20-bcdc-76b0827b97f8" providerId="ADAL" clId="{DEFCB9A5-3860-4A35-B0D8-4329789A9ACE}" dt="2022-02-08T15:49:51.199" v="1062" actId="1076"/>
          <ac:picMkLst>
            <pc:docMk/>
            <pc:sldMk cId="1299782791" sldId="285"/>
            <ac:picMk id="2" creationId="{A49EAFF2-46E8-4807-B41F-AA6BBC0FFB8E}"/>
          </ac:picMkLst>
        </pc:picChg>
      </pc:sldChg>
      <pc:sldChg chg="modSp mod">
        <pc:chgData name="Rohde, Rodney E" userId="15aac0e9-38de-4d20-bcdc-76b0827b97f8" providerId="ADAL" clId="{DEFCB9A5-3860-4A35-B0D8-4329789A9ACE}" dt="2022-02-08T15:51:57.558" v="1086" actId="1076"/>
        <pc:sldMkLst>
          <pc:docMk/>
          <pc:sldMk cId="2043106551" sldId="286"/>
        </pc:sldMkLst>
        <pc:spChg chg="mod">
          <ac:chgData name="Rohde, Rodney E" userId="15aac0e9-38de-4d20-bcdc-76b0827b97f8" providerId="ADAL" clId="{DEFCB9A5-3860-4A35-B0D8-4329789A9ACE}" dt="2022-02-08T15:51:45.192" v="1084" actId="255"/>
          <ac:spMkLst>
            <pc:docMk/>
            <pc:sldMk cId="2043106551" sldId="286"/>
            <ac:spMk id="3" creationId="{00000000-0000-0000-0000-000000000000}"/>
          </ac:spMkLst>
        </pc:spChg>
        <pc:spChg chg="mod">
          <ac:chgData name="Rohde, Rodney E" userId="15aac0e9-38de-4d20-bcdc-76b0827b97f8" providerId="ADAL" clId="{DEFCB9A5-3860-4A35-B0D8-4329789A9ACE}" dt="2022-02-08T15:51:57.558" v="1086" actId="1076"/>
          <ac:spMkLst>
            <pc:docMk/>
            <pc:sldMk cId="2043106551" sldId="286"/>
            <ac:spMk id="8" creationId="{0FE1F8A5-765B-4771-B1E0-813C9FCC4BEB}"/>
          </ac:spMkLst>
        </pc:spChg>
        <pc:spChg chg="mod">
          <ac:chgData name="Rohde, Rodney E" userId="15aac0e9-38de-4d20-bcdc-76b0827b97f8" providerId="ADAL" clId="{DEFCB9A5-3860-4A35-B0D8-4329789A9ACE}" dt="2022-02-08T15:51:26.534" v="1081" actId="14100"/>
          <ac:spMkLst>
            <pc:docMk/>
            <pc:sldMk cId="2043106551" sldId="286"/>
            <ac:spMk id="16" creationId="{00000000-0000-0000-0000-000000000000}"/>
          </ac:spMkLst>
        </pc:spChg>
      </pc:sldChg>
      <pc:sldChg chg="modSp mod">
        <pc:chgData name="Rohde, Rodney E" userId="15aac0e9-38de-4d20-bcdc-76b0827b97f8" providerId="ADAL" clId="{DEFCB9A5-3860-4A35-B0D8-4329789A9ACE}" dt="2022-02-08T16:00:00.650" v="1261" actId="20577"/>
        <pc:sldMkLst>
          <pc:docMk/>
          <pc:sldMk cId="961857248" sldId="334"/>
        </pc:sldMkLst>
        <pc:spChg chg="mod">
          <ac:chgData name="Rohde, Rodney E" userId="15aac0e9-38de-4d20-bcdc-76b0827b97f8" providerId="ADAL" clId="{DEFCB9A5-3860-4A35-B0D8-4329789A9ACE}" dt="2022-02-08T16:00:00.650" v="1261" actId="20577"/>
          <ac:spMkLst>
            <pc:docMk/>
            <pc:sldMk cId="961857248" sldId="334"/>
            <ac:spMk id="7" creationId="{00000000-0000-0000-0000-000000000000}"/>
          </ac:spMkLst>
        </pc:spChg>
        <pc:picChg chg="mod">
          <ac:chgData name="Rohde, Rodney E" userId="15aac0e9-38de-4d20-bcdc-76b0827b97f8" providerId="ADAL" clId="{DEFCB9A5-3860-4A35-B0D8-4329789A9ACE}" dt="2022-02-08T15:59:34.414" v="1243" actId="1037"/>
          <ac:picMkLst>
            <pc:docMk/>
            <pc:sldMk cId="961857248" sldId="334"/>
            <ac:picMk id="5" creationId="{00000000-0000-0000-0000-000000000000}"/>
          </ac:picMkLst>
        </pc:picChg>
      </pc:sldChg>
      <pc:sldChg chg="delSp modSp mod">
        <pc:chgData name="Rohde, Rodney E" userId="15aac0e9-38de-4d20-bcdc-76b0827b97f8" providerId="ADAL" clId="{DEFCB9A5-3860-4A35-B0D8-4329789A9ACE}" dt="2022-02-08T16:00:28.925" v="1270" actId="1076"/>
        <pc:sldMkLst>
          <pc:docMk/>
          <pc:sldMk cId="3433269644" sldId="336"/>
        </pc:sldMkLst>
        <pc:spChg chg="del">
          <ac:chgData name="Rohde, Rodney E" userId="15aac0e9-38de-4d20-bcdc-76b0827b97f8" providerId="ADAL" clId="{DEFCB9A5-3860-4A35-B0D8-4329789A9ACE}" dt="2022-02-08T16:00:24.084" v="1267" actId="478"/>
          <ac:spMkLst>
            <pc:docMk/>
            <pc:sldMk cId="3433269644" sldId="336"/>
            <ac:spMk id="3" creationId="{00000000-0000-0000-0000-000000000000}"/>
          </ac:spMkLst>
        </pc:spChg>
        <pc:spChg chg="del mod">
          <ac:chgData name="Rohde, Rodney E" userId="15aac0e9-38de-4d20-bcdc-76b0827b97f8" providerId="ADAL" clId="{DEFCB9A5-3860-4A35-B0D8-4329789A9ACE}" dt="2022-02-08T16:00:15.054" v="1263" actId="478"/>
          <ac:spMkLst>
            <pc:docMk/>
            <pc:sldMk cId="3433269644" sldId="336"/>
            <ac:spMk id="6" creationId="{00000000-0000-0000-0000-000000000000}"/>
          </ac:spMkLst>
        </pc:spChg>
        <pc:spChg chg="del">
          <ac:chgData name="Rohde, Rodney E" userId="15aac0e9-38de-4d20-bcdc-76b0827b97f8" providerId="ADAL" clId="{DEFCB9A5-3860-4A35-B0D8-4329789A9ACE}" dt="2022-02-08T16:00:17.010" v="1264" actId="478"/>
          <ac:spMkLst>
            <pc:docMk/>
            <pc:sldMk cId="3433269644" sldId="336"/>
            <ac:spMk id="7" creationId="{00000000-0000-0000-0000-000000000000}"/>
          </ac:spMkLst>
        </pc:spChg>
        <pc:spChg chg="del">
          <ac:chgData name="Rohde, Rodney E" userId="15aac0e9-38de-4d20-bcdc-76b0827b97f8" providerId="ADAL" clId="{DEFCB9A5-3860-4A35-B0D8-4329789A9ACE}" dt="2022-02-08T16:00:19.515" v="1265" actId="478"/>
          <ac:spMkLst>
            <pc:docMk/>
            <pc:sldMk cId="3433269644" sldId="336"/>
            <ac:spMk id="9" creationId="{00000000-0000-0000-0000-000000000000}"/>
          </ac:spMkLst>
        </pc:spChg>
        <pc:spChg chg="del">
          <ac:chgData name="Rohde, Rodney E" userId="15aac0e9-38de-4d20-bcdc-76b0827b97f8" providerId="ADAL" clId="{DEFCB9A5-3860-4A35-B0D8-4329789A9ACE}" dt="2022-02-08T16:00:25.245" v="1268" actId="478"/>
          <ac:spMkLst>
            <pc:docMk/>
            <pc:sldMk cId="3433269644" sldId="336"/>
            <ac:spMk id="10" creationId="{00000000-0000-0000-0000-000000000000}"/>
          </ac:spMkLst>
        </pc:spChg>
        <pc:picChg chg="mod">
          <ac:chgData name="Rohde, Rodney E" userId="15aac0e9-38de-4d20-bcdc-76b0827b97f8" providerId="ADAL" clId="{DEFCB9A5-3860-4A35-B0D8-4329789A9ACE}" dt="2022-02-08T16:00:27.507" v="1269" actId="1076"/>
          <ac:picMkLst>
            <pc:docMk/>
            <pc:sldMk cId="3433269644" sldId="336"/>
            <ac:picMk id="4" creationId="{00000000-0000-0000-0000-000000000000}"/>
          </ac:picMkLst>
        </pc:picChg>
        <pc:picChg chg="mod">
          <ac:chgData name="Rohde, Rodney E" userId="15aac0e9-38de-4d20-bcdc-76b0827b97f8" providerId="ADAL" clId="{DEFCB9A5-3860-4A35-B0D8-4329789A9ACE}" dt="2022-02-08T16:00:28.925" v="1270" actId="1076"/>
          <ac:picMkLst>
            <pc:docMk/>
            <pc:sldMk cId="3433269644" sldId="336"/>
            <ac:picMk id="5" creationId="{00000000-0000-0000-0000-000000000000}"/>
          </ac:picMkLst>
        </pc:picChg>
      </pc:sldChg>
      <pc:sldChg chg="del">
        <pc:chgData name="Rohde, Rodney E" userId="15aac0e9-38de-4d20-bcdc-76b0827b97f8" providerId="ADAL" clId="{DEFCB9A5-3860-4A35-B0D8-4329789A9ACE}" dt="2022-02-08T15:53:02.374" v="1096" actId="47"/>
        <pc:sldMkLst>
          <pc:docMk/>
          <pc:sldMk cId="610916831" sldId="347"/>
        </pc:sldMkLst>
      </pc:sldChg>
      <pc:sldChg chg="modSp mod">
        <pc:chgData name="Rohde, Rodney E" userId="15aac0e9-38de-4d20-bcdc-76b0827b97f8" providerId="ADAL" clId="{DEFCB9A5-3860-4A35-B0D8-4329789A9ACE}" dt="2022-02-08T14:49:54.043" v="440" actId="14100"/>
        <pc:sldMkLst>
          <pc:docMk/>
          <pc:sldMk cId="785302920" sldId="378"/>
        </pc:sldMkLst>
        <pc:spChg chg="mod">
          <ac:chgData name="Rohde, Rodney E" userId="15aac0e9-38de-4d20-bcdc-76b0827b97f8" providerId="ADAL" clId="{DEFCB9A5-3860-4A35-B0D8-4329789A9ACE}" dt="2022-02-08T14:49:54.043" v="440" actId="14100"/>
          <ac:spMkLst>
            <pc:docMk/>
            <pc:sldMk cId="785302920" sldId="378"/>
            <ac:spMk id="7170" creationId="{00000000-0000-0000-0000-000000000000}"/>
          </ac:spMkLst>
        </pc:spChg>
      </pc:sldChg>
      <pc:sldChg chg="modSp mod">
        <pc:chgData name="Rohde, Rodney E" userId="15aac0e9-38de-4d20-bcdc-76b0827b97f8" providerId="ADAL" clId="{DEFCB9A5-3860-4A35-B0D8-4329789A9ACE}" dt="2022-02-08T14:52:53.447" v="442" actId="6549"/>
        <pc:sldMkLst>
          <pc:docMk/>
          <pc:sldMk cId="1066273781" sldId="379"/>
        </pc:sldMkLst>
        <pc:spChg chg="mod">
          <ac:chgData name="Rohde, Rodney E" userId="15aac0e9-38de-4d20-bcdc-76b0827b97f8" providerId="ADAL" clId="{DEFCB9A5-3860-4A35-B0D8-4329789A9ACE}" dt="2022-02-08T14:52:53.447" v="442" actId="6549"/>
          <ac:spMkLst>
            <pc:docMk/>
            <pc:sldMk cId="1066273781" sldId="379"/>
            <ac:spMk id="7171" creationId="{00000000-0000-0000-0000-000000000000}"/>
          </ac:spMkLst>
        </pc:spChg>
      </pc:sldChg>
      <pc:sldChg chg="addSp delSp modSp mod">
        <pc:chgData name="Rohde, Rodney E" userId="15aac0e9-38de-4d20-bcdc-76b0827b97f8" providerId="ADAL" clId="{DEFCB9A5-3860-4A35-B0D8-4329789A9ACE}" dt="2022-02-07T21:34:33.818" v="21" actId="20577"/>
        <pc:sldMkLst>
          <pc:docMk/>
          <pc:sldMk cId="1886580450" sldId="380"/>
        </pc:sldMkLst>
        <pc:spChg chg="add mod">
          <ac:chgData name="Rohde, Rodney E" userId="15aac0e9-38de-4d20-bcdc-76b0827b97f8" providerId="ADAL" clId="{DEFCB9A5-3860-4A35-B0D8-4329789A9ACE}" dt="2022-02-07T21:34:33.818" v="21" actId="20577"/>
          <ac:spMkLst>
            <pc:docMk/>
            <pc:sldMk cId="1886580450" sldId="380"/>
            <ac:spMk id="8" creationId="{762DDB92-EE60-4638-9002-DA6528C70E7D}"/>
          </ac:spMkLst>
        </pc:spChg>
        <pc:spChg chg="add">
          <ac:chgData name="Rohde, Rodney E" userId="15aac0e9-38de-4d20-bcdc-76b0827b97f8" providerId="ADAL" clId="{DEFCB9A5-3860-4A35-B0D8-4329789A9ACE}" dt="2022-02-07T21:27:12.452" v="2" actId="26606"/>
          <ac:spMkLst>
            <pc:docMk/>
            <pc:sldMk cId="1886580450" sldId="380"/>
            <ac:spMk id="71" creationId="{5A672FEE-1DD2-40BC-9E85-809F426C5B9E}"/>
          </ac:spMkLst>
        </pc:spChg>
        <pc:spChg chg="mod">
          <ac:chgData name="Rohde, Rodney E" userId="15aac0e9-38de-4d20-bcdc-76b0827b97f8" providerId="ADAL" clId="{DEFCB9A5-3860-4A35-B0D8-4329789A9ACE}" dt="2022-02-07T21:33:35.326" v="11" actId="14100"/>
          <ac:spMkLst>
            <pc:docMk/>
            <pc:sldMk cId="1886580450" sldId="380"/>
            <ac:spMk id="8194" creationId="{00000000-0000-0000-0000-000000000000}"/>
          </ac:spMkLst>
        </pc:spChg>
        <pc:spChg chg="del">
          <ac:chgData name="Rohde, Rodney E" userId="15aac0e9-38de-4d20-bcdc-76b0827b97f8" providerId="ADAL" clId="{DEFCB9A5-3860-4A35-B0D8-4329789A9ACE}" dt="2022-02-07T21:27:03.061" v="0" actId="478"/>
          <ac:spMkLst>
            <pc:docMk/>
            <pc:sldMk cId="1886580450" sldId="380"/>
            <ac:spMk id="8195" creationId="{00000000-0000-0000-0000-000000000000}"/>
          </ac:spMkLst>
        </pc:spChg>
        <pc:picChg chg="add del mod">
          <ac:chgData name="Rohde, Rodney E" userId="15aac0e9-38de-4d20-bcdc-76b0827b97f8" providerId="ADAL" clId="{DEFCB9A5-3860-4A35-B0D8-4329789A9ACE}" dt="2022-02-07T21:28:02.297" v="8" actId="478"/>
          <ac:picMkLst>
            <pc:docMk/>
            <pc:sldMk cId="1886580450" sldId="380"/>
            <ac:picMk id="2" creationId="{6FF267D9-B2F8-496A-86D6-71C20674A466}"/>
          </ac:picMkLst>
        </pc:picChg>
        <pc:picChg chg="add mod">
          <ac:chgData name="Rohde, Rodney E" userId="15aac0e9-38de-4d20-bcdc-76b0827b97f8" providerId="ADAL" clId="{DEFCB9A5-3860-4A35-B0D8-4329789A9ACE}" dt="2022-02-07T21:34:05.531" v="14" actId="14100"/>
          <ac:picMkLst>
            <pc:docMk/>
            <pc:sldMk cId="1886580450" sldId="380"/>
            <ac:picMk id="3" creationId="{3ED18DF0-B8CC-44FD-A371-471294E7A305}"/>
          </ac:picMkLst>
        </pc:picChg>
      </pc:sldChg>
      <pc:sldChg chg="del">
        <pc:chgData name="Rohde, Rodney E" userId="15aac0e9-38de-4d20-bcdc-76b0827b97f8" providerId="ADAL" clId="{DEFCB9A5-3860-4A35-B0D8-4329789A9ACE}" dt="2022-02-07T22:29:24.352" v="427" actId="47"/>
        <pc:sldMkLst>
          <pc:docMk/>
          <pc:sldMk cId="1525801422" sldId="381"/>
        </pc:sldMkLst>
      </pc:sldChg>
      <pc:sldChg chg="del">
        <pc:chgData name="Rohde, Rodney E" userId="15aac0e9-38de-4d20-bcdc-76b0827b97f8" providerId="ADAL" clId="{DEFCB9A5-3860-4A35-B0D8-4329789A9ACE}" dt="2022-02-08T15:34:58.484" v="981" actId="47"/>
        <pc:sldMkLst>
          <pc:docMk/>
          <pc:sldMk cId="1993385937" sldId="382"/>
        </pc:sldMkLst>
      </pc:sldChg>
      <pc:sldChg chg="delSp modSp mod delAnim">
        <pc:chgData name="Rohde, Rodney E" userId="15aac0e9-38de-4d20-bcdc-76b0827b97f8" providerId="ADAL" clId="{DEFCB9A5-3860-4A35-B0D8-4329789A9ACE}" dt="2022-02-08T14:50:23.897" v="441" actId="33524"/>
        <pc:sldMkLst>
          <pc:docMk/>
          <pc:sldMk cId="0" sldId="721"/>
        </pc:sldMkLst>
        <pc:spChg chg="mod">
          <ac:chgData name="Rohde, Rodney E" userId="15aac0e9-38de-4d20-bcdc-76b0827b97f8" providerId="ADAL" clId="{DEFCB9A5-3860-4A35-B0D8-4329789A9ACE}" dt="2022-02-08T14:50:23.897" v="441" actId="33524"/>
          <ac:spMkLst>
            <pc:docMk/>
            <pc:sldMk cId="0" sldId="721"/>
            <ac:spMk id="8195" creationId="{00000000-0000-0000-0000-000000000000}"/>
          </ac:spMkLst>
        </pc:spChg>
        <pc:spChg chg="mod">
          <ac:chgData name="Rohde, Rodney E" userId="15aac0e9-38de-4d20-bcdc-76b0827b97f8" providerId="ADAL" clId="{DEFCB9A5-3860-4A35-B0D8-4329789A9ACE}" dt="2022-02-07T22:02:37.774" v="184" actId="207"/>
          <ac:spMkLst>
            <pc:docMk/>
            <pc:sldMk cId="0" sldId="721"/>
            <ac:spMk id="8196" creationId="{00000000-0000-0000-0000-000000000000}"/>
          </ac:spMkLst>
        </pc:spChg>
        <pc:picChg chg="del">
          <ac:chgData name="Rohde, Rodney E" userId="15aac0e9-38de-4d20-bcdc-76b0827b97f8" providerId="ADAL" clId="{DEFCB9A5-3860-4A35-B0D8-4329789A9ACE}" dt="2022-02-07T22:01:16.572" v="167" actId="478"/>
          <ac:picMkLst>
            <pc:docMk/>
            <pc:sldMk cId="0" sldId="721"/>
            <ac:picMk id="2" creationId="{00000000-0000-0000-0000-000000000000}"/>
          </ac:picMkLst>
        </pc:picChg>
      </pc:sldChg>
      <pc:sldChg chg="delSp modSp mod delAnim">
        <pc:chgData name="Rohde, Rodney E" userId="15aac0e9-38de-4d20-bcdc-76b0827b97f8" providerId="ADAL" clId="{DEFCB9A5-3860-4A35-B0D8-4329789A9ACE}" dt="2022-02-07T22:00:22.496" v="166" actId="14100"/>
        <pc:sldMkLst>
          <pc:docMk/>
          <pc:sldMk cId="0" sldId="900"/>
        </pc:sldMkLst>
        <pc:spChg chg="mod">
          <ac:chgData name="Rohde, Rodney E" userId="15aac0e9-38de-4d20-bcdc-76b0827b97f8" providerId="ADAL" clId="{DEFCB9A5-3860-4A35-B0D8-4329789A9ACE}" dt="2022-02-07T22:00:10.353" v="163" actId="255"/>
          <ac:spMkLst>
            <pc:docMk/>
            <pc:sldMk cId="0" sldId="900"/>
            <ac:spMk id="4" creationId="{00000000-0000-0000-0000-000000000000}"/>
          </ac:spMkLst>
        </pc:spChg>
        <pc:graphicFrameChg chg="mod modGraphic">
          <ac:chgData name="Rohde, Rodney E" userId="15aac0e9-38de-4d20-bcdc-76b0827b97f8" providerId="ADAL" clId="{DEFCB9A5-3860-4A35-B0D8-4329789A9ACE}" dt="2022-02-07T22:00:22.496" v="166" actId="14100"/>
          <ac:graphicFrameMkLst>
            <pc:docMk/>
            <pc:sldMk cId="0" sldId="900"/>
            <ac:graphicFrameMk id="3" creationId="{00000000-0000-0000-0000-000000000000}"/>
          </ac:graphicFrameMkLst>
        </pc:graphicFrameChg>
        <pc:picChg chg="del">
          <ac:chgData name="Rohde, Rodney E" userId="15aac0e9-38de-4d20-bcdc-76b0827b97f8" providerId="ADAL" clId="{DEFCB9A5-3860-4A35-B0D8-4329789A9ACE}" dt="2022-02-07T22:00:19.370" v="165" actId="478"/>
          <ac:picMkLst>
            <pc:docMk/>
            <pc:sldMk cId="0" sldId="900"/>
            <ac:picMk id="5" creationId="{00000000-0000-0000-0000-000000000000}"/>
          </ac:picMkLst>
        </pc:picChg>
      </pc:sldChg>
      <pc:sldChg chg="delSp modSp mod delAnim">
        <pc:chgData name="Rohde, Rodney E" userId="15aac0e9-38de-4d20-bcdc-76b0827b97f8" providerId="ADAL" clId="{DEFCB9A5-3860-4A35-B0D8-4329789A9ACE}" dt="2022-02-08T15:16:40.444" v="751" actId="207"/>
        <pc:sldMkLst>
          <pc:docMk/>
          <pc:sldMk cId="2395520483" sldId="940"/>
        </pc:sldMkLst>
        <pc:spChg chg="mod">
          <ac:chgData name="Rohde, Rodney E" userId="15aac0e9-38de-4d20-bcdc-76b0827b97f8" providerId="ADAL" clId="{DEFCB9A5-3860-4A35-B0D8-4329789A9ACE}" dt="2022-02-08T15:16:40.444" v="751" actId="207"/>
          <ac:spMkLst>
            <pc:docMk/>
            <pc:sldMk cId="2395520483" sldId="940"/>
            <ac:spMk id="2" creationId="{00000000-0000-0000-0000-000000000000}"/>
          </ac:spMkLst>
        </pc:spChg>
        <pc:graphicFrameChg chg="mod">
          <ac:chgData name="Rohde, Rodney E" userId="15aac0e9-38de-4d20-bcdc-76b0827b97f8" providerId="ADAL" clId="{DEFCB9A5-3860-4A35-B0D8-4329789A9ACE}" dt="2022-02-07T22:14:16.326" v="253" actId="1076"/>
          <ac:graphicFrameMkLst>
            <pc:docMk/>
            <pc:sldMk cId="2395520483" sldId="940"/>
            <ac:graphicFrameMk id="4" creationId="{00000000-0000-0000-0000-000000000000}"/>
          </ac:graphicFrameMkLst>
        </pc:graphicFrameChg>
        <pc:picChg chg="del">
          <ac:chgData name="Rohde, Rodney E" userId="15aac0e9-38de-4d20-bcdc-76b0827b97f8" providerId="ADAL" clId="{DEFCB9A5-3860-4A35-B0D8-4329789A9ACE}" dt="2022-02-07T22:14:01.099" v="251" actId="478"/>
          <ac:picMkLst>
            <pc:docMk/>
            <pc:sldMk cId="2395520483" sldId="940"/>
            <ac:picMk id="3" creationId="{00000000-0000-0000-0000-000000000000}"/>
          </ac:picMkLst>
        </pc:picChg>
      </pc:sldChg>
      <pc:sldChg chg="delSp modSp mod delAnim">
        <pc:chgData name="Rohde, Rodney E" userId="15aac0e9-38de-4d20-bcdc-76b0827b97f8" providerId="ADAL" clId="{DEFCB9A5-3860-4A35-B0D8-4329789A9ACE}" dt="2022-02-07T22:12:18.492" v="223" actId="478"/>
        <pc:sldMkLst>
          <pc:docMk/>
          <pc:sldMk cId="109539068" sldId="941"/>
        </pc:sldMkLst>
        <pc:spChg chg="mod">
          <ac:chgData name="Rohde, Rodney E" userId="15aac0e9-38de-4d20-bcdc-76b0827b97f8" providerId="ADAL" clId="{DEFCB9A5-3860-4A35-B0D8-4329789A9ACE}" dt="2022-02-07T22:12:07.570" v="220" actId="1076"/>
          <ac:spMkLst>
            <pc:docMk/>
            <pc:sldMk cId="109539068" sldId="941"/>
            <ac:spMk id="2" creationId="{00000000-0000-0000-0000-000000000000}"/>
          </ac:spMkLst>
        </pc:spChg>
        <pc:spChg chg="mod">
          <ac:chgData name="Rohde, Rodney E" userId="15aac0e9-38de-4d20-bcdc-76b0827b97f8" providerId="ADAL" clId="{DEFCB9A5-3860-4A35-B0D8-4329789A9ACE}" dt="2022-02-07T22:12:16.804" v="222" actId="1076"/>
          <ac:spMkLst>
            <pc:docMk/>
            <pc:sldMk cId="109539068" sldId="941"/>
            <ac:spMk id="3" creationId="{00000000-0000-0000-0000-000000000000}"/>
          </ac:spMkLst>
        </pc:spChg>
        <pc:spChg chg="mod">
          <ac:chgData name="Rohde, Rodney E" userId="15aac0e9-38de-4d20-bcdc-76b0827b97f8" providerId="ADAL" clId="{DEFCB9A5-3860-4A35-B0D8-4329789A9ACE}" dt="2022-02-07T22:11:49.381" v="217" actId="14100"/>
          <ac:spMkLst>
            <pc:docMk/>
            <pc:sldMk cId="109539068" sldId="941"/>
            <ac:spMk id="5" creationId="{00000000-0000-0000-0000-000000000000}"/>
          </ac:spMkLst>
        </pc:spChg>
        <pc:picChg chg="mod">
          <ac:chgData name="Rohde, Rodney E" userId="15aac0e9-38de-4d20-bcdc-76b0827b97f8" providerId="ADAL" clId="{DEFCB9A5-3860-4A35-B0D8-4329789A9ACE}" dt="2022-02-07T22:12:03.544" v="219" actId="1076"/>
          <ac:picMkLst>
            <pc:docMk/>
            <pc:sldMk cId="109539068" sldId="941"/>
            <ac:picMk id="4" creationId="{00000000-0000-0000-0000-000000000000}"/>
          </ac:picMkLst>
        </pc:picChg>
        <pc:picChg chg="del">
          <ac:chgData name="Rohde, Rodney E" userId="15aac0e9-38de-4d20-bcdc-76b0827b97f8" providerId="ADAL" clId="{DEFCB9A5-3860-4A35-B0D8-4329789A9ACE}" dt="2022-02-07T22:12:18.492" v="223" actId="478"/>
          <ac:picMkLst>
            <pc:docMk/>
            <pc:sldMk cId="109539068" sldId="941"/>
            <ac:picMk id="6" creationId="{00000000-0000-0000-0000-000000000000}"/>
          </ac:picMkLst>
        </pc:picChg>
      </pc:sldChg>
      <pc:sldChg chg="addSp delSp modSp mod delAnim">
        <pc:chgData name="Rohde, Rodney E" userId="15aac0e9-38de-4d20-bcdc-76b0827b97f8" providerId="ADAL" clId="{DEFCB9A5-3860-4A35-B0D8-4329789A9ACE}" dt="2022-02-08T15:03:58.715" v="589" actId="33524"/>
        <pc:sldMkLst>
          <pc:docMk/>
          <pc:sldMk cId="1614777345" sldId="943"/>
        </pc:sldMkLst>
        <pc:spChg chg="mod">
          <ac:chgData name="Rohde, Rodney E" userId="15aac0e9-38de-4d20-bcdc-76b0827b97f8" providerId="ADAL" clId="{DEFCB9A5-3860-4A35-B0D8-4329789A9ACE}" dt="2022-02-08T15:03:58.715" v="589" actId="33524"/>
          <ac:spMkLst>
            <pc:docMk/>
            <pc:sldMk cId="1614777345" sldId="943"/>
            <ac:spMk id="3" creationId="{00000000-0000-0000-0000-000000000000}"/>
          </ac:spMkLst>
        </pc:spChg>
        <pc:spChg chg="add mod">
          <ac:chgData name="Rohde, Rodney E" userId="15aac0e9-38de-4d20-bcdc-76b0827b97f8" providerId="ADAL" clId="{DEFCB9A5-3860-4A35-B0D8-4329789A9ACE}" dt="2022-02-07T22:08:31.787" v="212" actId="1076"/>
          <ac:spMkLst>
            <pc:docMk/>
            <pc:sldMk cId="1614777345" sldId="943"/>
            <ac:spMk id="4" creationId="{B6FE9037-510F-490E-905A-0EA70B0FC59D}"/>
          </ac:spMkLst>
        </pc:spChg>
        <pc:picChg chg="del">
          <ac:chgData name="Rohde, Rodney E" userId="15aac0e9-38de-4d20-bcdc-76b0827b97f8" providerId="ADAL" clId="{DEFCB9A5-3860-4A35-B0D8-4329789A9ACE}" dt="2022-02-07T22:07:45.421" v="202" actId="478"/>
          <ac:picMkLst>
            <pc:docMk/>
            <pc:sldMk cId="1614777345" sldId="943"/>
            <ac:picMk id="2" creationId="{00000000-0000-0000-0000-000000000000}"/>
          </ac:picMkLst>
        </pc:picChg>
      </pc:sldChg>
      <pc:sldChg chg="addSp delSp modSp mod delAnim modNotesTx">
        <pc:chgData name="Rohde, Rodney E" userId="15aac0e9-38de-4d20-bcdc-76b0827b97f8" providerId="ADAL" clId="{DEFCB9A5-3860-4A35-B0D8-4329789A9ACE}" dt="2022-02-08T15:29:32.680" v="922"/>
        <pc:sldMkLst>
          <pc:docMk/>
          <pc:sldMk cId="1270064644" sldId="948"/>
        </pc:sldMkLst>
        <pc:spChg chg="del mod">
          <ac:chgData name="Rohde, Rodney E" userId="15aac0e9-38de-4d20-bcdc-76b0827b97f8" providerId="ADAL" clId="{DEFCB9A5-3860-4A35-B0D8-4329789A9ACE}" dt="2022-02-08T15:24:36.325" v="891" actId="478"/>
          <ac:spMkLst>
            <pc:docMk/>
            <pc:sldMk cId="1270064644" sldId="948"/>
            <ac:spMk id="2" creationId="{00000000-0000-0000-0000-000000000000}"/>
          </ac:spMkLst>
        </pc:spChg>
        <pc:spChg chg="add del mod">
          <ac:chgData name="Rohde, Rodney E" userId="15aac0e9-38de-4d20-bcdc-76b0827b97f8" providerId="ADAL" clId="{DEFCB9A5-3860-4A35-B0D8-4329789A9ACE}" dt="2022-02-08T15:24:07.331" v="878" actId="478"/>
          <ac:spMkLst>
            <pc:docMk/>
            <pc:sldMk cId="1270064644" sldId="948"/>
            <ac:spMk id="4" creationId="{72879D79-1DA8-4CEB-A34E-423562A9D80C}"/>
          </ac:spMkLst>
        </pc:spChg>
        <pc:spChg chg="del mod">
          <ac:chgData name="Rohde, Rodney E" userId="15aac0e9-38de-4d20-bcdc-76b0827b97f8" providerId="ADAL" clId="{DEFCB9A5-3860-4A35-B0D8-4329789A9ACE}" dt="2022-02-08T15:24:09.666" v="879" actId="478"/>
          <ac:spMkLst>
            <pc:docMk/>
            <pc:sldMk cId="1270064644" sldId="948"/>
            <ac:spMk id="7" creationId="{00000000-0000-0000-0000-000000000000}"/>
          </ac:spMkLst>
        </pc:spChg>
        <pc:spChg chg="add del mod">
          <ac:chgData name="Rohde, Rodney E" userId="15aac0e9-38de-4d20-bcdc-76b0827b97f8" providerId="ADAL" clId="{DEFCB9A5-3860-4A35-B0D8-4329789A9ACE}" dt="2022-02-08T15:24:41.074" v="892" actId="478"/>
          <ac:spMkLst>
            <pc:docMk/>
            <pc:sldMk cId="1270064644" sldId="948"/>
            <ac:spMk id="10" creationId="{10B8531C-3C5F-4678-8682-9A4B7C7BEB1B}"/>
          </ac:spMkLst>
        </pc:spChg>
        <pc:spChg chg="add">
          <ac:chgData name="Rohde, Rodney E" userId="15aac0e9-38de-4d20-bcdc-76b0827b97f8" providerId="ADAL" clId="{DEFCB9A5-3860-4A35-B0D8-4329789A9ACE}" dt="2022-02-08T15:24:19.647" v="883" actId="26606"/>
          <ac:spMkLst>
            <pc:docMk/>
            <pc:sldMk cId="1270064644" sldId="948"/>
            <ac:spMk id="11" creationId="{54287337-DEDD-4128-A4D0-33AFA16B512E}"/>
          </ac:spMkLst>
        </pc:spChg>
        <pc:spChg chg="add mod">
          <ac:chgData name="Rohde, Rodney E" userId="15aac0e9-38de-4d20-bcdc-76b0827b97f8" providerId="ADAL" clId="{DEFCB9A5-3860-4A35-B0D8-4329789A9ACE}" dt="2022-02-08T15:25:45.536" v="902" actId="1076"/>
          <ac:spMkLst>
            <pc:docMk/>
            <pc:sldMk cId="1270064644" sldId="948"/>
            <ac:spMk id="15" creationId="{63BE039D-DC03-4A4E-83BB-9722747C1AB7}"/>
          </ac:spMkLst>
        </pc:spChg>
        <pc:spChg chg="del mod">
          <ac:chgData name="Rohde, Rodney E" userId="15aac0e9-38de-4d20-bcdc-76b0827b97f8" providerId="ADAL" clId="{DEFCB9A5-3860-4A35-B0D8-4329789A9ACE}" dt="2022-02-08T15:24:03.508" v="876" actId="478"/>
          <ac:spMkLst>
            <pc:docMk/>
            <pc:sldMk cId="1270064644" sldId="948"/>
            <ac:spMk id="51203" creationId="{00000000-0000-0000-0000-000000000000}"/>
          </ac:spMkLst>
        </pc:spChg>
        <pc:spChg chg="del mod">
          <ac:chgData name="Rohde, Rodney E" userId="15aac0e9-38de-4d20-bcdc-76b0827b97f8" providerId="ADAL" clId="{DEFCB9A5-3860-4A35-B0D8-4329789A9ACE}" dt="2022-02-08T15:24:05.475" v="877" actId="478"/>
          <ac:spMkLst>
            <pc:docMk/>
            <pc:sldMk cId="1270064644" sldId="948"/>
            <ac:spMk id="51205" creationId="{00000000-0000-0000-0000-000000000000}"/>
          </ac:spMkLst>
        </pc:spChg>
        <pc:graphicFrameChg chg="del mod modGraphic">
          <ac:chgData name="Rohde, Rodney E" userId="15aac0e9-38de-4d20-bcdc-76b0827b97f8" providerId="ADAL" clId="{DEFCB9A5-3860-4A35-B0D8-4329789A9ACE}" dt="2022-02-08T15:24:11.283" v="880" actId="478"/>
          <ac:graphicFrameMkLst>
            <pc:docMk/>
            <pc:sldMk cId="1270064644" sldId="948"/>
            <ac:graphicFrameMk id="8" creationId="{00000000-0000-0000-0000-000000000000}"/>
          </ac:graphicFrameMkLst>
        </pc:graphicFrameChg>
        <pc:picChg chg="del">
          <ac:chgData name="Rohde, Rodney E" userId="15aac0e9-38de-4d20-bcdc-76b0827b97f8" providerId="ADAL" clId="{DEFCB9A5-3860-4A35-B0D8-4329789A9ACE}" dt="2022-02-07T22:24:48.600" v="403" actId="478"/>
          <ac:picMkLst>
            <pc:docMk/>
            <pc:sldMk cId="1270064644" sldId="948"/>
            <ac:picMk id="3" creationId="{00000000-0000-0000-0000-000000000000}"/>
          </ac:picMkLst>
        </pc:picChg>
        <pc:picChg chg="add mod">
          <ac:chgData name="Rohde, Rodney E" userId="15aac0e9-38de-4d20-bcdc-76b0827b97f8" providerId="ADAL" clId="{DEFCB9A5-3860-4A35-B0D8-4329789A9ACE}" dt="2022-02-08T15:24:47.185" v="894" actId="1076"/>
          <ac:picMkLst>
            <pc:docMk/>
            <pc:sldMk cId="1270064644" sldId="948"/>
            <ac:picMk id="6" creationId="{B47C9761-3B91-495F-B291-3148D37A5EC4}"/>
          </ac:picMkLst>
        </pc:picChg>
        <pc:picChg chg="del">
          <ac:chgData name="Rohde, Rodney E" userId="15aac0e9-38de-4d20-bcdc-76b0827b97f8" providerId="ADAL" clId="{DEFCB9A5-3860-4A35-B0D8-4329789A9ACE}" dt="2022-02-08T15:29:32.680" v="922"/>
          <ac:picMkLst>
            <pc:docMk/>
            <pc:sldMk cId="1270064644" sldId="948"/>
            <ac:picMk id="13" creationId="{DAD9EEEF-5A3F-4739-9BF9-586237997018}"/>
          </ac:picMkLst>
        </pc:picChg>
      </pc:sldChg>
      <pc:sldChg chg="addSp delSp modSp del mod delAnim">
        <pc:chgData name="Rohde, Rodney E" userId="15aac0e9-38de-4d20-bcdc-76b0827b97f8" providerId="ADAL" clId="{DEFCB9A5-3860-4A35-B0D8-4329789A9ACE}" dt="2022-02-08T15:27:25.514" v="914" actId="47"/>
        <pc:sldMkLst>
          <pc:docMk/>
          <pc:sldMk cId="0" sldId="956"/>
        </pc:sldMkLst>
        <pc:spChg chg="mod">
          <ac:chgData name="Rohde, Rodney E" userId="15aac0e9-38de-4d20-bcdc-76b0827b97f8" providerId="ADAL" clId="{DEFCB9A5-3860-4A35-B0D8-4329789A9ACE}" dt="2022-02-07T22:18:30.372" v="314" actId="20577"/>
          <ac:spMkLst>
            <pc:docMk/>
            <pc:sldMk cId="0" sldId="956"/>
            <ac:spMk id="3" creationId="{00000000-0000-0000-0000-000000000000}"/>
          </ac:spMkLst>
        </pc:spChg>
        <pc:spChg chg="mod">
          <ac:chgData name="Rohde, Rodney E" userId="15aac0e9-38de-4d20-bcdc-76b0827b97f8" providerId="ADAL" clId="{DEFCB9A5-3860-4A35-B0D8-4329789A9ACE}" dt="2022-02-07T22:19:15.708" v="322" actId="255"/>
          <ac:spMkLst>
            <pc:docMk/>
            <pc:sldMk cId="0" sldId="956"/>
            <ac:spMk id="4" creationId="{00000000-0000-0000-0000-000000000000}"/>
          </ac:spMkLst>
        </pc:spChg>
        <pc:picChg chg="del">
          <ac:chgData name="Rohde, Rodney E" userId="15aac0e9-38de-4d20-bcdc-76b0827b97f8" providerId="ADAL" clId="{DEFCB9A5-3860-4A35-B0D8-4329789A9ACE}" dt="2022-02-07T22:18:45.430" v="316" actId="478"/>
          <ac:picMkLst>
            <pc:docMk/>
            <pc:sldMk cId="0" sldId="956"/>
            <ac:picMk id="5" creationId="{00000000-0000-0000-0000-000000000000}"/>
          </ac:picMkLst>
        </pc:picChg>
        <pc:picChg chg="add del mod">
          <ac:chgData name="Rohde, Rodney E" userId="15aac0e9-38de-4d20-bcdc-76b0827b97f8" providerId="ADAL" clId="{DEFCB9A5-3860-4A35-B0D8-4329789A9ACE}" dt="2022-02-08T15:16:21.206" v="750" actId="21"/>
          <ac:picMkLst>
            <pc:docMk/>
            <pc:sldMk cId="0" sldId="956"/>
            <ac:picMk id="5" creationId="{32A1DF6E-EE3F-43C7-AC97-2AC845451198}"/>
          </ac:picMkLst>
        </pc:picChg>
      </pc:sldChg>
      <pc:sldChg chg="delSp modSp del mod delAnim">
        <pc:chgData name="Rohde, Rodney E" userId="15aac0e9-38de-4d20-bcdc-76b0827b97f8" providerId="ADAL" clId="{DEFCB9A5-3860-4A35-B0D8-4329789A9ACE}" dt="2022-02-08T15:27:52.473" v="915" actId="47"/>
        <pc:sldMkLst>
          <pc:docMk/>
          <pc:sldMk cId="0" sldId="957"/>
        </pc:sldMkLst>
        <pc:spChg chg="mod">
          <ac:chgData name="Rohde, Rodney E" userId="15aac0e9-38de-4d20-bcdc-76b0827b97f8" providerId="ADAL" clId="{DEFCB9A5-3860-4A35-B0D8-4329789A9ACE}" dt="2022-02-07T22:21:28.412" v="346" actId="20577"/>
          <ac:spMkLst>
            <pc:docMk/>
            <pc:sldMk cId="0" sldId="957"/>
            <ac:spMk id="3" creationId="{00000000-0000-0000-0000-000000000000}"/>
          </ac:spMkLst>
        </pc:spChg>
        <pc:spChg chg="mod">
          <ac:chgData name="Rohde, Rodney E" userId="15aac0e9-38de-4d20-bcdc-76b0827b97f8" providerId="ADAL" clId="{DEFCB9A5-3860-4A35-B0D8-4329789A9ACE}" dt="2022-02-07T22:21:21.883" v="344" actId="20577"/>
          <ac:spMkLst>
            <pc:docMk/>
            <pc:sldMk cId="0" sldId="957"/>
            <ac:spMk id="4" creationId="{00000000-0000-0000-0000-000000000000}"/>
          </ac:spMkLst>
        </pc:spChg>
        <pc:picChg chg="del">
          <ac:chgData name="Rohde, Rodney E" userId="15aac0e9-38de-4d20-bcdc-76b0827b97f8" providerId="ADAL" clId="{DEFCB9A5-3860-4A35-B0D8-4329789A9ACE}" dt="2022-02-07T22:20:07.949" v="326" actId="478"/>
          <ac:picMkLst>
            <pc:docMk/>
            <pc:sldMk cId="0" sldId="957"/>
            <ac:picMk id="5" creationId="{00000000-0000-0000-0000-000000000000}"/>
          </ac:picMkLst>
        </pc:picChg>
      </pc:sldChg>
      <pc:sldChg chg="delSp modSp del mod delAnim">
        <pc:chgData name="Rohde, Rodney E" userId="15aac0e9-38de-4d20-bcdc-76b0827b97f8" providerId="ADAL" clId="{DEFCB9A5-3860-4A35-B0D8-4329789A9ACE}" dt="2022-02-08T15:27:23.228" v="913" actId="47"/>
        <pc:sldMkLst>
          <pc:docMk/>
          <pc:sldMk cId="0" sldId="958"/>
        </pc:sldMkLst>
        <pc:spChg chg="mod">
          <ac:chgData name="Rohde, Rodney E" userId="15aac0e9-38de-4d20-bcdc-76b0827b97f8" providerId="ADAL" clId="{DEFCB9A5-3860-4A35-B0D8-4329789A9ACE}" dt="2022-02-07T22:16:52.591" v="273" actId="14100"/>
          <ac:spMkLst>
            <pc:docMk/>
            <pc:sldMk cId="0" sldId="958"/>
            <ac:spMk id="3" creationId="{00000000-0000-0000-0000-000000000000}"/>
          </ac:spMkLst>
        </pc:spChg>
        <pc:spChg chg="mod">
          <ac:chgData name="Rohde, Rodney E" userId="15aac0e9-38de-4d20-bcdc-76b0827b97f8" providerId="ADAL" clId="{DEFCB9A5-3860-4A35-B0D8-4329789A9ACE}" dt="2022-02-07T22:16:59.784" v="274" actId="20577"/>
          <ac:spMkLst>
            <pc:docMk/>
            <pc:sldMk cId="0" sldId="958"/>
            <ac:spMk id="4" creationId="{00000000-0000-0000-0000-000000000000}"/>
          </ac:spMkLst>
        </pc:spChg>
        <pc:picChg chg="del">
          <ac:chgData name="Rohde, Rodney E" userId="15aac0e9-38de-4d20-bcdc-76b0827b97f8" providerId="ADAL" clId="{DEFCB9A5-3860-4A35-B0D8-4329789A9ACE}" dt="2022-02-07T22:16:28.719" v="270" actId="478"/>
          <ac:picMkLst>
            <pc:docMk/>
            <pc:sldMk cId="0" sldId="958"/>
            <ac:picMk id="5" creationId="{00000000-0000-0000-0000-000000000000}"/>
          </ac:picMkLst>
        </pc:picChg>
        <pc:cxnChg chg="del">
          <ac:chgData name="Rohde, Rodney E" userId="15aac0e9-38de-4d20-bcdc-76b0827b97f8" providerId="ADAL" clId="{DEFCB9A5-3860-4A35-B0D8-4329789A9ACE}" dt="2022-02-07T22:15:57.465" v="266" actId="478"/>
          <ac:cxnSpMkLst>
            <pc:docMk/>
            <pc:sldMk cId="0" sldId="958"/>
            <ac:cxnSpMk id="6" creationId="{00000000-0000-0000-0000-000000000000}"/>
          </ac:cxnSpMkLst>
        </pc:cxnChg>
      </pc:sldChg>
      <pc:sldChg chg="modSp mod">
        <pc:chgData name="Rohde, Rodney E" userId="15aac0e9-38de-4d20-bcdc-76b0827b97f8" providerId="ADAL" clId="{DEFCB9A5-3860-4A35-B0D8-4329789A9ACE}" dt="2022-02-07T21:52:10.708" v="120" actId="1076"/>
        <pc:sldMkLst>
          <pc:docMk/>
          <pc:sldMk cId="2229509414" sldId="983"/>
        </pc:sldMkLst>
        <pc:spChg chg="mod">
          <ac:chgData name="Rohde, Rodney E" userId="15aac0e9-38de-4d20-bcdc-76b0827b97f8" providerId="ADAL" clId="{DEFCB9A5-3860-4A35-B0D8-4329789A9ACE}" dt="2022-02-07T21:51:45.132" v="116" actId="14100"/>
          <ac:spMkLst>
            <pc:docMk/>
            <pc:sldMk cId="2229509414" sldId="983"/>
            <ac:spMk id="2" creationId="{BEE762BC-9364-4932-A142-F31B0C9EB380}"/>
          </ac:spMkLst>
        </pc:spChg>
        <pc:spChg chg="mod">
          <ac:chgData name="Rohde, Rodney E" userId="15aac0e9-38de-4d20-bcdc-76b0827b97f8" providerId="ADAL" clId="{DEFCB9A5-3860-4A35-B0D8-4329789A9ACE}" dt="2022-02-07T21:52:04.307" v="119" actId="255"/>
          <ac:spMkLst>
            <pc:docMk/>
            <pc:sldMk cId="2229509414" sldId="983"/>
            <ac:spMk id="3" creationId="{B1C865B3-2A8A-41D7-9B29-94B2756620F9}"/>
          </ac:spMkLst>
        </pc:spChg>
        <pc:spChg chg="mod">
          <ac:chgData name="Rohde, Rodney E" userId="15aac0e9-38de-4d20-bcdc-76b0827b97f8" providerId="ADAL" clId="{DEFCB9A5-3860-4A35-B0D8-4329789A9ACE}" dt="2022-02-07T21:52:10.708" v="120" actId="1076"/>
          <ac:spMkLst>
            <pc:docMk/>
            <pc:sldMk cId="2229509414" sldId="983"/>
            <ac:spMk id="4" creationId="{8F7F0A5C-F873-944F-A544-E928D5AFA884}"/>
          </ac:spMkLst>
        </pc:spChg>
      </pc:sldChg>
      <pc:sldChg chg="modSp mod">
        <pc:chgData name="Rohde, Rodney E" userId="15aac0e9-38de-4d20-bcdc-76b0827b97f8" providerId="ADAL" clId="{DEFCB9A5-3860-4A35-B0D8-4329789A9ACE}" dt="2022-02-07T21:44:07.044" v="39" actId="20577"/>
        <pc:sldMkLst>
          <pc:docMk/>
          <pc:sldMk cId="1054959958" sldId="1002"/>
        </pc:sldMkLst>
        <pc:spChg chg="mod">
          <ac:chgData name="Rohde, Rodney E" userId="15aac0e9-38de-4d20-bcdc-76b0827b97f8" providerId="ADAL" clId="{DEFCB9A5-3860-4A35-B0D8-4329789A9ACE}" dt="2022-02-07T21:44:07.044" v="39" actId="20577"/>
          <ac:spMkLst>
            <pc:docMk/>
            <pc:sldMk cId="1054959958" sldId="1002"/>
            <ac:spMk id="2" creationId="{BEE762BC-9364-4932-A142-F31B0C9EB380}"/>
          </ac:spMkLst>
        </pc:spChg>
        <pc:spChg chg="mod">
          <ac:chgData name="Rohde, Rodney E" userId="15aac0e9-38de-4d20-bcdc-76b0827b97f8" providerId="ADAL" clId="{DEFCB9A5-3860-4A35-B0D8-4329789A9ACE}" dt="2022-02-07T21:43:42.452" v="25" actId="14100"/>
          <ac:spMkLst>
            <pc:docMk/>
            <pc:sldMk cId="1054959958" sldId="1002"/>
            <ac:spMk id="3" creationId="{B1C865B3-2A8A-41D7-9B29-94B2756620F9}"/>
          </ac:spMkLst>
        </pc:spChg>
        <pc:spChg chg="mod">
          <ac:chgData name="Rohde, Rodney E" userId="15aac0e9-38de-4d20-bcdc-76b0827b97f8" providerId="ADAL" clId="{DEFCB9A5-3860-4A35-B0D8-4329789A9ACE}" dt="2022-02-07T21:43:46.948" v="26" actId="1076"/>
          <ac:spMkLst>
            <pc:docMk/>
            <pc:sldMk cId="1054959958" sldId="1002"/>
            <ac:spMk id="4" creationId="{7D135C32-AA48-6849-92EF-DBE71530EFFF}"/>
          </ac:spMkLst>
        </pc:spChg>
      </pc:sldChg>
      <pc:sldChg chg="addSp delSp modSp add mod">
        <pc:chgData name="Rohde, Rodney E" userId="15aac0e9-38de-4d20-bcdc-76b0827b97f8" providerId="ADAL" clId="{DEFCB9A5-3860-4A35-B0D8-4329789A9ACE}" dt="2022-02-08T15:02:56.359" v="584" actId="20577"/>
        <pc:sldMkLst>
          <pc:docMk/>
          <pc:sldMk cId="13254142" sldId="1003"/>
        </pc:sldMkLst>
        <pc:spChg chg="mod">
          <ac:chgData name="Rohde, Rodney E" userId="15aac0e9-38de-4d20-bcdc-76b0827b97f8" providerId="ADAL" clId="{DEFCB9A5-3860-4A35-B0D8-4329789A9ACE}" dt="2022-02-08T15:02:19.242" v="573" actId="1076"/>
          <ac:spMkLst>
            <pc:docMk/>
            <pc:sldMk cId="13254142" sldId="1003"/>
            <ac:spMk id="4" creationId="{00000000-0000-0000-0000-000000000000}"/>
          </ac:spMkLst>
        </pc:spChg>
        <pc:spChg chg="add mod">
          <ac:chgData name="Rohde, Rodney E" userId="15aac0e9-38de-4d20-bcdc-76b0827b97f8" providerId="ADAL" clId="{DEFCB9A5-3860-4A35-B0D8-4329789A9ACE}" dt="2022-02-08T15:02:56.359" v="584" actId="20577"/>
          <ac:spMkLst>
            <pc:docMk/>
            <pc:sldMk cId="13254142" sldId="1003"/>
            <ac:spMk id="6" creationId="{8AF96F71-6FD9-4338-8DC4-AA3154317310}"/>
          </ac:spMkLst>
        </pc:spChg>
        <pc:graphicFrameChg chg="del">
          <ac:chgData name="Rohde, Rodney E" userId="15aac0e9-38de-4d20-bcdc-76b0827b97f8" providerId="ADAL" clId="{DEFCB9A5-3860-4A35-B0D8-4329789A9ACE}" dt="2022-02-08T15:01:45.255" v="564" actId="478"/>
          <ac:graphicFrameMkLst>
            <pc:docMk/>
            <pc:sldMk cId="13254142" sldId="1003"/>
            <ac:graphicFrameMk id="3" creationId="{00000000-0000-0000-0000-000000000000}"/>
          </ac:graphicFrameMkLst>
        </pc:graphicFrameChg>
        <pc:picChg chg="add mod">
          <ac:chgData name="Rohde, Rodney E" userId="15aac0e9-38de-4d20-bcdc-76b0827b97f8" providerId="ADAL" clId="{DEFCB9A5-3860-4A35-B0D8-4329789A9ACE}" dt="2022-02-08T15:02:02.724" v="569" actId="14100"/>
          <ac:picMkLst>
            <pc:docMk/>
            <pc:sldMk cId="13254142" sldId="1003"/>
            <ac:picMk id="5" creationId="{58FEF96D-3DD7-4B99-B3AC-E3C8E9E1B3F5}"/>
          </ac:picMkLst>
        </pc:picChg>
      </pc:sldChg>
      <pc:sldChg chg="modSp add mod">
        <pc:chgData name="Rohde, Rodney E" userId="15aac0e9-38de-4d20-bcdc-76b0827b97f8" providerId="ADAL" clId="{DEFCB9A5-3860-4A35-B0D8-4329789A9ACE}" dt="2022-02-08T16:08:20.256" v="1297" actId="20577"/>
        <pc:sldMkLst>
          <pc:docMk/>
          <pc:sldMk cId="307784539" sldId="1004"/>
        </pc:sldMkLst>
        <pc:spChg chg="mod">
          <ac:chgData name="Rohde, Rodney E" userId="15aac0e9-38de-4d20-bcdc-76b0827b97f8" providerId="ADAL" clId="{DEFCB9A5-3860-4A35-B0D8-4329789A9ACE}" dt="2022-02-08T15:08:08.058" v="607" actId="5793"/>
          <ac:spMkLst>
            <pc:docMk/>
            <pc:sldMk cId="307784539" sldId="1004"/>
            <ac:spMk id="2" creationId="{BEE762BC-9364-4932-A142-F31B0C9EB380}"/>
          </ac:spMkLst>
        </pc:spChg>
        <pc:spChg chg="mod">
          <ac:chgData name="Rohde, Rodney E" userId="15aac0e9-38de-4d20-bcdc-76b0827b97f8" providerId="ADAL" clId="{DEFCB9A5-3860-4A35-B0D8-4329789A9ACE}" dt="2022-02-08T16:08:20.256" v="1297" actId="20577"/>
          <ac:spMkLst>
            <pc:docMk/>
            <pc:sldMk cId="307784539" sldId="1004"/>
            <ac:spMk id="3" creationId="{B1C865B3-2A8A-41D7-9B29-94B2756620F9}"/>
          </ac:spMkLst>
        </pc:spChg>
        <pc:spChg chg="mod">
          <ac:chgData name="Rohde, Rodney E" userId="15aac0e9-38de-4d20-bcdc-76b0827b97f8" providerId="ADAL" clId="{DEFCB9A5-3860-4A35-B0D8-4329789A9ACE}" dt="2022-02-08T15:09:57.784" v="622" actId="20577"/>
          <ac:spMkLst>
            <pc:docMk/>
            <pc:sldMk cId="307784539" sldId="1004"/>
            <ac:spMk id="4" creationId="{8F7F0A5C-F873-944F-A544-E928D5AFA884}"/>
          </ac:spMkLst>
        </pc:spChg>
      </pc:sldChg>
      <pc:sldChg chg="modSp add mod">
        <pc:chgData name="Rohde, Rodney E" userId="15aac0e9-38de-4d20-bcdc-76b0827b97f8" providerId="ADAL" clId="{DEFCB9A5-3860-4A35-B0D8-4329789A9ACE}" dt="2022-02-08T16:09:06.309" v="1330" actId="255"/>
        <pc:sldMkLst>
          <pc:docMk/>
          <pc:sldMk cId="542866350" sldId="1005"/>
        </pc:sldMkLst>
        <pc:spChg chg="mod">
          <ac:chgData name="Rohde, Rodney E" userId="15aac0e9-38de-4d20-bcdc-76b0827b97f8" providerId="ADAL" clId="{DEFCB9A5-3860-4A35-B0D8-4329789A9ACE}" dt="2022-02-08T16:09:06.309" v="1330" actId="255"/>
          <ac:spMkLst>
            <pc:docMk/>
            <pc:sldMk cId="542866350" sldId="1005"/>
            <ac:spMk id="3" creationId="{B1C865B3-2A8A-41D7-9B29-94B2756620F9}"/>
          </ac:spMkLst>
        </pc:spChg>
        <pc:spChg chg="mod">
          <ac:chgData name="Rohde, Rodney E" userId="15aac0e9-38de-4d20-bcdc-76b0827b97f8" providerId="ADAL" clId="{DEFCB9A5-3860-4A35-B0D8-4329789A9ACE}" dt="2022-02-08T15:10:04.871" v="624" actId="20577"/>
          <ac:spMkLst>
            <pc:docMk/>
            <pc:sldMk cId="542866350" sldId="1005"/>
            <ac:spMk id="4" creationId="{8F7F0A5C-F873-944F-A544-E928D5AFA884}"/>
          </ac:spMkLst>
        </pc:spChg>
      </pc:sldChg>
      <pc:sldChg chg="addSp delSp modSp add mod">
        <pc:chgData name="Rohde, Rodney E" userId="15aac0e9-38de-4d20-bcdc-76b0827b97f8" providerId="ADAL" clId="{DEFCB9A5-3860-4A35-B0D8-4329789A9ACE}" dt="2022-02-08T15:17:49.592" v="853" actId="114"/>
        <pc:sldMkLst>
          <pc:docMk/>
          <pc:sldMk cId="1218797999" sldId="1006"/>
        </pc:sldMkLst>
        <pc:spChg chg="mod">
          <ac:chgData name="Rohde, Rodney E" userId="15aac0e9-38de-4d20-bcdc-76b0827b97f8" providerId="ADAL" clId="{DEFCB9A5-3860-4A35-B0D8-4329789A9ACE}" dt="2022-02-08T15:17:04.045" v="806" actId="5793"/>
          <ac:spMkLst>
            <pc:docMk/>
            <pc:sldMk cId="1218797999" sldId="1006"/>
            <ac:spMk id="2" creationId="{00000000-0000-0000-0000-000000000000}"/>
          </ac:spMkLst>
        </pc:spChg>
        <pc:spChg chg="add del mod">
          <ac:chgData name="Rohde, Rodney E" userId="15aac0e9-38de-4d20-bcdc-76b0827b97f8" providerId="ADAL" clId="{DEFCB9A5-3860-4A35-B0D8-4329789A9ACE}" dt="2022-02-08T15:17:10.806" v="809" actId="478"/>
          <ac:spMkLst>
            <pc:docMk/>
            <pc:sldMk cId="1218797999" sldId="1006"/>
            <ac:spMk id="5" creationId="{9986105E-ADED-446A-8F7D-EA051D41FC05}"/>
          </ac:spMkLst>
        </pc:spChg>
        <pc:spChg chg="add mod">
          <ac:chgData name="Rohde, Rodney E" userId="15aac0e9-38de-4d20-bcdc-76b0827b97f8" providerId="ADAL" clId="{DEFCB9A5-3860-4A35-B0D8-4329789A9ACE}" dt="2022-02-08T15:17:49.592" v="853" actId="114"/>
          <ac:spMkLst>
            <pc:docMk/>
            <pc:sldMk cId="1218797999" sldId="1006"/>
            <ac:spMk id="7" creationId="{BD293B1F-AE58-438A-870D-5A9193CB6CED}"/>
          </ac:spMkLst>
        </pc:spChg>
        <pc:graphicFrameChg chg="del mod">
          <ac:chgData name="Rohde, Rodney E" userId="15aac0e9-38de-4d20-bcdc-76b0827b97f8" providerId="ADAL" clId="{DEFCB9A5-3860-4A35-B0D8-4329789A9ACE}" dt="2022-02-08T15:17:09.003" v="808" actId="478"/>
          <ac:graphicFrameMkLst>
            <pc:docMk/>
            <pc:sldMk cId="1218797999" sldId="1006"/>
            <ac:graphicFrameMk id="4" creationId="{00000000-0000-0000-0000-000000000000}"/>
          </ac:graphicFrameMkLst>
        </pc:graphicFrameChg>
        <pc:picChg chg="add mod">
          <ac:chgData name="Rohde, Rodney E" userId="15aac0e9-38de-4d20-bcdc-76b0827b97f8" providerId="ADAL" clId="{DEFCB9A5-3860-4A35-B0D8-4329789A9ACE}" dt="2022-02-08T15:17:18.609" v="813" actId="1076"/>
          <ac:picMkLst>
            <pc:docMk/>
            <pc:sldMk cId="1218797999" sldId="1006"/>
            <ac:picMk id="6" creationId="{F774EC01-EBB0-4F83-BBA9-A156C923A5E1}"/>
          </ac:picMkLst>
        </pc:picChg>
      </pc:sldChg>
      <pc:sldChg chg="delSp mod modNotes">
        <pc:chgData name="Rohde, Rodney E" userId="15aac0e9-38de-4d20-bcdc-76b0827b97f8" providerId="ADAL" clId="{DEFCB9A5-3860-4A35-B0D8-4329789A9ACE}" dt="2022-02-08T15:42:41.891" v="985" actId="478"/>
        <pc:sldMkLst>
          <pc:docMk/>
          <pc:sldMk cId="1827929135" sldId="4683"/>
        </pc:sldMkLst>
        <pc:picChg chg="del">
          <ac:chgData name="Rohde, Rodney E" userId="15aac0e9-38de-4d20-bcdc-76b0827b97f8" providerId="ADAL" clId="{DEFCB9A5-3860-4A35-B0D8-4329789A9ACE}" dt="2022-02-08T15:42:41.891" v="985" actId="478"/>
          <ac:picMkLst>
            <pc:docMk/>
            <pc:sldMk cId="1827929135" sldId="4683"/>
            <ac:picMk id="11" creationId="{042D9129-E1D4-40D1-A91B-9B96D4235B71}"/>
          </ac:picMkLst>
        </pc:picChg>
      </pc:sldChg>
      <pc:sldChg chg="addSp modSp del mod modTransition modClrScheme chgLayout modNotes">
        <pc:chgData name="Rohde, Rodney E" userId="15aac0e9-38de-4d20-bcdc-76b0827b97f8" providerId="ADAL" clId="{DEFCB9A5-3860-4A35-B0D8-4329789A9ACE}" dt="2022-02-08T15:32:40.285" v="947" actId="1076"/>
        <pc:sldMkLst>
          <pc:docMk/>
          <pc:sldMk cId="2538061459" sldId="2145706038"/>
        </pc:sldMkLst>
        <pc:spChg chg="mod ord">
          <ac:chgData name="Rohde, Rodney E" userId="15aac0e9-38de-4d20-bcdc-76b0827b97f8" providerId="ADAL" clId="{DEFCB9A5-3860-4A35-B0D8-4329789A9ACE}" dt="2022-02-08T15:31:23.905" v="938" actId="14100"/>
          <ac:spMkLst>
            <pc:docMk/>
            <pc:sldMk cId="2538061459" sldId="2145706038"/>
            <ac:spMk id="2" creationId="{14823CC5-F875-4AF8-8C55-077451B0FB08}"/>
          </ac:spMkLst>
        </pc:spChg>
        <pc:spChg chg="mod ord">
          <ac:chgData name="Rohde, Rodney E" userId="15aac0e9-38de-4d20-bcdc-76b0827b97f8" providerId="ADAL" clId="{DEFCB9A5-3860-4A35-B0D8-4329789A9ACE}" dt="2022-02-08T15:31:52.490" v="944" actId="14100"/>
          <ac:spMkLst>
            <pc:docMk/>
            <pc:sldMk cId="2538061459" sldId="2145706038"/>
            <ac:spMk id="3" creationId="{B0EC2649-B2E7-4398-9B5A-441B38CFF3A8}"/>
          </ac:spMkLst>
        </pc:spChg>
        <pc:spChg chg="add mod">
          <ac:chgData name="Rohde, Rodney E" userId="15aac0e9-38de-4d20-bcdc-76b0827b97f8" providerId="ADAL" clId="{DEFCB9A5-3860-4A35-B0D8-4329789A9ACE}" dt="2022-02-08T15:31:13.949" v="935" actId="26606"/>
          <ac:spMkLst>
            <pc:docMk/>
            <pc:sldMk cId="2538061459" sldId="2145706038"/>
            <ac:spMk id="10" creationId="{6D387F92-798B-42FE-B84C-49111965BB17}"/>
          </ac:spMkLst>
        </pc:spChg>
        <pc:picChg chg="mod">
          <ac:chgData name="Rohde, Rodney E" userId="15aac0e9-38de-4d20-bcdc-76b0827b97f8" providerId="ADAL" clId="{DEFCB9A5-3860-4A35-B0D8-4329789A9ACE}" dt="2022-02-08T15:31:59.568" v="945" actId="14100"/>
          <ac:picMkLst>
            <pc:docMk/>
            <pc:sldMk cId="2538061459" sldId="2145706038"/>
            <ac:picMk id="5" creationId="{2B2F132D-760F-43AB-A64D-4DD30FB55761}"/>
          </ac:picMkLst>
        </pc:picChg>
        <pc:picChg chg="add mod">
          <ac:chgData name="Rohde, Rodney E" userId="15aac0e9-38de-4d20-bcdc-76b0827b97f8" providerId="ADAL" clId="{DEFCB9A5-3860-4A35-B0D8-4329789A9ACE}" dt="2022-02-08T15:32:40.285" v="947" actId="1076"/>
          <ac:picMkLst>
            <pc:docMk/>
            <pc:sldMk cId="2538061459" sldId="2145706038"/>
            <ac:picMk id="6" creationId="{711ABB34-0350-46C8-83B4-718DC68C1826}"/>
          </ac:picMkLst>
        </pc:picChg>
      </pc:sldChg>
      <pc:sldChg chg="modSp mod">
        <pc:chgData name="Rohde, Rodney E" userId="15aac0e9-38de-4d20-bcdc-76b0827b97f8" providerId="ADAL" clId="{DEFCB9A5-3860-4A35-B0D8-4329789A9ACE}" dt="2022-02-08T15:55:49.285" v="1132" actId="1076"/>
        <pc:sldMkLst>
          <pc:docMk/>
          <pc:sldMk cId="1460483387" sldId="2145706043"/>
        </pc:sldMkLst>
        <pc:spChg chg="mod">
          <ac:chgData name="Rohde, Rodney E" userId="15aac0e9-38de-4d20-bcdc-76b0827b97f8" providerId="ADAL" clId="{DEFCB9A5-3860-4A35-B0D8-4329789A9ACE}" dt="2022-02-08T15:55:29.786" v="1129" actId="122"/>
          <ac:spMkLst>
            <pc:docMk/>
            <pc:sldMk cId="1460483387" sldId="2145706043"/>
            <ac:spMk id="2" creationId="{BD3CBEE3-77E9-4945-9D18-2F18BC2F47D4}"/>
          </ac:spMkLst>
        </pc:spChg>
        <pc:spChg chg="mod">
          <ac:chgData name="Rohde, Rodney E" userId="15aac0e9-38de-4d20-bcdc-76b0827b97f8" providerId="ADAL" clId="{DEFCB9A5-3860-4A35-B0D8-4329789A9ACE}" dt="2022-02-08T15:55:49.285" v="1132" actId="1076"/>
          <ac:spMkLst>
            <pc:docMk/>
            <pc:sldMk cId="1460483387" sldId="2145706043"/>
            <ac:spMk id="14" creationId="{E5905550-A7A3-4DE9-969E-46279CAFC4DF}"/>
          </ac:spMkLst>
        </pc:spChg>
      </pc:sldChg>
      <pc:sldChg chg="modSp mod">
        <pc:chgData name="Rohde, Rodney E" userId="15aac0e9-38de-4d20-bcdc-76b0827b97f8" providerId="ADAL" clId="{DEFCB9A5-3860-4A35-B0D8-4329789A9ACE}" dt="2022-02-08T15:45:49.351" v="1011" actId="1076"/>
        <pc:sldMkLst>
          <pc:docMk/>
          <pc:sldMk cId="3036469693" sldId="2145706052"/>
        </pc:sldMkLst>
        <pc:spChg chg="mod">
          <ac:chgData name="Rohde, Rodney E" userId="15aac0e9-38de-4d20-bcdc-76b0827b97f8" providerId="ADAL" clId="{DEFCB9A5-3860-4A35-B0D8-4329789A9ACE}" dt="2022-02-08T15:45:47.367" v="1010" actId="1076"/>
          <ac:spMkLst>
            <pc:docMk/>
            <pc:sldMk cId="3036469693" sldId="2145706052"/>
            <ac:spMk id="3" creationId="{00000000-0000-0000-0000-000000000000}"/>
          </ac:spMkLst>
        </pc:spChg>
        <pc:spChg chg="mod">
          <ac:chgData name="Rohde, Rodney E" userId="15aac0e9-38de-4d20-bcdc-76b0827b97f8" providerId="ADAL" clId="{DEFCB9A5-3860-4A35-B0D8-4329789A9ACE}" dt="2022-02-08T15:45:36.448" v="1008" actId="1076"/>
          <ac:spMkLst>
            <pc:docMk/>
            <pc:sldMk cId="3036469693" sldId="2145706052"/>
            <ac:spMk id="5" creationId="{693AE10D-CC42-4168-83CB-97105DEDAF5B}"/>
          </ac:spMkLst>
        </pc:spChg>
        <pc:spChg chg="mod">
          <ac:chgData name="Rohde, Rodney E" userId="15aac0e9-38de-4d20-bcdc-76b0827b97f8" providerId="ADAL" clId="{DEFCB9A5-3860-4A35-B0D8-4329789A9ACE}" dt="2022-02-08T15:45:31.020" v="1007" actId="14100"/>
          <ac:spMkLst>
            <pc:docMk/>
            <pc:sldMk cId="3036469693" sldId="2145706052"/>
            <ac:spMk id="16" creationId="{00000000-0000-0000-0000-000000000000}"/>
          </ac:spMkLst>
        </pc:spChg>
        <pc:picChg chg="mod">
          <ac:chgData name="Rohde, Rodney E" userId="15aac0e9-38de-4d20-bcdc-76b0827b97f8" providerId="ADAL" clId="{DEFCB9A5-3860-4A35-B0D8-4329789A9ACE}" dt="2022-02-08T15:45:49.351" v="1011" actId="1076"/>
          <ac:picMkLst>
            <pc:docMk/>
            <pc:sldMk cId="3036469693" sldId="2145706052"/>
            <ac:picMk id="4" creationId="{2128B29A-1DAD-4D69-A322-5A34AD72971C}"/>
          </ac:picMkLst>
        </pc:picChg>
      </pc:sldChg>
      <pc:sldChg chg="modSp mod">
        <pc:chgData name="Rohde, Rodney E" userId="15aac0e9-38de-4d20-bcdc-76b0827b97f8" providerId="ADAL" clId="{DEFCB9A5-3860-4A35-B0D8-4329789A9ACE}" dt="2022-02-08T15:45:13.508" v="1003" actId="255"/>
        <pc:sldMkLst>
          <pc:docMk/>
          <pc:sldMk cId="3895990449" sldId="2145706513"/>
        </pc:sldMkLst>
        <pc:spChg chg="mod">
          <ac:chgData name="Rohde, Rodney E" userId="15aac0e9-38de-4d20-bcdc-76b0827b97f8" providerId="ADAL" clId="{DEFCB9A5-3860-4A35-B0D8-4329789A9ACE}" dt="2022-02-08T15:45:13.508" v="1003" actId="255"/>
          <ac:spMkLst>
            <pc:docMk/>
            <pc:sldMk cId="3895990449" sldId="2145706513"/>
            <ac:spMk id="2" creationId="{A01BF317-1AA1-42BE-A81A-6AD3B11E9EB3}"/>
          </ac:spMkLst>
        </pc:spChg>
        <pc:spChg chg="mod">
          <ac:chgData name="Rohde, Rodney E" userId="15aac0e9-38de-4d20-bcdc-76b0827b97f8" providerId="ADAL" clId="{DEFCB9A5-3860-4A35-B0D8-4329789A9ACE}" dt="2022-02-08T15:43:43.164" v="998" actId="255"/>
          <ac:spMkLst>
            <pc:docMk/>
            <pc:sldMk cId="3895990449" sldId="2145706513"/>
            <ac:spMk id="3" creationId="{739EDA43-4B22-4DDA-839B-9C5A77461031}"/>
          </ac:spMkLst>
        </pc:spChg>
        <pc:picChg chg="mod">
          <ac:chgData name="Rohde, Rodney E" userId="15aac0e9-38de-4d20-bcdc-76b0827b97f8" providerId="ADAL" clId="{DEFCB9A5-3860-4A35-B0D8-4329789A9ACE}" dt="2022-02-08T15:43:37.648" v="997" actId="1076"/>
          <ac:picMkLst>
            <pc:docMk/>
            <pc:sldMk cId="3895990449" sldId="2145706513"/>
            <ac:picMk id="4098" creationId="{F6DD9A23-76F3-42C4-860B-A6AA1C5E9B51}"/>
          </ac:picMkLst>
        </pc:picChg>
      </pc:sldChg>
      <pc:sldChg chg="modSp mod">
        <pc:chgData name="Rohde, Rodney E" userId="15aac0e9-38de-4d20-bcdc-76b0827b97f8" providerId="ADAL" clId="{DEFCB9A5-3860-4A35-B0D8-4329789A9ACE}" dt="2022-02-08T15:50:32.846" v="1069" actId="122"/>
        <pc:sldMkLst>
          <pc:docMk/>
          <pc:sldMk cId="1270018535" sldId="2145706526"/>
        </pc:sldMkLst>
        <pc:spChg chg="mod">
          <ac:chgData name="Rohde, Rodney E" userId="15aac0e9-38de-4d20-bcdc-76b0827b97f8" providerId="ADAL" clId="{DEFCB9A5-3860-4A35-B0D8-4329789A9ACE}" dt="2022-02-08T15:50:32.846" v="1069" actId="122"/>
          <ac:spMkLst>
            <pc:docMk/>
            <pc:sldMk cId="1270018535" sldId="2145706526"/>
            <ac:spMk id="2" creationId="{6BCE845A-5193-49FD-AFDA-B8DC392C8DE9}"/>
          </ac:spMkLst>
        </pc:spChg>
      </pc:sldChg>
      <pc:sldChg chg="modSp mod">
        <pc:chgData name="Rohde, Rodney E" userId="15aac0e9-38de-4d20-bcdc-76b0827b97f8" providerId="ADAL" clId="{DEFCB9A5-3860-4A35-B0D8-4329789A9ACE}" dt="2022-02-08T15:43:25.002" v="995" actId="1076"/>
        <pc:sldMkLst>
          <pc:docMk/>
          <pc:sldMk cId="12975915" sldId="2145706540"/>
        </pc:sldMkLst>
        <pc:spChg chg="mod">
          <ac:chgData name="Rohde, Rodney E" userId="15aac0e9-38de-4d20-bcdc-76b0827b97f8" providerId="ADAL" clId="{DEFCB9A5-3860-4A35-B0D8-4329789A9ACE}" dt="2022-02-08T15:42:58.233" v="987" actId="1076"/>
          <ac:spMkLst>
            <pc:docMk/>
            <pc:sldMk cId="12975915" sldId="2145706540"/>
            <ac:spMk id="2" creationId="{3F708A67-2C9A-44D3-BF92-06548BF9E155}"/>
          </ac:spMkLst>
        </pc:spChg>
        <pc:spChg chg="mod">
          <ac:chgData name="Rohde, Rodney E" userId="15aac0e9-38de-4d20-bcdc-76b0827b97f8" providerId="ADAL" clId="{DEFCB9A5-3860-4A35-B0D8-4329789A9ACE}" dt="2022-02-08T15:43:18.671" v="994" actId="27636"/>
          <ac:spMkLst>
            <pc:docMk/>
            <pc:sldMk cId="12975915" sldId="2145706540"/>
            <ac:spMk id="3" creationId="{EEAC632F-B561-4851-874F-B9CD9CD23A4D}"/>
          </ac:spMkLst>
        </pc:spChg>
        <pc:picChg chg="mod">
          <ac:chgData name="Rohde, Rodney E" userId="15aac0e9-38de-4d20-bcdc-76b0827b97f8" providerId="ADAL" clId="{DEFCB9A5-3860-4A35-B0D8-4329789A9ACE}" dt="2022-02-08T15:43:25.002" v="995" actId="1076"/>
          <ac:picMkLst>
            <pc:docMk/>
            <pc:sldMk cId="12975915" sldId="2145706540"/>
            <ac:picMk id="5" creationId="{EFFF185D-D86D-4F67-8322-2815A811673F}"/>
          </ac:picMkLst>
        </pc:picChg>
      </pc:sldChg>
      <pc:sldChg chg="modSp mod">
        <pc:chgData name="Rohde, Rodney E" userId="15aac0e9-38de-4d20-bcdc-76b0827b97f8" providerId="ADAL" clId="{DEFCB9A5-3860-4A35-B0D8-4329789A9ACE}" dt="2022-02-08T15:50:23.942" v="1067" actId="1076"/>
        <pc:sldMkLst>
          <pc:docMk/>
          <pc:sldMk cId="2100088158" sldId="2145706545"/>
        </pc:sldMkLst>
        <pc:spChg chg="mod">
          <ac:chgData name="Rohde, Rodney E" userId="15aac0e9-38de-4d20-bcdc-76b0827b97f8" providerId="ADAL" clId="{DEFCB9A5-3860-4A35-B0D8-4329789A9ACE}" dt="2022-02-08T15:50:23.942" v="1067" actId="1076"/>
          <ac:spMkLst>
            <pc:docMk/>
            <pc:sldMk cId="2100088158" sldId="2145706545"/>
            <ac:spMk id="3" creationId="{00000000-0000-0000-0000-000000000000}"/>
          </ac:spMkLst>
        </pc:spChg>
        <pc:spChg chg="mod">
          <ac:chgData name="Rohde, Rodney E" userId="15aac0e9-38de-4d20-bcdc-76b0827b97f8" providerId="ADAL" clId="{DEFCB9A5-3860-4A35-B0D8-4329789A9ACE}" dt="2022-02-08T15:50:14.110" v="1065" actId="122"/>
          <ac:spMkLst>
            <pc:docMk/>
            <pc:sldMk cId="2100088158" sldId="2145706545"/>
            <ac:spMk id="16" creationId="{00000000-0000-0000-0000-000000000000}"/>
          </ac:spMkLst>
        </pc:spChg>
      </pc:sldChg>
      <pc:sldChg chg="modSp mod">
        <pc:chgData name="Rohde, Rodney E" userId="15aac0e9-38de-4d20-bcdc-76b0827b97f8" providerId="ADAL" clId="{DEFCB9A5-3860-4A35-B0D8-4329789A9ACE}" dt="2022-02-08T15:51:12.687" v="1077" actId="14100"/>
        <pc:sldMkLst>
          <pc:docMk/>
          <pc:sldMk cId="1738599936" sldId="2145706546"/>
        </pc:sldMkLst>
        <pc:spChg chg="mod">
          <ac:chgData name="Rohde, Rodney E" userId="15aac0e9-38de-4d20-bcdc-76b0827b97f8" providerId="ADAL" clId="{DEFCB9A5-3860-4A35-B0D8-4329789A9ACE}" dt="2022-02-08T15:51:12.687" v="1077" actId="14100"/>
          <ac:spMkLst>
            <pc:docMk/>
            <pc:sldMk cId="1738599936" sldId="2145706546"/>
            <ac:spMk id="3" creationId="{00000000-0000-0000-0000-000000000000}"/>
          </ac:spMkLst>
        </pc:spChg>
        <pc:spChg chg="mod">
          <ac:chgData name="Rohde, Rodney E" userId="15aac0e9-38de-4d20-bcdc-76b0827b97f8" providerId="ADAL" clId="{DEFCB9A5-3860-4A35-B0D8-4329789A9ACE}" dt="2022-02-08T15:50:49.332" v="1073" actId="122"/>
          <ac:spMkLst>
            <pc:docMk/>
            <pc:sldMk cId="1738599936" sldId="2145706546"/>
            <ac:spMk id="16" creationId="{00000000-0000-0000-0000-000000000000}"/>
          </ac:spMkLst>
        </pc:spChg>
        <pc:picChg chg="mod">
          <ac:chgData name="Rohde, Rodney E" userId="15aac0e9-38de-4d20-bcdc-76b0827b97f8" providerId="ADAL" clId="{DEFCB9A5-3860-4A35-B0D8-4329789A9ACE}" dt="2022-02-08T15:51:03.648" v="1076" actId="1076"/>
          <ac:picMkLst>
            <pc:docMk/>
            <pc:sldMk cId="1738599936" sldId="2145706546"/>
            <ac:picMk id="5" creationId="{1CE7AE60-4E50-48EF-8A8B-3D2E67EDD6C4}"/>
          </ac:picMkLst>
        </pc:picChg>
      </pc:sldChg>
      <pc:sldChg chg="modSp mod">
        <pc:chgData name="Rohde, Rodney E" userId="15aac0e9-38de-4d20-bcdc-76b0827b97f8" providerId="ADAL" clId="{DEFCB9A5-3860-4A35-B0D8-4329789A9ACE}" dt="2022-02-08T15:54:36.491" v="1114" actId="122"/>
        <pc:sldMkLst>
          <pc:docMk/>
          <pc:sldMk cId="1136239654" sldId="2145706547"/>
        </pc:sldMkLst>
        <pc:spChg chg="mod">
          <ac:chgData name="Rohde, Rodney E" userId="15aac0e9-38de-4d20-bcdc-76b0827b97f8" providerId="ADAL" clId="{DEFCB9A5-3860-4A35-B0D8-4329789A9ACE}" dt="2022-02-08T15:54:36.491" v="1114" actId="122"/>
          <ac:spMkLst>
            <pc:docMk/>
            <pc:sldMk cId="1136239654" sldId="2145706547"/>
            <ac:spMk id="2" creationId="{770E4240-8CB2-41F1-A8FD-D214B731D7AA}"/>
          </ac:spMkLst>
        </pc:spChg>
      </pc:sldChg>
      <pc:sldChg chg="modSp mod">
        <pc:chgData name="Rohde, Rodney E" userId="15aac0e9-38de-4d20-bcdc-76b0827b97f8" providerId="ADAL" clId="{DEFCB9A5-3860-4A35-B0D8-4329789A9ACE}" dt="2022-02-08T15:55:15.629" v="1125" actId="14100"/>
        <pc:sldMkLst>
          <pc:docMk/>
          <pc:sldMk cId="2522842554" sldId="2145706548"/>
        </pc:sldMkLst>
        <pc:spChg chg="mod">
          <ac:chgData name="Rohde, Rodney E" userId="15aac0e9-38de-4d20-bcdc-76b0827b97f8" providerId="ADAL" clId="{DEFCB9A5-3860-4A35-B0D8-4329789A9ACE}" dt="2022-02-08T15:54:50.690" v="1118" actId="14100"/>
          <ac:spMkLst>
            <pc:docMk/>
            <pc:sldMk cId="2522842554" sldId="2145706548"/>
            <ac:spMk id="2" creationId="{A9BE0E4D-98F9-4F30-AD44-E4488EF50660}"/>
          </ac:spMkLst>
        </pc:spChg>
        <pc:spChg chg="mod">
          <ac:chgData name="Rohde, Rodney E" userId="15aac0e9-38de-4d20-bcdc-76b0827b97f8" providerId="ADAL" clId="{DEFCB9A5-3860-4A35-B0D8-4329789A9ACE}" dt="2022-02-08T15:54:55.903" v="1119" actId="255"/>
          <ac:spMkLst>
            <pc:docMk/>
            <pc:sldMk cId="2522842554" sldId="2145706548"/>
            <ac:spMk id="3" creationId="{927CED52-46C0-4D49-925F-652E82D10A7B}"/>
          </ac:spMkLst>
        </pc:spChg>
        <pc:spChg chg="mod">
          <ac:chgData name="Rohde, Rodney E" userId="15aac0e9-38de-4d20-bcdc-76b0827b97f8" providerId="ADAL" clId="{DEFCB9A5-3860-4A35-B0D8-4329789A9ACE}" dt="2022-02-08T15:55:12.174" v="1124" actId="1076"/>
          <ac:spMkLst>
            <pc:docMk/>
            <pc:sldMk cId="2522842554" sldId="2145706548"/>
            <ac:spMk id="7" creationId="{C10FE401-2BA8-475E-94A0-096C8FD075B3}"/>
          </ac:spMkLst>
        </pc:spChg>
        <pc:picChg chg="mod">
          <ac:chgData name="Rohde, Rodney E" userId="15aac0e9-38de-4d20-bcdc-76b0827b97f8" providerId="ADAL" clId="{DEFCB9A5-3860-4A35-B0D8-4329789A9ACE}" dt="2022-02-08T15:55:00.333" v="1120" actId="14100"/>
          <ac:picMkLst>
            <pc:docMk/>
            <pc:sldMk cId="2522842554" sldId="2145706548"/>
            <ac:picMk id="4" creationId="{F860406B-146D-40B5-8CD1-27686A58B8F9}"/>
          </ac:picMkLst>
        </pc:picChg>
        <pc:picChg chg="mod">
          <ac:chgData name="Rohde, Rodney E" userId="15aac0e9-38de-4d20-bcdc-76b0827b97f8" providerId="ADAL" clId="{DEFCB9A5-3860-4A35-B0D8-4329789A9ACE}" dt="2022-02-08T15:55:04.689" v="1121" actId="1076"/>
          <ac:picMkLst>
            <pc:docMk/>
            <pc:sldMk cId="2522842554" sldId="2145706548"/>
            <ac:picMk id="5" creationId="{3B9F501F-42C7-4C39-ABBB-8A9AB28AC134}"/>
          </ac:picMkLst>
        </pc:picChg>
        <pc:picChg chg="mod">
          <ac:chgData name="Rohde, Rodney E" userId="15aac0e9-38de-4d20-bcdc-76b0827b97f8" providerId="ADAL" clId="{DEFCB9A5-3860-4A35-B0D8-4329789A9ACE}" dt="2022-02-08T15:55:15.629" v="1125" actId="14100"/>
          <ac:picMkLst>
            <pc:docMk/>
            <pc:sldMk cId="2522842554" sldId="2145706548"/>
            <ac:picMk id="6" creationId="{A6F1628B-B1EF-40D8-9CF0-F65E52D52080}"/>
          </ac:picMkLst>
        </pc:picChg>
      </pc:sldChg>
      <pc:sldChg chg="modSp mod">
        <pc:chgData name="Rohde, Rodney E" userId="15aac0e9-38de-4d20-bcdc-76b0827b97f8" providerId="ADAL" clId="{DEFCB9A5-3860-4A35-B0D8-4329789A9ACE}" dt="2022-02-08T15:52:30.258" v="1095" actId="1076"/>
        <pc:sldMkLst>
          <pc:docMk/>
          <pc:sldMk cId="1468712007" sldId="2145706549"/>
        </pc:sldMkLst>
        <pc:spChg chg="mod">
          <ac:chgData name="Rohde, Rodney E" userId="15aac0e9-38de-4d20-bcdc-76b0827b97f8" providerId="ADAL" clId="{DEFCB9A5-3860-4A35-B0D8-4329789A9ACE}" dt="2022-02-08T15:52:30.258" v="1095" actId="1076"/>
          <ac:spMkLst>
            <pc:docMk/>
            <pc:sldMk cId="1468712007" sldId="2145706549"/>
            <ac:spMk id="3" creationId="{00000000-0000-0000-0000-000000000000}"/>
          </ac:spMkLst>
        </pc:spChg>
        <pc:spChg chg="mod">
          <ac:chgData name="Rohde, Rodney E" userId="15aac0e9-38de-4d20-bcdc-76b0827b97f8" providerId="ADAL" clId="{DEFCB9A5-3860-4A35-B0D8-4329789A9ACE}" dt="2022-02-08T15:52:14.420" v="1090" actId="122"/>
          <ac:spMkLst>
            <pc:docMk/>
            <pc:sldMk cId="1468712007" sldId="2145706549"/>
            <ac:spMk id="16" creationId="{00000000-0000-0000-0000-000000000000}"/>
          </ac:spMkLst>
        </pc:spChg>
        <pc:picChg chg="mod">
          <ac:chgData name="Rohde, Rodney E" userId="15aac0e9-38de-4d20-bcdc-76b0827b97f8" providerId="ADAL" clId="{DEFCB9A5-3860-4A35-B0D8-4329789A9ACE}" dt="2022-02-08T15:52:24.039" v="1094" actId="14100"/>
          <ac:picMkLst>
            <pc:docMk/>
            <pc:sldMk cId="1468712007" sldId="2145706549"/>
            <ac:picMk id="5" creationId="{E8FDC321-9AF0-4981-93DE-93D8B58FBA12}"/>
          </ac:picMkLst>
        </pc:picChg>
      </pc:sldChg>
      <pc:sldChg chg="del">
        <pc:chgData name="Rohde, Rodney E" userId="15aac0e9-38de-4d20-bcdc-76b0827b97f8" providerId="ADAL" clId="{DEFCB9A5-3860-4A35-B0D8-4329789A9ACE}" dt="2022-02-08T15:41:42.996" v="982"/>
        <pc:sldMkLst>
          <pc:docMk/>
          <pc:sldMk cId="1886572955" sldId="2145706550"/>
        </pc:sldMkLst>
      </pc:sldChg>
      <pc:sldChg chg="modSp mod">
        <pc:chgData name="Rohde, Rodney E" userId="15aac0e9-38de-4d20-bcdc-76b0827b97f8" providerId="ADAL" clId="{DEFCB9A5-3860-4A35-B0D8-4329789A9ACE}" dt="2022-02-08T15:48:56.457" v="1050" actId="1076"/>
        <pc:sldMkLst>
          <pc:docMk/>
          <pc:sldMk cId="1789688176" sldId="2145706551"/>
        </pc:sldMkLst>
        <pc:spChg chg="mod">
          <ac:chgData name="Rohde, Rodney E" userId="15aac0e9-38de-4d20-bcdc-76b0827b97f8" providerId="ADAL" clId="{DEFCB9A5-3860-4A35-B0D8-4329789A9ACE}" dt="2022-02-08T15:48:50.955" v="1048" actId="1076"/>
          <ac:spMkLst>
            <pc:docMk/>
            <pc:sldMk cId="1789688176" sldId="2145706551"/>
            <ac:spMk id="3" creationId="{00000000-0000-0000-0000-000000000000}"/>
          </ac:spMkLst>
        </pc:spChg>
        <pc:spChg chg="mod">
          <ac:chgData name="Rohde, Rodney E" userId="15aac0e9-38de-4d20-bcdc-76b0827b97f8" providerId="ADAL" clId="{DEFCB9A5-3860-4A35-B0D8-4329789A9ACE}" dt="2022-02-08T15:48:36.595" v="1045" actId="14100"/>
          <ac:spMkLst>
            <pc:docMk/>
            <pc:sldMk cId="1789688176" sldId="2145706551"/>
            <ac:spMk id="16" creationId="{00000000-0000-0000-0000-000000000000}"/>
          </ac:spMkLst>
        </pc:spChg>
        <pc:picChg chg="mod">
          <ac:chgData name="Rohde, Rodney E" userId="15aac0e9-38de-4d20-bcdc-76b0827b97f8" providerId="ADAL" clId="{DEFCB9A5-3860-4A35-B0D8-4329789A9ACE}" dt="2022-02-08T15:48:56.457" v="1050" actId="1076"/>
          <ac:picMkLst>
            <pc:docMk/>
            <pc:sldMk cId="1789688176" sldId="2145706551"/>
            <ac:picMk id="5" creationId="{24170838-9393-4168-83A4-DE0E4EDF27A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C07744-4B43-904E-99E9-0BF0F4D60244}" type="doc">
      <dgm:prSet loTypeId="urn:microsoft.com/office/officeart/2005/8/layout/chart3" loCatId="" qsTypeId="urn:microsoft.com/office/officeart/2005/8/quickstyle/simple5" qsCatId="simple" csTypeId="urn:microsoft.com/office/officeart/2005/8/colors/accent4_2" csCatId="accent4" phldr="1"/>
      <dgm:spPr/>
      <dgm:t>
        <a:bodyPr/>
        <a:lstStyle/>
        <a:p>
          <a:endParaRPr lang="en-US"/>
        </a:p>
      </dgm:t>
    </dgm:pt>
    <dgm:pt modelId="{0375F5CB-5F15-6847-B671-3A9D9F4722F6}">
      <dgm:prSet phldrT="[Text]"/>
      <dgm:spPr/>
      <dgm:t>
        <a:bodyPr/>
        <a:lstStyle/>
        <a:p>
          <a:r>
            <a:rPr lang="en-US" dirty="0"/>
            <a:t>Distrust and scientific </a:t>
          </a:r>
          <a:r>
            <a:rPr lang="en-US" dirty="0" err="1"/>
            <a:t>denialism</a:t>
          </a:r>
          <a:endParaRPr lang="en-US" dirty="0"/>
        </a:p>
      </dgm:t>
    </dgm:pt>
    <dgm:pt modelId="{0BD4DFA3-09B6-524E-BD64-CE0BB1BF1156}" type="parTrans" cxnId="{517FB9C0-A3C8-C14A-87B7-23D6F7A8D547}">
      <dgm:prSet/>
      <dgm:spPr/>
      <dgm:t>
        <a:bodyPr/>
        <a:lstStyle/>
        <a:p>
          <a:endParaRPr lang="en-US"/>
        </a:p>
      </dgm:t>
    </dgm:pt>
    <dgm:pt modelId="{9CB2A74C-A3D2-D44B-8D13-91276D60DD74}" type="sibTrans" cxnId="{517FB9C0-A3C8-C14A-87B7-23D6F7A8D547}">
      <dgm:prSet/>
      <dgm:spPr/>
      <dgm:t>
        <a:bodyPr/>
        <a:lstStyle/>
        <a:p>
          <a:endParaRPr lang="en-US"/>
        </a:p>
      </dgm:t>
    </dgm:pt>
    <dgm:pt modelId="{F1FD4A1D-E38C-5F40-AC54-48E5F7CF7296}">
      <dgm:prSet phldrT="[Text]"/>
      <dgm:spPr/>
      <dgm:t>
        <a:bodyPr/>
        <a:lstStyle/>
        <a:p>
          <a:r>
            <a:rPr lang="en-US" dirty="0"/>
            <a:t>Rapid dissemination of misinformation</a:t>
          </a:r>
        </a:p>
      </dgm:t>
    </dgm:pt>
    <dgm:pt modelId="{1E653713-781A-BE44-B5C6-DFD3ED5076D8}" type="parTrans" cxnId="{F1DB39A0-B756-D04A-A264-F06F65DB9237}">
      <dgm:prSet/>
      <dgm:spPr/>
      <dgm:t>
        <a:bodyPr/>
        <a:lstStyle/>
        <a:p>
          <a:endParaRPr lang="en-US"/>
        </a:p>
      </dgm:t>
    </dgm:pt>
    <dgm:pt modelId="{E1829767-F196-4640-8887-09E8A996068D}" type="sibTrans" cxnId="{F1DB39A0-B756-D04A-A264-F06F65DB9237}">
      <dgm:prSet/>
      <dgm:spPr/>
      <dgm:t>
        <a:bodyPr/>
        <a:lstStyle/>
        <a:p>
          <a:endParaRPr lang="en-US"/>
        </a:p>
      </dgm:t>
    </dgm:pt>
    <dgm:pt modelId="{F668FE65-CE88-4441-9616-1458941EBF10}">
      <dgm:prSet phldrT="[Text]"/>
      <dgm:spPr/>
      <dgm:t>
        <a:bodyPr/>
        <a:lstStyle/>
        <a:p>
          <a:r>
            <a:rPr lang="en-US" dirty="0"/>
            <a:t>Naturalism</a:t>
          </a:r>
        </a:p>
      </dgm:t>
    </dgm:pt>
    <dgm:pt modelId="{ED0BE9DA-3B0A-924F-8FF3-FDF2F3AB6941}" type="parTrans" cxnId="{0553F12D-09A6-FF49-AFB8-9E756E9A379D}">
      <dgm:prSet/>
      <dgm:spPr/>
      <dgm:t>
        <a:bodyPr/>
        <a:lstStyle/>
        <a:p>
          <a:endParaRPr lang="en-US"/>
        </a:p>
      </dgm:t>
    </dgm:pt>
    <dgm:pt modelId="{6577DBF5-2C44-2045-A17E-AFEF26A3A91A}" type="sibTrans" cxnId="{0553F12D-09A6-FF49-AFB8-9E756E9A379D}">
      <dgm:prSet/>
      <dgm:spPr/>
      <dgm:t>
        <a:bodyPr/>
        <a:lstStyle/>
        <a:p>
          <a:endParaRPr lang="en-US"/>
        </a:p>
      </dgm:t>
    </dgm:pt>
    <dgm:pt modelId="{13BAD4C9-0FEB-4A4A-86A4-78F705D05F16}">
      <dgm:prSet phldrT="[Text]"/>
      <dgm:spPr/>
      <dgm:t>
        <a:bodyPr/>
        <a:lstStyle/>
        <a:p>
          <a:r>
            <a:rPr lang="en-US" dirty="0"/>
            <a:t>Distortion of risk</a:t>
          </a:r>
        </a:p>
      </dgm:t>
    </dgm:pt>
    <dgm:pt modelId="{836A7E4A-17AD-6841-AEF5-B02572772976}" type="parTrans" cxnId="{B965E65B-D106-FD4E-ADA2-1E8C94F3E68E}">
      <dgm:prSet/>
      <dgm:spPr/>
      <dgm:t>
        <a:bodyPr/>
        <a:lstStyle/>
        <a:p>
          <a:endParaRPr lang="en-US"/>
        </a:p>
      </dgm:t>
    </dgm:pt>
    <dgm:pt modelId="{6076013A-7E76-D444-A342-337DD87FC6F8}" type="sibTrans" cxnId="{B965E65B-D106-FD4E-ADA2-1E8C94F3E68E}">
      <dgm:prSet/>
      <dgm:spPr/>
      <dgm:t>
        <a:bodyPr/>
        <a:lstStyle/>
        <a:p>
          <a:endParaRPr lang="en-US"/>
        </a:p>
      </dgm:t>
    </dgm:pt>
    <dgm:pt modelId="{8746B6E6-2CE1-C440-8A9A-0CE20F3C8F6D}">
      <dgm:prSet phldrT="[Text]"/>
      <dgm:spPr/>
      <dgm:t>
        <a:bodyPr/>
        <a:lstStyle/>
        <a:p>
          <a:r>
            <a:rPr lang="en-US" dirty="0"/>
            <a:t>Changes in Decision-making</a:t>
          </a:r>
        </a:p>
      </dgm:t>
    </dgm:pt>
    <dgm:pt modelId="{89026236-5AFE-D342-8560-13CF1E12A094}" type="parTrans" cxnId="{9A14D2B6-E442-5046-9EB0-E1DDF55B6936}">
      <dgm:prSet/>
      <dgm:spPr/>
      <dgm:t>
        <a:bodyPr/>
        <a:lstStyle/>
        <a:p>
          <a:endParaRPr lang="en-US"/>
        </a:p>
      </dgm:t>
    </dgm:pt>
    <dgm:pt modelId="{492A69D2-ECEA-D04B-98CF-88840D44D6D3}" type="sibTrans" cxnId="{9A14D2B6-E442-5046-9EB0-E1DDF55B6936}">
      <dgm:prSet/>
      <dgm:spPr/>
      <dgm:t>
        <a:bodyPr/>
        <a:lstStyle/>
        <a:p>
          <a:endParaRPr lang="en-US"/>
        </a:p>
      </dgm:t>
    </dgm:pt>
    <dgm:pt modelId="{C4FF6D22-FB0E-BF49-936B-7B25D0448B56}" type="pres">
      <dgm:prSet presAssocID="{7AC07744-4B43-904E-99E9-0BF0F4D60244}" presName="compositeShape" presStyleCnt="0">
        <dgm:presLayoutVars>
          <dgm:chMax val="7"/>
          <dgm:dir/>
          <dgm:resizeHandles val="exact"/>
        </dgm:presLayoutVars>
      </dgm:prSet>
      <dgm:spPr/>
      <dgm:t>
        <a:bodyPr/>
        <a:lstStyle/>
        <a:p>
          <a:endParaRPr lang="en-US"/>
        </a:p>
      </dgm:t>
    </dgm:pt>
    <dgm:pt modelId="{5C5A539C-0665-2A48-A05B-97D4B6061923}" type="pres">
      <dgm:prSet presAssocID="{7AC07744-4B43-904E-99E9-0BF0F4D60244}" presName="wedge1" presStyleLbl="node1" presStyleIdx="0" presStyleCnt="5" custLinFactNeighborX="1302" custLinFactNeighborY="-406"/>
      <dgm:spPr/>
      <dgm:t>
        <a:bodyPr/>
        <a:lstStyle/>
        <a:p>
          <a:endParaRPr lang="en-US"/>
        </a:p>
      </dgm:t>
    </dgm:pt>
    <dgm:pt modelId="{BC8AAA66-F6B9-264B-88FC-2B8301CB7025}" type="pres">
      <dgm:prSet presAssocID="{7AC07744-4B43-904E-99E9-0BF0F4D60244}" presName="wedge1Tx" presStyleLbl="node1" presStyleIdx="0" presStyleCnt="5">
        <dgm:presLayoutVars>
          <dgm:chMax val="0"/>
          <dgm:chPref val="0"/>
          <dgm:bulletEnabled val="1"/>
        </dgm:presLayoutVars>
      </dgm:prSet>
      <dgm:spPr/>
      <dgm:t>
        <a:bodyPr/>
        <a:lstStyle/>
        <a:p>
          <a:endParaRPr lang="en-US"/>
        </a:p>
      </dgm:t>
    </dgm:pt>
    <dgm:pt modelId="{90D542CE-8625-2546-8392-3C0326A560AE}" type="pres">
      <dgm:prSet presAssocID="{7AC07744-4B43-904E-99E9-0BF0F4D60244}" presName="wedge2" presStyleLbl="node1" presStyleIdx="1" presStyleCnt="5"/>
      <dgm:spPr/>
      <dgm:t>
        <a:bodyPr/>
        <a:lstStyle/>
        <a:p>
          <a:endParaRPr lang="en-US"/>
        </a:p>
      </dgm:t>
    </dgm:pt>
    <dgm:pt modelId="{BF260A97-1728-224D-A10B-FA2AF3EC073F}" type="pres">
      <dgm:prSet presAssocID="{7AC07744-4B43-904E-99E9-0BF0F4D60244}" presName="wedge2Tx" presStyleLbl="node1" presStyleIdx="1" presStyleCnt="5">
        <dgm:presLayoutVars>
          <dgm:chMax val="0"/>
          <dgm:chPref val="0"/>
          <dgm:bulletEnabled val="1"/>
        </dgm:presLayoutVars>
      </dgm:prSet>
      <dgm:spPr/>
      <dgm:t>
        <a:bodyPr/>
        <a:lstStyle/>
        <a:p>
          <a:endParaRPr lang="en-US"/>
        </a:p>
      </dgm:t>
    </dgm:pt>
    <dgm:pt modelId="{7A2FBF1F-E1FC-4843-8F19-DFE260E039BA}" type="pres">
      <dgm:prSet presAssocID="{7AC07744-4B43-904E-99E9-0BF0F4D60244}" presName="wedge3" presStyleLbl="node1" presStyleIdx="2" presStyleCnt="5"/>
      <dgm:spPr/>
      <dgm:t>
        <a:bodyPr/>
        <a:lstStyle/>
        <a:p>
          <a:endParaRPr lang="en-US"/>
        </a:p>
      </dgm:t>
    </dgm:pt>
    <dgm:pt modelId="{9F3E9A3E-5993-9645-9B5E-E3AD75181731}" type="pres">
      <dgm:prSet presAssocID="{7AC07744-4B43-904E-99E9-0BF0F4D60244}" presName="wedge3Tx" presStyleLbl="node1" presStyleIdx="2" presStyleCnt="5">
        <dgm:presLayoutVars>
          <dgm:chMax val="0"/>
          <dgm:chPref val="0"/>
          <dgm:bulletEnabled val="1"/>
        </dgm:presLayoutVars>
      </dgm:prSet>
      <dgm:spPr/>
      <dgm:t>
        <a:bodyPr/>
        <a:lstStyle/>
        <a:p>
          <a:endParaRPr lang="en-US"/>
        </a:p>
      </dgm:t>
    </dgm:pt>
    <dgm:pt modelId="{660B27C6-AAA6-B14E-8C28-97512E404366}" type="pres">
      <dgm:prSet presAssocID="{7AC07744-4B43-904E-99E9-0BF0F4D60244}" presName="wedge4" presStyleLbl="node1" presStyleIdx="3" presStyleCnt="5"/>
      <dgm:spPr/>
      <dgm:t>
        <a:bodyPr/>
        <a:lstStyle/>
        <a:p>
          <a:endParaRPr lang="en-US"/>
        </a:p>
      </dgm:t>
    </dgm:pt>
    <dgm:pt modelId="{D344C583-58C3-C74A-9979-EEF56C47122E}" type="pres">
      <dgm:prSet presAssocID="{7AC07744-4B43-904E-99E9-0BF0F4D60244}" presName="wedge4Tx" presStyleLbl="node1" presStyleIdx="3" presStyleCnt="5">
        <dgm:presLayoutVars>
          <dgm:chMax val="0"/>
          <dgm:chPref val="0"/>
          <dgm:bulletEnabled val="1"/>
        </dgm:presLayoutVars>
      </dgm:prSet>
      <dgm:spPr/>
      <dgm:t>
        <a:bodyPr/>
        <a:lstStyle/>
        <a:p>
          <a:endParaRPr lang="en-US"/>
        </a:p>
      </dgm:t>
    </dgm:pt>
    <dgm:pt modelId="{A78C71AB-2DBF-4941-A1F9-0581E050DDCE}" type="pres">
      <dgm:prSet presAssocID="{7AC07744-4B43-904E-99E9-0BF0F4D60244}" presName="wedge5" presStyleLbl="node1" presStyleIdx="4" presStyleCnt="5"/>
      <dgm:spPr/>
      <dgm:t>
        <a:bodyPr/>
        <a:lstStyle/>
        <a:p>
          <a:endParaRPr lang="en-US"/>
        </a:p>
      </dgm:t>
    </dgm:pt>
    <dgm:pt modelId="{B318DC1E-7071-454D-8FB0-1688D464F008}" type="pres">
      <dgm:prSet presAssocID="{7AC07744-4B43-904E-99E9-0BF0F4D60244}" presName="wedge5Tx" presStyleLbl="node1" presStyleIdx="4" presStyleCnt="5">
        <dgm:presLayoutVars>
          <dgm:chMax val="0"/>
          <dgm:chPref val="0"/>
          <dgm:bulletEnabled val="1"/>
        </dgm:presLayoutVars>
      </dgm:prSet>
      <dgm:spPr/>
      <dgm:t>
        <a:bodyPr/>
        <a:lstStyle/>
        <a:p>
          <a:endParaRPr lang="en-US"/>
        </a:p>
      </dgm:t>
    </dgm:pt>
  </dgm:ptLst>
  <dgm:cxnLst>
    <dgm:cxn modelId="{0553F12D-09A6-FF49-AFB8-9E756E9A379D}" srcId="{7AC07744-4B43-904E-99E9-0BF0F4D60244}" destId="{F668FE65-CE88-4441-9616-1458941EBF10}" srcOrd="2" destOrd="0" parTransId="{ED0BE9DA-3B0A-924F-8FF3-FDF2F3AB6941}" sibTransId="{6577DBF5-2C44-2045-A17E-AFEF26A3A91A}"/>
    <dgm:cxn modelId="{517FB9C0-A3C8-C14A-87B7-23D6F7A8D547}" srcId="{7AC07744-4B43-904E-99E9-0BF0F4D60244}" destId="{0375F5CB-5F15-6847-B671-3A9D9F4722F6}" srcOrd="0" destOrd="0" parTransId="{0BD4DFA3-09B6-524E-BD64-CE0BB1BF1156}" sibTransId="{9CB2A74C-A3D2-D44B-8D13-91276D60DD74}"/>
    <dgm:cxn modelId="{ED497122-3D62-41E8-92F4-722B3F84D597}" type="presOf" srcId="{8746B6E6-2CE1-C440-8A9A-0CE20F3C8F6D}" destId="{660B27C6-AAA6-B14E-8C28-97512E404366}" srcOrd="0" destOrd="0" presId="urn:microsoft.com/office/officeart/2005/8/layout/chart3"/>
    <dgm:cxn modelId="{E59E60F8-90A3-43D8-B944-05DF1E3D1FF7}" type="presOf" srcId="{13BAD4C9-0FEB-4A4A-86A4-78F705D05F16}" destId="{A78C71AB-2DBF-4941-A1F9-0581E050DDCE}" srcOrd="0" destOrd="0" presId="urn:microsoft.com/office/officeart/2005/8/layout/chart3"/>
    <dgm:cxn modelId="{B965E65B-D106-FD4E-ADA2-1E8C94F3E68E}" srcId="{7AC07744-4B43-904E-99E9-0BF0F4D60244}" destId="{13BAD4C9-0FEB-4A4A-86A4-78F705D05F16}" srcOrd="4" destOrd="0" parTransId="{836A7E4A-17AD-6841-AEF5-B02572772976}" sibTransId="{6076013A-7E76-D444-A342-337DD87FC6F8}"/>
    <dgm:cxn modelId="{978D0F76-AD4E-4C57-8A0B-3577499E93A0}" type="presOf" srcId="{0375F5CB-5F15-6847-B671-3A9D9F4722F6}" destId="{BC8AAA66-F6B9-264B-88FC-2B8301CB7025}" srcOrd="1" destOrd="0" presId="urn:microsoft.com/office/officeart/2005/8/layout/chart3"/>
    <dgm:cxn modelId="{B77D0B03-DB0F-4505-B080-B51D5E5B77E9}" type="presOf" srcId="{0375F5CB-5F15-6847-B671-3A9D9F4722F6}" destId="{5C5A539C-0665-2A48-A05B-97D4B6061923}" srcOrd="0" destOrd="0" presId="urn:microsoft.com/office/officeart/2005/8/layout/chart3"/>
    <dgm:cxn modelId="{4EFC1C3A-6765-4A06-B7A2-0031249DA37A}" type="presOf" srcId="{F1FD4A1D-E38C-5F40-AC54-48E5F7CF7296}" destId="{90D542CE-8625-2546-8392-3C0326A560AE}" srcOrd="0" destOrd="0" presId="urn:microsoft.com/office/officeart/2005/8/layout/chart3"/>
    <dgm:cxn modelId="{A8041307-4D9F-42F6-ACF6-4AA6E8CF8EA4}" type="presOf" srcId="{8746B6E6-2CE1-C440-8A9A-0CE20F3C8F6D}" destId="{D344C583-58C3-C74A-9979-EEF56C47122E}" srcOrd="1" destOrd="0" presId="urn:microsoft.com/office/officeart/2005/8/layout/chart3"/>
    <dgm:cxn modelId="{93D22B0A-E17C-4295-850F-C9C226A462D9}" type="presOf" srcId="{7AC07744-4B43-904E-99E9-0BF0F4D60244}" destId="{C4FF6D22-FB0E-BF49-936B-7B25D0448B56}" srcOrd="0" destOrd="0" presId="urn:microsoft.com/office/officeart/2005/8/layout/chart3"/>
    <dgm:cxn modelId="{929A487E-1737-4A39-89A8-CDE119749E8F}" type="presOf" srcId="{F668FE65-CE88-4441-9616-1458941EBF10}" destId="{7A2FBF1F-E1FC-4843-8F19-DFE260E039BA}" srcOrd="0" destOrd="0" presId="urn:microsoft.com/office/officeart/2005/8/layout/chart3"/>
    <dgm:cxn modelId="{9A14D2B6-E442-5046-9EB0-E1DDF55B6936}" srcId="{7AC07744-4B43-904E-99E9-0BF0F4D60244}" destId="{8746B6E6-2CE1-C440-8A9A-0CE20F3C8F6D}" srcOrd="3" destOrd="0" parTransId="{89026236-5AFE-D342-8560-13CF1E12A094}" sibTransId="{492A69D2-ECEA-D04B-98CF-88840D44D6D3}"/>
    <dgm:cxn modelId="{F1DB39A0-B756-D04A-A264-F06F65DB9237}" srcId="{7AC07744-4B43-904E-99E9-0BF0F4D60244}" destId="{F1FD4A1D-E38C-5F40-AC54-48E5F7CF7296}" srcOrd="1" destOrd="0" parTransId="{1E653713-781A-BE44-B5C6-DFD3ED5076D8}" sibTransId="{E1829767-F196-4640-8887-09E8A996068D}"/>
    <dgm:cxn modelId="{87ABA73C-8DA2-43C2-978D-7115CDDFA3BF}" type="presOf" srcId="{13BAD4C9-0FEB-4A4A-86A4-78F705D05F16}" destId="{B318DC1E-7071-454D-8FB0-1688D464F008}" srcOrd="1" destOrd="0" presId="urn:microsoft.com/office/officeart/2005/8/layout/chart3"/>
    <dgm:cxn modelId="{53B03143-4238-44E2-A4AC-9835194CCA03}" type="presOf" srcId="{F668FE65-CE88-4441-9616-1458941EBF10}" destId="{9F3E9A3E-5993-9645-9B5E-E3AD75181731}" srcOrd="1" destOrd="0" presId="urn:microsoft.com/office/officeart/2005/8/layout/chart3"/>
    <dgm:cxn modelId="{A71D0A9F-4840-4A6C-B08B-37094A6BFC69}" type="presOf" srcId="{F1FD4A1D-E38C-5F40-AC54-48E5F7CF7296}" destId="{BF260A97-1728-224D-A10B-FA2AF3EC073F}" srcOrd="1" destOrd="0" presId="urn:microsoft.com/office/officeart/2005/8/layout/chart3"/>
    <dgm:cxn modelId="{7FCB8EC5-6F31-44AB-9C9D-4D5180AFEE5D}" type="presParOf" srcId="{C4FF6D22-FB0E-BF49-936B-7B25D0448B56}" destId="{5C5A539C-0665-2A48-A05B-97D4B6061923}" srcOrd="0" destOrd="0" presId="urn:microsoft.com/office/officeart/2005/8/layout/chart3"/>
    <dgm:cxn modelId="{B103E9CE-9DD6-4AF9-9245-2779748255F3}" type="presParOf" srcId="{C4FF6D22-FB0E-BF49-936B-7B25D0448B56}" destId="{BC8AAA66-F6B9-264B-88FC-2B8301CB7025}" srcOrd="1" destOrd="0" presId="urn:microsoft.com/office/officeart/2005/8/layout/chart3"/>
    <dgm:cxn modelId="{635245AB-7CB9-440E-AE8C-A4C6868F17DA}" type="presParOf" srcId="{C4FF6D22-FB0E-BF49-936B-7B25D0448B56}" destId="{90D542CE-8625-2546-8392-3C0326A560AE}" srcOrd="2" destOrd="0" presId="urn:microsoft.com/office/officeart/2005/8/layout/chart3"/>
    <dgm:cxn modelId="{0D4EC87E-04D8-45D8-B00D-0D402B46103C}" type="presParOf" srcId="{C4FF6D22-FB0E-BF49-936B-7B25D0448B56}" destId="{BF260A97-1728-224D-A10B-FA2AF3EC073F}" srcOrd="3" destOrd="0" presId="urn:microsoft.com/office/officeart/2005/8/layout/chart3"/>
    <dgm:cxn modelId="{1D7EA35F-D63E-455B-9511-A3BB434BB541}" type="presParOf" srcId="{C4FF6D22-FB0E-BF49-936B-7B25D0448B56}" destId="{7A2FBF1F-E1FC-4843-8F19-DFE260E039BA}" srcOrd="4" destOrd="0" presId="urn:microsoft.com/office/officeart/2005/8/layout/chart3"/>
    <dgm:cxn modelId="{094F4A74-BCD1-4C88-B921-61CC8B14DABF}" type="presParOf" srcId="{C4FF6D22-FB0E-BF49-936B-7B25D0448B56}" destId="{9F3E9A3E-5993-9645-9B5E-E3AD75181731}" srcOrd="5" destOrd="0" presId="urn:microsoft.com/office/officeart/2005/8/layout/chart3"/>
    <dgm:cxn modelId="{0992E19E-6BF5-44C1-81C1-81AD51586CA0}" type="presParOf" srcId="{C4FF6D22-FB0E-BF49-936B-7B25D0448B56}" destId="{660B27C6-AAA6-B14E-8C28-97512E404366}" srcOrd="6" destOrd="0" presId="urn:microsoft.com/office/officeart/2005/8/layout/chart3"/>
    <dgm:cxn modelId="{EF19DA44-DC7B-493B-991D-AD2FA85C0741}" type="presParOf" srcId="{C4FF6D22-FB0E-BF49-936B-7B25D0448B56}" destId="{D344C583-58C3-C74A-9979-EEF56C47122E}" srcOrd="7" destOrd="0" presId="urn:microsoft.com/office/officeart/2005/8/layout/chart3"/>
    <dgm:cxn modelId="{D20D3B2E-6E72-4B49-A080-35207A5F950F}" type="presParOf" srcId="{C4FF6D22-FB0E-BF49-936B-7B25D0448B56}" destId="{A78C71AB-2DBF-4941-A1F9-0581E050DDCE}" srcOrd="8" destOrd="0" presId="urn:microsoft.com/office/officeart/2005/8/layout/chart3"/>
    <dgm:cxn modelId="{1C1800CD-8F09-4888-BC2E-1543A19B112C}" type="presParOf" srcId="{C4FF6D22-FB0E-BF49-936B-7B25D0448B56}" destId="{B318DC1E-7071-454D-8FB0-1688D464F008}"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A539C-0665-2A48-A05B-97D4B6061923}">
      <dsp:nvSpPr>
        <dsp:cNvPr id="0" name=""/>
        <dsp:cNvSpPr/>
      </dsp:nvSpPr>
      <dsp:spPr>
        <a:xfrm>
          <a:off x="2286016" y="304808"/>
          <a:ext cx="4544568" cy="4544568"/>
        </a:xfrm>
        <a:prstGeom prst="pie">
          <a:avLst>
            <a:gd name="adj1" fmla="val 16200000"/>
            <a:gd name="adj2" fmla="val 2052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Distrust and scientific </a:t>
          </a:r>
          <a:r>
            <a:rPr lang="en-US" sz="1500" kern="1200" dirty="0" err="1"/>
            <a:t>denialism</a:t>
          </a:r>
          <a:endParaRPr lang="en-US" sz="1500" kern="1200" dirty="0"/>
        </a:p>
      </dsp:txBody>
      <dsp:txXfrm>
        <a:off x="4615648" y="983788"/>
        <a:ext cx="1541907" cy="1054989"/>
      </dsp:txXfrm>
    </dsp:sp>
    <dsp:sp modelId="{90D542CE-8625-2546-8392-3C0326A560AE}">
      <dsp:nvSpPr>
        <dsp:cNvPr id="0" name=""/>
        <dsp:cNvSpPr/>
      </dsp:nvSpPr>
      <dsp:spPr>
        <a:xfrm>
          <a:off x="2067786" y="542372"/>
          <a:ext cx="4544568" cy="4544568"/>
        </a:xfrm>
        <a:prstGeom prst="pie">
          <a:avLst>
            <a:gd name="adj1" fmla="val 20520000"/>
            <a:gd name="adj2" fmla="val 324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Rapid dissemination of misinformation</a:t>
          </a:r>
        </a:p>
      </dsp:txBody>
      <dsp:txXfrm>
        <a:off x="5037985" y="2598248"/>
        <a:ext cx="1352550" cy="1141552"/>
      </dsp:txXfrm>
    </dsp:sp>
    <dsp:sp modelId="{7A2FBF1F-E1FC-4843-8F19-DFE260E039BA}">
      <dsp:nvSpPr>
        <dsp:cNvPr id="0" name=""/>
        <dsp:cNvSpPr/>
      </dsp:nvSpPr>
      <dsp:spPr>
        <a:xfrm>
          <a:off x="2067786" y="542372"/>
          <a:ext cx="4544568" cy="4544568"/>
        </a:xfrm>
        <a:prstGeom prst="pie">
          <a:avLst>
            <a:gd name="adj1" fmla="val 3240000"/>
            <a:gd name="adj2" fmla="val 756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Naturalism</a:t>
          </a:r>
        </a:p>
      </dsp:txBody>
      <dsp:txXfrm>
        <a:off x="3528540" y="3950798"/>
        <a:ext cx="1623060" cy="973836"/>
      </dsp:txXfrm>
    </dsp:sp>
    <dsp:sp modelId="{660B27C6-AAA6-B14E-8C28-97512E404366}">
      <dsp:nvSpPr>
        <dsp:cNvPr id="0" name=""/>
        <dsp:cNvSpPr/>
      </dsp:nvSpPr>
      <dsp:spPr>
        <a:xfrm>
          <a:off x="2067786" y="542372"/>
          <a:ext cx="4544568" cy="4544568"/>
        </a:xfrm>
        <a:prstGeom prst="pie">
          <a:avLst>
            <a:gd name="adj1" fmla="val 7560000"/>
            <a:gd name="adj2" fmla="val 1188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Changes in Decision-making</a:t>
          </a:r>
        </a:p>
      </dsp:txBody>
      <dsp:txXfrm>
        <a:off x="2284194" y="2598248"/>
        <a:ext cx="1352550" cy="1141552"/>
      </dsp:txXfrm>
    </dsp:sp>
    <dsp:sp modelId="{A78C71AB-2DBF-4941-A1F9-0581E050DDCE}">
      <dsp:nvSpPr>
        <dsp:cNvPr id="0" name=""/>
        <dsp:cNvSpPr/>
      </dsp:nvSpPr>
      <dsp:spPr>
        <a:xfrm>
          <a:off x="2067786" y="542372"/>
          <a:ext cx="4544568" cy="4544568"/>
        </a:xfrm>
        <a:prstGeom prst="pie">
          <a:avLst>
            <a:gd name="adj1" fmla="val 1188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Distortion of risk</a:t>
          </a:r>
        </a:p>
      </dsp:txBody>
      <dsp:txXfrm>
        <a:off x="2730535" y="1234878"/>
        <a:ext cx="1541907" cy="105498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76200"/>
            <a:ext cx="6856413" cy="685800"/>
          </a:xfrm>
          <a:prstGeom prst="rect">
            <a:avLst/>
          </a:prstGeom>
        </p:spPr>
        <p:txBody>
          <a:bodyPr vert="horz" lIns="91440" tIns="45720" rIns="91440" bIns="45720" rtlCol="0"/>
          <a:lstStyle>
            <a:lvl1pPr algn="l">
              <a:defRPr sz="1200"/>
            </a:lvl1pPr>
          </a:lstStyle>
          <a:p>
            <a:pPr algn="ctr"/>
            <a:r>
              <a:rPr lang="en-US" b="1" dirty="0" smtClean="0"/>
              <a:t>Vaccine Hesitancy </a:t>
            </a:r>
            <a:r>
              <a:rPr lang="mr-IN" b="1" dirty="0" smtClean="0"/>
              <a:t>–</a:t>
            </a:r>
            <a:r>
              <a:rPr lang="en-US" b="1" dirty="0" smtClean="0"/>
              <a:t> What’s Happening”</a:t>
            </a:r>
            <a:br>
              <a:rPr lang="en-US" b="1" dirty="0" smtClean="0"/>
            </a:br>
            <a:r>
              <a:rPr lang="en-US" b="1" dirty="0" smtClean="0"/>
              <a:t>Prof. Rodney Rohde, Texas State University</a:t>
            </a:r>
            <a:br>
              <a:rPr lang="en-US" b="1" dirty="0" smtClean="0"/>
            </a:br>
            <a:r>
              <a:rPr lang="en-US" b="1" dirty="0" smtClean="0"/>
              <a:t>A Webber Training Teleclass</a:t>
            </a:r>
            <a:endParaRPr lang="en-US" b="1" dirty="0"/>
          </a:p>
        </p:txBody>
      </p:sp>
      <p:sp>
        <p:nvSpPr>
          <p:cNvPr id="4" name="Footer Placeholder 3"/>
          <p:cNvSpPr>
            <a:spLocks noGrp="1"/>
          </p:cNvSpPr>
          <p:nvPr>
            <p:ph type="ftr" sz="quarter" idx="2"/>
          </p:nvPr>
        </p:nvSpPr>
        <p:spPr>
          <a:xfrm>
            <a:off x="0" y="8382000"/>
            <a:ext cx="6856412" cy="457200"/>
          </a:xfrm>
          <a:prstGeom prst="rect">
            <a:avLst/>
          </a:prstGeom>
        </p:spPr>
        <p:txBody>
          <a:bodyPr vert="horz" lIns="91440" tIns="45720" rIns="91440" bIns="45720" rtlCol="0" anchor="b"/>
          <a:lstStyle>
            <a:lvl1pPr algn="l">
              <a:defRPr sz="1200"/>
            </a:lvl1pPr>
          </a:lstStyle>
          <a:p>
            <a:pPr algn="ctr"/>
            <a:r>
              <a:rPr lang="en-US" b="1" dirty="0" smtClean="0"/>
              <a:t>Hosted by Martin Kiernan   </a:t>
            </a:r>
            <a:r>
              <a:rPr lang="en-US" b="1" dirty="0" err="1" smtClean="0"/>
              <a:t>martin@webbertraining.com</a:t>
            </a:r>
            <a:r>
              <a:rPr lang="en-US" b="1" dirty="0" smtClean="0"/>
              <a:t/>
            </a:r>
            <a:br>
              <a:rPr lang="en-US" b="1" dirty="0" smtClean="0"/>
            </a:br>
            <a:r>
              <a:rPr lang="en-US" b="1" dirty="0" err="1" smtClean="0"/>
              <a:t>www.webbertraining.com</a:t>
            </a:r>
            <a:endParaRPr lang="en-US" b="1"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A4E263-4871-7A43-BDD6-3971C2BAA05B}" type="slidenum">
              <a:rPr lang="en-US" smtClean="0"/>
              <a:t>‹#›</a:t>
            </a:fld>
            <a:endParaRPr lang="en-US"/>
          </a:p>
        </p:txBody>
      </p:sp>
    </p:spTree>
    <p:extLst>
      <p:ext uri="{BB962C8B-B14F-4D97-AF65-F5344CB8AC3E}">
        <p14:creationId xmlns:p14="http://schemas.microsoft.com/office/powerpoint/2010/main" val="5359433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BEFD72E-21C8-064E-8F9F-DAF3C83C2994}" type="slidenum">
              <a:rPr lang="en-US"/>
              <a:pPr>
                <a:defRPr/>
              </a:pPr>
              <a:t>‹#›</a:t>
            </a:fld>
            <a:endParaRPr lang="en-US"/>
          </a:p>
        </p:txBody>
      </p:sp>
    </p:spTree>
    <p:extLst>
      <p:ext uri="{BB962C8B-B14F-4D97-AF65-F5344CB8AC3E}">
        <p14:creationId xmlns:p14="http://schemas.microsoft.com/office/powerpoint/2010/main" val="9717560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A4471F-A8BB-AD45-9C8A-C3BA537C43C3}" type="slidenum">
              <a:rPr lang="en-US" sz="1200"/>
              <a:pPr/>
              <a:t>1</a:t>
            </a:fld>
            <a:endParaRPr lang="en-US" sz="1200"/>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EFD72E-21C8-064E-8F9F-DAF3C83C2994}" type="slidenum">
              <a:rPr lang="en-US" smtClean="0"/>
              <a:pPr>
                <a:defRPr/>
              </a:pPr>
              <a:t>15</a:t>
            </a:fld>
            <a:endParaRPr lang="en-US"/>
          </a:p>
        </p:txBody>
      </p:sp>
    </p:spTree>
    <p:extLst>
      <p:ext uri="{BB962C8B-B14F-4D97-AF65-F5344CB8AC3E}">
        <p14:creationId xmlns:p14="http://schemas.microsoft.com/office/powerpoint/2010/main" val="382749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EFD72E-21C8-064E-8F9F-DAF3C83C2994}" type="slidenum">
              <a:rPr lang="en-US" smtClean="0"/>
              <a:pPr>
                <a:defRPr/>
              </a:pPr>
              <a:t>16</a:t>
            </a:fld>
            <a:endParaRPr lang="en-US"/>
          </a:p>
        </p:txBody>
      </p:sp>
    </p:spTree>
    <p:extLst>
      <p:ext uri="{BB962C8B-B14F-4D97-AF65-F5344CB8AC3E}">
        <p14:creationId xmlns:p14="http://schemas.microsoft.com/office/powerpoint/2010/main" val="8200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EFD72E-21C8-064E-8F9F-DAF3C83C2994}" type="slidenum">
              <a:rPr lang="en-US" smtClean="0"/>
              <a:pPr>
                <a:defRPr/>
              </a:pPr>
              <a:t>17</a:t>
            </a:fld>
            <a:endParaRPr lang="en-US"/>
          </a:p>
        </p:txBody>
      </p:sp>
    </p:spTree>
    <p:extLst>
      <p:ext uri="{BB962C8B-B14F-4D97-AF65-F5344CB8AC3E}">
        <p14:creationId xmlns:p14="http://schemas.microsoft.com/office/powerpoint/2010/main" val="899651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a:buFontTx/>
              <a:buChar char="•"/>
            </a:pPr>
            <a:endParaRPr lang="en-US" dirty="0">
              <a:ea typeface="ＭＳ Ｐゴシック" charset="0"/>
              <a:cs typeface="ＭＳ Ｐゴシック" charset="0"/>
            </a:endParaRPr>
          </a:p>
        </p:txBody>
      </p:sp>
      <p:sp>
        <p:nvSpPr>
          <p:cNvPr id="81924"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1509713">
              <a:defRPr b="1">
                <a:solidFill>
                  <a:schemeClr val="tx1"/>
                </a:solidFill>
                <a:latin typeface="Times New Roman" charset="0"/>
                <a:ea typeface="ＭＳ Ｐゴシック" charset="0"/>
                <a:cs typeface="ＭＳ Ｐゴシック" charset="0"/>
              </a:defRPr>
            </a:lvl1pPr>
            <a:lvl2pPr marL="742950" indent="-285750" defTabSz="1509713">
              <a:defRPr b="1">
                <a:solidFill>
                  <a:schemeClr val="tx1"/>
                </a:solidFill>
                <a:latin typeface="Times New Roman" charset="0"/>
                <a:ea typeface="ＭＳ Ｐゴシック" charset="0"/>
              </a:defRPr>
            </a:lvl2pPr>
            <a:lvl3pPr marL="1143000" indent="-228600" defTabSz="1509713">
              <a:defRPr b="1">
                <a:solidFill>
                  <a:schemeClr val="tx1"/>
                </a:solidFill>
                <a:latin typeface="Times New Roman" charset="0"/>
                <a:ea typeface="ＭＳ Ｐゴシック" charset="0"/>
              </a:defRPr>
            </a:lvl3pPr>
            <a:lvl4pPr marL="1600200" indent="-228600" defTabSz="1509713">
              <a:defRPr b="1">
                <a:solidFill>
                  <a:schemeClr val="tx1"/>
                </a:solidFill>
                <a:latin typeface="Times New Roman" charset="0"/>
                <a:ea typeface="ＭＳ Ｐゴシック" charset="0"/>
              </a:defRPr>
            </a:lvl4pPr>
            <a:lvl5pPr marL="2057400" indent="-228600" defTabSz="1509713">
              <a:defRPr b="1">
                <a:solidFill>
                  <a:schemeClr val="tx1"/>
                </a:solidFill>
                <a:latin typeface="Times New Roman" charset="0"/>
                <a:ea typeface="ＭＳ Ｐゴシック" charset="0"/>
              </a:defRPr>
            </a:lvl5pPr>
            <a:lvl6pPr marL="2514600" indent="-228600" defTabSz="1509713" eaLnBrk="0" fontAlgn="base" hangingPunct="0">
              <a:spcBef>
                <a:spcPct val="0"/>
              </a:spcBef>
              <a:spcAft>
                <a:spcPct val="0"/>
              </a:spcAft>
              <a:defRPr b="1">
                <a:solidFill>
                  <a:schemeClr val="tx1"/>
                </a:solidFill>
                <a:latin typeface="Times New Roman" charset="0"/>
                <a:ea typeface="ＭＳ Ｐゴシック" charset="0"/>
              </a:defRPr>
            </a:lvl6pPr>
            <a:lvl7pPr marL="2971800" indent="-228600" defTabSz="1509713" eaLnBrk="0" fontAlgn="base" hangingPunct="0">
              <a:spcBef>
                <a:spcPct val="0"/>
              </a:spcBef>
              <a:spcAft>
                <a:spcPct val="0"/>
              </a:spcAft>
              <a:defRPr b="1">
                <a:solidFill>
                  <a:schemeClr val="tx1"/>
                </a:solidFill>
                <a:latin typeface="Times New Roman" charset="0"/>
                <a:ea typeface="ＭＳ Ｐゴシック" charset="0"/>
              </a:defRPr>
            </a:lvl7pPr>
            <a:lvl8pPr marL="3429000" indent="-228600" defTabSz="1509713" eaLnBrk="0" fontAlgn="base" hangingPunct="0">
              <a:spcBef>
                <a:spcPct val="0"/>
              </a:spcBef>
              <a:spcAft>
                <a:spcPct val="0"/>
              </a:spcAft>
              <a:defRPr b="1">
                <a:solidFill>
                  <a:schemeClr val="tx1"/>
                </a:solidFill>
                <a:latin typeface="Times New Roman" charset="0"/>
                <a:ea typeface="ＭＳ Ｐゴシック" charset="0"/>
              </a:defRPr>
            </a:lvl8pPr>
            <a:lvl9pPr marL="3886200" indent="-228600" defTabSz="1509713" eaLnBrk="0" fontAlgn="base" hangingPunct="0">
              <a:spcBef>
                <a:spcPct val="0"/>
              </a:spcBef>
              <a:spcAft>
                <a:spcPct val="0"/>
              </a:spcAft>
              <a:defRPr b="1">
                <a:solidFill>
                  <a:schemeClr val="tx1"/>
                </a:solidFill>
                <a:latin typeface="Times New Roman" charset="0"/>
                <a:ea typeface="ＭＳ Ｐゴシック" charset="0"/>
              </a:defRPr>
            </a:lvl9pPr>
          </a:lstStyle>
          <a:p>
            <a:fld id="{BC1D8B3E-D32E-8640-ADC3-9DFE49A0FD6B}" type="slidenum">
              <a:rPr lang="en-US"/>
              <a:pPr/>
              <a:t>18</a:t>
            </a:fld>
            <a:endParaRPr lang="en-US"/>
          </a:p>
        </p:txBody>
      </p:sp>
    </p:spTree>
    <p:extLst>
      <p:ext uri="{BB962C8B-B14F-4D97-AF65-F5344CB8AC3E}">
        <p14:creationId xmlns:p14="http://schemas.microsoft.com/office/powerpoint/2010/main" val="2564858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2243249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5B67F-2CAD-4082-B626-3BBA51E96261}" type="slidenum">
              <a:rPr lang="en-US" smtClean="0"/>
              <a:t>20</a:t>
            </a:fld>
            <a:endParaRPr lang="en-US"/>
          </a:p>
        </p:txBody>
      </p:sp>
    </p:spTree>
    <p:extLst>
      <p:ext uri="{BB962C8B-B14F-4D97-AF65-F5344CB8AC3E}">
        <p14:creationId xmlns:p14="http://schemas.microsoft.com/office/powerpoint/2010/main" val="3735503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209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384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1E028-1EB2-4068-B5A5-6A5243139F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4910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Tree>
    <p:extLst>
      <p:ext uri="{BB962C8B-B14F-4D97-AF65-F5344CB8AC3E}">
        <p14:creationId xmlns:p14="http://schemas.microsoft.com/office/powerpoint/2010/main" val="3148760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900" name="Slide Number Placeholder 3"/>
          <p:cNvSpPr>
            <a:spLocks noGrp="1"/>
          </p:cNvSpPr>
          <p:nvPr>
            <p:ph type="sldNum" sz="quarter" idx="5"/>
          </p:nvPr>
        </p:nvSpPr>
        <p:spPr>
          <a:noFill/>
        </p:spPr>
        <p:txBody>
          <a:bodyPr/>
          <a:lstStyle/>
          <a:p>
            <a:fld id="{D0AB6FBF-8C8B-48A3-ADB1-89E646457E9C}" type="slidenum">
              <a:rPr lang="en-US" smtClean="0"/>
              <a:pPr/>
              <a:t>3</a:t>
            </a:fld>
            <a:endParaRPr lang="en-US" dirty="0"/>
          </a:p>
        </p:txBody>
      </p:sp>
      <p:sp>
        <p:nvSpPr>
          <p:cNvPr id="5" name="Notes Placeholder 4"/>
          <p:cNvSpPr>
            <a:spLocks noGrp="1"/>
          </p:cNvSpPr>
          <p:nvPr>
            <p:ph type="body" sz="quarter" idx="10"/>
          </p:nvPr>
        </p:nvSpPr>
        <p:spPr/>
        <p:txBody>
          <a:bodyPr>
            <a:normAutofit/>
          </a:bodyPr>
          <a:lstStyle/>
          <a:p>
            <a:endParaRPr lang="en-US"/>
          </a:p>
        </p:txBody>
      </p:sp>
    </p:spTree>
    <p:extLst>
      <p:ext uri="{BB962C8B-B14F-4D97-AF65-F5344CB8AC3E}">
        <p14:creationId xmlns:p14="http://schemas.microsoft.com/office/powerpoint/2010/main" val="197270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6577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5987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1099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8418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8733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674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2358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7624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effectLst/>
            </a:endParaRPr>
          </a:p>
        </p:txBody>
      </p:sp>
    </p:spTree>
    <p:extLst>
      <p:ext uri="{BB962C8B-B14F-4D97-AF65-F5344CB8AC3E}">
        <p14:creationId xmlns:p14="http://schemas.microsoft.com/office/powerpoint/2010/main" val="1350820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387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370CA2B-D084-4A96-BBD8-B8371494D15C}" type="slidenum">
              <a:rPr lang="en-US" smtClean="0"/>
              <a:pPr>
                <a:defRPr/>
              </a:pPr>
              <a:t>7</a:t>
            </a:fld>
            <a:endParaRPr lang="en-US"/>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989478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3577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2499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2481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910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839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4837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EFD72E-21C8-064E-8F9F-DAF3C83C2994}" type="slidenum">
              <a:rPr lang="en-US" smtClean="0"/>
              <a:pPr>
                <a:defRPr/>
              </a:pPr>
              <a:t>41</a:t>
            </a:fld>
            <a:endParaRPr lang="en-US"/>
          </a:p>
        </p:txBody>
      </p:sp>
    </p:spTree>
    <p:extLst>
      <p:ext uri="{BB962C8B-B14F-4D97-AF65-F5344CB8AC3E}">
        <p14:creationId xmlns:p14="http://schemas.microsoft.com/office/powerpoint/2010/main" val="1990547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370CA2B-D084-4A96-BBD8-B8371494D15C}" type="slidenum">
              <a:rPr lang="en-US" smtClean="0"/>
              <a:pPr>
                <a:defRPr/>
              </a:pPr>
              <a:t>8</a:t>
            </a:fld>
            <a:endParaRPr lang="en-US"/>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2411452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D9C82-B900-4E62-8F97-F7057D118754}" type="slidenum">
              <a:rPr lang="en-US" smtClean="0"/>
              <a:t>10</a:t>
            </a:fld>
            <a:endParaRPr lang="en-US"/>
          </a:p>
        </p:txBody>
      </p:sp>
    </p:spTree>
    <p:extLst>
      <p:ext uri="{BB962C8B-B14F-4D97-AF65-F5344CB8AC3E}">
        <p14:creationId xmlns:p14="http://schemas.microsoft.com/office/powerpoint/2010/main" val="89823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D9C82-B900-4E62-8F97-F7057D118754}" type="slidenum">
              <a:rPr lang="en-US" smtClean="0"/>
              <a:t>11</a:t>
            </a:fld>
            <a:endParaRPr lang="en-US"/>
          </a:p>
        </p:txBody>
      </p:sp>
    </p:spTree>
    <p:extLst>
      <p:ext uri="{BB962C8B-B14F-4D97-AF65-F5344CB8AC3E}">
        <p14:creationId xmlns:p14="http://schemas.microsoft.com/office/powerpoint/2010/main" val="93856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D9C82-B900-4E62-8F97-F7057D118754}" type="slidenum">
              <a:rPr lang="en-US" smtClean="0"/>
              <a:t>12</a:t>
            </a:fld>
            <a:endParaRPr lang="en-US"/>
          </a:p>
        </p:txBody>
      </p:sp>
    </p:spTree>
    <p:extLst>
      <p:ext uri="{BB962C8B-B14F-4D97-AF65-F5344CB8AC3E}">
        <p14:creationId xmlns:p14="http://schemas.microsoft.com/office/powerpoint/2010/main" val="284051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D9C82-B900-4E62-8F97-F7057D118754}" type="slidenum">
              <a:rPr lang="en-US" smtClean="0"/>
              <a:t>13</a:t>
            </a:fld>
            <a:endParaRPr lang="en-US"/>
          </a:p>
        </p:txBody>
      </p:sp>
    </p:spTree>
    <p:extLst>
      <p:ext uri="{BB962C8B-B14F-4D97-AF65-F5344CB8AC3E}">
        <p14:creationId xmlns:p14="http://schemas.microsoft.com/office/powerpoint/2010/main" val="2150673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EFD72E-21C8-064E-8F9F-DAF3C83C2994}" type="slidenum">
              <a:rPr lang="en-US" smtClean="0"/>
              <a:pPr>
                <a:defRPr/>
              </a:pPr>
              <a:t>14</a:t>
            </a:fld>
            <a:endParaRPr lang="en-US"/>
          </a:p>
        </p:txBody>
      </p:sp>
    </p:spTree>
    <p:extLst>
      <p:ext uri="{BB962C8B-B14F-4D97-AF65-F5344CB8AC3E}">
        <p14:creationId xmlns:p14="http://schemas.microsoft.com/office/powerpoint/2010/main" val="115201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4"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5.png"/><Relationship Id="rId5" Type="http://schemas.openxmlformats.org/officeDocument/2006/relationships/image" Target="../media/image9.jpeg"/><Relationship Id="rId1" Type="http://schemas.openxmlformats.org/officeDocument/2006/relationships/slideMaster" Target="../slideMasters/slideMaster3.xml"/><Relationship Id="rId2" Type="http://schemas.openxmlformats.org/officeDocument/2006/relationships/image" Target="../media/image7.w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5.png"/><Relationship Id="rId5" Type="http://schemas.openxmlformats.org/officeDocument/2006/relationships/image" Target="../media/image10.jpeg"/><Relationship Id="rId1" Type="http://schemas.openxmlformats.org/officeDocument/2006/relationships/slideMaster" Target="../slideMasters/slideMaster3.xml"/><Relationship Id="rId2" Type="http://schemas.openxmlformats.org/officeDocument/2006/relationships/image" Target="../media/image7.w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rgbClr val="501214"/>
            </a:gs>
            <a:gs pos="100000">
              <a:srgbClr val="281214"/>
            </a:gs>
          </a:gsLst>
          <a:lin ang="16200000" scaled="0"/>
          <a:tileRect/>
        </a:gradFill>
        <a:effectLst/>
      </p:bgPr>
    </p:bg>
    <p:spTree>
      <p:nvGrpSpPr>
        <p:cNvPr id="1" name=""/>
        <p:cNvGrpSpPr/>
        <p:nvPr/>
      </p:nvGrpSpPr>
      <p:grpSpPr>
        <a:xfrm>
          <a:off x="0" y="0"/>
          <a:ext cx="0" cy="0"/>
          <a:chOff x="0" y="0"/>
          <a:chExt cx="0" cy="0"/>
        </a:xfrm>
      </p:grpSpPr>
      <p:pic>
        <p:nvPicPr>
          <p:cNvPr id="4" name="Picture 1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15" y="-13453"/>
            <a:ext cx="9143557" cy="6859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1371600" y="2133600"/>
            <a:ext cx="6400800" cy="1981200"/>
          </a:xfrm>
        </p:spPr>
        <p:txBody>
          <a:bodyPr/>
          <a:lstStyle>
            <a:lvl1pPr marL="0" indent="0" algn="ctr">
              <a:buFont typeface="Wingdings" charset="0"/>
              <a:buNone/>
              <a:defRPr>
                <a:solidFill>
                  <a:schemeClr val="bg1"/>
                </a:solidFill>
              </a:defRPr>
            </a:lvl1pPr>
          </a:lstStyle>
          <a:p>
            <a:pPr lvl="0"/>
            <a:r>
              <a:rPr lang="en-US" noProof="0"/>
              <a:t>Click to edit Master subtitle style</a:t>
            </a:r>
          </a:p>
        </p:txBody>
      </p:sp>
      <p:sp>
        <p:nvSpPr>
          <p:cNvPr id="5" name="Slide Number Placeholder 2"/>
          <p:cNvSpPr>
            <a:spLocks noGrp="1"/>
          </p:cNvSpPr>
          <p:nvPr>
            <p:ph type="sldNum" sz="quarter" idx="4"/>
          </p:nvPr>
        </p:nvSpPr>
        <p:spPr>
          <a:xfrm>
            <a:off x="6988031" y="64634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A210B-82E4-D740-A1D4-408CB6227599}" type="slidenum">
              <a:rPr lang="en-US" smtClean="0"/>
              <a:t>‹#›</a:t>
            </a:fld>
            <a:endParaRPr lang="en-US"/>
          </a:p>
        </p:txBody>
      </p:sp>
    </p:spTree>
    <p:extLst>
      <p:ext uri="{BB962C8B-B14F-4D97-AF65-F5344CB8AC3E}">
        <p14:creationId xmlns:p14="http://schemas.microsoft.com/office/powerpoint/2010/main" val="1543846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7" y="6727353"/>
            <a:ext cx="603083"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5" y="6727353"/>
            <a:ext cx="603083"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6" y="6727353"/>
            <a:ext cx="603574"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8" y="6727353"/>
            <a:ext cx="1273303"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1" y="6727353"/>
            <a:ext cx="5679249"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9" y="6727353"/>
            <a:ext cx="603083"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457200" y="274639"/>
            <a:ext cx="8229600" cy="919455"/>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545167"/>
            <a:ext cx="8229600" cy="4455584"/>
          </a:xfrm>
        </p:spPr>
        <p:txBody>
          <a:bodyPr/>
          <a:lstStyle>
            <a:lvl1pPr marL="230188" indent="-230188">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xmlns=""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6001464"/>
            <a:ext cx="869114" cy="664349"/>
          </a:xfrm>
          <a:prstGeom prst="rect">
            <a:avLst/>
          </a:prstGeom>
        </p:spPr>
      </p:pic>
      <p:grpSp>
        <p:nvGrpSpPr>
          <p:cNvPr id="20" name="Group 19">
            <a:extLst>
              <a:ext uri="{FF2B5EF4-FFF2-40B4-BE49-F238E27FC236}">
                <a16:creationId xmlns:a16="http://schemas.microsoft.com/office/drawing/2014/main" xmlns="" id="{9256BCB5-3FA6-46A4-BD0C-A091D9F1922D}"/>
              </a:ext>
            </a:extLst>
          </p:cNvPr>
          <p:cNvGrpSpPr/>
          <p:nvPr userDrawn="1"/>
        </p:nvGrpSpPr>
        <p:grpSpPr>
          <a:xfrm>
            <a:off x="1" y="2"/>
            <a:ext cx="267157" cy="1194093"/>
            <a:chOff x="2721769" y="2050256"/>
            <a:chExt cx="442912" cy="1469660"/>
          </a:xfrm>
        </p:grpSpPr>
        <p:sp>
          <p:nvSpPr>
            <p:cNvPr id="22" name="Rectangle 21">
              <a:extLst>
                <a:ext uri="{FF2B5EF4-FFF2-40B4-BE49-F238E27FC236}">
                  <a16:creationId xmlns:a16="http://schemas.microsoft.com/office/drawing/2014/main" xmlns=""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xmlns=""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
        <p:nvSpPr>
          <p:cNvPr id="3" name="TextBox 2">
            <a:extLst>
              <a:ext uri="{FF2B5EF4-FFF2-40B4-BE49-F238E27FC236}">
                <a16:creationId xmlns:a16="http://schemas.microsoft.com/office/drawing/2014/main" xmlns="" id="{835CD501-D0B0-47F8-A8C4-F94868195325}"/>
              </a:ext>
            </a:extLst>
          </p:cNvPr>
          <p:cNvSpPr txBox="1"/>
          <p:nvPr userDrawn="1"/>
        </p:nvSpPr>
        <p:spPr>
          <a:xfrm>
            <a:off x="8714510" y="6358022"/>
            <a:ext cx="429491" cy="276999"/>
          </a:xfrm>
          <a:prstGeom prst="rect">
            <a:avLst/>
          </a:prstGeom>
          <a:noFill/>
        </p:spPr>
        <p:txBody>
          <a:bodyPr wrap="square" rtlCol="0">
            <a:spAutoFit/>
          </a:bodyPr>
          <a:lstStyle/>
          <a:p>
            <a:pPr algn="r"/>
            <a:fld id="{AA7D13F0-7773-45D7-B9D5-1E44196E1A29}" type="slidenum">
              <a:rPr lang="en-US" sz="1200" smtClean="0">
                <a:solidFill>
                  <a:srgbClr val="000000"/>
                </a:solidFill>
                <a:latin typeface="Calibri" panose="020F0502020204030204" pitchFamily="34" charset="0"/>
              </a:rPr>
              <a:pPr algn="r"/>
              <a:t>‹#›</a:t>
            </a:fld>
            <a:endParaRPr lang="en-US" sz="1400">
              <a:solidFill>
                <a:srgbClr val="000000"/>
              </a:solidFill>
              <a:latin typeface="Calibri" panose="020F0502020204030204" pitchFamily="34" charset="0"/>
            </a:endParaRPr>
          </a:p>
        </p:txBody>
      </p:sp>
    </p:spTree>
    <p:extLst>
      <p:ext uri="{BB962C8B-B14F-4D97-AF65-F5344CB8AC3E}">
        <p14:creationId xmlns:p14="http://schemas.microsoft.com/office/powerpoint/2010/main" val="394064306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5A462-96DC-4B06-8E86-9380094289BE}" type="slidenum">
              <a:rPr lang="en-US" smtClean="0"/>
              <a:t>‹#›</a:t>
            </a:fld>
            <a:endParaRPr lang="en-US"/>
          </a:p>
        </p:txBody>
      </p:sp>
    </p:spTree>
    <p:extLst>
      <p:ext uri="{BB962C8B-B14F-4D97-AF65-F5344CB8AC3E}">
        <p14:creationId xmlns:p14="http://schemas.microsoft.com/office/powerpoint/2010/main" val="491908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5A462-96DC-4B06-8E86-9380094289BE}" type="slidenum">
              <a:rPr lang="en-US" smtClean="0"/>
              <a:t>‹#›</a:t>
            </a:fld>
            <a:endParaRPr lang="en-US"/>
          </a:p>
        </p:txBody>
      </p:sp>
    </p:spTree>
    <p:extLst>
      <p:ext uri="{BB962C8B-B14F-4D97-AF65-F5344CB8AC3E}">
        <p14:creationId xmlns:p14="http://schemas.microsoft.com/office/powerpoint/2010/main" val="2908917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5A462-96DC-4B06-8E86-9380094289BE}" type="slidenum">
              <a:rPr lang="en-US" smtClean="0"/>
              <a:t>‹#›</a:t>
            </a:fld>
            <a:endParaRPr lang="en-US"/>
          </a:p>
        </p:txBody>
      </p:sp>
    </p:spTree>
    <p:extLst>
      <p:ext uri="{BB962C8B-B14F-4D97-AF65-F5344CB8AC3E}">
        <p14:creationId xmlns:p14="http://schemas.microsoft.com/office/powerpoint/2010/main" val="212641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5A462-96DC-4B06-8E86-9380094289BE}" type="slidenum">
              <a:rPr lang="en-US" smtClean="0"/>
              <a:t>‹#›</a:t>
            </a:fld>
            <a:endParaRPr lang="en-US"/>
          </a:p>
        </p:txBody>
      </p:sp>
    </p:spTree>
    <p:extLst>
      <p:ext uri="{BB962C8B-B14F-4D97-AF65-F5344CB8AC3E}">
        <p14:creationId xmlns:p14="http://schemas.microsoft.com/office/powerpoint/2010/main" val="2171382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85A462-96DC-4B06-8E86-9380094289BE}" type="slidenum">
              <a:rPr lang="en-US" smtClean="0"/>
              <a:t>‹#›</a:t>
            </a:fld>
            <a:endParaRPr lang="en-US"/>
          </a:p>
        </p:txBody>
      </p:sp>
    </p:spTree>
    <p:extLst>
      <p:ext uri="{BB962C8B-B14F-4D97-AF65-F5344CB8AC3E}">
        <p14:creationId xmlns:p14="http://schemas.microsoft.com/office/powerpoint/2010/main" val="2329161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85A462-96DC-4B06-8E86-9380094289BE}" type="slidenum">
              <a:rPr lang="en-US" smtClean="0"/>
              <a:t>‹#›</a:t>
            </a:fld>
            <a:endParaRPr lang="en-US"/>
          </a:p>
        </p:txBody>
      </p:sp>
    </p:spTree>
    <p:extLst>
      <p:ext uri="{BB962C8B-B14F-4D97-AF65-F5344CB8AC3E}">
        <p14:creationId xmlns:p14="http://schemas.microsoft.com/office/powerpoint/2010/main" val="3103687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85A462-96DC-4B06-8E86-9380094289BE}" type="slidenum">
              <a:rPr lang="en-US" smtClean="0"/>
              <a:t>‹#›</a:t>
            </a:fld>
            <a:endParaRPr lang="en-US"/>
          </a:p>
        </p:txBody>
      </p:sp>
    </p:spTree>
    <p:extLst>
      <p:ext uri="{BB962C8B-B14F-4D97-AF65-F5344CB8AC3E}">
        <p14:creationId xmlns:p14="http://schemas.microsoft.com/office/powerpoint/2010/main" val="3275303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5A462-96DC-4B06-8E86-9380094289BE}" type="slidenum">
              <a:rPr lang="en-US" smtClean="0"/>
              <a:t>‹#›</a:t>
            </a:fld>
            <a:endParaRPr lang="en-US"/>
          </a:p>
        </p:txBody>
      </p:sp>
    </p:spTree>
    <p:extLst>
      <p:ext uri="{BB962C8B-B14F-4D97-AF65-F5344CB8AC3E}">
        <p14:creationId xmlns:p14="http://schemas.microsoft.com/office/powerpoint/2010/main" val="2995809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5A462-96DC-4B06-8E86-9380094289BE}" type="slidenum">
              <a:rPr lang="en-US" smtClean="0"/>
              <a:t>‹#›</a:t>
            </a:fld>
            <a:endParaRPr lang="en-US"/>
          </a:p>
        </p:txBody>
      </p:sp>
    </p:spTree>
    <p:extLst>
      <p:ext uri="{BB962C8B-B14F-4D97-AF65-F5344CB8AC3E}">
        <p14:creationId xmlns:p14="http://schemas.microsoft.com/office/powerpoint/2010/main" val="1618186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itle 1"/>
          <p:cNvSpPr>
            <a:spLocks noGrp="1"/>
          </p:cNvSpPr>
          <p:nvPr>
            <p:ph type="title"/>
          </p:nvPr>
        </p:nvSpPr>
        <p:spPr>
          <a:xfrm>
            <a:off x="1752600" y="609600"/>
            <a:ext cx="6858000" cy="1143000"/>
          </a:xfrm>
        </p:spPr>
        <p:txBody>
          <a:bodyPr/>
          <a:lstStyle/>
          <a:p>
            <a:r>
              <a:rPr lang="en-US" dirty="0"/>
              <a:t>Click to edit Master title style</a:t>
            </a:r>
          </a:p>
        </p:txBody>
      </p:sp>
      <p:sp>
        <p:nvSpPr>
          <p:cNvPr id="9" name="Text Placeholder 3"/>
          <p:cNvSpPr>
            <a:spLocks noGrp="1"/>
          </p:cNvSpPr>
          <p:nvPr>
            <p:ph type="body" sz="half" idx="2"/>
          </p:nvPr>
        </p:nvSpPr>
        <p:spPr>
          <a:xfrm>
            <a:off x="1752600" y="1828801"/>
            <a:ext cx="68580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extBox 5">
            <a:extLst>
              <a:ext uri="{FF2B5EF4-FFF2-40B4-BE49-F238E27FC236}">
                <a16:creationId xmlns:a16="http://schemas.microsoft.com/office/drawing/2014/main" xmlns="" id="{835CD501-D0B0-47F8-A8C4-F94868195325}"/>
              </a:ext>
            </a:extLst>
          </p:cNvPr>
          <p:cNvSpPr txBox="1"/>
          <p:nvPr userDrawn="1"/>
        </p:nvSpPr>
        <p:spPr>
          <a:xfrm>
            <a:off x="8474270" y="6358022"/>
            <a:ext cx="669731" cy="369332"/>
          </a:xfrm>
          <a:prstGeom prst="rect">
            <a:avLst/>
          </a:prstGeom>
          <a:noFill/>
        </p:spPr>
        <p:txBody>
          <a:bodyPr wrap="square" rtlCol="0">
            <a:spAutoFit/>
          </a:bodyPr>
          <a:lstStyle/>
          <a:p>
            <a:pPr algn="r"/>
            <a:fld id="{AA7D13F0-7773-45D7-B9D5-1E44196E1A29}" type="slidenum">
              <a:rPr lang="en-US" sz="1800" smtClean="0">
                <a:solidFill>
                  <a:srgbClr val="000000"/>
                </a:solidFill>
                <a:latin typeface="Calibri" panose="020F0502020204030204" pitchFamily="34" charset="0"/>
              </a:rPr>
              <a:pPr algn="r"/>
              <a:t>‹#›</a:t>
            </a:fld>
            <a:endParaRPr lang="en-US" sz="2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121822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5A462-96DC-4B06-8E86-9380094289BE}" type="slidenum">
              <a:rPr lang="en-US" smtClean="0"/>
              <a:t>‹#›</a:t>
            </a:fld>
            <a:endParaRPr lang="en-US"/>
          </a:p>
        </p:txBody>
      </p:sp>
    </p:spTree>
    <p:extLst>
      <p:ext uri="{BB962C8B-B14F-4D97-AF65-F5344CB8AC3E}">
        <p14:creationId xmlns:p14="http://schemas.microsoft.com/office/powerpoint/2010/main" val="105666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5A462-96DC-4B06-8E86-9380094289BE}" type="slidenum">
              <a:rPr lang="en-US" smtClean="0"/>
              <a:t>‹#›</a:t>
            </a:fld>
            <a:endParaRPr lang="en-US"/>
          </a:p>
        </p:txBody>
      </p:sp>
    </p:spTree>
    <p:extLst>
      <p:ext uri="{BB962C8B-B14F-4D97-AF65-F5344CB8AC3E}">
        <p14:creationId xmlns:p14="http://schemas.microsoft.com/office/powerpoint/2010/main" val="2572074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436560" y="2501220"/>
            <a:ext cx="2189617" cy="2753952"/>
          </a:xfrm>
          <a:prstGeom prst="rect">
            <a:avLst/>
          </a:prstGeom>
        </p:spPr>
      </p:pic>
      <p:sp>
        <p:nvSpPr>
          <p:cNvPr id="18" name="Rectangle 17">
            <a:extLst>
              <a:ext uri="{FF2B5EF4-FFF2-40B4-BE49-F238E27FC236}">
                <a16:creationId xmlns:a16="http://schemas.microsoft.com/office/drawing/2014/main" xmlns="" id="{92B0A619-F6AA-4053-9D4A-55C4BC7B0046}"/>
              </a:ext>
            </a:extLst>
          </p:cNvPr>
          <p:cNvSpPr/>
          <p:nvPr userDrawn="1"/>
        </p:nvSpPr>
        <p:spPr>
          <a:xfrm>
            <a:off x="314325" y="0"/>
            <a:ext cx="88296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522515" y="12129"/>
            <a:ext cx="8621486" cy="1155779"/>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522515" y="1368341"/>
            <a:ext cx="7617144" cy="457200"/>
          </a:xfrm>
          <a:prstGeom prst="rect">
            <a:avLst/>
          </a:prstGeom>
        </p:spPr>
        <p:txBody>
          <a:bodyPr/>
          <a:lstStyle>
            <a:lvl1pPr marL="0" indent="0" algn="l">
              <a:buNone/>
              <a:defRPr sz="2000" b="1" baseline="0">
                <a:solidFill>
                  <a:srgbClr val="2D2D2D"/>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62555" y="2520846"/>
            <a:ext cx="7617144" cy="1039317"/>
          </a:xfrm>
          <a:prstGeom prst="rect">
            <a:avLst/>
          </a:prstGeom>
        </p:spPr>
        <p:txBody>
          <a:bodyPr/>
          <a:lstStyle>
            <a:lvl1pPr marL="0" indent="0" algn="l">
              <a:lnSpc>
                <a:spcPts val="2000"/>
              </a:lnSpc>
              <a:buNone/>
              <a:defRPr sz="18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439" y="5706813"/>
            <a:ext cx="1254584" cy="959001"/>
          </a:xfrm>
          <a:prstGeom prst="rect">
            <a:avLst/>
          </a:prstGeom>
        </p:spPr>
      </p:pic>
      <p:sp>
        <p:nvSpPr>
          <p:cNvPr id="4" name="TextBox 3">
            <a:extLst>
              <a:ext uri="{FF2B5EF4-FFF2-40B4-BE49-F238E27FC236}">
                <a16:creationId xmlns:a16="http://schemas.microsoft.com/office/drawing/2014/main" xmlns="" id="{954EDCE1-A912-48DB-9E58-051F8752A375}"/>
              </a:ext>
            </a:extLst>
          </p:cNvPr>
          <p:cNvSpPr txBox="1"/>
          <p:nvPr userDrawn="1"/>
        </p:nvSpPr>
        <p:spPr>
          <a:xfrm>
            <a:off x="4962089" y="6203244"/>
            <a:ext cx="4181912" cy="338554"/>
          </a:xfrm>
          <a:prstGeom prst="rect">
            <a:avLst/>
          </a:prstGeom>
          <a:solidFill>
            <a:srgbClr val="FBAB18"/>
          </a:solidFill>
        </p:spPr>
        <p:txBody>
          <a:bodyPr wrap="square" rtlCol="0">
            <a:spAutoFit/>
          </a:bodyPr>
          <a:lstStyle/>
          <a:p>
            <a:pPr marL="285750" marR="0" lvl="0" indent="0" algn="l" defTabSz="914400" rtl="0" eaLnBrk="0" fontAlgn="base" latinLnBrk="0" hangingPunct="0">
              <a:lnSpc>
                <a:spcPct val="100000"/>
              </a:lnSpc>
              <a:spcBef>
                <a:spcPct val="0"/>
              </a:spcBef>
              <a:spcAft>
                <a:spcPct val="0"/>
              </a:spcAft>
              <a:buClrTx/>
              <a:buSzTx/>
              <a:buFontTx/>
              <a:buNone/>
              <a:tabLst/>
              <a:defRPr/>
            </a:pPr>
            <a:r>
              <a:rPr lang="en-US" sz="1600"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xmlns="" id="{2900023D-2373-43F5-A4AA-FD7F91255A55}"/>
              </a:ext>
            </a:extLst>
          </p:cNvPr>
          <p:cNvGrpSpPr/>
          <p:nvPr userDrawn="1"/>
        </p:nvGrpSpPr>
        <p:grpSpPr>
          <a:xfrm>
            <a:off x="1" y="2"/>
            <a:ext cx="267157" cy="1194093"/>
            <a:chOff x="2721769" y="2050256"/>
            <a:chExt cx="442912" cy="1469660"/>
          </a:xfrm>
        </p:grpSpPr>
        <p:sp>
          <p:nvSpPr>
            <p:cNvPr id="12" name="Rectangle 11">
              <a:extLst>
                <a:ext uri="{FF2B5EF4-FFF2-40B4-BE49-F238E27FC236}">
                  <a16:creationId xmlns:a16="http://schemas.microsoft.com/office/drawing/2014/main" xmlns=""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4" name="Rectangle 13">
              <a:extLst>
                <a:ext uri="{FF2B5EF4-FFF2-40B4-BE49-F238E27FC236}">
                  <a16:creationId xmlns:a16="http://schemas.microsoft.com/office/drawing/2014/main" xmlns=""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273067414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92B0A619-F6AA-4053-9D4A-55C4BC7B0046}"/>
              </a:ext>
            </a:extLst>
          </p:cNvPr>
          <p:cNvSpPr/>
          <p:nvPr userDrawn="1"/>
        </p:nvSpPr>
        <p:spPr>
          <a:xfrm>
            <a:off x="0" y="0"/>
            <a:ext cx="9144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685801" y="12129"/>
            <a:ext cx="8458200" cy="1155779"/>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85801" y="1415968"/>
            <a:ext cx="7453858" cy="457200"/>
          </a:xfrm>
          <a:prstGeom prst="rect">
            <a:avLst/>
          </a:prstGeom>
        </p:spPr>
        <p:txBody>
          <a:bodyPr/>
          <a:lstStyle>
            <a:lvl1pPr marL="0" indent="0" algn="l">
              <a:buNone/>
              <a:defRPr sz="2000" b="1" baseline="0">
                <a:solidFill>
                  <a:schemeClr val="tx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85801" y="2520846"/>
            <a:ext cx="7393898" cy="1039317"/>
          </a:xfrm>
          <a:prstGeom prst="rect">
            <a:avLst/>
          </a:prstGeom>
        </p:spPr>
        <p:txBody>
          <a:bodyPr/>
          <a:lstStyle>
            <a:lvl1pPr marL="0" indent="0" algn="l">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5706813"/>
            <a:ext cx="1254584" cy="959001"/>
          </a:xfrm>
          <a:prstGeom prst="rect">
            <a:avLst/>
          </a:prstGeom>
        </p:spPr>
      </p:pic>
      <p:grpSp>
        <p:nvGrpSpPr>
          <p:cNvPr id="21" name="Group 20">
            <a:extLst>
              <a:ext uri="{FF2B5EF4-FFF2-40B4-BE49-F238E27FC236}">
                <a16:creationId xmlns:a16="http://schemas.microsoft.com/office/drawing/2014/main" xmlns="" id="{CC3D0F8F-59A2-423C-A3F9-4CCC5E04EB88}"/>
              </a:ext>
            </a:extLst>
          </p:cNvPr>
          <p:cNvGrpSpPr/>
          <p:nvPr userDrawn="1"/>
        </p:nvGrpSpPr>
        <p:grpSpPr>
          <a:xfrm>
            <a:off x="1" y="2"/>
            <a:ext cx="267157" cy="1194093"/>
            <a:chOff x="2721769" y="2050256"/>
            <a:chExt cx="442912" cy="1469660"/>
          </a:xfrm>
        </p:grpSpPr>
        <p:sp>
          <p:nvSpPr>
            <p:cNvPr id="22" name="Rectangle 21">
              <a:extLst>
                <a:ext uri="{FF2B5EF4-FFF2-40B4-BE49-F238E27FC236}">
                  <a16:creationId xmlns:a16="http://schemas.microsoft.com/office/drawing/2014/main" xmlns=""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xmlns=""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174572712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7" y="6727353"/>
            <a:ext cx="603083"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5" y="6727353"/>
            <a:ext cx="603083"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6" y="6727353"/>
            <a:ext cx="603574"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8" y="6727353"/>
            <a:ext cx="1273303"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1" y="6727353"/>
            <a:ext cx="5679249"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9" y="6727353"/>
            <a:ext cx="603083"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457200" y="274639"/>
            <a:ext cx="8229600" cy="919455"/>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545167"/>
            <a:ext cx="8229600" cy="4455584"/>
          </a:xfrm>
        </p:spPr>
        <p:txBody>
          <a:bodyPr/>
          <a:lstStyle>
            <a:lvl1pPr marL="230188" indent="-230188">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xmlns=""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6001464"/>
            <a:ext cx="869114" cy="664349"/>
          </a:xfrm>
          <a:prstGeom prst="rect">
            <a:avLst/>
          </a:prstGeom>
        </p:spPr>
      </p:pic>
      <p:grpSp>
        <p:nvGrpSpPr>
          <p:cNvPr id="20" name="Group 19">
            <a:extLst>
              <a:ext uri="{FF2B5EF4-FFF2-40B4-BE49-F238E27FC236}">
                <a16:creationId xmlns:a16="http://schemas.microsoft.com/office/drawing/2014/main" xmlns="" id="{9256BCB5-3FA6-46A4-BD0C-A091D9F1922D}"/>
              </a:ext>
            </a:extLst>
          </p:cNvPr>
          <p:cNvGrpSpPr/>
          <p:nvPr userDrawn="1"/>
        </p:nvGrpSpPr>
        <p:grpSpPr>
          <a:xfrm>
            <a:off x="1" y="2"/>
            <a:ext cx="267157" cy="1194093"/>
            <a:chOff x="2721769" y="2050256"/>
            <a:chExt cx="442912" cy="1469660"/>
          </a:xfrm>
        </p:grpSpPr>
        <p:sp>
          <p:nvSpPr>
            <p:cNvPr id="22" name="Rectangle 21">
              <a:extLst>
                <a:ext uri="{FF2B5EF4-FFF2-40B4-BE49-F238E27FC236}">
                  <a16:creationId xmlns:a16="http://schemas.microsoft.com/office/drawing/2014/main" xmlns=""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xmlns=""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
        <p:nvSpPr>
          <p:cNvPr id="3" name="TextBox 2">
            <a:extLst>
              <a:ext uri="{FF2B5EF4-FFF2-40B4-BE49-F238E27FC236}">
                <a16:creationId xmlns:a16="http://schemas.microsoft.com/office/drawing/2014/main" xmlns="" id="{835CD501-D0B0-47F8-A8C4-F94868195325}"/>
              </a:ext>
            </a:extLst>
          </p:cNvPr>
          <p:cNvSpPr txBox="1"/>
          <p:nvPr userDrawn="1"/>
        </p:nvSpPr>
        <p:spPr>
          <a:xfrm>
            <a:off x="8474270" y="6358022"/>
            <a:ext cx="669731" cy="369332"/>
          </a:xfrm>
          <a:prstGeom prst="rect">
            <a:avLst/>
          </a:prstGeom>
          <a:noFill/>
        </p:spPr>
        <p:txBody>
          <a:bodyPr wrap="square" rtlCol="0">
            <a:spAutoFit/>
          </a:bodyPr>
          <a:lstStyle/>
          <a:p>
            <a:pPr algn="r"/>
            <a:fld id="{AA7D13F0-7773-45D7-B9D5-1E44196E1A29}" type="slidenum">
              <a:rPr lang="en-US" sz="1800" smtClean="0">
                <a:solidFill>
                  <a:srgbClr val="000000"/>
                </a:solidFill>
                <a:latin typeface="Calibri" panose="020F0502020204030204" pitchFamily="34" charset="0"/>
              </a:rPr>
              <a:pPr algn="r"/>
              <a:t>‹#›</a:t>
            </a:fld>
            <a:endParaRPr lang="en-US" sz="2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49724500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7" y="6727353"/>
            <a:ext cx="603083"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5" y="6727353"/>
            <a:ext cx="603083"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6" y="6727353"/>
            <a:ext cx="603574"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8" y="6727353"/>
            <a:ext cx="1273303"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1" y="6727353"/>
            <a:ext cx="5679249"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9" y="6727353"/>
            <a:ext cx="603083"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457200" y="274639"/>
            <a:ext cx="8229600" cy="919455"/>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545167"/>
            <a:ext cx="8229600" cy="4455584"/>
          </a:xfrm>
        </p:spPr>
        <p:txBody>
          <a:bodyPr/>
          <a:lstStyle>
            <a:lvl1pPr marL="230188" indent="-230188">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xmlns="" id="{9256BCB5-3FA6-46A4-BD0C-A091D9F1922D}"/>
              </a:ext>
            </a:extLst>
          </p:cNvPr>
          <p:cNvGrpSpPr/>
          <p:nvPr userDrawn="1"/>
        </p:nvGrpSpPr>
        <p:grpSpPr>
          <a:xfrm>
            <a:off x="1" y="2"/>
            <a:ext cx="267157" cy="1194093"/>
            <a:chOff x="2721769" y="2050256"/>
            <a:chExt cx="442912" cy="1469660"/>
          </a:xfrm>
        </p:grpSpPr>
        <p:sp>
          <p:nvSpPr>
            <p:cNvPr id="22" name="Rectangle 21">
              <a:extLst>
                <a:ext uri="{FF2B5EF4-FFF2-40B4-BE49-F238E27FC236}">
                  <a16:creationId xmlns:a16="http://schemas.microsoft.com/office/drawing/2014/main" xmlns=""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xmlns=""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
        <p:nvSpPr>
          <p:cNvPr id="14" name="TextBox 13">
            <a:extLst>
              <a:ext uri="{FF2B5EF4-FFF2-40B4-BE49-F238E27FC236}">
                <a16:creationId xmlns:a16="http://schemas.microsoft.com/office/drawing/2014/main" xmlns="" id="{835CD501-D0B0-47F8-A8C4-F94868195325}"/>
              </a:ext>
            </a:extLst>
          </p:cNvPr>
          <p:cNvSpPr txBox="1"/>
          <p:nvPr userDrawn="1"/>
        </p:nvSpPr>
        <p:spPr>
          <a:xfrm>
            <a:off x="8474270" y="6358022"/>
            <a:ext cx="669731" cy="369332"/>
          </a:xfrm>
          <a:prstGeom prst="rect">
            <a:avLst/>
          </a:prstGeom>
          <a:noFill/>
        </p:spPr>
        <p:txBody>
          <a:bodyPr wrap="square" rtlCol="0">
            <a:spAutoFit/>
          </a:bodyPr>
          <a:lstStyle/>
          <a:p>
            <a:pPr algn="r"/>
            <a:fld id="{AA7D13F0-7773-45D7-B9D5-1E44196E1A29}" type="slidenum">
              <a:rPr lang="en-US" sz="1800" smtClean="0">
                <a:solidFill>
                  <a:srgbClr val="000000"/>
                </a:solidFill>
                <a:latin typeface="Calibri" panose="020F0502020204030204" pitchFamily="34" charset="0"/>
              </a:rPr>
              <a:pPr algn="r"/>
              <a:t>‹#›</a:t>
            </a:fld>
            <a:endParaRPr lang="en-US" sz="2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91835883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457201" y="1600201"/>
            <a:ext cx="3879669" cy="419100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xmlns="" id="{9416945D-7463-43F9-B460-2CF43DA20039}"/>
              </a:ext>
            </a:extLst>
          </p:cNvPr>
          <p:cNvSpPr>
            <a:spLocks noChangeArrowheads="1"/>
          </p:cNvSpPr>
          <p:nvPr userDrawn="1"/>
        </p:nvSpPr>
        <p:spPr bwMode="auto">
          <a:xfrm>
            <a:off x="6082667" y="6727353"/>
            <a:ext cx="603083"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xmlns="" id="{18D9C951-7795-4013-A98F-41CA15626AB5}"/>
              </a:ext>
            </a:extLst>
          </p:cNvPr>
          <p:cNvSpPr>
            <a:spLocks noChangeArrowheads="1"/>
          </p:cNvSpPr>
          <p:nvPr userDrawn="1"/>
        </p:nvSpPr>
        <p:spPr bwMode="auto">
          <a:xfrm>
            <a:off x="6677885" y="6727353"/>
            <a:ext cx="603083"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xmlns="" id="{0E138E91-A144-4218-9895-5E4D3582ADFB}"/>
              </a:ext>
            </a:extLst>
          </p:cNvPr>
          <p:cNvSpPr>
            <a:spLocks noChangeArrowheads="1"/>
          </p:cNvSpPr>
          <p:nvPr userDrawn="1"/>
        </p:nvSpPr>
        <p:spPr bwMode="auto">
          <a:xfrm>
            <a:off x="7280966" y="6727353"/>
            <a:ext cx="603574"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xmlns="" id="{EEF4E6B6-BDAE-40A5-9E22-D7B6320CBA11}"/>
              </a:ext>
            </a:extLst>
          </p:cNvPr>
          <p:cNvSpPr>
            <a:spLocks noChangeArrowheads="1"/>
          </p:cNvSpPr>
          <p:nvPr userDrawn="1"/>
        </p:nvSpPr>
        <p:spPr bwMode="auto">
          <a:xfrm>
            <a:off x="7870698" y="6727353"/>
            <a:ext cx="1273303"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xmlns="" id="{E71CFAF4-5909-4817-B92D-CE4D29DFF703}"/>
              </a:ext>
            </a:extLst>
          </p:cNvPr>
          <p:cNvSpPr>
            <a:spLocks noChangeArrowheads="1"/>
          </p:cNvSpPr>
          <p:nvPr userDrawn="1"/>
        </p:nvSpPr>
        <p:spPr bwMode="auto">
          <a:xfrm>
            <a:off x="1" y="6727353"/>
            <a:ext cx="5679249"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xmlns="" id="{40E6DC0A-1388-4428-BA38-59223C425A40}"/>
              </a:ext>
            </a:extLst>
          </p:cNvPr>
          <p:cNvSpPr>
            <a:spLocks noChangeArrowheads="1"/>
          </p:cNvSpPr>
          <p:nvPr userDrawn="1"/>
        </p:nvSpPr>
        <p:spPr bwMode="auto">
          <a:xfrm>
            <a:off x="5481059" y="6727353"/>
            <a:ext cx="603083"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xmlns=""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5706813"/>
            <a:ext cx="1254584" cy="959001"/>
          </a:xfrm>
          <a:prstGeom prst="rect">
            <a:avLst/>
          </a:prstGeom>
        </p:spPr>
      </p:pic>
      <p:grpSp>
        <p:nvGrpSpPr>
          <p:cNvPr id="23" name="Group 22">
            <a:extLst>
              <a:ext uri="{FF2B5EF4-FFF2-40B4-BE49-F238E27FC236}">
                <a16:creationId xmlns:a16="http://schemas.microsoft.com/office/drawing/2014/main" xmlns="" id="{AF318103-E3F0-462E-A0BE-161EC7EA9C7C}"/>
              </a:ext>
            </a:extLst>
          </p:cNvPr>
          <p:cNvGrpSpPr/>
          <p:nvPr userDrawn="1"/>
        </p:nvGrpSpPr>
        <p:grpSpPr>
          <a:xfrm>
            <a:off x="1" y="2"/>
            <a:ext cx="267157" cy="1194093"/>
            <a:chOff x="2721769" y="2050256"/>
            <a:chExt cx="442912" cy="1469660"/>
          </a:xfrm>
        </p:grpSpPr>
        <p:sp>
          <p:nvSpPr>
            <p:cNvPr id="24" name="Rectangle 23">
              <a:extLst>
                <a:ext uri="{FF2B5EF4-FFF2-40B4-BE49-F238E27FC236}">
                  <a16:creationId xmlns:a16="http://schemas.microsoft.com/office/drawing/2014/main" xmlns=""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xmlns=""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279642622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5A1850-1AB6-4331-A0AB-A6F93CDC02D1}"/>
              </a:ext>
            </a:extLst>
          </p:cNvPr>
          <p:cNvSpPr>
            <a:spLocks noGrp="1"/>
          </p:cNvSpPr>
          <p:nvPr>
            <p:ph type="title"/>
          </p:nvPr>
        </p:nvSpPr>
        <p:spPr>
          <a:xfrm>
            <a:off x="628650" y="366185"/>
            <a:ext cx="7886700" cy="132503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867576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457201" y="1600201"/>
            <a:ext cx="3879669" cy="419100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xmlns="" id="{9416945D-7463-43F9-B460-2CF43DA20039}"/>
              </a:ext>
            </a:extLst>
          </p:cNvPr>
          <p:cNvSpPr>
            <a:spLocks noChangeArrowheads="1"/>
          </p:cNvSpPr>
          <p:nvPr userDrawn="1"/>
        </p:nvSpPr>
        <p:spPr bwMode="auto">
          <a:xfrm>
            <a:off x="6082667" y="6727353"/>
            <a:ext cx="603083"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xmlns="" id="{18D9C951-7795-4013-A98F-41CA15626AB5}"/>
              </a:ext>
            </a:extLst>
          </p:cNvPr>
          <p:cNvSpPr>
            <a:spLocks noChangeArrowheads="1"/>
          </p:cNvSpPr>
          <p:nvPr userDrawn="1"/>
        </p:nvSpPr>
        <p:spPr bwMode="auto">
          <a:xfrm>
            <a:off x="6677885" y="6727353"/>
            <a:ext cx="603083"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xmlns="" id="{0E138E91-A144-4218-9895-5E4D3582ADFB}"/>
              </a:ext>
            </a:extLst>
          </p:cNvPr>
          <p:cNvSpPr>
            <a:spLocks noChangeArrowheads="1"/>
          </p:cNvSpPr>
          <p:nvPr userDrawn="1"/>
        </p:nvSpPr>
        <p:spPr bwMode="auto">
          <a:xfrm>
            <a:off x="7280966" y="6727353"/>
            <a:ext cx="603574"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xmlns="" id="{EEF4E6B6-BDAE-40A5-9E22-D7B6320CBA11}"/>
              </a:ext>
            </a:extLst>
          </p:cNvPr>
          <p:cNvSpPr>
            <a:spLocks noChangeArrowheads="1"/>
          </p:cNvSpPr>
          <p:nvPr userDrawn="1"/>
        </p:nvSpPr>
        <p:spPr bwMode="auto">
          <a:xfrm>
            <a:off x="7870698" y="6727353"/>
            <a:ext cx="1273303"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xmlns="" id="{E71CFAF4-5909-4817-B92D-CE4D29DFF703}"/>
              </a:ext>
            </a:extLst>
          </p:cNvPr>
          <p:cNvSpPr>
            <a:spLocks noChangeArrowheads="1"/>
          </p:cNvSpPr>
          <p:nvPr userDrawn="1"/>
        </p:nvSpPr>
        <p:spPr bwMode="auto">
          <a:xfrm>
            <a:off x="1" y="6727353"/>
            <a:ext cx="5679249"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xmlns="" id="{40E6DC0A-1388-4428-BA38-59223C425A40}"/>
              </a:ext>
            </a:extLst>
          </p:cNvPr>
          <p:cNvSpPr>
            <a:spLocks noChangeArrowheads="1"/>
          </p:cNvSpPr>
          <p:nvPr userDrawn="1"/>
        </p:nvSpPr>
        <p:spPr bwMode="auto">
          <a:xfrm>
            <a:off x="5481059" y="6727353"/>
            <a:ext cx="603083"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23" name="Group 22">
            <a:extLst>
              <a:ext uri="{FF2B5EF4-FFF2-40B4-BE49-F238E27FC236}">
                <a16:creationId xmlns:a16="http://schemas.microsoft.com/office/drawing/2014/main" xmlns="" id="{AF318103-E3F0-462E-A0BE-161EC7EA9C7C}"/>
              </a:ext>
            </a:extLst>
          </p:cNvPr>
          <p:cNvGrpSpPr/>
          <p:nvPr userDrawn="1"/>
        </p:nvGrpSpPr>
        <p:grpSpPr>
          <a:xfrm>
            <a:off x="1" y="2"/>
            <a:ext cx="267157" cy="1194093"/>
            <a:chOff x="2721769" y="2050256"/>
            <a:chExt cx="442912" cy="1469660"/>
          </a:xfrm>
        </p:grpSpPr>
        <p:sp>
          <p:nvSpPr>
            <p:cNvPr id="24" name="Rectangle 23">
              <a:extLst>
                <a:ext uri="{FF2B5EF4-FFF2-40B4-BE49-F238E27FC236}">
                  <a16:creationId xmlns:a16="http://schemas.microsoft.com/office/drawing/2014/main" xmlns=""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xmlns=""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249220886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614" y="3255151"/>
            <a:ext cx="8294913" cy="1162051"/>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179613" y="4688982"/>
            <a:ext cx="77724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42742638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p:txBody>
          <a:bodyPr/>
          <a:lstStyle>
            <a:lvl1pPr>
              <a:defRPr sz="1800"/>
            </a:lvl1pPr>
          </a:lstStyle>
          <a:p>
            <a:fld id="{1FAA210B-82E4-D740-A1D4-408CB6227599}" type="slidenum">
              <a:rPr lang="en-US" smtClean="0"/>
              <a:pPr/>
              <a:t>‹#›</a:t>
            </a:fld>
            <a:endParaRPr lang="en-US" dirty="0"/>
          </a:p>
        </p:txBody>
      </p:sp>
      <p:sp>
        <p:nvSpPr>
          <p:cNvPr id="5" name="Content Placeholder 2"/>
          <p:cNvSpPr>
            <a:spLocks noGrp="1"/>
          </p:cNvSpPr>
          <p:nvPr>
            <p:ph idx="1"/>
          </p:nvPr>
        </p:nvSpPr>
        <p:spPr>
          <a:xfrm>
            <a:off x="1752600" y="1828800"/>
            <a:ext cx="6858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950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xmlns="" id="{D1EDB832-85DB-47C2-990D-C76F1161C25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27069" y="674915"/>
            <a:ext cx="4484352" cy="5795163"/>
          </a:xfrm>
          <a:prstGeom prst="rect">
            <a:avLst/>
          </a:prstGeom>
        </p:spPr>
      </p:pic>
      <p:sp>
        <p:nvSpPr>
          <p:cNvPr id="2" name="Title 1"/>
          <p:cNvSpPr>
            <a:spLocks noGrp="1"/>
          </p:cNvSpPr>
          <p:nvPr>
            <p:ph type="title"/>
          </p:nvPr>
        </p:nvSpPr>
        <p:spPr>
          <a:xfrm>
            <a:off x="179614" y="3255151"/>
            <a:ext cx="8294913" cy="1162051"/>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179613" y="4688982"/>
            <a:ext cx="77724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xmlns=""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7229" y="5706813"/>
            <a:ext cx="1254584" cy="959001"/>
          </a:xfrm>
          <a:prstGeom prst="rect">
            <a:avLst/>
          </a:prstGeom>
        </p:spPr>
      </p:pic>
    </p:spTree>
    <p:extLst>
      <p:ext uri="{BB962C8B-B14F-4D97-AF65-F5344CB8AC3E}">
        <p14:creationId xmlns:p14="http://schemas.microsoft.com/office/powerpoint/2010/main" val="359326532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5668739"/>
            <a:ext cx="9144000" cy="1177559"/>
          </a:xfrm>
          <a:prstGeom prst="rect">
            <a:avLst/>
          </a:prstGeom>
        </p:spPr>
      </p:pic>
      <p:sp>
        <p:nvSpPr>
          <p:cNvPr id="3" name="TextBox 2"/>
          <p:cNvSpPr txBox="1"/>
          <p:nvPr userDrawn="1"/>
        </p:nvSpPr>
        <p:spPr>
          <a:xfrm>
            <a:off x="127219" y="3662433"/>
            <a:ext cx="6639341"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9144000" cy="1183824"/>
          </a:xfrm>
          <a:prstGeom prst="rect">
            <a:avLst/>
          </a:prstGeom>
        </p:spPr>
      </p:pic>
      <p:grpSp>
        <p:nvGrpSpPr>
          <p:cNvPr id="2" name="Group 1"/>
          <p:cNvGrpSpPr/>
          <p:nvPr userDrawn="1"/>
        </p:nvGrpSpPr>
        <p:grpSpPr>
          <a:xfrm>
            <a:off x="0" y="5662473"/>
            <a:ext cx="9144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00326" y="5786588"/>
            <a:ext cx="1254584" cy="959001"/>
          </a:xfrm>
          <a:prstGeom prst="rect">
            <a:avLst/>
          </a:prstGeom>
        </p:spPr>
      </p:pic>
      <p:pic>
        <p:nvPicPr>
          <p:cNvPr id="18" name="Picture 17">
            <a:extLst>
              <a:ext uri="{FF2B5EF4-FFF2-40B4-BE49-F238E27FC236}">
                <a16:creationId xmlns:a16="http://schemas.microsoft.com/office/drawing/2014/main" xmlns=""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5334256" y="234188"/>
            <a:ext cx="3684774" cy="4634459"/>
          </a:xfrm>
          <a:prstGeom prst="rect">
            <a:avLst/>
          </a:prstGeom>
        </p:spPr>
      </p:pic>
    </p:spTree>
    <p:extLst>
      <p:ext uri="{BB962C8B-B14F-4D97-AF65-F5344CB8AC3E}">
        <p14:creationId xmlns:p14="http://schemas.microsoft.com/office/powerpoint/2010/main" val="294346594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5668739"/>
            <a:ext cx="9144000" cy="1177559"/>
          </a:xfrm>
          <a:prstGeom prst="rect">
            <a:avLst/>
          </a:prstGeom>
        </p:spPr>
      </p:pic>
      <p:sp>
        <p:nvSpPr>
          <p:cNvPr id="3" name="TextBox 2"/>
          <p:cNvSpPr txBox="1"/>
          <p:nvPr userDrawn="1"/>
        </p:nvSpPr>
        <p:spPr>
          <a:xfrm>
            <a:off x="127219" y="3662433"/>
            <a:ext cx="6639341"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9144000" cy="1183824"/>
          </a:xfrm>
          <a:prstGeom prst="rect">
            <a:avLst/>
          </a:prstGeom>
        </p:spPr>
      </p:pic>
      <p:grpSp>
        <p:nvGrpSpPr>
          <p:cNvPr id="2" name="Group 1"/>
          <p:cNvGrpSpPr/>
          <p:nvPr userDrawn="1"/>
        </p:nvGrpSpPr>
        <p:grpSpPr>
          <a:xfrm>
            <a:off x="0" y="5662473"/>
            <a:ext cx="9144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00326" y="5786588"/>
            <a:ext cx="1254584" cy="959001"/>
          </a:xfrm>
          <a:prstGeom prst="rect">
            <a:avLst/>
          </a:prstGeom>
        </p:spPr>
      </p:pic>
      <p:pic>
        <p:nvPicPr>
          <p:cNvPr id="17" name="Picture 16">
            <a:extLst>
              <a:ext uri="{FF2B5EF4-FFF2-40B4-BE49-F238E27FC236}">
                <a16:creationId xmlns:a16="http://schemas.microsoft.com/office/drawing/2014/main" xmlns=""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3391760"/>
          </a:xfrm>
          <a:prstGeom prst="rect">
            <a:avLst/>
          </a:prstGeom>
        </p:spPr>
      </p:pic>
    </p:spTree>
    <p:extLst>
      <p:ext uri="{BB962C8B-B14F-4D97-AF65-F5344CB8AC3E}">
        <p14:creationId xmlns:p14="http://schemas.microsoft.com/office/powerpoint/2010/main" val="233416728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DATA SLIDE">
  <p:cSld name="2_DATA SLIDE">
    <p:bg>
      <p:bgPr>
        <a:solidFill>
          <a:schemeClr val="lt2"/>
        </a:solidFill>
        <a:effectLst/>
      </p:bgPr>
    </p:bg>
    <p:spTree>
      <p:nvGrpSpPr>
        <p:cNvPr id="1" name="Shape 40"/>
        <p:cNvGrpSpPr/>
        <p:nvPr/>
      </p:nvGrpSpPr>
      <p:grpSpPr>
        <a:xfrm>
          <a:off x="0" y="0"/>
          <a:ext cx="0" cy="0"/>
          <a:chOff x="0" y="0"/>
          <a:chExt cx="0" cy="0"/>
        </a:xfrm>
      </p:grpSpPr>
      <p:sp>
        <p:nvSpPr>
          <p:cNvPr id="47" name="Google Shape;47;p69"/>
          <p:cNvSpPr txBox="1">
            <a:spLocks noGrp="1"/>
          </p:cNvSpPr>
          <p:nvPr>
            <p:ph type="title"/>
          </p:nvPr>
        </p:nvSpPr>
        <p:spPr>
          <a:xfrm>
            <a:off x="457200" y="274641"/>
            <a:ext cx="8229600" cy="919455"/>
          </a:xfrm>
          <a:prstGeom prst="rect">
            <a:avLst/>
          </a:prstGeom>
          <a:noFill/>
          <a:ln>
            <a:noFill/>
          </a:ln>
        </p:spPr>
        <p:txBody>
          <a:bodyPr spcFirstLastPara="1" wrap="square" lIns="91425" tIns="45700" rIns="91425" bIns="45700" anchor="b" anchorCtr="0">
            <a:noAutofit/>
          </a:bodyPr>
          <a:lstStyle>
            <a:lvl1pPr marR="0" lvl="0" algn="l" rtl="0">
              <a:lnSpc>
                <a:spcPct val="107152"/>
              </a:lnSpc>
              <a:spcBef>
                <a:spcPts val="0"/>
              </a:spcBef>
              <a:spcAft>
                <a:spcPts val="0"/>
              </a:spcAft>
              <a:buSzPts val="1400"/>
              <a:buNone/>
              <a:defRPr sz="2800" b="1" i="0" u="none" strike="noStrike" cap="none">
                <a:solidFill>
                  <a:srgbClr val="006A7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2pPr>
            <a:lvl3pPr marR="0" lvl="2"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3pPr>
            <a:lvl4pPr marR="0" lvl="3"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4pPr>
            <a:lvl5pPr marR="0" lvl="4"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5pPr>
            <a:lvl6pPr marR="0" lvl="5"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6pPr>
            <a:lvl7pPr marR="0" lvl="6"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7pPr>
            <a:lvl8pPr marR="0" lvl="7"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8pPr>
            <a:lvl9pPr marR="0" lvl="8"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9pPr>
          </a:lstStyle>
          <a:p>
            <a:endParaRPr/>
          </a:p>
        </p:txBody>
      </p:sp>
      <p:sp>
        <p:nvSpPr>
          <p:cNvPr id="48" name="Google Shape;48;p69"/>
          <p:cNvSpPr txBox="1">
            <a:spLocks noGrp="1"/>
          </p:cNvSpPr>
          <p:nvPr>
            <p:ph type="body" idx="1"/>
          </p:nvPr>
        </p:nvSpPr>
        <p:spPr>
          <a:xfrm>
            <a:off x="457200" y="1545167"/>
            <a:ext cx="8229600" cy="4455584"/>
          </a:xfrm>
          <a:prstGeom prst="rect">
            <a:avLst/>
          </a:prstGeom>
          <a:noFill/>
          <a:ln>
            <a:noFill/>
          </a:ln>
        </p:spPr>
        <p:txBody>
          <a:bodyPr spcFirstLastPara="1" wrap="square" lIns="91425" tIns="45700" rIns="91425" bIns="45700" anchor="t" anchorCtr="0">
            <a:noAutofit/>
          </a:bodyPr>
          <a:lstStyle>
            <a:lvl1pPr marL="342900" lvl="0" indent="-298466" algn="l">
              <a:spcBef>
                <a:spcPts val="400"/>
              </a:spcBef>
              <a:spcAft>
                <a:spcPts val="0"/>
              </a:spcAft>
              <a:buClr>
                <a:srgbClr val="005DAA"/>
              </a:buClr>
              <a:buSzPts val="2667"/>
              <a:buFont typeface="Noto Sans Symbols"/>
              <a:buChar char="▪"/>
              <a:defRPr sz="2000">
                <a:solidFill>
                  <a:srgbClr val="2D2D2D"/>
                </a:solidFill>
              </a:defRPr>
            </a:lvl1pPr>
            <a:lvl2pPr marL="685800" lvl="1" indent="-298466" algn="l">
              <a:spcBef>
                <a:spcPts val="400"/>
              </a:spcBef>
              <a:spcAft>
                <a:spcPts val="0"/>
              </a:spcAft>
              <a:buClr>
                <a:srgbClr val="532E63"/>
              </a:buClr>
              <a:buSzPts val="2667"/>
              <a:buChar char="–"/>
              <a:defRPr sz="2000">
                <a:solidFill>
                  <a:srgbClr val="2D2D2D"/>
                </a:solidFill>
              </a:defRPr>
            </a:lvl2pPr>
            <a:lvl3pPr marL="1028700" lvl="2" indent="-298466" algn="l">
              <a:spcBef>
                <a:spcPts val="400"/>
              </a:spcBef>
              <a:spcAft>
                <a:spcPts val="0"/>
              </a:spcAft>
              <a:buClr>
                <a:srgbClr val="9A3B26"/>
              </a:buClr>
              <a:buSzPts val="2667"/>
              <a:buChar char="•"/>
              <a:defRPr sz="2000">
                <a:solidFill>
                  <a:srgbClr val="2D2D2D"/>
                </a:solidFill>
              </a:defRPr>
            </a:lvl3pPr>
            <a:lvl4pPr marL="1371600" lvl="3" indent="-298466" algn="l">
              <a:spcBef>
                <a:spcPts val="400"/>
              </a:spcBef>
              <a:spcAft>
                <a:spcPts val="0"/>
              </a:spcAft>
              <a:buClr>
                <a:srgbClr val="5F5F5F"/>
              </a:buClr>
              <a:buSzPts val="2667"/>
              <a:buChar char="–"/>
              <a:defRPr sz="2000">
                <a:solidFill>
                  <a:srgbClr val="5F5F5F"/>
                </a:solidFill>
              </a:defRPr>
            </a:lvl4pPr>
            <a:lvl5pPr marL="1714500" lvl="4" indent="-298466" algn="l">
              <a:spcBef>
                <a:spcPts val="400"/>
              </a:spcBef>
              <a:spcAft>
                <a:spcPts val="0"/>
              </a:spcAft>
              <a:buClr>
                <a:srgbClr val="5F5F5F"/>
              </a:buClr>
              <a:buSzPts val="2667"/>
              <a:buChar char="»"/>
              <a:defRPr sz="2000">
                <a:solidFill>
                  <a:srgbClr val="5F5F5F"/>
                </a:solidFill>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1311861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p:nvPr>
        </p:nvSpPr>
        <p:spPr>
          <a:xfrm>
            <a:off x="1752600" y="609600"/>
            <a:ext cx="6858000" cy="1143000"/>
          </a:xfrm>
        </p:spPr>
        <p:txBody>
          <a:bodyPr/>
          <a:lstStyle/>
          <a:p>
            <a:r>
              <a:rPr lang="en-US" dirty="0"/>
              <a:t>Click to edit Master title style</a:t>
            </a:r>
          </a:p>
        </p:txBody>
      </p:sp>
      <p:sp>
        <p:nvSpPr>
          <p:cNvPr id="7" name="Content Placeholder 2"/>
          <p:cNvSpPr>
            <a:spLocks noGrp="1"/>
          </p:cNvSpPr>
          <p:nvPr>
            <p:ph idx="1"/>
          </p:nvPr>
        </p:nvSpPr>
        <p:spPr>
          <a:xfrm>
            <a:off x="4800600" y="18288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half" idx="2"/>
          </p:nvPr>
        </p:nvSpPr>
        <p:spPr>
          <a:xfrm>
            <a:off x="1752600" y="1828801"/>
            <a:ext cx="2971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Slide Number Placeholder 8"/>
          <p:cNvSpPr>
            <a:spLocks noGrp="1"/>
          </p:cNvSpPr>
          <p:nvPr>
            <p:ph type="sldNum" sz="quarter" idx="10"/>
          </p:nvPr>
        </p:nvSpPr>
        <p:spPr/>
        <p:txBody>
          <a:bodyPr/>
          <a:lstStyle/>
          <a:p>
            <a:fld id="{1FAA210B-82E4-D740-A1D4-408CB6227599}" type="slidenum">
              <a:rPr lang="en-US" smtClean="0"/>
              <a:t>‹#›</a:t>
            </a:fld>
            <a:endParaRPr lang="en-US"/>
          </a:p>
        </p:txBody>
      </p:sp>
    </p:spTree>
    <p:extLst>
      <p:ext uri="{BB962C8B-B14F-4D97-AF65-F5344CB8AC3E}">
        <p14:creationId xmlns:p14="http://schemas.microsoft.com/office/powerpoint/2010/main" val="1520796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p:cNvSpPr>
            <a:spLocks noGrp="1"/>
          </p:cNvSpPr>
          <p:nvPr>
            <p:ph type="title"/>
          </p:nvPr>
        </p:nvSpPr>
        <p:spPr>
          <a:xfrm>
            <a:off x="1752600" y="609600"/>
            <a:ext cx="6858000" cy="1143000"/>
          </a:xfrm>
        </p:spPr>
        <p:txBody>
          <a:bodyPr/>
          <a:lstStyle/>
          <a:p>
            <a:r>
              <a:rPr lang="en-US" dirty="0"/>
              <a:t>Click to edit Master title style</a:t>
            </a:r>
          </a:p>
        </p:txBody>
      </p:sp>
      <p:sp>
        <p:nvSpPr>
          <p:cNvPr id="8" name="Content Placeholder 2"/>
          <p:cNvSpPr>
            <a:spLocks noGrp="1"/>
          </p:cNvSpPr>
          <p:nvPr>
            <p:ph idx="1"/>
          </p:nvPr>
        </p:nvSpPr>
        <p:spPr>
          <a:xfrm>
            <a:off x="5334000" y="1828800"/>
            <a:ext cx="3276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0"/>
          </p:nvPr>
        </p:nvSpPr>
        <p:spPr>
          <a:xfrm>
            <a:off x="1752600" y="1828800"/>
            <a:ext cx="3276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p:cNvSpPr>
            <a:spLocks noGrp="1"/>
          </p:cNvSpPr>
          <p:nvPr>
            <p:ph type="sldNum" sz="quarter" idx="11"/>
          </p:nvPr>
        </p:nvSpPr>
        <p:spPr/>
        <p:txBody>
          <a:bodyPr/>
          <a:lstStyle>
            <a:lvl1pPr>
              <a:defRPr sz="1800"/>
            </a:lvl1pPr>
          </a:lstStyle>
          <a:p>
            <a:fld id="{1FAA210B-82E4-D740-A1D4-408CB6227599}" type="slidenum">
              <a:rPr lang="en-US" smtClean="0"/>
              <a:pPr/>
              <a:t>‹#›</a:t>
            </a:fld>
            <a:endParaRPr lang="en-US"/>
          </a:p>
        </p:txBody>
      </p:sp>
    </p:spTree>
    <p:extLst>
      <p:ext uri="{BB962C8B-B14F-4D97-AF65-F5344CB8AC3E}">
        <p14:creationId xmlns:p14="http://schemas.microsoft.com/office/powerpoint/2010/main" val="2431866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1FAA210B-82E4-D740-A1D4-408CB6227599}" type="slidenum">
              <a:rPr lang="en-US" smtClean="0"/>
              <a:t>‹#›</a:t>
            </a:fld>
            <a:endParaRPr lang="en-US"/>
          </a:p>
        </p:txBody>
      </p:sp>
    </p:spTree>
    <p:extLst>
      <p:ext uri="{BB962C8B-B14F-4D97-AF65-F5344CB8AC3E}">
        <p14:creationId xmlns:p14="http://schemas.microsoft.com/office/powerpoint/2010/main" val="3998804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800"/>
            </a:lvl1pPr>
          </a:lstStyle>
          <a:p>
            <a:fld id="{1FAA210B-82E4-D740-A1D4-408CB6227599}" type="slidenum">
              <a:rPr lang="en-US" smtClean="0"/>
              <a:pPr/>
              <a:t>‹#›</a:t>
            </a:fld>
            <a:endParaRPr lang="en-US"/>
          </a:p>
        </p:txBody>
      </p:sp>
    </p:spTree>
    <p:extLst>
      <p:ext uri="{BB962C8B-B14F-4D97-AF65-F5344CB8AC3E}">
        <p14:creationId xmlns:p14="http://schemas.microsoft.com/office/powerpoint/2010/main" val="2284147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52600" y="609600"/>
            <a:ext cx="2819400" cy="1143000"/>
          </a:xfrm>
        </p:spPr>
        <p:txBody>
          <a:bodyPr/>
          <a:lstStyle>
            <a:lvl1pPr algn="l">
              <a:defRPr sz="2600"/>
            </a:lvl1pPr>
          </a:lstStyle>
          <a:p>
            <a:r>
              <a:rPr lang="en-US" dirty="0"/>
              <a:t>Click to edit Master title style</a:t>
            </a:r>
          </a:p>
        </p:txBody>
      </p:sp>
      <p:sp>
        <p:nvSpPr>
          <p:cNvPr id="6" name="Text Placeholder 3"/>
          <p:cNvSpPr>
            <a:spLocks noGrp="1"/>
          </p:cNvSpPr>
          <p:nvPr>
            <p:ph type="body" sz="half" idx="2"/>
          </p:nvPr>
        </p:nvSpPr>
        <p:spPr>
          <a:xfrm>
            <a:off x="1752600" y="1828801"/>
            <a:ext cx="28194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Content Placeholder 2"/>
          <p:cNvSpPr>
            <a:spLocks noGrp="1"/>
          </p:cNvSpPr>
          <p:nvPr>
            <p:ph idx="1"/>
          </p:nvPr>
        </p:nvSpPr>
        <p:spPr>
          <a:xfrm>
            <a:off x="4648200" y="609600"/>
            <a:ext cx="41910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1FAA210B-82E4-D740-A1D4-408CB6227599}" type="slidenum">
              <a:rPr lang="en-US" smtClean="0"/>
              <a:t>‹#›</a:t>
            </a:fld>
            <a:endParaRPr lang="en-US"/>
          </a:p>
        </p:txBody>
      </p:sp>
    </p:spTree>
    <p:extLst>
      <p:ext uri="{BB962C8B-B14F-4D97-AF65-F5344CB8AC3E}">
        <p14:creationId xmlns:p14="http://schemas.microsoft.com/office/powerpoint/2010/main" val="2085233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74211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67421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67421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1FAA210B-82E4-D740-A1D4-408CB6227599}" type="slidenum">
              <a:rPr lang="en-US" smtClean="0"/>
              <a:t>‹#›</a:t>
            </a:fld>
            <a:endParaRPr lang="en-US"/>
          </a:p>
        </p:txBody>
      </p:sp>
    </p:spTree>
    <p:extLst>
      <p:ext uri="{BB962C8B-B14F-4D97-AF65-F5344CB8AC3E}">
        <p14:creationId xmlns:p14="http://schemas.microsoft.com/office/powerpoint/2010/main" val="18606816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6" name="Rectangle 2"/>
          <p:cNvSpPr>
            <a:spLocks noGrp="1" noChangeArrowheads="1"/>
          </p:cNvSpPr>
          <p:nvPr>
            <p:ph type="title"/>
          </p:nvPr>
        </p:nvSpPr>
        <p:spPr bwMode="auto">
          <a:xfrm>
            <a:off x="1752600" y="609600"/>
            <a:ext cx="68580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752600" y="1981200"/>
            <a:ext cx="68580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4"/>
          </p:nvPr>
        </p:nvSpPr>
        <p:spPr>
          <a:xfrm>
            <a:off x="6988031" y="64634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A210B-82E4-D740-A1D4-408CB622759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62" r:id="rId2"/>
    <p:sldLayoutId id="2147483661" r:id="rId3"/>
    <p:sldLayoutId id="2147483663" r:id="rId4"/>
    <p:sldLayoutId id="2147483664" r:id="rId5"/>
    <p:sldLayoutId id="2147483665" r:id="rId6"/>
    <p:sldLayoutId id="2147483666" r:id="rId7"/>
    <p:sldLayoutId id="2147483667" r:id="rId8"/>
    <p:sldLayoutId id="2147483668" r:id="rId9"/>
    <p:sldLayoutId id="2147483684" r:id="rId10"/>
  </p:sldLayoutIdLst>
  <p:hf hdr="0" ftr="0" dt="0"/>
  <p:txStyles>
    <p:titleStyle>
      <a:lvl1pPr algn="ctr" rtl="0" eaLnBrk="1" fontAlgn="base" hangingPunct="1">
        <a:spcBef>
          <a:spcPct val="0"/>
        </a:spcBef>
        <a:spcAft>
          <a:spcPct val="0"/>
        </a:spcAft>
        <a:defRPr sz="2800" b="1">
          <a:solidFill>
            <a:srgbClr val="501215"/>
          </a:solidFill>
          <a:latin typeface="+mj-lt"/>
          <a:ea typeface="+mj-ea"/>
          <a:cs typeface="+mj-cs"/>
        </a:defRPr>
      </a:lvl1pPr>
      <a:lvl2pPr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2pPr>
      <a:lvl3pPr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3pPr>
      <a:lvl4pPr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4pPr>
      <a:lvl5pPr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Font typeface="Wingdings" charset="0"/>
        <a:buChar char="v"/>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400">
          <a:solidFill>
            <a:schemeClr val="tx1"/>
          </a:solidFill>
          <a:latin typeface="+mn-lt"/>
          <a:ea typeface="+mn-ea"/>
        </a:defRPr>
      </a:lvl2pPr>
      <a:lvl3pPr marL="1143000" indent="-228600" algn="l" rtl="0" eaLnBrk="1" fontAlgn="base" hangingPunct="1">
        <a:spcBef>
          <a:spcPct val="20000"/>
        </a:spcBef>
        <a:spcAft>
          <a:spcPct val="0"/>
        </a:spcAft>
        <a:buChar char="•"/>
        <a:defRPr sz="1200">
          <a:solidFill>
            <a:schemeClr val="tx1"/>
          </a:solidFill>
          <a:latin typeface="+mn-lt"/>
          <a:ea typeface="+mn-ea"/>
        </a:defRPr>
      </a:lvl3pPr>
      <a:lvl4pPr marL="1600200" indent="-228600" algn="l" rtl="0" eaLnBrk="1" fontAlgn="base" hangingPunct="1">
        <a:spcBef>
          <a:spcPct val="20000"/>
        </a:spcBef>
        <a:spcAft>
          <a:spcPct val="0"/>
        </a:spcAft>
        <a:buChar char="–"/>
        <a:defRPr sz="1200">
          <a:solidFill>
            <a:schemeClr val="tx1"/>
          </a:solidFill>
          <a:latin typeface="+mn-lt"/>
          <a:ea typeface="+mn-ea"/>
        </a:defRPr>
      </a:lvl4pPr>
      <a:lvl5pPr marL="2057400" indent="-228600" algn="l" rtl="0" eaLnBrk="1" fontAlgn="base" hangingPunct="1">
        <a:spcBef>
          <a:spcPct val="20000"/>
        </a:spcBef>
        <a:spcAft>
          <a:spcPct val="0"/>
        </a:spcAft>
        <a:buChar char="»"/>
        <a:defRPr sz="1200">
          <a:solidFill>
            <a:schemeClr val="tx1"/>
          </a:solidFill>
          <a:latin typeface="+mn-lt"/>
          <a:ea typeface="+mn-ea"/>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C85A462-96DC-4B06-8E86-9380094289BE}" type="slidenum">
              <a:rPr lang="en-US" smtClean="0"/>
              <a:t>‹#›</a:t>
            </a:fld>
            <a:endParaRPr lang="en-US"/>
          </a:p>
        </p:txBody>
      </p:sp>
    </p:spTree>
    <p:extLst>
      <p:ext uri="{BB962C8B-B14F-4D97-AF65-F5344CB8AC3E}">
        <p14:creationId xmlns:p14="http://schemas.microsoft.com/office/powerpoint/2010/main" val="23493033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826684"/>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a:extLst>
              <a:ext uri="{FF2B5EF4-FFF2-40B4-BE49-F238E27FC236}">
                <a16:creationId xmlns:a16="http://schemas.microsoft.com/office/drawing/2014/main" xmlns="" id="{F0C2AA7F-9592-49C1-ADE1-24C4AA00D323}"/>
              </a:ext>
            </a:extLst>
          </p:cNvPr>
          <p:cNvSpPr>
            <a:spLocks noGrp="1"/>
          </p:cNvSpPr>
          <p:nvPr>
            <p:ph type="sldNum" sz="quarter" idx="4"/>
          </p:nvPr>
        </p:nvSpPr>
        <p:spPr>
          <a:xfrm>
            <a:off x="6457950" y="6356351"/>
            <a:ext cx="20574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49998C84-8A4D-4916-A33E-24D78EDE2E5E}" type="slidenum">
              <a:rPr lang="en-US" smtClean="0"/>
              <a:t>‹#›</a:t>
            </a:fld>
            <a:endParaRPr lang="en-US"/>
          </a:p>
        </p:txBody>
      </p:sp>
    </p:spTree>
    <p:extLst>
      <p:ext uri="{BB962C8B-B14F-4D97-AF65-F5344CB8AC3E}">
        <p14:creationId xmlns:p14="http://schemas.microsoft.com/office/powerpoint/2010/main" val="266533065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who.int/vaccine_safety/initiative/detection/immunization_misconceptions/en/index2.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chop.edu/centers-programs/vaccine-education-center/vaccines-and-other-conditions/vaccines-autis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chop.edu/centers-programs/vaccine-education-center/vaccines-and-other-conditions/vaccines-autis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5" Type="http://schemas.openxmlformats.org/officeDocument/2006/relationships/image" Target="../media/image17.jpg"/><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4.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4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1" Type="http://schemas.openxmlformats.org/officeDocument/2006/relationships/slideLayout" Target="../slideLayouts/slideLayout25.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hyperlink" Target="https://covid.cdc.gov/covid-data-tracker/#datatracker-home" TargetMode="External"/><Relationship Id="rId4" Type="http://schemas.openxmlformats.org/officeDocument/2006/relationships/hyperlink" Target="https://www.cdc.gov/coronavirus/2019-ncov/vaccines/index.html" TargetMode="External"/><Relationship Id="rId5" Type="http://schemas.openxmlformats.org/officeDocument/2006/relationships/hyperlink" Target="https://www.vaccines.gov/" TargetMode="External"/><Relationship Id="rId6" Type="http://schemas.openxmlformats.org/officeDocument/2006/relationships/hyperlink" Target="https://www.cdc.gov/vaccines/covid-19/training.html" TargetMode="External"/><Relationship Id="rId7" Type="http://schemas.openxmlformats.org/officeDocument/2006/relationships/hyperlink" Target="http://www.cdc.gov/vaccines/hcp/covid-conversations" TargetMode="External"/><Relationship Id="rId8" Type="http://schemas.openxmlformats.org/officeDocument/2006/relationships/hyperlink" Target="https://www.cdc.gov/coronavirus/2019-ncov/vaccines/faq.html" TargetMode="External"/><Relationship Id="rId9" Type="http://schemas.openxmlformats.org/officeDocument/2006/relationships/hyperlink" Target="https://www.cdc.gov/coronavirus/2019-ncov/downloads/vaccines/toolkits/COVID-19-Vaccine-for-Preteens_Teens-508.pdf" TargetMode="External"/><Relationship Id="rId10" Type="http://schemas.openxmlformats.org/officeDocument/2006/relationships/hyperlink" Target="https://emergency.cdc.gov/coca/calls/2021/callinfo_030921.asp" TargetMode="External"/><Relationship Id="rId1" Type="http://schemas.openxmlformats.org/officeDocument/2006/relationships/slideLayout" Target="../slideLayouts/slideLayout25.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5.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hyperlink" Target="https://vaers.hhs.gov/" TargetMode="External"/><Relationship Id="rId4" Type="http://schemas.openxmlformats.org/officeDocument/2006/relationships/hyperlink" Target="https://www.cdc.gov/vaccinesafety/ensuringsafety/monitoring/vsd/index.html" TargetMode="External"/><Relationship Id="rId5" Type="http://schemas.openxmlformats.org/officeDocument/2006/relationships/hyperlink" Target="https://www.cdc.gov/vaccinesafety/ensuringsafety/monitoring/cisa/index.html" TargetMode="External"/><Relationship Id="rId6" Type="http://schemas.openxmlformats.org/officeDocument/2006/relationships/hyperlink" Target="https://www.fda.gov/vaccines-blood-biologics/safety-availability-biologics/cber-biologics-effectiveness-and-safety-best-system" TargetMode="External"/><Relationship Id="rId7" Type="http://schemas.openxmlformats.org/officeDocument/2006/relationships/hyperlink" Target="https://www.cdc.gov/coronavirus/2019-ncov/vaccines/safety/vsafe.html" TargetMode="External"/><Relationship Id="rId8" Type="http://schemas.openxmlformats.org/officeDocument/2006/relationships/image" Target="../media/image52.png"/><Relationship Id="rId1" Type="http://schemas.openxmlformats.org/officeDocument/2006/relationships/slideLayout" Target="../slideLayouts/slideLayout24.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hyperlink" Target="http://www.immunizenevada.org/webinars" TargetMode="External"/><Relationship Id="rId4" Type="http://schemas.openxmlformats.org/officeDocument/2006/relationships/hyperlink" Target="https://www.tandfonline.com/doi/full/10.1080/07448481.2021.1996375" TargetMode="External"/><Relationship Id="rId5" Type="http://schemas.openxmlformats.org/officeDocument/2006/relationships/hyperlink" Target="https://www.cdc.gov/vaccines/covid-19/vaccination-resources.html" TargetMode="External"/><Relationship Id="rId6" Type="http://schemas.openxmlformats.org/officeDocument/2006/relationships/hyperlink" Target="https://rodneyerohde.wp.txstate.edu/" TargetMode="External"/><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jpg"/><Relationship Id="rId3"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jpg"/><Relationship Id="rId3"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915400" cy="707886"/>
          </a:xfrm>
          <a:prstGeom prst="rect">
            <a:avLst/>
          </a:prstGeom>
        </p:spPr>
        <p:txBody>
          <a:bodyPr wrap="square">
            <a:spAutoFit/>
          </a:bodyPr>
          <a:lstStyle/>
          <a:p>
            <a:pPr algn="ctr"/>
            <a:r>
              <a:rPr lang="en-US" sz="4000" dirty="0">
                <a:solidFill>
                  <a:schemeClr val="bg1"/>
                </a:solidFill>
              </a:rPr>
              <a:t>Vaccine Hesitancy- What’s Happening</a:t>
            </a:r>
          </a:p>
        </p:txBody>
      </p:sp>
      <p:pic>
        <p:nvPicPr>
          <p:cNvPr id="4" name="Picture 3"/>
          <p:cNvPicPr>
            <a:picLocks noChangeAspect="1"/>
          </p:cNvPicPr>
          <p:nvPr/>
        </p:nvPicPr>
        <p:blipFill>
          <a:blip r:embed="rId3"/>
          <a:stretch>
            <a:fillRect/>
          </a:stretch>
        </p:blipFill>
        <p:spPr>
          <a:xfrm>
            <a:off x="6629400" y="5294392"/>
            <a:ext cx="2011854" cy="1133954"/>
          </a:xfrm>
          <a:prstGeom prst="rect">
            <a:avLst/>
          </a:prstGeom>
        </p:spPr>
      </p:pic>
      <p:pic>
        <p:nvPicPr>
          <p:cNvPr id="11" name="Picture 10"/>
          <p:cNvPicPr>
            <a:picLocks noChangeAspect="1"/>
          </p:cNvPicPr>
          <p:nvPr/>
        </p:nvPicPr>
        <p:blipFill>
          <a:blip r:embed="rId4"/>
          <a:stretch>
            <a:fillRect/>
          </a:stretch>
        </p:blipFill>
        <p:spPr>
          <a:xfrm>
            <a:off x="343781" y="5093206"/>
            <a:ext cx="2304488" cy="153632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8962" t="71808" r="15833" b="12667"/>
          <a:stretch/>
        </p:blipFill>
        <p:spPr>
          <a:xfrm>
            <a:off x="3276600" y="6248400"/>
            <a:ext cx="2546248" cy="447563"/>
          </a:xfrm>
          <a:prstGeom prst="rect">
            <a:avLst/>
          </a:prstGeom>
        </p:spPr>
      </p:pic>
      <p:sp>
        <p:nvSpPr>
          <p:cNvPr id="3" name="TextBox 2"/>
          <p:cNvSpPr txBox="1"/>
          <p:nvPr/>
        </p:nvSpPr>
        <p:spPr>
          <a:xfrm>
            <a:off x="3200400" y="6477000"/>
            <a:ext cx="2749599" cy="369332"/>
          </a:xfrm>
          <a:prstGeom prst="rect">
            <a:avLst/>
          </a:prstGeom>
          <a:noFill/>
        </p:spPr>
        <p:txBody>
          <a:bodyPr wrap="none" rtlCol="0">
            <a:spAutoFit/>
          </a:bodyPr>
          <a:lstStyle/>
          <a:p>
            <a:pPr algn="ctr"/>
            <a:r>
              <a:rPr lang="en-US" sz="1800" smtClean="0">
                <a:solidFill>
                  <a:schemeClr val="bg1"/>
                </a:solidFill>
              </a:rPr>
              <a:t>www.webbertraining.com</a:t>
            </a:r>
            <a:endParaRPr lang="en-US" sz="1800" dirty="0">
              <a:solidFill>
                <a:schemeClr val="bg1"/>
              </a:solidFill>
            </a:endParaRPr>
          </a:p>
        </p:txBody>
      </p:sp>
      <p:sp>
        <p:nvSpPr>
          <p:cNvPr id="12" name="TextBox 11"/>
          <p:cNvSpPr txBox="1"/>
          <p:nvPr/>
        </p:nvSpPr>
        <p:spPr>
          <a:xfrm>
            <a:off x="7074202" y="6477000"/>
            <a:ext cx="2069798" cy="369332"/>
          </a:xfrm>
          <a:prstGeom prst="rect">
            <a:avLst/>
          </a:prstGeom>
          <a:noFill/>
        </p:spPr>
        <p:txBody>
          <a:bodyPr wrap="none" rtlCol="0">
            <a:spAutoFit/>
          </a:bodyPr>
          <a:lstStyle/>
          <a:p>
            <a:pPr algn="r"/>
            <a:r>
              <a:rPr lang="en-US" sz="1800" dirty="0" smtClean="0">
                <a:solidFill>
                  <a:schemeClr val="bg1"/>
                </a:solidFill>
              </a:rPr>
              <a:t>February 24, 2022</a:t>
            </a:r>
            <a:endParaRPr lang="en-US" sz="1800" dirty="0">
              <a:solidFill>
                <a:schemeClr val="bg1"/>
              </a:solidFill>
            </a:endParaRPr>
          </a:p>
        </p:txBody>
      </p:sp>
      <p:sp>
        <p:nvSpPr>
          <p:cNvPr id="13" name="Rectangle 12"/>
          <p:cNvSpPr/>
          <p:nvPr/>
        </p:nvSpPr>
        <p:spPr>
          <a:xfrm>
            <a:off x="152400" y="1214735"/>
            <a:ext cx="8915400" cy="523220"/>
          </a:xfrm>
          <a:prstGeom prst="rect">
            <a:avLst/>
          </a:prstGeom>
        </p:spPr>
        <p:txBody>
          <a:bodyPr wrap="square">
            <a:spAutoFit/>
          </a:bodyPr>
          <a:lstStyle/>
          <a:p>
            <a:pPr algn="ctr"/>
            <a:r>
              <a:rPr lang="en-US" sz="2800" dirty="0" smtClean="0">
                <a:solidFill>
                  <a:schemeClr val="bg1"/>
                </a:solidFill>
              </a:rPr>
              <a:t>Prof. Rodney E. Rohde</a:t>
            </a:r>
            <a:endParaRPr lang="en-US" sz="2800" dirty="0">
              <a:solidFill>
                <a:schemeClr val="bg1"/>
              </a:solidFill>
            </a:endParaRPr>
          </a:p>
        </p:txBody>
      </p:sp>
      <p:sp>
        <p:nvSpPr>
          <p:cNvPr id="9" name="Rectangle 8"/>
          <p:cNvSpPr/>
          <p:nvPr/>
        </p:nvSpPr>
        <p:spPr>
          <a:xfrm>
            <a:off x="152400" y="1992868"/>
            <a:ext cx="8915400" cy="369332"/>
          </a:xfrm>
          <a:prstGeom prst="rect">
            <a:avLst/>
          </a:prstGeom>
        </p:spPr>
        <p:txBody>
          <a:bodyPr wrap="square">
            <a:spAutoFit/>
          </a:bodyPr>
          <a:lstStyle/>
          <a:p>
            <a:pPr algn="ctr"/>
            <a:r>
              <a:rPr lang="en-US" sz="1800" dirty="0" smtClean="0">
                <a:solidFill>
                  <a:schemeClr val="bg1"/>
                </a:solidFill>
              </a:rPr>
              <a:t>Hosted by Martin Kiernan</a:t>
            </a:r>
            <a:endParaRPr lang="en-US" sz="18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E762BC-9364-4932-A142-F31B0C9EB380}"/>
              </a:ext>
            </a:extLst>
          </p:cNvPr>
          <p:cNvSpPr>
            <a:spLocks noGrp="1"/>
          </p:cNvSpPr>
          <p:nvPr>
            <p:ph type="title"/>
          </p:nvPr>
        </p:nvSpPr>
        <p:spPr>
          <a:xfrm>
            <a:off x="382772" y="1"/>
            <a:ext cx="8229600" cy="685798"/>
          </a:xfrm>
        </p:spPr>
        <p:txBody>
          <a:bodyPr/>
          <a:lstStyle/>
          <a:p>
            <a:r>
              <a:rPr lang="en-US" dirty="0"/>
              <a:t>Definitions </a:t>
            </a:r>
          </a:p>
        </p:txBody>
      </p:sp>
      <p:sp>
        <p:nvSpPr>
          <p:cNvPr id="3" name="Content Placeholder 2">
            <a:extLst>
              <a:ext uri="{FF2B5EF4-FFF2-40B4-BE49-F238E27FC236}">
                <a16:creationId xmlns:a16="http://schemas.microsoft.com/office/drawing/2014/main" xmlns="" id="{B1C865B3-2A8A-41D7-9B29-94B2756620F9}"/>
              </a:ext>
            </a:extLst>
          </p:cNvPr>
          <p:cNvSpPr>
            <a:spLocks noGrp="1"/>
          </p:cNvSpPr>
          <p:nvPr>
            <p:ph idx="1"/>
          </p:nvPr>
        </p:nvSpPr>
        <p:spPr>
          <a:xfrm>
            <a:off x="1676399" y="762000"/>
            <a:ext cx="7156493" cy="5410201"/>
          </a:xfrm>
        </p:spPr>
        <p:txBody>
          <a:bodyPr/>
          <a:lstStyle/>
          <a:p>
            <a:r>
              <a:rPr lang="en-US" sz="2400" b="1" dirty="0"/>
              <a:t>Vaccine hesitancy</a:t>
            </a:r>
          </a:p>
          <a:p>
            <a:pPr lvl="1"/>
            <a:r>
              <a:rPr lang="en-US" sz="2400" dirty="0"/>
              <a:t>Delay in acceptance or refusal of vaccination despite availability</a:t>
            </a:r>
          </a:p>
          <a:p>
            <a:pPr lvl="1"/>
            <a:r>
              <a:rPr lang="en-US" sz="2400" dirty="0"/>
              <a:t>Complex and context specific (varies across place, time, and vaccine)</a:t>
            </a:r>
          </a:p>
          <a:p>
            <a:r>
              <a:rPr lang="en-US" sz="2400" b="1" dirty="0"/>
              <a:t>Vaccine acceptance </a:t>
            </a:r>
          </a:p>
          <a:p>
            <a:pPr lvl="1"/>
            <a:r>
              <a:rPr lang="en-US" sz="2400" dirty="0"/>
              <a:t>Timely receipt of all childhood vaccines as recommended by ACIP when available </a:t>
            </a:r>
          </a:p>
          <a:p>
            <a:r>
              <a:rPr lang="en-US" sz="2400" b="1" dirty="0"/>
              <a:t>Vaccine confidence </a:t>
            </a:r>
          </a:p>
          <a:p>
            <a:pPr lvl="1"/>
            <a:r>
              <a:rPr lang="en-US" sz="2400" dirty="0"/>
              <a:t>Trust that parents or providers have in the recommended immunization, the providers who administer the vaccine, and the process of licensure and vaccination schedule </a:t>
            </a:r>
          </a:p>
        </p:txBody>
      </p:sp>
      <p:sp>
        <p:nvSpPr>
          <p:cNvPr id="4" name="Rectangle 3">
            <a:extLst>
              <a:ext uri="{FF2B5EF4-FFF2-40B4-BE49-F238E27FC236}">
                <a16:creationId xmlns:a16="http://schemas.microsoft.com/office/drawing/2014/main" xmlns="" id="{7D135C32-AA48-6849-92EF-DBE71530EFFF}"/>
              </a:ext>
            </a:extLst>
          </p:cNvPr>
          <p:cNvSpPr/>
          <p:nvPr/>
        </p:nvSpPr>
        <p:spPr>
          <a:xfrm>
            <a:off x="1676399" y="6457889"/>
            <a:ext cx="5647038" cy="400110"/>
          </a:xfrm>
          <a:prstGeom prst="rect">
            <a:avLst/>
          </a:prstGeom>
        </p:spPr>
        <p:txBody>
          <a:bodyPr wrap="square">
            <a:spAutoFit/>
          </a:bodyPr>
          <a:lstStyle/>
          <a:p>
            <a:r>
              <a:rPr lang="en-US" sz="1000" dirty="0"/>
              <a:t>Source: McDonald NE, et al. Vaccine, 2015; 33</a:t>
            </a:r>
          </a:p>
          <a:p>
            <a:r>
              <a:rPr lang="en-US" sz="1000" dirty="0"/>
              <a:t>Orenstein WA, </a:t>
            </a:r>
            <a:r>
              <a:rPr lang="en-US" sz="1000" dirty="0">
                <a:solidFill>
                  <a:srgbClr val="000000"/>
                </a:solidFill>
              </a:rPr>
              <a:t>et al. Pub Health Rep, 2015; 130 </a:t>
            </a:r>
            <a:endParaRPr lang="en-US" sz="1000" dirty="0"/>
          </a:p>
        </p:txBody>
      </p:sp>
      <p:sp>
        <p:nvSpPr>
          <p:cNvPr id="5" name="Slide Number Placeholder 4"/>
          <p:cNvSpPr>
            <a:spLocks noGrp="1"/>
          </p:cNvSpPr>
          <p:nvPr>
            <p:ph type="sldNum" sz="quarter" idx="10"/>
          </p:nvPr>
        </p:nvSpPr>
        <p:spPr/>
        <p:txBody>
          <a:bodyPr/>
          <a:lstStyle/>
          <a:p>
            <a:fld id="{1FAA210B-82E4-D740-A1D4-408CB6227599}" type="slidenum">
              <a:rPr lang="en-US" smtClean="0"/>
              <a:pPr/>
              <a:t>10</a:t>
            </a:fld>
            <a:endParaRPr lang="en-US" dirty="0"/>
          </a:p>
        </p:txBody>
      </p:sp>
    </p:spTree>
    <p:extLst>
      <p:ext uri="{BB962C8B-B14F-4D97-AF65-F5344CB8AC3E}">
        <p14:creationId xmlns:p14="http://schemas.microsoft.com/office/powerpoint/2010/main" val="1054959958"/>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E762BC-9364-4932-A142-F31B0C9EB380}"/>
              </a:ext>
            </a:extLst>
          </p:cNvPr>
          <p:cNvSpPr>
            <a:spLocks noGrp="1"/>
          </p:cNvSpPr>
          <p:nvPr>
            <p:ph type="title"/>
          </p:nvPr>
        </p:nvSpPr>
        <p:spPr>
          <a:xfrm>
            <a:off x="546410" y="1"/>
            <a:ext cx="8229600" cy="609600"/>
          </a:xfrm>
        </p:spPr>
        <p:txBody>
          <a:bodyPr/>
          <a:lstStyle/>
          <a:p>
            <a:r>
              <a:rPr lang="en-US" dirty="0"/>
              <a:t>Decline in Vaccination Rates </a:t>
            </a:r>
          </a:p>
        </p:txBody>
      </p:sp>
      <p:sp>
        <p:nvSpPr>
          <p:cNvPr id="3" name="Content Placeholder 2">
            <a:extLst>
              <a:ext uri="{FF2B5EF4-FFF2-40B4-BE49-F238E27FC236}">
                <a16:creationId xmlns:a16="http://schemas.microsoft.com/office/drawing/2014/main" xmlns="" id="{B1C865B3-2A8A-41D7-9B29-94B2756620F9}"/>
              </a:ext>
            </a:extLst>
          </p:cNvPr>
          <p:cNvSpPr>
            <a:spLocks noGrp="1"/>
          </p:cNvSpPr>
          <p:nvPr>
            <p:ph idx="1"/>
          </p:nvPr>
        </p:nvSpPr>
        <p:spPr>
          <a:xfrm>
            <a:off x="1600200" y="762000"/>
            <a:ext cx="7086600" cy="5562600"/>
          </a:xfrm>
        </p:spPr>
        <p:txBody>
          <a:bodyPr/>
          <a:lstStyle/>
          <a:p>
            <a:pPr fontAlgn="base"/>
            <a:r>
              <a:rPr lang="en-US" sz="2000" dirty="0"/>
              <a:t>Whole cell pertussis vaccine associated with encephalopathy</a:t>
            </a:r>
          </a:p>
          <a:p>
            <a:pPr lvl="1" fontAlgn="base"/>
            <a:r>
              <a:rPr lang="en-US" sz="2000" dirty="0"/>
              <a:t>In 1974, vaccination rate decreased in UK followed by an epidemic of more than 100,000 cases of pertussis and 36 deaths by 1978</a:t>
            </a:r>
          </a:p>
          <a:p>
            <a:pPr lvl="1" fontAlgn="base"/>
            <a:r>
              <a:rPr lang="en-US" sz="2000" dirty="0"/>
              <a:t>In Sweden, the annual incidence rate of pertussis per 100,000 children of 0-6 years of age increased from 700 cases in 1981 to 3,200 in 1985</a:t>
            </a:r>
          </a:p>
          <a:p>
            <a:pPr lvl="1" fontAlgn="base"/>
            <a:r>
              <a:rPr lang="en-US" sz="2000" dirty="0"/>
              <a:t>In Japan, after vaccination rates plummeted from 70 percent to 20-40 percent, a jump of over 3,000 percent in pertussis cases was observed between 1974 and 1979</a:t>
            </a:r>
          </a:p>
          <a:p>
            <a:pPr fontAlgn="base"/>
            <a:r>
              <a:rPr lang="en-US" sz="2000" dirty="0"/>
              <a:t>MMR linked with autism in 1990’s</a:t>
            </a:r>
          </a:p>
          <a:p>
            <a:pPr lvl="1" fontAlgn="base"/>
            <a:r>
              <a:rPr lang="en-US" sz="2000" dirty="0"/>
              <a:t>Decline in vaccination in U.S. and UK followed by outbreaks of measles </a:t>
            </a:r>
          </a:p>
          <a:p>
            <a:pPr lvl="1" fontAlgn="base"/>
            <a:r>
              <a:rPr lang="en-US" sz="2000" dirty="0"/>
              <a:t>5% decline in MMR coverage results in 3-fold increase in cases/</a:t>
            </a:r>
            <a:r>
              <a:rPr lang="en-US" sz="2000" dirty="0" err="1"/>
              <a:t>yr</a:t>
            </a:r>
            <a:r>
              <a:rPr lang="en-US" sz="2000" dirty="0"/>
              <a:t> </a:t>
            </a:r>
          </a:p>
          <a:p>
            <a:pPr fontAlgn="base">
              <a:buFont typeface="Arial" panose="020B0604020202020204" pitchFamily="34" charset="0"/>
              <a:buChar char="•"/>
            </a:pPr>
            <a:endParaRPr lang="en-US" sz="2000" dirty="0"/>
          </a:p>
          <a:p>
            <a:pPr fontAlgn="base">
              <a:buFont typeface="Wingdings" pitchFamily="2" charset="2"/>
              <a:buChar char="Ø"/>
            </a:pPr>
            <a:endParaRPr lang="en-US" sz="2000" dirty="0"/>
          </a:p>
          <a:p>
            <a:pPr marL="0" indent="0">
              <a:buNone/>
            </a:pPr>
            <a:endParaRPr lang="en-US" sz="2400" dirty="0"/>
          </a:p>
        </p:txBody>
      </p:sp>
      <p:sp>
        <p:nvSpPr>
          <p:cNvPr id="4" name="Rectangle 3">
            <a:extLst>
              <a:ext uri="{FF2B5EF4-FFF2-40B4-BE49-F238E27FC236}">
                <a16:creationId xmlns:a16="http://schemas.microsoft.com/office/drawing/2014/main" xmlns="" id="{8F7F0A5C-F873-944F-A544-E928D5AFA884}"/>
              </a:ext>
            </a:extLst>
          </p:cNvPr>
          <p:cNvSpPr/>
          <p:nvPr/>
        </p:nvSpPr>
        <p:spPr>
          <a:xfrm>
            <a:off x="1524000" y="6457889"/>
            <a:ext cx="6325232" cy="400110"/>
          </a:xfrm>
          <a:prstGeom prst="rect">
            <a:avLst/>
          </a:prstGeom>
        </p:spPr>
        <p:txBody>
          <a:bodyPr wrap="square">
            <a:spAutoFit/>
          </a:bodyPr>
          <a:lstStyle/>
          <a:p>
            <a:r>
              <a:rPr lang="en-US" sz="1000" dirty="0"/>
              <a:t>Source: Marshall G</a:t>
            </a:r>
            <a:r>
              <a:rPr lang="en-US" sz="1000" dirty="0">
                <a:solidFill>
                  <a:srgbClr val="000000"/>
                </a:solidFill>
              </a:rPr>
              <a:t>. T</a:t>
            </a:r>
            <a:r>
              <a:rPr lang="en-US" sz="1000" dirty="0"/>
              <a:t>he </a:t>
            </a:r>
            <a:r>
              <a:rPr lang="en-US" sz="1000" b="1" dirty="0"/>
              <a:t>Vaccine Handbook</a:t>
            </a:r>
            <a:r>
              <a:rPr lang="en-US" sz="1000" dirty="0"/>
              <a:t>, 9E, 2020</a:t>
            </a:r>
            <a:endParaRPr lang="en-US" sz="1000" dirty="0">
              <a:hlinkClick r:id="rId3"/>
            </a:endParaRPr>
          </a:p>
          <a:p>
            <a:r>
              <a:rPr lang="en-US" sz="1000" dirty="0">
                <a:hlinkClick r:id="rId3"/>
              </a:rPr>
              <a:t>https://www.who.int/vaccine_safety/initiative/detection/immunization_misconceptions/en/index2.html</a:t>
            </a:r>
            <a:endParaRPr lang="en-US" sz="1000" dirty="0"/>
          </a:p>
        </p:txBody>
      </p:sp>
      <p:sp>
        <p:nvSpPr>
          <p:cNvPr id="5" name="Slide Number Placeholder 4"/>
          <p:cNvSpPr>
            <a:spLocks noGrp="1"/>
          </p:cNvSpPr>
          <p:nvPr>
            <p:ph type="sldNum" sz="quarter" idx="10"/>
          </p:nvPr>
        </p:nvSpPr>
        <p:spPr/>
        <p:txBody>
          <a:bodyPr/>
          <a:lstStyle/>
          <a:p>
            <a:fld id="{1FAA210B-82E4-D740-A1D4-408CB6227599}" type="slidenum">
              <a:rPr lang="en-US" smtClean="0"/>
              <a:pPr/>
              <a:t>11</a:t>
            </a:fld>
            <a:endParaRPr lang="en-US" dirty="0"/>
          </a:p>
        </p:txBody>
      </p:sp>
    </p:spTree>
    <p:extLst>
      <p:ext uri="{BB962C8B-B14F-4D97-AF65-F5344CB8AC3E}">
        <p14:creationId xmlns:p14="http://schemas.microsoft.com/office/powerpoint/2010/main" val="2229509414"/>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E762BC-9364-4932-A142-F31B0C9EB380}"/>
              </a:ext>
            </a:extLst>
          </p:cNvPr>
          <p:cNvSpPr>
            <a:spLocks noGrp="1"/>
          </p:cNvSpPr>
          <p:nvPr>
            <p:ph type="title"/>
          </p:nvPr>
        </p:nvSpPr>
        <p:spPr>
          <a:xfrm>
            <a:off x="546410" y="1"/>
            <a:ext cx="8229600" cy="609600"/>
          </a:xfrm>
        </p:spPr>
        <p:txBody>
          <a:bodyPr/>
          <a:lstStyle/>
          <a:p>
            <a:r>
              <a:rPr lang="en-US" dirty="0"/>
              <a:t>Vaccines and Autism – Wakefield.</a:t>
            </a:r>
          </a:p>
        </p:txBody>
      </p:sp>
      <p:sp>
        <p:nvSpPr>
          <p:cNvPr id="3" name="Content Placeholder 2">
            <a:extLst>
              <a:ext uri="{FF2B5EF4-FFF2-40B4-BE49-F238E27FC236}">
                <a16:creationId xmlns:a16="http://schemas.microsoft.com/office/drawing/2014/main" xmlns="" id="{B1C865B3-2A8A-41D7-9B29-94B2756620F9}"/>
              </a:ext>
            </a:extLst>
          </p:cNvPr>
          <p:cNvSpPr>
            <a:spLocks noGrp="1"/>
          </p:cNvSpPr>
          <p:nvPr>
            <p:ph idx="1"/>
          </p:nvPr>
        </p:nvSpPr>
        <p:spPr>
          <a:xfrm>
            <a:off x="1600200" y="762000"/>
            <a:ext cx="7086600" cy="5562600"/>
          </a:xfrm>
        </p:spPr>
        <p:txBody>
          <a:bodyPr/>
          <a:lstStyle/>
          <a:p>
            <a:pPr fontAlgn="base"/>
            <a:r>
              <a:rPr lang="en-US" sz="2000" dirty="0"/>
              <a:t>In 1998, Andrew Wakefield and colleagues published a paper in the journal Lancet. Wakefield's hypothesis was that the measles, mumps and rubella (MMR) vaccine caused a series of events that include intestinal inflammation, entrance into the bloodstream of proteins harmful to the brain, and consequent development of autism. In support of his hypothesis, Dr. Wakefield described 12 children with developmental delay — eight had autism. All of these children had intestinal complaints and developed autism within one month of receiving MMR. Thus, MMR linked with autism began in 1990’s</a:t>
            </a:r>
          </a:p>
          <a:p>
            <a:pPr marL="0" indent="0" fontAlgn="base">
              <a:buNone/>
            </a:pPr>
            <a:endParaRPr lang="en-US" sz="2000" dirty="0"/>
          </a:p>
          <a:p>
            <a:pPr marL="0" indent="0" fontAlgn="base">
              <a:buNone/>
            </a:pPr>
            <a:endParaRPr lang="en-US" sz="2000" dirty="0"/>
          </a:p>
          <a:p>
            <a:pPr fontAlgn="base"/>
            <a:r>
              <a:rPr lang="en-US" sz="2000" dirty="0"/>
              <a:t>The Wakefield paper published in 1998 was flawed for two reasons:</a:t>
            </a:r>
          </a:p>
          <a:p>
            <a:pPr marL="0" indent="0" fontAlgn="base">
              <a:buNone/>
            </a:pPr>
            <a:endParaRPr lang="en-US" sz="2000" dirty="0"/>
          </a:p>
          <a:p>
            <a:pPr fontAlgn="base">
              <a:buFont typeface="Wingdings" pitchFamily="2" charset="2"/>
              <a:buChar char="Ø"/>
            </a:pPr>
            <a:endParaRPr lang="en-US" sz="2000" dirty="0"/>
          </a:p>
          <a:p>
            <a:pPr marL="0" indent="0">
              <a:buNone/>
            </a:pPr>
            <a:endParaRPr lang="en-US" sz="2400" dirty="0"/>
          </a:p>
        </p:txBody>
      </p:sp>
      <p:sp>
        <p:nvSpPr>
          <p:cNvPr id="4" name="Rectangle 3">
            <a:extLst>
              <a:ext uri="{FF2B5EF4-FFF2-40B4-BE49-F238E27FC236}">
                <a16:creationId xmlns:a16="http://schemas.microsoft.com/office/drawing/2014/main" xmlns="" id="{8F7F0A5C-F873-944F-A544-E928D5AFA884}"/>
              </a:ext>
            </a:extLst>
          </p:cNvPr>
          <p:cNvSpPr/>
          <p:nvPr/>
        </p:nvSpPr>
        <p:spPr>
          <a:xfrm>
            <a:off x="1524000" y="6457889"/>
            <a:ext cx="6325232" cy="400110"/>
          </a:xfrm>
          <a:prstGeom prst="rect">
            <a:avLst/>
          </a:prstGeom>
        </p:spPr>
        <p:txBody>
          <a:bodyPr wrap="square">
            <a:spAutoFit/>
          </a:bodyPr>
          <a:lstStyle/>
          <a:p>
            <a:r>
              <a:rPr lang="en-US" sz="1000" dirty="0"/>
              <a:t>Source: </a:t>
            </a:r>
            <a:r>
              <a:rPr lang="en-US" sz="1000" dirty="0">
                <a:hlinkClick r:id="rId3"/>
              </a:rPr>
              <a:t>https://www.chop.edu/centers-programs/vaccine-education-center/vaccines-and-other-conditions/vaccines-autism</a:t>
            </a:r>
            <a:r>
              <a:rPr lang="en-US" sz="1000" dirty="0"/>
              <a:t> </a:t>
            </a:r>
          </a:p>
        </p:txBody>
      </p:sp>
      <p:sp>
        <p:nvSpPr>
          <p:cNvPr id="5" name="Slide Number Placeholder 4"/>
          <p:cNvSpPr>
            <a:spLocks noGrp="1"/>
          </p:cNvSpPr>
          <p:nvPr>
            <p:ph type="sldNum" sz="quarter" idx="10"/>
          </p:nvPr>
        </p:nvSpPr>
        <p:spPr/>
        <p:txBody>
          <a:bodyPr/>
          <a:lstStyle/>
          <a:p>
            <a:fld id="{1FAA210B-82E4-D740-A1D4-408CB6227599}" type="slidenum">
              <a:rPr lang="en-US" smtClean="0"/>
              <a:pPr/>
              <a:t>12</a:t>
            </a:fld>
            <a:endParaRPr lang="en-US" dirty="0"/>
          </a:p>
        </p:txBody>
      </p:sp>
    </p:spTree>
    <p:extLst>
      <p:ext uri="{BB962C8B-B14F-4D97-AF65-F5344CB8AC3E}">
        <p14:creationId xmlns:p14="http://schemas.microsoft.com/office/powerpoint/2010/main" val="307784539"/>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E762BC-9364-4932-A142-F31B0C9EB380}"/>
              </a:ext>
            </a:extLst>
          </p:cNvPr>
          <p:cNvSpPr>
            <a:spLocks noGrp="1"/>
          </p:cNvSpPr>
          <p:nvPr>
            <p:ph type="title"/>
          </p:nvPr>
        </p:nvSpPr>
        <p:spPr>
          <a:xfrm>
            <a:off x="546410" y="1"/>
            <a:ext cx="8229600" cy="609600"/>
          </a:xfrm>
        </p:spPr>
        <p:txBody>
          <a:bodyPr/>
          <a:lstStyle/>
          <a:p>
            <a:r>
              <a:rPr lang="en-US" dirty="0"/>
              <a:t>Vaccines and Autism – Wakefield.</a:t>
            </a:r>
          </a:p>
        </p:txBody>
      </p:sp>
      <p:sp>
        <p:nvSpPr>
          <p:cNvPr id="3" name="Content Placeholder 2">
            <a:extLst>
              <a:ext uri="{FF2B5EF4-FFF2-40B4-BE49-F238E27FC236}">
                <a16:creationId xmlns:a16="http://schemas.microsoft.com/office/drawing/2014/main" xmlns="" id="{B1C865B3-2A8A-41D7-9B29-94B2756620F9}"/>
              </a:ext>
            </a:extLst>
          </p:cNvPr>
          <p:cNvSpPr>
            <a:spLocks noGrp="1"/>
          </p:cNvSpPr>
          <p:nvPr>
            <p:ph idx="1"/>
          </p:nvPr>
        </p:nvSpPr>
        <p:spPr>
          <a:xfrm>
            <a:off x="1600200" y="762000"/>
            <a:ext cx="7543800" cy="5562600"/>
          </a:xfrm>
        </p:spPr>
        <p:txBody>
          <a:bodyPr/>
          <a:lstStyle/>
          <a:p>
            <a:pPr fontAlgn="base"/>
            <a:r>
              <a:rPr lang="en-US" sz="1900" dirty="0"/>
              <a:t>About 90% of children in England received MMR at the time this paper was written. Because MMR is administered at a time when many children are diagnosed with autism, it would be expected that most children with autism would have received an MMR vaccine, and that many would have received the vaccine recently. The observation that some children with autism recently received MMR is, therefore, expected. However, determination of whether MMR causes autism is best made by studying the incidence of autism in both vaccinated and unvaccinated children. This wasn't done.</a:t>
            </a:r>
          </a:p>
          <a:p>
            <a:pPr fontAlgn="base"/>
            <a:endParaRPr lang="en-US" sz="1900" dirty="0"/>
          </a:p>
          <a:p>
            <a:pPr fontAlgn="base"/>
            <a:r>
              <a:rPr lang="en-US" sz="1900" dirty="0"/>
              <a:t>Although the authors claim that autism is a consequence of intestinal inflammation, intestinal symptoms were observed after, not before, symptoms of autism in all eight cases.</a:t>
            </a:r>
          </a:p>
          <a:p>
            <a:pPr marL="0" indent="0" fontAlgn="base">
              <a:buNone/>
            </a:pPr>
            <a:endParaRPr lang="en-US" sz="1900" dirty="0"/>
          </a:p>
          <a:p>
            <a:pPr fontAlgn="base"/>
            <a:r>
              <a:rPr lang="en-US" sz="1900" dirty="0"/>
              <a:t>Paper retracted and Wakefield eventually loses medical license after a 2</a:t>
            </a:r>
            <a:r>
              <a:rPr lang="en-US" sz="1900" baseline="30000" dirty="0"/>
              <a:t>nd</a:t>
            </a:r>
            <a:r>
              <a:rPr lang="en-US" sz="1900" dirty="0"/>
              <a:t> flawed 2002 study. For complete review, see SOURCE.</a:t>
            </a:r>
          </a:p>
          <a:p>
            <a:pPr marL="0" indent="0">
              <a:buNone/>
            </a:pPr>
            <a:endParaRPr lang="en-US" sz="2400" dirty="0"/>
          </a:p>
        </p:txBody>
      </p:sp>
      <p:sp>
        <p:nvSpPr>
          <p:cNvPr id="4" name="Rectangle 3">
            <a:extLst>
              <a:ext uri="{FF2B5EF4-FFF2-40B4-BE49-F238E27FC236}">
                <a16:creationId xmlns:a16="http://schemas.microsoft.com/office/drawing/2014/main" xmlns="" id="{8F7F0A5C-F873-944F-A544-E928D5AFA884}"/>
              </a:ext>
            </a:extLst>
          </p:cNvPr>
          <p:cNvSpPr/>
          <p:nvPr/>
        </p:nvSpPr>
        <p:spPr>
          <a:xfrm>
            <a:off x="1524000" y="6457889"/>
            <a:ext cx="6325232" cy="400110"/>
          </a:xfrm>
          <a:prstGeom prst="rect">
            <a:avLst/>
          </a:prstGeom>
        </p:spPr>
        <p:txBody>
          <a:bodyPr wrap="square">
            <a:spAutoFit/>
          </a:bodyPr>
          <a:lstStyle/>
          <a:p>
            <a:r>
              <a:rPr lang="en-US" sz="1000" dirty="0"/>
              <a:t>Source: </a:t>
            </a:r>
            <a:r>
              <a:rPr lang="en-US" sz="1000" dirty="0">
                <a:hlinkClick r:id="rId3"/>
              </a:rPr>
              <a:t>https://www.chop.edu/centers-programs/vaccine-education-center/vaccines-and-other-conditions/vaccines-autism</a:t>
            </a:r>
            <a:r>
              <a:rPr lang="en-US" sz="1000" dirty="0"/>
              <a:t> </a:t>
            </a:r>
          </a:p>
        </p:txBody>
      </p:sp>
      <p:sp>
        <p:nvSpPr>
          <p:cNvPr id="5" name="Slide Number Placeholder 4"/>
          <p:cNvSpPr>
            <a:spLocks noGrp="1"/>
          </p:cNvSpPr>
          <p:nvPr>
            <p:ph type="sldNum" sz="quarter" idx="10"/>
          </p:nvPr>
        </p:nvSpPr>
        <p:spPr/>
        <p:txBody>
          <a:bodyPr/>
          <a:lstStyle/>
          <a:p>
            <a:fld id="{1FAA210B-82E4-D740-A1D4-408CB6227599}" type="slidenum">
              <a:rPr lang="en-US" smtClean="0"/>
              <a:pPr/>
              <a:t>13</a:t>
            </a:fld>
            <a:endParaRPr lang="en-US" dirty="0"/>
          </a:p>
        </p:txBody>
      </p:sp>
    </p:spTree>
    <p:extLst>
      <p:ext uri="{BB962C8B-B14F-4D97-AF65-F5344CB8AC3E}">
        <p14:creationId xmlns:p14="http://schemas.microsoft.com/office/powerpoint/2010/main" val="542866350"/>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0" y="1066800"/>
            <a:ext cx="7620000" cy="5791200"/>
          </a:xfrm>
        </p:spPr>
        <p:txBody>
          <a:bodyPr/>
          <a:lstStyle/>
          <a:p>
            <a:r>
              <a:rPr lang="en-US" sz="2400" dirty="0">
                <a:solidFill>
                  <a:srgbClr val="501215"/>
                </a:solidFill>
              </a:rPr>
              <a:t>Vaccine hesitancy is a behavior influenced by several factors including issues of confidence, complacency, and convenience.  Vaccine-hesitant individuals are a heterogeneous group who hold varying degrees of indecision about specific vaccines or vaccination in general.  </a:t>
            </a:r>
          </a:p>
          <a:p>
            <a:endParaRPr lang="en-US" sz="2400" dirty="0">
              <a:solidFill>
                <a:srgbClr val="501215"/>
              </a:solidFill>
            </a:endParaRPr>
          </a:p>
          <a:p>
            <a:r>
              <a:rPr lang="en-US" sz="2400" dirty="0">
                <a:solidFill>
                  <a:srgbClr val="501215"/>
                </a:solidFill>
              </a:rPr>
              <a:t>Vaccine hesitant individuals </a:t>
            </a:r>
            <a:r>
              <a:rPr lang="en-US" sz="2400" i="1" dirty="0">
                <a:solidFill>
                  <a:srgbClr val="501215"/>
                </a:solidFill>
              </a:rPr>
              <a:t>may accept </a:t>
            </a:r>
            <a:r>
              <a:rPr lang="en-US" sz="2400" dirty="0">
                <a:solidFill>
                  <a:srgbClr val="501215"/>
                </a:solidFill>
              </a:rPr>
              <a:t>all vaccines but </a:t>
            </a:r>
            <a:r>
              <a:rPr lang="en-US" sz="2400" i="1" dirty="0">
                <a:solidFill>
                  <a:srgbClr val="501215"/>
                </a:solidFill>
              </a:rPr>
              <a:t>remain concerned </a:t>
            </a:r>
            <a:r>
              <a:rPr lang="en-US" sz="2400" dirty="0">
                <a:solidFill>
                  <a:srgbClr val="501215"/>
                </a:solidFill>
              </a:rPr>
              <a:t>about vaccines</a:t>
            </a:r>
            <a:r>
              <a:rPr lang="en-US" sz="2400" i="1" dirty="0">
                <a:solidFill>
                  <a:srgbClr val="501215"/>
                </a:solidFill>
              </a:rPr>
              <a:t>; </a:t>
            </a:r>
            <a:r>
              <a:rPr lang="en-US" sz="2400" dirty="0">
                <a:solidFill>
                  <a:srgbClr val="501215"/>
                </a:solidFill>
              </a:rPr>
              <a:t>some may refuse or delay some vaccines but accept others; some individuals may refuse all vaccines.</a:t>
            </a:r>
          </a:p>
        </p:txBody>
      </p:sp>
      <p:sp>
        <p:nvSpPr>
          <p:cNvPr id="4" name="Rectangle 2">
            <a:extLst>
              <a:ext uri="{FF2B5EF4-FFF2-40B4-BE49-F238E27FC236}">
                <a16:creationId xmlns:a16="http://schemas.microsoft.com/office/drawing/2014/main" xmlns="" id="{B6FE9037-510F-490E-905A-0EA70B0FC59D}"/>
              </a:ext>
            </a:extLst>
          </p:cNvPr>
          <p:cNvSpPr>
            <a:spLocks noGrp="1" noChangeArrowheads="1"/>
          </p:cNvSpPr>
          <p:nvPr>
            <p:ph type="title"/>
          </p:nvPr>
        </p:nvSpPr>
        <p:spPr>
          <a:xfrm>
            <a:off x="2362200" y="152400"/>
            <a:ext cx="5616057" cy="533400"/>
          </a:xfrm>
        </p:spPr>
        <p:txBody>
          <a:bodyPr/>
          <a:lstStyle/>
          <a:p>
            <a:r>
              <a:rPr lang="en-US" altLang="en-US" sz="3200" dirty="0"/>
              <a:t>Vaccine Hesitancy</a:t>
            </a:r>
          </a:p>
        </p:txBody>
      </p:sp>
      <p:sp>
        <p:nvSpPr>
          <p:cNvPr id="2" name="Slide Number Placeholder 1"/>
          <p:cNvSpPr>
            <a:spLocks noGrp="1"/>
          </p:cNvSpPr>
          <p:nvPr>
            <p:ph type="sldNum" sz="quarter" idx="10"/>
          </p:nvPr>
        </p:nvSpPr>
        <p:spPr/>
        <p:txBody>
          <a:bodyPr/>
          <a:lstStyle/>
          <a:p>
            <a:fld id="{1FAA210B-82E4-D740-A1D4-408CB6227599}" type="slidenum">
              <a:rPr lang="en-US" smtClean="0"/>
              <a:pPr/>
              <a:t>14</a:t>
            </a:fld>
            <a:endParaRPr lang="en-US" dirty="0"/>
          </a:p>
        </p:txBody>
      </p:sp>
    </p:spTree>
    <p:extLst>
      <p:ext uri="{BB962C8B-B14F-4D97-AF65-F5344CB8AC3E}">
        <p14:creationId xmlns:p14="http://schemas.microsoft.com/office/powerpoint/2010/main" val="16147773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00199" y="-76200"/>
            <a:ext cx="7103533" cy="770510"/>
          </a:xfrm>
        </p:spPr>
        <p:txBody>
          <a:bodyPr>
            <a:normAutofit/>
          </a:bodyPr>
          <a:lstStyle/>
          <a:p>
            <a:r>
              <a:rPr lang="en-US" dirty="0"/>
              <a:t>Vaccine Refusal</a:t>
            </a:r>
          </a:p>
        </p:txBody>
      </p:sp>
      <p:pic>
        <p:nvPicPr>
          <p:cNvPr id="4" name="Content Placeholder 3" descr="Cove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4390101" y="762000"/>
            <a:ext cx="4692203" cy="4648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623290" y="826655"/>
            <a:ext cx="2743200" cy="5262979"/>
          </a:xfrm>
          <a:prstGeom prst="rect">
            <a:avLst/>
          </a:prstGeom>
          <a:noFill/>
        </p:spPr>
        <p:txBody>
          <a:bodyPr wrap="square" rtlCol="0">
            <a:spAutoFit/>
          </a:bodyPr>
          <a:lstStyle/>
          <a:p>
            <a:pPr marL="182880" indent="-182880">
              <a:buFont typeface="Arial" pitchFamily="34" charset="0"/>
              <a:buChar char="•"/>
            </a:pPr>
            <a:r>
              <a:rPr lang="en-US" sz="2400" b="0" dirty="0">
                <a:solidFill>
                  <a:srgbClr val="501215"/>
                </a:solidFill>
                <a:latin typeface="+mn-lt"/>
              </a:rPr>
              <a:t>Majority of physicians report &gt;1 vaccine refusal / month</a:t>
            </a:r>
          </a:p>
          <a:p>
            <a:endParaRPr lang="en-US" sz="2400" b="0" dirty="0">
              <a:solidFill>
                <a:srgbClr val="501215"/>
              </a:solidFill>
              <a:latin typeface="+mn-lt"/>
            </a:endParaRPr>
          </a:p>
          <a:p>
            <a:pPr marL="182880" indent="-182880">
              <a:buFont typeface="Arial" pitchFamily="34" charset="0"/>
              <a:buChar char="•"/>
            </a:pPr>
            <a:r>
              <a:rPr lang="en-US" sz="2400" b="0" dirty="0">
                <a:solidFill>
                  <a:srgbClr val="501215"/>
                </a:solidFill>
                <a:latin typeface="+mn-lt"/>
              </a:rPr>
              <a:t>13% children under-vaccinated due to parental choice</a:t>
            </a:r>
          </a:p>
          <a:p>
            <a:pPr marL="182880" indent="-182880">
              <a:buFont typeface="Arial" pitchFamily="34" charset="0"/>
              <a:buChar char="•"/>
            </a:pPr>
            <a:endParaRPr lang="en-US" sz="2400" b="0" dirty="0">
              <a:solidFill>
                <a:srgbClr val="501215"/>
              </a:solidFill>
              <a:latin typeface="+mn-lt"/>
            </a:endParaRPr>
          </a:p>
          <a:p>
            <a:pPr marL="182880" indent="-182880">
              <a:buFont typeface="Arial" pitchFamily="34" charset="0"/>
              <a:buChar char="•"/>
            </a:pPr>
            <a:r>
              <a:rPr lang="en-US" sz="2400" b="0" dirty="0">
                <a:solidFill>
                  <a:srgbClr val="501215"/>
                </a:solidFill>
                <a:latin typeface="+mn-lt"/>
              </a:rPr>
              <a:t>Growing number of pediatricians accept requests for </a:t>
            </a:r>
            <a:r>
              <a:rPr lang="en-US" sz="2400" b="0" dirty="0" smtClean="0">
                <a:solidFill>
                  <a:srgbClr val="501215"/>
                </a:solidFill>
                <a:latin typeface="+mn-lt"/>
              </a:rPr>
              <a:t>delay</a:t>
            </a:r>
            <a:endParaRPr lang="en-US" sz="2400" b="0" dirty="0">
              <a:solidFill>
                <a:srgbClr val="501215"/>
              </a:solidFill>
              <a:latin typeface="+mn-lt"/>
            </a:endParaRPr>
          </a:p>
        </p:txBody>
      </p:sp>
      <p:sp>
        <p:nvSpPr>
          <p:cNvPr id="3" name="TextBox 2"/>
          <p:cNvSpPr txBox="1"/>
          <p:nvPr/>
        </p:nvSpPr>
        <p:spPr>
          <a:xfrm>
            <a:off x="1828800" y="6532188"/>
            <a:ext cx="7848600" cy="307777"/>
          </a:xfrm>
          <a:prstGeom prst="rect">
            <a:avLst/>
          </a:prstGeom>
          <a:noFill/>
        </p:spPr>
        <p:txBody>
          <a:bodyPr wrap="square" rtlCol="0">
            <a:spAutoFit/>
          </a:bodyPr>
          <a:lstStyle/>
          <a:p>
            <a:r>
              <a:rPr lang="en-US" sz="1400" dirty="0" err="1">
                <a:solidFill>
                  <a:srgbClr val="501215"/>
                </a:solidFill>
              </a:rPr>
              <a:t>Glanz</a:t>
            </a:r>
            <a:r>
              <a:rPr lang="en-US" sz="1400" dirty="0">
                <a:solidFill>
                  <a:srgbClr val="501215"/>
                </a:solidFill>
              </a:rPr>
              <a:t> JM </a:t>
            </a:r>
            <a:r>
              <a:rPr lang="en-US" sz="1400" i="1" dirty="0">
                <a:solidFill>
                  <a:srgbClr val="501215"/>
                </a:solidFill>
              </a:rPr>
              <a:t>JAMA </a:t>
            </a:r>
            <a:r>
              <a:rPr lang="en-US" sz="1400" i="1" dirty="0" err="1">
                <a:solidFill>
                  <a:srgbClr val="501215"/>
                </a:solidFill>
              </a:rPr>
              <a:t>Pediatr</a:t>
            </a:r>
            <a:r>
              <a:rPr lang="en-US" sz="1400" i="1" dirty="0">
                <a:solidFill>
                  <a:srgbClr val="501215"/>
                </a:solidFill>
              </a:rPr>
              <a:t>. </a:t>
            </a:r>
            <a:r>
              <a:rPr lang="en-US" sz="1400" dirty="0">
                <a:solidFill>
                  <a:srgbClr val="501215"/>
                </a:solidFill>
              </a:rPr>
              <a:t>2013;167(3):274-281; </a:t>
            </a:r>
            <a:r>
              <a:rPr lang="en-US" sz="1400" dirty="0" err="1">
                <a:solidFill>
                  <a:srgbClr val="501215"/>
                </a:solidFill>
              </a:rPr>
              <a:t>Gowda</a:t>
            </a:r>
            <a:r>
              <a:rPr lang="en-US" sz="1400" dirty="0">
                <a:solidFill>
                  <a:srgbClr val="501215"/>
                </a:solidFill>
              </a:rPr>
              <a:t>, </a:t>
            </a:r>
            <a:r>
              <a:rPr lang="en-US" sz="1400" dirty="0" err="1">
                <a:solidFill>
                  <a:srgbClr val="501215"/>
                </a:solidFill>
              </a:rPr>
              <a:t>etal</a:t>
            </a:r>
            <a:r>
              <a:rPr lang="en-US" sz="1400" dirty="0">
                <a:solidFill>
                  <a:srgbClr val="501215"/>
                </a:solidFill>
              </a:rPr>
              <a:t>. Hum </a:t>
            </a:r>
            <a:r>
              <a:rPr lang="en-US" sz="1400" dirty="0" err="1">
                <a:solidFill>
                  <a:srgbClr val="501215"/>
                </a:solidFill>
              </a:rPr>
              <a:t>Vac</a:t>
            </a:r>
            <a:r>
              <a:rPr lang="en-US" sz="1400" dirty="0">
                <a:solidFill>
                  <a:srgbClr val="501215"/>
                </a:solidFill>
              </a:rPr>
              <a:t> </a:t>
            </a:r>
            <a:r>
              <a:rPr lang="en-US" sz="1400" dirty="0" err="1">
                <a:solidFill>
                  <a:srgbClr val="501215"/>
                </a:solidFill>
              </a:rPr>
              <a:t>Imm</a:t>
            </a:r>
            <a:r>
              <a:rPr lang="en-US" sz="1400" dirty="0">
                <a:solidFill>
                  <a:srgbClr val="501215"/>
                </a:solidFill>
              </a:rPr>
              <a:t>, 2013. </a:t>
            </a:r>
          </a:p>
        </p:txBody>
      </p:sp>
      <p:sp>
        <p:nvSpPr>
          <p:cNvPr id="6" name="Slide Number Placeholder 5"/>
          <p:cNvSpPr>
            <a:spLocks noGrp="1"/>
          </p:cNvSpPr>
          <p:nvPr>
            <p:ph type="sldNum" sz="quarter" idx="10"/>
          </p:nvPr>
        </p:nvSpPr>
        <p:spPr/>
        <p:txBody>
          <a:bodyPr/>
          <a:lstStyle/>
          <a:p>
            <a:fld id="{1FAA210B-82E4-D740-A1D4-408CB6227599}" type="slidenum">
              <a:rPr lang="en-US" smtClean="0"/>
              <a:pPr/>
              <a:t>15</a:t>
            </a:fld>
            <a:endParaRPr lang="en-US" dirty="0"/>
          </a:p>
        </p:txBody>
      </p:sp>
      <p:sp>
        <p:nvSpPr>
          <p:cNvPr id="7" name="TextBox 6"/>
          <p:cNvSpPr txBox="1"/>
          <p:nvPr/>
        </p:nvSpPr>
        <p:spPr>
          <a:xfrm>
            <a:off x="3048000" y="5562600"/>
            <a:ext cx="2743200" cy="461665"/>
          </a:xfrm>
          <a:prstGeom prst="rect">
            <a:avLst/>
          </a:prstGeom>
          <a:noFill/>
        </p:spPr>
        <p:txBody>
          <a:bodyPr wrap="square" rtlCol="0">
            <a:spAutoFit/>
          </a:bodyPr>
          <a:lstStyle/>
          <a:p>
            <a:r>
              <a:rPr lang="en-US" sz="2400" b="0" smtClean="0">
                <a:solidFill>
                  <a:srgbClr val="501215"/>
                </a:solidFill>
                <a:latin typeface="+mn-lt"/>
              </a:rPr>
              <a:t>(</a:t>
            </a:r>
            <a:r>
              <a:rPr lang="en-US" sz="2400" b="0" dirty="0" smtClean="0">
                <a:solidFill>
                  <a:srgbClr val="501215"/>
                </a:solidFill>
                <a:latin typeface="+mn-lt"/>
              </a:rPr>
              <a:t>13 </a:t>
            </a:r>
            <a:r>
              <a:rPr lang="en-US" sz="2400" b="0" dirty="0" smtClean="0">
                <a:solidFill>
                  <a:srgbClr val="501215"/>
                </a:solidFill>
                <a:latin typeface="+mn-lt"/>
                <a:sym typeface="Wingdings"/>
              </a:rPr>
              <a:t> 37%)</a:t>
            </a:r>
            <a:endParaRPr lang="en-US" sz="2400" b="0" dirty="0">
              <a:solidFill>
                <a:srgbClr val="501215"/>
              </a:solidFill>
              <a:latin typeface="+mn-lt"/>
            </a:endParaRPr>
          </a:p>
        </p:txBody>
      </p:sp>
    </p:spTree>
    <p:extLst>
      <p:ext uri="{BB962C8B-B14F-4D97-AF65-F5344CB8AC3E}">
        <p14:creationId xmlns:p14="http://schemas.microsoft.com/office/powerpoint/2010/main" val="109539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7442200" cy="1066800"/>
          </a:xfrm>
        </p:spPr>
        <p:txBody>
          <a:bodyPr/>
          <a:lstStyle/>
          <a:p>
            <a:r>
              <a:rPr lang="en-US" dirty="0">
                <a:solidFill>
                  <a:srgbClr val="B49800"/>
                </a:solidFill>
              </a:rPr>
              <a:t>Vaccine Hesitancy: A consequence of success and changing times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5268206"/>
              </p:ext>
            </p:extLst>
          </p:nvPr>
        </p:nvGraphicFramePr>
        <p:xfrm>
          <a:off x="838200" y="1371600"/>
          <a:ext cx="8839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fld id="{1FAA210B-82E4-D740-A1D4-408CB6227599}" type="slidenum">
              <a:rPr lang="en-US" smtClean="0"/>
              <a:pPr/>
              <a:t>16</a:t>
            </a:fld>
            <a:endParaRPr lang="en-US" dirty="0"/>
          </a:p>
        </p:txBody>
      </p:sp>
    </p:spTree>
    <p:extLst>
      <p:ext uri="{BB962C8B-B14F-4D97-AF65-F5344CB8AC3E}">
        <p14:creationId xmlns:p14="http://schemas.microsoft.com/office/powerpoint/2010/main" val="2395520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7442200" cy="1066800"/>
          </a:xfrm>
        </p:spPr>
        <p:txBody>
          <a:bodyPr/>
          <a:lstStyle/>
          <a:p>
            <a:r>
              <a:rPr lang="en-US" dirty="0">
                <a:solidFill>
                  <a:srgbClr val="B49800"/>
                </a:solidFill>
              </a:rPr>
              <a:t>But it is not NEW to our society…</a:t>
            </a:r>
          </a:p>
        </p:txBody>
      </p:sp>
      <p:pic>
        <p:nvPicPr>
          <p:cNvPr id="6" name="Picture 5">
            <a:extLst>
              <a:ext uri="{FF2B5EF4-FFF2-40B4-BE49-F238E27FC236}">
                <a16:creationId xmlns:a16="http://schemas.microsoft.com/office/drawing/2014/main" xmlns="" id="{F774EC01-EBB0-4F83-BBA9-A156C923A5E1}"/>
              </a:ext>
            </a:extLst>
          </p:cNvPr>
          <p:cNvPicPr>
            <a:picLocks noChangeAspect="1"/>
          </p:cNvPicPr>
          <p:nvPr/>
        </p:nvPicPr>
        <p:blipFill>
          <a:blip r:embed="rId3"/>
          <a:stretch>
            <a:fillRect/>
          </a:stretch>
        </p:blipFill>
        <p:spPr>
          <a:xfrm>
            <a:off x="1907309" y="1295400"/>
            <a:ext cx="7137400" cy="4780775"/>
          </a:xfrm>
          <a:prstGeom prst="rect">
            <a:avLst/>
          </a:prstGeom>
        </p:spPr>
      </p:pic>
      <p:sp>
        <p:nvSpPr>
          <p:cNvPr id="7" name="TextBox 6">
            <a:extLst>
              <a:ext uri="{FF2B5EF4-FFF2-40B4-BE49-F238E27FC236}">
                <a16:creationId xmlns:a16="http://schemas.microsoft.com/office/drawing/2014/main" xmlns="" id="{BD293B1F-AE58-438A-870D-5A9193CB6CED}"/>
              </a:ext>
            </a:extLst>
          </p:cNvPr>
          <p:cNvSpPr txBox="1"/>
          <p:nvPr/>
        </p:nvSpPr>
        <p:spPr>
          <a:xfrm>
            <a:off x="3158387" y="6300157"/>
            <a:ext cx="3146887" cy="338554"/>
          </a:xfrm>
          <a:prstGeom prst="rect">
            <a:avLst/>
          </a:prstGeom>
          <a:noFill/>
        </p:spPr>
        <p:txBody>
          <a:bodyPr wrap="none" rtlCol="0">
            <a:spAutoFit/>
          </a:bodyPr>
          <a:lstStyle/>
          <a:p>
            <a:r>
              <a:rPr lang="en-US" sz="1600" dirty="0"/>
              <a:t>Source: </a:t>
            </a:r>
            <a:r>
              <a:rPr lang="en-US" sz="1600" i="1" dirty="0"/>
              <a:t>Scientific American </a:t>
            </a:r>
            <a:r>
              <a:rPr lang="en-US" sz="1600" dirty="0"/>
              <a:t>Blog</a:t>
            </a:r>
          </a:p>
        </p:txBody>
      </p:sp>
      <p:sp>
        <p:nvSpPr>
          <p:cNvPr id="3" name="Slide Number Placeholder 2"/>
          <p:cNvSpPr>
            <a:spLocks noGrp="1"/>
          </p:cNvSpPr>
          <p:nvPr>
            <p:ph type="sldNum" sz="quarter" idx="10"/>
          </p:nvPr>
        </p:nvSpPr>
        <p:spPr/>
        <p:txBody>
          <a:bodyPr/>
          <a:lstStyle/>
          <a:p>
            <a:fld id="{1FAA210B-82E4-D740-A1D4-408CB6227599}" type="slidenum">
              <a:rPr lang="en-US" smtClean="0"/>
              <a:pPr/>
              <a:t>17</a:t>
            </a:fld>
            <a:endParaRPr lang="en-US" dirty="0"/>
          </a:p>
        </p:txBody>
      </p:sp>
    </p:spTree>
    <p:extLst>
      <p:ext uri="{BB962C8B-B14F-4D97-AF65-F5344CB8AC3E}">
        <p14:creationId xmlns:p14="http://schemas.microsoft.com/office/powerpoint/2010/main" val="1218797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xmlns="" id="{54287337-DEDD-4128-A4D0-33AFA16B512E}"/>
              </a:ext>
            </a:extLst>
          </p:cNvPr>
          <p:cNvSpPr>
            <a:spLocks noGrp="1"/>
          </p:cNvSpPr>
          <p:nvPr>
            <p:ph type="sldNum" sz="quarter" idx="10"/>
          </p:nvPr>
        </p:nvSpPr>
        <p:spPr>
          <a:xfrm>
            <a:off x="6988031" y="6463458"/>
            <a:ext cx="2133600" cy="365125"/>
          </a:xfrm>
        </p:spPr>
        <p:txBody>
          <a:bodyPr/>
          <a:lstStyle/>
          <a:p>
            <a:pPr>
              <a:spcAft>
                <a:spcPts val="600"/>
              </a:spcAft>
            </a:pPr>
            <a:fld id="{1FAA210B-82E4-D740-A1D4-408CB6227599}" type="slidenum">
              <a:rPr lang="en-US" smtClean="0"/>
              <a:pPr>
                <a:spcAft>
                  <a:spcPts val="600"/>
                </a:spcAft>
              </a:pPr>
              <a:t>18</a:t>
            </a:fld>
            <a:endParaRPr lang="en-US"/>
          </a:p>
        </p:txBody>
      </p:sp>
      <p:pic>
        <p:nvPicPr>
          <p:cNvPr id="6" name="Picture 5" descr="Diagram&#10;&#10;Description automatically generated">
            <a:extLst>
              <a:ext uri="{FF2B5EF4-FFF2-40B4-BE49-F238E27FC236}">
                <a16:creationId xmlns:a16="http://schemas.microsoft.com/office/drawing/2014/main" xmlns="" id="{B47C9761-3B91-495F-B291-3148D37A5EC4}"/>
              </a:ext>
            </a:extLst>
          </p:cNvPr>
          <p:cNvPicPr>
            <a:picLocks noChangeAspect="1"/>
          </p:cNvPicPr>
          <p:nvPr/>
        </p:nvPicPr>
        <p:blipFill>
          <a:blip r:embed="rId3"/>
          <a:stretch>
            <a:fillRect/>
          </a:stretch>
        </p:blipFill>
        <p:spPr>
          <a:xfrm>
            <a:off x="2133600" y="147430"/>
            <a:ext cx="6038088" cy="6563140"/>
          </a:xfrm>
          <a:prstGeom prst="rect">
            <a:avLst/>
          </a:prstGeom>
          <a:noFill/>
        </p:spPr>
      </p:pic>
      <p:sp>
        <p:nvSpPr>
          <p:cNvPr id="15" name="TextBox 14">
            <a:extLst>
              <a:ext uri="{FF2B5EF4-FFF2-40B4-BE49-F238E27FC236}">
                <a16:creationId xmlns:a16="http://schemas.microsoft.com/office/drawing/2014/main" xmlns="" id="{63BE039D-DC03-4A4E-83BB-9722747C1AB7}"/>
              </a:ext>
            </a:extLst>
          </p:cNvPr>
          <p:cNvSpPr txBox="1"/>
          <p:nvPr/>
        </p:nvSpPr>
        <p:spPr>
          <a:xfrm>
            <a:off x="76200" y="3124200"/>
            <a:ext cx="1447800" cy="1015663"/>
          </a:xfrm>
          <a:prstGeom prst="rect">
            <a:avLst/>
          </a:prstGeom>
          <a:noFill/>
        </p:spPr>
        <p:txBody>
          <a:bodyPr wrap="square">
            <a:spAutoFit/>
          </a:bodyPr>
          <a:lstStyle/>
          <a:p>
            <a:r>
              <a:rPr lang="en-US" sz="1200" dirty="0">
                <a:solidFill>
                  <a:schemeClr val="bg1"/>
                </a:solidFill>
              </a:rPr>
              <a:t>Vaccine Hesitancy As A Global Issue</a:t>
            </a:r>
          </a:p>
          <a:p>
            <a:r>
              <a:rPr lang="en-US" sz="1200" dirty="0" err="1">
                <a:solidFill>
                  <a:schemeClr val="bg1"/>
                </a:solidFill>
              </a:rPr>
              <a:t>Sukainah</a:t>
            </a:r>
            <a:r>
              <a:rPr lang="en-US" sz="1200" dirty="0">
                <a:solidFill>
                  <a:schemeClr val="bg1"/>
                </a:solidFill>
              </a:rPr>
              <a:t> Al </a:t>
            </a:r>
            <a:r>
              <a:rPr lang="en-US" sz="1200" dirty="0" err="1">
                <a:solidFill>
                  <a:schemeClr val="bg1"/>
                </a:solidFill>
              </a:rPr>
              <a:t>Subia</a:t>
            </a:r>
            <a:endParaRPr lang="en-US" sz="1200" dirty="0">
              <a:solidFill>
                <a:schemeClr val="bg1"/>
              </a:solidFill>
            </a:endParaRPr>
          </a:p>
          <a:p>
            <a:r>
              <a:rPr lang="en-US" sz="1200" dirty="0">
                <a:solidFill>
                  <a:schemeClr val="bg1"/>
                </a:solidFill>
              </a:rPr>
              <a:t>University of Northern Iowa</a:t>
            </a:r>
          </a:p>
        </p:txBody>
      </p:sp>
    </p:spTree>
    <p:extLst>
      <p:ext uri="{BB962C8B-B14F-4D97-AF65-F5344CB8AC3E}">
        <p14:creationId xmlns:p14="http://schemas.microsoft.com/office/powerpoint/2010/main" val="12700646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823CC5-F875-4AF8-8C55-077451B0FB08}"/>
              </a:ext>
            </a:extLst>
          </p:cNvPr>
          <p:cNvSpPr>
            <a:spLocks noGrp="1"/>
          </p:cNvSpPr>
          <p:nvPr>
            <p:ph type="title"/>
          </p:nvPr>
        </p:nvSpPr>
        <p:spPr>
          <a:xfrm>
            <a:off x="1752600" y="29418"/>
            <a:ext cx="6858000" cy="949578"/>
          </a:xfrm>
        </p:spPr>
        <p:txBody>
          <a:bodyPr wrap="square" anchor="ctr">
            <a:normAutofit/>
          </a:bodyPr>
          <a:lstStyle/>
          <a:p>
            <a:r>
              <a:rPr lang="en-US" dirty="0"/>
              <a:t>Defining Vaccine Confidence</a:t>
            </a:r>
          </a:p>
        </p:txBody>
      </p:sp>
      <p:pic>
        <p:nvPicPr>
          <p:cNvPr id="5" name="Picture 4" descr="Image of the word TRUST&#10;">
            <a:extLst>
              <a:ext uri="{FF2B5EF4-FFF2-40B4-BE49-F238E27FC236}">
                <a16:creationId xmlns:a16="http://schemas.microsoft.com/office/drawing/2014/main" xmlns="" id="{2B2F132D-760F-43AB-A64D-4DD30FB557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9561" y="2590801"/>
            <a:ext cx="2871306" cy="1981200"/>
          </a:xfrm>
          <a:prstGeom prst="rect">
            <a:avLst/>
          </a:prstGeom>
          <a:noFill/>
        </p:spPr>
      </p:pic>
      <p:sp>
        <p:nvSpPr>
          <p:cNvPr id="3" name="Text Placeholder 2">
            <a:extLst>
              <a:ext uri="{FF2B5EF4-FFF2-40B4-BE49-F238E27FC236}">
                <a16:creationId xmlns:a16="http://schemas.microsoft.com/office/drawing/2014/main" xmlns="" id="{B0EC2649-B2E7-4398-9B5A-441B38CFF3A8}"/>
              </a:ext>
            </a:extLst>
          </p:cNvPr>
          <p:cNvSpPr>
            <a:spLocks noGrp="1"/>
          </p:cNvSpPr>
          <p:nvPr>
            <p:ph idx="10"/>
          </p:nvPr>
        </p:nvSpPr>
        <p:spPr>
          <a:xfrm>
            <a:off x="1600200" y="1143000"/>
            <a:ext cx="4343400" cy="5410200"/>
          </a:xfrm>
        </p:spPr>
        <p:txBody>
          <a:bodyPr wrap="square" anchor="t">
            <a:noAutofit/>
          </a:bodyPr>
          <a:lstStyle/>
          <a:p>
            <a:r>
              <a:rPr lang="en-US" sz="2300" i="1" dirty="0"/>
              <a:t>Vaccine confidence </a:t>
            </a:r>
            <a:r>
              <a:rPr lang="en-US" sz="2300" dirty="0"/>
              <a:t>is the trust that patients, parents, </a:t>
            </a:r>
            <a:r>
              <a:rPr lang="en-US" sz="2300" dirty="0" smtClean="0"/>
              <a:t/>
            </a:r>
            <a:br>
              <a:rPr lang="en-US" sz="2300" dirty="0" smtClean="0"/>
            </a:br>
            <a:r>
              <a:rPr lang="en-US" sz="2300" dirty="0" smtClean="0"/>
              <a:t>or </a:t>
            </a:r>
            <a:r>
              <a:rPr lang="en-US" sz="2300" dirty="0"/>
              <a:t>healthcare professionals have in:</a:t>
            </a:r>
          </a:p>
          <a:p>
            <a:pPr lvl="1"/>
            <a:r>
              <a:rPr lang="en-US" sz="2300" dirty="0"/>
              <a:t>recommended </a:t>
            </a:r>
            <a:r>
              <a:rPr lang="en-US" sz="2300" b="1" dirty="0"/>
              <a:t>vaccines</a:t>
            </a:r>
            <a:r>
              <a:rPr lang="en-US" sz="2300" dirty="0"/>
              <a:t>;</a:t>
            </a:r>
          </a:p>
          <a:p>
            <a:pPr lvl="1"/>
            <a:r>
              <a:rPr lang="en-US" sz="2300" b="1" dirty="0"/>
              <a:t>professionals</a:t>
            </a:r>
            <a:r>
              <a:rPr lang="en-US" sz="2300" dirty="0"/>
              <a:t> who administer vaccines; and</a:t>
            </a:r>
          </a:p>
          <a:p>
            <a:pPr lvl="1"/>
            <a:r>
              <a:rPr lang="en-US" sz="2300" b="1" dirty="0"/>
              <a:t>processes and policies </a:t>
            </a:r>
            <a:r>
              <a:rPr lang="en-US" sz="2300" dirty="0"/>
              <a:t>that lead to vaccine development, licensure, manufacturing, and recommendations for use.</a:t>
            </a:r>
          </a:p>
        </p:txBody>
      </p:sp>
      <p:sp>
        <p:nvSpPr>
          <p:cNvPr id="10" name="Slide Number Placeholder 4">
            <a:extLst>
              <a:ext uri="{FF2B5EF4-FFF2-40B4-BE49-F238E27FC236}">
                <a16:creationId xmlns:a16="http://schemas.microsoft.com/office/drawing/2014/main" xmlns="" id="{6D387F92-798B-42FE-B84C-49111965BB17}"/>
              </a:ext>
            </a:extLst>
          </p:cNvPr>
          <p:cNvSpPr>
            <a:spLocks noGrp="1"/>
          </p:cNvSpPr>
          <p:nvPr>
            <p:ph type="sldNum" sz="quarter" idx="11"/>
          </p:nvPr>
        </p:nvSpPr>
        <p:spPr>
          <a:xfrm>
            <a:off x="6988031" y="6463458"/>
            <a:ext cx="2133600" cy="365125"/>
          </a:xfrm>
        </p:spPr>
        <p:txBody>
          <a:bodyPr/>
          <a:lstStyle/>
          <a:p>
            <a:pPr>
              <a:spcAft>
                <a:spcPts val="600"/>
              </a:spcAft>
            </a:pPr>
            <a:fld id="{1FAA210B-82E4-D740-A1D4-408CB6227599}" type="slidenum">
              <a:rPr lang="en-US" smtClean="0"/>
              <a:pPr>
                <a:spcAft>
                  <a:spcPts val="600"/>
                </a:spcAft>
              </a:pPr>
              <a:t>19</a:t>
            </a:fld>
            <a:endParaRPr lang="en-US"/>
          </a:p>
        </p:txBody>
      </p:sp>
      <p:pic>
        <p:nvPicPr>
          <p:cNvPr id="6" name="Picture 5">
            <a:extLst>
              <a:ext uri="{FF2B5EF4-FFF2-40B4-BE49-F238E27FC236}">
                <a16:creationId xmlns:a16="http://schemas.microsoft.com/office/drawing/2014/main" xmlns="" id="{711ABB34-0350-46C8-83B4-718DC68C1826}"/>
              </a:ext>
            </a:extLst>
          </p:cNvPr>
          <p:cNvPicPr>
            <a:picLocks noChangeAspect="1"/>
          </p:cNvPicPr>
          <p:nvPr/>
        </p:nvPicPr>
        <p:blipFill>
          <a:blip r:embed="rId4"/>
          <a:stretch>
            <a:fillRect/>
          </a:stretch>
        </p:blipFill>
        <p:spPr>
          <a:xfrm>
            <a:off x="5284715" y="5998320"/>
            <a:ext cx="1104900" cy="647700"/>
          </a:xfrm>
          <a:prstGeom prst="rect">
            <a:avLst/>
          </a:prstGeom>
        </p:spPr>
      </p:pic>
    </p:spTree>
    <p:extLst>
      <p:ext uri="{BB962C8B-B14F-4D97-AF65-F5344CB8AC3E}">
        <p14:creationId xmlns:p14="http://schemas.microsoft.com/office/powerpoint/2010/main" val="25380614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643619" y="0"/>
            <a:ext cx="6966981" cy="1066800"/>
          </a:xfrm>
        </p:spPr>
        <p:txBody>
          <a:bodyPr/>
          <a:lstStyle/>
          <a:p>
            <a:r>
              <a:rPr lang="en-US" altLang="en-US" dirty="0"/>
              <a:t>Speaker Bio</a:t>
            </a:r>
          </a:p>
        </p:txBody>
      </p:sp>
      <p:pic>
        <p:nvPicPr>
          <p:cNvPr id="3" name="Picture 2"/>
          <p:cNvPicPr>
            <a:picLocks noChangeAspect="1"/>
          </p:cNvPicPr>
          <p:nvPr/>
        </p:nvPicPr>
        <p:blipFill>
          <a:blip r:embed="rId2"/>
          <a:stretch>
            <a:fillRect/>
          </a:stretch>
        </p:blipFill>
        <p:spPr>
          <a:xfrm>
            <a:off x="-1" y="2968168"/>
            <a:ext cx="1524001" cy="1956620"/>
          </a:xfrm>
          <a:prstGeom prst="rect">
            <a:avLst/>
          </a:prstGeom>
        </p:spPr>
      </p:pic>
      <p:pic>
        <p:nvPicPr>
          <p:cNvPr id="6" name="Picture 5"/>
          <p:cNvPicPr>
            <a:picLocks noChangeAspect="1"/>
          </p:cNvPicPr>
          <p:nvPr/>
        </p:nvPicPr>
        <p:blipFill>
          <a:blip r:embed="rId3"/>
          <a:stretch>
            <a:fillRect/>
          </a:stretch>
        </p:blipFill>
        <p:spPr>
          <a:xfrm>
            <a:off x="1643619" y="1371600"/>
            <a:ext cx="4945440" cy="4038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274" y="386323"/>
            <a:ext cx="1153735" cy="18002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2744283"/>
            <a:ext cx="2595283" cy="4113717"/>
          </a:xfrm>
          <a:prstGeom prst="rect">
            <a:avLst/>
          </a:prstGeom>
        </p:spPr>
      </p:pic>
      <p:sp>
        <p:nvSpPr>
          <p:cNvPr id="2" name="Slide Number Placeholder 1"/>
          <p:cNvSpPr>
            <a:spLocks noGrp="1"/>
          </p:cNvSpPr>
          <p:nvPr>
            <p:ph type="sldNum" sz="quarter" idx="10"/>
          </p:nvPr>
        </p:nvSpPr>
        <p:spPr/>
        <p:txBody>
          <a:bodyPr/>
          <a:lstStyle/>
          <a:p>
            <a:fld id="{1FAA210B-82E4-D740-A1D4-408CB6227599}" type="slidenum">
              <a:rPr lang="en-US" smtClean="0"/>
              <a:pPr/>
              <a:t>2</a:t>
            </a:fld>
            <a:endParaRPr lang="en-US" dirty="0"/>
          </a:p>
        </p:txBody>
      </p:sp>
      <p:sp>
        <p:nvSpPr>
          <p:cNvPr id="9" name="Slide Number Placeholder 2"/>
          <p:cNvSpPr txBox="1">
            <a:spLocks/>
          </p:cNvSpPr>
          <p:nvPr/>
        </p:nvSpPr>
        <p:spPr>
          <a:xfrm>
            <a:off x="6858000" y="6264275"/>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800" kern="1200">
                <a:solidFill>
                  <a:schemeClr val="tx1">
                    <a:tint val="75000"/>
                  </a:schemeClr>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dirty="0" smtClean="0">
                <a:solidFill>
                  <a:schemeClr val="tx1"/>
                </a:solidFill>
              </a:rPr>
              <a:t>2</a:t>
            </a:r>
            <a:endParaRPr lang="en-US" dirty="0">
              <a:solidFill>
                <a:schemeClr val="tx1"/>
              </a:solidFill>
            </a:endParaRPr>
          </a:p>
        </p:txBody>
      </p:sp>
    </p:spTree>
    <p:extLst>
      <p:ext uri="{BB962C8B-B14F-4D97-AF65-F5344CB8AC3E}">
        <p14:creationId xmlns:p14="http://schemas.microsoft.com/office/powerpoint/2010/main" val="785302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BAD65E-3B9C-4325-908C-7A11D92507E3}"/>
              </a:ext>
            </a:extLst>
          </p:cNvPr>
          <p:cNvSpPr>
            <a:spLocks noGrp="1"/>
          </p:cNvSpPr>
          <p:nvPr>
            <p:ph type="title"/>
          </p:nvPr>
        </p:nvSpPr>
        <p:spPr>
          <a:xfrm>
            <a:off x="1752600" y="-298405"/>
            <a:ext cx="6858000" cy="1752600"/>
          </a:xfrm>
        </p:spPr>
        <p:txBody>
          <a:bodyPr/>
          <a:lstStyle/>
          <a:p>
            <a:r>
              <a:rPr lang="en-US" sz="3600" dirty="0">
                <a:latin typeface="Calibri" panose="020F0502020204030204" pitchFamily="34" charset="0"/>
                <a:cs typeface="Calibri" panose="020F0502020204030204" pitchFamily="34" charset="0"/>
              </a:rPr>
              <a:t>Elements of Vaccine Confidence</a:t>
            </a:r>
          </a:p>
        </p:txBody>
      </p:sp>
      <p:sp>
        <p:nvSpPr>
          <p:cNvPr id="3" name="Content Placeholder 2">
            <a:extLst>
              <a:ext uri="{FF2B5EF4-FFF2-40B4-BE49-F238E27FC236}">
                <a16:creationId xmlns:a16="http://schemas.microsoft.com/office/drawing/2014/main" xmlns="" id="{2DB6CC98-3957-4F23-865F-AC682AF2C6C1}"/>
              </a:ext>
            </a:extLst>
          </p:cNvPr>
          <p:cNvSpPr>
            <a:spLocks noGrp="1"/>
          </p:cNvSpPr>
          <p:nvPr>
            <p:ph idx="1"/>
          </p:nvPr>
        </p:nvSpPr>
        <p:spPr>
          <a:xfrm>
            <a:off x="1828800" y="1417250"/>
            <a:ext cx="7162800" cy="3543300"/>
          </a:xfrm>
        </p:spPr>
        <p:txBody>
          <a:bodyPr/>
          <a:lstStyle/>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Delay in acceptance or refusal of vaccination despite availability of vaccine services </a:t>
            </a:r>
          </a:p>
          <a:p>
            <a:pPr>
              <a:buFont typeface="Wingdings" panose="05000000000000000000" pitchFamily="2" charset="2"/>
              <a:buChar char="§"/>
            </a:pPr>
            <a:endParaRPr lang="en-US" sz="195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sz="195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sz="195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sz="195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sz="195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sz="195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sz="1950" dirty="0">
              <a:latin typeface="Calibri" panose="020F0502020204030204" pitchFamily="34" charset="0"/>
              <a:cs typeface="Calibri" panose="020F0502020204030204" pitchFamily="34" charset="0"/>
            </a:endParaRPr>
          </a:p>
        </p:txBody>
      </p:sp>
      <p:pic>
        <p:nvPicPr>
          <p:cNvPr id="2050" name="Picture 2" descr="Vaccine Archives - BioScope">
            <a:extLst>
              <a:ext uri="{FF2B5EF4-FFF2-40B4-BE49-F238E27FC236}">
                <a16:creationId xmlns:a16="http://schemas.microsoft.com/office/drawing/2014/main" xmlns="" id="{72E14E01-7B58-4333-8CD0-540001AED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800350"/>
            <a:ext cx="7083679" cy="381902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fld id="{1FAA210B-82E4-D740-A1D4-408CB6227599}" type="slidenum">
              <a:rPr lang="en-US" sz="1800" smtClean="0"/>
              <a:t>20</a:t>
            </a:fld>
            <a:endParaRPr lang="en-US" sz="1800" dirty="0"/>
          </a:p>
        </p:txBody>
      </p:sp>
    </p:spTree>
    <p:extLst>
      <p:ext uri="{BB962C8B-B14F-4D97-AF65-F5344CB8AC3E}">
        <p14:creationId xmlns:p14="http://schemas.microsoft.com/office/powerpoint/2010/main" val="9796769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accinate with confidence image">
            <a:extLst>
              <a:ext uri="{FF2B5EF4-FFF2-40B4-BE49-F238E27FC236}">
                <a16:creationId xmlns:a16="http://schemas.microsoft.com/office/drawing/2014/main" xmlns="" id="{73228F59-CE5D-4030-ABE4-40C1B33613E2}"/>
              </a:ext>
              <a:ext uri="{C183D7F6-B498-43B3-948B-1728B52AA6E4}">
                <adec:decorative xmlns:adec="http://schemas.microsoft.com/office/drawing/2017/decorative" xmlns="" val="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18469" y="898794"/>
            <a:ext cx="6107062" cy="835298"/>
          </a:xfrm>
          <a:prstGeom prst="rect">
            <a:avLst/>
          </a:prstGeom>
        </p:spPr>
      </p:pic>
      <p:sp>
        <p:nvSpPr>
          <p:cNvPr id="6" name="Title 7" descr="Text: Empower Healthcare Personnel. Objective: Promote confidence among healthcare personnel in their decision to get vaccinated and to recommend vaccination to their parents.">
            <a:extLst>
              <a:ext uri="{FF2B5EF4-FFF2-40B4-BE49-F238E27FC236}">
                <a16:creationId xmlns:a16="http://schemas.microsoft.com/office/drawing/2014/main" xmlns="" id="{80D11D61-09B5-4CAA-8FD2-424F6DD36BDC}"/>
              </a:ext>
              <a:ext uri="{C183D7F6-B498-43B3-948B-1728B52AA6E4}">
                <adec:decorative xmlns:adec="http://schemas.microsoft.com/office/drawing/2017/decorative" xmlns="" val="0"/>
              </a:ext>
            </a:extLst>
          </p:cNvPr>
          <p:cNvSpPr txBox="1">
            <a:spLocks noGrp="1"/>
          </p:cNvSpPr>
          <p:nvPr>
            <p:ph type="title" idx="4294967295"/>
          </p:nvPr>
        </p:nvSpPr>
        <p:spPr>
          <a:xfrm>
            <a:off x="457200" y="1368915"/>
            <a:ext cx="8229600" cy="6895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rgbClr val="006A71"/>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defTabSz="914354">
              <a:defRPr/>
            </a:pPr>
            <a:r>
              <a:rPr lang="en-US" sz="1800" dirty="0">
                <a:solidFill>
                  <a:prstClr val="black"/>
                </a:solidFill>
                <a:latin typeface="Calibri" panose="020F0502020204030204"/>
                <a:cs typeface="Helvetica" panose="020B0604020202020204" pitchFamily="34" charset="0"/>
              </a:rPr>
              <a:t>A National Strategy to Reinforce Confidence in COVID-19 Vaccines</a:t>
            </a:r>
          </a:p>
        </p:txBody>
      </p:sp>
      <p:pic>
        <p:nvPicPr>
          <p:cNvPr id="4" name="Picture 3" descr="Text: Empower Healthcare Personnel. Objective: Promote confidence among healthcare personnel in their decision to get vaccinated and to recommend vaccination to their parents.">
            <a:extLst>
              <a:ext uri="{FF2B5EF4-FFF2-40B4-BE49-F238E27FC236}">
                <a16:creationId xmlns:a16="http://schemas.microsoft.com/office/drawing/2014/main" xmlns="" id="{D6411501-4E1A-49C2-89D0-D2B0B4A112FE}"/>
              </a:ext>
              <a:ext uri="{C183D7F6-B498-43B3-948B-1728B52AA6E4}">
                <adec:decorative xmlns:adec="http://schemas.microsoft.com/office/drawing/2017/decorative" xmlns="" val="0"/>
              </a:ext>
            </a:extLst>
          </p:cNvPr>
          <p:cNvPicPr>
            <a:picLocks noChangeAspect="1"/>
          </p:cNvPicPr>
          <p:nvPr/>
        </p:nvPicPr>
        <p:blipFill>
          <a:blip r:embed="rId4"/>
          <a:stretch>
            <a:fillRect/>
          </a:stretch>
        </p:blipFill>
        <p:spPr>
          <a:xfrm>
            <a:off x="460814" y="2051738"/>
            <a:ext cx="8225987" cy="3180715"/>
          </a:xfrm>
          <a:prstGeom prst="rect">
            <a:avLst/>
          </a:prstGeom>
        </p:spPr>
      </p:pic>
      <p:sp>
        <p:nvSpPr>
          <p:cNvPr id="7" name="Rectangle 6" descr="Text: Empower Healthcare Personnel. Objective: Promote confidence among healthcare personnel in their decision to get vaccinated and to recommend vaccination to their parents.">
            <a:extLst>
              <a:ext uri="{FF2B5EF4-FFF2-40B4-BE49-F238E27FC236}">
                <a16:creationId xmlns:a16="http://schemas.microsoft.com/office/drawing/2014/main" xmlns="" id="{02C371E4-1021-4ADB-ABC5-337D2292F647}"/>
              </a:ext>
            </a:extLst>
          </p:cNvPr>
          <p:cNvSpPr/>
          <p:nvPr/>
        </p:nvSpPr>
        <p:spPr>
          <a:xfrm>
            <a:off x="384696" y="3112839"/>
            <a:ext cx="8374607" cy="105851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C000"/>
              </a:solidFill>
              <a:latin typeface="Myriad Web Pro"/>
            </a:endParaRPr>
          </a:p>
        </p:txBody>
      </p:sp>
      <p:sp>
        <p:nvSpPr>
          <p:cNvPr id="8" name="TextBox 7">
            <a:extLst>
              <a:ext uri="{FF2B5EF4-FFF2-40B4-BE49-F238E27FC236}">
                <a16:creationId xmlns:a16="http://schemas.microsoft.com/office/drawing/2014/main" xmlns="" id="{1974A9E8-DBA9-4942-B1D3-76B27021A64B}"/>
              </a:ext>
            </a:extLst>
          </p:cNvPr>
          <p:cNvSpPr txBox="1"/>
          <p:nvPr/>
        </p:nvSpPr>
        <p:spPr>
          <a:xfrm>
            <a:off x="960089" y="5165849"/>
            <a:ext cx="7800054" cy="346249"/>
          </a:xfrm>
          <a:prstGeom prst="rect">
            <a:avLst/>
          </a:prstGeom>
          <a:noFill/>
        </p:spPr>
        <p:txBody>
          <a:bodyPr wrap="square" rtlCol="0">
            <a:spAutoFit/>
          </a:bodyPr>
          <a:lstStyle/>
          <a:p>
            <a:pPr defTabSz="685800" eaLnBrk="1" fontAlgn="auto" hangingPunct="1">
              <a:spcBef>
                <a:spcPts val="0"/>
              </a:spcBef>
              <a:spcAft>
                <a:spcPts val="0"/>
              </a:spcAft>
              <a:defRPr/>
            </a:pPr>
            <a:r>
              <a:rPr lang="en-US" sz="825" dirty="0">
                <a:solidFill>
                  <a:prstClr val="white">
                    <a:lumMod val="50000"/>
                  </a:prstClr>
                </a:solidFill>
                <a:latin typeface="Calibri" panose="020F0502020204030204"/>
                <a:ea typeface="+mn-ea"/>
                <a:cs typeface="+mn-cs"/>
              </a:rPr>
              <a:t>*Personnel = All staff working in healthcare settings, including physicians, physician assistants/nurse practitioners, nurses, allied health professionals, pharmacists, support staff, and community health workers</a:t>
            </a:r>
          </a:p>
        </p:txBody>
      </p:sp>
      <p:sp>
        <p:nvSpPr>
          <p:cNvPr id="9" name="Rectangle 8">
            <a:extLst>
              <a:ext uri="{FF2B5EF4-FFF2-40B4-BE49-F238E27FC236}">
                <a16:creationId xmlns:a16="http://schemas.microsoft.com/office/drawing/2014/main" xmlns="" id="{24DE1C55-650F-45AB-BC97-40BC6830AE27}"/>
              </a:ext>
              <a:ext uri="{C183D7F6-B498-43B3-948B-1728B52AA6E4}">
                <adec:decorative xmlns:adec="http://schemas.microsoft.com/office/drawing/2017/decorative" xmlns="" val="0"/>
              </a:ext>
            </a:extLst>
          </p:cNvPr>
          <p:cNvSpPr/>
          <p:nvPr/>
        </p:nvSpPr>
        <p:spPr>
          <a:xfrm>
            <a:off x="1676486" y="5534055"/>
            <a:ext cx="6367260" cy="307777"/>
          </a:xfrm>
          <a:prstGeom prst="rect">
            <a:avLst/>
          </a:prstGeom>
        </p:spPr>
        <p:txBody>
          <a:bodyPr wrap="square">
            <a:spAutoFit/>
          </a:bodyPr>
          <a:lstStyle/>
          <a:p>
            <a:r>
              <a:rPr lang="en-US" sz="1400" b="1" dirty="0">
                <a:solidFill>
                  <a:srgbClr val="0F56DC"/>
                </a:solidFill>
                <a:latin typeface="Segoe UI" panose="020B0502040204020203" pitchFamily="34" charset="0"/>
                <a:ea typeface="+mn-ea"/>
                <a:cs typeface="+mn-cs"/>
              </a:rPr>
              <a:t>https://www.cdc.gov/vaccines/covid-19/vaccinate-with-confidence.html</a:t>
            </a:r>
            <a:endParaRPr lang="en-US" sz="1400" b="1" dirty="0">
              <a:solidFill>
                <a:srgbClr val="0F56DC"/>
              </a:solidFill>
              <a:latin typeface="Arial" panose="020B0604020202020204" pitchFamily="34" charset="0"/>
              <a:ea typeface="+mn-ea"/>
              <a:cs typeface="+mn-cs"/>
            </a:endParaRPr>
          </a:p>
        </p:txBody>
      </p:sp>
    </p:spTree>
    <p:extLst>
      <p:ext uri="{BB962C8B-B14F-4D97-AF65-F5344CB8AC3E}">
        <p14:creationId xmlns:p14="http://schemas.microsoft.com/office/powerpoint/2010/main" val="188657295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accinate with confidence image">
            <a:extLst>
              <a:ext uri="{FF2B5EF4-FFF2-40B4-BE49-F238E27FC236}">
                <a16:creationId xmlns:a16="http://schemas.microsoft.com/office/drawing/2014/main" xmlns="" id="{E1EA3500-1988-426E-BE20-E4C92A548364}"/>
              </a:ext>
            </a:extLst>
          </p:cNvPr>
          <p:cNvPicPr>
            <a:picLocks noChangeAspect="1"/>
          </p:cNvPicPr>
          <p:nvPr/>
        </p:nvPicPr>
        <p:blipFill rotWithShape="1">
          <a:blip r:embed="rId3"/>
          <a:srcRect b="20541"/>
          <a:stretch/>
        </p:blipFill>
        <p:spPr>
          <a:xfrm>
            <a:off x="1220642" y="931113"/>
            <a:ext cx="6107062" cy="835298"/>
          </a:xfrm>
          <a:prstGeom prst="rect">
            <a:avLst/>
          </a:prstGeom>
        </p:spPr>
      </p:pic>
      <p:sp>
        <p:nvSpPr>
          <p:cNvPr id="12" name="Title 4">
            <a:extLst>
              <a:ext uri="{FF2B5EF4-FFF2-40B4-BE49-F238E27FC236}">
                <a16:creationId xmlns:a16="http://schemas.microsoft.com/office/drawing/2014/main" xmlns="" id="{7FD94CA0-6EAF-4623-8457-AD6A53E85DFA}"/>
              </a:ext>
            </a:extLst>
          </p:cNvPr>
          <p:cNvSpPr>
            <a:spLocks noGrp="1"/>
          </p:cNvSpPr>
          <p:nvPr>
            <p:ph type="title"/>
          </p:nvPr>
        </p:nvSpPr>
        <p:spPr>
          <a:xfrm>
            <a:off x="278274" y="1477758"/>
            <a:ext cx="8619083" cy="689591"/>
          </a:xfrm>
        </p:spPr>
        <p:txBody>
          <a:bodyPr/>
          <a:lstStyle/>
          <a:p>
            <a:pPr algn="ctr"/>
            <a:r>
              <a:rPr lang="en-US" sz="1800" dirty="0"/>
              <a:t>A component of the National Strategy to Reinforce Confidence in COVID-19 vaccines</a:t>
            </a:r>
          </a:p>
        </p:txBody>
      </p:sp>
      <p:pic>
        <p:nvPicPr>
          <p:cNvPr id="2" name="Picture 1" descr="Text: Empower Healthcare Personnel. Objective: Promote confidence among healthcare personnel in their decision to get vaccinated and to recommend vaccination to their parents.">
            <a:extLst>
              <a:ext uri="{FF2B5EF4-FFF2-40B4-BE49-F238E27FC236}">
                <a16:creationId xmlns:a16="http://schemas.microsoft.com/office/drawing/2014/main" xmlns="" id="{E10B8F26-8B89-4F2C-B75F-45F24E15ED59}"/>
              </a:ext>
            </a:extLst>
          </p:cNvPr>
          <p:cNvPicPr>
            <a:picLocks noChangeAspect="1"/>
          </p:cNvPicPr>
          <p:nvPr/>
        </p:nvPicPr>
        <p:blipFill>
          <a:blip r:embed="rId4"/>
          <a:stretch>
            <a:fillRect/>
          </a:stretch>
        </p:blipFill>
        <p:spPr>
          <a:xfrm>
            <a:off x="278273" y="2265370"/>
            <a:ext cx="8619083" cy="1104224"/>
          </a:xfrm>
          <a:prstGeom prst="rect">
            <a:avLst/>
          </a:prstGeom>
        </p:spPr>
      </p:pic>
      <p:sp>
        <p:nvSpPr>
          <p:cNvPr id="21" name="TextBox 20">
            <a:extLst>
              <a:ext uri="{FF2B5EF4-FFF2-40B4-BE49-F238E27FC236}">
                <a16:creationId xmlns:a16="http://schemas.microsoft.com/office/drawing/2014/main" xmlns="" id="{C60E3196-E460-44C8-B196-817B8A995C51}"/>
              </a:ext>
            </a:extLst>
          </p:cNvPr>
          <p:cNvSpPr txBox="1"/>
          <p:nvPr/>
        </p:nvSpPr>
        <p:spPr>
          <a:xfrm>
            <a:off x="246645" y="34290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1" fontAlgn="auto" hangingPunct="1">
              <a:spcBef>
                <a:spcPts val="0"/>
              </a:spcBef>
              <a:spcAft>
                <a:spcPts val="0"/>
              </a:spcAft>
            </a:pPr>
            <a:r>
              <a:rPr lang="en-US" sz="1800" b="1">
                <a:solidFill>
                  <a:prstClr val="black"/>
                </a:solidFill>
                <a:latin typeface="Calibri" panose="020F0502020204030204"/>
                <a:ea typeface="+mn-ea"/>
                <a:cs typeface="Calibri"/>
              </a:rPr>
              <a:t>Tactics</a:t>
            </a:r>
          </a:p>
        </p:txBody>
      </p:sp>
      <p:sp>
        <p:nvSpPr>
          <p:cNvPr id="20" name="TextBox 19">
            <a:extLst>
              <a:ext uri="{FF2B5EF4-FFF2-40B4-BE49-F238E27FC236}">
                <a16:creationId xmlns:a16="http://schemas.microsoft.com/office/drawing/2014/main" xmlns="" id="{E6A12D48-3591-47AF-BD5A-8C76260EF0D1}"/>
              </a:ext>
            </a:extLst>
          </p:cNvPr>
          <p:cNvSpPr txBox="1"/>
          <p:nvPr/>
        </p:nvSpPr>
        <p:spPr>
          <a:xfrm>
            <a:off x="535578" y="3467616"/>
            <a:ext cx="836177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defTabSz="1219140">
              <a:buFont typeface="Wingdings" panose="05000000000000000000" pitchFamily="2" charset="2"/>
              <a:buChar char="ü"/>
              <a:defRPr/>
            </a:pPr>
            <a:r>
              <a:rPr lang="en-US" sz="1600" dirty="0">
                <a:solidFill>
                  <a:srgbClr val="000000"/>
                </a:solidFill>
                <a:latin typeface="Calibri" panose="020F0502020204030204" pitchFamily="34" charset="0"/>
                <a:ea typeface="+mn-ea"/>
                <a:cs typeface="Calibri" panose="020F0502020204030204" pitchFamily="34" charset="0"/>
              </a:rPr>
              <a:t>Engage local and national professional associations, health systems, and healthcare personnel </a:t>
            </a:r>
          </a:p>
          <a:p>
            <a:pPr marL="742950" lvl="1" indent="-285750" defTabSz="1219140">
              <a:buFont typeface="Wingdings" panose="05000000000000000000" pitchFamily="2" charset="2"/>
              <a:buChar char="ü"/>
              <a:defRPr/>
            </a:pPr>
            <a:r>
              <a:rPr lang="en-US" sz="1600" dirty="0">
                <a:solidFill>
                  <a:srgbClr val="000000"/>
                </a:solidFill>
                <a:latin typeface="Calibri" panose="020F0502020204030204" pitchFamily="34" charset="0"/>
                <a:ea typeface="+mn-ea"/>
                <a:cs typeface="Calibri" panose="020F0502020204030204" pitchFamily="34" charset="0"/>
              </a:rPr>
              <a:t>Ensure healthcare systems and medical practices are equipped to create a culture that builds confidence in COVID-19 vaccination. </a:t>
            </a:r>
          </a:p>
          <a:p>
            <a:pPr marL="742950" lvl="1" indent="-285750" defTabSz="1219140">
              <a:buFont typeface="Wingdings" panose="05000000000000000000" pitchFamily="2" charset="2"/>
              <a:buChar char="ü"/>
              <a:defRPr/>
            </a:pPr>
            <a:r>
              <a:rPr lang="en-US" sz="1600" dirty="0">
                <a:solidFill>
                  <a:srgbClr val="000000"/>
                </a:solidFill>
                <a:latin typeface="Calibri" panose="020F0502020204030204" pitchFamily="34" charset="0"/>
                <a:ea typeface="+mn-ea"/>
                <a:cs typeface="Calibri" panose="020F0502020204030204" pitchFamily="34" charset="0"/>
              </a:rPr>
              <a:t>Strengthen the capacity of healthcare professionals to have empathetic vaccine conversations using motivational interviewing techniques</a:t>
            </a:r>
            <a:r>
              <a:rPr lang="en-US" sz="1600" dirty="0">
                <a:solidFill>
                  <a:srgbClr val="0F56DC"/>
                </a:solidFill>
                <a:latin typeface="Myriad Web Pro" panose="020B0503030403020204" pitchFamily="34" charset="0"/>
                <a:ea typeface="+mn-ea"/>
                <a:cs typeface="+mn-cs"/>
              </a:rPr>
              <a:t>.</a:t>
            </a:r>
          </a:p>
        </p:txBody>
      </p:sp>
    </p:spTree>
    <p:extLst>
      <p:ext uri="{BB962C8B-B14F-4D97-AF65-F5344CB8AC3E}">
        <p14:creationId xmlns:p14="http://schemas.microsoft.com/office/powerpoint/2010/main" val="182792913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708A67-2C9A-44D3-BF92-06548BF9E155}"/>
              </a:ext>
            </a:extLst>
          </p:cNvPr>
          <p:cNvSpPr>
            <a:spLocks noGrp="1"/>
          </p:cNvSpPr>
          <p:nvPr>
            <p:ph type="title"/>
          </p:nvPr>
        </p:nvSpPr>
        <p:spPr>
          <a:xfrm>
            <a:off x="914400" y="304800"/>
            <a:ext cx="8229600" cy="689591"/>
          </a:xfrm>
        </p:spPr>
        <p:txBody>
          <a:bodyPr/>
          <a:lstStyle/>
          <a:p>
            <a:r>
              <a:rPr lang="en-US" sz="3600" dirty="0"/>
              <a:t>Keys to Building Demand for Vaccines</a:t>
            </a:r>
          </a:p>
        </p:txBody>
      </p:sp>
      <p:sp>
        <p:nvSpPr>
          <p:cNvPr id="3" name="Content Placeholder 2">
            <a:extLst>
              <a:ext uri="{FF2B5EF4-FFF2-40B4-BE49-F238E27FC236}">
                <a16:creationId xmlns:a16="http://schemas.microsoft.com/office/drawing/2014/main" xmlns="" id="{EEAC632F-B561-4851-874F-B9CD9CD23A4D}"/>
              </a:ext>
            </a:extLst>
          </p:cNvPr>
          <p:cNvSpPr>
            <a:spLocks noGrp="1"/>
          </p:cNvSpPr>
          <p:nvPr>
            <p:ph type="body" sz="quarter" idx="10"/>
          </p:nvPr>
        </p:nvSpPr>
        <p:spPr>
          <a:xfrm>
            <a:off x="1295400" y="1371600"/>
            <a:ext cx="5333999" cy="4648200"/>
          </a:xfrm>
        </p:spPr>
        <p:txBody>
          <a:bodyPr>
            <a:normAutofit fontScale="92500" lnSpcReduction="20000"/>
          </a:bodyPr>
          <a:lstStyle/>
          <a:p>
            <a:pPr marL="0" indent="0">
              <a:buNone/>
            </a:pPr>
            <a:r>
              <a:rPr lang="en-US" sz="2600" dirty="0"/>
              <a:t>Make vaccines:</a:t>
            </a:r>
          </a:p>
          <a:p>
            <a:r>
              <a:rPr lang="en-US" sz="2600" b="1" dirty="0"/>
              <a:t>Accessible</a:t>
            </a:r>
            <a:r>
              <a:rPr lang="en-US" sz="2600" dirty="0"/>
              <a:t> </a:t>
            </a:r>
            <a:r>
              <a:rPr lang="en-US" sz="2600" dirty="0">
                <a:solidFill>
                  <a:schemeClr val="bg1">
                    <a:lumMod val="50000"/>
                  </a:schemeClr>
                </a:solidFill>
              </a:rPr>
              <a:t>(easy to get)</a:t>
            </a:r>
          </a:p>
          <a:p>
            <a:r>
              <a:rPr lang="en-US" sz="2600" b="1" dirty="0"/>
              <a:t>Beneficial</a:t>
            </a:r>
            <a:r>
              <a:rPr lang="en-US" sz="2600" dirty="0"/>
              <a:t> </a:t>
            </a:r>
            <a:r>
              <a:rPr lang="en-US" sz="2600" dirty="0">
                <a:solidFill>
                  <a:schemeClr val="bg1">
                    <a:lumMod val="50000"/>
                  </a:schemeClr>
                </a:solidFill>
              </a:rPr>
              <a:t>(health benefits outweigh perceived or real risk of getting COVID-19 or perceived or real side effects</a:t>
            </a:r>
            <a:br>
              <a:rPr lang="en-US" sz="2600" dirty="0">
                <a:solidFill>
                  <a:schemeClr val="bg1">
                    <a:lumMod val="50000"/>
                  </a:schemeClr>
                </a:solidFill>
              </a:rPr>
            </a:br>
            <a:r>
              <a:rPr lang="en-US" sz="2600" dirty="0">
                <a:solidFill>
                  <a:schemeClr val="bg1">
                    <a:lumMod val="50000"/>
                  </a:schemeClr>
                </a:solidFill>
              </a:rPr>
              <a:t>from vaccination)</a:t>
            </a:r>
          </a:p>
          <a:p>
            <a:r>
              <a:rPr lang="en-US" sz="2600" b="1" dirty="0"/>
              <a:t>Convenient</a:t>
            </a:r>
            <a:r>
              <a:rPr lang="en-US" sz="2600" dirty="0"/>
              <a:t> </a:t>
            </a:r>
            <a:r>
              <a:rPr lang="en-US" sz="2600" dirty="0">
                <a:solidFill>
                  <a:schemeClr val="bg1">
                    <a:lumMod val="50000"/>
                  </a:schemeClr>
                </a:solidFill>
              </a:rPr>
              <a:t>(reduce out of pocket, social, and opportunity costs)</a:t>
            </a:r>
          </a:p>
          <a:p>
            <a:r>
              <a:rPr lang="en-US" sz="2600" b="1" dirty="0"/>
              <a:t>Desirable</a:t>
            </a:r>
            <a:r>
              <a:rPr lang="en-US" sz="2600" dirty="0"/>
              <a:t> </a:t>
            </a:r>
            <a:r>
              <a:rPr lang="en-US" sz="2600" dirty="0">
                <a:solidFill>
                  <a:schemeClr val="bg1">
                    <a:lumMod val="50000"/>
                  </a:schemeClr>
                </a:solidFill>
              </a:rPr>
              <a:t>(appealing)</a:t>
            </a:r>
          </a:p>
          <a:p>
            <a:r>
              <a:rPr lang="en-US" sz="2600" b="1" dirty="0"/>
              <a:t>Normative</a:t>
            </a:r>
            <a:r>
              <a:rPr lang="en-US" sz="2600" dirty="0"/>
              <a:t> </a:t>
            </a:r>
            <a:r>
              <a:rPr lang="en-US" sz="2600" dirty="0">
                <a:solidFill>
                  <a:schemeClr val="bg1">
                    <a:lumMod val="50000"/>
                  </a:schemeClr>
                </a:solidFill>
              </a:rPr>
              <a:t>(presented as a social default)</a:t>
            </a:r>
          </a:p>
          <a:p>
            <a:r>
              <a:rPr lang="en-US" sz="2600" b="1" dirty="0"/>
              <a:t>Necessary</a:t>
            </a:r>
            <a:r>
              <a:rPr lang="en-US" sz="2600" dirty="0"/>
              <a:t> </a:t>
            </a:r>
            <a:r>
              <a:rPr lang="en-US" sz="2600" dirty="0">
                <a:solidFill>
                  <a:schemeClr val="bg1">
                    <a:lumMod val="50000"/>
                  </a:schemeClr>
                </a:solidFill>
              </a:rPr>
              <a:t>(indispensable for accessing things they want to get back to doing)</a:t>
            </a:r>
          </a:p>
          <a:p>
            <a:pPr marL="0" indent="0">
              <a:buNone/>
            </a:pPr>
            <a:endParaRPr lang="en-US" sz="1950" dirty="0"/>
          </a:p>
        </p:txBody>
      </p:sp>
      <p:pic>
        <p:nvPicPr>
          <p:cNvPr id="5" name="Picture 2" descr="woman in mask">
            <a:extLst>
              <a:ext uri="{FF2B5EF4-FFF2-40B4-BE49-F238E27FC236}">
                <a16:creationId xmlns:a16="http://schemas.microsoft.com/office/drawing/2014/main" xmlns="" id="{EFFF185D-D86D-4F67-8322-2815A8116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739409"/>
            <a:ext cx="2043550" cy="1576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591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BF317-1AA1-42BE-A81A-6AD3B11E9EB3}"/>
              </a:ext>
            </a:extLst>
          </p:cNvPr>
          <p:cNvSpPr>
            <a:spLocks noGrp="1"/>
          </p:cNvSpPr>
          <p:nvPr>
            <p:ph type="title"/>
          </p:nvPr>
        </p:nvSpPr>
        <p:spPr/>
        <p:txBody>
          <a:bodyPr>
            <a:normAutofit/>
          </a:bodyPr>
          <a:lstStyle/>
          <a:p>
            <a:pPr algn="ctr"/>
            <a:r>
              <a:rPr lang="en-US" sz="3200" dirty="0"/>
              <a:t>Strategies to Build COVID-19 Vaccine Confidence Among Healthcare Professionals</a:t>
            </a:r>
          </a:p>
        </p:txBody>
      </p:sp>
      <p:sp>
        <p:nvSpPr>
          <p:cNvPr id="3" name="Text Placeholder 2">
            <a:extLst>
              <a:ext uri="{FF2B5EF4-FFF2-40B4-BE49-F238E27FC236}">
                <a16:creationId xmlns:a16="http://schemas.microsoft.com/office/drawing/2014/main" xmlns="" id="{739EDA43-4B22-4DDA-839B-9C5A77461031}"/>
              </a:ext>
            </a:extLst>
          </p:cNvPr>
          <p:cNvSpPr>
            <a:spLocks noGrp="1"/>
          </p:cNvSpPr>
          <p:nvPr>
            <p:ph type="body" sz="quarter" idx="10"/>
          </p:nvPr>
        </p:nvSpPr>
        <p:spPr>
          <a:xfrm>
            <a:off x="457201" y="1874224"/>
            <a:ext cx="4612511" cy="3341688"/>
          </a:xfrm>
        </p:spPr>
        <p:txBody>
          <a:bodyPr/>
          <a:lstStyle/>
          <a:p>
            <a:pPr marL="229870" indent="-229870"/>
            <a:r>
              <a:rPr lang="en-US" b="1" dirty="0"/>
              <a:t>Host discussions </a:t>
            </a:r>
            <a:r>
              <a:rPr lang="en-US" dirty="0"/>
              <a:t>where personnel at different levels can ask questions and share concerns in a safe space.</a:t>
            </a:r>
          </a:p>
          <a:p>
            <a:pPr marL="229870" indent="-229870"/>
            <a:r>
              <a:rPr lang="en-US" b="1" dirty="0"/>
              <a:t>Share key messages </a:t>
            </a:r>
            <a:r>
              <a:rPr lang="en-US" dirty="0"/>
              <a:t>with staff through emails, breakroom posters, and other channels.</a:t>
            </a:r>
            <a:endParaRPr lang="en-US" dirty="0">
              <a:cs typeface="Calibri" panose="020F0502020204030204" pitchFamily="34" charset="0"/>
            </a:endParaRPr>
          </a:p>
          <a:p>
            <a:pPr marL="229870" indent="-229870"/>
            <a:r>
              <a:rPr lang="en-US" b="1" dirty="0"/>
              <a:t>Highlight the experiences </a:t>
            </a:r>
            <a:r>
              <a:rPr lang="en-US" dirty="0"/>
              <a:t>of employees who were initially hesitant to get vaccinated, but who later made the decision to get the vaccine.</a:t>
            </a:r>
          </a:p>
          <a:p>
            <a:pPr marL="229870" indent="-229870"/>
            <a:r>
              <a:rPr lang="en-US" b="1" dirty="0">
                <a:latin typeface="Calibri"/>
                <a:cs typeface="Calibri"/>
              </a:rPr>
              <a:t>Encourage senior leaders </a:t>
            </a:r>
            <a:r>
              <a:rPr lang="en-US" dirty="0">
                <a:latin typeface="Calibri"/>
                <a:cs typeface="Calibri"/>
              </a:rPr>
              <a:t>to be vaccine champions.</a:t>
            </a:r>
          </a:p>
          <a:p>
            <a:pPr marL="229870" indent="-229870"/>
            <a:endParaRPr lang="en-US" sz="1725" dirty="0">
              <a:cs typeface="Calibri" panose="020F0502020204030204" pitchFamily="34" charset="0"/>
            </a:endParaRPr>
          </a:p>
        </p:txBody>
      </p:sp>
      <p:pic>
        <p:nvPicPr>
          <p:cNvPr id="4098" name="Picture 2">
            <a:extLst>
              <a:ext uri="{FF2B5EF4-FFF2-40B4-BE49-F238E27FC236}">
                <a16:creationId xmlns:a16="http://schemas.microsoft.com/office/drawing/2014/main" xmlns="" id="{F6DD9A23-76F3-42C4-860B-A6AA1C5E9B51}"/>
              </a:ext>
              <a:ext uri="{C183D7F6-B498-43B3-948B-1728B52AA6E4}">
                <adec:decorative xmlns:adec="http://schemas.microsoft.com/office/drawing/2017/decorative" xmlns=""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179371"/>
            <a:ext cx="3748885" cy="249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99044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1"/>
            <a:ext cx="8229600" cy="838199"/>
          </a:xfrm>
        </p:spPr>
        <p:txBody>
          <a:bodyPr/>
          <a:lstStyle/>
          <a:p>
            <a:pPr algn="ctr"/>
            <a:r>
              <a:rPr lang="en-US" sz="3200" dirty="0"/>
              <a:t>The Role of Healthcare Professionals</a:t>
            </a:r>
          </a:p>
        </p:txBody>
      </p:sp>
      <p:sp>
        <p:nvSpPr>
          <p:cNvPr id="3" name="Content Placeholder 2"/>
          <p:cNvSpPr>
            <a:spLocks noGrp="1"/>
          </p:cNvSpPr>
          <p:nvPr>
            <p:ph type="body" sz="quarter" idx="10"/>
          </p:nvPr>
        </p:nvSpPr>
        <p:spPr>
          <a:xfrm>
            <a:off x="420255" y="1371064"/>
            <a:ext cx="4914900" cy="3341688"/>
          </a:xfrm>
        </p:spPr>
        <p:txBody>
          <a:bodyPr/>
          <a:lstStyle/>
          <a:p>
            <a:pPr>
              <a:buClr>
                <a:srgbClr val="006A71"/>
              </a:buClr>
            </a:pPr>
            <a:r>
              <a:rPr lang="en-US" sz="2400" dirty="0"/>
              <a:t>Healthcare professionals are patients’ and parents’ most trusted source of information on vaccines. </a:t>
            </a:r>
          </a:p>
          <a:p>
            <a:pPr>
              <a:buClr>
                <a:srgbClr val="006A71"/>
              </a:buClr>
            </a:pPr>
            <a:r>
              <a:rPr lang="en-US" sz="2400" dirty="0"/>
              <a:t>Your answers to their questions matter and will help them make an informed decision about getting a COVID-19 vaccination for themselves or their children.</a:t>
            </a:r>
          </a:p>
          <a:p>
            <a:pPr>
              <a:buClr>
                <a:srgbClr val="006A71"/>
              </a:buClr>
            </a:pPr>
            <a:r>
              <a:rPr lang="en-US" sz="2400" dirty="0"/>
              <a:t>Your strong vaccine recommendation is the most important part of the conversation.</a:t>
            </a:r>
          </a:p>
          <a:p>
            <a:pPr>
              <a:buClr>
                <a:srgbClr val="006A71"/>
              </a:buClr>
            </a:pPr>
            <a:endParaRPr lang="en-US" dirty="0"/>
          </a:p>
        </p:txBody>
      </p:sp>
      <p:pic>
        <p:nvPicPr>
          <p:cNvPr id="4" name="Picture 3">
            <a:extLst>
              <a:ext uri="{FF2B5EF4-FFF2-40B4-BE49-F238E27FC236}">
                <a16:creationId xmlns:a16="http://schemas.microsoft.com/office/drawing/2014/main" xmlns="" id="{2128B29A-1DAD-4D69-A322-5A34AD72971C}"/>
              </a:ex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609"/>
          <a:stretch/>
        </p:blipFill>
        <p:spPr>
          <a:xfrm>
            <a:off x="5369452" y="1981200"/>
            <a:ext cx="3557588" cy="2567503"/>
          </a:xfrm>
          <a:prstGeom prst="rect">
            <a:avLst/>
          </a:prstGeom>
        </p:spPr>
      </p:pic>
      <p:sp>
        <p:nvSpPr>
          <p:cNvPr id="5" name="Rectangle 4">
            <a:extLst>
              <a:ext uri="{FF2B5EF4-FFF2-40B4-BE49-F238E27FC236}">
                <a16:creationId xmlns:a16="http://schemas.microsoft.com/office/drawing/2014/main" xmlns="" id="{693AE10D-CC42-4168-83CB-97105DEDAF5B}"/>
              </a:ext>
            </a:extLst>
          </p:cNvPr>
          <p:cNvSpPr/>
          <p:nvPr/>
        </p:nvSpPr>
        <p:spPr>
          <a:xfrm>
            <a:off x="2438400" y="6019801"/>
            <a:ext cx="4855679" cy="307777"/>
          </a:xfrm>
          <a:prstGeom prst="rect">
            <a:avLst/>
          </a:prstGeom>
        </p:spPr>
        <p:txBody>
          <a:bodyPr wrap="square">
            <a:spAutoFit/>
          </a:bodyPr>
          <a:lstStyle/>
          <a:p>
            <a:r>
              <a:rPr lang="en-US" sz="1400" b="1" dirty="0">
                <a:solidFill>
                  <a:srgbClr val="0F56DC"/>
                </a:solidFill>
                <a:latin typeface="Calibri" panose="020F0502020204030204" pitchFamily="34" charset="0"/>
                <a:ea typeface="+mn-ea"/>
                <a:cs typeface="Calibri" panose="020F0502020204030204" pitchFamily="34" charset="0"/>
              </a:rPr>
              <a:t>www.cdc.gov/vaccines/covid-19/hcp/engaging-patients.html</a:t>
            </a:r>
          </a:p>
        </p:txBody>
      </p:sp>
    </p:spTree>
    <p:extLst>
      <p:ext uri="{BB962C8B-B14F-4D97-AF65-F5344CB8AC3E}">
        <p14:creationId xmlns:p14="http://schemas.microsoft.com/office/powerpoint/2010/main" val="303646969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1"/>
            <a:ext cx="8229600" cy="827689"/>
          </a:xfrm>
        </p:spPr>
        <p:txBody>
          <a:bodyPr/>
          <a:lstStyle/>
          <a:p>
            <a:pPr algn="ctr"/>
            <a:r>
              <a:rPr lang="en-US" sz="3600" dirty="0"/>
              <a:t>Lead with Listening</a:t>
            </a:r>
          </a:p>
        </p:txBody>
      </p:sp>
      <p:sp>
        <p:nvSpPr>
          <p:cNvPr id="3" name="Content Placeholder 2"/>
          <p:cNvSpPr>
            <a:spLocks noGrp="1"/>
          </p:cNvSpPr>
          <p:nvPr>
            <p:ph type="body" sz="quarter" idx="10"/>
          </p:nvPr>
        </p:nvSpPr>
        <p:spPr>
          <a:xfrm>
            <a:off x="457200" y="1023340"/>
            <a:ext cx="5448956" cy="3984625"/>
          </a:xfrm>
        </p:spPr>
        <p:txBody>
          <a:bodyPr/>
          <a:lstStyle/>
          <a:p>
            <a:pPr marL="229870" indent="-229870"/>
            <a:r>
              <a:rPr lang="en-US" sz="2400" dirty="0">
                <a:latin typeface="Calibri"/>
                <a:cs typeface="Calibri"/>
              </a:rPr>
              <a:t>Do not make assumptions about whether your patients will choose to get vaccinated or the reasons for their decisions. </a:t>
            </a:r>
          </a:p>
          <a:p>
            <a:pPr lvl="1"/>
            <a:r>
              <a:rPr lang="en-US" sz="2400" dirty="0">
                <a:latin typeface="Calibri"/>
                <a:cs typeface="Calibri"/>
              </a:rPr>
              <a:t>Instead, begin with an open-ended question, such as “What are your thoughts on getting a COVID-19 vaccination today?”  </a:t>
            </a:r>
            <a:endParaRPr lang="en-US" sz="2400" dirty="0">
              <a:cs typeface="Calibri" panose="020F0502020204030204" pitchFamily="34" charset="0"/>
            </a:endParaRPr>
          </a:p>
          <a:p>
            <a:pPr marL="229870" indent="-229870"/>
            <a:r>
              <a:rPr lang="en-US" sz="2400" dirty="0"/>
              <a:t>Actively listen and seek to understand the patient’s point of view. </a:t>
            </a:r>
            <a:endParaRPr lang="en-US" sz="2400" dirty="0">
              <a:cs typeface="Calibri" panose="020F0502020204030204" pitchFamily="34" charset="0"/>
            </a:endParaRPr>
          </a:p>
        </p:txBody>
      </p:sp>
      <p:pic>
        <p:nvPicPr>
          <p:cNvPr id="4" name="Picture 3" descr="A picture containing a healthcare provider.">
            <a:extLst>
              <a:ext uri="{FF2B5EF4-FFF2-40B4-BE49-F238E27FC236}">
                <a16:creationId xmlns:a16="http://schemas.microsoft.com/office/drawing/2014/main" xmlns="" id="{E3045010-ECFA-42E4-89C6-253CE77EA1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98" t="27419" r="4026" b="645"/>
          <a:stretch/>
        </p:blipFill>
        <p:spPr>
          <a:xfrm>
            <a:off x="5902252" y="1907738"/>
            <a:ext cx="3207817" cy="2511862"/>
          </a:xfrm>
          <a:prstGeom prst="rect">
            <a:avLst/>
          </a:prstGeom>
        </p:spPr>
      </p:pic>
      <p:sp>
        <p:nvSpPr>
          <p:cNvPr id="7" name="Content Placeholder 2">
            <a:extLst>
              <a:ext uri="{FF2B5EF4-FFF2-40B4-BE49-F238E27FC236}">
                <a16:creationId xmlns:a16="http://schemas.microsoft.com/office/drawing/2014/main" xmlns="" id="{13D2C420-1F37-4998-8CCF-454458AE8C7A}"/>
              </a:ext>
            </a:extLst>
          </p:cNvPr>
          <p:cNvSpPr txBox="1">
            <a:spLocks/>
          </p:cNvSpPr>
          <p:nvPr/>
        </p:nvSpPr>
        <p:spPr bwMode="auto">
          <a:xfrm>
            <a:off x="457200" y="5007965"/>
            <a:ext cx="8472488" cy="148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Clr>
                <a:srgbClr val="005DAA"/>
              </a:buClr>
              <a:buFont typeface="Wingdings" panose="05000000000000000000" pitchFamily="2" charset="2"/>
              <a:buChar char="§"/>
              <a:defRPr sz="20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532E63"/>
              </a:buClr>
              <a:buFont typeface="Arial" panose="020B0604020202020204" pitchFamily="34" charset="0"/>
              <a:buChar char="–"/>
              <a:defRPr sz="20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9A3B26"/>
              </a:buClr>
              <a:buFont typeface="Arial" panose="020B0604020202020204" pitchFamily="34" charset="0"/>
              <a:buChar char="•"/>
              <a:defRPr sz="20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Recognize that these conversations can take time and may continue over the course of multiple encounters. </a:t>
            </a:r>
          </a:p>
        </p:txBody>
      </p:sp>
    </p:spTree>
    <p:extLst>
      <p:ext uri="{BB962C8B-B14F-4D97-AF65-F5344CB8AC3E}">
        <p14:creationId xmlns:p14="http://schemas.microsoft.com/office/powerpoint/2010/main" val="29045185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Use Patient-Centered Communication Techniques</a:t>
            </a:r>
          </a:p>
        </p:txBody>
      </p:sp>
      <p:sp>
        <p:nvSpPr>
          <p:cNvPr id="3" name="Content Placeholder 2"/>
          <p:cNvSpPr>
            <a:spLocks noGrp="1"/>
          </p:cNvSpPr>
          <p:nvPr>
            <p:ph type="body" sz="quarter" idx="10"/>
          </p:nvPr>
        </p:nvSpPr>
        <p:spPr>
          <a:xfrm>
            <a:off x="762000" y="1371600"/>
            <a:ext cx="8158294" cy="3341688"/>
          </a:xfrm>
        </p:spPr>
        <p:txBody>
          <a:bodyPr/>
          <a:lstStyle/>
          <a:p>
            <a:pPr marL="229870" indent="-229870">
              <a:buClr>
                <a:srgbClr val="006A71"/>
              </a:buClr>
            </a:pPr>
            <a:r>
              <a:rPr lang="en-US" sz="2400" b="1" dirty="0">
                <a:latin typeface="Calibri"/>
                <a:cs typeface="Calibri"/>
              </a:rPr>
              <a:t>Use open-ended questions</a:t>
            </a:r>
            <a:r>
              <a:rPr lang="en-US" sz="2400" dirty="0">
                <a:latin typeface="Calibri"/>
                <a:cs typeface="Calibri"/>
              </a:rPr>
              <a:t> to promote dialogue. Ask about readiness to vaccinate and what questions or concerns they may have. </a:t>
            </a:r>
            <a:endParaRPr lang="en-US" sz="2400" dirty="0"/>
          </a:p>
          <a:p>
            <a:pPr marL="229870" indent="-229870">
              <a:buClr>
                <a:srgbClr val="006A71"/>
              </a:buClr>
            </a:pPr>
            <a:r>
              <a:rPr lang="en-US" sz="2400" b="1" dirty="0">
                <a:latin typeface="Calibri"/>
                <a:cs typeface="Calibri"/>
              </a:rPr>
              <a:t>Paraphrase</a:t>
            </a:r>
            <a:r>
              <a:rPr lang="en-US" sz="2400" dirty="0">
                <a:latin typeface="Calibri"/>
                <a:cs typeface="Calibri"/>
              </a:rPr>
              <a:t> any information shared to show that you have heard and understood it. </a:t>
            </a:r>
            <a:endParaRPr lang="en-US" sz="2400" dirty="0">
              <a:cs typeface="Calibri"/>
            </a:endParaRPr>
          </a:p>
          <a:p>
            <a:pPr marL="229870" indent="-229870">
              <a:buClr>
                <a:srgbClr val="006A71"/>
              </a:buClr>
            </a:pPr>
            <a:r>
              <a:rPr lang="en-US" sz="2400" b="1" dirty="0">
                <a:latin typeface="Calibri"/>
                <a:cs typeface="Calibri"/>
              </a:rPr>
              <a:t>Praise measures already taken</a:t>
            </a:r>
            <a:r>
              <a:rPr lang="en-US" sz="2400" dirty="0">
                <a:latin typeface="Calibri"/>
                <a:cs typeface="Calibri"/>
              </a:rPr>
              <a:t> to protect themselves or their children from COVID-19, like mask wearing and physical distancing. Then </a:t>
            </a:r>
            <a:r>
              <a:rPr lang="en-US" sz="2400" b="1" dirty="0">
                <a:latin typeface="Calibri"/>
                <a:cs typeface="Calibri"/>
              </a:rPr>
              <a:t>frame</a:t>
            </a:r>
            <a:r>
              <a:rPr lang="en-US" sz="2400" dirty="0">
                <a:latin typeface="Calibri"/>
                <a:cs typeface="Calibri"/>
              </a:rPr>
              <a:t> vaccination as a safe and effective way to help protect them and their loved ones from getting </a:t>
            </a:r>
            <a:r>
              <a:rPr lang="en-US" sz="2400" dirty="0" smtClean="0">
                <a:latin typeface="Calibri"/>
                <a:cs typeface="Calibri"/>
              </a:rPr>
              <a:t/>
            </a:r>
            <a:br>
              <a:rPr lang="en-US" sz="2400" dirty="0" smtClean="0">
                <a:latin typeface="Calibri"/>
                <a:cs typeface="Calibri"/>
              </a:rPr>
            </a:br>
            <a:r>
              <a:rPr lang="en-US" sz="2400" dirty="0" smtClean="0">
                <a:latin typeface="Calibri"/>
                <a:cs typeface="Calibri"/>
              </a:rPr>
              <a:t>COVID-19</a:t>
            </a:r>
            <a:r>
              <a:rPr lang="en-US" sz="2400" dirty="0">
                <a:latin typeface="Calibri"/>
                <a:cs typeface="Calibri"/>
              </a:rPr>
              <a:t>.  </a:t>
            </a:r>
            <a:endParaRPr lang="en-US" sz="2400" dirty="0">
              <a:cs typeface="Calibri"/>
            </a:endParaRPr>
          </a:p>
          <a:p>
            <a:pPr marL="229870" indent="-229870">
              <a:buClr>
                <a:srgbClr val="006A71"/>
              </a:buClr>
            </a:pPr>
            <a:r>
              <a:rPr lang="en-US" sz="2400" b="1" dirty="0">
                <a:latin typeface="Calibri"/>
                <a:cs typeface="Calibri"/>
              </a:rPr>
              <a:t>Ask for permission</a:t>
            </a:r>
            <a:r>
              <a:rPr lang="en-US" sz="2400" dirty="0">
                <a:latin typeface="Calibri"/>
                <a:cs typeface="Calibri"/>
              </a:rPr>
              <a:t> to share more information on COVID-19 vaccines. This will foster openness and connection.</a:t>
            </a:r>
          </a:p>
          <a:p>
            <a:pPr marL="229870" indent="-229870">
              <a:buClr>
                <a:srgbClr val="006A71"/>
              </a:buClr>
            </a:pPr>
            <a:endParaRPr lang="en-US" dirty="0">
              <a:cs typeface="Calibri" panose="020F0502020204030204" pitchFamily="34" charset="0"/>
            </a:endParaRPr>
          </a:p>
        </p:txBody>
      </p:sp>
    </p:spTree>
    <p:extLst>
      <p:ext uri="{BB962C8B-B14F-4D97-AF65-F5344CB8AC3E}">
        <p14:creationId xmlns:p14="http://schemas.microsoft.com/office/powerpoint/2010/main" val="336893862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200" dirty="0"/>
              <a:t>Respond to Questions and Concerns</a:t>
            </a:r>
            <a:br>
              <a:rPr lang="en-US" sz="3200" dirty="0"/>
            </a:br>
            <a:r>
              <a:rPr lang="en-US" sz="3200" dirty="0"/>
              <a:t> with Empathy</a:t>
            </a:r>
          </a:p>
        </p:txBody>
      </p:sp>
      <p:sp>
        <p:nvSpPr>
          <p:cNvPr id="3" name="Content Placeholder 2"/>
          <p:cNvSpPr>
            <a:spLocks noGrp="1"/>
          </p:cNvSpPr>
          <p:nvPr>
            <p:ph type="body" sz="quarter" idx="10"/>
          </p:nvPr>
        </p:nvSpPr>
        <p:spPr>
          <a:xfrm>
            <a:off x="762000" y="1295400"/>
            <a:ext cx="8158294" cy="3155950"/>
          </a:xfrm>
        </p:spPr>
        <p:txBody>
          <a:bodyPr/>
          <a:lstStyle/>
          <a:p>
            <a:pPr marL="229870" indent="-229870">
              <a:buClr>
                <a:srgbClr val="006A71"/>
              </a:buClr>
            </a:pPr>
            <a:r>
              <a:rPr lang="en-US" sz="2300" b="1" dirty="0">
                <a:latin typeface="Calibri"/>
                <a:cs typeface="Calibri"/>
              </a:rPr>
              <a:t>Respond to questions</a:t>
            </a:r>
            <a:r>
              <a:rPr lang="en-US" sz="2300" dirty="0">
                <a:latin typeface="Calibri"/>
                <a:cs typeface="Calibri"/>
              </a:rPr>
              <a:t> and concerns in a non-judgmental, respectful, and empathic way. </a:t>
            </a:r>
            <a:endParaRPr lang="en-US" sz="2300" dirty="0"/>
          </a:p>
          <a:p>
            <a:pPr marL="229870" indent="-229870">
              <a:buClr>
                <a:srgbClr val="006A71"/>
              </a:buClr>
            </a:pPr>
            <a:r>
              <a:rPr lang="en-US" sz="2300" b="1" dirty="0">
                <a:latin typeface="Calibri"/>
                <a:cs typeface="Calibri"/>
              </a:rPr>
              <a:t>Provide accurate answers</a:t>
            </a:r>
            <a:r>
              <a:rPr lang="en-US" sz="2300" dirty="0">
                <a:latin typeface="Calibri"/>
                <a:cs typeface="Calibri"/>
              </a:rPr>
              <a:t> using clear, simple language. Explore questions patients ask most often about vaccines (see URLs below).</a:t>
            </a:r>
          </a:p>
          <a:p>
            <a:pPr marL="229870" indent="-229870">
              <a:buClr>
                <a:srgbClr val="006A71"/>
              </a:buClr>
            </a:pPr>
            <a:r>
              <a:rPr lang="en-US" sz="2300" dirty="0">
                <a:latin typeface="Calibri"/>
                <a:cs typeface="Calibri"/>
              </a:rPr>
              <a:t>Some concerns may stem from mistrust in the medical establishment or the government as result of collective or individual mistreatment and traumas. </a:t>
            </a:r>
            <a:r>
              <a:rPr lang="en-US" sz="2300" b="1" dirty="0">
                <a:latin typeface="Calibri"/>
                <a:cs typeface="Calibri"/>
              </a:rPr>
              <a:t>Acknowledging past traumas</a:t>
            </a:r>
            <a:r>
              <a:rPr lang="en-US" sz="2300" dirty="0">
                <a:latin typeface="Calibri"/>
                <a:cs typeface="Calibri"/>
              </a:rPr>
              <a:t> may promote patients’ trust in you and</a:t>
            </a:r>
            <a:br>
              <a:rPr lang="en-US" sz="2300" dirty="0">
                <a:latin typeface="Calibri"/>
                <a:cs typeface="Calibri"/>
              </a:rPr>
            </a:br>
            <a:r>
              <a:rPr lang="en-US" sz="2300" dirty="0">
                <a:latin typeface="Calibri"/>
                <a:cs typeface="Calibri"/>
              </a:rPr>
              <a:t>your message.</a:t>
            </a:r>
          </a:p>
          <a:p>
            <a:pPr marL="229870" indent="-229870">
              <a:buClr>
                <a:srgbClr val="006A71"/>
              </a:buClr>
            </a:pPr>
            <a:r>
              <a:rPr lang="en-US" sz="2300" b="1" dirty="0">
                <a:latin typeface="Calibri"/>
                <a:cs typeface="Calibri"/>
              </a:rPr>
              <a:t>Acknowledge uncertainty</a:t>
            </a:r>
            <a:r>
              <a:rPr lang="en-US" sz="2300" dirty="0">
                <a:latin typeface="Calibri"/>
                <a:cs typeface="Calibri"/>
              </a:rPr>
              <a:t> about what we don’t yet know about COVID-19 vaccines. This can help build trust. </a:t>
            </a:r>
            <a:endParaRPr lang="en-US" sz="2300" dirty="0">
              <a:cs typeface="Calibri"/>
            </a:endParaRPr>
          </a:p>
          <a:p>
            <a:pPr marL="229870" indent="-229870">
              <a:buClr>
                <a:srgbClr val="006A71"/>
              </a:buClr>
            </a:pPr>
            <a:endParaRPr lang="en-US" sz="1900" dirty="0">
              <a:cs typeface="Calibri" panose="020F0502020204030204" pitchFamily="34" charset="0"/>
            </a:endParaRPr>
          </a:p>
        </p:txBody>
      </p:sp>
      <p:sp>
        <p:nvSpPr>
          <p:cNvPr id="2" name="TextBox 1">
            <a:extLst>
              <a:ext uri="{FF2B5EF4-FFF2-40B4-BE49-F238E27FC236}">
                <a16:creationId xmlns:a16="http://schemas.microsoft.com/office/drawing/2014/main" xmlns="" id="{06CD987F-5394-47A1-BB9B-5BC0E7F12918}"/>
              </a:ext>
            </a:extLst>
          </p:cNvPr>
          <p:cNvSpPr txBox="1"/>
          <p:nvPr/>
        </p:nvSpPr>
        <p:spPr>
          <a:xfrm>
            <a:off x="1646663" y="6060141"/>
            <a:ext cx="5850673" cy="523220"/>
          </a:xfrm>
          <a:prstGeom prst="rect">
            <a:avLst/>
          </a:prstGeom>
          <a:noFill/>
        </p:spPr>
        <p:txBody>
          <a:bodyPr wrap="square" rtlCol="0">
            <a:spAutoFit/>
          </a:bodyPr>
          <a:lstStyle/>
          <a:p>
            <a:pPr algn="ctr"/>
            <a:r>
              <a:rPr lang="en-US" sz="1400" b="1" dirty="0">
                <a:solidFill>
                  <a:srgbClr val="002060">
                    <a:lumMod val="75000"/>
                    <a:lumOff val="25000"/>
                  </a:srgbClr>
                </a:solidFill>
                <a:latin typeface="Calibri" panose="020F0502020204030204" pitchFamily="34" charset="0"/>
                <a:ea typeface="+mn-ea"/>
                <a:cs typeface="+mn-cs"/>
              </a:rPr>
              <a:t>www.cdc.gov/vaccines/covid-19/hcp/answering-questions.html</a:t>
            </a:r>
          </a:p>
          <a:p>
            <a:pPr algn="ctr"/>
            <a:r>
              <a:rPr lang="en-US" sz="1400" b="1" dirty="0">
                <a:solidFill>
                  <a:srgbClr val="002060">
                    <a:lumMod val="75000"/>
                    <a:lumOff val="25000"/>
                  </a:srgbClr>
                </a:solidFill>
                <a:latin typeface="Calibri" panose="020F0502020204030204" pitchFamily="34" charset="0"/>
                <a:ea typeface="+mn-ea"/>
                <a:cs typeface="+mn-cs"/>
              </a:rPr>
              <a:t>www.cdc.gov/coronavirus/2019-ncov/vaccines/faq.html</a:t>
            </a:r>
          </a:p>
        </p:txBody>
      </p:sp>
    </p:spTree>
    <p:extLst>
      <p:ext uri="{BB962C8B-B14F-4D97-AF65-F5344CB8AC3E}">
        <p14:creationId xmlns:p14="http://schemas.microsoft.com/office/powerpoint/2010/main" val="177305361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76201"/>
            <a:ext cx="8229600" cy="761999"/>
          </a:xfrm>
        </p:spPr>
        <p:txBody>
          <a:bodyPr/>
          <a:lstStyle/>
          <a:p>
            <a:pPr algn="ctr"/>
            <a:r>
              <a:rPr lang="en-US" sz="3600" dirty="0"/>
              <a:t>Give Your Strong Recommendation</a:t>
            </a:r>
          </a:p>
        </p:txBody>
      </p:sp>
      <p:sp>
        <p:nvSpPr>
          <p:cNvPr id="3" name="Content Placeholder 2"/>
          <p:cNvSpPr>
            <a:spLocks noGrp="1"/>
          </p:cNvSpPr>
          <p:nvPr>
            <p:ph type="body" sz="quarter" idx="10"/>
          </p:nvPr>
        </p:nvSpPr>
        <p:spPr>
          <a:xfrm>
            <a:off x="609600" y="1219200"/>
            <a:ext cx="4135362" cy="3341688"/>
          </a:xfrm>
        </p:spPr>
        <p:txBody>
          <a:bodyPr/>
          <a:lstStyle/>
          <a:p>
            <a:pPr marL="229870" indent="-229870">
              <a:buClr>
                <a:srgbClr val="006A71"/>
              </a:buClr>
            </a:pPr>
            <a:r>
              <a:rPr lang="en-US" sz="2400" b="1" dirty="0">
                <a:latin typeface="Calibri"/>
                <a:cs typeface="Calibri"/>
              </a:rPr>
              <a:t>Let your patients know</a:t>
            </a:r>
            <a:r>
              <a:rPr lang="en-US" sz="2400" dirty="0">
                <a:latin typeface="Calibri"/>
                <a:cs typeface="Calibri"/>
              </a:rPr>
              <a:t> that you recommend COVID-19 vaccination for them. Your strong recommendation is critical for vaccine acceptance. </a:t>
            </a:r>
            <a:endParaRPr lang="en-US" sz="2400" dirty="0"/>
          </a:p>
          <a:p>
            <a:pPr marL="229870" indent="-229870">
              <a:buClr>
                <a:srgbClr val="006A71"/>
              </a:buClr>
            </a:pPr>
            <a:r>
              <a:rPr lang="en-US" sz="2400" b="1" dirty="0">
                <a:latin typeface="Calibri"/>
                <a:cs typeface="Calibri"/>
              </a:rPr>
              <a:t>Tailor your recommendation</a:t>
            </a:r>
            <a:r>
              <a:rPr lang="en-US" sz="2400" dirty="0">
                <a:latin typeface="Calibri"/>
                <a:cs typeface="Calibri"/>
              </a:rPr>
              <a:t> to include any relevant reasons why COVID-19 vaccination might be important for this particular patient.</a:t>
            </a:r>
            <a:br>
              <a:rPr lang="en-US" sz="2400" dirty="0">
                <a:latin typeface="Calibri"/>
                <a:cs typeface="Calibri"/>
              </a:rPr>
            </a:br>
            <a:endParaRPr lang="en-US" sz="2400" dirty="0">
              <a:cs typeface="Calibri"/>
            </a:endParaRPr>
          </a:p>
          <a:p>
            <a:pPr marL="229870" indent="-229870">
              <a:buClr>
                <a:srgbClr val="006A71"/>
              </a:buClr>
            </a:pPr>
            <a:endParaRPr lang="en-US" dirty="0">
              <a:cs typeface="Calibri" panose="020F0502020204030204" pitchFamily="34" charset="0"/>
            </a:endParaRPr>
          </a:p>
        </p:txBody>
      </p:sp>
      <p:pic>
        <p:nvPicPr>
          <p:cNvPr id="4" name="Picture 3" descr="A picture containing a healthcare provider and patient.">
            <a:extLst>
              <a:ext uri="{FF2B5EF4-FFF2-40B4-BE49-F238E27FC236}">
                <a16:creationId xmlns:a16="http://schemas.microsoft.com/office/drawing/2014/main" xmlns="" id="{CD072033-19CA-4929-908E-7AB1BE4248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0694" y="2145217"/>
            <a:ext cx="4135362" cy="2756908"/>
          </a:xfrm>
          <a:prstGeom prst="rect">
            <a:avLst/>
          </a:prstGeom>
        </p:spPr>
      </p:pic>
    </p:spTree>
    <p:extLst>
      <p:ext uri="{BB962C8B-B14F-4D97-AF65-F5344CB8AC3E}">
        <p14:creationId xmlns:p14="http://schemas.microsoft.com/office/powerpoint/2010/main" val="49554617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b="0"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fld id="{7603CB87-0700-49AC-8F8C-108AD29A934A}" type="slidenum">
              <a:rPr lang="en-US" sz="1800" smtClean="0">
                <a:latin typeface="+mj-lt"/>
              </a:rPr>
              <a:pPr>
                <a:defRPr/>
              </a:pPr>
              <a:t>3</a:t>
            </a:fld>
            <a:endParaRPr lang="en-US" sz="1800" dirty="0">
              <a:latin typeface="+mj-lt"/>
            </a:endParaRPr>
          </a:p>
        </p:txBody>
      </p:sp>
      <p:sp>
        <p:nvSpPr>
          <p:cNvPr id="8195" name="TextBox 2"/>
          <p:cNvSpPr txBox="1">
            <a:spLocks noChangeArrowheads="1"/>
          </p:cNvSpPr>
          <p:nvPr/>
        </p:nvSpPr>
        <p:spPr bwMode="auto">
          <a:xfrm>
            <a:off x="1600200" y="914400"/>
            <a:ext cx="7467600" cy="3046988"/>
          </a:xfrm>
          <a:prstGeom prst="rect">
            <a:avLst/>
          </a:prstGeom>
          <a:noFill/>
          <a:ln w="9525">
            <a:noFill/>
            <a:miter lim="800000"/>
            <a:headEnd/>
            <a:tailEnd/>
          </a:ln>
        </p:spPr>
        <p:txBody>
          <a:bodyPr wrap="square">
            <a:spAutoFit/>
          </a:bodyPr>
          <a:lstStyle/>
          <a:p>
            <a:r>
              <a:rPr lang="en-US" sz="3200" dirty="0">
                <a:solidFill>
                  <a:srgbClr val="B49800"/>
                </a:solidFill>
              </a:rPr>
              <a:t>“The impact of vaccination on the health</a:t>
            </a:r>
          </a:p>
          <a:p>
            <a:r>
              <a:rPr lang="en-US" sz="3200" dirty="0">
                <a:solidFill>
                  <a:srgbClr val="B49800"/>
                </a:solidFill>
              </a:rPr>
              <a:t>of the world’s peoples is hard to exaggerate. Apart from safe water, no other modality has had such a major effect on mortality reduction and population growth.”</a:t>
            </a:r>
          </a:p>
        </p:txBody>
      </p:sp>
      <p:sp>
        <p:nvSpPr>
          <p:cNvPr id="8196" name="TextBox 3"/>
          <p:cNvSpPr txBox="1">
            <a:spLocks noChangeArrowheads="1"/>
          </p:cNvSpPr>
          <p:nvPr/>
        </p:nvSpPr>
        <p:spPr bwMode="auto">
          <a:xfrm>
            <a:off x="1600200" y="5410200"/>
            <a:ext cx="7391400" cy="954107"/>
          </a:xfrm>
          <a:prstGeom prst="rect">
            <a:avLst/>
          </a:prstGeom>
          <a:noFill/>
          <a:ln w="9525">
            <a:noFill/>
            <a:miter lim="800000"/>
            <a:headEnd/>
            <a:tailEnd/>
          </a:ln>
        </p:spPr>
        <p:txBody>
          <a:bodyPr wrap="square">
            <a:spAutoFit/>
          </a:bodyPr>
          <a:lstStyle/>
          <a:p>
            <a:pPr algn="ctr"/>
            <a:r>
              <a:rPr lang="en-US" sz="2800" b="0" dirty="0">
                <a:solidFill>
                  <a:srgbClr val="311214"/>
                </a:solidFill>
              </a:rPr>
              <a:t>Susan and Stanley Plotkin, A Short History of Vaccination, in </a:t>
            </a:r>
            <a:r>
              <a:rPr lang="en-US" sz="2800" b="0" i="1" dirty="0">
                <a:solidFill>
                  <a:srgbClr val="311214"/>
                </a:solidFill>
              </a:rPr>
              <a:t>Vaccines</a:t>
            </a:r>
            <a:r>
              <a:rPr lang="en-US" sz="2800" b="0" dirty="0">
                <a:solidFill>
                  <a:srgbClr val="311214"/>
                </a:solidFill>
              </a:rPr>
              <a:t> 1</a:t>
            </a:r>
            <a:r>
              <a:rPr lang="en-US" sz="2800" b="0" baseline="30000" dirty="0">
                <a:solidFill>
                  <a:srgbClr val="311214"/>
                </a:solidFill>
              </a:rPr>
              <a:t>st</a:t>
            </a:r>
            <a:r>
              <a:rPr lang="en-US" sz="2800" b="0" dirty="0">
                <a:solidFill>
                  <a:srgbClr val="311214"/>
                </a:solidFill>
              </a:rPr>
              <a:t> Edition, 1988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76201"/>
            <a:ext cx="8229600" cy="761999"/>
          </a:xfrm>
        </p:spPr>
        <p:txBody>
          <a:bodyPr/>
          <a:lstStyle/>
          <a:p>
            <a:pPr algn="ctr"/>
            <a:r>
              <a:rPr lang="en-US" sz="3600" dirty="0"/>
              <a:t>Give Your Strong Recommendation</a:t>
            </a:r>
          </a:p>
        </p:txBody>
      </p:sp>
      <p:sp>
        <p:nvSpPr>
          <p:cNvPr id="3" name="Content Placeholder 2"/>
          <p:cNvSpPr>
            <a:spLocks noGrp="1"/>
          </p:cNvSpPr>
          <p:nvPr>
            <p:ph type="body" sz="quarter" idx="10"/>
          </p:nvPr>
        </p:nvSpPr>
        <p:spPr>
          <a:xfrm>
            <a:off x="459510" y="1371600"/>
            <a:ext cx="5095420" cy="3484563"/>
          </a:xfrm>
        </p:spPr>
        <p:txBody>
          <a:bodyPr/>
          <a:lstStyle/>
          <a:p>
            <a:pPr marL="229870" indent="-229870">
              <a:buClr>
                <a:srgbClr val="006A71"/>
              </a:buClr>
            </a:pPr>
            <a:r>
              <a:rPr lang="en-US" sz="2300" b="1" dirty="0">
                <a:latin typeface="Calibri"/>
                <a:cs typeface="Calibri"/>
              </a:rPr>
              <a:t>Talk about your personal decision </a:t>
            </a:r>
            <a:r>
              <a:rPr lang="en-US" sz="2300" dirty="0">
                <a:latin typeface="Calibri"/>
                <a:cs typeface="Calibri"/>
              </a:rPr>
              <a:t>and experience in getting a COVID-19 vaccine and your experience treating COVID-19 patients. </a:t>
            </a:r>
            <a:endParaRPr lang="en-US" sz="2300" dirty="0"/>
          </a:p>
          <a:p>
            <a:pPr marL="229870" indent="-229870">
              <a:buClr>
                <a:srgbClr val="006A71"/>
              </a:buClr>
            </a:pPr>
            <a:r>
              <a:rPr lang="en-US" sz="2300" b="1" dirty="0">
                <a:latin typeface="Calibri"/>
                <a:cs typeface="Calibri"/>
              </a:rPr>
              <a:t>Share the benefits </a:t>
            </a:r>
            <a:r>
              <a:rPr lang="en-US" sz="2300" dirty="0">
                <a:latin typeface="Calibri"/>
                <a:cs typeface="Calibri"/>
              </a:rPr>
              <a:t>of getting vaccinated, including: </a:t>
            </a:r>
            <a:endParaRPr lang="en-US" sz="2300" dirty="0">
              <a:cs typeface="Calibri"/>
            </a:endParaRPr>
          </a:p>
          <a:p>
            <a:pPr lvl="1">
              <a:buClr>
                <a:srgbClr val="006A71"/>
              </a:buClr>
            </a:pPr>
            <a:r>
              <a:rPr lang="en-US" sz="2300" dirty="0">
                <a:latin typeface="Calibri"/>
                <a:cs typeface="Calibri"/>
              </a:rPr>
              <a:t>Protecting themselves and others who may be more vulnerable, and </a:t>
            </a:r>
            <a:endParaRPr lang="en-US" sz="2300" dirty="0">
              <a:cs typeface="Calibri"/>
            </a:endParaRPr>
          </a:p>
          <a:p>
            <a:pPr lvl="1">
              <a:buClr>
                <a:srgbClr val="006A71"/>
              </a:buClr>
            </a:pPr>
            <a:r>
              <a:rPr lang="en-US" sz="2300" dirty="0">
                <a:latin typeface="Calibri"/>
                <a:cs typeface="Calibri"/>
              </a:rPr>
              <a:t>Enabling them to get back to activities they have missed.</a:t>
            </a:r>
          </a:p>
          <a:p>
            <a:pPr lvl="2">
              <a:buClr>
                <a:srgbClr val="006A71"/>
              </a:buClr>
            </a:pPr>
            <a:r>
              <a:rPr lang="en-US" sz="2300" dirty="0">
                <a:latin typeface="Calibri"/>
                <a:cs typeface="Calibri"/>
              </a:rPr>
              <a:t>Explain what they can do when they’ve been fully vaccinated.</a:t>
            </a:r>
          </a:p>
          <a:p>
            <a:pPr marL="229870" indent="-229870">
              <a:buClr>
                <a:srgbClr val="006A71"/>
              </a:buClr>
            </a:pPr>
            <a:endParaRPr lang="en-US" sz="1900" dirty="0">
              <a:cs typeface="Calibri" panose="020F0502020204030204" pitchFamily="34" charset="0"/>
            </a:endParaRPr>
          </a:p>
        </p:txBody>
      </p:sp>
      <p:pic>
        <p:nvPicPr>
          <p:cNvPr id="5" name="Picture 4" descr="A picture containing a healthcare provider and patient.">
            <a:extLst>
              <a:ext uri="{FF2B5EF4-FFF2-40B4-BE49-F238E27FC236}">
                <a16:creationId xmlns:a16="http://schemas.microsoft.com/office/drawing/2014/main" xmlns="" id="{24170838-9393-4168-83A4-DE0E4EDF2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2246" y="2362200"/>
            <a:ext cx="3461754" cy="2307703"/>
          </a:xfrm>
          <a:prstGeom prst="rect">
            <a:avLst/>
          </a:prstGeom>
        </p:spPr>
      </p:pic>
    </p:spTree>
    <p:extLst>
      <p:ext uri="{BB962C8B-B14F-4D97-AF65-F5344CB8AC3E}">
        <p14:creationId xmlns:p14="http://schemas.microsoft.com/office/powerpoint/2010/main" val="178968817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1"/>
            <a:ext cx="8229600" cy="761999"/>
          </a:xfrm>
        </p:spPr>
        <p:txBody>
          <a:bodyPr/>
          <a:lstStyle/>
          <a:p>
            <a:pPr algn="ctr"/>
            <a:r>
              <a:rPr lang="en-US" sz="3600" dirty="0"/>
              <a:t>Examples</a:t>
            </a:r>
          </a:p>
        </p:txBody>
      </p:sp>
      <p:sp>
        <p:nvSpPr>
          <p:cNvPr id="3" name="Content Placeholder 2"/>
          <p:cNvSpPr>
            <a:spLocks noGrp="1"/>
          </p:cNvSpPr>
          <p:nvPr>
            <p:ph type="body" sz="quarter" idx="10"/>
          </p:nvPr>
        </p:nvSpPr>
        <p:spPr>
          <a:xfrm>
            <a:off x="1828800" y="990600"/>
            <a:ext cx="6934200" cy="5209117"/>
          </a:xfrm>
        </p:spPr>
        <p:txBody>
          <a:bodyPr/>
          <a:lstStyle/>
          <a:p>
            <a:pPr lvl="0"/>
            <a:r>
              <a:rPr lang="en-US" sz="2400" dirty="0"/>
              <a:t>“I strongly recommend you get a COVID-19 vaccine…”</a:t>
            </a:r>
          </a:p>
          <a:p>
            <a:pPr lvl="0"/>
            <a:r>
              <a:rPr lang="en-US" sz="2400" dirty="0"/>
              <a:t>“…This shot is especially important for you because of your [job/underlying health condition/vulnerable family member].”</a:t>
            </a:r>
          </a:p>
          <a:p>
            <a:pPr lvl="0"/>
            <a:r>
              <a:rPr lang="en-US" sz="2400" dirty="0"/>
              <a:t>“…I believe in this vaccine so strongly that I got vaccinated as soon as it was available to me, and I recommended that everyone in my family do</a:t>
            </a:r>
            <a:br>
              <a:rPr lang="en-US" sz="2400" dirty="0"/>
            </a:br>
            <a:r>
              <a:rPr lang="en-US" sz="2400" dirty="0"/>
              <a:t>the same.”</a:t>
            </a:r>
          </a:p>
          <a:p>
            <a:pPr lvl="0"/>
            <a:r>
              <a:rPr lang="en-US" sz="2400" dirty="0"/>
              <a:t>“I have seen what COVID-19 can do to patients and their families. I want to protect you as best I can from COVID-19 infection and complications.”</a:t>
            </a:r>
          </a:p>
        </p:txBody>
      </p:sp>
      <p:pic>
        <p:nvPicPr>
          <p:cNvPr id="2" name="Picture 1">
            <a:extLst>
              <a:ext uri="{FF2B5EF4-FFF2-40B4-BE49-F238E27FC236}">
                <a16:creationId xmlns:a16="http://schemas.microsoft.com/office/drawing/2014/main" xmlns="" id="{A49EAFF2-46E8-4807-B41F-AA6BBC0FFB8E}"/>
              </a:ext>
            </a:extLst>
          </p:cNvPr>
          <p:cNvPicPr>
            <a:picLocks noChangeAspect="1"/>
          </p:cNvPicPr>
          <p:nvPr/>
        </p:nvPicPr>
        <p:blipFill>
          <a:blip r:embed="rId3"/>
          <a:stretch>
            <a:fillRect/>
          </a:stretch>
        </p:blipFill>
        <p:spPr>
          <a:xfrm>
            <a:off x="30018" y="2450507"/>
            <a:ext cx="1524132" cy="1956986"/>
          </a:xfrm>
          <a:prstGeom prst="rect">
            <a:avLst/>
          </a:prstGeom>
        </p:spPr>
      </p:pic>
    </p:spTree>
    <p:extLst>
      <p:ext uri="{BB962C8B-B14F-4D97-AF65-F5344CB8AC3E}">
        <p14:creationId xmlns:p14="http://schemas.microsoft.com/office/powerpoint/2010/main" val="129978279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sz="3600" dirty="0"/>
              <a:t>Key Messages About COVID-19 Vaccination</a:t>
            </a:r>
          </a:p>
        </p:txBody>
      </p:sp>
      <p:sp>
        <p:nvSpPr>
          <p:cNvPr id="3" name="Content Placeholder 2"/>
          <p:cNvSpPr>
            <a:spLocks noGrp="1"/>
          </p:cNvSpPr>
          <p:nvPr>
            <p:ph type="body" sz="quarter" idx="10"/>
          </p:nvPr>
        </p:nvSpPr>
        <p:spPr>
          <a:xfrm>
            <a:off x="685800" y="1371600"/>
            <a:ext cx="8242917" cy="3341688"/>
          </a:xfrm>
        </p:spPr>
        <p:txBody>
          <a:bodyPr/>
          <a:lstStyle/>
          <a:p>
            <a:pPr marL="457200" indent="-457200">
              <a:spcBef>
                <a:spcPts val="0"/>
              </a:spcBef>
              <a:buSzPct val="120000"/>
              <a:buFont typeface="+mj-lt"/>
              <a:buAutoNum type="arabicPeriod"/>
            </a:pPr>
            <a:r>
              <a:rPr lang="en-US" sz="2400" dirty="0">
                <a:solidFill>
                  <a:srgbClr val="050505"/>
                </a:solidFill>
                <a:cs typeface="Calibri" panose="020F0502020204030204" pitchFamily="34" charset="0"/>
              </a:rPr>
              <a:t>You can help </a:t>
            </a:r>
            <a:r>
              <a:rPr lang="en-US" sz="2400" b="1" dirty="0">
                <a:solidFill>
                  <a:srgbClr val="050505"/>
                </a:solidFill>
                <a:cs typeface="Calibri" panose="020F0502020204030204" pitchFamily="34" charset="0"/>
              </a:rPr>
              <a:t>stop the COVID-19 pandemic</a:t>
            </a:r>
            <a:r>
              <a:rPr lang="en-US" sz="2400" dirty="0">
                <a:solidFill>
                  <a:srgbClr val="050505"/>
                </a:solidFill>
                <a:cs typeface="Calibri" panose="020F0502020204030204" pitchFamily="34" charset="0"/>
              </a:rPr>
              <a:t> by getting a COVID-19 vaccine. </a:t>
            </a:r>
            <a:endParaRPr lang="en-US" sz="2400" dirty="0">
              <a:cs typeface="Calibri" panose="020F0502020204030204" pitchFamily="34" charset="0"/>
            </a:endParaRPr>
          </a:p>
          <a:p>
            <a:pPr marL="457200" indent="-457200">
              <a:spcBef>
                <a:spcPts val="420"/>
              </a:spcBef>
              <a:buSzPct val="120000"/>
              <a:buFont typeface="+mj-lt"/>
              <a:buAutoNum type="arabicPeriod"/>
            </a:pPr>
            <a:r>
              <a:rPr lang="en-US" sz="2400" dirty="0">
                <a:solidFill>
                  <a:srgbClr val="050505"/>
                </a:solidFill>
                <a:cs typeface="Calibri" panose="020F0502020204030204" pitchFamily="34" charset="0"/>
              </a:rPr>
              <a:t>COVID-19 vaccines are </a:t>
            </a:r>
            <a:r>
              <a:rPr lang="en-US" sz="2400" b="1" dirty="0">
                <a:solidFill>
                  <a:srgbClr val="050505"/>
                </a:solidFill>
                <a:cs typeface="Calibri" panose="020F0502020204030204" pitchFamily="34" charset="0"/>
              </a:rPr>
              <a:t>safe </a:t>
            </a:r>
            <a:r>
              <a:rPr lang="en-US" sz="2400" b="1" i="1" dirty="0">
                <a:solidFill>
                  <a:srgbClr val="050505"/>
                </a:solidFill>
                <a:cs typeface="Calibri" panose="020F0502020204030204" pitchFamily="34" charset="0"/>
              </a:rPr>
              <a:t>and</a:t>
            </a:r>
            <a:r>
              <a:rPr lang="en-US" sz="2400" b="1" dirty="0">
                <a:solidFill>
                  <a:srgbClr val="050505"/>
                </a:solidFill>
                <a:cs typeface="Calibri" panose="020F0502020204030204" pitchFamily="34" charset="0"/>
              </a:rPr>
              <a:t> effective</a:t>
            </a:r>
            <a:r>
              <a:rPr lang="en-US" sz="2400" dirty="0">
                <a:solidFill>
                  <a:srgbClr val="050505"/>
                </a:solidFill>
                <a:cs typeface="Calibri" panose="020F0502020204030204" pitchFamily="34" charset="0"/>
              </a:rPr>
              <a:t>.</a:t>
            </a:r>
            <a:endParaRPr lang="en-US" sz="2400" dirty="0">
              <a:cs typeface="Calibri" panose="020F0502020204030204" pitchFamily="34" charset="0"/>
            </a:endParaRPr>
          </a:p>
          <a:p>
            <a:pPr marL="457200" indent="-457200">
              <a:spcBef>
                <a:spcPts val="420"/>
              </a:spcBef>
              <a:buSzPct val="120000"/>
              <a:buFont typeface="+mj-lt"/>
              <a:buAutoNum type="arabicPeriod"/>
            </a:pPr>
            <a:r>
              <a:rPr lang="en-US" sz="2400" dirty="0">
                <a:solidFill>
                  <a:srgbClr val="050505"/>
                </a:solidFill>
                <a:cs typeface="Calibri" panose="020F0502020204030204" pitchFamily="34" charset="0"/>
              </a:rPr>
              <a:t>COVID-19 vaccines are </a:t>
            </a:r>
            <a:r>
              <a:rPr lang="en-US" sz="2400" b="1" dirty="0">
                <a:solidFill>
                  <a:srgbClr val="050505"/>
                </a:solidFill>
                <a:cs typeface="Calibri" panose="020F0502020204030204" pitchFamily="34" charset="0"/>
              </a:rPr>
              <a:t>free</a:t>
            </a:r>
            <a:r>
              <a:rPr lang="en-US" sz="2400" dirty="0">
                <a:solidFill>
                  <a:srgbClr val="050505"/>
                </a:solidFill>
                <a:cs typeface="Calibri" panose="020F0502020204030204" pitchFamily="34" charset="0"/>
              </a:rPr>
              <a:t>.</a:t>
            </a:r>
            <a:endParaRPr lang="en-US" sz="2400" dirty="0">
              <a:cs typeface="Calibri" panose="020F0502020204030204" pitchFamily="34" charset="0"/>
            </a:endParaRPr>
          </a:p>
          <a:p>
            <a:pPr marL="457200" indent="-457200">
              <a:spcBef>
                <a:spcPts val="420"/>
              </a:spcBef>
              <a:buSzPct val="120000"/>
              <a:buFont typeface="+mj-lt"/>
              <a:buAutoNum type="arabicPeriod"/>
            </a:pPr>
            <a:r>
              <a:rPr lang="en-US" sz="2400" dirty="0">
                <a:solidFill>
                  <a:srgbClr val="050505"/>
                </a:solidFill>
                <a:cs typeface="Calibri" panose="020F0502020204030204" pitchFamily="34" charset="0"/>
              </a:rPr>
              <a:t>After COVID-19 vaccination, you might have some </a:t>
            </a:r>
            <a:r>
              <a:rPr lang="en-US" sz="2400" b="1" dirty="0">
                <a:solidFill>
                  <a:srgbClr val="050505"/>
                </a:solidFill>
                <a:cs typeface="Calibri" panose="020F0502020204030204" pitchFamily="34" charset="0"/>
              </a:rPr>
              <a:t>temporary side effects. </a:t>
            </a:r>
            <a:r>
              <a:rPr lang="en-US" sz="2400" dirty="0">
                <a:solidFill>
                  <a:srgbClr val="050505"/>
                </a:solidFill>
                <a:cs typeface="Calibri" panose="020F0502020204030204" pitchFamily="34" charset="0"/>
              </a:rPr>
              <a:t>These are normal signs that your body is building protection.</a:t>
            </a:r>
            <a:endParaRPr lang="en-US" sz="2400" dirty="0">
              <a:cs typeface="Calibri" panose="020F0502020204030204" pitchFamily="34" charset="0"/>
            </a:endParaRPr>
          </a:p>
          <a:p>
            <a:pPr marL="457200" indent="-457200">
              <a:spcBef>
                <a:spcPts val="420"/>
              </a:spcBef>
              <a:buSzPct val="120000"/>
              <a:buFont typeface="+mj-lt"/>
              <a:buAutoNum type="arabicPeriod"/>
            </a:pPr>
            <a:r>
              <a:rPr lang="en-US" sz="2400" dirty="0">
                <a:solidFill>
                  <a:srgbClr val="050505"/>
                </a:solidFill>
                <a:cs typeface="Calibri" panose="020F0502020204030204" pitchFamily="34" charset="0"/>
              </a:rPr>
              <a:t>Once you are fully vaccinated, you can resume most activities that you stopped doing because of the COVID-19 pandemic, such as gathering indoors with family and friends, without wearing a mask.</a:t>
            </a:r>
            <a:endParaRPr lang="en-US" sz="2400" dirty="0">
              <a:cs typeface="Calibri" panose="020F0502020204030204" pitchFamily="34" charset="0"/>
            </a:endParaRPr>
          </a:p>
          <a:p>
            <a:pPr lvl="0"/>
            <a:endParaRPr lang="en-US" dirty="0"/>
          </a:p>
        </p:txBody>
      </p:sp>
    </p:spTree>
    <p:extLst>
      <p:ext uri="{BB962C8B-B14F-4D97-AF65-F5344CB8AC3E}">
        <p14:creationId xmlns:p14="http://schemas.microsoft.com/office/powerpoint/2010/main" val="210008815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CE845A-5193-49FD-AFDA-B8DC392C8DE9}"/>
              </a:ext>
            </a:extLst>
          </p:cNvPr>
          <p:cNvSpPr>
            <a:spLocks noGrp="1"/>
          </p:cNvSpPr>
          <p:nvPr>
            <p:ph type="title"/>
          </p:nvPr>
        </p:nvSpPr>
        <p:spPr/>
        <p:txBody>
          <a:bodyPr>
            <a:normAutofit/>
          </a:bodyPr>
          <a:lstStyle/>
          <a:p>
            <a:pPr algn="ctr"/>
            <a:r>
              <a:rPr lang="en-US" sz="3200" dirty="0"/>
              <a:t>Address Misinformation About COVID-19 Vaccination by Sharing Key Facts</a:t>
            </a:r>
          </a:p>
        </p:txBody>
      </p:sp>
      <p:pic>
        <p:nvPicPr>
          <p:cNvPr id="4" name="Picture 3" descr="Female doctor putting her hand on the shoulder of a female patient  Both are wearing masks.">
            <a:extLst>
              <a:ext uri="{FF2B5EF4-FFF2-40B4-BE49-F238E27FC236}">
                <a16:creationId xmlns:a16="http://schemas.microsoft.com/office/drawing/2014/main" xmlns="" id="{DB1C4A82-D5B4-4C82-BCFD-0F3301018C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050009"/>
            <a:ext cx="3797590" cy="2531725"/>
          </a:xfrm>
          <a:prstGeom prst="rect">
            <a:avLst/>
          </a:prstGeom>
        </p:spPr>
      </p:pic>
      <p:sp>
        <p:nvSpPr>
          <p:cNvPr id="5" name="Speech Bubble: Oval 4" descr="Speech bubble depicting a conversation between a healthcare provider and a patient">
            <a:extLst>
              <a:ext uri="{FF2B5EF4-FFF2-40B4-BE49-F238E27FC236}">
                <a16:creationId xmlns:a16="http://schemas.microsoft.com/office/drawing/2014/main" xmlns="" id="{57E5B208-23F1-42CC-ABE3-C723DC65D523}"/>
              </a:ext>
            </a:extLst>
          </p:cNvPr>
          <p:cNvSpPr/>
          <p:nvPr/>
        </p:nvSpPr>
        <p:spPr>
          <a:xfrm>
            <a:off x="4525540" y="1557004"/>
            <a:ext cx="2123693" cy="1587718"/>
          </a:xfrm>
          <a:prstGeom prst="wedgeEllipseCallout">
            <a:avLst>
              <a:gd name="adj1" fmla="val -56305"/>
              <a:gd name="adj2" fmla="val 63908"/>
            </a:avLst>
          </a:prstGeom>
          <a:solidFill>
            <a:srgbClr val="177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en-US" sz="1725">
                <a:solidFill>
                  <a:srgbClr val="FFFFFF"/>
                </a:solidFill>
                <a:latin typeface="Calibri" panose="020F0502020204030204" pitchFamily="34" charset="0"/>
                <a:cs typeface="Calibri" panose="020F0502020204030204" pitchFamily="34" charset="0"/>
              </a:rPr>
              <a:t>COVID-19 vaccines cannot give you COVID-19.</a:t>
            </a:r>
          </a:p>
        </p:txBody>
      </p:sp>
      <p:sp>
        <p:nvSpPr>
          <p:cNvPr id="7" name="Speech Bubble: Oval 6" descr="Speech bubble depicting a conversation between a healthcare provider and a patient">
            <a:extLst>
              <a:ext uri="{FF2B5EF4-FFF2-40B4-BE49-F238E27FC236}">
                <a16:creationId xmlns:a16="http://schemas.microsoft.com/office/drawing/2014/main" xmlns="" id="{741D91EE-AAED-457A-AD68-EFC4AF46C585}"/>
              </a:ext>
            </a:extLst>
          </p:cNvPr>
          <p:cNvSpPr/>
          <p:nvPr/>
        </p:nvSpPr>
        <p:spPr>
          <a:xfrm>
            <a:off x="6178999" y="1483647"/>
            <a:ext cx="2782230" cy="1767298"/>
          </a:xfrm>
          <a:prstGeom prst="wedgeEllipseCallout">
            <a:avLst>
              <a:gd name="adj1" fmla="val -63655"/>
              <a:gd name="adj2" fmla="val 65802"/>
            </a:avLst>
          </a:prstGeom>
          <a:solidFill>
            <a:srgbClr val="88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en-US" sz="1725">
                <a:solidFill>
                  <a:srgbClr val="000000"/>
                </a:solidFill>
                <a:latin typeface="Calibri" panose="020F0502020204030204" pitchFamily="34" charset="0"/>
                <a:cs typeface="Calibri" panose="020F0502020204030204" pitchFamily="34" charset="0"/>
              </a:rPr>
              <a:t>People who have already gotten sick with COVID-19 may still benefit from getting vaccinated.</a:t>
            </a:r>
          </a:p>
        </p:txBody>
      </p:sp>
      <p:sp>
        <p:nvSpPr>
          <p:cNvPr id="6" name="Speech Bubble: Oval 5" descr="Speech bubble depicting a conversation between a healthcare provider and a patient">
            <a:extLst>
              <a:ext uri="{FF2B5EF4-FFF2-40B4-BE49-F238E27FC236}">
                <a16:creationId xmlns:a16="http://schemas.microsoft.com/office/drawing/2014/main" xmlns="" id="{03B18551-7637-4D3B-9D8F-178E0382671A}"/>
              </a:ext>
            </a:extLst>
          </p:cNvPr>
          <p:cNvSpPr/>
          <p:nvPr/>
        </p:nvSpPr>
        <p:spPr>
          <a:xfrm>
            <a:off x="4561706" y="4442221"/>
            <a:ext cx="2782230" cy="1352550"/>
          </a:xfrm>
          <a:prstGeom prst="wedgeEllipseCallout">
            <a:avLst>
              <a:gd name="adj1" fmla="val -55414"/>
              <a:gd name="adj2" fmla="val -46655"/>
            </a:avLst>
          </a:prstGeom>
          <a:solidFill>
            <a:srgbClr val="88C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en-US" sz="1725">
                <a:solidFill>
                  <a:srgbClr val="000000"/>
                </a:solidFill>
                <a:latin typeface="Calibri" panose="020F0502020204030204" pitchFamily="34" charset="0"/>
                <a:cs typeface="Calibri" panose="020F0502020204030204" pitchFamily="34" charset="0"/>
              </a:rPr>
              <a:t>COVID-19 vaccines do not change your DNA in any way.</a:t>
            </a:r>
          </a:p>
        </p:txBody>
      </p:sp>
      <p:sp>
        <p:nvSpPr>
          <p:cNvPr id="8" name="Speech Bubble: Oval 7" descr="Speech bubble depicting a conversation between a healthcare provider and a patient">
            <a:extLst>
              <a:ext uri="{FF2B5EF4-FFF2-40B4-BE49-F238E27FC236}">
                <a16:creationId xmlns:a16="http://schemas.microsoft.com/office/drawing/2014/main" xmlns="" id="{C3232B39-FD2A-40A3-9A47-FA3517A37E64}"/>
              </a:ext>
            </a:extLst>
          </p:cNvPr>
          <p:cNvSpPr/>
          <p:nvPr/>
        </p:nvSpPr>
        <p:spPr>
          <a:xfrm>
            <a:off x="5806742" y="3131389"/>
            <a:ext cx="2976561" cy="1710486"/>
          </a:xfrm>
          <a:prstGeom prst="wedgeEllipseCallout">
            <a:avLst>
              <a:gd name="adj1" fmla="val -73243"/>
              <a:gd name="adj2" fmla="val 9684"/>
            </a:avLst>
          </a:prstGeom>
          <a:solidFill>
            <a:srgbClr val="177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en-US" sz="1600">
                <a:solidFill>
                  <a:srgbClr val="FFFFFF"/>
                </a:solidFill>
                <a:latin typeface="Myriad Web Pro"/>
              </a:rPr>
              <a:t>There is currently no evidence that COVID-19 vaccination causes any problems with pregnancy or fertility.</a:t>
            </a:r>
            <a:endParaRPr lang="en-US" sz="1600">
              <a:solidFill>
                <a:srgbClr val="FFFFFF"/>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BD7D317B-03A4-45A9-8772-C2C99D28317A}"/>
              </a:ext>
            </a:extLst>
          </p:cNvPr>
          <p:cNvSpPr txBox="1"/>
          <p:nvPr/>
        </p:nvSpPr>
        <p:spPr>
          <a:xfrm>
            <a:off x="457200" y="4608229"/>
            <a:ext cx="3797590" cy="584775"/>
          </a:xfrm>
          <a:prstGeom prst="rect">
            <a:avLst/>
          </a:prstGeom>
          <a:solidFill>
            <a:srgbClr val="006A71"/>
          </a:solidFill>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rtlCol="0" anchor="t">
            <a:spAutoFit/>
          </a:bodyPr>
          <a:lstStyle/>
          <a:p>
            <a:pPr algn="ctr" defTabSz="685800" eaLnBrk="1" fontAlgn="auto" hangingPunct="1">
              <a:spcBef>
                <a:spcPts val="0"/>
              </a:spcBef>
              <a:spcAft>
                <a:spcPts val="0"/>
              </a:spcAft>
              <a:defRPr/>
            </a:pPr>
            <a:r>
              <a:rPr lang="en-US" sz="1600" b="1">
                <a:solidFill>
                  <a:srgbClr val="E7E6E6"/>
                </a:solidFill>
                <a:latin typeface="Calibri"/>
                <a:ea typeface="+mn-lt"/>
                <a:cs typeface="Calibri"/>
              </a:rPr>
              <a:t>https://www.cdc.gov/coronavirus/2019-ncov/vaccines/facts.html </a:t>
            </a:r>
            <a:endParaRPr lang="en-US" sz="1800">
              <a:solidFill>
                <a:srgbClr val="E7E6E6"/>
              </a:solidFill>
              <a:latin typeface="Calibri" panose="020F0502020204030204"/>
            </a:endParaRPr>
          </a:p>
        </p:txBody>
      </p:sp>
    </p:spTree>
    <p:extLst>
      <p:ext uri="{BB962C8B-B14F-4D97-AF65-F5344CB8AC3E}">
        <p14:creationId xmlns:p14="http://schemas.microsoft.com/office/powerpoint/2010/main" val="127001853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152401"/>
            <a:ext cx="8229600" cy="914400"/>
          </a:xfrm>
        </p:spPr>
        <p:txBody>
          <a:bodyPr/>
          <a:lstStyle/>
          <a:p>
            <a:pPr algn="ctr"/>
            <a:r>
              <a:rPr lang="en-US" sz="3200" dirty="0"/>
              <a:t>Help Individuals Find Their Motivation for Getting Vaccinated</a:t>
            </a:r>
          </a:p>
        </p:txBody>
      </p:sp>
      <p:sp>
        <p:nvSpPr>
          <p:cNvPr id="3" name="Content Placeholder 2"/>
          <p:cNvSpPr>
            <a:spLocks noGrp="1"/>
          </p:cNvSpPr>
          <p:nvPr>
            <p:ph type="body" sz="quarter" idx="10"/>
          </p:nvPr>
        </p:nvSpPr>
        <p:spPr>
          <a:xfrm>
            <a:off x="609600" y="1371600"/>
            <a:ext cx="5045901" cy="3325443"/>
          </a:xfrm>
        </p:spPr>
        <p:txBody>
          <a:bodyPr/>
          <a:lstStyle/>
          <a:p>
            <a:pPr marL="230183" indent="-230183">
              <a:spcBef>
                <a:spcPts val="0"/>
              </a:spcBef>
              <a:buSzPts val="2600"/>
            </a:pPr>
            <a:r>
              <a:rPr lang="en-US" sz="2400" dirty="0">
                <a:solidFill>
                  <a:srgbClr val="050505"/>
                </a:solidFill>
              </a:rPr>
              <a:t>Steer the conversation away from “why not?” and toward the important reasons that matter to them—</a:t>
            </a:r>
            <a:r>
              <a:rPr lang="en-US" sz="2400" b="1" dirty="0">
                <a:solidFill>
                  <a:srgbClr val="050505"/>
                </a:solidFill>
              </a:rPr>
              <a:t>their “why.” </a:t>
            </a:r>
            <a:endParaRPr lang="en-US" sz="2400" dirty="0"/>
          </a:p>
          <a:p>
            <a:pPr marL="230183" indent="-230183">
              <a:spcBef>
                <a:spcPts val="390"/>
              </a:spcBef>
              <a:buSzPts val="2600"/>
            </a:pPr>
            <a:r>
              <a:rPr lang="en-US" sz="2400" dirty="0">
                <a:solidFill>
                  <a:srgbClr val="050505"/>
                </a:solidFill>
              </a:rPr>
              <a:t>The reasons that someone may choose to get vaccinated will always be those that are </a:t>
            </a:r>
            <a:r>
              <a:rPr lang="en-US" sz="2400" b="1" dirty="0">
                <a:solidFill>
                  <a:srgbClr val="050505"/>
                </a:solidFill>
              </a:rPr>
              <a:t>most compelling to them personally</a:t>
            </a:r>
            <a:r>
              <a:rPr lang="en-US" sz="2400" dirty="0">
                <a:solidFill>
                  <a:srgbClr val="050505"/>
                </a:solidFill>
              </a:rPr>
              <a:t>.</a:t>
            </a:r>
            <a:endParaRPr lang="en-US" sz="2400" dirty="0"/>
          </a:p>
          <a:p>
            <a:pPr marL="230183" indent="-230183">
              <a:spcBef>
                <a:spcPts val="390"/>
              </a:spcBef>
              <a:buSzPts val="2600"/>
            </a:pPr>
            <a:r>
              <a:rPr lang="en-US" sz="2400" dirty="0">
                <a:solidFill>
                  <a:srgbClr val="050505"/>
                </a:solidFill>
              </a:rPr>
              <a:t>You may choose to share your reasons for getting vaccinated or discuss common goals you may have, like visiting with family safely. </a:t>
            </a:r>
            <a:endParaRPr lang="en-US" sz="2400" dirty="0"/>
          </a:p>
          <a:p>
            <a:pPr marL="0" indent="0">
              <a:buNone/>
            </a:pPr>
            <a:endParaRPr lang="en-US" dirty="0"/>
          </a:p>
        </p:txBody>
      </p:sp>
      <p:pic>
        <p:nvPicPr>
          <p:cNvPr id="5" name="Picture 4">
            <a:extLst>
              <a:ext uri="{FF2B5EF4-FFF2-40B4-BE49-F238E27FC236}">
                <a16:creationId xmlns:a16="http://schemas.microsoft.com/office/drawing/2014/main" xmlns="" id="{1CE7AE60-4E50-48EF-8A8B-3D2E67EDD6C4}"/>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0102" y="1642320"/>
            <a:ext cx="3569262" cy="3573360"/>
          </a:xfrm>
          <a:prstGeom prst="rect">
            <a:avLst/>
          </a:prstGeom>
        </p:spPr>
      </p:pic>
    </p:spTree>
    <p:extLst>
      <p:ext uri="{BB962C8B-B14F-4D97-AF65-F5344CB8AC3E}">
        <p14:creationId xmlns:p14="http://schemas.microsoft.com/office/powerpoint/2010/main" val="173859993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1"/>
            <a:ext cx="8229600" cy="761999"/>
          </a:xfrm>
        </p:spPr>
        <p:txBody>
          <a:bodyPr/>
          <a:lstStyle/>
          <a:p>
            <a:pPr algn="ctr"/>
            <a:r>
              <a:rPr lang="en-US" sz="3600" dirty="0"/>
              <a:t>Wrap Up the Conversation</a:t>
            </a:r>
          </a:p>
        </p:txBody>
      </p:sp>
      <p:sp>
        <p:nvSpPr>
          <p:cNvPr id="3" name="Content Placeholder 2"/>
          <p:cNvSpPr>
            <a:spLocks noGrp="1"/>
          </p:cNvSpPr>
          <p:nvPr>
            <p:ph type="body" sz="quarter" idx="10"/>
          </p:nvPr>
        </p:nvSpPr>
        <p:spPr>
          <a:xfrm>
            <a:off x="358142" y="1308558"/>
            <a:ext cx="4917955" cy="3341688"/>
          </a:xfrm>
        </p:spPr>
        <p:txBody>
          <a:bodyPr/>
          <a:lstStyle/>
          <a:p>
            <a:pPr marL="229870" indent="-229870"/>
            <a:r>
              <a:rPr lang="en-US" sz="2400" b="1" dirty="0">
                <a:latin typeface="Calibri"/>
                <a:cs typeface="Calibri"/>
              </a:rPr>
              <a:t>Encourage patients</a:t>
            </a:r>
            <a:r>
              <a:rPr lang="en-US" sz="2400" dirty="0">
                <a:latin typeface="Calibri"/>
                <a:cs typeface="Calibri"/>
              </a:rPr>
              <a:t> or parents to take at least one action, such as:</a:t>
            </a:r>
          </a:p>
          <a:p>
            <a:pPr lvl="1">
              <a:buFont typeface="Arial" panose="05000000000000000000" pitchFamily="2" charset="2"/>
              <a:buChar char="–"/>
            </a:pPr>
            <a:r>
              <a:rPr lang="en-US" sz="2400" dirty="0">
                <a:latin typeface="Calibri"/>
                <a:cs typeface="Calibri"/>
              </a:rPr>
              <a:t>Scheduling a vaccination appointment with your office, a pharmacy, or another vaccination site, or</a:t>
            </a:r>
          </a:p>
          <a:p>
            <a:pPr lvl="1">
              <a:buFont typeface="Arial" panose="05000000000000000000" pitchFamily="2" charset="2"/>
              <a:buChar char="–"/>
            </a:pPr>
            <a:r>
              <a:rPr lang="en-US" sz="2400" dirty="0">
                <a:latin typeface="Calibri"/>
                <a:cs typeface="Calibri"/>
              </a:rPr>
              <a:t>Reading any handouts that you provide to them.</a:t>
            </a:r>
          </a:p>
        </p:txBody>
      </p:sp>
      <p:pic>
        <p:nvPicPr>
          <p:cNvPr id="5" name="Picture 4" descr="A healthcare provider showing a female patient some paperwork">
            <a:extLst>
              <a:ext uri="{FF2B5EF4-FFF2-40B4-BE49-F238E27FC236}">
                <a16:creationId xmlns:a16="http://schemas.microsoft.com/office/drawing/2014/main" xmlns="" id="{2A904706-7AE3-4B91-AE88-DB07D793B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6861" y="1733067"/>
            <a:ext cx="3734944" cy="2492670"/>
          </a:xfrm>
          <a:prstGeom prst="rect">
            <a:avLst/>
          </a:prstGeom>
        </p:spPr>
      </p:pic>
      <p:sp>
        <p:nvSpPr>
          <p:cNvPr id="8" name="Content Placeholder 2">
            <a:extLst>
              <a:ext uri="{FF2B5EF4-FFF2-40B4-BE49-F238E27FC236}">
                <a16:creationId xmlns:a16="http://schemas.microsoft.com/office/drawing/2014/main" xmlns="" id="{0FE1F8A5-765B-4771-B1E0-813C9FCC4BEB}"/>
              </a:ext>
            </a:extLst>
          </p:cNvPr>
          <p:cNvSpPr txBox="1">
            <a:spLocks/>
          </p:cNvSpPr>
          <p:nvPr/>
        </p:nvSpPr>
        <p:spPr bwMode="auto">
          <a:xfrm>
            <a:off x="457200" y="4638502"/>
            <a:ext cx="8352710" cy="111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Clr>
                <a:srgbClr val="005DAA"/>
              </a:buClr>
              <a:buFont typeface="Wingdings" panose="05000000000000000000" pitchFamily="2" charset="2"/>
              <a:buChar char="§"/>
              <a:defRPr sz="20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532E63"/>
              </a:buClr>
              <a:buFont typeface="Arial" panose="020B0604020202020204" pitchFamily="34" charset="0"/>
              <a:buChar char="–"/>
              <a:defRPr sz="20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9A3B26"/>
              </a:buClr>
              <a:buFont typeface="Arial" panose="020B0604020202020204" pitchFamily="34" charset="0"/>
              <a:buChar char="•"/>
              <a:defRPr sz="20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9870" indent="-229870"/>
            <a:r>
              <a:rPr lang="en-US" sz="2400" dirty="0">
                <a:latin typeface="Calibri"/>
                <a:cs typeface="Calibri"/>
              </a:rPr>
              <a:t>If they decline vaccination, acknowledge that this is their decision, and keep the door open to revisiting the topic during future visits.</a:t>
            </a:r>
            <a:endParaRPr lang="en-US" sz="2400" dirty="0">
              <a:cs typeface="Calibri" panose="020F0502020204030204" pitchFamily="34" charset="0"/>
            </a:endParaRPr>
          </a:p>
        </p:txBody>
      </p:sp>
    </p:spTree>
    <p:extLst>
      <p:ext uri="{BB962C8B-B14F-4D97-AF65-F5344CB8AC3E}">
        <p14:creationId xmlns:p14="http://schemas.microsoft.com/office/powerpoint/2010/main" val="204310655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1"/>
            <a:ext cx="8229600" cy="1142999"/>
          </a:xfrm>
        </p:spPr>
        <p:txBody>
          <a:bodyPr/>
          <a:lstStyle/>
          <a:p>
            <a:pPr algn="ctr"/>
            <a:r>
              <a:rPr lang="en-US" sz="3200" dirty="0"/>
              <a:t>It Will Take More Than One Conversation to Change Minds</a:t>
            </a:r>
          </a:p>
        </p:txBody>
      </p:sp>
      <p:sp>
        <p:nvSpPr>
          <p:cNvPr id="3" name="Content Placeholder 2"/>
          <p:cNvSpPr>
            <a:spLocks noGrp="1"/>
          </p:cNvSpPr>
          <p:nvPr>
            <p:ph type="body" sz="quarter" idx="10"/>
          </p:nvPr>
        </p:nvSpPr>
        <p:spPr>
          <a:xfrm>
            <a:off x="804285" y="1731399"/>
            <a:ext cx="5157788" cy="3341688"/>
          </a:xfrm>
        </p:spPr>
        <p:txBody>
          <a:bodyPr/>
          <a:lstStyle/>
          <a:p>
            <a:pPr marL="230183" indent="-230183">
              <a:lnSpc>
                <a:spcPct val="90000"/>
              </a:lnSpc>
              <a:spcBef>
                <a:spcPts val="0"/>
              </a:spcBef>
              <a:buSzPts val="3200"/>
            </a:pPr>
            <a:r>
              <a:rPr lang="en-US" sz="2800" dirty="0">
                <a:solidFill>
                  <a:srgbClr val="050505"/>
                </a:solidFill>
              </a:rPr>
              <a:t>Vaccine hesitancy, especially when rooted in </a:t>
            </a:r>
            <a:r>
              <a:rPr lang="en-US" sz="2800" b="1" dirty="0">
                <a:solidFill>
                  <a:srgbClr val="050505"/>
                </a:solidFill>
              </a:rPr>
              <a:t>lack of trust </a:t>
            </a:r>
            <a:r>
              <a:rPr lang="en-US" sz="2800" dirty="0">
                <a:solidFill>
                  <a:srgbClr val="050505"/>
                </a:solidFill>
              </a:rPr>
              <a:t>rather than lack of information, is best addressed through </a:t>
            </a:r>
            <a:r>
              <a:rPr lang="en-US" sz="2800" b="1" dirty="0">
                <a:solidFill>
                  <a:srgbClr val="050505"/>
                </a:solidFill>
              </a:rPr>
              <a:t>trusted messengers</a:t>
            </a:r>
            <a:r>
              <a:rPr lang="en-US" sz="2800" dirty="0">
                <a:solidFill>
                  <a:srgbClr val="050505"/>
                </a:solidFill>
              </a:rPr>
              <a:t> in trusted spaces.</a:t>
            </a:r>
            <a:endParaRPr lang="en-US" sz="2800" dirty="0"/>
          </a:p>
          <a:p>
            <a:pPr marL="230183" indent="-230183">
              <a:lnSpc>
                <a:spcPct val="90000"/>
              </a:lnSpc>
              <a:spcBef>
                <a:spcPts val="750"/>
              </a:spcBef>
              <a:buSzPts val="3200"/>
            </a:pPr>
            <a:r>
              <a:rPr lang="en-US" sz="2800" dirty="0">
                <a:solidFill>
                  <a:srgbClr val="000000"/>
                </a:solidFill>
              </a:rPr>
              <a:t>Encourage two-way dialogue and allow space for people to ask questions.</a:t>
            </a:r>
          </a:p>
        </p:txBody>
      </p:sp>
      <p:pic>
        <p:nvPicPr>
          <p:cNvPr id="5" name="Google Shape;503;p21">
            <a:extLst>
              <a:ext uri="{FF2B5EF4-FFF2-40B4-BE49-F238E27FC236}">
                <a16:creationId xmlns:a16="http://schemas.microsoft.com/office/drawing/2014/main" xmlns="" id="{E8FDC321-9AF0-4981-93DE-93D8B58FBA12}"/>
              </a:ext>
              <a:ext uri="{C183D7F6-B498-43B3-948B-1728B52AA6E4}">
                <adec:decorative xmlns:adec="http://schemas.microsoft.com/office/drawing/2017/decorative" xmlns="" val="1"/>
              </a:ext>
            </a:extLst>
          </p:cNvPr>
          <p:cNvPicPr preferRelativeResize="0"/>
          <p:nvPr/>
        </p:nvPicPr>
        <p:blipFill rotWithShape="1">
          <a:blip r:embed="rId3">
            <a:alphaModFix/>
          </a:blip>
          <a:srcRect/>
          <a:stretch/>
        </p:blipFill>
        <p:spPr>
          <a:xfrm>
            <a:off x="5943600" y="2008924"/>
            <a:ext cx="3048000" cy="3096475"/>
          </a:xfrm>
          <a:prstGeom prst="rect">
            <a:avLst/>
          </a:prstGeom>
          <a:noFill/>
          <a:ln>
            <a:noFill/>
          </a:ln>
        </p:spPr>
      </p:pic>
    </p:spTree>
    <p:extLst>
      <p:ext uri="{BB962C8B-B14F-4D97-AF65-F5344CB8AC3E}">
        <p14:creationId xmlns:p14="http://schemas.microsoft.com/office/powerpoint/2010/main" val="146871200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D4ADDD-4C32-4D71-9F26-6FF8DA0AE7E4}"/>
              </a:ext>
            </a:extLst>
          </p:cNvPr>
          <p:cNvSpPr>
            <a:spLocks noGrp="1"/>
          </p:cNvSpPr>
          <p:nvPr>
            <p:ph type="title"/>
          </p:nvPr>
        </p:nvSpPr>
        <p:spPr>
          <a:xfrm>
            <a:off x="457200" y="1915228"/>
            <a:ext cx="3900488" cy="689591"/>
          </a:xfrm>
        </p:spPr>
        <p:txBody>
          <a:bodyPr/>
          <a:lstStyle/>
          <a:p>
            <a:r>
              <a:rPr lang="en-US" dirty="0"/>
              <a:t>Resources:</a:t>
            </a:r>
            <a:br>
              <a:rPr lang="en-US" dirty="0"/>
            </a:br>
            <a:r>
              <a:rPr lang="en-US" dirty="0"/>
              <a:t/>
            </a:r>
            <a:br>
              <a:rPr lang="en-US" dirty="0"/>
            </a:br>
            <a:r>
              <a:rPr lang="en-US" dirty="0"/>
              <a:t>Sample Email or Letter on COVID-19 Vaccination</a:t>
            </a:r>
            <a:br>
              <a:rPr lang="en-US" dirty="0"/>
            </a:br>
            <a:r>
              <a:rPr lang="en-US" dirty="0"/>
              <a:t>To Send to Your Patients</a:t>
            </a:r>
          </a:p>
        </p:txBody>
      </p:sp>
      <p:pic>
        <p:nvPicPr>
          <p:cNvPr id="4" name="Picture 3">
            <a:extLst>
              <a:ext uri="{FF2B5EF4-FFF2-40B4-BE49-F238E27FC236}">
                <a16:creationId xmlns:a16="http://schemas.microsoft.com/office/drawing/2014/main" xmlns="" id="{3AF292D1-BD88-4710-8154-40AF560D4FB6}"/>
              </a:ext>
              <a:ext uri="{C183D7F6-B498-43B3-948B-1728B52AA6E4}">
                <adec:decorative xmlns:adec="http://schemas.microsoft.com/office/drawing/2017/decorative" xmlns="" val="1"/>
              </a:ext>
            </a:extLst>
          </p:cNvPr>
          <p:cNvPicPr>
            <a:picLocks noChangeAspect="1"/>
          </p:cNvPicPr>
          <p:nvPr/>
        </p:nvPicPr>
        <p:blipFill rotWithShape="1">
          <a:blip r:embed="rId3"/>
          <a:srcRect t="8363"/>
          <a:stretch/>
        </p:blipFill>
        <p:spPr>
          <a:xfrm>
            <a:off x="4299741" y="658706"/>
            <a:ext cx="4792215" cy="4903893"/>
          </a:xfrm>
          <a:prstGeom prst="rect">
            <a:avLst/>
          </a:prstGeom>
          <a:ln>
            <a:solidFill>
              <a:schemeClr val="accent6"/>
            </a:solidFill>
          </a:ln>
        </p:spPr>
      </p:pic>
      <p:sp>
        <p:nvSpPr>
          <p:cNvPr id="5" name="Rectangle 4">
            <a:extLst>
              <a:ext uri="{FF2B5EF4-FFF2-40B4-BE49-F238E27FC236}">
                <a16:creationId xmlns:a16="http://schemas.microsoft.com/office/drawing/2014/main" xmlns="" id="{976FF10B-7271-49AF-8DE0-AC0427B94C9D}"/>
              </a:ext>
            </a:extLst>
          </p:cNvPr>
          <p:cNvSpPr/>
          <p:nvPr/>
        </p:nvSpPr>
        <p:spPr>
          <a:xfrm>
            <a:off x="914400" y="5891516"/>
            <a:ext cx="8324259" cy="307777"/>
          </a:xfrm>
          <a:prstGeom prst="rect">
            <a:avLst/>
          </a:prstGeom>
        </p:spPr>
        <p:txBody>
          <a:bodyPr wrap="square">
            <a:spAutoFit/>
          </a:bodyPr>
          <a:lstStyle/>
          <a:p>
            <a:r>
              <a:rPr lang="en-US" sz="1400" b="1" dirty="0">
                <a:solidFill>
                  <a:srgbClr val="0F56DC"/>
                </a:solidFill>
                <a:latin typeface="Calibri" panose="020F0502020204030204" pitchFamily="34" charset="0"/>
                <a:ea typeface="+mn-ea"/>
                <a:cs typeface="Calibri" panose="020F0502020204030204" pitchFamily="34" charset="0"/>
              </a:rPr>
              <a:t>https://www.cdc.gov/vaccines/covid-19/downloads/Sample-Physician-Letter-COVID-19-Vaccine.docx</a:t>
            </a:r>
          </a:p>
        </p:txBody>
      </p:sp>
      <p:pic>
        <p:nvPicPr>
          <p:cNvPr id="6" name="Picture 5">
            <a:extLst>
              <a:ext uri="{FF2B5EF4-FFF2-40B4-BE49-F238E27FC236}">
                <a16:creationId xmlns:a16="http://schemas.microsoft.com/office/drawing/2014/main" xmlns="" id="{00ED88A0-5C3A-4C7A-A4D4-DBBC8501558E}"/>
              </a:ext>
              <a:ext uri="{C183D7F6-B498-43B3-948B-1728B52AA6E4}">
                <adec:decorative xmlns:adec="http://schemas.microsoft.com/office/drawing/2017/decorative" xmlns=""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642"/>
          <a:stretch/>
        </p:blipFill>
        <p:spPr>
          <a:xfrm>
            <a:off x="819741" y="2806288"/>
            <a:ext cx="3114370" cy="1918112"/>
          </a:xfrm>
          <a:prstGeom prst="rect">
            <a:avLst/>
          </a:prstGeom>
        </p:spPr>
      </p:pic>
    </p:spTree>
    <p:extLst>
      <p:ext uri="{BB962C8B-B14F-4D97-AF65-F5344CB8AC3E}">
        <p14:creationId xmlns:p14="http://schemas.microsoft.com/office/powerpoint/2010/main" val="424245151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0E4240-8CB2-41F1-A8FD-D214B731D7AA}"/>
              </a:ext>
            </a:extLst>
          </p:cNvPr>
          <p:cNvSpPr>
            <a:spLocks noGrp="1"/>
          </p:cNvSpPr>
          <p:nvPr>
            <p:ph type="title"/>
          </p:nvPr>
        </p:nvSpPr>
        <p:spPr/>
        <p:txBody>
          <a:bodyPr/>
          <a:lstStyle/>
          <a:p>
            <a:pPr algn="ctr"/>
            <a:r>
              <a:rPr lang="en-US" sz="3200" dirty="0"/>
              <a:t>Resources for Talking with Patients about COVID-19 Vaccination</a:t>
            </a:r>
          </a:p>
        </p:txBody>
      </p:sp>
      <p:sp>
        <p:nvSpPr>
          <p:cNvPr id="3" name="Text Placeholder 2">
            <a:extLst>
              <a:ext uri="{FF2B5EF4-FFF2-40B4-BE49-F238E27FC236}">
                <a16:creationId xmlns:a16="http://schemas.microsoft.com/office/drawing/2014/main" xmlns="" id="{0C66BF3B-5B7E-46B9-ACB3-529A46EAA491}"/>
              </a:ext>
            </a:extLst>
          </p:cNvPr>
          <p:cNvSpPr>
            <a:spLocks noGrp="1"/>
          </p:cNvSpPr>
          <p:nvPr>
            <p:ph type="body" sz="quarter" idx="10"/>
          </p:nvPr>
        </p:nvSpPr>
        <p:spPr>
          <a:xfrm>
            <a:off x="228600" y="1606905"/>
            <a:ext cx="8686800" cy="3341688"/>
          </a:xfrm>
        </p:spPr>
        <p:txBody>
          <a:bodyPr/>
          <a:lstStyle/>
          <a:p>
            <a:r>
              <a:rPr lang="en-US" sz="1600" dirty="0"/>
              <a:t>COVID-19 data and vaccination tracker: </a:t>
            </a:r>
            <a:r>
              <a:rPr lang="en-US" sz="1600" dirty="0">
                <a:hlinkClick r:id="rId3"/>
              </a:rPr>
              <a:t>https://covid.cdc.gov/covid-data-tracker/#datatracker-home</a:t>
            </a:r>
            <a:endParaRPr lang="en-US" sz="1600" dirty="0"/>
          </a:p>
          <a:p>
            <a:endParaRPr lang="en-US" sz="600" dirty="0"/>
          </a:p>
          <a:p>
            <a:r>
              <a:rPr lang="en-US" sz="1600" dirty="0"/>
              <a:t>Vaccines for COVID-19 – information for patients: </a:t>
            </a:r>
            <a:r>
              <a:rPr lang="en-US" sz="1600" dirty="0">
                <a:hlinkClick r:id="rId4"/>
              </a:rPr>
              <a:t>https://www.cdc.gov/coronavirus/2019-ncov/vaccines/index.html</a:t>
            </a:r>
            <a:endParaRPr lang="en-US" sz="1600" dirty="0"/>
          </a:p>
          <a:p>
            <a:endParaRPr lang="en-US" sz="600" dirty="0"/>
          </a:p>
          <a:p>
            <a:r>
              <a:rPr lang="en-US" sz="1600" dirty="0"/>
              <a:t>Where to find a COVID-19 vaccine: </a:t>
            </a:r>
            <a:r>
              <a:rPr lang="en-US" sz="1600" dirty="0">
                <a:hlinkClick r:id="rId5"/>
              </a:rPr>
              <a:t>https://www.vaccines.gov/</a:t>
            </a:r>
            <a:endParaRPr lang="en-US" sz="1600" dirty="0"/>
          </a:p>
          <a:p>
            <a:endParaRPr lang="en-US" sz="600" dirty="0"/>
          </a:p>
          <a:p>
            <a:r>
              <a:rPr lang="en-US" sz="1600" dirty="0"/>
              <a:t>Preparing to provide COVID-19 vaccines: </a:t>
            </a:r>
            <a:r>
              <a:rPr lang="en-US" sz="1600" dirty="0">
                <a:hlinkClick r:id="rId6"/>
              </a:rPr>
              <a:t>https://www.cdc.gov/vaccines/covid-19/training.html</a:t>
            </a:r>
            <a:endParaRPr lang="en-US" sz="1600" dirty="0"/>
          </a:p>
          <a:p>
            <a:endParaRPr lang="en-US" sz="600" dirty="0"/>
          </a:p>
          <a:p>
            <a:r>
              <a:rPr lang="en-US" sz="1600" dirty="0"/>
              <a:t>Talking with patients about COVID-19 vaccines: </a:t>
            </a:r>
            <a:r>
              <a:rPr lang="en-US" sz="1600" dirty="0">
                <a:hlinkClick r:id="rId7"/>
              </a:rPr>
              <a:t>www.cdc.gov/vaccines/hcp/covid-conversations</a:t>
            </a:r>
            <a:endParaRPr lang="en-US" sz="1600" dirty="0"/>
          </a:p>
          <a:p>
            <a:endParaRPr lang="en-US" sz="600" dirty="0"/>
          </a:p>
          <a:p>
            <a:r>
              <a:rPr lang="en-US" sz="1600" dirty="0"/>
              <a:t>Frequently asked questions about COVID-19 vaccination: </a:t>
            </a:r>
            <a:r>
              <a:rPr lang="en-US" sz="1600" dirty="0">
                <a:hlinkClick r:id="rId8"/>
              </a:rPr>
              <a:t>https://www.cdc.gov/coronavirus/2019-ncov/vaccines/faq.html</a:t>
            </a:r>
            <a:endParaRPr lang="en-US" sz="1600" dirty="0"/>
          </a:p>
          <a:p>
            <a:r>
              <a:rPr lang="en-US" sz="1600" dirty="0"/>
              <a:t>COVID-19 Vaccines for Children and Teens: </a:t>
            </a:r>
            <a:r>
              <a:rPr lang="en-US" sz="1600" dirty="0">
                <a:hlinkClick r:id="rId9"/>
              </a:rPr>
              <a:t>https://www.cdc.gov/coronavirus/2019-ncov/downloads/vaccines/toolkits/COVID-19-Vaccine-for-Preteens_Teens-508.pdf</a:t>
            </a:r>
            <a:r>
              <a:rPr lang="en-US" sz="1600" dirty="0"/>
              <a:t> </a:t>
            </a:r>
          </a:p>
          <a:p>
            <a:endParaRPr lang="en-US" sz="600" dirty="0"/>
          </a:p>
          <a:p>
            <a:r>
              <a:rPr lang="en-US" sz="1600" dirty="0"/>
              <a:t>Clinician Outreach and Communication (COCA) Call – What every clinician should know about COVID-19 vaccine safety and effectiveness and how to address patient questions and concerns: </a:t>
            </a:r>
            <a:r>
              <a:rPr lang="en-US" sz="1600" dirty="0">
                <a:hlinkClick r:id="rId10"/>
              </a:rPr>
              <a:t>https://emergency.cdc.gov/coca/calls/2021/callinfo_030921.asp</a:t>
            </a:r>
            <a:endParaRPr lang="en-US" sz="1600" dirty="0"/>
          </a:p>
          <a:p>
            <a:endParaRPr lang="en-US" dirty="0"/>
          </a:p>
        </p:txBody>
      </p:sp>
    </p:spTree>
    <p:extLst>
      <p:ext uri="{BB962C8B-B14F-4D97-AF65-F5344CB8AC3E}">
        <p14:creationId xmlns:p14="http://schemas.microsoft.com/office/powerpoint/2010/main" val="113623965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E0E4D-98F9-4F30-AD44-E4488EF50660}"/>
              </a:ext>
            </a:extLst>
          </p:cNvPr>
          <p:cNvSpPr>
            <a:spLocks noGrp="1"/>
          </p:cNvSpPr>
          <p:nvPr>
            <p:ph type="title"/>
          </p:nvPr>
        </p:nvSpPr>
        <p:spPr>
          <a:xfrm>
            <a:off x="457200" y="152401"/>
            <a:ext cx="8229600" cy="914399"/>
          </a:xfrm>
        </p:spPr>
        <p:txBody>
          <a:bodyPr/>
          <a:lstStyle/>
          <a:p>
            <a:pPr algn="ctr"/>
            <a:r>
              <a:rPr lang="en-US" sz="3200" dirty="0"/>
              <a:t>COVID-19 Vaccination Communication Toolkit for Medical Centers, Clinics, and Clinicians</a:t>
            </a:r>
          </a:p>
        </p:txBody>
      </p:sp>
      <p:sp>
        <p:nvSpPr>
          <p:cNvPr id="3" name="Text Placeholder 2">
            <a:extLst>
              <a:ext uri="{FF2B5EF4-FFF2-40B4-BE49-F238E27FC236}">
                <a16:creationId xmlns:a16="http://schemas.microsoft.com/office/drawing/2014/main" xmlns="" id="{927CED52-46C0-4D49-925F-652E82D10A7B}"/>
              </a:ext>
            </a:extLst>
          </p:cNvPr>
          <p:cNvSpPr>
            <a:spLocks noGrp="1"/>
          </p:cNvSpPr>
          <p:nvPr>
            <p:ph type="body" sz="quarter" idx="10"/>
          </p:nvPr>
        </p:nvSpPr>
        <p:spPr>
          <a:xfrm>
            <a:off x="457200" y="2125157"/>
            <a:ext cx="8229600" cy="3341688"/>
          </a:xfrm>
        </p:spPr>
        <p:txBody>
          <a:bodyPr/>
          <a:lstStyle/>
          <a:p>
            <a:r>
              <a:rPr lang="en-US" sz="2400" dirty="0"/>
              <a:t>Stickers</a:t>
            </a:r>
          </a:p>
          <a:p>
            <a:r>
              <a:rPr lang="en-US" sz="2400" dirty="0"/>
              <a:t>Social media</a:t>
            </a:r>
          </a:p>
          <a:p>
            <a:r>
              <a:rPr lang="en-US" sz="2400" dirty="0"/>
              <a:t>Slides</a:t>
            </a:r>
          </a:p>
          <a:p>
            <a:r>
              <a:rPr lang="en-US" sz="2400" dirty="0"/>
              <a:t>Fact sheets &amp; FAQs</a:t>
            </a:r>
          </a:p>
          <a:p>
            <a:r>
              <a:rPr lang="en-US" sz="2400" dirty="0"/>
              <a:t>Posters</a:t>
            </a:r>
          </a:p>
          <a:p>
            <a:endParaRPr lang="en-US" dirty="0"/>
          </a:p>
          <a:p>
            <a:pPr marL="0" indent="0">
              <a:buNone/>
            </a:pPr>
            <a:endParaRPr lang="en-US" dirty="0"/>
          </a:p>
        </p:txBody>
      </p:sp>
      <p:pic>
        <p:nvPicPr>
          <p:cNvPr id="4" name="Picture 3">
            <a:extLst>
              <a:ext uri="{FF2B5EF4-FFF2-40B4-BE49-F238E27FC236}">
                <a16:creationId xmlns:a16="http://schemas.microsoft.com/office/drawing/2014/main" xmlns="" id="{F860406B-146D-40B5-8CD1-27686A58B8F9}"/>
              </a:ex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148039" y="1461673"/>
            <a:ext cx="2919761" cy="3868771"/>
          </a:xfrm>
          <a:prstGeom prst="rect">
            <a:avLst/>
          </a:prstGeom>
        </p:spPr>
      </p:pic>
      <p:pic>
        <p:nvPicPr>
          <p:cNvPr id="5" name="Picture 2">
            <a:extLst>
              <a:ext uri="{FF2B5EF4-FFF2-40B4-BE49-F238E27FC236}">
                <a16:creationId xmlns:a16="http://schemas.microsoft.com/office/drawing/2014/main" xmlns="" id="{3B9F501F-42C7-4C39-ABBB-8A9AB28AC134}"/>
              </a:ext>
              <a:ext uri="{C183D7F6-B498-43B3-948B-1728B52AA6E4}">
                <adec:decorative xmlns:adec="http://schemas.microsoft.com/office/drawing/2017/decorative" xmlns=""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5962" y="1162794"/>
            <a:ext cx="2531387" cy="16379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A6F1628B-B1EF-40D8-9CF0-F65E52D52080}"/>
              </a:ext>
              <a:ext uri="{C183D7F6-B498-43B3-948B-1728B52AA6E4}">
                <adec:decorative xmlns:adec="http://schemas.microsoft.com/office/drawing/2017/decorative" xmlns=""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12074" y="2838840"/>
            <a:ext cx="2804518" cy="2952360"/>
          </a:xfrm>
          <a:prstGeom prst="rect">
            <a:avLst/>
          </a:prstGeom>
        </p:spPr>
      </p:pic>
      <p:sp>
        <p:nvSpPr>
          <p:cNvPr id="7" name="TextBox 6">
            <a:extLst>
              <a:ext uri="{FF2B5EF4-FFF2-40B4-BE49-F238E27FC236}">
                <a16:creationId xmlns:a16="http://schemas.microsoft.com/office/drawing/2014/main" xmlns="" id="{C10FE401-2BA8-475E-94A0-096C8FD075B3}"/>
              </a:ext>
            </a:extLst>
          </p:cNvPr>
          <p:cNvSpPr txBox="1"/>
          <p:nvPr/>
        </p:nvSpPr>
        <p:spPr>
          <a:xfrm>
            <a:off x="1371600" y="6114743"/>
            <a:ext cx="11100365" cy="307777"/>
          </a:xfrm>
          <a:prstGeom prst="rect">
            <a:avLst/>
          </a:prstGeom>
          <a:noFill/>
        </p:spPr>
        <p:txBody>
          <a:bodyPr wrap="square" lIns="91440" tIns="45720" rIns="91440" bIns="45720" rtlCol="0" anchor="t">
            <a:spAutoFit/>
          </a:bodyPr>
          <a:lstStyle/>
          <a:p>
            <a:pPr defTabSz="1219140" eaLnBrk="1" fontAlgn="auto" hangingPunct="1">
              <a:spcBef>
                <a:spcPts val="0"/>
              </a:spcBef>
              <a:spcAft>
                <a:spcPts val="0"/>
              </a:spcAft>
              <a:defRPr/>
            </a:pPr>
            <a:r>
              <a:rPr lang="en-US" sz="1400" b="1" dirty="0">
                <a:solidFill>
                  <a:srgbClr val="0F56DC"/>
                </a:solidFill>
                <a:latin typeface="Calibri"/>
                <a:ea typeface="+mn-ea"/>
                <a:cs typeface="Calibri"/>
              </a:rPr>
              <a:t>www.cdc.gov/vaccines/covid-19/health-systems-communication-toolkit.html </a:t>
            </a:r>
            <a:endParaRPr lang="en-US" sz="1800" b="1" dirty="0">
              <a:solidFill>
                <a:srgbClr val="0F56DC"/>
              </a:solidFill>
              <a:latin typeface="Myriad Web Pro" panose="020B0503030403020204" pitchFamily="34" charset="0"/>
              <a:ea typeface="+mn-ea"/>
              <a:cs typeface="+mn-cs"/>
            </a:endParaRPr>
          </a:p>
        </p:txBody>
      </p:sp>
    </p:spTree>
    <p:extLst>
      <p:ext uri="{BB962C8B-B14F-4D97-AF65-F5344CB8AC3E}">
        <p14:creationId xmlns:p14="http://schemas.microsoft.com/office/powerpoint/2010/main" val="252284255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52600" y="0"/>
            <a:ext cx="6858000" cy="685800"/>
          </a:xfrm>
        </p:spPr>
        <p:txBody>
          <a:bodyPr/>
          <a:lstStyle/>
          <a:p>
            <a:r>
              <a:rPr lang="en-US" altLang="en-US" dirty="0"/>
              <a:t>Overview</a:t>
            </a:r>
          </a:p>
        </p:txBody>
      </p:sp>
      <p:sp>
        <p:nvSpPr>
          <p:cNvPr id="7171" name="Rectangle 3"/>
          <p:cNvSpPr>
            <a:spLocks noGrp="1" noChangeArrowheads="1"/>
          </p:cNvSpPr>
          <p:nvPr>
            <p:ph type="body" idx="1"/>
          </p:nvPr>
        </p:nvSpPr>
        <p:spPr>
          <a:xfrm>
            <a:off x="1752600" y="1143000"/>
            <a:ext cx="6934200" cy="5562600"/>
          </a:xfrm>
        </p:spPr>
        <p:txBody>
          <a:bodyPr/>
          <a:lstStyle/>
          <a:p>
            <a:pPr lvl="0" hangingPunct="0">
              <a:spcBef>
                <a:spcPts val="0"/>
              </a:spcBef>
              <a:spcAft>
                <a:spcPts val="0"/>
              </a:spcAft>
              <a:buFont typeface="Wingdings" panose="05000000000000000000" pitchFamily="2" charset="2"/>
              <a:buChar char=""/>
              <a:tabLst>
                <a:tab pos="457200" algn="l"/>
              </a:tabLst>
            </a:pPr>
            <a:r>
              <a:rPr lang="en-US" sz="2800" dirty="0">
                <a:latin typeface="Calibri" panose="020F0502020204030204" pitchFamily="34" charset="0"/>
                <a:ea typeface="Times New Roman" panose="02020603050405020304" pitchFamily="18" charset="0"/>
                <a:cs typeface="Calibri" panose="020F0502020204030204" pitchFamily="34" charset="0"/>
              </a:rPr>
              <a:t>A brief historical view</a:t>
            </a:r>
          </a:p>
          <a:p>
            <a:pPr lvl="0" hangingPunct="0">
              <a:spcBef>
                <a:spcPts val="0"/>
              </a:spcBef>
              <a:spcAft>
                <a:spcPts val="0"/>
              </a:spcAft>
              <a:buFont typeface="Wingdings" panose="05000000000000000000" pitchFamily="2" charset="2"/>
              <a:buChar char=""/>
              <a:tabLst>
                <a:tab pos="457200" algn="l"/>
              </a:tabLst>
            </a:pP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lvl="0" hangingPunct="0">
              <a:spcBef>
                <a:spcPts val="0"/>
              </a:spcBef>
              <a:spcAft>
                <a:spcPts val="0"/>
              </a:spcAft>
              <a:buFont typeface="Wingdings" panose="05000000000000000000" pitchFamily="2" charset="2"/>
              <a:buChar char=""/>
              <a:tabLst>
                <a:tab pos="457200" algn="l"/>
              </a:tabLst>
            </a:pPr>
            <a:r>
              <a:rPr lang="en-US" sz="2800" dirty="0">
                <a:latin typeface="Calibri" panose="020F0502020204030204" pitchFamily="34" charset="0"/>
                <a:ea typeface="Times New Roman" panose="02020603050405020304" pitchFamily="18" charset="0"/>
                <a:cs typeface="Calibri" panose="020F0502020204030204" pitchFamily="34" charset="0"/>
              </a:rPr>
              <a:t>Vaccine hesitancy</a:t>
            </a:r>
          </a:p>
          <a:p>
            <a:pPr lvl="0" hangingPunct="0">
              <a:spcBef>
                <a:spcPts val="0"/>
              </a:spcBef>
              <a:spcAft>
                <a:spcPts val="0"/>
              </a:spcAft>
              <a:buFont typeface="Wingdings" panose="05000000000000000000" pitchFamily="2" charset="2"/>
              <a:buChar char=""/>
              <a:tabLst>
                <a:tab pos="457200" algn="l"/>
              </a:tabLst>
            </a:pP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lvl="0" hangingPunct="0">
              <a:spcBef>
                <a:spcPts val="0"/>
              </a:spcBef>
              <a:spcAft>
                <a:spcPts val="0"/>
              </a:spcAft>
              <a:buFont typeface="Wingdings" panose="05000000000000000000" pitchFamily="2" charset="2"/>
              <a:buChar char=""/>
              <a:tabLst>
                <a:tab pos="457200" algn="l"/>
              </a:tabLst>
            </a:pPr>
            <a:r>
              <a:rPr lang="en-US" sz="2800" dirty="0">
                <a:solidFill>
                  <a:srgbClr val="2D2D2D"/>
                </a:solidFill>
                <a:latin typeface="Calibri" panose="020F0502020204030204" pitchFamily="34" charset="0"/>
                <a:ea typeface="Times New Roman" panose="02020603050405020304" pitchFamily="18" charset="0"/>
                <a:cs typeface="Calibri" panose="020F0502020204030204" pitchFamily="34" charset="0"/>
              </a:rPr>
              <a:t>Elements of vaccine confidence</a:t>
            </a:r>
          </a:p>
          <a:p>
            <a:pPr lvl="0" hangingPunct="0">
              <a:spcBef>
                <a:spcPts val="0"/>
              </a:spcBef>
              <a:spcAft>
                <a:spcPts val="0"/>
              </a:spcAft>
              <a:buFont typeface="Wingdings" panose="05000000000000000000" pitchFamily="2" charset="2"/>
              <a:buChar char=""/>
              <a:tabLst>
                <a:tab pos="457200" algn="l"/>
              </a:tabLst>
            </a:pP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lvl="0" hangingPunct="0">
              <a:spcBef>
                <a:spcPts val="0"/>
              </a:spcBef>
              <a:spcAft>
                <a:spcPts val="0"/>
              </a:spcAft>
              <a:buFont typeface="Wingdings" panose="05000000000000000000" pitchFamily="2" charset="2"/>
              <a:buChar char=""/>
              <a:tabLst>
                <a:tab pos="457200" algn="l"/>
              </a:tabLst>
            </a:pPr>
            <a:r>
              <a:rPr lang="en-US" sz="2800" dirty="0">
                <a:solidFill>
                  <a:srgbClr val="2D2D2D"/>
                </a:solidFill>
                <a:latin typeface="Calibri" panose="020F0502020204030204" pitchFamily="34" charset="0"/>
                <a:ea typeface="Times New Roman" panose="02020603050405020304" pitchFamily="18" charset="0"/>
                <a:cs typeface="Calibri" panose="020F0502020204030204" pitchFamily="34" charset="0"/>
              </a:rPr>
              <a:t>Strategies for building vaccine confidence</a:t>
            </a:r>
          </a:p>
          <a:p>
            <a:pPr lvl="0" hangingPunct="0">
              <a:spcBef>
                <a:spcPts val="0"/>
              </a:spcBef>
              <a:spcAft>
                <a:spcPts val="0"/>
              </a:spcAft>
              <a:buFont typeface="Wingdings" panose="05000000000000000000" pitchFamily="2" charset="2"/>
              <a:buChar char=""/>
              <a:tabLst>
                <a:tab pos="457200" algn="l"/>
              </a:tabLst>
            </a:pP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lvl="0" hangingPunct="0">
              <a:spcBef>
                <a:spcPts val="0"/>
              </a:spcBef>
              <a:spcAft>
                <a:spcPts val="0"/>
              </a:spcAft>
              <a:buFont typeface="Wingdings" panose="05000000000000000000" pitchFamily="2" charset="2"/>
              <a:buChar char=""/>
              <a:tabLst>
                <a:tab pos="457200" algn="l"/>
              </a:tabLst>
            </a:pPr>
            <a:r>
              <a:rPr lang="en-US" sz="2800" dirty="0">
                <a:solidFill>
                  <a:srgbClr val="2D2D2D"/>
                </a:solidFill>
                <a:latin typeface="Calibri" panose="020F0502020204030204" pitchFamily="34" charset="0"/>
                <a:ea typeface="Times New Roman" panose="02020603050405020304" pitchFamily="18" charset="0"/>
                <a:cs typeface="Calibri" panose="020F0502020204030204" pitchFamily="34" charset="0"/>
              </a:rPr>
              <a:t>Strategies for talking about vaccines, including COVID-19</a:t>
            </a:r>
          </a:p>
          <a:p>
            <a:pPr lvl="0" hangingPunct="0">
              <a:spcBef>
                <a:spcPts val="0"/>
              </a:spcBef>
              <a:spcAft>
                <a:spcPts val="0"/>
              </a:spcAft>
              <a:buFont typeface="Wingdings" panose="05000000000000000000" pitchFamily="2" charset="2"/>
              <a:buChar char=""/>
              <a:tabLst>
                <a:tab pos="457200" algn="l"/>
              </a:tabLst>
            </a:pP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lvl="0" hangingPunct="0">
              <a:spcBef>
                <a:spcPts val="0"/>
              </a:spcBef>
              <a:spcAft>
                <a:spcPts val="0"/>
              </a:spcAft>
              <a:buFont typeface="Wingdings" panose="05000000000000000000" pitchFamily="2" charset="2"/>
              <a:buChar char=""/>
              <a:tabLst>
                <a:tab pos="457200" algn="l"/>
              </a:tabLst>
            </a:pPr>
            <a:r>
              <a:rPr lang="en-US" sz="2800" dirty="0">
                <a:solidFill>
                  <a:srgbClr val="2D2D2D"/>
                </a:solidFill>
                <a:latin typeface="Calibri" panose="020F0502020204030204" pitchFamily="34" charset="0"/>
                <a:ea typeface="Times New Roman" panose="02020603050405020304" pitchFamily="18" charset="0"/>
                <a:cs typeface="Calibri" panose="020F0502020204030204" pitchFamily="34" charset="0"/>
              </a:rPr>
              <a:t>Communication resources</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90000"/>
              </a:lnSpc>
              <a:buNone/>
            </a:pPr>
            <a:endParaRPr lang="en-US" altLang="en-US" sz="2000" dirty="0"/>
          </a:p>
        </p:txBody>
      </p:sp>
      <p:pic>
        <p:nvPicPr>
          <p:cNvPr id="2" name="Picture 1"/>
          <p:cNvPicPr>
            <a:picLocks noChangeAspect="1"/>
          </p:cNvPicPr>
          <p:nvPr/>
        </p:nvPicPr>
        <p:blipFill>
          <a:blip r:embed="rId2"/>
          <a:stretch>
            <a:fillRect/>
          </a:stretch>
        </p:blipFill>
        <p:spPr>
          <a:xfrm>
            <a:off x="6838216" y="0"/>
            <a:ext cx="2305784" cy="1538287"/>
          </a:xfrm>
          <a:prstGeom prst="rect">
            <a:avLst/>
          </a:prstGeom>
        </p:spPr>
      </p:pic>
      <p:sp>
        <p:nvSpPr>
          <p:cNvPr id="5" name="TextBox 4"/>
          <p:cNvSpPr txBox="1"/>
          <p:nvPr/>
        </p:nvSpPr>
        <p:spPr>
          <a:xfrm>
            <a:off x="7264951" y="1565248"/>
            <a:ext cx="1363578" cy="276999"/>
          </a:xfrm>
          <a:prstGeom prst="rect">
            <a:avLst/>
          </a:prstGeom>
          <a:noFill/>
        </p:spPr>
        <p:txBody>
          <a:bodyPr wrap="none" rtlCol="0">
            <a:spAutoFit/>
          </a:bodyPr>
          <a:lstStyle/>
          <a:p>
            <a:r>
              <a:rPr lang="en-US" sz="1200" dirty="0"/>
              <a:t>CDC PHIL 24150</a:t>
            </a:r>
          </a:p>
        </p:txBody>
      </p:sp>
      <p:sp>
        <p:nvSpPr>
          <p:cNvPr id="3" name="Slide Number Placeholder 2"/>
          <p:cNvSpPr>
            <a:spLocks noGrp="1"/>
          </p:cNvSpPr>
          <p:nvPr>
            <p:ph type="sldNum" sz="quarter" idx="10"/>
          </p:nvPr>
        </p:nvSpPr>
        <p:spPr/>
        <p:txBody>
          <a:bodyPr/>
          <a:lstStyle/>
          <a:p>
            <a:fld id="{1FAA210B-82E4-D740-A1D4-408CB6227599}" type="slidenum">
              <a:rPr lang="en-US" smtClean="0"/>
              <a:pPr/>
              <a:t>4</a:t>
            </a:fld>
            <a:endParaRPr lang="en-US" dirty="0"/>
          </a:p>
        </p:txBody>
      </p:sp>
    </p:spTree>
    <p:extLst>
      <p:ext uri="{BB962C8B-B14F-4D97-AF65-F5344CB8AC3E}">
        <p14:creationId xmlns:p14="http://schemas.microsoft.com/office/powerpoint/2010/main" val="10662737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3CBEE3-77E9-4945-9D18-2F18BC2F47D4}"/>
              </a:ext>
            </a:extLst>
          </p:cNvPr>
          <p:cNvSpPr>
            <a:spLocks noGrp="1"/>
          </p:cNvSpPr>
          <p:nvPr>
            <p:ph type="title"/>
          </p:nvPr>
        </p:nvSpPr>
        <p:spPr>
          <a:xfrm>
            <a:off x="457200" y="1"/>
            <a:ext cx="8229600" cy="762000"/>
          </a:xfrm>
        </p:spPr>
        <p:txBody>
          <a:bodyPr anchor="b"/>
          <a:lstStyle/>
          <a:p>
            <a:pPr algn="ctr">
              <a:spcAft>
                <a:spcPts val="0"/>
              </a:spcAft>
            </a:pPr>
            <a:r>
              <a:rPr lang="en-US" sz="3200" dirty="0"/>
              <a:t>Vaccine Safety Monitoring Systems</a:t>
            </a:r>
          </a:p>
        </p:txBody>
      </p:sp>
      <p:sp>
        <p:nvSpPr>
          <p:cNvPr id="14" name="Text Placeholder 7">
            <a:extLst>
              <a:ext uri="{FF2B5EF4-FFF2-40B4-BE49-F238E27FC236}">
                <a16:creationId xmlns:a16="http://schemas.microsoft.com/office/drawing/2014/main" xmlns="" id="{E5905550-A7A3-4DE9-969E-46279CAFC4DF}"/>
              </a:ext>
            </a:extLst>
          </p:cNvPr>
          <p:cNvSpPr txBox="1">
            <a:spLocks/>
          </p:cNvSpPr>
          <p:nvPr/>
        </p:nvSpPr>
        <p:spPr bwMode="auto">
          <a:xfrm>
            <a:off x="564399" y="1143000"/>
            <a:ext cx="75946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Clr>
                <a:srgbClr val="005DAA"/>
              </a:buClr>
              <a:buFont typeface="Wingdings" panose="05000000000000000000" pitchFamily="2" charset="2"/>
              <a:buChar char="§"/>
              <a:defRPr sz="20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532E63"/>
              </a:buClr>
              <a:buFont typeface="Arial" panose="020B0604020202020204" pitchFamily="34" charset="0"/>
              <a:buChar char="–"/>
              <a:defRPr sz="20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9A3B26"/>
              </a:buClr>
              <a:buFont typeface="Arial" panose="020B0604020202020204" pitchFamily="34" charset="0"/>
              <a:buChar char="•"/>
              <a:defRPr sz="20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9870" indent="-229870"/>
            <a:r>
              <a:rPr lang="en-US" b="1" dirty="0">
                <a:solidFill>
                  <a:srgbClr val="000000"/>
                </a:solidFill>
                <a:latin typeface="Calibri"/>
                <a:cs typeface="Calibri"/>
              </a:rPr>
              <a:t>Existing</a:t>
            </a:r>
            <a:r>
              <a:rPr lang="en-US" dirty="0">
                <a:solidFill>
                  <a:srgbClr val="000000"/>
                </a:solidFill>
                <a:latin typeface="Calibri"/>
                <a:cs typeface="Calibri"/>
              </a:rPr>
              <a:t> systems and data sources are used to monitor safety of vaccines post-authorization and post-licensure, such as: </a:t>
            </a:r>
            <a:endParaRPr lang="en-US" dirty="0"/>
          </a:p>
          <a:p>
            <a:pPr lvl="1"/>
            <a:r>
              <a:rPr lang="en-US" dirty="0">
                <a:solidFill>
                  <a:srgbClr val="000000"/>
                </a:solidFill>
                <a:latin typeface="Calibri"/>
                <a:cs typeface="Calibri"/>
                <a:hlinkClick r:id="rId3"/>
              </a:rPr>
              <a:t>Vaccine Adverse Event Reporting System (VAERS)</a:t>
            </a:r>
            <a:endParaRPr lang="en-US" dirty="0">
              <a:solidFill>
                <a:srgbClr val="000000"/>
              </a:solidFill>
              <a:latin typeface="Calibri"/>
              <a:cs typeface="Calibri"/>
            </a:endParaRPr>
          </a:p>
          <a:p>
            <a:pPr lvl="1"/>
            <a:r>
              <a:rPr lang="en-US" dirty="0">
                <a:solidFill>
                  <a:srgbClr val="000000"/>
                </a:solidFill>
                <a:latin typeface="Calibri"/>
                <a:cs typeface="Calibri"/>
                <a:hlinkClick r:id="rId4"/>
              </a:rPr>
              <a:t>Vaccine Safety Datalink (VSD)</a:t>
            </a:r>
            <a:endParaRPr lang="en-US" dirty="0">
              <a:solidFill>
                <a:srgbClr val="000000"/>
              </a:solidFill>
              <a:latin typeface="Calibri"/>
              <a:cs typeface="Calibri"/>
            </a:endParaRPr>
          </a:p>
          <a:p>
            <a:pPr lvl="1"/>
            <a:r>
              <a:rPr lang="en-US" dirty="0">
                <a:solidFill>
                  <a:srgbClr val="000000"/>
                </a:solidFill>
                <a:latin typeface="Calibri"/>
                <a:cs typeface="Calibri"/>
                <a:hlinkClick r:id="rId5"/>
              </a:rPr>
              <a:t>Clinical Immunization Safety Assessment (CISA)</a:t>
            </a:r>
            <a:endParaRPr lang="en-US" dirty="0">
              <a:solidFill>
                <a:srgbClr val="000000"/>
              </a:solidFill>
              <a:latin typeface="Calibri"/>
              <a:cs typeface="Calibri"/>
            </a:endParaRPr>
          </a:p>
          <a:p>
            <a:pPr lvl="1"/>
            <a:r>
              <a:rPr lang="en-US" u="sng" dirty="0">
                <a:latin typeface="Calibri"/>
                <a:cs typeface="Calibri"/>
                <a:hlinkClick r:id="rId6"/>
              </a:rPr>
              <a:t>Biologics Effectiveness and Safety System (BEST) </a:t>
            </a:r>
            <a:endParaRPr lang="en-US" dirty="0">
              <a:solidFill>
                <a:srgbClr val="000000"/>
              </a:solidFill>
            </a:endParaRPr>
          </a:p>
          <a:p>
            <a:pPr lvl="1"/>
            <a:endParaRPr lang="en-US" dirty="0">
              <a:solidFill>
                <a:srgbClr val="000000"/>
              </a:solidFill>
            </a:endParaRPr>
          </a:p>
          <a:p>
            <a:pPr marL="229870" indent="-229870"/>
            <a:r>
              <a:rPr lang="en-US" b="1" dirty="0">
                <a:solidFill>
                  <a:srgbClr val="000000"/>
                </a:solidFill>
                <a:latin typeface="Calibri"/>
                <a:cs typeface="Calibri"/>
              </a:rPr>
              <a:t>New</a:t>
            </a:r>
            <a:r>
              <a:rPr lang="en-US" dirty="0">
                <a:solidFill>
                  <a:srgbClr val="000000"/>
                </a:solidFill>
                <a:latin typeface="Calibri"/>
                <a:cs typeface="Calibri"/>
              </a:rPr>
              <a:t> systems have been developed to monitor COVID-19 </a:t>
            </a:r>
            <a:endParaRPr lang="en-US" dirty="0">
              <a:solidFill>
                <a:srgbClr val="000000"/>
              </a:solidFill>
              <a:cs typeface="Calibri"/>
            </a:endParaRPr>
          </a:p>
          <a:p>
            <a:pPr marL="0" indent="233045">
              <a:spcBef>
                <a:spcPts val="0"/>
              </a:spcBef>
              <a:buNone/>
            </a:pPr>
            <a:r>
              <a:rPr lang="en-US" dirty="0">
                <a:solidFill>
                  <a:srgbClr val="000000"/>
                </a:solidFill>
                <a:latin typeface="Calibri"/>
                <a:cs typeface="Calibri"/>
              </a:rPr>
              <a:t>vaccine safety, such as </a:t>
            </a:r>
            <a:r>
              <a:rPr lang="en-US" b="1" dirty="0">
                <a:solidFill>
                  <a:srgbClr val="000000"/>
                </a:solidFill>
                <a:latin typeface="Calibri"/>
                <a:cs typeface="Calibri"/>
                <a:hlinkClick r:id="rId7"/>
              </a:rPr>
              <a:t>v-safe</a:t>
            </a:r>
            <a:r>
              <a:rPr lang="en-US" b="1" dirty="0">
                <a:solidFill>
                  <a:srgbClr val="000000"/>
                </a:solidFill>
                <a:latin typeface="Calibri"/>
                <a:cs typeface="Calibri"/>
              </a:rPr>
              <a:t>:</a:t>
            </a:r>
            <a:r>
              <a:rPr lang="en-US" dirty="0">
                <a:solidFill>
                  <a:srgbClr val="000000"/>
                </a:solidFill>
                <a:latin typeface="Calibri"/>
                <a:cs typeface="Calibri"/>
              </a:rPr>
              <a:t> </a:t>
            </a:r>
            <a:endParaRPr lang="en-US" dirty="0">
              <a:solidFill>
                <a:srgbClr val="000000"/>
              </a:solidFill>
              <a:cs typeface="Calibri"/>
            </a:endParaRPr>
          </a:p>
          <a:p>
            <a:pPr lvl="1"/>
            <a:r>
              <a:rPr lang="en-US" dirty="0">
                <a:solidFill>
                  <a:srgbClr val="000000"/>
                </a:solidFill>
                <a:latin typeface="Calibri"/>
                <a:cs typeface="Calibri"/>
              </a:rPr>
              <a:t>Active surveillance that uses text messaging to initiate</a:t>
            </a:r>
            <a:br>
              <a:rPr lang="en-US" dirty="0">
                <a:solidFill>
                  <a:srgbClr val="000000"/>
                </a:solidFill>
                <a:latin typeface="Calibri"/>
                <a:cs typeface="Calibri"/>
              </a:rPr>
            </a:br>
            <a:r>
              <a:rPr lang="en-US" dirty="0">
                <a:solidFill>
                  <a:srgbClr val="000000"/>
                </a:solidFill>
                <a:latin typeface="Calibri"/>
                <a:cs typeface="Calibri"/>
              </a:rPr>
              <a:t> web-based survey monitoring.</a:t>
            </a:r>
          </a:p>
          <a:p>
            <a:pPr lvl="1"/>
            <a:r>
              <a:rPr lang="en-US" dirty="0">
                <a:latin typeface="Calibri"/>
                <a:cs typeface="Calibri"/>
              </a:rPr>
              <a:t>Provides telephone follow up to anyone who reports </a:t>
            </a:r>
            <a:br>
              <a:rPr lang="en-US" dirty="0">
                <a:latin typeface="Calibri"/>
                <a:cs typeface="Calibri"/>
              </a:rPr>
            </a:br>
            <a:r>
              <a:rPr lang="en-US" dirty="0">
                <a:latin typeface="Calibri"/>
                <a:cs typeface="Calibri"/>
              </a:rPr>
              <a:t> medically significant adverse events.</a:t>
            </a:r>
            <a:r>
              <a:rPr lang="en-US" dirty="0"/>
              <a:t/>
            </a:r>
            <a:br>
              <a:rPr lang="en-US" dirty="0"/>
            </a:br>
            <a:endParaRPr lang="en-US" dirty="0">
              <a:cs typeface="Calibri"/>
            </a:endParaRPr>
          </a:p>
        </p:txBody>
      </p:sp>
      <p:pic>
        <p:nvPicPr>
          <p:cNvPr id="5" name="Picture 4" descr="A hand holding a cellphone with a v-safe image on the screen">
            <a:extLst>
              <a:ext uri="{FF2B5EF4-FFF2-40B4-BE49-F238E27FC236}">
                <a16:creationId xmlns:a16="http://schemas.microsoft.com/office/drawing/2014/main" xmlns="" id="{D1B0BDF9-DAA1-47C5-BA8F-3F73605E7D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3198" y="4188279"/>
            <a:ext cx="2020803" cy="1709910"/>
          </a:xfrm>
          <a:prstGeom prst="rect">
            <a:avLst/>
          </a:prstGeom>
        </p:spPr>
      </p:pic>
    </p:spTree>
    <p:extLst>
      <p:ext uri="{BB962C8B-B14F-4D97-AF65-F5344CB8AC3E}">
        <p14:creationId xmlns:p14="http://schemas.microsoft.com/office/powerpoint/2010/main" val="1460483387"/>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ACA455C-BFB3-4317-A99D-488B43D49964}"/>
              </a:ext>
            </a:extLst>
          </p:cNvPr>
          <p:cNvSpPr>
            <a:spLocks noGrp="1"/>
          </p:cNvSpPr>
          <p:nvPr>
            <p:ph idx="1"/>
          </p:nvPr>
        </p:nvSpPr>
        <p:spPr/>
        <p:txBody>
          <a:bodyPr/>
          <a:lstStyle/>
          <a:p>
            <a:pPr marL="0" indent="0" algn="ctr">
              <a:buNone/>
            </a:pPr>
            <a:r>
              <a:rPr lang="en-US" sz="3000" dirty="0"/>
              <a:t>“EVERYTHING WE DO BEFORE A PANDEMIC WILL SEEM ALARMIST. EVERYTHING WE DO AFTER WILL SEEM INADEQUATE”</a:t>
            </a:r>
          </a:p>
          <a:p>
            <a:pPr marL="0" indent="0" algn="ctr">
              <a:buNone/>
            </a:pPr>
            <a:r>
              <a:rPr lang="en-US" sz="3000" dirty="0"/>
              <a:t>~ Michael Leavitt</a:t>
            </a:r>
          </a:p>
          <a:p>
            <a:endParaRPr lang="en-US" dirty="0"/>
          </a:p>
        </p:txBody>
      </p:sp>
      <p:pic>
        <p:nvPicPr>
          <p:cNvPr id="4" name="Picture 3">
            <a:extLst>
              <a:ext uri="{FF2B5EF4-FFF2-40B4-BE49-F238E27FC236}">
                <a16:creationId xmlns:a16="http://schemas.microsoft.com/office/drawing/2014/main" xmlns="" id="{7432AFBF-0FA5-4A6E-B88F-E9189B7005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87996" y="4540776"/>
            <a:ext cx="1130060" cy="1131215"/>
          </a:xfrm>
          <a:prstGeom prst="rect">
            <a:avLst/>
          </a:prstGeom>
        </p:spPr>
      </p:pic>
      <p:sp>
        <p:nvSpPr>
          <p:cNvPr id="2" name="Slide Number Placeholder 1"/>
          <p:cNvSpPr>
            <a:spLocks noGrp="1"/>
          </p:cNvSpPr>
          <p:nvPr>
            <p:ph type="sldNum" sz="quarter" idx="10"/>
          </p:nvPr>
        </p:nvSpPr>
        <p:spPr/>
        <p:txBody>
          <a:bodyPr/>
          <a:lstStyle/>
          <a:p>
            <a:fld id="{1FAA210B-82E4-D740-A1D4-408CB6227599}" type="slidenum">
              <a:rPr lang="en-US" smtClean="0"/>
              <a:pPr/>
              <a:t>41</a:t>
            </a:fld>
            <a:endParaRPr lang="en-US" dirty="0"/>
          </a:p>
        </p:txBody>
      </p:sp>
    </p:spTree>
    <p:extLst>
      <p:ext uri="{BB962C8B-B14F-4D97-AF65-F5344CB8AC3E}">
        <p14:creationId xmlns:p14="http://schemas.microsoft.com/office/powerpoint/2010/main" val="38110031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6858000" cy="990600"/>
          </a:xfrm>
        </p:spPr>
        <p:txBody>
          <a:bodyPr/>
          <a:lstStyle/>
          <a:p>
            <a:pPr algn="ctr"/>
            <a:r>
              <a:rPr lang="en-US" dirty="0"/>
              <a:t>References and Resources</a:t>
            </a:r>
          </a:p>
        </p:txBody>
      </p:sp>
      <p:pic>
        <p:nvPicPr>
          <p:cNvPr id="5" name="Picture 4"/>
          <p:cNvPicPr>
            <a:picLocks noChangeAspect="1"/>
          </p:cNvPicPr>
          <p:nvPr/>
        </p:nvPicPr>
        <p:blipFill>
          <a:blip r:embed="rId2"/>
          <a:stretch>
            <a:fillRect/>
          </a:stretch>
        </p:blipFill>
        <p:spPr>
          <a:xfrm>
            <a:off x="1219200" y="4267200"/>
            <a:ext cx="576794" cy="302465"/>
          </a:xfrm>
          <a:prstGeom prst="rect">
            <a:avLst/>
          </a:prstGeom>
        </p:spPr>
      </p:pic>
      <p:sp>
        <p:nvSpPr>
          <p:cNvPr id="7" name="Content Placeholder 2"/>
          <p:cNvSpPr>
            <a:spLocks noGrp="1"/>
          </p:cNvSpPr>
          <p:nvPr>
            <p:ph idx="1"/>
          </p:nvPr>
        </p:nvSpPr>
        <p:spPr>
          <a:xfrm>
            <a:off x="1752600" y="1066800"/>
            <a:ext cx="7412182" cy="5334000"/>
          </a:xfrm>
        </p:spPr>
        <p:txBody>
          <a:bodyPr>
            <a:normAutofit/>
          </a:bodyPr>
          <a:lstStyle/>
          <a:p>
            <a:r>
              <a:rPr lang="en-US" dirty="0"/>
              <a:t>Addressing Parental Vaccination Concerns and Maintaining Immunization Rates in the Midst of COVID-19 Presentation. Nevada Immunization </a:t>
            </a:r>
            <a:br>
              <a:rPr lang="en-US" dirty="0"/>
            </a:br>
            <a:r>
              <a:rPr lang="en-US" dirty="0"/>
              <a:t>Learning Exchange (NILE). </a:t>
            </a:r>
            <a:r>
              <a:rPr lang="en-US" dirty="0">
                <a:hlinkClick r:id="rId3"/>
              </a:rPr>
              <a:t>www.ImmunizeNevada.org/webinars</a:t>
            </a:r>
            <a:r>
              <a:rPr lang="en-US" dirty="0"/>
              <a:t>   </a:t>
            </a:r>
            <a:br>
              <a:rPr lang="en-US" dirty="0"/>
            </a:br>
            <a:endParaRPr lang="en-US" dirty="0"/>
          </a:p>
          <a:p>
            <a:r>
              <a:rPr lang="en-US" dirty="0"/>
              <a:t>Emily K. Brunson,</a:t>
            </a:r>
            <a:r>
              <a:rPr lang="en-US" b="1" dirty="0"/>
              <a:t> Rodney E. Rohde </a:t>
            </a:r>
            <a:r>
              <a:rPr lang="en-US" dirty="0"/>
              <a:t>&amp; Lawrence V. Fulton (2021) College students’ willingness to accept COVID-19 vaccines, </a:t>
            </a:r>
            <a:r>
              <a:rPr lang="en-US" i="1" dirty="0"/>
              <a:t>Journal of American College Health</a:t>
            </a:r>
            <a:r>
              <a:rPr lang="en-US" dirty="0"/>
              <a:t>, DOI: </a:t>
            </a:r>
            <a:r>
              <a:rPr lang="en-US" dirty="0">
                <a:hlinkClick r:id="rId4"/>
              </a:rPr>
              <a:t>10.1080/07448481.2021.1996375</a:t>
            </a:r>
            <a:endParaRPr lang="en-US" dirty="0"/>
          </a:p>
          <a:p>
            <a:endParaRPr lang="en-US" dirty="0"/>
          </a:p>
          <a:p>
            <a:r>
              <a:rPr lang="en-US" dirty="0"/>
              <a:t>Centers for Disease Control and Prevention. Accessed from </a:t>
            </a:r>
            <a:r>
              <a:rPr lang="en-US" dirty="0">
                <a:hlinkClick r:id="rId5"/>
              </a:rPr>
              <a:t>https://www.cdc.gov/vaccines/covid-19/vaccination-resources.html</a:t>
            </a:r>
            <a:r>
              <a:rPr lang="en-US" dirty="0"/>
              <a:t>  </a:t>
            </a:r>
            <a:r>
              <a:rPr lang="en-US" dirty="0" smtClean="0"/>
              <a:t/>
            </a:r>
            <a:br>
              <a:rPr lang="en-US" dirty="0" smtClean="0"/>
            </a:br>
            <a:r>
              <a:rPr lang="en-US" dirty="0" smtClean="0"/>
              <a:t>February </a:t>
            </a:r>
            <a:r>
              <a:rPr lang="en-US" dirty="0"/>
              <a:t>8, 2022.</a:t>
            </a:r>
          </a:p>
          <a:p>
            <a:endParaRPr lang="en-US" dirty="0"/>
          </a:p>
          <a:p>
            <a:r>
              <a:rPr lang="en-US" dirty="0"/>
              <a:t>Rohde, R.E. Personal webpage and resources. January 25, 2022. </a:t>
            </a:r>
            <a:r>
              <a:rPr lang="en-US" dirty="0">
                <a:hlinkClick r:id="rId6"/>
              </a:rPr>
              <a:t>https://rodneyerohde.wp.txstate.edu/</a:t>
            </a:r>
            <a:r>
              <a:rPr lang="en-US" dirty="0"/>
              <a:t> </a:t>
            </a:r>
          </a:p>
          <a:p>
            <a:endParaRPr lang="en-US" dirty="0"/>
          </a:p>
          <a:p>
            <a:r>
              <a:rPr lang="en-US" dirty="0"/>
              <a:t>The Alliance for Aging Research and Vaccination presentation.</a:t>
            </a:r>
          </a:p>
          <a:p>
            <a:pPr marL="0" indent="0">
              <a:buNone/>
            </a:pPr>
            <a:endParaRPr lang="en-US" dirty="0"/>
          </a:p>
          <a:p>
            <a:r>
              <a:rPr lang="en-US" dirty="0"/>
              <a:t>Vaccine hesitancy presentation. Stanley A. Plotkin</a:t>
            </a:r>
          </a:p>
          <a:p>
            <a:endParaRPr lang="en-US" sz="1300" dirty="0"/>
          </a:p>
          <a:p>
            <a:pPr marL="0" indent="0">
              <a:buNone/>
            </a:pPr>
            <a:endParaRPr lang="en-US" sz="2200" dirty="0"/>
          </a:p>
          <a:p>
            <a:endParaRPr lang="en-US" sz="1800" dirty="0"/>
          </a:p>
        </p:txBody>
      </p:sp>
      <p:sp>
        <p:nvSpPr>
          <p:cNvPr id="3" name="Slide Number Placeholder 2"/>
          <p:cNvSpPr>
            <a:spLocks noGrp="1"/>
          </p:cNvSpPr>
          <p:nvPr>
            <p:ph type="sldNum" sz="quarter" idx="10"/>
          </p:nvPr>
        </p:nvSpPr>
        <p:spPr/>
        <p:txBody>
          <a:bodyPr/>
          <a:lstStyle/>
          <a:p>
            <a:fld id="{1FAA210B-82E4-D740-A1D4-408CB6227599}" type="slidenum">
              <a:rPr lang="en-US" smtClean="0"/>
              <a:pPr/>
              <a:t>42</a:t>
            </a:fld>
            <a:endParaRPr lang="en-US" dirty="0"/>
          </a:p>
        </p:txBody>
      </p:sp>
    </p:spTree>
    <p:extLst>
      <p:ext uri="{BB962C8B-B14F-4D97-AF65-F5344CB8AC3E}">
        <p14:creationId xmlns:p14="http://schemas.microsoft.com/office/powerpoint/2010/main" val="9618572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Thanks / Questions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5853" y="2344692"/>
            <a:ext cx="3757820" cy="2639987"/>
          </a:xfrm>
          <a:prstGeom prst="rect">
            <a:avLst/>
          </a:prstGeom>
        </p:spPr>
      </p:pic>
      <p:pic>
        <p:nvPicPr>
          <p:cNvPr id="4" name="Picture 3"/>
          <p:cNvPicPr>
            <a:picLocks noChangeAspect="1"/>
          </p:cNvPicPr>
          <p:nvPr/>
        </p:nvPicPr>
        <p:blipFill>
          <a:blip r:embed="rId3"/>
          <a:stretch>
            <a:fillRect/>
          </a:stretch>
        </p:blipFill>
        <p:spPr>
          <a:xfrm>
            <a:off x="1981200" y="2344692"/>
            <a:ext cx="2132316" cy="2737618"/>
          </a:xfrm>
          <a:prstGeom prst="rect">
            <a:avLst/>
          </a:prstGeom>
        </p:spPr>
      </p:pic>
      <p:sp>
        <p:nvSpPr>
          <p:cNvPr id="3" name="Slide Number Placeholder 2"/>
          <p:cNvSpPr>
            <a:spLocks noGrp="1"/>
          </p:cNvSpPr>
          <p:nvPr>
            <p:ph type="sldNum" sz="quarter" idx="10"/>
          </p:nvPr>
        </p:nvSpPr>
        <p:spPr/>
        <p:txBody>
          <a:bodyPr/>
          <a:lstStyle/>
          <a:p>
            <a:fld id="{1FAA210B-82E4-D740-A1D4-408CB6227599}" type="slidenum">
              <a:rPr lang="en-US" smtClean="0"/>
              <a:pPr/>
              <a:t>43</a:t>
            </a:fld>
            <a:endParaRPr lang="en-US" dirty="0"/>
          </a:p>
        </p:txBody>
      </p:sp>
    </p:spTree>
    <p:extLst>
      <p:ext uri="{BB962C8B-B14F-4D97-AF65-F5344CB8AC3E}">
        <p14:creationId xmlns:p14="http://schemas.microsoft.com/office/powerpoint/2010/main" val="34332696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4499" t="12997" r="25833" b="42576"/>
          <a:stretch/>
        </p:blipFill>
        <p:spPr>
          <a:xfrm>
            <a:off x="0" y="457201"/>
            <a:ext cx="9144000" cy="6400800"/>
          </a:xfrm>
          <a:prstGeom prst="rect">
            <a:avLst/>
          </a:prstGeom>
        </p:spPr>
      </p:pic>
    </p:spTree>
    <p:extLst>
      <p:ext uri="{BB962C8B-B14F-4D97-AF65-F5344CB8AC3E}">
        <p14:creationId xmlns:p14="http://schemas.microsoft.com/office/powerpoint/2010/main" val="3772043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323285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3D9DC"/>
            </a:gs>
            <a:gs pos="46000">
              <a:srgbClr val="ADC3C5"/>
            </a:gs>
            <a:gs pos="100000">
              <a:srgbClr val="6A8C8C"/>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5363" y="908673"/>
            <a:ext cx="7886700" cy="994172"/>
          </a:xfrm>
        </p:spPr>
        <p:txBody>
          <a:bodyPr/>
          <a:lstStyle/>
          <a:p>
            <a:pPr algn="ctr"/>
            <a:r>
              <a:rPr lang="en-US" b="1" dirty="0">
                <a:solidFill>
                  <a:srgbClr val="84526F"/>
                </a:solidFill>
                <a:latin typeface="Arial Narrow" panose="020B0606020202030204" pitchFamily="34" charset="0"/>
              </a:rPr>
              <a:t>How Vaccines Work</a:t>
            </a:r>
          </a:p>
        </p:txBody>
      </p:sp>
      <p:pic>
        <p:nvPicPr>
          <p:cNvPr id="12" name="Picture 11"/>
          <p:cNvPicPr>
            <a:picLocks/>
          </p:cNvPicPr>
          <p:nvPr/>
        </p:nvPicPr>
        <p:blipFill>
          <a:blip r:embed="rId2"/>
          <a:stretch>
            <a:fillRect/>
          </a:stretch>
        </p:blipFill>
        <p:spPr>
          <a:xfrm>
            <a:off x="477684" y="2089509"/>
            <a:ext cx="3429000" cy="1981962"/>
          </a:xfrm>
          <a:prstGeom prst="rect">
            <a:avLst/>
          </a:prstGeom>
        </p:spPr>
      </p:pic>
      <p:pic>
        <p:nvPicPr>
          <p:cNvPr id="1034" name="Picture 10" descr="http://www.vniia.ru/cfpi/img/ba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089" y="2607142"/>
            <a:ext cx="1113248" cy="1113248"/>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3" name="Picture 2"/>
          <p:cNvPicPr>
            <a:picLocks/>
          </p:cNvPicPr>
          <p:nvPr/>
        </p:nvPicPr>
        <p:blipFill>
          <a:blip r:embed="rId4"/>
          <a:stretch>
            <a:fillRect/>
          </a:stretch>
        </p:blipFill>
        <p:spPr>
          <a:xfrm>
            <a:off x="5237316" y="2091151"/>
            <a:ext cx="3429000" cy="1980320"/>
          </a:xfrm>
          <a:prstGeom prst="rect">
            <a:avLst/>
          </a:prstGeom>
        </p:spPr>
      </p:pic>
      <p:sp>
        <p:nvSpPr>
          <p:cNvPr id="5" name="Content Placeholder 4"/>
          <p:cNvSpPr>
            <a:spLocks noGrp="1"/>
          </p:cNvSpPr>
          <p:nvPr>
            <p:ph idx="1"/>
          </p:nvPr>
        </p:nvSpPr>
        <p:spPr>
          <a:xfrm>
            <a:off x="741406" y="4360392"/>
            <a:ext cx="8085952" cy="1394768"/>
          </a:xfrm>
        </p:spPr>
        <p:txBody>
          <a:bodyPr>
            <a:normAutofit lnSpcReduction="10000"/>
          </a:bodyPr>
          <a:lstStyle/>
          <a:p>
            <a:pPr marL="0" indent="0">
              <a:buNone/>
            </a:pPr>
            <a:r>
              <a:rPr lang="en-US" dirty="0">
                <a:solidFill>
                  <a:srgbClr val="84526F"/>
                </a:solidFill>
              </a:rPr>
              <a:t>Vaccines help us develop immunity by imitating an infection and triggering antibodies to develop</a:t>
            </a:r>
            <a:br>
              <a:rPr lang="en-US" dirty="0">
                <a:solidFill>
                  <a:srgbClr val="84526F"/>
                </a:solidFill>
              </a:rPr>
            </a:br>
            <a:r>
              <a:rPr lang="en-US" dirty="0">
                <a:solidFill>
                  <a:srgbClr val="84526F"/>
                </a:solidFill>
              </a:rPr>
              <a:t/>
            </a:r>
            <a:br>
              <a:rPr lang="en-US" dirty="0">
                <a:solidFill>
                  <a:srgbClr val="84526F"/>
                </a:solidFill>
              </a:rPr>
            </a:br>
            <a:r>
              <a:rPr lang="en-US" dirty="0">
                <a:solidFill>
                  <a:srgbClr val="84526F"/>
                </a:solidFill>
              </a:rPr>
              <a:t>Those antibodies will be available to fight the next time you are exposed to that microbe – virus, bacterium, fungus, protozoan, or allergen.</a:t>
            </a:r>
          </a:p>
        </p:txBody>
      </p:sp>
      <p:pic>
        <p:nvPicPr>
          <p:cNvPr id="21" name="Picture 10" descr="http://www.vniia.ru/cfpi/img/ba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127" y="4315464"/>
            <a:ext cx="477280" cy="47728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26" name="Picture 10" descr="http://www.vniia.ru/cfpi/img/ba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127" y="5037495"/>
            <a:ext cx="477280" cy="47728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7AC0A1BC-46DE-4F77-9287-3A8683B41561}"/>
              </a:ext>
            </a:extLst>
          </p:cNvPr>
          <p:cNvSpPr txBox="1"/>
          <p:nvPr/>
        </p:nvSpPr>
        <p:spPr>
          <a:xfrm>
            <a:off x="2743200" y="6529018"/>
            <a:ext cx="2936573" cy="276999"/>
          </a:xfrm>
          <a:prstGeom prst="rect">
            <a:avLst/>
          </a:prstGeom>
          <a:noFill/>
        </p:spPr>
        <p:txBody>
          <a:bodyPr wrap="none" rtlCol="0">
            <a:spAutoFit/>
          </a:bodyPr>
          <a:lstStyle/>
          <a:p>
            <a:r>
              <a:rPr lang="en-US" sz="1200" dirty="0"/>
              <a:t>Source: The Alliance for Aging Research</a:t>
            </a:r>
          </a:p>
        </p:txBody>
      </p:sp>
      <p:sp>
        <p:nvSpPr>
          <p:cNvPr id="6" name="Slide Number Placeholder 5"/>
          <p:cNvSpPr>
            <a:spLocks noGrp="1"/>
          </p:cNvSpPr>
          <p:nvPr>
            <p:ph type="sldNum" sz="quarter" idx="12"/>
          </p:nvPr>
        </p:nvSpPr>
        <p:spPr/>
        <p:txBody>
          <a:bodyPr/>
          <a:lstStyle/>
          <a:p>
            <a:fld id="{6C85A462-96DC-4B06-8E86-9380094289BE}" type="slidenum">
              <a:rPr lang="en-US" smtClean="0"/>
              <a:t>5</a:t>
            </a:fld>
            <a:endParaRPr lang="en-US"/>
          </a:p>
        </p:txBody>
      </p:sp>
      <p:sp>
        <p:nvSpPr>
          <p:cNvPr id="11" name="Slide Number Placeholder 2"/>
          <p:cNvSpPr txBox="1">
            <a:spLocks/>
          </p:cNvSpPr>
          <p:nvPr/>
        </p:nvSpPr>
        <p:spPr>
          <a:xfrm>
            <a:off x="6988031" y="6463458"/>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900" kern="1200">
                <a:solidFill>
                  <a:schemeClr val="tx1">
                    <a:tint val="75000"/>
                  </a:schemeClr>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r"/>
            <a:r>
              <a:rPr lang="en-US" sz="1800" dirty="0">
                <a:solidFill>
                  <a:schemeClr val="tx1"/>
                </a:solidFill>
              </a:rPr>
              <a:t>5</a:t>
            </a:r>
          </a:p>
        </p:txBody>
      </p:sp>
    </p:spTree>
    <p:extLst>
      <p:ext uri="{BB962C8B-B14F-4D97-AF65-F5344CB8AC3E}">
        <p14:creationId xmlns:p14="http://schemas.microsoft.com/office/powerpoint/2010/main" val="39019341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752600" y="29417"/>
            <a:ext cx="6858000" cy="884983"/>
          </a:xfrm>
        </p:spPr>
        <p:txBody>
          <a:bodyPr wrap="square" anchor="ctr">
            <a:normAutofit/>
          </a:bodyPr>
          <a:lstStyle/>
          <a:p>
            <a:r>
              <a:rPr lang="en-US" altLang="en-US" dirty="0"/>
              <a:t>Historical View</a:t>
            </a:r>
          </a:p>
        </p:txBody>
      </p:sp>
      <p:sp>
        <p:nvSpPr>
          <p:cNvPr id="71" name="Slide Number Placeholder 2">
            <a:extLst>
              <a:ext uri="{FF2B5EF4-FFF2-40B4-BE49-F238E27FC236}">
                <a16:creationId xmlns:a16="http://schemas.microsoft.com/office/drawing/2014/main" xmlns="" id="{5A672FEE-1DD2-40BC-9E85-809F426C5B9E}"/>
              </a:ext>
            </a:extLst>
          </p:cNvPr>
          <p:cNvSpPr>
            <a:spLocks noGrp="1"/>
          </p:cNvSpPr>
          <p:nvPr>
            <p:ph type="sldNum" sz="quarter" idx="10"/>
          </p:nvPr>
        </p:nvSpPr>
        <p:spPr>
          <a:xfrm>
            <a:off x="6988031" y="6463458"/>
            <a:ext cx="2133600" cy="365125"/>
          </a:xfrm>
        </p:spPr>
        <p:txBody>
          <a:bodyPr/>
          <a:lstStyle/>
          <a:p>
            <a:pPr>
              <a:spcAft>
                <a:spcPts val="600"/>
              </a:spcAft>
            </a:pPr>
            <a:fld id="{1FAA210B-82E4-D740-A1D4-408CB6227599}" type="slidenum">
              <a:rPr lang="en-US" smtClean="0"/>
              <a:pPr>
                <a:spcAft>
                  <a:spcPts val="600"/>
                </a:spcAft>
              </a:pPr>
              <a:t>6</a:t>
            </a:fld>
            <a:endParaRPr lang="en-US"/>
          </a:p>
        </p:txBody>
      </p:sp>
      <p:pic>
        <p:nvPicPr>
          <p:cNvPr id="3" name="Picture 2">
            <a:extLst>
              <a:ext uri="{FF2B5EF4-FFF2-40B4-BE49-F238E27FC236}">
                <a16:creationId xmlns:a16="http://schemas.microsoft.com/office/drawing/2014/main" xmlns="" id="{3ED18DF0-B8CC-44FD-A371-471294E7A305}"/>
              </a:ext>
            </a:extLst>
          </p:cNvPr>
          <p:cNvPicPr>
            <a:picLocks noChangeAspect="1"/>
          </p:cNvPicPr>
          <p:nvPr/>
        </p:nvPicPr>
        <p:blipFill>
          <a:blip r:embed="rId2"/>
          <a:stretch>
            <a:fillRect/>
          </a:stretch>
        </p:blipFill>
        <p:spPr>
          <a:xfrm>
            <a:off x="1600200" y="0"/>
            <a:ext cx="5783733" cy="6828583"/>
          </a:xfrm>
          <a:prstGeom prst="rect">
            <a:avLst/>
          </a:prstGeom>
        </p:spPr>
      </p:pic>
      <p:sp>
        <p:nvSpPr>
          <p:cNvPr id="8" name="TextBox 7">
            <a:extLst>
              <a:ext uri="{FF2B5EF4-FFF2-40B4-BE49-F238E27FC236}">
                <a16:creationId xmlns:a16="http://schemas.microsoft.com/office/drawing/2014/main" xmlns="" id="{762DDB92-EE60-4638-9002-DA6528C70E7D}"/>
              </a:ext>
            </a:extLst>
          </p:cNvPr>
          <p:cNvSpPr txBox="1"/>
          <p:nvPr/>
        </p:nvSpPr>
        <p:spPr>
          <a:xfrm>
            <a:off x="7351606" y="2590800"/>
            <a:ext cx="1487594" cy="2246769"/>
          </a:xfrm>
          <a:prstGeom prst="rect">
            <a:avLst/>
          </a:prstGeom>
          <a:noFill/>
        </p:spPr>
        <p:txBody>
          <a:bodyPr wrap="square">
            <a:spAutoFit/>
          </a:bodyPr>
          <a:lstStyle/>
          <a:p>
            <a:r>
              <a:rPr lang="en-US" sz="1000" dirty="0"/>
              <a:t>Source: Northwestern Medicine - https://www.nm.org/healthbeat/covid-19/ believe-in-the-vaccine/history-of-vaccines  </a:t>
            </a:r>
          </a:p>
          <a:p>
            <a:r>
              <a:rPr lang="en-US" sz="1000" dirty="0"/>
              <a:t>EDWARD JENNER ILLUSTRATION: Mario Breda | ADOBE STOCK | ALL OTHER ICONS: ADOBE STOCK AND ISTOCKPHOTO.COM</a:t>
            </a:r>
          </a:p>
        </p:txBody>
      </p:sp>
    </p:spTree>
    <p:extLst>
      <p:ext uri="{BB962C8B-B14F-4D97-AF65-F5344CB8AC3E}">
        <p14:creationId xmlns:p14="http://schemas.microsoft.com/office/powerpoint/2010/main" val="18865804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b="0"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defRPr/>
            </a:pPr>
            <a:fld id="{7603CB87-0700-49AC-8F8C-108AD29A934A}" type="slidenum">
              <a:rPr lang="en-US" sz="1800" smtClean="0">
                <a:latin typeface="+mj-lt"/>
              </a:rPr>
              <a:pPr>
                <a:defRPr/>
              </a:pPr>
              <a:t>7</a:t>
            </a:fld>
            <a:endParaRPr lang="en-US" sz="1800" dirty="0">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2088837582"/>
              </p:ext>
            </p:extLst>
          </p:nvPr>
        </p:nvGraphicFramePr>
        <p:xfrm>
          <a:off x="1616364" y="2057400"/>
          <a:ext cx="7527636" cy="4227948"/>
        </p:xfrm>
        <a:graphic>
          <a:graphicData uri="http://schemas.openxmlformats.org/drawingml/2006/table">
            <a:tbl>
              <a:tblPr firstRow="1" lastRow="1" bandRow="1">
                <a:tableStyleId>{F5AB1C69-6EDB-4FF4-983F-18BD219EF322}</a:tableStyleId>
              </a:tblPr>
              <a:tblGrid>
                <a:gridCol w="3763818">
                  <a:extLst>
                    <a:ext uri="{9D8B030D-6E8A-4147-A177-3AD203B41FA5}">
                      <a16:colId xmlns:a16="http://schemas.microsoft.com/office/drawing/2014/main" xmlns="" val="20000"/>
                    </a:ext>
                  </a:extLst>
                </a:gridCol>
                <a:gridCol w="3763818">
                  <a:extLst>
                    <a:ext uri="{9D8B030D-6E8A-4147-A177-3AD203B41FA5}">
                      <a16:colId xmlns:a16="http://schemas.microsoft.com/office/drawing/2014/main" xmlns="" val="20001"/>
                    </a:ext>
                  </a:extLst>
                </a:gridCol>
              </a:tblGrid>
              <a:tr h="469772">
                <a:tc>
                  <a:txBody>
                    <a:bodyPr/>
                    <a:lstStyle/>
                    <a:p>
                      <a:r>
                        <a:rPr lang="en-US" sz="2400" b="1" dirty="0">
                          <a:solidFill>
                            <a:srgbClr val="000066"/>
                          </a:solidFill>
                          <a:latin typeface="Times New Roman" pitchFamily="18" charset="0"/>
                          <a:cs typeface="Times New Roman" pitchFamily="18" charset="0"/>
                        </a:rPr>
                        <a:t>Diphtheria</a:t>
                      </a:r>
                    </a:p>
                  </a:txBody>
                  <a:tcPr/>
                </a:tc>
                <a:tc>
                  <a:txBody>
                    <a:bodyPr/>
                    <a:lstStyle/>
                    <a:p>
                      <a:r>
                        <a:rPr lang="en-US" sz="2400" b="1" dirty="0">
                          <a:solidFill>
                            <a:srgbClr val="000066"/>
                          </a:solidFill>
                          <a:latin typeface="Times New Roman" pitchFamily="18" charset="0"/>
                          <a:cs typeface="Times New Roman" pitchFamily="18" charset="0"/>
                        </a:rPr>
                        <a:t>Measles</a:t>
                      </a:r>
                    </a:p>
                  </a:txBody>
                  <a:tcPr/>
                </a:tc>
                <a:extLst>
                  <a:ext uri="{0D108BD9-81ED-4DB2-BD59-A6C34878D82A}">
                    <a16:rowId xmlns:a16="http://schemas.microsoft.com/office/drawing/2014/main" xmlns="" val="10000"/>
                  </a:ext>
                </a:extLst>
              </a:tr>
              <a:tr h="469772">
                <a:tc>
                  <a:txBody>
                    <a:bodyPr/>
                    <a:lstStyle/>
                    <a:p>
                      <a:r>
                        <a:rPr lang="en-US" sz="2400" b="1" dirty="0">
                          <a:solidFill>
                            <a:srgbClr val="000066"/>
                          </a:solidFill>
                          <a:latin typeface="Times New Roman" pitchFamily="18" charset="0"/>
                          <a:cs typeface="Times New Roman" pitchFamily="18" charset="0"/>
                        </a:rPr>
                        <a:t>Tetanus</a:t>
                      </a:r>
                    </a:p>
                  </a:txBody>
                  <a:tcPr/>
                </a:tc>
                <a:tc>
                  <a:txBody>
                    <a:bodyPr/>
                    <a:lstStyle/>
                    <a:p>
                      <a:r>
                        <a:rPr lang="en-US" sz="2400" b="1" dirty="0">
                          <a:solidFill>
                            <a:srgbClr val="000066"/>
                          </a:solidFill>
                          <a:latin typeface="Times New Roman" pitchFamily="18" charset="0"/>
                          <a:cs typeface="Times New Roman" pitchFamily="18" charset="0"/>
                        </a:rPr>
                        <a:t>Mumps</a:t>
                      </a:r>
                    </a:p>
                  </a:txBody>
                  <a:tcPr/>
                </a:tc>
                <a:extLst>
                  <a:ext uri="{0D108BD9-81ED-4DB2-BD59-A6C34878D82A}">
                    <a16:rowId xmlns:a16="http://schemas.microsoft.com/office/drawing/2014/main" xmlns="" val="10001"/>
                  </a:ext>
                </a:extLst>
              </a:tr>
              <a:tr h="469772">
                <a:tc>
                  <a:txBody>
                    <a:bodyPr/>
                    <a:lstStyle/>
                    <a:p>
                      <a:r>
                        <a:rPr lang="en-US" sz="2400" b="1" dirty="0">
                          <a:solidFill>
                            <a:srgbClr val="000066"/>
                          </a:solidFill>
                          <a:latin typeface="Times New Roman" pitchFamily="18" charset="0"/>
                          <a:cs typeface="Times New Roman" pitchFamily="18" charset="0"/>
                        </a:rPr>
                        <a:t>Pertussis</a:t>
                      </a:r>
                    </a:p>
                  </a:txBody>
                  <a:tcPr/>
                </a:tc>
                <a:tc>
                  <a:txBody>
                    <a:bodyPr/>
                    <a:lstStyle/>
                    <a:p>
                      <a:r>
                        <a:rPr lang="en-US" sz="2400" b="1" dirty="0">
                          <a:solidFill>
                            <a:srgbClr val="000066"/>
                          </a:solidFill>
                          <a:latin typeface="Times New Roman" pitchFamily="18" charset="0"/>
                          <a:cs typeface="Times New Roman" pitchFamily="18" charset="0"/>
                        </a:rPr>
                        <a:t>Rubella</a:t>
                      </a:r>
                    </a:p>
                  </a:txBody>
                  <a:tcPr/>
                </a:tc>
                <a:extLst>
                  <a:ext uri="{0D108BD9-81ED-4DB2-BD59-A6C34878D82A}">
                    <a16:rowId xmlns:a16="http://schemas.microsoft.com/office/drawing/2014/main" xmlns="" val="10002"/>
                  </a:ext>
                </a:extLst>
              </a:tr>
              <a:tr h="469772">
                <a:tc>
                  <a:txBody>
                    <a:bodyPr/>
                    <a:lstStyle/>
                    <a:p>
                      <a:r>
                        <a:rPr lang="en-US" sz="2400" b="1" dirty="0">
                          <a:solidFill>
                            <a:srgbClr val="000066"/>
                          </a:solidFill>
                          <a:latin typeface="Times New Roman" pitchFamily="18" charset="0"/>
                          <a:cs typeface="Times New Roman" pitchFamily="18" charset="0"/>
                        </a:rPr>
                        <a:t>Polio</a:t>
                      </a:r>
                    </a:p>
                  </a:txBody>
                  <a:tcPr/>
                </a:tc>
                <a:tc>
                  <a:txBody>
                    <a:bodyPr/>
                    <a:lstStyle/>
                    <a:p>
                      <a:r>
                        <a:rPr lang="en-US" sz="2400" b="1" dirty="0">
                          <a:solidFill>
                            <a:srgbClr val="000066"/>
                          </a:solidFill>
                          <a:latin typeface="Times New Roman" pitchFamily="18" charset="0"/>
                          <a:cs typeface="Times New Roman" pitchFamily="18" charset="0"/>
                        </a:rPr>
                        <a:t>Varicella</a:t>
                      </a:r>
                    </a:p>
                  </a:txBody>
                  <a:tcPr/>
                </a:tc>
                <a:extLst>
                  <a:ext uri="{0D108BD9-81ED-4DB2-BD59-A6C34878D82A}">
                    <a16:rowId xmlns:a16="http://schemas.microsoft.com/office/drawing/2014/main" xmlns="" val="10003"/>
                  </a:ext>
                </a:extLst>
              </a:tr>
              <a:tr h="469772">
                <a:tc>
                  <a:txBody>
                    <a:bodyPr/>
                    <a:lstStyle/>
                    <a:p>
                      <a:r>
                        <a:rPr lang="en-US" sz="2400" b="1" dirty="0">
                          <a:solidFill>
                            <a:srgbClr val="000066"/>
                          </a:solidFill>
                          <a:latin typeface="Times New Roman" pitchFamily="18" charset="0"/>
                          <a:cs typeface="Times New Roman" pitchFamily="18" charset="0"/>
                        </a:rPr>
                        <a:t>Hepatitis B</a:t>
                      </a:r>
                    </a:p>
                  </a:txBody>
                  <a:tcPr/>
                </a:tc>
                <a:tc>
                  <a:txBody>
                    <a:bodyPr/>
                    <a:lstStyle/>
                    <a:p>
                      <a:r>
                        <a:rPr lang="en-US" sz="2400" b="1" dirty="0" err="1">
                          <a:solidFill>
                            <a:srgbClr val="000066"/>
                          </a:solidFill>
                          <a:latin typeface="Times New Roman" pitchFamily="18" charset="0"/>
                          <a:cs typeface="Times New Roman" pitchFamily="18" charset="0"/>
                        </a:rPr>
                        <a:t>Pneumococcus</a:t>
                      </a:r>
                      <a:endParaRPr lang="en-US" sz="2400" b="1" dirty="0">
                        <a:solidFill>
                          <a:srgbClr val="000066"/>
                        </a:solidFill>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r h="469772">
                <a:tc>
                  <a:txBody>
                    <a:bodyPr/>
                    <a:lstStyle/>
                    <a:p>
                      <a:r>
                        <a:rPr lang="en-US" sz="2400" b="1" i="1" dirty="0" err="1">
                          <a:solidFill>
                            <a:srgbClr val="000066"/>
                          </a:solidFill>
                          <a:latin typeface="Times New Roman" pitchFamily="18" charset="0"/>
                          <a:cs typeface="Times New Roman" pitchFamily="18" charset="0"/>
                        </a:rPr>
                        <a:t>Hemophilus</a:t>
                      </a:r>
                      <a:r>
                        <a:rPr lang="en-US" sz="2400" b="1" i="1" dirty="0">
                          <a:solidFill>
                            <a:srgbClr val="000066"/>
                          </a:solidFill>
                          <a:latin typeface="Times New Roman" pitchFamily="18" charset="0"/>
                          <a:cs typeface="Times New Roman" pitchFamily="18" charset="0"/>
                        </a:rPr>
                        <a:t> </a:t>
                      </a:r>
                      <a:r>
                        <a:rPr lang="en-US" sz="2400" b="1" i="1" dirty="0" err="1">
                          <a:solidFill>
                            <a:srgbClr val="000066"/>
                          </a:solidFill>
                          <a:latin typeface="Times New Roman" pitchFamily="18" charset="0"/>
                          <a:cs typeface="Times New Roman" pitchFamily="18" charset="0"/>
                        </a:rPr>
                        <a:t>influenzae</a:t>
                      </a:r>
                      <a:endParaRPr lang="en-US" sz="2400" b="1" i="1" dirty="0">
                        <a:solidFill>
                          <a:srgbClr val="000066"/>
                        </a:solidFill>
                        <a:latin typeface="Times New Roman" pitchFamily="18" charset="0"/>
                        <a:cs typeface="Times New Roman" pitchFamily="18" charset="0"/>
                      </a:endParaRPr>
                    </a:p>
                  </a:txBody>
                  <a:tcPr/>
                </a:tc>
                <a:tc>
                  <a:txBody>
                    <a:bodyPr/>
                    <a:lstStyle/>
                    <a:p>
                      <a:r>
                        <a:rPr lang="en-US" sz="2400" b="1" dirty="0">
                          <a:solidFill>
                            <a:srgbClr val="000066"/>
                          </a:solidFill>
                          <a:latin typeface="Times New Roman" pitchFamily="18" charset="0"/>
                          <a:cs typeface="Times New Roman" pitchFamily="18" charset="0"/>
                        </a:rPr>
                        <a:t>Human Papillomavirus</a:t>
                      </a:r>
                    </a:p>
                  </a:txBody>
                  <a:tcPr/>
                </a:tc>
                <a:extLst>
                  <a:ext uri="{0D108BD9-81ED-4DB2-BD59-A6C34878D82A}">
                    <a16:rowId xmlns:a16="http://schemas.microsoft.com/office/drawing/2014/main" xmlns="" val="10005"/>
                  </a:ext>
                </a:extLst>
              </a:tr>
              <a:tr h="469772">
                <a:tc>
                  <a:txBody>
                    <a:bodyPr/>
                    <a:lstStyle/>
                    <a:p>
                      <a:r>
                        <a:rPr lang="en-US" sz="2400" b="1" dirty="0">
                          <a:solidFill>
                            <a:srgbClr val="000066"/>
                          </a:solidFill>
                          <a:latin typeface="Times New Roman" pitchFamily="18" charset="0"/>
                          <a:cs typeface="Times New Roman" pitchFamily="18" charset="0"/>
                        </a:rPr>
                        <a:t>Rotavirus</a:t>
                      </a:r>
                    </a:p>
                  </a:txBody>
                  <a:tcPr/>
                </a:tc>
                <a:tc>
                  <a:txBody>
                    <a:bodyPr/>
                    <a:lstStyle/>
                    <a:p>
                      <a:r>
                        <a:rPr lang="en-US" sz="2400" b="1" dirty="0" err="1">
                          <a:solidFill>
                            <a:srgbClr val="000066"/>
                          </a:solidFill>
                          <a:latin typeface="Times New Roman" pitchFamily="18" charset="0"/>
                          <a:cs typeface="Times New Roman" pitchFamily="18" charset="0"/>
                        </a:rPr>
                        <a:t>Meningococcus</a:t>
                      </a:r>
                      <a:r>
                        <a:rPr lang="en-US" sz="2400" b="1" dirty="0">
                          <a:solidFill>
                            <a:srgbClr val="000066"/>
                          </a:solidFill>
                          <a:latin typeface="Times New Roman" pitchFamily="18" charset="0"/>
                          <a:cs typeface="Times New Roman" pitchFamily="18" charset="0"/>
                        </a:rPr>
                        <a:t> A, C, W, Y</a:t>
                      </a:r>
                    </a:p>
                  </a:txBody>
                  <a:tcPr/>
                </a:tc>
                <a:extLst>
                  <a:ext uri="{0D108BD9-81ED-4DB2-BD59-A6C34878D82A}">
                    <a16:rowId xmlns:a16="http://schemas.microsoft.com/office/drawing/2014/main" xmlns="" val="10006"/>
                  </a:ext>
                </a:extLst>
              </a:tr>
              <a:tr h="469772">
                <a:tc>
                  <a:txBody>
                    <a:bodyPr/>
                    <a:lstStyle/>
                    <a:p>
                      <a:r>
                        <a:rPr lang="en-US" sz="2400" b="1" dirty="0">
                          <a:solidFill>
                            <a:srgbClr val="000066"/>
                          </a:solidFill>
                          <a:latin typeface="Times New Roman" pitchFamily="18" charset="0"/>
                          <a:cs typeface="Times New Roman" pitchFamily="18" charset="0"/>
                        </a:rPr>
                        <a:t>Hepatitis 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66"/>
                          </a:solidFill>
                          <a:latin typeface="Times New Roman" pitchFamily="18" charset="0"/>
                          <a:cs typeface="Times New Roman" pitchFamily="18" charset="0"/>
                        </a:rPr>
                        <a:t>Influenza</a:t>
                      </a:r>
                    </a:p>
                  </a:txBody>
                  <a:tcPr/>
                </a:tc>
                <a:extLst>
                  <a:ext uri="{0D108BD9-81ED-4DB2-BD59-A6C34878D82A}">
                    <a16:rowId xmlns:a16="http://schemas.microsoft.com/office/drawing/2014/main" xmlns="" val="10007"/>
                  </a:ext>
                </a:extLst>
              </a:tr>
              <a:tr h="469772">
                <a:tc>
                  <a:txBody>
                    <a:bodyPr/>
                    <a:lstStyle/>
                    <a:p>
                      <a:r>
                        <a:rPr lang="en-US" sz="2400" b="1" dirty="0">
                          <a:solidFill>
                            <a:srgbClr val="000066"/>
                          </a:solidFill>
                          <a:latin typeface="Times New Roman" pitchFamily="18" charset="0"/>
                          <a:cs typeface="Times New Roman" pitchFamily="18" charset="0"/>
                        </a:rPr>
                        <a:t>Japanese Encephalitis</a:t>
                      </a:r>
                    </a:p>
                  </a:txBody>
                  <a:tcPr/>
                </a:tc>
                <a:tc>
                  <a:txBody>
                    <a:bodyPr/>
                    <a:lstStyle/>
                    <a:p>
                      <a:r>
                        <a:rPr lang="en-US" sz="2400" b="1" dirty="0">
                          <a:solidFill>
                            <a:srgbClr val="000066"/>
                          </a:solidFill>
                          <a:latin typeface="Times New Roman" pitchFamily="18" charset="0"/>
                          <a:cs typeface="Times New Roman" pitchFamily="18" charset="0"/>
                        </a:rPr>
                        <a:t>Tick-Borne Encephalitis</a:t>
                      </a:r>
                    </a:p>
                  </a:txBody>
                  <a:tcPr/>
                </a:tc>
                <a:extLst>
                  <a:ext uri="{0D108BD9-81ED-4DB2-BD59-A6C34878D82A}">
                    <a16:rowId xmlns:a16="http://schemas.microsoft.com/office/drawing/2014/main" xmlns="" val="10008"/>
                  </a:ext>
                </a:extLst>
              </a:tr>
            </a:tbl>
          </a:graphicData>
        </a:graphic>
      </p:graphicFrame>
      <p:sp>
        <p:nvSpPr>
          <p:cNvPr id="4" name="TextBox 3"/>
          <p:cNvSpPr txBox="1"/>
          <p:nvPr/>
        </p:nvSpPr>
        <p:spPr>
          <a:xfrm>
            <a:off x="1676400" y="381001"/>
            <a:ext cx="7239000" cy="1384995"/>
          </a:xfrm>
          <a:prstGeom prst="rect">
            <a:avLst/>
          </a:prstGeom>
          <a:noFill/>
        </p:spPr>
        <p:txBody>
          <a:bodyPr wrap="square" rtlCol="0">
            <a:spAutoFit/>
          </a:bodyPr>
          <a:lstStyle/>
          <a:p>
            <a:pPr algn="ctr"/>
            <a:r>
              <a:rPr lang="en-US" sz="2800" b="1" dirty="0">
                <a:solidFill>
                  <a:srgbClr val="998019"/>
                </a:solidFill>
              </a:rPr>
              <a:t>Vaccines for Children and Adolescents</a:t>
            </a:r>
          </a:p>
          <a:p>
            <a:pPr algn="ctr"/>
            <a:r>
              <a:rPr lang="en-US" sz="2800" b="1" dirty="0">
                <a:solidFill>
                  <a:srgbClr val="998019"/>
                </a:solidFill>
              </a:rPr>
              <a:t>Now Routinely Given in </a:t>
            </a:r>
            <a:br>
              <a:rPr lang="en-US" sz="2800" b="1" dirty="0">
                <a:solidFill>
                  <a:srgbClr val="998019"/>
                </a:solidFill>
              </a:rPr>
            </a:br>
            <a:r>
              <a:rPr lang="en-US" sz="2800" b="1" dirty="0">
                <a:solidFill>
                  <a:srgbClr val="998019"/>
                </a:solidFill>
              </a:rPr>
              <a:t>Different Parts of the World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8FEF96D-3DD7-4B99-B3AC-E3C8E9E1B3F5}"/>
              </a:ext>
            </a:extLst>
          </p:cNvPr>
          <p:cNvPicPr>
            <a:picLocks noChangeAspect="1"/>
          </p:cNvPicPr>
          <p:nvPr/>
        </p:nvPicPr>
        <p:blipFill>
          <a:blip r:embed="rId3"/>
          <a:stretch>
            <a:fillRect/>
          </a:stretch>
        </p:blipFill>
        <p:spPr>
          <a:xfrm>
            <a:off x="3789218" y="0"/>
            <a:ext cx="5354782" cy="6858000"/>
          </a:xfrm>
          <a:prstGeom prst="rect">
            <a:avLst/>
          </a:prstGeom>
        </p:spPr>
      </p:pic>
      <p:sp>
        <p:nvSpPr>
          <p:cNvPr id="4" name="TextBox 3"/>
          <p:cNvSpPr txBox="1"/>
          <p:nvPr/>
        </p:nvSpPr>
        <p:spPr>
          <a:xfrm>
            <a:off x="1627909" y="2819400"/>
            <a:ext cx="2133600" cy="954107"/>
          </a:xfrm>
          <a:prstGeom prst="rect">
            <a:avLst/>
          </a:prstGeom>
          <a:noFill/>
        </p:spPr>
        <p:txBody>
          <a:bodyPr wrap="square" rtlCol="0">
            <a:spAutoFit/>
          </a:bodyPr>
          <a:lstStyle/>
          <a:p>
            <a:pPr algn="ctr"/>
            <a:r>
              <a:rPr lang="en-US" sz="2800" b="1" dirty="0">
                <a:solidFill>
                  <a:srgbClr val="998019"/>
                </a:solidFill>
              </a:rPr>
              <a:t>Adults</a:t>
            </a:r>
          </a:p>
          <a:p>
            <a:pPr algn="ctr"/>
            <a:r>
              <a:rPr lang="en-US" sz="2800" b="1" dirty="0">
                <a:solidFill>
                  <a:srgbClr val="998019"/>
                </a:solidFill>
              </a:rPr>
              <a:t> too!</a:t>
            </a:r>
          </a:p>
        </p:txBody>
      </p:sp>
      <p:sp>
        <p:nvSpPr>
          <p:cNvPr id="6" name="TextBox 5">
            <a:extLst>
              <a:ext uri="{FF2B5EF4-FFF2-40B4-BE49-F238E27FC236}">
                <a16:creationId xmlns:a16="http://schemas.microsoft.com/office/drawing/2014/main" xmlns="" id="{8AF96F71-6FD9-4338-8DC4-AA3154317310}"/>
              </a:ext>
            </a:extLst>
          </p:cNvPr>
          <p:cNvSpPr txBox="1"/>
          <p:nvPr/>
        </p:nvSpPr>
        <p:spPr>
          <a:xfrm>
            <a:off x="1752600" y="6096000"/>
            <a:ext cx="1612749" cy="461665"/>
          </a:xfrm>
          <a:prstGeom prst="rect">
            <a:avLst/>
          </a:prstGeom>
          <a:noFill/>
        </p:spPr>
        <p:txBody>
          <a:bodyPr wrap="none" rtlCol="0">
            <a:spAutoFit/>
          </a:bodyPr>
          <a:lstStyle/>
          <a:p>
            <a:r>
              <a:rPr lang="en-US" dirty="0"/>
              <a:t>Traveling?</a:t>
            </a:r>
          </a:p>
        </p:txBody>
      </p:sp>
      <p:sp>
        <p:nvSpPr>
          <p:cNvPr id="7" name="Slide Number Placeholder 2"/>
          <p:cNvSpPr>
            <a:spLocks noGrp="1"/>
          </p:cNvSpPr>
          <p:nvPr>
            <p:ph type="sldNum" sz="quarter" idx="10"/>
          </p:nvPr>
        </p:nvSpPr>
        <p:spPr>
          <a:xfrm>
            <a:off x="6988031" y="6463458"/>
            <a:ext cx="2133600" cy="365125"/>
          </a:xfrm>
        </p:spPr>
        <p:txBody>
          <a:bodyPr/>
          <a:lstStyle/>
          <a:p>
            <a:r>
              <a:rPr lang="en-US" sz="1800" dirty="0" smtClean="0"/>
              <a:t>8</a:t>
            </a:r>
            <a:endParaRPr lang="en-US" sz="1800" dirty="0"/>
          </a:p>
        </p:txBody>
      </p:sp>
    </p:spTree>
    <p:extLst>
      <p:ext uri="{BB962C8B-B14F-4D97-AF65-F5344CB8AC3E}">
        <p14:creationId xmlns:p14="http://schemas.microsoft.com/office/powerpoint/2010/main" val="13254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1"/>
            <a:ext cx="6915150" cy="533399"/>
          </a:xfrm>
        </p:spPr>
        <p:txBody>
          <a:bodyPr/>
          <a:lstStyle/>
          <a:p>
            <a:pPr algn="ctr"/>
            <a:r>
              <a:rPr lang="en-US" b="1" dirty="0">
                <a:solidFill>
                  <a:srgbClr val="84526F"/>
                </a:solidFill>
                <a:latin typeface="Arial Narrow" panose="020B0606020202030204" pitchFamily="34" charset="0"/>
              </a:rPr>
              <a:t>Vaccine Effectiveness</a:t>
            </a:r>
          </a:p>
        </p:txBody>
      </p:sp>
      <p:sp>
        <p:nvSpPr>
          <p:cNvPr id="12" name="Content Placeholder 11"/>
          <p:cNvSpPr>
            <a:spLocks noGrp="1"/>
          </p:cNvSpPr>
          <p:nvPr>
            <p:ph idx="1"/>
          </p:nvPr>
        </p:nvSpPr>
        <p:spPr>
          <a:xfrm>
            <a:off x="7543800" y="2971800"/>
            <a:ext cx="1447800" cy="1770308"/>
          </a:xfrm>
        </p:spPr>
        <p:txBody>
          <a:bodyPr>
            <a:normAutofit/>
          </a:bodyPr>
          <a:lstStyle/>
          <a:p>
            <a:pPr marL="0" indent="0">
              <a:buNone/>
            </a:pPr>
            <a:r>
              <a:rPr lang="en-US" sz="1350" dirty="0">
                <a:solidFill>
                  <a:srgbClr val="84526F"/>
                </a:solidFill>
              </a:rPr>
              <a:t>Graphic created by Leon Farrant based on CDC data</a:t>
            </a:r>
          </a:p>
        </p:txBody>
      </p:sp>
      <p:pic>
        <p:nvPicPr>
          <p:cNvPr id="2050" name="Picture 2" descr="https://communication4health.files.wordpress.com/2013/02/vaccine-info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09600"/>
            <a:ext cx="5257800" cy="62484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FAA210B-82E4-D740-A1D4-408CB6227599}" type="slidenum">
              <a:rPr lang="en-US" smtClean="0"/>
              <a:pPr/>
              <a:t>9</a:t>
            </a:fld>
            <a:endParaRPr lang="en-US" dirty="0"/>
          </a:p>
        </p:txBody>
      </p:sp>
    </p:spTree>
    <p:extLst>
      <p:ext uri="{BB962C8B-B14F-4D97-AF65-F5344CB8AC3E}">
        <p14:creationId xmlns:p14="http://schemas.microsoft.com/office/powerpoint/2010/main" val="163742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2">
  <a:themeElements>
    <a:clrScheme name="">
      <a:dk1>
        <a:srgbClr val="000000"/>
      </a:dk1>
      <a:lt1>
        <a:srgbClr val="FFFFFF"/>
      </a:lt1>
      <a:dk2>
        <a:srgbClr val="000000"/>
      </a:dk2>
      <a:lt2>
        <a:srgbClr val="808080"/>
      </a:lt2>
      <a:accent1>
        <a:srgbClr val="FFF700"/>
      </a:accent1>
      <a:accent2>
        <a:srgbClr val="0000FF"/>
      </a:accent2>
      <a:accent3>
        <a:srgbClr val="FFFFFF"/>
      </a:accent3>
      <a:accent4>
        <a:srgbClr val="000000"/>
      </a:accent4>
      <a:accent5>
        <a:srgbClr val="FFFAAA"/>
      </a:accent5>
      <a:accent6>
        <a:srgbClr val="0000E7"/>
      </a:accent6>
      <a:hlink>
        <a:srgbClr val="99CC99"/>
      </a:hlink>
      <a:folHlink>
        <a:srgbClr val="5A0019"/>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A70AC18D9167040B343E66BA792360F" ma:contentTypeVersion="16" ma:contentTypeDescription="Create a new document." ma:contentTypeScope="" ma:versionID="6600689696cca996787f2a8e57f1faf7">
  <xsd:schema xmlns:xsd="http://www.w3.org/2001/XMLSchema" xmlns:xs="http://www.w3.org/2001/XMLSchema" xmlns:p="http://schemas.microsoft.com/office/2006/metadata/properties" xmlns:ns1="http://schemas.microsoft.com/sharepoint/v3" xmlns:ns3="38ae5b8f-f462-4440-a5dd-9b7f837c1630" xmlns:ns4="3a4ca36d-3634-4907-9686-1059fdce6d09" targetNamespace="http://schemas.microsoft.com/office/2006/metadata/properties" ma:root="true" ma:fieldsID="e3577ef8f50883749f8332cb0d44d665" ns1:_="" ns3:_="" ns4:_="">
    <xsd:import namespace="http://schemas.microsoft.com/sharepoint/v3"/>
    <xsd:import namespace="38ae5b8f-f462-4440-a5dd-9b7f837c1630"/>
    <xsd:import namespace="3a4ca36d-3634-4907-9686-1059fdce6d0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ae5b8f-f462-4440-a5dd-9b7f837c16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4ca36d-3634-4907-9686-1059fdce6d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53440F-395A-4764-B221-64CA8199A6BD}">
  <ds:schemaRefs>
    <ds:schemaRef ds:uri="http://schemas.microsoft.com/sharepoint/v3/contenttype/forms"/>
  </ds:schemaRefs>
</ds:datastoreItem>
</file>

<file path=customXml/itemProps2.xml><?xml version="1.0" encoding="utf-8"?>
<ds:datastoreItem xmlns:ds="http://schemas.openxmlformats.org/officeDocument/2006/customXml" ds:itemID="{8B84357F-0375-4EBD-945D-5A3BEE4FF30A}">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microsoft.com/sharepoint/v3"/>
    <ds:schemaRef ds:uri="http://purl.org/dc/terms/"/>
    <ds:schemaRef ds:uri="3a4ca36d-3634-4907-9686-1059fdce6d09"/>
    <ds:schemaRef ds:uri="38ae5b8f-f462-4440-a5dd-9b7f837c1630"/>
    <ds:schemaRef ds:uri="http://www.w3.org/XML/1998/namespace"/>
  </ds:schemaRefs>
</ds:datastoreItem>
</file>

<file path=customXml/itemProps3.xml><?xml version="1.0" encoding="utf-8"?>
<ds:datastoreItem xmlns:ds="http://schemas.openxmlformats.org/officeDocument/2006/customXml" ds:itemID="{FB0B744B-73EB-4AC3-8ED8-AA22E254CE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8ae5b8f-f462-4440-a5dd-9b7f837c1630"/>
    <ds:schemaRef ds:uri="3a4ca36d-3634-4907-9686-1059fdce6d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909</TotalTime>
  <Words>1981</Words>
  <Application>Microsoft Macintosh PowerPoint</Application>
  <PresentationFormat>On-screen Show (4:3)</PresentationFormat>
  <Paragraphs>312</Paragraphs>
  <Slides>45</Slides>
  <Notes>36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45</vt:i4>
      </vt:variant>
    </vt:vector>
  </HeadingPairs>
  <TitlesOfParts>
    <vt:vector size="61" baseType="lpstr">
      <vt:lpstr>Arial Narrow</vt:lpstr>
      <vt:lpstr>Calibri</vt:lpstr>
      <vt:lpstr>Calibri Light</vt:lpstr>
      <vt:lpstr>Courier New</vt:lpstr>
      <vt:lpstr>Helvetica</vt:lpstr>
      <vt:lpstr>ＭＳ Ｐゴシック</vt:lpstr>
      <vt:lpstr>Myriad Web Pro</vt:lpstr>
      <vt:lpstr>Noto Sans Symbols</vt:lpstr>
      <vt:lpstr>Open Sans</vt:lpstr>
      <vt:lpstr>Segoe UI</vt:lpstr>
      <vt:lpstr>Times New Roman</vt:lpstr>
      <vt:lpstr>Wingdings</vt:lpstr>
      <vt:lpstr>Arial</vt:lpstr>
      <vt:lpstr>Template_2</vt:lpstr>
      <vt:lpstr>Office Theme</vt:lpstr>
      <vt:lpstr>Master</vt:lpstr>
      <vt:lpstr>PowerPoint Presentation</vt:lpstr>
      <vt:lpstr>Speaker Bio</vt:lpstr>
      <vt:lpstr>PowerPoint Presentation</vt:lpstr>
      <vt:lpstr>Overview</vt:lpstr>
      <vt:lpstr>How Vaccines Work</vt:lpstr>
      <vt:lpstr>Historical View</vt:lpstr>
      <vt:lpstr>PowerPoint Presentation</vt:lpstr>
      <vt:lpstr>PowerPoint Presentation</vt:lpstr>
      <vt:lpstr>Vaccine Effectiveness</vt:lpstr>
      <vt:lpstr>Definitions </vt:lpstr>
      <vt:lpstr>Decline in Vaccination Rates </vt:lpstr>
      <vt:lpstr>Vaccines and Autism – Wakefield.</vt:lpstr>
      <vt:lpstr>Vaccines and Autism – Wakefield.</vt:lpstr>
      <vt:lpstr>Vaccine Hesitancy</vt:lpstr>
      <vt:lpstr>Vaccine Refusal</vt:lpstr>
      <vt:lpstr>Vaccine Hesitancy: A consequence of success and changing times </vt:lpstr>
      <vt:lpstr>But it is not NEW to our society…</vt:lpstr>
      <vt:lpstr>PowerPoint Presentation</vt:lpstr>
      <vt:lpstr>Defining Vaccine Confidence</vt:lpstr>
      <vt:lpstr>Elements of Vaccine Confidence</vt:lpstr>
      <vt:lpstr>A National Strategy to Reinforce Confidence in COVID-19 Vaccines</vt:lpstr>
      <vt:lpstr>A component of the National Strategy to Reinforce Confidence in COVID-19 vaccines</vt:lpstr>
      <vt:lpstr>Keys to Building Demand for Vaccines</vt:lpstr>
      <vt:lpstr>Strategies to Build COVID-19 Vaccine Confidence Among Healthcare Professionals</vt:lpstr>
      <vt:lpstr>The Role of Healthcare Professionals</vt:lpstr>
      <vt:lpstr>Lead with Listening</vt:lpstr>
      <vt:lpstr>Use Patient-Centered Communication Techniques</vt:lpstr>
      <vt:lpstr>Respond to Questions and Concerns  with Empathy</vt:lpstr>
      <vt:lpstr>Give Your Strong Recommendation</vt:lpstr>
      <vt:lpstr>Give Your Strong Recommendation</vt:lpstr>
      <vt:lpstr>Examples</vt:lpstr>
      <vt:lpstr>Key Messages About COVID-19 Vaccination</vt:lpstr>
      <vt:lpstr>Address Misinformation About COVID-19 Vaccination by Sharing Key Facts</vt:lpstr>
      <vt:lpstr>Help Individuals Find Their Motivation for Getting Vaccinated</vt:lpstr>
      <vt:lpstr>Wrap Up the Conversation</vt:lpstr>
      <vt:lpstr>It Will Take More Than One Conversation to Change Minds</vt:lpstr>
      <vt:lpstr>Resources:  Sample Email or Letter on COVID-19 Vaccination To Send to Your Patients</vt:lpstr>
      <vt:lpstr>Resources for Talking with Patients about COVID-19 Vaccination</vt:lpstr>
      <vt:lpstr>COVID-19 Vaccination Communication Toolkit for Medical Centers, Clinics, and Clinicians</vt:lpstr>
      <vt:lpstr>Vaccine Safety Monitoring Systems</vt:lpstr>
      <vt:lpstr>PowerPoint Presentation</vt:lpstr>
      <vt:lpstr>References and Resources</vt:lpstr>
      <vt:lpstr>Thanks / Questions</vt:lpstr>
      <vt:lpstr>PowerPoint Presentation</vt:lpstr>
      <vt:lpstr>PowerPoint Presentation</vt:lpstr>
    </vt:vector>
  </TitlesOfParts>
  <Company>MRP</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MRP</dc:creator>
  <cp:lastModifiedBy>Paul Webber</cp:lastModifiedBy>
  <cp:revision>83</cp:revision>
  <dcterms:created xsi:type="dcterms:W3CDTF">2008-03-03T18:35:18Z</dcterms:created>
  <dcterms:modified xsi:type="dcterms:W3CDTF">2022-02-15T23:02:45Z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0x010100BA70AC18D9167040B343E66BA792360F</vt:lpwstr>
  </property>
</Properties>
</file>