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31"/>
    <p:restoredTop sz="94714"/>
  </p:normalViewPr>
  <p:slideViewPr>
    <p:cSldViewPr snapToGrid="0" snapToObjects="1" showGuides="1">
      <p:cViewPr varScale="1">
        <p:scale>
          <a:sx n="112" d="100"/>
          <a:sy n="112" d="100"/>
        </p:scale>
        <p:origin x="2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>
        <p:scale>
          <a:sx n="191" d="100"/>
          <a:sy n="191" d="100"/>
        </p:scale>
        <p:origin x="752" y="-56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80208"/>
            <a:ext cx="6858000" cy="7141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 err="1" smtClean="0"/>
              <a:t>Tridemics</a:t>
            </a:r>
            <a:r>
              <a:rPr lang="en-US" b="1" dirty="0" smtClean="0"/>
              <a:t> of Influenza, COVID &amp; RSV 2021</a:t>
            </a:r>
            <a:br>
              <a:rPr lang="en-US" b="1" dirty="0" smtClean="0"/>
            </a:br>
            <a:r>
              <a:rPr lang="en-US" b="1" dirty="0" smtClean="0"/>
              <a:t>Prof. Robert Ball</a:t>
            </a:r>
          </a:p>
          <a:p>
            <a:pPr algn="ctr"/>
            <a:r>
              <a:rPr lang="en-US" b="1" dirty="0" smtClean="0"/>
              <a:t>A Webber Training Teleclass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-1" y="8211332"/>
            <a:ext cx="68564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Hosted by Paul Webber   </a:t>
            </a:r>
            <a:r>
              <a:rPr lang="en-US" b="1" dirty="0" err="1" smtClean="0"/>
              <a:t>paul@webbertraining.com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AC73B-62D9-284E-91A9-99E12E542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55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5E448-7385-134D-9C1D-B0699CB0D164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7DBA-98BC-A94A-AAA8-33A64D16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4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07DBA-98BC-A94A-AAA8-33A64D163D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8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09EB-9A27-0E40-9715-1BC89036DC98}" type="datetime1">
              <a:rPr lang="en-CA" smtClean="0"/>
              <a:t>2021-09-22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23813"/>
            <a:ext cx="55880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3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09188-7F74-6148-8333-DA598E995D5A}" type="datetime1">
              <a:rPr lang="en-CA" smtClean="0"/>
              <a:t>2021-09-22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A93C-2AB2-974A-A87E-92394ECE9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6F9C-BB61-2842-AE61-8F13BE368B26}" type="datetime1">
              <a:rPr lang="en-CA" smtClean="0"/>
              <a:t>2021-09-22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A93C-2AB2-974A-A87E-92394ECE9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5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C111B-935A-D240-ADB5-28D7A27C0982}" type="datetime1">
              <a:rPr lang="en-CA" smtClean="0"/>
              <a:t>2021-09-22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0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995-626E-2E41-8CAE-3789B469FA1C}" type="datetime1">
              <a:rPr lang="en-CA" smtClean="0"/>
              <a:t>2021-09-22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3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F6329-CBAC-A74D-8EEA-49BADADD7D59}" type="datetime1">
              <a:rPr lang="en-CA" smtClean="0"/>
              <a:t>2021-09-22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97947-FE90-D144-A477-84AE4351370E}" type="datetime1">
              <a:rPr lang="en-CA" smtClean="0"/>
              <a:t>2021-09-22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79798-3808-6E4E-B4C3-63C66474E6AA}" type="datetime1">
              <a:rPr lang="en-CA" smtClean="0"/>
              <a:t>2021-09-22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7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B03-AF39-984E-BAEF-C9530DCEC9FF}" type="datetime1">
              <a:rPr lang="en-CA" smtClean="0"/>
              <a:t>2021-09-22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6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3976-23E6-674D-9267-2CC378E0FC61}" type="datetime1">
              <a:rPr lang="en-CA" smtClean="0"/>
              <a:t>2021-09-22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8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0F41-D9B2-904B-9AB0-1569F73B02C4}" type="datetime1">
              <a:rPr lang="en-CA" smtClean="0"/>
              <a:t>2021-09-22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0800" y="23813"/>
            <a:ext cx="5588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E9A93C-2AB2-974A-A87E-92394ECE9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7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C374C-2581-0F49-8F60-669257CEFC8B}" type="datetime1">
              <a:rPr lang="en-CA" smtClean="0"/>
              <a:t>2021-09-22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A93C-2AB2-974A-A87E-92394ECE9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</a:t>
            </a:r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6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7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8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11624310" y="23813"/>
            <a:ext cx="41529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9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2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4</a:t>
            </a:r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9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1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4310" y="23813"/>
            <a:ext cx="41529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9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23813"/>
            <a:ext cx="335280" cy="365125"/>
          </a:xfrm>
          <a:solidFill>
            <a:schemeClr val="tx1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58</Words>
  <Application>Microsoft Macintosh PowerPoint</Application>
  <PresentationFormat>Widescreen</PresentationFormat>
  <Paragraphs>58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Webber</dc:creator>
  <cp:keywords/>
  <dc:description/>
  <cp:lastModifiedBy>Paul Webber</cp:lastModifiedBy>
  <cp:revision>6</cp:revision>
  <dcterms:created xsi:type="dcterms:W3CDTF">2021-09-22T13:27:06Z</dcterms:created>
  <dcterms:modified xsi:type="dcterms:W3CDTF">2021-09-22T13:58:50Z</dcterms:modified>
  <cp:category/>
</cp:coreProperties>
</file>