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0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a Peters" initials="A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31"/>
    <p:restoredTop sz="96327"/>
  </p:normalViewPr>
  <p:slideViewPr>
    <p:cSldViewPr snapToGrid="0" snapToObjects="1">
      <p:cViewPr varScale="1">
        <p:scale>
          <a:sx n="113" d="100"/>
          <a:sy n="113" d="100"/>
        </p:scale>
        <p:origin x="19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7.xml"/><Relationship Id="rId102" Type="http://schemas.openxmlformats.org/officeDocument/2006/relationships/notesMaster" Target="notesMasters/notesMaster1.xml"/><Relationship Id="rId103" Type="http://schemas.openxmlformats.org/officeDocument/2006/relationships/commentAuthors" Target="commentAuthors.xml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slide" Target="slides/slide96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0C235-74CB-5D4D-9647-F64F1F841CD6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E53A1-50A6-FD4F-9947-966C814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9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D9AC8C-83A9-DE43-A7B0-8ABCE902B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8A63AC-EE27-9040-BAED-4CD588BDC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C76E1E-41F7-0C4C-B792-5A1D4CAD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D964-2B9F-1844-B818-2B925F91DFEE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6DCAE9-15CF-554A-8CFF-E3D67712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082AA-0756-D94F-92E0-9E4A6650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1742C2-FC20-D748-9C6C-8780982D9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72F8BD-7BD1-914B-A934-358B5CB5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A4FC-BD65-DF44-A634-38685BB292A8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4E6C07-FF67-884E-B730-A1C8F41E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373EB5-6C83-564F-AAE9-7C81C4A7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9ACF978-9BCE-D343-A513-BB345EDB9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092D97-F2EE-A34D-A0D9-B32F9466D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05FE75-69B7-4A48-B8E1-2E7767DE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43E4-AD8B-8147-AF89-0F14665293E2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CE022-EAF1-1F4E-B275-87C43ED8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CE85DB-E7FE-124C-BA83-16144A18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36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97C69E-F736-4B00-AF24-378700080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03C7D7-1490-45C0-A6C6-B9E7D848F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7D75A-43E4-4E73-953A-90B861B6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895-6868-0945-895F-B6FA65080BDB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0CAA72-042E-4D96-BC42-F5D327762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098DFA-574C-4F46-8575-C1EA5BD4E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0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E3726-1129-488E-BBB4-D48A42FC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8C1C69-15BB-45F8-B5BD-0F55FB445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29398F-7F49-40E0-96C3-C854D860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7876-7B7C-9145-AFF5-39B5A8C1F7F0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8C37FE-AFBA-46D4-A3DB-0D6F09254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1A64E3-F2B1-46B6-A958-D64552E2F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04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38FEA7-A27D-4A63-8BF4-1EFBBD29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DC0025-4D1C-4BE8-ABB0-DF43DDA51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D664C1-D6CA-4532-AC58-E1B257A8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EB54-7B0D-4A4C-8234-705CA0CC9306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90464B-03CC-4D06-8940-87DB147A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24BA80-D57B-402F-938E-AD46F39D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04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C18B9A-87ED-4FE0-B3D4-DE8D8C21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8C7B30-DAD1-40E0-8C72-4FB136505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8DDFD0-BDD1-49C8-B0B7-D40202DEF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6B6291-B4F6-43A1-968B-5BB96A859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F6BC-3C9F-104B-8CE8-24C5108A39B7}" type="datetime1">
              <a:rPr lang="en-CA" smtClean="0"/>
              <a:t>2021-10-19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9D866C-B2AB-4636-90C2-EDA89BFE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1C6557-0EED-4A7A-81B0-BDD9F442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13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666B53-70F8-4450-8162-52E24DB9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639F3E-34F5-4D2A-857B-CE72DDF64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470244-60F4-4356-BCAD-EB620B927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F617B2B-BA95-42A6-8119-DB59FCF22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253BE3-CF4B-4C79-843E-655B6EACD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B84561-B6D6-42A4-B7E4-A50F7155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C2A02-39C2-7441-8954-FB810EE69C68}" type="datetime1">
              <a:rPr lang="en-CA" smtClean="0"/>
              <a:t>2021-10-19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C0DD8E-D9FC-44D4-B7D5-E412CD51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785A7B-BCDD-49D7-AF15-DA6B0753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28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8B5971-D5FD-4C07-B5BE-6D449EEE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86137E-C5CA-4249-A823-0B366CEB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DAA1-CF4D-944D-9318-450CE63946F8}" type="datetime1">
              <a:rPr lang="en-CA" smtClean="0"/>
              <a:t>2021-10-19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E09F65-92BB-4F31-ACF4-856F29E7D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D5A085-EB68-4110-B5AC-FCB9BC4E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90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6CA7BF-E2C6-4034-9911-B6A01839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9E6E-F0B9-2341-9714-FADF6B451DFC}" type="datetime1">
              <a:rPr lang="en-CA" smtClean="0"/>
              <a:t>2021-10-19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EA9231-268C-49FB-AC2C-43B34714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9420F7-2A98-4C9F-B3A0-EAE370FE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1CB1D-831D-435F-B30D-E4320A8B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848776-A0A6-4878-B120-46EC32453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D8AF25-0DC7-4725-B5A7-EA7391B9C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027AE6-3DE1-4A63-BA5B-20D427D0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2A76-5184-A14E-B4EF-F0401127818F}" type="datetime1">
              <a:rPr lang="en-CA" smtClean="0"/>
              <a:t>2021-10-19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B97E0C-1F07-4808-A7A2-72086A47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211E10-9506-44F9-A0BA-4B8DB1D0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0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BD085-EC2E-324E-8C63-EE253898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4C5B73-C294-F44A-AB0B-EF9867582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C17C66-036F-E04A-82B7-6E5D3D39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4BFE-BC23-5F41-BAD7-12176B1F06B4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6B046-8931-7A4A-A8A1-6F5B38FC4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6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6CFB5-63E2-4FF2-9CE5-91E4EE9B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35F1A90-6006-41CC-8B69-58C444400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510CD9-8246-431D-AA4F-BC5006835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AE2A14-E880-4D2A-A57F-597BA16B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1424-D8AC-2B49-BE46-92DC78D29D19}" type="datetime1">
              <a:rPr lang="en-CA" smtClean="0"/>
              <a:t>2021-10-19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5DD8A8-D0B1-4989-9937-5FA08562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C2F06D-92A6-4DCE-8AA4-0BA66BAF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68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BB516-19CB-49EB-B00D-4ED08895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DB6107-811B-40C1-902E-BB4AE7442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2FC75E-149B-4DDA-A874-34CA9636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66B60-DD5E-7740-98A1-F07A11DF1582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9BDFB4-2896-46EC-9524-2DB979C0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3F873C-4996-4C8B-8E1D-5D13DB84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45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95E2C12-D1E6-4020-A03C-01FD9CBAB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4239C4-C6D6-40BE-AA18-ECF6C6BA7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7AD76E-9C43-4439-B59E-29850BDD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FA16-1CFB-B04D-8C57-8F8D9F2D748C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05C331-4671-4A0D-90C4-15DA4E04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223BEF-D150-40BA-89F9-C9B94A00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1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solidFill>
          <a:srgbClr val="0077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C99EC4B-200A-8945-8B07-675B32B53500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7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44A92C55-3CCF-CA4F-AD69-E17885FD5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" t="20292" b="3391"/>
          <a:stretch/>
        </p:blipFill>
        <p:spPr>
          <a:xfrm>
            <a:off x="0" y="0"/>
            <a:ext cx="682093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651C6E7-EFAB-DF4E-9380-B2A496CAE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7154" y="1373086"/>
            <a:ext cx="7361903" cy="2564734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6D529FE-2657-9D46-831C-3FCB59EDB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0930" y="6426840"/>
            <a:ext cx="4569741" cy="43116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51B7A94-75E4-8B46-889F-43A1448FFA66}"/>
              </a:ext>
            </a:extLst>
          </p:cNvPr>
          <p:cNvSpPr/>
          <p:nvPr/>
        </p:nvSpPr>
        <p:spPr>
          <a:xfrm>
            <a:off x="10427110" y="0"/>
            <a:ext cx="1764890" cy="1002890"/>
          </a:xfrm>
          <a:prstGeom prst="rect">
            <a:avLst/>
          </a:prstGeom>
          <a:solidFill>
            <a:srgbClr val="007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330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F5DD51-E375-5348-8460-3DA86BE2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686C3AB-F9DF-4A4A-BA87-90C6DD974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800100" indent="-3429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xmlns="" id="{E11A721D-35FC-0441-973C-65DEB7172401}"/>
              </a:ext>
            </a:extLst>
          </p:cNvPr>
          <p:cNvCxnSpPr>
            <a:cxnSpLocks/>
          </p:cNvCxnSpPr>
          <p:nvPr/>
        </p:nvCxnSpPr>
        <p:spPr>
          <a:xfrm>
            <a:off x="838200" y="1437201"/>
            <a:ext cx="1051560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73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D8301ED-E193-9F45-9B55-464065B6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736DE4F-B7AF-6848-A851-E6EB18FDA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AE46904-73C2-4942-BD21-BF63E90C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xmlns="" id="{61D1EC9B-ABA4-4446-BE08-C705F5C6BB1A}"/>
              </a:ext>
            </a:extLst>
          </p:cNvPr>
          <p:cNvCxnSpPr>
            <a:cxnSpLocks/>
          </p:cNvCxnSpPr>
          <p:nvPr/>
        </p:nvCxnSpPr>
        <p:spPr>
          <a:xfrm>
            <a:off x="831850" y="4562475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427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0CC76D-F296-D345-9061-F638CE56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9AB7C79-4CF5-AE49-BB06-2A4305E38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4016B213-DEA0-9947-BCA1-B4C1EF28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DE6EC03-C68F-B441-A8E9-87D239ED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xmlns="" id="{19C86AFF-18EF-D54E-8DFA-14FDB0D2CDEE}"/>
              </a:ext>
            </a:extLst>
          </p:cNvPr>
          <p:cNvCxnSpPr>
            <a:cxnSpLocks/>
          </p:cNvCxnSpPr>
          <p:nvPr/>
        </p:nvCxnSpPr>
        <p:spPr>
          <a:xfrm>
            <a:off x="807269" y="1509559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171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076894-C967-E343-864B-4628BA53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754DFE4-13CC-DA41-B1E0-8F25193F6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28A689F-C23C-CC4A-B887-05FACD215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7B8B00C-820F-C640-A13D-3A2641CB8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669711B-93E3-4A4A-AE84-551A195DB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A08B1A1-DB32-F34C-BAC6-9B3D45A9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3">
            <a:extLst>
              <a:ext uri="{FF2B5EF4-FFF2-40B4-BE49-F238E27FC236}">
                <a16:creationId xmlns:a16="http://schemas.microsoft.com/office/drawing/2014/main" xmlns="" id="{2F90BB11-2538-0C4C-B6FC-F5C6C3CA7C90}"/>
              </a:ext>
            </a:extLst>
          </p:cNvPr>
          <p:cNvCxnSpPr>
            <a:cxnSpLocks/>
          </p:cNvCxnSpPr>
          <p:nvPr/>
        </p:nvCxnSpPr>
        <p:spPr>
          <a:xfrm>
            <a:off x="807269" y="1509559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138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61D128-1944-9F40-B7A4-1EDB5C7A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D9550D4-A056-134B-B3DA-DA6C2BC3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xmlns="" id="{7E3789D5-4DA0-2F40-BBC3-64B04C2E40FF}"/>
              </a:ext>
            </a:extLst>
          </p:cNvPr>
          <p:cNvCxnSpPr>
            <a:cxnSpLocks/>
          </p:cNvCxnSpPr>
          <p:nvPr/>
        </p:nvCxnSpPr>
        <p:spPr>
          <a:xfrm>
            <a:off x="807269" y="1509559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238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576AA7D1-BEFC-A640-A139-3144C0F0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FF96A-058E-294F-B894-1760F1FE7024}" type="datetime1">
              <a:rPr lang="en-CA" smtClean="0"/>
              <a:t>2021-10-19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D27EEB62-3677-CB41-BAA7-5137EA37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650BAA9-12C1-104E-BE69-E887D51C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09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9EEF8-2DC8-7D42-9B86-693B292B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1D4012-985F-8E4B-A509-DECC7AB42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33A34B-5658-9544-83A8-CA90F949C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479-338A-9D49-AC3D-EB2BA1E9C320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D59226-D52F-384A-99A5-26CC1839A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89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62886F-8131-C046-B401-528A5C14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4667672-B86F-4048-8AC8-E3168660F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BE75674-1722-4149-AC7B-E32D856C8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CAC64FA-6F42-944D-B1AD-A9C76EEC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3E7126-4827-F748-94CB-D399B15F6962}" type="datetime1">
              <a:rPr lang="en-CA" smtClean="0"/>
              <a:t>2021-10-19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230FC22-FB30-C840-821B-C7D9346C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4832F60-630E-1341-8873-E03497C0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04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38A3C77-0C85-F74D-8E11-0450BF10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23C32F7A-DD57-1148-AD4F-6F3B1652C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8B3BB8A6-A77E-1144-9D6B-CF97F7B73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3EC112B-7925-3544-B57D-4E9FEE62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CEFD50-C932-C942-9725-46449A316FA2}" type="datetime1">
              <a:rPr lang="en-CA" smtClean="0"/>
              <a:t>2021-10-19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C16A3C6-2325-3344-9A47-3AD45B88C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24EACD7-F87E-844F-B006-E5177984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683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A85BDF-848E-684D-8470-671BCC70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1253AD6-AE14-C84B-9E07-141227CF3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8384A2E-28AB-6E41-B279-FA64AA3D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0A0BA1-A994-8F42-9A51-5EDD0F8D5D28}" type="datetime1">
              <a:rPr lang="en-CA" smtClean="0"/>
              <a:t>2021-10-19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237DD3A-7CCF-C440-8975-AA1BD95B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99EC1BF-FEAF-AF4C-8A0E-BB532151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20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341CB227-3A44-4047-9A72-F8205EAD7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DC526F86-9C9D-124B-84B9-72736B916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F94627E-6F0B-874A-AA4B-BCA67DA6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095D02-96F7-A748-9A86-6A7D1FF5E836}" type="datetime1">
              <a:rPr lang="en-CA" smtClean="0"/>
              <a:t>2021-10-19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C3A5C38-4857-FA48-B95C-FB8D438D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E300BDC-51D5-2A4D-801E-675A8E62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615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97C69E-F736-4B00-AF24-378700080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03C7D7-1490-45C0-A6C6-B9E7D848F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098DFA-574C-4F46-8575-C1EA5BD4E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014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DFE998-4DED-A040-9567-93E2A70D669D}" type="datetime1">
              <a:rPr lang="en-CA" smtClean="0">
                <a:solidFill>
                  <a:prstClr val="black"/>
                </a:solidFill>
                <a:latin typeface="Arial"/>
              </a:rPr>
              <a:t>2021-10-19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013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solidFill>
          <a:srgbClr val="0077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51B7A94-75E4-8B46-889F-43A1448FFA66}"/>
              </a:ext>
            </a:extLst>
          </p:cNvPr>
          <p:cNvSpPr/>
          <p:nvPr/>
        </p:nvSpPr>
        <p:spPr>
          <a:xfrm>
            <a:off x="10016612" y="5855110"/>
            <a:ext cx="1764890" cy="1002890"/>
          </a:xfrm>
          <a:prstGeom prst="rect">
            <a:avLst/>
          </a:prstGeom>
          <a:solidFill>
            <a:srgbClr val="007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C99EC4B-200A-8945-8B07-675B32B53500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7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44A92C55-3CCF-CA4F-AD69-E17885FD5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" t="20292" b="3391"/>
          <a:stretch/>
        </p:blipFill>
        <p:spPr>
          <a:xfrm>
            <a:off x="0" y="0"/>
            <a:ext cx="682093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651C6E7-EFAB-DF4E-9380-B2A496CAE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7154" y="1373086"/>
            <a:ext cx="7361903" cy="2564734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6D529FE-2657-9D46-831C-3FCB59EDB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0930" y="6258674"/>
            <a:ext cx="4569741" cy="43116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732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F5DD51-E375-5348-8460-3DA86BE2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686C3AB-F9DF-4A4A-BA87-90C6DD974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800100" indent="-3429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xmlns="" id="{E11A721D-35FC-0441-973C-65DEB7172401}"/>
              </a:ext>
            </a:extLst>
          </p:cNvPr>
          <p:cNvCxnSpPr>
            <a:cxnSpLocks/>
          </p:cNvCxnSpPr>
          <p:nvPr/>
        </p:nvCxnSpPr>
        <p:spPr>
          <a:xfrm>
            <a:off x="838200" y="1437201"/>
            <a:ext cx="1051560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97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F5DD51-E375-5348-8460-3DA86BE2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686C3AB-F9DF-4A4A-BA87-90C6DD974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800100" indent="-3429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7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D8301ED-E193-9F45-9B55-464065B6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736DE4F-B7AF-6848-A851-E6EB18FDA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AE46904-73C2-4942-BD21-BF63E90C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xmlns="" id="{61D1EC9B-ABA4-4446-BE08-C705F5C6BB1A}"/>
              </a:ext>
            </a:extLst>
          </p:cNvPr>
          <p:cNvCxnSpPr>
            <a:cxnSpLocks/>
          </p:cNvCxnSpPr>
          <p:nvPr/>
        </p:nvCxnSpPr>
        <p:spPr>
          <a:xfrm>
            <a:off x="831850" y="4562475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29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D74460-B4E5-874E-B4A4-8E7AE885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84C47F-42F4-E74D-9C70-9D6F96598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B8CB59-C96F-8B46-8205-3FB431A7D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3E6C5E-B99B-6F44-9715-0E4DA3D1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AE18-3549-4B41-BDF4-BC2987DB227E}" type="datetime1">
              <a:rPr lang="en-CA" smtClean="0"/>
              <a:t>2021-10-19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CB91C9-9843-D84B-8A8B-7ADF7FD6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9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D8301ED-E193-9F45-9B55-464065B6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736DE4F-B7AF-6848-A851-E6EB18FDA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AE46904-73C2-4942-BD21-BF63E90C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F3A74-493A-4D8F-BC21-B7D0A15697A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9602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0CC76D-F296-D345-9061-F638CE56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9AB7C79-4CF5-AE49-BB06-2A4305E38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4016B213-DEA0-9947-BCA1-B4C1EF28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DE6EC03-C68F-B441-A8E9-87D239ED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xmlns="" id="{19C86AFF-18EF-D54E-8DFA-14FDB0D2CDEE}"/>
              </a:ext>
            </a:extLst>
          </p:cNvPr>
          <p:cNvCxnSpPr>
            <a:cxnSpLocks/>
          </p:cNvCxnSpPr>
          <p:nvPr/>
        </p:nvCxnSpPr>
        <p:spPr>
          <a:xfrm>
            <a:off x="807269" y="1509559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061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0CC76D-F296-D345-9061-F638CE56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9AB7C79-4CF5-AE49-BB06-2A4305E38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4016B213-DEA0-9947-BCA1-B4C1EF28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DE6EC03-C68F-B441-A8E9-87D239ED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F3A74-493A-4D8F-BC21-B7D0A15697A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8625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076894-C967-E343-864B-4628BA53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754DFE4-13CC-DA41-B1E0-8F25193F6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28A689F-C23C-CC4A-B887-05FACD215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7B8B00C-820F-C640-A13D-3A2641CB8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669711B-93E3-4A4A-AE84-551A195DB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A08B1A1-DB32-F34C-BAC6-9B3D45A9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3">
            <a:extLst>
              <a:ext uri="{FF2B5EF4-FFF2-40B4-BE49-F238E27FC236}">
                <a16:creationId xmlns:a16="http://schemas.microsoft.com/office/drawing/2014/main" xmlns="" id="{2F90BB11-2538-0C4C-B6FC-F5C6C3CA7C90}"/>
              </a:ext>
            </a:extLst>
          </p:cNvPr>
          <p:cNvCxnSpPr>
            <a:cxnSpLocks/>
          </p:cNvCxnSpPr>
          <p:nvPr/>
        </p:nvCxnSpPr>
        <p:spPr>
          <a:xfrm>
            <a:off x="807269" y="1509559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004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076894-C967-E343-864B-4628BA53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754DFE4-13CC-DA41-B1E0-8F25193F6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28A689F-C23C-CC4A-B887-05FACD215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7B8B00C-820F-C640-A13D-3A2641CB8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669711B-93E3-4A4A-AE84-551A195DB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786"/>
              </a:buClr>
              <a:buFont typeface="Wingdings" pitchFamily="2" charset="2"/>
              <a:buChar char="Ø"/>
              <a:defRPr/>
            </a:lvl1pPr>
            <a:lvl2pPr marL="685800" indent="-228600">
              <a:buClr>
                <a:srgbClr val="007786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007786"/>
              </a:buClr>
              <a:buFont typeface="Wingdings" pitchFamily="2" charset="2"/>
              <a:buChar char="Ø"/>
              <a:defRPr/>
            </a:lvl3pPr>
            <a:lvl4pPr marL="1600200" indent="-228600">
              <a:buClr>
                <a:srgbClr val="007786"/>
              </a:buClr>
              <a:buFont typeface="Wingdings" pitchFamily="2" charset="2"/>
              <a:buChar char="Ø"/>
              <a:defRPr/>
            </a:lvl4pPr>
            <a:lvl5pPr marL="2057400" indent="-228600">
              <a:buClr>
                <a:srgbClr val="007786"/>
              </a:buClr>
              <a:buFont typeface="Wingdings" pitchFamily="2" charset="2"/>
              <a:buChar char="Ø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A08B1A1-DB32-F34C-BAC6-9B3D45A9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F3A74-493A-4D8F-BC21-B7D0A15697A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6199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61D128-1944-9F40-B7A4-1EDB5C7A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D9550D4-A056-134B-B3DA-DA6C2BC3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xmlns="" id="{7E3789D5-4DA0-2F40-BBC3-64B04C2E40FF}"/>
              </a:ext>
            </a:extLst>
          </p:cNvPr>
          <p:cNvCxnSpPr>
            <a:cxnSpLocks/>
          </p:cNvCxnSpPr>
          <p:nvPr/>
        </p:nvCxnSpPr>
        <p:spPr>
          <a:xfrm>
            <a:off x="807269" y="1509559"/>
            <a:ext cx="10521950" cy="0"/>
          </a:xfrm>
          <a:prstGeom prst="line">
            <a:avLst/>
          </a:prstGeom>
          <a:ln w="57150">
            <a:solidFill>
              <a:srgbClr val="B2D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971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61D128-1944-9F40-B7A4-1EDB5C7A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D9550D4-A056-134B-B3DA-DA6C2BC3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F3A74-493A-4D8F-BC21-B7D0A15697A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2005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650BAA9-12C1-104E-BE69-E887D51C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7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62886F-8131-C046-B401-528A5C14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4667672-B86F-4048-8AC8-E3168660F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BE75674-1722-4149-AC7B-E32D856C8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CAC64FA-6F42-944D-B1AD-A9C76EEC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2EC025-1055-BC45-9C47-F11DAB8A786F}" type="datetime1">
              <a:rPr lang="en-CA" smtClean="0"/>
              <a:t>2021-10-19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230FC22-FB30-C840-821B-C7D9346C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4832F60-630E-1341-8873-E03497C0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772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38A3C77-0C85-F74D-8E11-0450BF10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23C32F7A-DD57-1148-AD4F-6F3B1652C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8B3BB8A6-A77E-1144-9D6B-CF97F7B73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3EC112B-7925-3544-B57D-4E9FEE62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7D2493-C5DA-1D4D-AF99-A28148CFA929}" type="datetime1">
              <a:rPr lang="en-CA" smtClean="0"/>
              <a:t>2021-10-19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C16A3C6-2325-3344-9A47-3AD45B88C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24EACD7-F87E-844F-B006-E5177984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3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533D21-C345-934B-B5F5-3A63F3A30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9EF32B-E5DE-2F45-98A1-0B2B7AB39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EC3D75-F327-F144-968C-9C74CC779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1C55CD-5158-9844-856F-6718EFF66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C80E67-4493-E84A-AFA0-80FC75072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C7A33B8-A03C-9E48-9346-5DCDC1F5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0A9FC-8C2B-B949-A9CE-F137842AFE7C}" type="datetime1">
              <a:rPr lang="en-CA" smtClean="0"/>
              <a:t>2021-10-19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E3631D1-9069-234E-9DC4-83E6591EC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48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A85BDF-848E-684D-8470-671BCC70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1253AD6-AE14-C84B-9E07-141227CF3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8384A2E-28AB-6E41-B279-FA64AA3D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1A118-A1A5-584A-A043-4A0299B7546D}" type="datetime1">
              <a:rPr lang="en-CA" smtClean="0"/>
              <a:t>2021-10-19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237DD3A-7CCF-C440-8975-AA1BD95B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99EC1BF-FEAF-AF4C-8A0E-BB532151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47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341CB227-3A44-4047-9A72-F8205EAD7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DC526F86-9C9D-124B-84B9-72736B916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F94627E-6F0B-874A-AA4B-BCA67DA6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69BDB-FB27-6F47-9B76-4900DE6DD99B}" type="datetime1">
              <a:rPr lang="en-CA" smtClean="0"/>
              <a:t>2021-10-19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C3A5C38-4857-FA48-B95C-FB8D438D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E300BDC-51D5-2A4D-801E-675A8E62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060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97C69E-F736-4B00-AF24-378700080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03C7D7-1490-45C0-A6C6-B9E7D848F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098DFA-574C-4F46-8575-C1EA5BD4E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0BEC8A1-8B7B-480C-B1AF-80F3FF73C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35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E0779-0071-EC4C-89DA-97866D9A378B}" type="datetime1">
              <a:rPr lang="en-CA" smtClean="0">
                <a:solidFill>
                  <a:prstClr val="black"/>
                </a:solidFill>
                <a:latin typeface="Arial"/>
              </a:rPr>
              <a:t>2021-10-19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17967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3151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9C97D-8FC4-DD40-8C5B-C0644A31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BE6D50-E112-044D-BDD9-67640BAC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5AD3-823B-714A-8AEC-97B7D541D6F8}" type="datetime1">
              <a:rPr lang="en-CA" smtClean="0"/>
              <a:t>2021-10-19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2C1E58-4F11-254E-A849-0E682E25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AC6A68-D031-BB4E-AE40-F2D661E3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1DE3-9AF0-3145-9299-D7E7D0466A3E}" type="datetime1">
              <a:rPr lang="en-CA" smtClean="0"/>
              <a:t>2021-10-19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32DEE9-CD7C-C64B-AEEC-11A8FF04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4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114128-F209-CD44-91B9-3DD26D75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58191D-EF76-0C4C-901B-38EBC5B7A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225706-9FB4-CB40-A687-9C85F0984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013C8B-A42E-B644-B0B8-9481BEB5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F85C-E616-4744-B283-4D19F5520CB5}" type="datetime1">
              <a:rPr lang="en-CA" smtClean="0"/>
              <a:t>2021-10-19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32AC9F-CE3D-B947-AC64-B0C24BB6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1CD421-4B36-4842-84E5-3FE99BA3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E86447-453D-8B44-863E-70EA401A3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701FF0-1CE0-134C-9553-87BCE9D70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9E4EE8-6F68-E145-AD3B-E62E7C0C6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6414-D82C-9B44-BF57-EADF5C377694}" type="datetime1">
              <a:rPr lang="en-CA" smtClean="0"/>
              <a:t>2021-10-19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C61044-DDD2-2A41-9BE7-C5739BE4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0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3.xml"/><Relationship Id="rId19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DEFF769-61BB-C04A-8FE8-303C5CDF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303208-9553-A84A-A8DC-F4905B1D0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BC1242-71A1-094F-8DBB-D25CCC1EE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2E88E-DE9F-8141-8D10-8B37421A4BF5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6BEEFD-514E-714C-9D63-E6BD64EE8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15FCD9-8807-784F-BDB4-E212919DC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F25DC-ECD1-064E-8C06-81B8CFE27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EE9373A-F004-4EF2-B9F3-EAFA4AA9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CDBBBC-A8B9-450F-A236-66A2D4F24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412CA7-4D08-4088-9B41-26A716FFB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9DB58-8852-2C4B-9F5B-C84A1D82E0FA}" type="datetime1">
              <a:rPr lang="en-CA" smtClean="0"/>
              <a:t>2021-10-19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1558DE-002D-48BF-BD51-0E86C92DC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3">
            <a:extLst>
              <a:ext uri="{FF2B5EF4-FFF2-40B4-BE49-F238E27FC236}">
                <a16:creationId xmlns:a16="http://schemas.microsoft.com/office/drawing/2014/main" xmlns="" id="{62842ADD-87FB-834E-9A5F-1E99F6BD1A21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</a:blip>
          <a:stretch>
            <a:fillRect/>
          </a:stretch>
        </p:blipFill>
        <p:spPr>
          <a:xfrm>
            <a:off x="-78068" y="0"/>
            <a:ext cx="5458561" cy="546920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D8B3567D-F433-604B-B4D3-D3F37405626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0612"/>
          <a:stretch/>
        </p:blipFill>
        <p:spPr>
          <a:xfrm>
            <a:off x="0" y="0"/>
            <a:ext cx="493486" cy="6865258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A8B64583-D7E7-0641-9F28-8138696D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480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8F109FF-6369-7C41-A24F-0BECAD2BB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xmlns="" id="{28C6BB87-BA24-214A-9B9E-872582BB8DAF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</a:blip>
          <a:stretch>
            <a:fillRect/>
          </a:stretch>
        </p:blipFill>
        <p:spPr>
          <a:xfrm rot="19442100">
            <a:off x="5726519" y="1148001"/>
            <a:ext cx="5459258" cy="546989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3204545-E033-ED4E-83FF-31267D4295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6" y="408649"/>
            <a:ext cx="1014140" cy="87762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none" kern="1200">
          <a:solidFill>
            <a:srgbClr val="00778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3">
            <a:extLst>
              <a:ext uri="{FF2B5EF4-FFF2-40B4-BE49-F238E27FC236}">
                <a16:creationId xmlns:a16="http://schemas.microsoft.com/office/drawing/2014/main" xmlns="" id="{62842ADD-87FB-834E-9A5F-1E99F6BD1A2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000"/>
          </a:blip>
          <a:stretch>
            <a:fillRect/>
          </a:stretch>
        </p:blipFill>
        <p:spPr>
          <a:xfrm>
            <a:off x="-78068" y="0"/>
            <a:ext cx="5458561" cy="546920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D8B3567D-F433-604B-B4D3-D3F37405626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30612"/>
          <a:stretch/>
        </p:blipFill>
        <p:spPr>
          <a:xfrm>
            <a:off x="0" y="0"/>
            <a:ext cx="493486" cy="6865258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A8B64583-D7E7-0641-9F28-8138696D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480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8F109FF-6369-7C41-A24F-0BECAD2BB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xmlns="" id="{28C6BB87-BA24-214A-9B9E-872582BB8DAF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000"/>
          </a:blip>
          <a:stretch>
            <a:fillRect/>
          </a:stretch>
        </p:blipFill>
        <p:spPr>
          <a:xfrm rot="19442100">
            <a:off x="5726519" y="1148001"/>
            <a:ext cx="5459258" cy="546989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3204545-E033-ED4E-83FF-31267D42957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322" y="5917539"/>
            <a:ext cx="1014140" cy="87762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1661EDAC-8396-9343-BFEC-70F0CB596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4434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41F25DC-ECD1-064E-8C06-81B8CFE27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7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none" kern="1200">
          <a:solidFill>
            <a:srgbClr val="00778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786"/>
        </a:buClr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786"/>
        </a:buClr>
        <a:buFont typeface="Wingdings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786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786"/>
        </a:buClr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786"/>
        </a:buClr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7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1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71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7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51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6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0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6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3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1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87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5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2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01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03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36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95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27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65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40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8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11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4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1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52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1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3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1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5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75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44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58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92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08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0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97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69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1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8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37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50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73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21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2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65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5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46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53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3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232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029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11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041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704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316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74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77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502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230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241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291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545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632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053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479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396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4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10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072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097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995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60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5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678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84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073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936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15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1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45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2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814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142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52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680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24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in Clean Hospital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Clean Hospitals" id="{943E2449-7A68-504F-B818-4AC20262A904}" vid="{DE71562E-5543-5746-AC0D-9D15E3A36691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 Hosptials Update meeting_30Sept_V7RevDP" id="{E6CE9FD9-3532-1245-8476-BEC79A9C8251}" vid="{F3B12E8B-4265-C14A-9E7C-3ABB5EBFDB00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 Hosptials" id="{16F136F6-B705-5B41-AC22-90377E808FCE}" vid="{507B158F-3E81-C140-9667-5E2A40D6E93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Clean Hospitals</Template>
  <TotalTime>9093</TotalTime>
  <Words>0</Words>
  <Application>Microsoft Macintosh PowerPoint</Application>
  <PresentationFormat>Widescreen</PresentationFormat>
  <Paragraphs>0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97</vt:i4>
      </vt:variant>
    </vt:vector>
  </HeadingPairs>
  <TitlesOfParts>
    <vt:vector size="105" baseType="lpstr">
      <vt:lpstr>Calibri</vt:lpstr>
      <vt:lpstr>Calibri Light</vt:lpstr>
      <vt:lpstr>Wingdings</vt:lpstr>
      <vt:lpstr>Arial</vt:lpstr>
      <vt:lpstr>Office Theme</vt:lpstr>
      <vt:lpstr>Main Clean Hospitals</vt:lpstr>
      <vt:lpstr>Conception personnalisée</vt:lpstr>
      <vt:lpstr>1_Conception personnalisée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Hospitals Day 2021: Why environmental hygiene is more important than ever </dc:title>
  <dc:creator>Alexandra Peters</dc:creator>
  <cp:lastModifiedBy>Paul Webber</cp:lastModifiedBy>
  <cp:revision>55</cp:revision>
  <dcterms:created xsi:type="dcterms:W3CDTF">2021-09-21T09:39:01Z</dcterms:created>
  <dcterms:modified xsi:type="dcterms:W3CDTF">2021-10-19T16:34:06Z</dcterms:modified>
</cp:coreProperties>
</file>