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87" r:id="rId2"/>
    <p:sldId id="388" r:id="rId3"/>
    <p:sldId id="389" r:id="rId4"/>
    <p:sldId id="390" r:id="rId5"/>
    <p:sldId id="391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392" r:id="rId40"/>
    <p:sldId id="393" r:id="rId41"/>
    <p:sldId id="394" r:id="rId42"/>
    <p:sldId id="395" r:id="rId43"/>
    <p:sldId id="398" r:id="rId44"/>
    <p:sldId id="399" r:id="rId45"/>
    <p:sldId id="400" r:id="rId46"/>
    <p:sldId id="396" r:id="rId47"/>
    <p:sldId id="397" r:id="rId48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60D4E6"/>
    <a:srgbClr val="60D8D5"/>
    <a:srgbClr val="62C5EB"/>
    <a:srgbClr val="FF0000"/>
    <a:srgbClr val="BFE7FA"/>
    <a:srgbClr val="FFFFFF"/>
    <a:srgbClr val="E7D7CB"/>
    <a:srgbClr val="FFFEEE"/>
    <a:srgbClr val="FBFAE6"/>
    <a:srgbClr val="D4C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1" autoAdjust="0"/>
    <p:restoredTop sz="94714"/>
  </p:normalViewPr>
  <p:slideViewPr>
    <p:cSldViewPr snapToGrid="0" snapToObjects="1">
      <p:cViewPr>
        <p:scale>
          <a:sx n="86" d="100"/>
          <a:sy n="86" d="100"/>
        </p:scale>
        <p:origin x="1264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>
        <p:scale>
          <a:sx n="90" d="100"/>
          <a:sy n="90" d="100"/>
        </p:scale>
        <p:origin x="2944" y="2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-1" y="185740"/>
            <a:ext cx="6856413" cy="742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nl-NL" b="1" dirty="0" err="1" smtClean="0"/>
              <a:t>Emerging</a:t>
            </a:r>
            <a:r>
              <a:rPr lang="nl-NL" b="1" dirty="0" smtClean="0"/>
              <a:t> </a:t>
            </a:r>
            <a:r>
              <a:rPr lang="nl-NL" b="1" dirty="0" err="1" smtClean="0"/>
              <a:t>Fungal</a:t>
            </a:r>
            <a:r>
              <a:rPr lang="nl-NL" b="1" dirty="0" smtClean="0"/>
              <a:t> </a:t>
            </a:r>
            <a:r>
              <a:rPr lang="nl-NL" b="1" dirty="0" err="1" smtClean="0"/>
              <a:t>Infections</a:t>
            </a:r>
            <a:r>
              <a:rPr lang="nl-NL" b="1" dirty="0" smtClean="0"/>
              <a:t> in </a:t>
            </a:r>
            <a:r>
              <a:rPr lang="nl-NL" b="1" dirty="0" err="1" smtClean="0"/>
              <a:t>Hospitals</a:t>
            </a:r>
            <a:r>
              <a:rPr lang="nl-NL" b="1" dirty="0" smtClean="0"/>
              <a:t> </a:t>
            </a:r>
            <a:r>
              <a:rPr lang="mr-IN" b="1" dirty="0" smtClean="0"/>
              <a:t>…</a:t>
            </a:r>
            <a:r>
              <a:rPr lang="en-CA" b="1" dirty="0" smtClean="0"/>
              <a:t> and Control</a:t>
            </a:r>
            <a:br>
              <a:rPr lang="en-CA" b="1" dirty="0" smtClean="0"/>
            </a:br>
            <a:r>
              <a:rPr lang="en-CA" b="1" dirty="0" smtClean="0"/>
              <a:t>Prof. Andreas Voss, </a:t>
            </a:r>
            <a:r>
              <a:rPr lang="en-CA" b="1" dirty="0" err="1" smtClean="0"/>
              <a:t>Radboud</a:t>
            </a:r>
            <a:r>
              <a:rPr lang="en-CA" b="1" dirty="0" smtClean="0"/>
              <a:t> University Medical Centre, Netherlands</a:t>
            </a:r>
            <a:br>
              <a:rPr lang="en-CA" b="1" dirty="0" smtClean="0"/>
            </a:br>
            <a:r>
              <a:rPr lang="en-CA" b="1" dirty="0" smtClean="0"/>
              <a:t>A Webber Training Teleclass</a:t>
            </a:r>
            <a:endParaRPr lang="nl-NL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242297"/>
            <a:ext cx="6856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nl-NL" b="1" dirty="0" err="1" smtClean="0"/>
              <a:t>Hosted</a:t>
            </a:r>
            <a:r>
              <a:rPr lang="nl-NL" b="1" dirty="0" smtClean="0"/>
              <a:t> </a:t>
            </a:r>
            <a:r>
              <a:rPr lang="nl-NL" b="1" dirty="0" err="1" smtClean="0"/>
              <a:t>by</a:t>
            </a:r>
            <a:r>
              <a:rPr lang="nl-NL" b="1" dirty="0" smtClean="0"/>
              <a:t> </a:t>
            </a:r>
          </a:p>
          <a:p>
            <a:pPr algn="ctr"/>
            <a:r>
              <a:rPr lang="nl-NL" b="1" dirty="0" err="1" smtClean="0"/>
              <a:t>www.webbertraining.com</a:t>
            </a:r>
            <a:endParaRPr lang="nl-NL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CCA6-3BD8-714C-BD1A-D4A58D136C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152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BC89-B7DE-DF48-A5FA-2725011EF4B4}" type="datetimeFigureOut">
              <a:rPr lang="nl-NL" smtClean="0"/>
              <a:t>30-11-21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32AA8-EEA0-D44D-BD60-9F94B0F7F9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43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275656"/>
            <a:ext cx="12192000" cy="202273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8449" y="3566035"/>
            <a:ext cx="6524451" cy="27958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12" name="Afbeelding 11" descr="Macintosh HD:Users:vossandreas:Desktop:logo_blauw.pd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9" t="38750" r="14129" b="39375"/>
          <a:stretch/>
        </p:blipFill>
        <p:spPr bwMode="auto">
          <a:xfrm>
            <a:off x="7180872" y="3322808"/>
            <a:ext cx="5011128" cy="35351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34058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51DCA7-B930-E749-BBE4-899DDC55F65F}" type="datetimeFigureOut">
              <a:rPr lang="nl-NL" smtClean="0"/>
              <a:t>30-11-21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4F2770-E128-A540-B19E-A962B3A088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29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51DCA7-B930-E749-BBE4-899DDC55F65F}" type="datetimeFigureOut">
              <a:rPr lang="nl-NL" smtClean="0"/>
              <a:t>30-11-21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4F2770-E128-A540-B19E-A962B3A088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6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260350"/>
            <a:ext cx="11425767" cy="85090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>
          <a:xfrm>
            <a:off x="1390651" y="6245225"/>
            <a:ext cx="86423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062EB1E8-1019-AD4D-8241-9C7DB283B4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8677" y="6490952"/>
            <a:ext cx="668054" cy="2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51DCA7-B930-E749-BBE4-899DDC55F65F}" type="datetimeFigureOut">
              <a:rPr lang="nl-NL" smtClean="0"/>
              <a:t>30-11-21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4F2770-E128-A540-B19E-A962B3A088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90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51DCA7-B930-E749-BBE4-899DDC55F65F}" type="datetimeFigureOut">
              <a:rPr lang="nl-NL" smtClean="0"/>
              <a:t>30-11-21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4F2770-E128-A540-B19E-A962B3A088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43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51DCA7-B930-E749-BBE4-899DDC55F65F}" type="datetimeFigureOut">
              <a:rPr lang="nl-NL" smtClean="0"/>
              <a:t>30-11-21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4F2770-E128-A540-B19E-A962B3A088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75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51DCA7-B930-E749-BBE4-899DDC55F65F}" type="datetimeFigureOut">
              <a:rPr lang="nl-NL" smtClean="0"/>
              <a:t>30-11-21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4F2770-E128-A540-B19E-A962B3A088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55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51DCA7-B930-E749-BBE4-899DDC55F65F}" type="datetimeFigureOut">
              <a:rPr lang="nl-NL" smtClean="0"/>
              <a:t>30-11-21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4F2770-E128-A540-B19E-A962B3A088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33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51DCA7-B930-E749-BBE4-899DDC55F65F}" type="datetimeFigureOut">
              <a:rPr lang="nl-NL" smtClean="0"/>
              <a:t>30-11-21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4F2770-E128-A540-B19E-A962B3A088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5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51DCA7-B930-E749-BBE4-899DDC55F65F}" type="datetimeFigureOut">
              <a:rPr lang="nl-NL" smtClean="0"/>
              <a:t>30-11-21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4F2770-E128-A540-B19E-A962B3A088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46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 rot="16200000">
            <a:off x="5446333" y="-5446333"/>
            <a:ext cx="1299334" cy="12192000"/>
          </a:xfrm>
          <a:prstGeom prst="rect">
            <a:avLst/>
          </a:prstGeom>
          <a:solidFill>
            <a:srgbClr val="5DC5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922" y="-1"/>
            <a:ext cx="12182077" cy="1299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3304" y="1560511"/>
            <a:ext cx="11204992" cy="4854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/>
              <a:t> </a:t>
            </a:r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/>
              <a:t> </a:t>
            </a:r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pic>
        <p:nvPicPr>
          <p:cNvPr id="6" name="Afbeelding 5" descr="Schermafbeelding 2012-07-14 om 00.21.2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7" y="6568885"/>
            <a:ext cx="920281" cy="189989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63355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Geneva"/>
          <a:ea typeface="+mj-ea"/>
          <a:cs typeface="Genev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DC5ED"/>
        </a:buClr>
        <a:buSzPct val="90000"/>
        <a:buFont typeface="Wingdings" charset="2"/>
        <a:buChar char="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DC5ED"/>
        </a:buClr>
        <a:buFont typeface="Wingdings" charset="2"/>
        <a:buChar char="²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DC5ED"/>
        </a:buClr>
        <a:buFont typeface="Wingdings" charset="2"/>
        <a:buChar char="²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DC5ED"/>
        </a:buClr>
        <a:buFont typeface="Wingdings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DC5ED"/>
        </a:buClr>
        <a:buFont typeface="Wingdings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83673"/>
            <a:ext cx="12192000" cy="2022731"/>
          </a:xfrm>
        </p:spPr>
        <p:txBody>
          <a:bodyPr>
            <a:normAutofit/>
          </a:bodyPr>
          <a:lstStyle/>
          <a:p>
            <a:r>
              <a:rPr lang="nl-NL" dirty="0" err="1">
                <a:effectLst/>
              </a:rPr>
              <a:t>Emerging</a:t>
            </a:r>
            <a:r>
              <a:rPr lang="nl-NL" dirty="0">
                <a:effectLst/>
              </a:rPr>
              <a:t> </a:t>
            </a:r>
            <a:r>
              <a:rPr lang="nl-NL" dirty="0" err="1">
                <a:effectLst/>
              </a:rPr>
              <a:t>fungal</a:t>
            </a:r>
            <a:r>
              <a:rPr lang="nl-NL" dirty="0">
                <a:effectLst/>
              </a:rPr>
              <a:t> </a:t>
            </a:r>
            <a:r>
              <a:rPr lang="nl-NL" dirty="0" err="1">
                <a:effectLst/>
              </a:rPr>
              <a:t>infections</a:t>
            </a:r>
            <a:r>
              <a:rPr lang="nl-NL" dirty="0">
                <a:effectLst/>
              </a:rPr>
              <a:t> in </a:t>
            </a:r>
            <a:r>
              <a:rPr lang="nl-NL" dirty="0" err="1" smtClean="0">
                <a:effectLst/>
              </a:rPr>
              <a:t>hospitals</a:t>
            </a:r>
            <a:r>
              <a:rPr lang="nl-NL" dirty="0">
                <a:effectLst/>
              </a:rPr>
              <a:t/>
            </a:r>
            <a:br>
              <a:rPr lang="nl-NL" dirty="0">
                <a:effectLst/>
              </a:rPr>
            </a:br>
            <a:r>
              <a:rPr lang="mr-IN" dirty="0" smtClean="0">
                <a:effectLst/>
              </a:rPr>
              <a:t>…</a:t>
            </a:r>
            <a:r>
              <a:rPr lang="nl-NL" dirty="0" smtClean="0">
                <a:effectLst/>
              </a:rPr>
              <a:t> </a:t>
            </a:r>
            <a:r>
              <a:rPr lang="nl-NL" dirty="0" err="1" smtClean="0">
                <a:effectLst/>
              </a:rPr>
              <a:t>and</a:t>
            </a:r>
            <a:r>
              <a:rPr lang="nl-NL" dirty="0" smtClean="0">
                <a:effectLst/>
              </a:rPr>
              <a:t> control </a:t>
            </a:r>
            <a:endParaRPr lang="nl-NL" sz="6000" dirty="0"/>
          </a:p>
        </p:txBody>
      </p:sp>
      <p:sp>
        <p:nvSpPr>
          <p:cNvPr id="5" name="Ondertitel 3"/>
          <p:cNvSpPr>
            <a:spLocks noGrp="1"/>
          </p:cNvSpPr>
          <p:nvPr>
            <p:ph type="subTitle" idx="1"/>
          </p:nvPr>
        </p:nvSpPr>
        <p:spPr>
          <a:xfrm>
            <a:off x="1343891" y="3228241"/>
            <a:ext cx="6056289" cy="1921385"/>
          </a:xfrm>
        </p:spPr>
        <p:txBody>
          <a:bodyPr>
            <a:normAutofit/>
          </a:bodyPr>
          <a:lstStyle/>
          <a:p>
            <a:r>
              <a:rPr lang="nl-NL" sz="2800" dirty="0"/>
              <a:t>Andreas Voss MD, PhD</a:t>
            </a:r>
          </a:p>
          <a:p>
            <a:r>
              <a:rPr lang="nl-NL" sz="2000" dirty="0"/>
              <a:t>Consultant </a:t>
            </a:r>
            <a:r>
              <a:rPr lang="nl-NL" sz="2000" dirty="0" err="1"/>
              <a:t>Medical</a:t>
            </a:r>
            <a:r>
              <a:rPr lang="nl-NL" sz="2000" dirty="0"/>
              <a:t> </a:t>
            </a:r>
            <a:r>
              <a:rPr lang="nl-NL" sz="2000" dirty="0" err="1"/>
              <a:t>Microbiology</a:t>
            </a:r>
            <a:r>
              <a:rPr lang="nl-NL" sz="2000" dirty="0"/>
              <a:t>, CWZ</a:t>
            </a:r>
          </a:p>
          <a:p>
            <a:r>
              <a:rPr lang="nl-NL" sz="2000" dirty="0"/>
              <a:t>Professor of </a:t>
            </a:r>
            <a:r>
              <a:rPr lang="nl-NL" sz="2000" dirty="0" err="1"/>
              <a:t>Infection</a:t>
            </a:r>
            <a:r>
              <a:rPr lang="nl-NL" sz="2000" dirty="0"/>
              <a:t> Control </a:t>
            </a:r>
            <a:r>
              <a:rPr lang="nl-NL" sz="2000" dirty="0" err="1"/>
              <a:t>Radboudumc</a:t>
            </a:r>
            <a:endParaRPr lang="nl-NL" sz="2000" dirty="0"/>
          </a:p>
          <a:p>
            <a:r>
              <a:rPr lang="nl-NL" sz="2000" dirty="0"/>
              <a:t>Nijmegen, The Netherlands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="" xmlns:a16="http://schemas.microsoft.com/office/drawing/2014/main" id="{BBC5A8F0-7E00-DD41-8B6D-956AB15AC2DA}"/>
              </a:ext>
            </a:extLst>
          </p:cNvPr>
          <p:cNvSpPr/>
          <p:nvPr/>
        </p:nvSpPr>
        <p:spPr>
          <a:xfrm>
            <a:off x="7716982" y="3477491"/>
            <a:ext cx="3976254" cy="3103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6CF72D96-191E-994C-9193-75DE740FD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0233"/>
            <a:ext cx="1478608" cy="605932"/>
          </a:xfrm>
          <a:prstGeom prst="rect">
            <a:avLst/>
          </a:prstGeom>
        </p:spPr>
      </p:pic>
      <p:pic>
        <p:nvPicPr>
          <p:cNvPr id="8" name="Picture 4" descr="fung head">
            <a:extLst>
              <a:ext uri="{FF2B5EF4-FFF2-40B4-BE49-F238E27FC236}">
                <a16:creationId xmlns="" xmlns:a16="http://schemas.microsoft.com/office/drawing/2014/main" id="{C6921F4D-28CC-0C40-BF6D-3749E00D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1053" t="1892" r="18420" b="9184"/>
          <a:stretch>
            <a:fillRect/>
          </a:stretch>
        </p:blipFill>
        <p:spPr>
          <a:xfrm>
            <a:off x="8520546" y="2937026"/>
            <a:ext cx="3489492" cy="32249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62999" y="6475979"/>
            <a:ext cx="2883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www.webbertraining.com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072488" y="6478479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December 2, 2021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762"/>
            <a:ext cx="1343891" cy="1279513"/>
          </a:xfrm>
          <a:prstGeom prst="rect">
            <a:avLst/>
          </a:prstGeom>
        </p:spPr>
      </p:pic>
      <p:sp>
        <p:nvSpPr>
          <p:cNvPr id="10" name="Ondertitel 3"/>
          <p:cNvSpPr txBox="1">
            <a:spLocks/>
          </p:cNvSpPr>
          <p:nvPr/>
        </p:nvSpPr>
        <p:spPr>
          <a:xfrm>
            <a:off x="1346391" y="5374327"/>
            <a:ext cx="6056289" cy="96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5DC5ED"/>
              </a:buClr>
              <a:buSzPct val="90000"/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5DC5ED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5DC5ED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5DC5ED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5DC5ED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 err="1" smtClean="0"/>
              <a:t>Hosted</a:t>
            </a:r>
            <a:r>
              <a:rPr lang="nl-NL" sz="2200" dirty="0" smtClean="0"/>
              <a:t> </a:t>
            </a:r>
            <a:r>
              <a:rPr lang="nl-NL" sz="2200" dirty="0" err="1" smtClean="0"/>
              <a:t>by</a:t>
            </a:r>
            <a:r>
              <a:rPr lang="nl-NL" sz="2200" dirty="0" smtClean="0"/>
              <a:t> Paul </a:t>
            </a:r>
            <a:r>
              <a:rPr lang="nl-NL" sz="2200" dirty="0" err="1" smtClean="0"/>
              <a:t>Webber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err="1" smtClean="0"/>
              <a:t>paul@webbertraining.com</a:t>
            </a: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327281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0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7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3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90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70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94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93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80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8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1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40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10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9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2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84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62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41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6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13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4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76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12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53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7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41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8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82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70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67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03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91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9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2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59689"/>
      </p:ext>
    </p:extLst>
  </p:cSld>
  <p:clrMapOvr>
    <a:masterClrMapping/>
  </p:clrMapOvr>
</p:sld>
</file>

<file path=ppt/theme/theme1.xml><?xml version="1.0" encoding="utf-8"?>
<a:theme xmlns:a="http://schemas.openxmlformats.org/drawingml/2006/main" name="Oostei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33</Words>
  <Application>Microsoft Macintosh PowerPoint</Application>
  <PresentationFormat>Widescreen</PresentationFormat>
  <Paragraphs>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Calibri</vt:lpstr>
      <vt:lpstr>Geneva</vt:lpstr>
      <vt:lpstr>Mangal</vt:lpstr>
      <vt:lpstr>Wingdings</vt:lpstr>
      <vt:lpstr>Arial</vt:lpstr>
      <vt:lpstr>Oosteinde</vt:lpstr>
      <vt:lpstr>Emerging fungal infections in hospitals … and control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 &amp; Mycology</dc:title>
  <dc:subject/>
  <dc:creator>Andreas Voss</dc:creator>
  <cp:keywords/>
  <dc:description/>
  <cp:lastModifiedBy>Paul Webber</cp:lastModifiedBy>
  <cp:revision>67</cp:revision>
  <cp:lastPrinted>2021-11-30T15:01:02Z</cp:lastPrinted>
  <dcterms:created xsi:type="dcterms:W3CDTF">2019-06-04T21:36:17Z</dcterms:created>
  <dcterms:modified xsi:type="dcterms:W3CDTF">2021-11-30T15:01:24Z</dcterms:modified>
  <cp:category/>
</cp:coreProperties>
</file>