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3"/>
  </p:notesMasterIdLst>
  <p:handoutMasterIdLst>
    <p:handoutMasterId r:id="rId10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7"/>
    <p:restoredTop sz="94714"/>
  </p:normalViewPr>
  <p:slideViewPr>
    <p:cSldViewPr snapToGrid="0" snapToObjects="1" showGuides="1">
      <p:cViewPr varScale="1">
        <p:scale>
          <a:sx n="118" d="100"/>
          <a:sy n="118" d="100"/>
        </p:scale>
        <p:origin x="32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9" d="100"/>
          <a:sy n="89" d="100"/>
        </p:scale>
        <p:origin x="21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85726"/>
            <a:ext cx="6856413" cy="6715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World Hand Hygiene Day 2022</a:t>
            </a:r>
            <a:br>
              <a:rPr lang="en-US" b="1" dirty="0" smtClean="0"/>
            </a:br>
            <a:r>
              <a:rPr lang="en-US" b="1" dirty="0" smtClean="0"/>
              <a:t>Prof. </a:t>
            </a:r>
            <a:r>
              <a:rPr lang="en-US" b="1" dirty="0" err="1" smtClean="0"/>
              <a:t>Benedetta</a:t>
            </a:r>
            <a:r>
              <a:rPr lang="en-US" b="1" dirty="0" smtClean="0"/>
              <a:t> </a:t>
            </a:r>
            <a:r>
              <a:rPr lang="en-US" b="1" dirty="0" err="1" smtClean="0"/>
              <a:t>Allegranzi</a:t>
            </a:r>
            <a:r>
              <a:rPr lang="en-US" b="1" dirty="0" smtClean="0"/>
              <a:t> and Prof. Didier </a:t>
            </a:r>
            <a:r>
              <a:rPr lang="en-US" b="1" dirty="0" err="1" smtClean="0"/>
              <a:t>Pittet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Webber Training Teleclass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456610"/>
            <a:ext cx="68580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Hosted by Dr. Benjamin Park, Centers for Disease Control, Atlanta</a:t>
            </a:r>
            <a:br>
              <a:rPr lang="en-US" b="1" dirty="0" smtClean="0"/>
            </a:br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A63AE-AB68-D84D-BB6A-F75D348B3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52422-5891-8E45-B47A-C3E7833E7F27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58896-1628-6248-97E8-8B9568D92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8C186-79E9-064B-A731-ACA55F34085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9B5-D7FD-154B-A2F5-802D6D97E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5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3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25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0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3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9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2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7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0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8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7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62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7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01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8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41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1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76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44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46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79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1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27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17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72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03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29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19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15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99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4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28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69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15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7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35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01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60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8457" y="648788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90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98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9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88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73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68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07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48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66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31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13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65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96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9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50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28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4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12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81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45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129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9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18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20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8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79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8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73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860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8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6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593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44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43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16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457" y="6487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190890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34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24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41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658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77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728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955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91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03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3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95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88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51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754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02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33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36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91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42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86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16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35</Words>
  <Application>Microsoft Macintosh PowerPoint</Application>
  <PresentationFormat>On-screen Show (4:3)</PresentationFormat>
  <Paragraphs>35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5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Webber</dc:creator>
  <cp:keywords/>
  <dc:description/>
  <cp:lastModifiedBy>Paul Webber</cp:lastModifiedBy>
  <cp:revision>5</cp:revision>
  <dcterms:created xsi:type="dcterms:W3CDTF">2022-05-05T09:48:33Z</dcterms:created>
  <dcterms:modified xsi:type="dcterms:W3CDTF">2022-05-05T10:08:41Z</dcterms:modified>
  <cp:category/>
</cp:coreProperties>
</file>