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  <p:sldMasterId id="2147483899" r:id="rId2"/>
  </p:sldMasterIdLst>
  <p:notesMasterIdLst>
    <p:notesMasterId r:id="rId47"/>
  </p:notesMasterIdLst>
  <p:handoutMasterIdLst>
    <p:handoutMasterId r:id="rId48"/>
  </p:handoutMasterIdLst>
  <p:sldIdLst>
    <p:sldId id="1429" r:id="rId3"/>
    <p:sldId id="1847" r:id="rId4"/>
    <p:sldId id="1859" r:id="rId5"/>
    <p:sldId id="1890" r:id="rId6"/>
    <p:sldId id="1885" r:id="rId7"/>
    <p:sldId id="1878" r:id="rId8"/>
    <p:sldId id="1879" r:id="rId9"/>
    <p:sldId id="1864" r:id="rId10"/>
    <p:sldId id="1843" r:id="rId11"/>
    <p:sldId id="1861" r:id="rId12"/>
    <p:sldId id="1884" r:id="rId13"/>
    <p:sldId id="1889" r:id="rId14"/>
    <p:sldId id="1868" r:id="rId15"/>
    <p:sldId id="1887" r:id="rId16"/>
    <p:sldId id="1866" r:id="rId17"/>
    <p:sldId id="1892" r:id="rId18"/>
    <p:sldId id="1893" r:id="rId19"/>
    <p:sldId id="1888" r:id="rId20"/>
    <p:sldId id="1857" r:id="rId21"/>
    <p:sldId id="1514" r:id="rId22"/>
    <p:sldId id="1849" r:id="rId23"/>
    <p:sldId id="1894" r:id="rId24"/>
    <p:sldId id="1852" r:id="rId25"/>
    <p:sldId id="388" r:id="rId26"/>
    <p:sldId id="1895" r:id="rId27"/>
    <p:sldId id="1854" r:id="rId28"/>
    <p:sldId id="308" r:id="rId29"/>
    <p:sldId id="1897" r:id="rId30"/>
    <p:sldId id="1871" r:id="rId31"/>
    <p:sldId id="1886" r:id="rId32"/>
    <p:sldId id="1896" r:id="rId33"/>
    <p:sldId id="1842" r:id="rId34"/>
    <p:sldId id="337" r:id="rId35"/>
    <p:sldId id="1838" r:id="rId36"/>
    <p:sldId id="1855" r:id="rId37"/>
    <p:sldId id="323" r:id="rId38"/>
    <p:sldId id="1856" r:id="rId39"/>
    <p:sldId id="1901" r:id="rId40"/>
    <p:sldId id="1899" r:id="rId41"/>
    <p:sldId id="1902" r:id="rId42"/>
    <p:sldId id="1860" r:id="rId43"/>
    <p:sldId id="1367" r:id="rId44"/>
    <p:sldId id="1903" r:id="rId45"/>
    <p:sldId id="1904" r:id="rId46"/>
  </p:sldIdLst>
  <p:sldSz cx="9144000" cy="6858000" type="screen4x3"/>
  <p:notesSz cx="6642100" cy="97790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80">
          <p15:clr>
            <a:srgbClr val="A4A3A4"/>
          </p15:clr>
        </p15:guide>
        <p15:guide id="2" pos="209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gray" frameSlides="1"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  <a:srgbClr val="33CCCC"/>
    <a:srgbClr val="BADD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367"/>
    <p:restoredTop sz="94420"/>
  </p:normalViewPr>
  <p:slideViewPr>
    <p:cSldViewPr>
      <p:cViewPr>
        <p:scale>
          <a:sx n="100" d="100"/>
          <a:sy n="100" d="100"/>
        </p:scale>
        <p:origin x="800" y="4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606"/>
    </p:cViewPr>
  </p:sorterViewPr>
  <p:notesViewPr>
    <p:cSldViewPr>
      <p:cViewPr varScale="1">
        <p:scale>
          <a:sx n="83" d="100"/>
          <a:sy n="83" d="100"/>
        </p:scale>
        <p:origin x="2320" y="224"/>
      </p:cViewPr>
      <p:guideLst>
        <p:guide orient="horz" pos="3080"/>
        <p:guide pos="209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slide" Target="slides/slide44.xml"/><Relationship Id="rId47" Type="http://schemas.openxmlformats.org/officeDocument/2006/relationships/notesMaster" Target="notesMasters/notesMaster1.xml"/><Relationship Id="rId48" Type="http://schemas.openxmlformats.org/officeDocument/2006/relationships/handoutMaster" Target="handoutMasters/handoutMaster1.xml"/><Relationship Id="rId49" Type="http://schemas.openxmlformats.org/officeDocument/2006/relationships/presProps" Target="presProps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50" Type="http://schemas.openxmlformats.org/officeDocument/2006/relationships/viewProps" Target="viewProps.xml"/><Relationship Id="rId51" Type="http://schemas.openxmlformats.org/officeDocument/2006/relationships/theme" Target="theme/theme1.xml"/><Relationship Id="rId5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FE220666-3055-6343-9FEC-CAFE8E2AE02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304800"/>
            <a:ext cx="6642100" cy="6985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Arial" charset="0"/>
                <a:ea typeface="ＭＳ Ｐゴシック" charset="0"/>
                <a:cs typeface="MS PGothic" charset="0"/>
              </a:defRPr>
            </a:lvl1pPr>
          </a:lstStyle>
          <a:p>
            <a:pPr>
              <a:defRPr/>
            </a:pPr>
            <a:r>
              <a:rPr lang="en-US" dirty="0" smtClean="0"/>
              <a:t>Pulling the Plug on Drain</a:t>
            </a:r>
            <a:endParaRPr lang="en-US" dirty="0"/>
          </a:p>
          <a:p>
            <a:pPr>
              <a:defRPr/>
            </a:pPr>
            <a:r>
              <a:rPr lang="en-US" dirty="0"/>
              <a:t>Prof. Jean-Yves </a:t>
            </a:r>
            <a:r>
              <a:rPr lang="en-US" dirty="0" err="1"/>
              <a:t>Maillard</a:t>
            </a:r>
            <a:r>
              <a:rPr lang="en-US" dirty="0"/>
              <a:t>, Cardiff University, Wales</a:t>
            </a:r>
          </a:p>
          <a:p>
            <a:pPr>
              <a:defRPr/>
            </a:pPr>
            <a:r>
              <a:rPr lang="en-US" dirty="0"/>
              <a:t>A Webber Training Teleclass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91875DD1-010E-BB47-981B-E010765FD3E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775700"/>
            <a:ext cx="6642100" cy="4889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Arial" charset="0"/>
                <a:ea typeface="ＭＳ Ｐゴシック" charset="0"/>
                <a:cs typeface="MS PGothic" charset="0"/>
              </a:defRPr>
            </a:lvl1pPr>
          </a:lstStyle>
          <a:p>
            <a:pPr>
              <a:defRPr/>
            </a:pPr>
            <a:r>
              <a:rPr lang="en-US" dirty="0"/>
              <a:t>Hosted </a:t>
            </a:r>
            <a:r>
              <a:rPr lang="en-US" dirty="0" smtClean="0"/>
              <a:t>by </a:t>
            </a:r>
            <a:r>
              <a:rPr lang="en-US" dirty="0" err="1" smtClean="0"/>
              <a:t>Karren</a:t>
            </a:r>
            <a:r>
              <a:rPr lang="en-US" dirty="0" smtClean="0"/>
              <a:t> </a:t>
            </a:r>
            <a:r>
              <a:rPr lang="en-US" dirty="0" err="1" smtClean="0"/>
              <a:t>Staniforth</a:t>
            </a:r>
            <a:r>
              <a:rPr lang="en-US" dirty="0" smtClean="0"/>
              <a:t>, UK Health Security Agency</a:t>
            </a:r>
            <a:endParaRPr lang="en-US" dirty="0"/>
          </a:p>
          <a:p>
            <a:pPr>
              <a:defRPr/>
            </a:pPr>
            <a:r>
              <a:rPr lang="en-US" dirty="0" err="1"/>
              <a:t>www.webbertraining.com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CC21300-835D-BF4A-8E58-9D990D35BDD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762375" y="9288463"/>
            <a:ext cx="2878138" cy="4889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6DD23007-A844-1140-B7DF-EB3D5D8225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xmlns="" id="{18518C88-7C6E-764C-BE4E-2E4F5076A3FC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06450" y="464820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notes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xmlns="" id="{4AECC399-0F05-694D-8EC3-562884C61947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35050" y="850900"/>
            <a:ext cx="4572000" cy="3429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MS PGothic" panose="020B0600070205080204" pitchFamily="34" charset="-128"/>
        <a:cs typeface="MS PGothic" panose="020B0600070205080204" pitchFamily="3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MS PGothic" panose="020B0600070205080204" pitchFamily="34" charset="-128"/>
        <a:cs typeface="MS PGothic" panose="020B0600070205080204" pitchFamily="34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MS PGothic" panose="020B0600070205080204" pitchFamily="34" charset="-128"/>
        <a:cs typeface="MS PGothic" panose="020B0600070205080204" pitchFamily="34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MS PGothic" panose="020B0600070205080204" pitchFamily="34" charset="-128"/>
        <a:cs typeface="MS PGothic" panose="020B0600070205080204" pitchFamily="34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MS PGothic" panose="020B0600070205080204" pitchFamily="34" charset="-128"/>
        <a:cs typeface="MS PGothic" panose="020B0600070205080204" pitchFamily="34" charset="-128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8818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3985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8C1DED-1ADD-4EE3-AEA6-0E96BB89903B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00756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8C1DED-1ADD-4EE3-AEA6-0E96BB89903B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81221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5404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6174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7220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0105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43339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b="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7814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84533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21373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4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85E7AED7-1A7F-8245-BD0E-F97364759D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39CB3CC2-944A-574B-A15B-CD170F87AAB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5109D42B-975C-E64F-BB6E-182D5B465A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79EC2B-E6DF-3F42-AE0E-AC6093D16D9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24346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3552AEA7-7A50-F647-A7D9-D2335DCFC1C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E3C406AA-5426-3249-BFF4-E87B6336BF8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5E26E158-6B49-2B45-A64F-8BE0D03F98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013881-0AA0-8E41-A011-FA0E1E50496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66801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7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7" y="274657"/>
            <a:ext cx="6031523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47B39208-D5E3-664A-9DD5-23A17A9B53B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FDCFF489-B8C6-C547-A9DE-0452CC4A6CD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EB5E5022-057B-354E-AD3B-83C85C0F8E5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03D67F-8229-EE4B-856C-2F1FB51F288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419345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57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B839255B-2269-1949-83C8-CEC1B3569CE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2007123A-1AC2-0544-BA74-2101AF4A34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9F2A5158-C388-3645-973D-D35078CCBE8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A60171-8EEC-E744-9284-C90BCEDB18E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394353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73B95C2-C938-4C40-AF28-4DEB053702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932B514-54B2-45E9-86BF-0EBBE8E89B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F04655B-661F-4434-8896-D7FBE3F0E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38F52-9A51-4C87-A64F-D823A3B4FC85}" type="datetimeFigureOut">
              <a:rPr lang="en-GB" smtClean="0"/>
              <a:t>01/06/2022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D2598B6-5C5B-4092-A3EB-20E4E55FD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F513DCF-14C4-4576-9EA4-52BBEEFDE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C7DC3-C567-4E3F-820D-E96A99C999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76113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C2E55AE-E62E-4EDB-B848-06D8E68C1C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135A873-A72E-4765-9DB9-97460E06B7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8C30B2E-F0FF-4894-B8E9-BCEA1DE7CD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38F52-9A51-4C87-A64F-D823A3B4FC85}" type="datetimeFigureOut">
              <a:rPr lang="en-GB" smtClean="0"/>
              <a:t>01/06/2022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A54349B-FF84-46C3-9370-B4B1C2240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AED2C5A-A96F-4E0C-99CC-CC09CF8D7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C7DC3-C567-4E3F-820D-E96A99C999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91689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F1D548-F0BC-462F-AD7E-AD5A012DA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47598A6-B649-4EC9-8FA2-00FFD4DCDB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42AAE86-DB6D-4C02-AA1F-DD77F6519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38F52-9A51-4C87-A64F-D823A3B4FC85}" type="datetimeFigureOut">
              <a:rPr lang="en-GB" smtClean="0"/>
              <a:t>01/06/2022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C1C0FC5-CC67-46EA-8613-A48E29AC4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9305CEC-3377-4201-8D0C-DC57680C7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C7DC3-C567-4E3F-820D-E96A99C999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24947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DF6AED1-0061-4791-80CA-DAD0563A2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87312CC-075F-4EBC-9E0A-96662B289F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5134433-4DC6-46A7-825A-D505AF43D6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EBAB57B-8772-469D-A65D-0BF594138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38F52-9A51-4C87-A64F-D823A3B4FC85}" type="datetimeFigureOut">
              <a:rPr lang="en-GB" smtClean="0"/>
              <a:t>01/06/2022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94286B7-9A5A-4E02-9F66-2637A2AB6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C5D0B60-0156-44F8-BBF2-513131088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C7DC3-C567-4E3F-820D-E96A99C999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51524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CD2CC67-6310-437D-8CE9-D0DECA402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6020AC3-9D8A-4F98-B342-D762F6E081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57FE7DB-4AA5-4741-A454-449D17F074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4615684B-5AE7-42E9-A29E-DBDEEC61D9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A83B025E-A2BA-45BB-948B-5A7436B86D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BF9D0407-F836-412C-ACAE-3A83760A1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38F52-9A51-4C87-A64F-D823A3B4FC85}" type="datetimeFigureOut">
              <a:rPr lang="en-GB" smtClean="0"/>
              <a:t>01/06/2022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B28C2A03-32C4-4BD3-80B9-0906A0A6E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AC2812D9-1D44-4F75-8D7E-38240C2BC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C7DC3-C567-4E3F-820D-E96A99C999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20304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08A4B21-8E0A-4090-862E-CBFFD40B3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619D0A2-08FF-4A66-B0F2-4049673F2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38F52-9A51-4C87-A64F-D823A3B4FC85}" type="datetimeFigureOut">
              <a:rPr lang="en-GB" smtClean="0"/>
              <a:t>01/06/2022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14381C2-B738-489F-860C-0D4947F79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70FBD02-7BC5-4A25-B405-5EC923547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C7DC3-C567-4E3F-820D-E96A99C999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95499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53DA86A4-6967-4E92-88FA-A2D93C5C7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38F52-9A51-4C87-A64F-D823A3B4FC85}" type="datetimeFigureOut">
              <a:rPr lang="en-GB" smtClean="0"/>
              <a:t>01/06/2022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EF37D204-F3BC-464A-9157-26C5EAA53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9ED1EC3-0753-472B-9638-5E715A059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C7DC3-C567-4E3F-820D-E96A99C999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5978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0E5B7134-22CD-BF4F-91CC-54C1AF9E88E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5C477460-8561-5C4D-8C36-E1CFE8E1F89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2E5E0601-1832-3446-A7F8-56F21B666E7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B2CC8F-10FC-CB49-8A98-E0184CF780C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455985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CF7A75A-8E77-4665-A07C-264FA9435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6A4BCDE-36E0-4FFC-A23A-7B246A9E1A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51BA64D-5590-4A8F-B074-CC24156F24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E4E6A81-B10C-415D-8339-FFBECAA4E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38F52-9A51-4C87-A64F-D823A3B4FC85}" type="datetimeFigureOut">
              <a:rPr lang="en-GB" smtClean="0"/>
              <a:t>01/06/2022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15957E0-AA97-4559-90F1-A2B07945AF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C0B2144-17A8-4CC5-B042-160637074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C7DC3-C567-4E3F-820D-E96A99C999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15147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F88552C-884D-4484-8016-3040D9C42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8BCDC27D-9FE4-4D6E-B0B3-041D8CC828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164B358-579E-46C9-BB60-2AE46C656E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DE79D91-6A6D-44BB-9902-997411C1B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38F52-9A51-4C87-A64F-D823A3B4FC85}" type="datetimeFigureOut">
              <a:rPr lang="en-GB" smtClean="0"/>
              <a:t>01/06/2022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3082E69-B986-4A35-8506-C4E20D9BF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27186CC-9ADF-4378-9E41-3751A6FA7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C7DC3-C567-4E3F-820D-E96A99C999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24435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1F40B95-84E2-417F-A33A-E8D30FAA4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B6ABE58-9F01-48E8-8797-EADC1AA98C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B55911A-74D8-4AED-8516-498BF6CA4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38F52-9A51-4C87-A64F-D823A3B4FC85}" type="datetimeFigureOut">
              <a:rPr lang="en-GB" smtClean="0"/>
              <a:t>01/06/2022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486D6B3-3C47-410B-9F1D-E94836B21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D7566DA-7723-461D-A040-C34734800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C7DC3-C567-4E3F-820D-E96A99C999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41456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B19686FE-F95F-44C9-A002-CC43434C50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AE1F188-23D6-400B-BE40-0354E102D3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42B576D-103D-45B8-8F0B-759FCE278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38F52-9A51-4C87-A64F-D823A3B4FC85}" type="datetimeFigureOut">
              <a:rPr lang="en-GB" smtClean="0"/>
              <a:t>01/06/2022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A30DBDE-5492-4AD7-931A-AA5FE0EED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F5481FB-EE42-48B1-9727-17E8B131B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C7DC3-C567-4E3F-820D-E96A99C999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7376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35" y="4406919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473470BB-0C27-A344-BC2B-CBEB1B914F3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DFD275E9-4BAA-2E4F-AC50-94990BAA88B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40E959E9-7B39-D04B-A70A-A051616505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5A2CCE-13D9-C846-95F4-88469FE7376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00619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3" y="1600206"/>
            <a:ext cx="404446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338" y="1600206"/>
            <a:ext cx="404446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AB435424-D361-FF4F-966E-25EF5D53429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67727DE-D241-0348-B36C-6E6F1EAB259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D992BED5-6CAB-8F45-B639-C1C249B171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8B28C5-D237-1A4A-8249-E208792F76A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4142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279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279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9371D646-7934-6945-A301-6767900190F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B0F69947-8785-4A43-A8B4-B64282F31BC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01864FE8-01F6-804B-B35C-3DA441F4EA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3FE967-4A47-664C-8779-77AF80EA509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78323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ECE789DA-8E86-004D-8506-76ECD629455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7BD36B21-2432-1B48-8E75-899E0AC54E1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EEC5C7C9-BA57-7D49-98B6-6EA6A478607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CE7794-77D7-FB46-8929-69F1D8896E0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35980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65E2567E-46A6-B74E-991C-0502EE55605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36372511-8A5D-7A43-844D-AE7EAB00B4A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8C420123-8862-E249-BBB2-095F708A12B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CF51DC-57BA-2347-BB1A-794C1E782E3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16610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7" y="273050"/>
            <a:ext cx="300843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38" y="273069"/>
            <a:ext cx="511126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7" y="1435103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1A63A30B-A41A-1940-BD16-66C375AD088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69689CB4-D69D-2A42-8FF7-AD6D569BCDB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54CD263-96F0-8E4B-BCF4-4204AF5F276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B1D050-5F5B-2E4A-8263-A172B656F87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50202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D2FF3C0-4F2D-E244-9713-BA137C0F029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A4767F67-6293-6244-AE0B-85E1E300DD8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04918A3-BFF2-D340-8C6F-ABAE2B3CBB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C091D1-6E25-3E42-AB46-A2C10AC95BD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2992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xmlns="" id="{32EAE398-0348-EC4E-93D7-C1EEEE0776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xmlns="" id="{EC6107BF-93EA-DA44-AF35-36FB07D61C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79204" name="Rectangle 4">
            <a:extLst>
              <a:ext uri="{FF2B5EF4-FFF2-40B4-BE49-F238E27FC236}">
                <a16:creationId xmlns:a16="http://schemas.microsoft.com/office/drawing/2014/main" xmlns="" id="{CBEE23C4-CFDC-534F-9938-C777D965E91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79205" name="Rectangle 5">
            <a:extLst>
              <a:ext uri="{FF2B5EF4-FFF2-40B4-BE49-F238E27FC236}">
                <a16:creationId xmlns:a16="http://schemas.microsoft.com/office/drawing/2014/main" xmlns="" id="{0521EE94-3FDB-9343-89FD-401BE8236DE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79206" name="Rectangle 6">
            <a:extLst>
              <a:ext uri="{FF2B5EF4-FFF2-40B4-BE49-F238E27FC236}">
                <a16:creationId xmlns:a16="http://schemas.microsoft.com/office/drawing/2014/main" xmlns="" id="{87F18B8C-C038-AD4C-A12E-1DF0B4AB0DE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/>
            </a:lvl1pPr>
          </a:lstStyle>
          <a:p>
            <a:fld id="{161A61B1-6395-6642-A804-2CA143FAF5F1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  <p:sldLayoutId id="2147483876" r:id="rId2"/>
    <p:sldLayoutId id="2147483877" r:id="rId3"/>
    <p:sldLayoutId id="2147483878" r:id="rId4"/>
    <p:sldLayoutId id="2147483879" r:id="rId5"/>
    <p:sldLayoutId id="2147483880" r:id="rId6"/>
    <p:sldLayoutId id="2147483881" r:id="rId7"/>
    <p:sldLayoutId id="2147483882" r:id="rId8"/>
    <p:sldLayoutId id="2147483883" r:id="rId9"/>
    <p:sldLayoutId id="2147483884" r:id="rId10"/>
    <p:sldLayoutId id="2147483885" r:id="rId11"/>
    <p:sldLayoutId id="214748388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anose="020B0600070205080204" pitchFamily="34" charset="-128"/>
          <a:cs typeface="MS PGothic" panose="020B0600070205080204" pitchFamily="34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MS PGothic" panose="020B0600070205080204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MS PGothic" panose="020B0600070205080204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MS PGothic" panose="020B0600070205080204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MS PGothic" panose="020B0600070205080204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anose="020B0600070205080204" pitchFamily="34" charset="-128"/>
          <a:cs typeface="MS PGothic" panose="020B0600070205080204" pitchFamily="34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anose="020B0600070205080204" pitchFamily="34" charset="-128"/>
          <a:cs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anose="020B0600070205080204" pitchFamily="34" charset="-128"/>
          <a:cs typeface="MS PGothic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anose="020B0600070205080204" pitchFamily="34" charset="-128"/>
          <a:cs typeface="MS PGothic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anose="020B0600070205080204" pitchFamily="34" charset="-128"/>
          <a:cs typeface="MS PGothic" panose="020B0600070205080204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C4A6DA5E-F267-4009-B1A3-0CF8B3370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7FBBF60-39F7-45DD-857C-EFB89C2172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F099E35-9A8B-4881-BC68-534B338844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38F52-9A51-4C87-A64F-D823A3B4FC85}" type="datetimeFigureOut">
              <a:rPr lang="en-GB" smtClean="0"/>
              <a:t>01/06/2022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CEB6E5A-7FB8-444A-96EF-4D3D587804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0B61E3E-857D-4140-9FE0-72A6A3136E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CC7DC3-C567-4E3F-820D-E96A99C999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7629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901" r:id="rId2"/>
    <p:sldLayoutId id="2147483902" r:id="rId3"/>
    <p:sldLayoutId id="2147483903" r:id="rId4"/>
    <p:sldLayoutId id="2147483904" r:id="rId5"/>
    <p:sldLayoutId id="2147483905" r:id="rId6"/>
    <p:sldLayoutId id="2147483906" r:id="rId7"/>
    <p:sldLayoutId id="2147483907" r:id="rId8"/>
    <p:sldLayoutId id="2147483908" r:id="rId9"/>
    <p:sldLayoutId id="2147483909" r:id="rId10"/>
    <p:sldLayoutId id="2147483910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24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25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26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7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8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29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30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31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2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3.jp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34.jp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5.jp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6.jp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37.jp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38.jp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9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40.jp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41.jp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42.jp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43.jpg"/><Relationship Id="rId3" Type="http://schemas.openxmlformats.org/officeDocument/2006/relationships/image" Target="../media/image44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45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779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445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70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882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874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1431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3971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2246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0445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8686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1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580894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554501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123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0087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1417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431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2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418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603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032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759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1759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165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40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976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802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155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453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578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07650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842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879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25526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34538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0052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05" t="14721" r="25587" b="38660"/>
          <a:stretch/>
        </p:blipFill>
        <p:spPr>
          <a:xfrm>
            <a:off x="-14638" y="476672"/>
            <a:ext cx="9195150" cy="669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786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649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797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858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237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24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086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GB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GB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30430</TotalTime>
  <Pages>15</Pages>
  <Words>2</Words>
  <Application>Microsoft Macintosh PowerPoint</Application>
  <PresentationFormat>On-screen Show (4:3)</PresentationFormat>
  <Paragraphs>2</Paragraphs>
  <Slides>44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44</vt:i4>
      </vt:variant>
    </vt:vector>
  </HeadingPairs>
  <TitlesOfParts>
    <vt:vector size="52" baseType="lpstr">
      <vt:lpstr>Calibri</vt:lpstr>
      <vt:lpstr>Calibri Light</vt:lpstr>
      <vt:lpstr>MS PGothic</vt:lpstr>
      <vt:lpstr>ＭＳ Ｐゴシック</vt:lpstr>
      <vt:lpstr>Times</vt:lpstr>
      <vt:lpstr>Arial</vt:lpstr>
      <vt:lpstr>Default Design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Brighton Unversity</Company>
  <LinksUpToDate>false</LinksUpToDate>
  <SharedDoc>false</SharedDoc>
  <HyperlinkBase/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subject/>
  <dc:creator>Jean Yves Maillard</dc:creator>
  <cp:keywords/>
  <dc:description/>
  <cp:lastModifiedBy>Paul Webber</cp:lastModifiedBy>
  <cp:revision>1358</cp:revision>
  <cp:lastPrinted>2022-06-01T13:27:21Z</cp:lastPrinted>
  <dcterms:created xsi:type="dcterms:W3CDTF">2015-04-28T18:07:41Z</dcterms:created>
  <dcterms:modified xsi:type="dcterms:W3CDTF">2022-06-01T13:27:50Z</dcterms:modified>
  <cp:category/>
</cp:coreProperties>
</file>