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2" r:id="rId5"/>
  </p:sldMasterIdLst>
  <p:notesMasterIdLst>
    <p:notesMasterId r:id="rId63"/>
  </p:notesMasterIdLst>
  <p:handoutMasterIdLst>
    <p:handoutMasterId r:id="rId64"/>
  </p:handoutMasterIdLst>
  <p:sldIdLst>
    <p:sldId id="256" r:id="rId6"/>
    <p:sldId id="257" r:id="rId7"/>
    <p:sldId id="283" r:id="rId8"/>
    <p:sldId id="260" r:id="rId9"/>
    <p:sldId id="410" r:id="rId10"/>
    <p:sldId id="411" r:id="rId11"/>
    <p:sldId id="258" r:id="rId12"/>
    <p:sldId id="383" r:id="rId13"/>
    <p:sldId id="382" r:id="rId14"/>
    <p:sldId id="379" r:id="rId15"/>
    <p:sldId id="268" r:id="rId16"/>
    <p:sldId id="261" r:id="rId17"/>
    <p:sldId id="306" r:id="rId18"/>
    <p:sldId id="412" r:id="rId19"/>
    <p:sldId id="318" r:id="rId20"/>
    <p:sldId id="413" r:id="rId21"/>
    <p:sldId id="414" r:id="rId22"/>
    <p:sldId id="415" r:id="rId23"/>
    <p:sldId id="416" r:id="rId24"/>
    <p:sldId id="265" r:id="rId25"/>
    <p:sldId id="392" r:id="rId26"/>
    <p:sldId id="417" r:id="rId27"/>
    <p:sldId id="418" r:id="rId28"/>
    <p:sldId id="419" r:id="rId29"/>
    <p:sldId id="421" r:id="rId30"/>
    <p:sldId id="422" r:id="rId31"/>
    <p:sldId id="426" r:id="rId32"/>
    <p:sldId id="427" r:id="rId33"/>
    <p:sldId id="270" r:id="rId34"/>
    <p:sldId id="399" r:id="rId35"/>
    <p:sldId id="366" r:id="rId36"/>
    <p:sldId id="423" r:id="rId37"/>
    <p:sldId id="424" r:id="rId38"/>
    <p:sldId id="425" r:id="rId39"/>
    <p:sldId id="356" r:id="rId40"/>
    <p:sldId id="407" r:id="rId41"/>
    <p:sldId id="368" r:id="rId42"/>
    <p:sldId id="428" r:id="rId43"/>
    <p:sldId id="429" r:id="rId44"/>
    <p:sldId id="430" r:id="rId45"/>
    <p:sldId id="273" r:id="rId46"/>
    <p:sldId id="431" r:id="rId47"/>
    <p:sldId id="432" r:id="rId48"/>
    <p:sldId id="433" r:id="rId49"/>
    <p:sldId id="435" r:id="rId50"/>
    <p:sldId id="291" r:id="rId51"/>
    <p:sldId id="436" r:id="rId52"/>
    <p:sldId id="408" r:id="rId53"/>
    <p:sldId id="437" r:id="rId54"/>
    <p:sldId id="438" r:id="rId55"/>
    <p:sldId id="274" r:id="rId56"/>
    <p:sldId id="440" r:id="rId57"/>
    <p:sldId id="294" r:id="rId58"/>
    <p:sldId id="441" r:id="rId59"/>
    <p:sldId id="310" r:id="rId60"/>
    <p:sldId id="442" r:id="rId61"/>
    <p:sldId id="443"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0E1C5C-878D-4D98-8645-D0AEC7367402}" v="64" dt="2022-08-29T20:24:02.8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36" autoAdjust="0"/>
    <p:restoredTop sz="88542" autoAdjust="0"/>
  </p:normalViewPr>
  <p:slideViewPr>
    <p:cSldViewPr snapToGrid="0">
      <p:cViewPr>
        <p:scale>
          <a:sx n="85" d="100"/>
          <a:sy n="85" d="100"/>
        </p:scale>
        <p:origin x="88" y="5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87" d="100"/>
          <a:sy n="87" d="100"/>
        </p:scale>
        <p:origin x="2176" y="2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69" Type="http://schemas.microsoft.com/office/2016/11/relationships/changesInfo" Target="changesInfos/changesInfo1.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70" Type="http://schemas.microsoft.com/office/2015/10/relationships/revisionInfo" Target="revisionInfo.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hde, Rodney E" userId="15aac0e9-38de-4d20-bcdc-76b0827b97f8" providerId="ADAL" clId="{EE0E1C5C-878D-4D98-8645-D0AEC7367402}"/>
    <pc:docChg chg="undo custSel addSld delSld modSld modMainMaster">
      <pc:chgData name="Rohde, Rodney E" userId="15aac0e9-38de-4d20-bcdc-76b0827b97f8" providerId="ADAL" clId="{EE0E1C5C-878D-4D98-8645-D0AEC7367402}" dt="2022-08-29T20:24:17.122" v="428" actId="47"/>
      <pc:docMkLst>
        <pc:docMk/>
      </pc:docMkLst>
      <pc:sldChg chg="addSp delSp modSp mod setBg modClrScheme delDesignElem chgLayout">
        <pc:chgData name="Rohde, Rodney E" userId="15aac0e9-38de-4d20-bcdc-76b0827b97f8" providerId="ADAL" clId="{EE0E1C5C-878D-4D98-8645-D0AEC7367402}" dt="2022-08-29T19:06:57.011" v="142" actId="1076"/>
        <pc:sldMkLst>
          <pc:docMk/>
          <pc:sldMk cId="1918689313" sldId="256"/>
        </pc:sldMkLst>
        <pc:spChg chg="mod ord">
          <ac:chgData name="Rohde, Rodney E" userId="15aac0e9-38de-4d20-bcdc-76b0827b97f8" providerId="ADAL" clId="{EE0E1C5C-878D-4D98-8645-D0AEC7367402}" dt="2022-08-29T19:06:57.011" v="142" actId="1076"/>
          <ac:spMkLst>
            <pc:docMk/>
            <pc:sldMk cId="1918689313" sldId="256"/>
            <ac:spMk id="2" creationId="{2B2FB40C-1E6B-4D3B-BAD8-46201C6247E4}"/>
          </ac:spMkLst>
        </pc:spChg>
        <pc:spChg chg="mod ord">
          <ac:chgData name="Rohde, Rodney E" userId="15aac0e9-38de-4d20-bcdc-76b0827b97f8" providerId="ADAL" clId="{EE0E1C5C-878D-4D98-8645-D0AEC7367402}" dt="2022-08-29T19:06:53.155" v="141" actId="1076"/>
          <ac:spMkLst>
            <pc:docMk/>
            <pc:sldMk cId="1918689313" sldId="256"/>
            <ac:spMk id="3" creationId="{9597A911-197E-4374-9D29-CFF318A0BD2B}"/>
          </ac:spMkLst>
        </pc:spChg>
        <pc:spChg chg="add del">
          <ac:chgData name="Rohde, Rodney E" userId="15aac0e9-38de-4d20-bcdc-76b0827b97f8" providerId="ADAL" clId="{EE0E1C5C-878D-4D98-8645-D0AEC7367402}" dt="2022-08-29T18:50:54.451" v="1" actId="700"/>
          <ac:spMkLst>
            <pc:docMk/>
            <pc:sldMk cId="1918689313" sldId="256"/>
            <ac:spMk id="10" creationId="{35555856-9970-4BC3-9AA9-6A917F53AFBD}"/>
          </ac:spMkLst>
        </pc:spChg>
        <pc:spChg chg="add del">
          <ac:chgData name="Rohde, Rodney E" userId="15aac0e9-38de-4d20-bcdc-76b0827b97f8" providerId="ADAL" clId="{EE0E1C5C-878D-4D98-8645-D0AEC7367402}" dt="2022-08-29T18:50:54.451" v="1" actId="700"/>
          <ac:spMkLst>
            <pc:docMk/>
            <pc:sldMk cId="1918689313" sldId="256"/>
            <ac:spMk id="14" creationId="{13722DD7-BA73-4776-93A3-94491FEF7260}"/>
          </ac:spMkLst>
        </pc:spChg>
        <pc:picChg chg="add mod">
          <ac:chgData name="Rohde, Rodney E" userId="15aac0e9-38de-4d20-bcdc-76b0827b97f8" providerId="ADAL" clId="{EE0E1C5C-878D-4D98-8645-D0AEC7367402}" dt="2022-08-29T19:01:53.027" v="78" actId="1076"/>
          <ac:picMkLst>
            <pc:docMk/>
            <pc:sldMk cId="1918689313" sldId="256"/>
            <ac:picMk id="4" creationId="{97F0B35D-5408-2356-C248-BF2B74838878}"/>
          </ac:picMkLst>
        </pc:picChg>
        <pc:picChg chg="del">
          <ac:chgData name="Rohde, Rodney E" userId="15aac0e9-38de-4d20-bcdc-76b0827b97f8" providerId="ADAL" clId="{EE0E1C5C-878D-4D98-8645-D0AEC7367402}" dt="2022-08-29T18:56:23.220" v="8" actId="478"/>
          <ac:picMkLst>
            <pc:docMk/>
            <pc:sldMk cId="1918689313" sldId="256"/>
            <ac:picMk id="5" creationId="{AC5EF3AC-94E4-4C51-BAF0-67786EF35F80}"/>
          </ac:picMkLst>
        </pc:picChg>
        <pc:picChg chg="del">
          <ac:chgData name="Rohde, Rodney E" userId="15aac0e9-38de-4d20-bcdc-76b0827b97f8" providerId="ADAL" clId="{EE0E1C5C-878D-4D98-8645-D0AEC7367402}" dt="2022-08-29T18:56:25.178" v="9" actId="478"/>
          <ac:picMkLst>
            <pc:docMk/>
            <pc:sldMk cId="1918689313" sldId="256"/>
            <ac:picMk id="6" creationId="{0CA725AF-0E4C-485B-B206-5034CFECD927}"/>
          </ac:picMkLst>
        </pc:picChg>
        <pc:picChg chg="add del">
          <ac:chgData name="Rohde, Rodney E" userId="15aac0e9-38de-4d20-bcdc-76b0827b97f8" providerId="ADAL" clId="{EE0E1C5C-878D-4D98-8645-D0AEC7367402}" dt="2022-08-29T18:50:54.451" v="1" actId="700"/>
          <ac:picMkLst>
            <pc:docMk/>
            <pc:sldMk cId="1918689313" sldId="256"/>
            <ac:picMk id="12" creationId="{7F487851-BFAF-46D8-A1ED-50CAD6E46F59}"/>
          </ac:picMkLst>
        </pc:picChg>
      </pc:sldChg>
      <pc:sldChg chg="addSp delSp modSp mod setBg">
        <pc:chgData name="Rohde, Rodney E" userId="15aac0e9-38de-4d20-bcdc-76b0827b97f8" providerId="ADAL" clId="{EE0E1C5C-878D-4D98-8645-D0AEC7367402}" dt="2022-08-29T19:09:45.315" v="252" actId="1076"/>
        <pc:sldMkLst>
          <pc:docMk/>
          <pc:sldMk cId="3617518258" sldId="257"/>
        </pc:sldMkLst>
        <pc:spChg chg="add del">
          <ac:chgData name="Rohde, Rodney E" userId="15aac0e9-38de-4d20-bcdc-76b0827b97f8" providerId="ADAL" clId="{EE0E1C5C-878D-4D98-8645-D0AEC7367402}" dt="2022-08-29T19:09:33.143" v="248" actId="22"/>
          <ac:spMkLst>
            <pc:docMk/>
            <pc:sldMk cId="3617518258" sldId="257"/>
            <ac:spMk id="6" creationId="{38C1D804-7249-C03E-D660-6DE74F133C04}"/>
          </ac:spMkLst>
        </pc:spChg>
        <pc:spChg chg="add mod">
          <ac:chgData name="Rohde, Rodney E" userId="15aac0e9-38de-4d20-bcdc-76b0827b97f8" providerId="ADAL" clId="{EE0E1C5C-878D-4D98-8645-D0AEC7367402}" dt="2022-08-29T19:09:45.315" v="252" actId="1076"/>
          <ac:spMkLst>
            <pc:docMk/>
            <pc:sldMk cId="3617518258" sldId="257"/>
            <ac:spMk id="10" creationId="{4D3CD97C-B82B-8DD3-1CE4-33C7EFBD59BA}"/>
          </ac:spMkLst>
        </pc:spChg>
        <pc:picChg chg="del">
          <ac:chgData name="Rohde, Rodney E" userId="15aac0e9-38de-4d20-bcdc-76b0827b97f8" providerId="ADAL" clId="{EE0E1C5C-878D-4D98-8645-D0AEC7367402}" dt="2022-08-29T18:56:15.148" v="7" actId="478"/>
          <ac:picMkLst>
            <pc:docMk/>
            <pc:sldMk cId="3617518258" sldId="257"/>
            <ac:picMk id="7" creationId="{A288BC3B-C0F7-4C59-952D-B0F2188C1081}"/>
          </ac:picMkLst>
        </pc:picChg>
      </pc:sldChg>
      <pc:sldChg chg="addSp delSp modSp mod setBg">
        <pc:chgData name="Rohde, Rodney E" userId="15aac0e9-38de-4d20-bcdc-76b0827b97f8" providerId="ADAL" clId="{EE0E1C5C-878D-4D98-8645-D0AEC7367402}" dt="2022-08-29T19:10:20.537" v="256"/>
        <pc:sldMkLst>
          <pc:docMk/>
          <pc:sldMk cId="4015611125" sldId="258"/>
        </pc:sldMkLst>
        <pc:spChg chg="add mod">
          <ac:chgData name="Rohde, Rodney E" userId="15aac0e9-38de-4d20-bcdc-76b0827b97f8" providerId="ADAL" clId="{EE0E1C5C-878D-4D98-8645-D0AEC7367402}" dt="2022-08-29T19:10:20.537" v="256"/>
          <ac:spMkLst>
            <pc:docMk/>
            <pc:sldMk cId="4015611125" sldId="258"/>
            <ac:spMk id="3" creationId="{885DAEED-DBF6-95D6-B72C-B8B5C7FA0937}"/>
          </ac:spMkLst>
        </pc:spChg>
        <pc:picChg chg="del">
          <ac:chgData name="Rohde, Rodney E" userId="15aac0e9-38de-4d20-bcdc-76b0827b97f8" providerId="ADAL" clId="{EE0E1C5C-878D-4D98-8645-D0AEC7367402}" dt="2022-08-29T19:02:37.477" v="83" actId="478"/>
          <ac:picMkLst>
            <pc:docMk/>
            <pc:sldMk cId="4015611125" sldId="258"/>
            <ac:picMk id="2" creationId="{1BCA8533-0E9D-4017-A7DC-4C34E2BF8019}"/>
          </ac:picMkLst>
        </pc:picChg>
      </pc:sldChg>
      <pc:sldChg chg="addSp delSp modSp mod setBg">
        <pc:chgData name="Rohde, Rodney E" userId="15aac0e9-38de-4d20-bcdc-76b0827b97f8" providerId="ADAL" clId="{EE0E1C5C-878D-4D98-8645-D0AEC7367402}" dt="2022-08-29T19:10:08.892" v="253"/>
        <pc:sldMkLst>
          <pc:docMk/>
          <pc:sldMk cId="2763302669" sldId="260"/>
        </pc:sldMkLst>
        <pc:spChg chg="add mod">
          <ac:chgData name="Rohde, Rodney E" userId="15aac0e9-38de-4d20-bcdc-76b0827b97f8" providerId="ADAL" clId="{EE0E1C5C-878D-4D98-8645-D0AEC7367402}" dt="2022-08-29T19:10:08.892" v="253"/>
          <ac:spMkLst>
            <pc:docMk/>
            <pc:sldMk cId="2763302669" sldId="260"/>
            <ac:spMk id="3" creationId="{10F63629-5139-1C25-30B3-CF4CF62413FC}"/>
          </ac:spMkLst>
        </pc:spChg>
        <pc:picChg chg="del">
          <ac:chgData name="Rohde, Rodney E" userId="15aac0e9-38de-4d20-bcdc-76b0827b97f8" providerId="ADAL" clId="{EE0E1C5C-878D-4D98-8645-D0AEC7367402}" dt="2022-08-29T19:02:26.928" v="80" actId="478"/>
          <ac:picMkLst>
            <pc:docMk/>
            <pc:sldMk cId="2763302669" sldId="260"/>
            <ac:picMk id="2" creationId="{30FEEEC0-2CDA-444A-8C6B-2326FD2DF244}"/>
          </ac:picMkLst>
        </pc:picChg>
      </pc:sldChg>
      <pc:sldChg chg="addSp delSp modSp mod setBg">
        <pc:chgData name="Rohde, Rodney E" userId="15aac0e9-38de-4d20-bcdc-76b0827b97f8" providerId="ADAL" clId="{EE0E1C5C-878D-4D98-8645-D0AEC7367402}" dt="2022-08-29T19:10:38.147" v="261"/>
        <pc:sldMkLst>
          <pc:docMk/>
          <pc:sldMk cId="1834720884" sldId="261"/>
        </pc:sldMkLst>
        <pc:spChg chg="add mod">
          <ac:chgData name="Rohde, Rodney E" userId="15aac0e9-38de-4d20-bcdc-76b0827b97f8" providerId="ADAL" clId="{EE0E1C5C-878D-4D98-8645-D0AEC7367402}" dt="2022-08-29T19:10:38.147" v="261"/>
          <ac:spMkLst>
            <pc:docMk/>
            <pc:sldMk cId="1834720884" sldId="261"/>
            <ac:spMk id="3" creationId="{818EC298-ABE2-C205-C045-9A1CFB0FDE05}"/>
          </ac:spMkLst>
        </pc:spChg>
        <pc:picChg chg="del">
          <ac:chgData name="Rohde, Rodney E" userId="15aac0e9-38de-4d20-bcdc-76b0827b97f8" providerId="ADAL" clId="{EE0E1C5C-878D-4D98-8645-D0AEC7367402}" dt="2022-08-29T19:02:55.106" v="88" actId="478"/>
          <ac:picMkLst>
            <pc:docMk/>
            <pc:sldMk cId="1834720884" sldId="261"/>
            <ac:picMk id="5" creationId="{DDD8CC49-2FBD-48A2-A8B8-B37D50C81FF3}"/>
          </ac:picMkLst>
        </pc:picChg>
      </pc:sldChg>
      <pc:sldChg chg="addSp delSp modSp mod setBg">
        <pc:chgData name="Rohde, Rodney E" userId="15aac0e9-38de-4d20-bcdc-76b0827b97f8" providerId="ADAL" clId="{EE0E1C5C-878D-4D98-8645-D0AEC7367402}" dt="2022-08-29T19:11:11.179" v="271"/>
        <pc:sldMkLst>
          <pc:docMk/>
          <pc:sldMk cId="4002422614" sldId="265"/>
        </pc:sldMkLst>
        <pc:spChg chg="add mod">
          <ac:chgData name="Rohde, Rodney E" userId="15aac0e9-38de-4d20-bcdc-76b0827b97f8" providerId="ADAL" clId="{EE0E1C5C-878D-4D98-8645-D0AEC7367402}" dt="2022-08-29T19:11:11.179" v="271"/>
          <ac:spMkLst>
            <pc:docMk/>
            <pc:sldMk cId="4002422614" sldId="265"/>
            <ac:spMk id="5" creationId="{9EF4010F-42FB-7DBA-2F05-36BBD1AC6351}"/>
          </ac:spMkLst>
        </pc:spChg>
        <pc:picChg chg="del">
          <ac:chgData name="Rohde, Rodney E" userId="15aac0e9-38de-4d20-bcdc-76b0827b97f8" providerId="ADAL" clId="{EE0E1C5C-878D-4D98-8645-D0AEC7367402}" dt="2022-08-29T19:03:26.234" v="96" actId="478"/>
          <ac:picMkLst>
            <pc:docMk/>
            <pc:sldMk cId="4002422614" sldId="265"/>
            <ac:picMk id="2" creationId="{892C40EC-2E27-4482-B998-AFEC3C185461}"/>
          </ac:picMkLst>
        </pc:picChg>
      </pc:sldChg>
      <pc:sldChg chg="addSp delSp modSp mod setBg">
        <pc:chgData name="Rohde, Rodney E" userId="15aac0e9-38de-4d20-bcdc-76b0827b97f8" providerId="ADAL" clId="{EE0E1C5C-878D-4D98-8645-D0AEC7367402}" dt="2022-08-29T19:10:33.794" v="260"/>
        <pc:sldMkLst>
          <pc:docMk/>
          <pc:sldMk cId="3574113980" sldId="268"/>
        </pc:sldMkLst>
        <pc:spChg chg="add mod">
          <ac:chgData name="Rohde, Rodney E" userId="15aac0e9-38de-4d20-bcdc-76b0827b97f8" providerId="ADAL" clId="{EE0E1C5C-878D-4D98-8645-D0AEC7367402}" dt="2022-08-29T19:10:33.794" v="260"/>
          <ac:spMkLst>
            <pc:docMk/>
            <pc:sldMk cId="3574113980" sldId="268"/>
            <ac:spMk id="3" creationId="{A36E5D04-E8E9-AEAA-CF78-D6B4D832D995}"/>
          </ac:spMkLst>
        </pc:spChg>
        <pc:picChg chg="del">
          <ac:chgData name="Rohde, Rodney E" userId="15aac0e9-38de-4d20-bcdc-76b0827b97f8" providerId="ADAL" clId="{EE0E1C5C-878D-4D98-8645-D0AEC7367402}" dt="2022-08-29T19:02:51.826" v="87" actId="478"/>
          <ac:picMkLst>
            <pc:docMk/>
            <pc:sldMk cId="3574113980" sldId="268"/>
            <ac:picMk id="2" creationId="{387C6045-7894-464F-9D05-889CBAB5E4E7}"/>
          </ac:picMkLst>
        </pc:picChg>
      </pc:sldChg>
      <pc:sldChg chg="addSp delSp modSp mod setBg">
        <pc:chgData name="Rohde, Rodney E" userId="15aac0e9-38de-4d20-bcdc-76b0827b97f8" providerId="ADAL" clId="{EE0E1C5C-878D-4D98-8645-D0AEC7367402}" dt="2022-08-29T19:11:57.324" v="281" actId="1076"/>
        <pc:sldMkLst>
          <pc:docMk/>
          <pc:sldMk cId="4234154487" sldId="270"/>
        </pc:sldMkLst>
        <pc:spChg chg="add mod">
          <ac:chgData name="Rohde, Rodney E" userId="15aac0e9-38de-4d20-bcdc-76b0827b97f8" providerId="ADAL" clId="{EE0E1C5C-878D-4D98-8645-D0AEC7367402}" dt="2022-08-29T19:11:53.835" v="280"/>
          <ac:spMkLst>
            <pc:docMk/>
            <pc:sldMk cId="4234154487" sldId="270"/>
            <ac:spMk id="3" creationId="{9066A9C0-4A5B-77F3-27FC-B7B473679308}"/>
          </ac:spMkLst>
        </pc:spChg>
        <pc:spChg chg="mod">
          <ac:chgData name="Rohde, Rodney E" userId="15aac0e9-38de-4d20-bcdc-76b0827b97f8" providerId="ADAL" clId="{EE0E1C5C-878D-4D98-8645-D0AEC7367402}" dt="2022-08-29T19:11:57.324" v="281" actId="1076"/>
          <ac:spMkLst>
            <pc:docMk/>
            <pc:sldMk cId="4234154487" sldId="270"/>
            <ac:spMk id="4" creationId="{6ABC2DAE-A797-4874-979B-4BEAFDBAFDFC}"/>
          </ac:spMkLst>
        </pc:spChg>
        <pc:picChg chg="del">
          <ac:chgData name="Rohde, Rodney E" userId="15aac0e9-38de-4d20-bcdc-76b0827b97f8" providerId="ADAL" clId="{EE0E1C5C-878D-4D98-8645-D0AEC7367402}" dt="2022-08-29T19:04:02.656" v="106" actId="478"/>
          <ac:picMkLst>
            <pc:docMk/>
            <pc:sldMk cId="4234154487" sldId="270"/>
            <ac:picMk id="2" creationId="{F327A37A-FEBB-4C57-897C-AAD391DDC2BD}"/>
          </ac:picMkLst>
        </pc:picChg>
      </pc:sldChg>
      <pc:sldChg chg="del setBg">
        <pc:chgData name="Rohde, Rodney E" userId="15aac0e9-38de-4d20-bcdc-76b0827b97f8" providerId="ADAL" clId="{EE0E1C5C-878D-4D98-8645-D0AEC7367402}" dt="2022-08-29T19:04:19.430" v="112" actId="47"/>
        <pc:sldMkLst>
          <pc:docMk/>
          <pc:sldMk cId="2267753729" sldId="272"/>
        </pc:sldMkLst>
      </pc:sldChg>
      <pc:sldChg chg="addSp delSp modSp mod setBg">
        <pc:chgData name="Rohde, Rodney E" userId="15aac0e9-38de-4d20-bcdc-76b0827b97f8" providerId="ADAL" clId="{EE0E1C5C-878D-4D98-8645-D0AEC7367402}" dt="2022-08-29T19:13:17.676" v="300"/>
        <pc:sldMkLst>
          <pc:docMk/>
          <pc:sldMk cId="3126168249" sldId="273"/>
        </pc:sldMkLst>
        <pc:spChg chg="add mod">
          <ac:chgData name="Rohde, Rodney E" userId="15aac0e9-38de-4d20-bcdc-76b0827b97f8" providerId="ADAL" clId="{EE0E1C5C-878D-4D98-8645-D0AEC7367402}" dt="2022-08-29T19:13:17.676" v="300"/>
          <ac:spMkLst>
            <pc:docMk/>
            <pc:sldMk cId="3126168249" sldId="273"/>
            <ac:spMk id="3" creationId="{4692FC44-3F85-3715-A2BE-D29491A1C8BD}"/>
          </ac:spMkLst>
        </pc:spChg>
        <pc:picChg chg="del">
          <ac:chgData name="Rohde, Rodney E" userId="15aac0e9-38de-4d20-bcdc-76b0827b97f8" providerId="ADAL" clId="{EE0E1C5C-878D-4D98-8645-D0AEC7367402}" dt="2022-08-29T19:04:44.528" v="119" actId="478"/>
          <ac:picMkLst>
            <pc:docMk/>
            <pc:sldMk cId="3126168249" sldId="273"/>
            <ac:picMk id="2" creationId="{688297D9-CAD9-41C6-BFA1-828B9DACB6B8}"/>
          </ac:picMkLst>
        </pc:picChg>
      </pc:sldChg>
      <pc:sldChg chg="addSp delSp modSp mod setBg">
        <pc:chgData name="Rohde, Rodney E" userId="15aac0e9-38de-4d20-bcdc-76b0827b97f8" providerId="ADAL" clId="{EE0E1C5C-878D-4D98-8645-D0AEC7367402}" dt="2022-08-29T19:14:17.724" v="315"/>
        <pc:sldMkLst>
          <pc:docMk/>
          <pc:sldMk cId="4251392430" sldId="274"/>
        </pc:sldMkLst>
        <pc:spChg chg="add mod">
          <ac:chgData name="Rohde, Rodney E" userId="15aac0e9-38de-4d20-bcdc-76b0827b97f8" providerId="ADAL" clId="{EE0E1C5C-878D-4D98-8645-D0AEC7367402}" dt="2022-08-29T19:14:17.724" v="315"/>
          <ac:spMkLst>
            <pc:docMk/>
            <pc:sldMk cId="4251392430" sldId="274"/>
            <ac:spMk id="3" creationId="{C3F0D07E-3EA7-4BE4-B689-42C0A2D40ABB}"/>
          </ac:spMkLst>
        </pc:spChg>
        <pc:picChg chg="del">
          <ac:chgData name="Rohde, Rodney E" userId="15aac0e9-38de-4d20-bcdc-76b0827b97f8" providerId="ADAL" clId="{EE0E1C5C-878D-4D98-8645-D0AEC7367402}" dt="2022-08-29T19:05:22.490" v="131" actId="478"/>
          <ac:picMkLst>
            <pc:docMk/>
            <pc:sldMk cId="4251392430" sldId="274"/>
            <ac:picMk id="2" creationId="{4A8AEA5A-5A4B-4B6F-B8D1-DFC3EC2D9EE6}"/>
          </ac:picMkLst>
        </pc:picChg>
      </pc:sldChg>
      <pc:sldChg chg="addSp delSp modSp mod setBg">
        <pc:chgData name="Rohde, Rodney E" userId="15aac0e9-38de-4d20-bcdc-76b0827b97f8" providerId="ADAL" clId="{EE0E1C5C-878D-4D98-8645-D0AEC7367402}" dt="2022-08-29T19:09:24.438" v="246" actId="207"/>
        <pc:sldMkLst>
          <pc:docMk/>
          <pc:sldMk cId="2692357486" sldId="283"/>
        </pc:sldMkLst>
        <pc:spChg chg="add mod">
          <ac:chgData name="Rohde, Rodney E" userId="15aac0e9-38de-4d20-bcdc-76b0827b97f8" providerId="ADAL" clId="{EE0E1C5C-878D-4D98-8645-D0AEC7367402}" dt="2022-08-29T19:09:24.438" v="246" actId="207"/>
          <ac:spMkLst>
            <pc:docMk/>
            <pc:sldMk cId="2692357486" sldId="283"/>
            <ac:spMk id="3" creationId="{13185994-CB06-A05F-0D22-E5DD87856A02}"/>
          </ac:spMkLst>
        </pc:spChg>
        <pc:spChg chg="mod">
          <ac:chgData name="Rohde, Rodney E" userId="15aac0e9-38de-4d20-bcdc-76b0827b97f8" providerId="ADAL" clId="{EE0E1C5C-878D-4D98-8645-D0AEC7367402}" dt="2022-08-29T19:08:31.698" v="212" actId="20577"/>
          <ac:spMkLst>
            <pc:docMk/>
            <pc:sldMk cId="2692357486" sldId="283"/>
            <ac:spMk id="4" creationId="{6ABC2DAE-A797-4874-979B-4BEAFDBAFDFC}"/>
          </ac:spMkLst>
        </pc:spChg>
        <pc:picChg chg="del">
          <ac:chgData name="Rohde, Rodney E" userId="15aac0e9-38de-4d20-bcdc-76b0827b97f8" providerId="ADAL" clId="{EE0E1C5C-878D-4D98-8645-D0AEC7367402}" dt="2022-08-29T19:02:07.989" v="79" actId="478"/>
          <ac:picMkLst>
            <pc:docMk/>
            <pc:sldMk cId="2692357486" sldId="283"/>
            <ac:picMk id="2" creationId="{27AE5DF0-4DEF-434A-B299-FD7041B6565E}"/>
          </ac:picMkLst>
        </pc:picChg>
      </pc:sldChg>
      <pc:sldChg chg="addSp delSp modSp mod setBg">
        <pc:chgData name="Rohde, Rodney E" userId="15aac0e9-38de-4d20-bcdc-76b0827b97f8" providerId="ADAL" clId="{EE0E1C5C-878D-4D98-8645-D0AEC7367402}" dt="2022-08-29T19:13:47.342" v="307" actId="1076"/>
        <pc:sldMkLst>
          <pc:docMk/>
          <pc:sldMk cId="4291865091" sldId="291"/>
        </pc:sldMkLst>
        <pc:spChg chg="add mod">
          <ac:chgData name="Rohde, Rodney E" userId="15aac0e9-38de-4d20-bcdc-76b0827b97f8" providerId="ADAL" clId="{EE0E1C5C-878D-4D98-8645-D0AEC7367402}" dt="2022-08-29T19:13:43.483" v="306"/>
          <ac:spMkLst>
            <pc:docMk/>
            <pc:sldMk cId="4291865091" sldId="291"/>
            <ac:spMk id="2" creationId="{704325B4-5591-F83B-EAA7-B586F244A8BB}"/>
          </ac:spMkLst>
        </pc:spChg>
        <pc:spChg chg="mod">
          <ac:chgData name="Rohde, Rodney E" userId="15aac0e9-38de-4d20-bcdc-76b0827b97f8" providerId="ADAL" clId="{EE0E1C5C-878D-4D98-8645-D0AEC7367402}" dt="2022-08-29T19:13:47.342" v="307" actId="1076"/>
          <ac:spMkLst>
            <pc:docMk/>
            <pc:sldMk cId="4291865091" sldId="291"/>
            <ac:spMk id="4" creationId="{6ABC2DAE-A797-4874-979B-4BEAFDBAFDFC}"/>
          </ac:spMkLst>
        </pc:spChg>
        <pc:picChg chg="del">
          <ac:chgData name="Rohde, Rodney E" userId="15aac0e9-38de-4d20-bcdc-76b0827b97f8" providerId="ADAL" clId="{EE0E1C5C-878D-4D98-8645-D0AEC7367402}" dt="2022-08-29T19:05:09.656" v="125" actId="478"/>
          <ac:picMkLst>
            <pc:docMk/>
            <pc:sldMk cId="4291865091" sldId="291"/>
            <ac:picMk id="5" creationId="{B1D10559-96F7-4555-B819-2850EFB9F064}"/>
          </ac:picMkLst>
        </pc:picChg>
      </pc:sldChg>
      <pc:sldChg chg="addSp delSp modSp mod setBg">
        <pc:chgData name="Rohde, Rodney E" userId="15aac0e9-38de-4d20-bcdc-76b0827b97f8" providerId="ADAL" clId="{EE0E1C5C-878D-4D98-8645-D0AEC7367402}" dt="2022-08-29T19:14:23.003" v="316"/>
        <pc:sldMkLst>
          <pc:docMk/>
          <pc:sldMk cId="3258489227" sldId="294"/>
        </pc:sldMkLst>
        <pc:spChg chg="add mod">
          <ac:chgData name="Rohde, Rodney E" userId="15aac0e9-38de-4d20-bcdc-76b0827b97f8" providerId="ADAL" clId="{EE0E1C5C-878D-4D98-8645-D0AEC7367402}" dt="2022-08-29T19:14:23.003" v="316"/>
          <ac:spMkLst>
            <pc:docMk/>
            <pc:sldMk cId="3258489227" sldId="294"/>
            <ac:spMk id="3" creationId="{3E77D2E2-830A-34EE-7C21-F84D131F0629}"/>
          </ac:spMkLst>
        </pc:spChg>
        <pc:picChg chg="del">
          <ac:chgData name="Rohde, Rodney E" userId="15aac0e9-38de-4d20-bcdc-76b0827b97f8" providerId="ADAL" clId="{EE0E1C5C-878D-4D98-8645-D0AEC7367402}" dt="2022-08-29T19:05:26.559" v="133" actId="478"/>
          <ac:picMkLst>
            <pc:docMk/>
            <pc:sldMk cId="3258489227" sldId="294"/>
            <ac:picMk id="2" creationId="{8C82853F-07DA-41B9-B9C3-A457159783C8}"/>
          </ac:picMkLst>
        </pc:picChg>
      </pc:sldChg>
      <pc:sldChg chg="addSp delSp modSp del mod setBg">
        <pc:chgData name="Rohde, Rodney E" userId="15aac0e9-38de-4d20-bcdc-76b0827b97f8" providerId="ADAL" clId="{EE0E1C5C-878D-4D98-8645-D0AEC7367402}" dt="2022-08-29T19:36:42.550" v="356" actId="47"/>
        <pc:sldMkLst>
          <pc:docMk/>
          <pc:sldMk cId="3252569020" sldId="298"/>
        </pc:sldMkLst>
        <pc:spChg chg="add mod">
          <ac:chgData name="Rohde, Rodney E" userId="15aac0e9-38de-4d20-bcdc-76b0827b97f8" providerId="ADAL" clId="{EE0E1C5C-878D-4D98-8645-D0AEC7367402}" dt="2022-08-29T19:14:06.234" v="312"/>
          <ac:spMkLst>
            <pc:docMk/>
            <pc:sldMk cId="3252569020" sldId="298"/>
            <ac:spMk id="3" creationId="{0CEB9225-F182-5DFC-482A-8996A8CEAFD1}"/>
          </ac:spMkLst>
        </pc:spChg>
        <pc:picChg chg="del">
          <ac:chgData name="Rohde, Rodney E" userId="15aac0e9-38de-4d20-bcdc-76b0827b97f8" providerId="ADAL" clId="{EE0E1C5C-878D-4D98-8645-D0AEC7367402}" dt="2022-08-29T19:05:17.766" v="129" actId="478"/>
          <ac:picMkLst>
            <pc:docMk/>
            <pc:sldMk cId="3252569020" sldId="298"/>
            <ac:picMk id="2" creationId="{77922562-C596-4690-BD19-505CBD613D39}"/>
          </ac:picMkLst>
        </pc:picChg>
      </pc:sldChg>
      <pc:sldChg chg="addSp delSp modSp mod setBg">
        <pc:chgData name="Rohde, Rodney E" userId="15aac0e9-38de-4d20-bcdc-76b0827b97f8" providerId="ADAL" clId="{EE0E1C5C-878D-4D98-8645-D0AEC7367402}" dt="2022-08-29T19:10:41.178" v="262"/>
        <pc:sldMkLst>
          <pc:docMk/>
          <pc:sldMk cId="974410098" sldId="306"/>
        </pc:sldMkLst>
        <pc:spChg chg="add mod">
          <ac:chgData name="Rohde, Rodney E" userId="15aac0e9-38de-4d20-bcdc-76b0827b97f8" providerId="ADAL" clId="{EE0E1C5C-878D-4D98-8645-D0AEC7367402}" dt="2022-08-29T19:10:41.178" v="262"/>
          <ac:spMkLst>
            <pc:docMk/>
            <pc:sldMk cId="974410098" sldId="306"/>
            <ac:spMk id="3" creationId="{AB4E4D3D-D75A-7F80-8B20-867ED97BED16}"/>
          </ac:spMkLst>
        </pc:spChg>
        <pc:picChg chg="del">
          <ac:chgData name="Rohde, Rodney E" userId="15aac0e9-38de-4d20-bcdc-76b0827b97f8" providerId="ADAL" clId="{EE0E1C5C-878D-4D98-8645-D0AEC7367402}" dt="2022-08-29T19:03:00.698" v="89" actId="478"/>
          <ac:picMkLst>
            <pc:docMk/>
            <pc:sldMk cId="974410098" sldId="306"/>
            <ac:picMk id="2" creationId="{EB180505-F062-49D1-A48B-B79B7C399C69}"/>
          </ac:picMkLst>
        </pc:picChg>
      </pc:sldChg>
      <pc:sldChg chg="delSp mod setBg">
        <pc:chgData name="Rohde, Rodney E" userId="15aac0e9-38de-4d20-bcdc-76b0827b97f8" providerId="ADAL" clId="{EE0E1C5C-878D-4D98-8645-D0AEC7367402}" dt="2022-08-29T19:05:31.305" v="135" actId="478"/>
        <pc:sldMkLst>
          <pc:docMk/>
          <pc:sldMk cId="2772642667" sldId="310"/>
        </pc:sldMkLst>
        <pc:picChg chg="del">
          <ac:chgData name="Rohde, Rodney E" userId="15aac0e9-38de-4d20-bcdc-76b0827b97f8" providerId="ADAL" clId="{EE0E1C5C-878D-4D98-8645-D0AEC7367402}" dt="2022-08-29T19:05:31.305" v="135" actId="478"/>
          <ac:picMkLst>
            <pc:docMk/>
            <pc:sldMk cId="2772642667" sldId="310"/>
            <ac:picMk id="6" creationId="{2E7C6389-F98F-44DD-9AEC-611A812D7132}"/>
          </ac:picMkLst>
        </pc:picChg>
      </pc:sldChg>
      <pc:sldChg chg="addSp delSp modSp mod setBg">
        <pc:chgData name="Rohde, Rodney E" userId="15aac0e9-38de-4d20-bcdc-76b0827b97f8" providerId="ADAL" clId="{EE0E1C5C-878D-4D98-8645-D0AEC7367402}" dt="2022-08-29T19:10:48.032" v="264"/>
        <pc:sldMkLst>
          <pc:docMk/>
          <pc:sldMk cId="470811548" sldId="318"/>
        </pc:sldMkLst>
        <pc:spChg chg="add mod">
          <ac:chgData name="Rohde, Rodney E" userId="15aac0e9-38de-4d20-bcdc-76b0827b97f8" providerId="ADAL" clId="{EE0E1C5C-878D-4D98-8645-D0AEC7367402}" dt="2022-08-29T19:10:48.032" v="264"/>
          <ac:spMkLst>
            <pc:docMk/>
            <pc:sldMk cId="470811548" sldId="318"/>
            <ac:spMk id="3" creationId="{2F2BF8D7-24EC-DD8D-05A0-4D2175068FB6}"/>
          </ac:spMkLst>
        </pc:spChg>
        <pc:picChg chg="del">
          <ac:chgData name="Rohde, Rodney E" userId="15aac0e9-38de-4d20-bcdc-76b0827b97f8" providerId="ADAL" clId="{EE0E1C5C-878D-4D98-8645-D0AEC7367402}" dt="2022-08-29T19:03:09.145" v="91" actId="478"/>
          <ac:picMkLst>
            <pc:docMk/>
            <pc:sldMk cId="470811548" sldId="318"/>
            <ac:picMk id="2" creationId="{52886008-EBBC-4FA7-9127-5CC62035E268}"/>
          </ac:picMkLst>
        </pc:picChg>
      </pc:sldChg>
      <pc:sldChg chg="addSp delSp modSp mod setBg">
        <pc:chgData name="Rohde, Rodney E" userId="15aac0e9-38de-4d20-bcdc-76b0827b97f8" providerId="ADAL" clId="{EE0E1C5C-878D-4D98-8645-D0AEC7367402}" dt="2022-08-29T19:12:17.842" v="287"/>
        <pc:sldMkLst>
          <pc:docMk/>
          <pc:sldMk cId="3857268118" sldId="356"/>
        </pc:sldMkLst>
        <pc:spChg chg="add mod">
          <ac:chgData name="Rohde, Rodney E" userId="15aac0e9-38de-4d20-bcdc-76b0827b97f8" providerId="ADAL" clId="{EE0E1C5C-878D-4D98-8645-D0AEC7367402}" dt="2022-08-29T19:12:17.842" v="287"/>
          <ac:spMkLst>
            <pc:docMk/>
            <pc:sldMk cId="3857268118" sldId="356"/>
            <ac:spMk id="3" creationId="{16257A75-0E33-BCCD-0D81-3541BC3E0934}"/>
          </ac:spMkLst>
        </pc:spChg>
        <pc:picChg chg="del">
          <ac:chgData name="Rohde, Rodney E" userId="15aac0e9-38de-4d20-bcdc-76b0827b97f8" providerId="ADAL" clId="{EE0E1C5C-878D-4D98-8645-D0AEC7367402}" dt="2022-08-29T19:04:23.150" v="113" actId="478"/>
          <ac:picMkLst>
            <pc:docMk/>
            <pc:sldMk cId="3857268118" sldId="356"/>
            <ac:picMk id="2" creationId="{9B976512-FA99-49DA-8357-A2BB1D32175B}"/>
          </ac:picMkLst>
        </pc:picChg>
      </pc:sldChg>
      <pc:sldChg chg="addSp delSp modSp mod setBg">
        <pc:chgData name="Rohde, Rodney E" userId="15aac0e9-38de-4d20-bcdc-76b0827b97f8" providerId="ADAL" clId="{EE0E1C5C-878D-4D98-8645-D0AEC7367402}" dt="2022-08-29T19:12:04.153" v="283"/>
        <pc:sldMkLst>
          <pc:docMk/>
          <pc:sldMk cId="1346511892" sldId="366"/>
        </pc:sldMkLst>
        <pc:spChg chg="add mod">
          <ac:chgData name="Rohde, Rodney E" userId="15aac0e9-38de-4d20-bcdc-76b0827b97f8" providerId="ADAL" clId="{EE0E1C5C-878D-4D98-8645-D0AEC7367402}" dt="2022-08-29T19:12:04.153" v="283"/>
          <ac:spMkLst>
            <pc:docMk/>
            <pc:sldMk cId="1346511892" sldId="366"/>
            <ac:spMk id="3" creationId="{C1D2236F-FBAC-0553-2FEF-90A348827CF9}"/>
          </ac:spMkLst>
        </pc:spChg>
        <pc:picChg chg="del">
          <ac:chgData name="Rohde, Rodney E" userId="15aac0e9-38de-4d20-bcdc-76b0827b97f8" providerId="ADAL" clId="{EE0E1C5C-878D-4D98-8645-D0AEC7367402}" dt="2022-08-29T19:04:08.907" v="108" actId="478"/>
          <ac:picMkLst>
            <pc:docMk/>
            <pc:sldMk cId="1346511892" sldId="366"/>
            <ac:picMk id="2" creationId="{8089974D-FF2A-4E42-8620-823B60073C17}"/>
          </ac:picMkLst>
        </pc:picChg>
      </pc:sldChg>
      <pc:sldChg chg="addSp delSp modSp mod setBg">
        <pc:chgData name="Rohde, Rodney E" userId="15aac0e9-38de-4d20-bcdc-76b0827b97f8" providerId="ADAL" clId="{EE0E1C5C-878D-4D98-8645-D0AEC7367402}" dt="2022-08-29T19:12:33.644" v="291" actId="1076"/>
        <pc:sldMkLst>
          <pc:docMk/>
          <pc:sldMk cId="259653605" sldId="368"/>
        </pc:sldMkLst>
        <pc:spChg chg="add mod">
          <ac:chgData name="Rohde, Rodney E" userId="15aac0e9-38de-4d20-bcdc-76b0827b97f8" providerId="ADAL" clId="{EE0E1C5C-878D-4D98-8645-D0AEC7367402}" dt="2022-08-29T19:12:33.644" v="291" actId="1076"/>
          <ac:spMkLst>
            <pc:docMk/>
            <pc:sldMk cId="259653605" sldId="368"/>
            <ac:spMk id="5" creationId="{678E5D13-A944-82C6-F428-8BACB242EDD7}"/>
          </ac:spMkLst>
        </pc:spChg>
        <pc:picChg chg="del">
          <ac:chgData name="Rohde, Rodney E" userId="15aac0e9-38de-4d20-bcdc-76b0827b97f8" providerId="ADAL" clId="{EE0E1C5C-878D-4D98-8645-D0AEC7367402}" dt="2022-08-29T19:04:30.889" v="115" actId="478"/>
          <ac:picMkLst>
            <pc:docMk/>
            <pc:sldMk cId="259653605" sldId="368"/>
            <ac:picMk id="2" creationId="{8AAF36F0-94A6-49ED-B951-C545A0673621}"/>
          </ac:picMkLst>
        </pc:picChg>
      </pc:sldChg>
      <pc:sldChg chg="addSp delSp modSp mod setBg">
        <pc:chgData name="Rohde, Rodney E" userId="15aac0e9-38de-4d20-bcdc-76b0827b97f8" providerId="ADAL" clId="{EE0E1C5C-878D-4D98-8645-D0AEC7367402}" dt="2022-08-29T19:10:31.202" v="259"/>
        <pc:sldMkLst>
          <pc:docMk/>
          <pc:sldMk cId="2701485449" sldId="379"/>
        </pc:sldMkLst>
        <pc:spChg chg="add mod">
          <ac:chgData name="Rohde, Rodney E" userId="15aac0e9-38de-4d20-bcdc-76b0827b97f8" providerId="ADAL" clId="{EE0E1C5C-878D-4D98-8645-D0AEC7367402}" dt="2022-08-29T19:10:31.202" v="259"/>
          <ac:spMkLst>
            <pc:docMk/>
            <pc:sldMk cId="2701485449" sldId="379"/>
            <ac:spMk id="4" creationId="{DF757365-E6E7-E12D-B063-ED5F67166071}"/>
          </ac:spMkLst>
        </pc:spChg>
        <pc:picChg chg="del">
          <ac:chgData name="Rohde, Rodney E" userId="15aac0e9-38de-4d20-bcdc-76b0827b97f8" providerId="ADAL" clId="{EE0E1C5C-878D-4D98-8645-D0AEC7367402}" dt="2022-08-29T19:02:48.007" v="86" actId="478"/>
          <ac:picMkLst>
            <pc:docMk/>
            <pc:sldMk cId="2701485449" sldId="379"/>
            <ac:picMk id="6" creationId="{9DE60F9C-F056-498E-8C7F-80D16B52AE11}"/>
          </ac:picMkLst>
        </pc:picChg>
      </pc:sldChg>
      <pc:sldChg chg="delSp del mod">
        <pc:chgData name="Rohde, Rodney E" userId="15aac0e9-38de-4d20-bcdc-76b0827b97f8" providerId="ADAL" clId="{EE0E1C5C-878D-4D98-8645-D0AEC7367402}" dt="2022-08-29T19:05:43.183" v="138" actId="47"/>
        <pc:sldMkLst>
          <pc:docMk/>
          <pc:sldMk cId="2358230444" sldId="380"/>
        </pc:sldMkLst>
        <pc:picChg chg="del">
          <ac:chgData name="Rohde, Rodney E" userId="15aac0e9-38de-4d20-bcdc-76b0827b97f8" providerId="ADAL" clId="{EE0E1C5C-878D-4D98-8645-D0AEC7367402}" dt="2022-08-29T19:05:34.184" v="136" actId="478"/>
          <ac:picMkLst>
            <pc:docMk/>
            <pc:sldMk cId="2358230444" sldId="380"/>
            <ac:picMk id="3" creationId="{27F8FF80-50EE-4BE7-A560-6C86B26599B2}"/>
          </ac:picMkLst>
        </pc:picChg>
        <pc:picChg chg="del">
          <ac:chgData name="Rohde, Rodney E" userId="15aac0e9-38de-4d20-bcdc-76b0827b97f8" providerId="ADAL" clId="{EE0E1C5C-878D-4D98-8645-D0AEC7367402}" dt="2022-08-29T19:05:35.014" v="137" actId="478"/>
          <ac:picMkLst>
            <pc:docMk/>
            <pc:sldMk cId="2358230444" sldId="380"/>
            <ac:picMk id="14" creationId="{0DFCB2B9-5F78-4BFC-B434-73F0D3D04E82}"/>
          </ac:picMkLst>
        </pc:picChg>
      </pc:sldChg>
      <pc:sldChg chg="del">
        <pc:chgData name="Rohde, Rodney E" userId="15aac0e9-38de-4d20-bcdc-76b0827b97f8" providerId="ADAL" clId="{EE0E1C5C-878D-4D98-8645-D0AEC7367402}" dt="2022-08-29T19:05:44.893" v="139" actId="47"/>
        <pc:sldMkLst>
          <pc:docMk/>
          <pc:sldMk cId="477572816" sldId="381"/>
        </pc:sldMkLst>
      </pc:sldChg>
      <pc:sldChg chg="addSp delSp modSp mod setBg">
        <pc:chgData name="Rohde, Rodney E" userId="15aac0e9-38de-4d20-bcdc-76b0827b97f8" providerId="ADAL" clId="{EE0E1C5C-878D-4D98-8645-D0AEC7367402}" dt="2022-08-29T19:10:27.570" v="258"/>
        <pc:sldMkLst>
          <pc:docMk/>
          <pc:sldMk cId="3729505771" sldId="382"/>
        </pc:sldMkLst>
        <pc:spChg chg="add mod">
          <ac:chgData name="Rohde, Rodney E" userId="15aac0e9-38de-4d20-bcdc-76b0827b97f8" providerId="ADAL" clId="{EE0E1C5C-878D-4D98-8645-D0AEC7367402}" dt="2022-08-29T19:10:27.570" v="258"/>
          <ac:spMkLst>
            <pc:docMk/>
            <pc:sldMk cId="3729505771" sldId="382"/>
            <ac:spMk id="3" creationId="{77A3281D-FFDA-B802-12C6-40D5111E3F28}"/>
          </ac:spMkLst>
        </pc:spChg>
        <pc:picChg chg="del">
          <ac:chgData name="Rohde, Rodney E" userId="15aac0e9-38de-4d20-bcdc-76b0827b97f8" providerId="ADAL" clId="{EE0E1C5C-878D-4D98-8645-D0AEC7367402}" dt="2022-08-29T19:02:45.352" v="85" actId="478"/>
          <ac:picMkLst>
            <pc:docMk/>
            <pc:sldMk cId="3729505771" sldId="382"/>
            <ac:picMk id="2" creationId="{1BCA8533-0E9D-4017-A7DC-4C34E2BF8019}"/>
          </ac:picMkLst>
        </pc:picChg>
      </pc:sldChg>
      <pc:sldChg chg="addSp delSp modSp mod setBg">
        <pc:chgData name="Rohde, Rodney E" userId="15aac0e9-38de-4d20-bcdc-76b0827b97f8" providerId="ADAL" clId="{EE0E1C5C-878D-4D98-8645-D0AEC7367402}" dt="2022-08-29T19:10:24.267" v="257"/>
        <pc:sldMkLst>
          <pc:docMk/>
          <pc:sldMk cId="2093201339" sldId="383"/>
        </pc:sldMkLst>
        <pc:spChg chg="add mod">
          <ac:chgData name="Rohde, Rodney E" userId="15aac0e9-38de-4d20-bcdc-76b0827b97f8" providerId="ADAL" clId="{EE0E1C5C-878D-4D98-8645-D0AEC7367402}" dt="2022-08-29T19:10:24.267" v="257"/>
          <ac:spMkLst>
            <pc:docMk/>
            <pc:sldMk cId="2093201339" sldId="383"/>
            <ac:spMk id="3" creationId="{225EF7FE-CFD5-F554-4D33-1D7B9DB600BE}"/>
          </ac:spMkLst>
        </pc:spChg>
        <pc:picChg chg="del">
          <ac:chgData name="Rohde, Rodney E" userId="15aac0e9-38de-4d20-bcdc-76b0827b97f8" providerId="ADAL" clId="{EE0E1C5C-878D-4D98-8645-D0AEC7367402}" dt="2022-08-29T19:02:41.834" v="84" actId="478"/>
          <ac:picMkLst>
            <pc:docMk/>
            <pc:sldMk cId="2093201339" sldId="383"/>
            <ac:picMk id="2" creationId="{1BCA8533-0E9D-4017-A7DC-4C34E2BF8019}"/>
          </ac:picMkLst>
        </pc:picChg>
      </pc:sldChg>
      <pc:sldChg chg="addSp delSp modSp mod setBg">
        <pc:chgData name="Rohde, Rodney E" userId="15aac0e9-38de-4d20-bcdc-76b0827b97f8" providerId="ADAL" clId="{EE0E1C5C-878D-4D98-8645-D0AEC7367402}" dt="2022-08-29T19:11:15.826" v="272"/>
        <pc:sldMkLst>
          <pc:docMk/>
          <pc:sldMk cId="1435608577" sldId="392"/>
        </pc:sldMkLst>
        <pc:spChg chg="add mod">
          <ac:chgData name="Rohde, Rodney E" userId="15aac0e9-38de-4d20-bcdc-76b0827b97f8" providerId="ADAL" clId="{EE0E1C5C-878D-4D98-8645-D0AEC7367402}" dt="2022-08-29T19:11:15.826" v="272"/>
          <ac:spMkLst>
            <pc:docMk/>
            <pc:sldMk cId="1435608577" sldId="392"/>
            <ac:spMk id="3" creationId="{0AE4B100-E0F3-B80D-001C-D4BFA13DC8AB}"/>
          </ac:spMkLst>
        </pc:spChg>
        <pc:picChg chg="del">
          <ac:chgData name="Rohde, Rodney E" userId="15aac0e9-38de-4d20-bcdc-76b0827b97f8" providerId="ADAL" clId="{EE0E1C5C-878D-4D98-8645-D0AEC7367402}" dt="2022-08-29T19:03:30.483" v="97" actId="478"/>
          <ac:picMkLst>
            <pc:docMk/>
            <pc:sldMk cId="1435608577" sldId="392"/>
            <ac:picMk id="2" creationId="{892C40EC-2E27-4482-B998-AFEC3C185461}"/>
          </ac:picMkLst>
        </pc:picChg>
      </pc:sldChg>
      <pc:sldChg chg="addSp delSp modSp mod setBg">
        <pc:chgData name="Rohde, Rodney E" userId="15aac0e9-38de-4d20-bcdc-76b0827b97f8" providerId="ADAL" clId="{EE0E1C5C-878D-4D98-8645-D0AEC7367402}" dt="2022-08-29T19:12:00.635" v="282"/>
        <pc:sldMkLst>
          <pc:docMk/>
          <pc:sldMk cId="3129537529" sldId="399"/>
        </pc:sldMkLst>
        <pc:spChg chg="add mod">
          <ac:chgData name="Rohde, Rodney E" userId="15aac0e9-38de-4d20-bcdc-76b0827b97f8" providerId="ADAL" clId="{EE0E1C5C-878D-4D98-8645-D0AEC7367402}" dt="2022-08-29T19:12:00.635" v="282"/>
          <ac:spMkLst>
            <pc:docMk/>
            <pc:sldMk cId="3129537529" sldId="399"/>
            <ac:spMk id="3" creationId="{FCCE26F8-7B85-B835-AF0D-193CF5BA34EE}"/>
          </ac:spMkLst>
        </pc:spChg>
        <pc:picChg chg="del">
          <ac:chgData name="Rohde, Rodney E" userId="15aac0e9-38de-4d20-bcdc-76b0827b97f8" providerId="ADAL" clId="{EE0E1C5C-878D-4D98-8645-D0AEC7367402}" dt="2022-08-29T19:04:05.890" v="107" actId="478"/>
          <ac:picMkLst>
            <pc:docMk/>
            <pc:sldMk cId="3129537529" sldId="399"/>
            <ac:picMk id="2" creationId="{F327A37A-FEBB-4C57-897C-AAD391DDC2BD}"/>
          </ac:picMkLst>
        </pc:picChg>
      </pc:sldChg>
      <pc:sldChg chg="addSp delSp modSp mod setBg">
        <pc:chgData name="Rohde, Rodney E" userId="15aac0e9-38de-4d20-bcdc-76b0827b97f8" providerId="ADAL" clId="{EE0E1C5C-878D-4D98-8645-D0AEC7367402}" dt="2022-08-29T19:12:28.796" v="289" actId="1076"/>
        <pc:sldMkLst>
          <pc:docMk/>
          <pc:sldMk cId="3518771504" sldId="407"/>
        </pc:sldMkLst>
        <pc:spChg chg="add mod">
          <ac:chgData name="Rohde, Rodney E" userId="15aac0e9-38de-4d20-bcdc-76b0827b97f8" providerId="ADAL" clId="{EE0E1C5C-878D-4D98-8645-D0AEC7367402}" dt="2022-08-29T19:12:28.796" v="289" actId="1076"/>
          <ac:spMkLst>
            <pc:docMk/>
            <pc:sldMk cId="3518771504" sldId="407"/>
            <ac:spMk id="3" creationId="{D7D42F45-DF37-57AA-E116-92A6126F796C}"/>
          </ac:spMkLst>
        </pc:spChg>
        <pc:picChg chg="del">
          <ac:chgData name="Rohde, Rodney E" userId="15aac0e9-38de-4d20-bcdc-76b0827b97f8" providerId="ADAL" clId="{EE0E1C5C-878D-4D98-8645-D0AEC7367402}" dt="2022-08-29T19:04:27.059" v="114" actId="478"/>
          <ac:picMkLst>
            <pc:docMk/>
            <pc:sldMk cId="3518771504" sldId="407"/>
            <ac:picMk id="2" creationId="{9B976512-FA99-49DA-8357-A2BB1D32175B}"/>
          </ac:picMkLst>
        </pc:picChg>
      </pc:sldChg>
      <pc:sldChg chg="addSp delSp modSp mod setBg">
        <pc:chgData name="Rohde, Rodney E" userId="15aac0e9-38de-4d20-bcdc-76b0827b97f8" providerId="ADAL" clId="{EE0E1C5C-878D-4D98-8645-D0AEC7367402}" dt="2022-08-29T19:13:58.940" v="310"/>
        <pc:sldMkLst>
          <pc:docMk/>
          <pc:sldMk cId="3688110345" sldId="408"/>
        </pc:sldMkLst>
        <pc:spChg chg="add mod">
          <ac:chgData name="Rohde, Rodney E" userId="15aac0e9-38de-4d20-bcdc-76b0827b97f8" providerId="ADAL" clId="{EE0E1C5C-878D-4D98-8645-D0AEC7367402}" dt="2022-08-29T19:13:58.940" v="310"/>
          <ac:spMkLst>
            <pc:docMk/>
            <pc:sldMk cId="3688110345" sldId="408"/>
            <ac:spMk id="2" creationId="{64F8DDF1-6347-7881-9CA0-93F191A17609}"/>
          </ac:spMkLst>
        </pc:spChg>
        <pc:picChg chg="del">
          <ac:chgData name="Rohde, Rodney E" userId="15aac0e9-38de-4d20-bcdc-76b0827b97f8" providerId="ADAL" clId="{EE0E1C5C-878D-4D98-8645-D0AEC7367402}" dt="2022-08-29T19:05:13.866" v="127" actId="478"/>
          <ac:picMkLst>
            <pc:docMk/>
            <pc:sldMk cId="3688110345" sldId="408"/>
            <ac:picMk id="5" creationId="{B1D10559-96F7-4555-B819-2850EFB9F064}"/>
          </ac:picMkLst>
        </pc:picChg>
      </pc:sldChg>
      <pc:sldChg chg="addSp delSp modSp mod setBg">
        <pc:chgData name="Rohde, Rodney E" userId="15aac0e9-38de-4d20-bcdc-76b0827b97f8" providerId="ADAL" clId="{EE0E1C5C-878D-4D98-8645-D0AEC7367402}" dt="2022-08-29T19:10:12.122" v="254"/>
        <pc:sldMkLst>
          <pc:docMk/>
          <pc:sldMk cId="1391511076" sldId="410"/>
        </pc:sldMkLst>
        <pc:spChg chg="add mod">
          <ac:chgData name="Rohde, Rodney E" userId="15aac0e9-38de-4d20-bcdc-76b0827b97f8" providerId="ADAL" clId="{EE0E1C5C-878D-4D98-8645-D0AEC7367402}" dt="2022-08-29T19:10:12.122" v="254"/>
          <ac:spMkLst>
            <pc:docMk/>
            <pc:sldMk cId="1391511076" sldId="410"/>
            <ac:spMk id="4" creationId="{44625BC1-7ACF-EA1D-B54A-7B53C500A30C}"/>
          </ac:spMkLst>
        </pc:spChg>
        <pc:picChg chg="del">
          <ac:chgData name="Rohde, Rodney E" userId="15aac0e9-38de-4d20-bcdc-76b0827b97f8" providerId="ADAL" clId="{EE0E1C5C-878D-4D98-8645-D0AEC7367402}" dt="2022-08-29T19:02:30.278" v="81" actId="478"/>
          <ac:picMkLst>
            <pc:docMk/>
            <pc:sldMk cId="1391511076" sldId="410"/>
            <ac:picMk id="2" creationId="{30FEEEC0-2CDA-444A-8C6B-2326FD2DF244}"/>
          </ac:picMkLst>
        </pc:picChg>
      </pc:sldChg>
      <pc:sldChg chg="addSp delSp modSp mod setBg">
        <pc:chgData name="Rohde, Rodney E" userId="15aac0e9-38de-4d20-bcdc-76b0827b97f8" providerId="ADAL" clId="{EE0E1C5C-878D-4D98-8645-D0AEC7367402}" dt="2022-08-29T19:10:17.737" v="255"/>
        <pc:sldMkLst>
          <pc:docMk/>
          <pc:sldMk cId="2269039113" sldId="411"/>
        </pc:sldMkLst>
        <pc:spChg chg="add mod">
          <ac:chgData name="Rohde, Rodney E" userId="15aac0e9-38de-4d20-bcdc-76b0827b97f8" providerId="ADAL" clId="{EE0E1C5C-878D-4D98-8645-D0AEC7367402}" dt="2022-08-29T19:10:17.737" v="255"/>
          <ac:spMkLst>
            <pc:docMk/>
            <pc:sldMk cId="2269039113" sldId="411"/>
            <ac:spMk id="3" creationId="{07C889C3-5A72-386F-9245-CAEFFDF7050A}"/>
          </ac:spMkLst>
        </pc:spChg>
        <pc:picChg chg="del">
          <ac:chgData name="Rohde, Rodney E" userId="15aac0e9-38de-4d20-bcdc-76b0827b97f8" providerId="ADAL" clId="{EE0E1C5C-878D-4D98-8645-D0AEC7367402}" dt="2022-08-29T19:02:33.487" v="82" actId="478"/>
          <ac:picMkLst>
            <pc:docMk/>
            <pc:sldMk cId="2269039113" sldId="411"/>
            <ac:picMk id="2" creationId="{30FEEEC0-2CDA-444A-8C6B-2326FD2DF244}"/>
          </ac:picMkLst>
        </pc:picChg>
      </pc:sldChg>
      <pc:sldChg chg="addSp delSp modSp mod setBg">
        <pc:chgData name="Rohde, Rodney E" userId="15aac0e9-38de-4d20-bcdc-76b0827b97f8" providerId="ADAL" clId="{EE0E1C5C-878D-4D98-8645-D0AEC7367402}" dt="2022-08-29T19:10:44.923" v="263"/>
        <pc:sldMkLst>
          <pc:docMk/>
          <pc:sldMk cId="4258901869" sldId="412"/>
        </pc:sldMkLst>
        <pc:spChg chg="add mod">
          <ac:chgData name="Rohde, Rodney E" userId="15aac0e9-38de-4d20-bcdc-76b0827b97f8" providerId="ADAL" clId="{EE0E1C5C-878D-4D98-8645-D0AEC7367402}" dt="2022-08-29T19:10:44.923" v="263"/>
          <ac:spMkLst>
            <pc:docMk/>
            <pc:sldMk cId="4258901869" sldId="412"/>
            <ac:spMk id="6" creationId="{210854C0-F5B3-FD0A-CE4C-E5DAFC06C92B}"/>
          </ac:spMkLst>
        </pc:spChg>
        <pc:picChg chg="del">
          <ac:chgData name="Rohde, Rodney E" userId="15aac0e9-38de-4d20-bcdc-76b0827b97f8" providerId="ADAL" clId="{EE0E1C5C-878D-4D98-8645-D0AEC7367402}" dt="2022-08-29T19:03:04.651" v="90" actId="478"/>
          <ac:picMkLst>
            <pc:docMk/>
            <pc:sldMk cId="4258901869" sldId="412"/>
            <ac:picMk id="2" creationId="{EB180505-F062-49D1-A48B-B79B7C399C69}"/>
          </ac:picMkLst>
        </pc:picChg>
      </pc:sldChg>
      <pc:sldChg chg="addSp delSp modSp mod setBg">
        <pc:chgData name="Rohde, Rodney E" userId="15aac0e9-38de-4d20-bcdc-76b0827b97f8" providerId="ADAL" clId="{EE0E1C5C-878D-4D98-8645-D0AEC7367402}" dt="2022-08-29T19:10:51.781" v="265"/>
        <pc:sldMkLst>
          <pc:docMk/>
          <pc:sldMk cId="33566962" sldId="413"/>
        </pc:sldMkLst>
        <pc:spChg chg="add mod">
          <ac:chgData name="Rohde, Rodney E" userId="15aac0e9-38de-4d20-bcdc-76b0827b97f8" providerId="ADAL" clId="{EE0E1C5C-878D-4D98-8645-D0AEC7367402}" dt="2022-08-29T19:10:51.781" v="265"/>
          <ac:spMkLst>
            <pc:docMk/>
            <pc:sldMk cId="33566962" sldId="413"/>
            <ac:spMk id="3" creationId="{A3483CE3-F7FE-2537-647F-24EF7AE74D8C}"/>
          </ac:spMkLst>
        </pc:spChg>
        <pc:picChg chg="del">
          <ac:chgData name="Rohde, Rodney E" userId="15aac0e9-38de-4d20-bcdc-76b0827b97f8" providerId="ADAL" clId="{EE0E1C5C-878D-4D98-8645-D0AEC7367402}" dt="2022-08-29T19:03:13.294" v="92" actId="478"/>
          <ac:picMkLst>
            <pc:docMk/>
            <pc:sldMk cId="33566962" sldId="413"/>
            <ac:picMk id="2" creationId="{52886008-EBBC-4FA7-9127-5CC62035E268}"/>
          </ac:picMkLst>
        </pc:picChg>
      </pc:sldChg>
      <pc:sldChg chg="addSp delSp modSp mod setBg">
        <pc:chgData name="Rohde, Rodney E" userId="15aac0e9-38de-4d20-bcdc-76b0827b97f8" providerId="ADAL" clId="{EE0E1C5C-878D-4D98-8645-D0AEC7367402}" dt="2022-08-29T19:11:04.659" v="269" actId="1076"/>
        <pc:sldMkLst>
          <pc:docMk/>
          <pc:sldMk cId="3426173767" sldId="414"/>
        </pc:sldMkLst>
        <pc:spChg chg="add mod">
          <ac:chgData name="Rohde, Rodney E" userId="15aac0e9-38de-4d20-bcdc-76b0827b97f8" providerId="ADAL" clId="{EE0E1C5C-878D-4D98-8645-D0AEC7367402}" dt="2022-08-29T19:10:54.633" v="266"/>
          <ac:spMkLst>
            <pc:docMk/>
            <pc:sldMk cId="3426173767" sldId="414"/>
            <ac:spMk id="3" creationId="{C795E97C-4DCB-1F7A-D7BC-E63A8AD369B2}"/>
          </ac:spMkLst>
        </pc:spChg>
        <pc:spChg chg="mod">
          <ac:chgData name="Rohde, Rodney E" userId="15aac0e9-38de-4d20-bcdc-76b0827b97f8" providerId="ADAL" clId="{EE0E1C5C-878D-4D98-8645-D0AEC7367402}" dt="2022-08-29T19:11:04.659" v="269" actId="1076"/>
          <ac:spMkLst>
            <pc:docMk/>
            <pc:sldMk cId="3426173767" sldId="414"/>
            <ac:spMk id="4" creationId="{6ABC2DAE-A797-4874-979B-4BEAFDBAFDFC}"/>
          </ac:spMkLst>
        </pc:spChg>
        <pc:picChg chg="del">
          <ac:chgData name="Rohde, Rodney E" userId="15aac0e9-38de-4d20-bcdc-76b0827b97f8" providerId="ADAL" clId="{EE0E1C5C-878D-4D98-8645-D0AEC7367402}" dt="2022-08-29T19:03:16.414" v="93" actId="478"/>
          <ac:picMkLst>
            <pc:docMk/>
            <pc:sldMk cId="3426173767" sldId="414"/>
            <ac:picMk id="2" creationId="{52886008-EBBC-4FA7-9127-5CC62035E268}"/>
          </ac:picMkLst>
        </pc:picChg>
      </pc:sldChg>
      <pc:sldChg chg="addSp delSp modSp mod setBg">
        <pc:chgData name="Rohde, Rodney E" userId="15aac0e9-38de-4d20-bcdc-76b0827b97f8" providerId="ADAL" clId="{EE0E1C5C-878D-4D98-8645-D0AEC7367402}" dt="2022-08-29T19:11:01.678" v="268" actId="1076"/>
        <pc:sldMkLst>
          <pc:docMk/>
          <pc:sldMk cId="3599396886" sldId="415"/>
        </pc:sldMkLst>
        <pc:spChg chg="add mod">
          <ac:chgData name="Rohde, Rodney E" userId="15aac0e9-38de-4d20-bcdc-76b0827b97f8" providerId="ADAL" clId="{EE0E1C5C-878D-4D98-8645-D0AEC7367402}" dt="2022-08-29T19:10:58.202" v="267"/>
          <ac:spMkLst>
            <pc:docMk/>
            <pc:sldMk cId="3599396886" sldId="415"/>
            <ac:spMk id="3" creationId="{E819E27E-C271-BBCA-2A9E-81D633CCF530}"/>
          </ac:spMkLst>
        </pc:spChg>
        <pc:spChg chg="mod">
          <ac:chgData name="Rohde, Rodney E" userId="15aac0e9-38de-4d20-bcdc-76b0827b97f8" providerId="ADAL" clId="{EE0E1C5C-878D-4D98-8645-D0AEC7367402}" dt="2022-08-29T19:11:01.678" v="268" actId="1076"/>
          <ac:spMkLst>
            <pc:docMk/>
            <pc:sldMk cId="3599396886" sldId="415"/>
            <ac:spMk id="4" creationId="{6ABC2DAE-A797-4874-979B-4BEAFDBAFDFC}"/>
          </ac:spMkLst>
        </pc:spChg>
        <pc:picChg chg="del">
          <ac:chgData name="Rohde, Rodney E" userId="15aac0e9-38de-4d20-bcdc-76b0827b97f8" providerId="ADAL" clId="{EE0E1C5C-878D-4D98-8645-D0AEC7367402}" dt="2022-08-29T19:03:18.954" v="94" actId="478"/>
          <ac:picMkLst>
            <pc:docMk/>
            <pc:sldMk cId="3599396886" sldId="415"/>
            <ac:picMk id="2" creationId="{52886008-EBBC-4FA7-9127-5CC62035E268}"/>
          </ac:picMkLst>
        </pc:picChg>
      </pc:sldChg>
      <pc:sldChg chg="addSp delSp modSp mod setBg">
        <pc:chgData name="Rohde, Rodney E" userId="15aac0e9-38de-4d20-bcdc-76b0827b97f8" providerId="ADAL" clId="{EE0E1C5C-878D-4D98-8645-D0AEC7367402}" dt="2022-08-29T19:11:08.186" v="270"/>
        <pc:sldMkLst>
          <pc:docMk/>
          <pc:sldMk cId="1054722476" sldId="416"/>
        </pc:sldMkLst>
        <pc:spChg chg="add mod">
          <ac:chgData name="Rohde, Rodney E" userId="15aac0e9-38de-4d20-bcdc-76b0827b97f8" providerId="ADAL" clId="{EE0E1C5C-878D-4D98-8645-D0AEC7367402}" dt="2022-08-29T19:11:08.186" v="270"/>
          <ac:spMkLst>
            <pc:docMk/>
            <pc:sldMk cId="1054722476" sldId="416"/>
            <ac:spMk id="3" creationId="{F2B82FD9-C2CB-4349-FA2D-F3E6F174651B}"/>
          </ac:spMkLst>
        </pc:spChg>
        <pc:picChg chg="del">
          <ac:chgData name="Rohde, Rodney E" userId="15aac0e9-38de-4d20-bcdc-76b0827b97f8" providerId="ADAL" clId="{EE0E1C5C-878D-4D98-8645-D0AEC7367402}" dt="2022-08-29T19:03:22.784" v="95" actId="478"/>
          <ac:picMkLst>
            <pc:docMk/>
            <pc:sldMk cId="1054722476" sldId="416"/>
            <ac:picMk id="2" creationId="{52886008-EBBC-4FA7-9127-5CC62035E268}"/>
          </ac:picMkLst>
        </pc:picChg>
      </pc:sldChg>
      <pc:sldChg chg="addSp delSp modSp mod setBg">
        <pc:chgData name="Rohde, Rodney E" userId="15aac0e9-38de-4d20-bcdc-76b0827b97f8" providerId="ADAL" clId="{EE0E1C5C-878D-4D98-8645-D0AEC7367402}" dt="2022-08-29T19:11:19.258" v="273"/>
        <pc:sldMkLst>
          <pc:docMk/>
          <pc:sldMk cId="1673620270" sldId="417"/>
        </pc:sldMkLst>
        <pc:spChg chg="add mod">
          <ac:chgData name="Rohde, Rodney E" userId="15aac0e9-38de-4d20-bcdc-76b0827b97f8" providerId="ADAL" clId="{EE0E1C5C-878D-4D98-8645-D0AEC7367402}" dt="2022-08-29T19:11:19.258" v="273"/>
          <ac:spMkLst>
            <pc:docMk/>
            <pc:sldMk cId="1673620270" sldId="417"/>
            <ac:spMk id="3" creationId="{CE4791A5-AFCD-A0BB-6E34-F1C6F904714A}"/>
          </ac:spMkLst>
        </pc:spChg>
        <pc:picChg chg="del">
          <ac:chgData name="Rohde, Rodney E" userId="15aac0e9-38de-4d20-bcdc-76b0827b97f8" providerId="ADAL" clId="{EE0E1C5C-878D-4D98-8645-D0AEC7367402}" dt="2022-08-29T19:03:34.603" v="98" actId="478"/>
          <ac:picMkLst>
            <pc:docMk/>
            <pc:sldMk cId="1673620270" sldId="417"/>
            <ac:picMk id="2" creationId="{892C40EC-2E27-4482-B998-AFEC3C185461}"/>
          </ac:picMkLst>
        </pc:picChg>
      </pc:sldChg>
      <pc:sldChg chg="addSp delSp modSp mod setBg">
        <pc:chgData name="Rohde, Rodney E" userId="15aac0e9-38de-4d20-bcdc-76b0827b97f8" providerId="ADAL" clId="{EE0E1C5C-878D-4D98-8645-D0AEC7367402}" dt="2022-08-29T19:11:21.915" v="274"/>
        <pc:sldMkLst>
          <pc:docMk/>
          <pc:sldMk cId="3203143646" sldId="418"/>
        </pc:sldMkLst>
        <pc:spChg chg="add mod">
          <ac:chgData name="Rohde, Rodney E" userId="15aac0e9-38de-4d20-bcdc-76b0827b97f8" providerId="ADAL" clId="{EE0E1C5C-878D-4D98-8645-D0AEC7367402}" dt="2022-08-29T19:11:21.915" v="274"/>
          <ac:spMkLst>
            <pc:docMk/>
            <pc:sldMk cId="3203143646" sldId="418"/>
            <ac:spMk id="3" creationId="{AFB55147-7C1E-ABC2-5B0F-A04914DC4E41}"/>
          </ac:spMkLst>
        </pc:spChg>
        <pc:picChg chg="del">
          <ac:chgData name="Rohde, Rodney E" userId="15aac0e9-38de-4d20-bcdc-76b0827b97f8" providerId="ADAL" clId="{EE0E1C5C-878D-4D98-8645-D0AEC7367402}" dt="2022-08-29T19:03:38.208" v="99" actId="478"/>
          <ac:picMkLst>
            <pc:docMk/>
            <pc:sldMk cId="3203143646" sldId="418"/>
            <ac:picMk id="2" creationId="{892C40EC-2E27-4482-B998-AFEC3C185461}"/>
          </ac:picMkLst>
        </pc:picChg>
      </pc:sldChg>
      <pc:sldChg chg="addSp delSp modSp mod setBg">
        <pc:chgData name="Rohde, Rodney E" userId="15aac0e9-38de-4d20-bcdc-76b0827b97f8" providerId="ADAL" clId="{EE0E1C5C-878D-4D98-8645-D0AEC7367402}" dt="2022-08-29T19:11:25.342" v="275"/>
        <pc:sldMkLst>
          <pc:docMk/>
          <pc:sldMk cId="2491483616" sldId="419"/>
        </pc:sldMkLst>
        <pc:spChg chg="add mod">
          <ac:chgData name="Rohde, Rodney E" userId="15aac0e9-38de-4d20-bcdc-76b0827b97f8" providerId="ADAL" clId="{EE0E1C5C-878D-4D98-8645-D0AEC7367402}" dt="2022-08-29T19:11:25.342" v="275"/>
          <ac:spMkLst>
            <pc:docMk/>
            <pc:sldMk cId="2491483616" sldId="419"/>
            <ac:spMk id="3" creationId="{786F9DF1-CB18-5C9B-C56F-D79B1A8019AE}"/>
          </ac:spMkLst>
        </pc:spChg>
        <pc:picChg chg="del">
          <ac:chgData name="Rohde, Rodney E" userId="15aac0e9-38de-4d20-bcdc-76b0827b97f8" providerId="ADAL" clId="{EE0E1C5C-878D-4D98-8645-D0AEC7367402}" dt="2022-08-29T19:03:42.083" v="100" actId="478"/>
          <ac:picMkLst>
            <pc:docMk/>
            <pc:sldMk cId="2491483616" sldId="419"/>
            <ac:picMk id="2" creationId="{892C40EC-2E27-4482-B998-AFEC3C185461}"/>
          </ac:picMkLst>
        </pc:picChg>
      </pc:sldChg>
      <pc:sldChg chg="addSp delSp modSp del mod setBg">
        <pc:chgData name="Rohde, Rodney E" userId="15aac0e9-38de-4d20-bcdc-76b0827b97f8" providerId="ADAL" clId="{EE0E1C5C-878D-4D98-8645-D0AEC7367402}" dt="2022-08-29T19:28:21.368" v="336" actId="47"/>
        <pc:sldMkLst>
          <pc:docMk/>
          <pc:sldMk cId="815166331" sldId="420"/>
        </pc:sldMkLst>
        <pc:spChg chg="add mod">
          <ac:chgData name="Rohde, Rodney E" userId="15aac0e9-38de-4d20-bcdc-76b0827b97f8" providerId="ADAL" clId="{EE0E1C5C-878D-4D98-8645-D0AEC7367402}" dt="2022-08-29T19:11:42.435" v="278"/>
          <ac:spMkLst>
            <pc:docMk/>
            <pc:sldMk cId="815166331" sldId="420"/>
            <ac:spMk id="4" creationId="{BADDA1FD-25BE-889A-3F5F-8D49C7ABDA65}"/>
          </ac:spMkLst>
        </pc:spChg>
        <pc:picChg chg="del">
          <ac:chgData name="Rohde, Rodney E" userId="15aac0e9-38de-4d20-bcdc-76b0827b97f8" providerId="ADAL" clId="{EE0E1C5C-878D-4D98-8645-D0AEC7367402}" dt="2022-08-29T19:03:51.912" v="103" actId="478"/>
          <ac:picMkLst>
            <pc:docMk/>
            <pc:sldMk cId="815166331" sldId="420"/>
            <ac:picMk id="2" creationId="{892C40EC-2E27-4482-B998-AFEC3C185461}"/>
          </ac:picMkLst>
        </pc:picChg>
      </pc:sldChg>
      <pc:sldChg chg="addSp delSp modSp mod setBg">
        <pc:chgData name="Rohde, Rodney E" userId="15aac0e9-38de-4d20-bcdc-76b0827b97f8" providerId="ADAL" clId="{EE0E1C5C-878D-4D98-8645-D0AEC7367402}" dt="2022-08-29T19:25:50.798" v="323" actId="1076"/>
        <pc:sldMkLst>
          <pc:docMk/>
          <pc:sldMk cId="676772662" sldId="421"/>
        </pc:sldMkLst>
        <pc:spChg chg="add mod">
          <ac:chgData name="Rohde, Rodney E" userId="15aac0e9-38de-4d20-bcdc-76b0827b97f8" providerId="ADAL" clId="{EE0E1C5C-878D-4D98-8645-D0AEC7367402}" dt="2022-08-29T19:11:29.124" v="276"/>
          <ac:spMkLst>
            <pc:docMk/>
            <pc:sldMk cId="676772662" sldId="421"/>
            <ac:spMk id="3" creationId="{A4AD48D6-36FD-85EB-A26D-BA088D104574}"/>
          </ac:spMkLst>
        </pc:spChg>
        <pc:picChg chg="del">
          <ac:chgData name="Rohde, Rodney E" userId="15aac0e9-38de-4d20-bcdc-76b0827b97f8" providerId="ADAL" clId="{EE0E1C5C-878D-4D98-8645-D0AEC7367402}" dt="2022-08-29T19:03:45.687" v="101" actId="478"/>
          <ac:picMkLst>
            <pc:docMk/>
            <pc:sldMk cId="676772662" sldId="421"/>
            <ac:picMk id="2" creationId="{892C40EC-2E27-4482-B998-AFEC3C185461}"/>
          </ac:picMkLst>
        </pc:picChg>
        <pc:picChg chg="del">
          <ac:chgData name="Rohde, Rodney E" userId="15aac0e9-38de-4d20-bcdc-76b0827b97f8" providerId="ADAL" clId="{EE0E1C5C-878D-4D98-8645-D0AEC7367402}" dt="2022-08-29T19:25:40.339" v="319" actId="478"/>
          <ac:picMkLst>
            <pc:docMk/>
            <pc:sldMk cId="676772662" sldId="421"/>
            <ac:picMk id="4" creationId="{00000000-0000-0000-0000-000000000000}"/>
          </ac:picMkLst>
        </pc:picChg>
        <pc:picChg chg="add mod">
          <ac:chgData name="Rohde, Rodney E" userId="15aac0e9-38de-4d20-bcdc-76b0827b97f8" providerId="ADAL" clId="{EE0E1C5C-878D-4D98-8645-D0AEC7367402}" dt="2022-08-29T19:25:50.798" v="323" actId="1076"/>
          <ac:picMkLst>
            <pc:docMk/>
            <pc:sldMk cId="676772662" sldId="421"/>
            <ac:picMk id="6" creationId="{49FCB8D1-ABFB-4FF2-0EF1-E8860AC6A0B3}"/>
          </ac:picMkLst>
        </pc:picChg>
      </pc:sldChg>
      <pc:sldChg chg="addSp delSp modSp mod setBg">
        <pc:chgData name="Rohde, Rodney E" userId="15aac0e9-38de-4d20-bcdc-76b0827b97f8" providerId="ADAL" clId="{EE0E1C5C-878D-4D98-8645-D0AEC7367402}" dt="2022-08-29T19:29:16.431" v="346" actId="14100"/>
        <pc:sldMkLst>
          <pc:docMk/>
          <pc:sldMk cId="3523193801" sldId="422"/>
        </pc:sldMkLst>
        <pc:spChg chg="add mod">
          <ac:chgData name="Rohde, Rodney E" userId="15aac0e9-38de-4d20-bcdc-76b0827b97f8" providerId="ADAL" clId="{EE0E1C5C-878D-4D98-8645-D0AEC7367402}" dt="2022-08-29T19:11:31.811" v="277"/>
          <ac:spMkLst>
            <pc:docMk/>
            <pc:sldMk cId="3523193801" sldId="422"/>
            <ac:spMk id="4" creationId="{D69A7204-4EFF-77B4-A007-3B5ADAF553F9}"/>
          </ac:spMkLst>
        </pc:spChg>
        <pc:spChg chg="add mod">
          <ac:chgData name="Rohde, Rodney E" userId="15aac0e9-38de-4d20-bcdc-76b0827b97f8" providerId="ADAL" clId="{EE0E1C5C-878D-4D98-8645-D0AEC7367402}" dt="2022-08-29T19:29:16.431" v="346" actId="14100"/>
          <ac:spMkLst>
            <pc:docMk/>
            <pc:sldMk cId="3523193801" sldId="422"/>
            <ac:spMk id="7" creationId="{536BD043-7693-D27B-5ED9-212171BFDA62}"/>
          </ac:spMkLst>
        </pc:spChg>
        <pc:picChg chg="del">
          <ac:chgData name="Rohde, Rodney E" userId="15aac0e9-38de-4d20-bcdc-76b0827b97f8" providerId="ADAL" clId="{EE0E1C5C-878D-4D98-8645-D0AEC7367402}" dt="2022-08-29T19:03:49.242" v="102" actId="478"/>
          <ac:picMkLst>
            <pc:docMk/>
            <pc:sldMk cId="3523193801" sldId="422"/>
            <ac:picMk id="2" creationId="{892C40EC-2E27-4482-B998-AFEC3C185461}"/>
          </ac:picMkLst>
        </pc:picChg>
        <pc:picChg chg="del">
          <ac:chgData name="Rohde, Rodney E" userId="15aac0e9-38de-4d20-bcdc-76b0827b97f8" providerId="ADAL" clId="{EE0E1C5C-878D-4D98-8645-D0AEC7367402}" dt="2022-08-29T19:27:35.729" v="325" actId="478"/>
          <ac:picMkLst>
            <pc:docMk/>
            <pc:sldMk cId="3523193801" sldId="422"/>
            <ac:picMk id="3" creationId="{00000000-0000-0000-0000-000000000000}"/>
          </ac:picMkLst>
        </pc:picChg>
        <pc:picChg chg="del mod">
          <ac:chgData name="Rohde, Rodney E" userId="15aac0e9-38de-4d20-bcdc-76b0827b97f8" providerId="ADAL" clId="{EE0E1C5C-878D-4D98-8645-D0AEC7367402}" dt="2022-08-29T19:27:37.338" v="326" actId="478"/>
          <ac:picMkLst>
            <pc:docMk/>
            <pc:sldMk cId="3523193801" sldId="422"/>
            <ac:picMk id="5" creationId="{00000000-0000-0000-0000-000000000000}"/>
          </ac:picMkLst>
        </pc:picChg>
      </pc:sldChg>
      <pc:sldChg chg="addSp delSp modSp mod setBg">
        <pc:chgData name="Rohde, Rodney E" userId="15aac0e9-38de-4d20-bcdc-76b0827b97f8" providerId="ADAL" clId="{EE0E1C5C-878D-4D98-8645-D0AEC7367402}" dt="2022-08-29T19:12:06.995" v="284"/>
        <pc:sldMkLst>
          <pc:docMk/>
          <pc:sldMk cId="4065732430" sldId="423"/>
        </pc:sldMkLst>
        <pc:spChg chg="add mod">
          <ac:chgData name="Rohde, Rodney E" userId="15aac0e9-38de-4d20-bcdc-76b0827b97f8" providerId="ADAL" clId="{EE0E1C5C-878D-4D98-8645-D0AEC7367402}" dt="2022-08-29T19:12:06.995" v="284"/>
          <ac:spMkLst>
            <pc:docMk/>
            <pc:sldMk cId="4065732430" sldId="423"/>
            <ac:spMk id="3" creationId="{47548FD0-C6DD-13B5-A70B-D29B9FF4B087}"/>
          </ac:spMkLst>
        </pc:spChg>
        <pc:picChg chg="del">
          <ac:chgData name="Rohde, Rodney E" userId="15aac0e9-38de-4d20-bcdc-76b0827b97f8" providerId="ADAL" clId="{EE0E1C5C-878D-4D98-8645-D0AEC7367402}" dt="2022-08-29T19:04:11.730" v="109" actId="478"/>
          <ac:picMkLst>
            <pc:docMk/>
            <pc:sldMk cId="4065732430" sldId="423"/>
            <ac:picMk id="2" creationId="{F327A37A-FEBB-4C57-897C-AAD391DDC2BD}"/>
          </ac:picMkLst>
        </pc:picChg>
      </pc:sldChg>
      <pc:sldChg chg="addSp delSp modSp mod setBg">
        <pc:chgData name="Rohde, Rodney E" userId="15aac0e9-38de-4d20-bcdc-76b0827b97f8" providerId="ADAL" clId="{EE0E1C5C-878D-4D98-8645-D0AEC7367402}" dt="2022-08-29T19:33:50.156" v="353" actId="20577"/>
        <pc:sldMkLst>
          <pc:docMk/>
          <pc:sldMk cId="1073930716" sldId="424"/>
        </pc:sldMkLst>
        <pc:spChg chg="add mod">
          <ac:chgData name="Rohde, Rodney E" userId="15aac0e9-38de-4d20-bcdc-76b0827b97f8" providerId="ADAL" clId="{EE0E1C5C-878D-4D98-8645-D0AEC7367402}" dt="2022-08-29T19:12:10.627" v="285"/>
          <ac:spMkLst>
            <pc:docMk/>
            <pc:sldMk cId="1073930716" sldId="424"/>
            <ac:spMk id="3" creationId="{23A509C7-8D13-8AE8-6E33-09978EEEA7F5}"/>
          </ac:spMkLst>
        </pc:spChg>
        <pc:spChg chg="mod">
          <ac:chgData name="Rohde, Rodney E" userId="15aac0e9-38de-4d20-bcdc-76b0827b97f8" providerId="ADAL" clId="{EE0E1C5C-878D-4D98-8645-D0AEC7367402}" dt="2022-08-29T19:33:50.156" v="353" actId="20577"/>
          <ac:spMkLst>
            <pc:docMk/>
            <pc:sldMk cId="1073930716" sldId="424"/>
            <ac:spMk id="4" creationId="{6ABC2DAE-A797-4874-979B-4BEAFDBAFDFC}"/>
          </ac:spMkLst>
        </pc:spChg>
        <pc:picChg chg="del">
          <ac:chgData name="Rohde, Rodney E" userId="15aac0e9-38de-4d20-bcdc-76b0827b97f8" providerId="ADAL" clId="{EE0E1C5C-878D-4D98-8645-D0AEC7367402}" dt="2022-08-29T19:04:15.468" v="110" actId="478"/>
          <ac:picMkLst>
            <pc:docMk/>
            <pc:sldMk cId="1073930716" sldId="424"/>
            <ac:picMk id="2" creationId="{F327A37A-FEBB-4C57-897C-AAD391DDC2BD}"/>
          </ac:picMkLst>
        </pc:picChg>
      </pc:sldChg>
      <pc:sldChg chg="addSp delSp modSp mod setBg">
        <pc:chgData name="Rohde, Rodney E" userId="15aac0e9-38de-4d20-bcdc-76b0827b97f8" providerId="ADAL" clId="{EE0E1C5C-878D-4D98-8645-D0AEC7367402}" dt="2022-08-29T19:12:14.418" v="286"/>
        <pc:sldMkLst>
          <pc:docMk/>
          <pc:sldMk cId="1382601597" sldId="425"/>
        </pc:sldMkLst>
        <pc:spChg chg="add mod">
          <ac:chgData name="Rohde, Rodney E" userId="15aac0e9-38de-4d20-bcdc-76b0827b97f8" providerId="ADAL" clId="{EE0E1C5C-878D-4D98-8645-D0AEC7367402}" dt="2022-08-29T19:12:14.418" v="286"/>
          <ac:spMkLst>
            <pc:docMk/>
            <pc:sldMk cId="1382601597" sldId="425"/>
            <ac:spMk id="3" creationId="{F249198E-9B3E-9109-84E7-28BAC3C09B42}"/>
          </ac:spMkLst>
        </pc:spChg>
        <pc:picChg chg="del">
          <ac:chgData name="Rohde, Rodney E" userId="15aac0e9-38de-4d20-bcdc-76b0827b97f8" providerId="ADAL" clId="{EE0E1C5C-878D-4D98-8645-D0AEC7367402}" dt="2022-08-29T19:04:17.910" v="111" actId="478"/>
          <ac:picMkLst>
            <pc:docMk/>
            <pc:sldMk cId="1382601597" sldId="425"/>
            <ac:picMk id="2" creationId="{F327A37A-FEBB-4C57-897C-AAD391DDC2BD}"/>
          </ac:picMkLst>
        </pc:picChg>
      </pc:sldChg>
      <pc:sldChg chg="addSp delSp modSp mod setBg">
        <pc:chgData name="Rohde, Rodney E" userId="15aac0e9-38de-4d20-bcdc-76b0827b97f8" providerId="ADAL" clId="{EE0E1C5C-878D-4D98-8645-D0AEC7367402}" dt="2022-08-29T19:30:43.668" v="348" actId="1076"/>
        <pc:sldMkLst>
          <pc:docMk/>
          <pc:sldMk cId="3738591667" sldId="426"/>
        </pc:sldMkLst>
        <pc:spChg chg="add mod">
          <ac:chgData name="Rohde, Rodney E" userId="15aac0e9-38de-4d20-bcdc-76b0827b97f8" providerId="ADAL" clId="{EE0E1C5C-878D-4D98-8645-D0AEC7367402}" dt="2022-08-29T19:30:43.668" v="348" actId="1076"/>
          <ac:spMkLst>
            <pc:docMk/>
            <pc:sldMk cId="3738591667" sldId="426"/>
            <ac:spMk id="3" creationId="{D6FE66B6-8B07-E9AE-6899-D52396C942D7}"/>
          </ac:spMkLst>
        </pc:spChg>
        <pc:picChg chg="del">
          <ac:chgData name="Rohde, Rodney E" userId="15aac0e9-38de-4d20-bcdc-76b0827b97f8" providerId="ADAL" clId="{EE0E1C5C-878D-4D98-8645-D0AEC7367402}" dt="2022-08-29T19:03:55.801" v="104" actId="478"/>
          <ac:picMkLst>
            <pc:docMk/>
            <pc:sldMk cId="3738591667" sldId="426"/>
            <ac:picMk id="2" creationId="{892C40EC-2E27-4482-B998-AFEC3C185461}"/>
          </ac:picMkLst>
        </pc:picChg>
        <pc:picChg chg="mod">
          <ac:chgData name="Rohde, Rodney E" userId="15aac0e9-38de-4d20-bcdc-76b0827b97f8" providerId="ADAL" clId="{EE0E1C5C-878D-4D98-8645-D0AEC7367402}" dt="2022-08-29T19:30:39.699" v="347" actId="1076"/>
          <ac:picMkLst>
            <pc:docMk/>
            <pc:sldMk cId="3738591667" sldId="426"/>
            <ac:picMk id="4" creationId="{00000000-0000-0000-0000-000000000000}"/>
          </ac:picMkLst>
        </pc:picChg>
      </pc:sldChg>
      <pc:sldChg chg="delSp mod setBg">
        <pc:chgData name="Rohde, Rodney E" userId="15aac0e9-38de-4d20-bcdc-76b0827b97f8" providerId="ADAL" clId="{EE0E1C5C-878D-4D98-8645-D0AEC7367402}" dt="2022-08-29T19:03:59.051" v="105" actId="478"/>
        <pc:sldMkLst>
          <pc:docMk/>
          <pc:sldMk cId="2224144849" sldId="427"/>
        </pc:sldMkLst>
        <pc:picChg chg="del">
          <ac:chgData name="Rohde, Rodney E" userId="15aac0e9-38de-4d20-bcdc-76b0827b97f8" providerId="ADAL" clId="{EE0E1C5C-878D-4D98-8645-D0AEC7367402}" dt="2022-08-29T19:03:59.051" v="105" actId="478"/>
          <ac:picMkLst>
            <pc:docMk/>
            <pc:sldMk cId="2224144849" sldId="427"/>
            <ac:picMk id="2" creationId="{892C40EC-2E27-4482-B998-AFEC3C185461}"/>
          </ac:picMkLst>
        </pc:picChg>
      </pc:sldChg>
      <pc:sldChg chg="addSp delSp modSp mod setBg">
        <pc:chgData name="Rohde, Rodney E" userId="15aac0e9-38de-4d20-bcdc-76b0827b97f8" providerId="ADAL" clId="{EE0E1C5C-878D-4D98-8645-D0AEC7367402}" dt="2022-08-29T19:12:58.059" v="295"/>
        <pc:sldMkLst>
          <pc:docMk/>
          <pc:sldMk cId="120829723" sldId="428"/>
        </pc:sldMkLst>
        <pc:spChg chg="mod">
          <ac:chgData name="Rohde, Rodney E" userId="15aac0e9-38de-4d20-bcdc-76b0827b97f8" providerId="ADAL" clId="{EE0E1C5C-878D-4D98-8645-D0AEC7367402}" dt="2022-08-29T19:12:55.659" v="294" actId="1076"/>
          <ac:spMkLst>
            <pc:docMk/>
            <pc:sldMk cId="120829723" sldId="428"/>
            <ac:spMk id="3" creationId="{00000000-0000-0000-0000-000000000000}"/>
          </ac:spMkLst>
        </pc:spChg>
        <pc:spChg chg="add del mod">
          <ac:chgData name="Rohde, Rodney E" userId="15aac0e9-38de-4d20-bcdc-76b0827b97f8" providerId="ADAL" clId="{EE0E1C5C-878D-4D98-8645-D0AEC7367402}" dt="2022-08-29T19:12:51.365" v="293" actId="478"/>
          <ac:spMkLst>
            <pc:docMk/>
            <pc:sldMk cId="120829723" sldId="428"/>
            <ac:spMk id="6" creationId="{49AE7911-D3C0-4900-78BB-6815D5212DBE}"/>
          </ac:spMkLst>
        </pc:spChg>
        <pc:spChg chg="add mod">
          <ac:chgData name="Rohde, Rodney E" userId="15aac0e9-38de-4d20-bcdc-76b0827b97f8" providerId="ADAL" clId="{EE0E1C5C-878D-4D98-8645-D0AEC7367402}" dt="2022-08-29T19:12:58.059" v="295"/>
          <ac:spMkLst>
            <pc:docMk/>
            <pc:sldMk cId="120829723" sldId="428"/>
            <ac:spMk id="7" creationId="{A23109D1-545D-BBC6-BD77-BE303B5D8938}"/>
          </ac:spMkLst>
        </pc:spChg>
        <pc:picChg chg="del">
          <ac:chgData name="Rohde, Rodney E" userId="15aac0e9-38de-4d20-bcdc-76b0827b97f8" providerId="ADAL" clId="{EE0E1C5C-878D-4D98-8645-D0AEC7367402}" dt="2022-08-29T19:04:34.224" v="116" actId="478"/>
          <ac:picMkLst>
            <pc:docMk/>
            <pc:sldMk cId="120829723" sldId="428"/>
            <ac:picMk id="2" creationId="{8AAF36F0-94A6-49ED-B951-C545A0673621}"/>
          </ac:picMkLst>
        </pc:picChg>
      </pc:sldChg>
      <pc:sldChg chg="addSp delSp modSp mod setBg">
        <pc:chgData name="Rohde, Rodney E" userId="15aac0e9-38de-4d20-bcdc-76b0827b97f8" providerId="ADAL" clId="{EE0E1C5C-878D-4D98-8645-D0AEC7367402}" dt="2022-08-29T19:13:07.937" v="297"/>
        <pc:sldMkLst>
          <pc:docMk/>
          <pc:sldMk cId="865544566" sldId="429"/>
        </pc:sldMkLst>
        <pc:spChg chg="mod">
          <ac:chgData name="Rohde, Rodney E" userId="15aac0e9-38de-4d20-bcdc-76b0827b97f8" providerId="ADAL" clId="{EE0E1C5C-878D-4D98-8645-D0AEC7367402}" dt="2022-08-29T19:13:06.444" v="296" actId="1076"/>
          <ac:spMkLst>
            <pc:docMk/>
            <pc:sldMk cId="865544566" sldId="429"/>
            <ac:spMk id="3" creationId="{00000000-0000-0000-0000-000000000000}"/>
          </ac:spMkLst>
        </pc:spChg>
        <pc:spChg chg="add mod">
          <ac:chgData name="Rohde, Rodney E" userId="15aac0e9-38de-4d20-bcdc-76b0827b97f8" providerId="ADAL" clId="{EE0E1C5C-878D-4D98-8645-D0AEC7367402}" dt="2022-08-29T19:13:07.937" v="297"/>
          <ac:spMkLst>
            <pc:docMk/>
            <pc:sldMk cId="865544566" sldId="429"/>
            <ac:spMk id="5" creationId="{7F0FA5BD-7E81-2B4F-A094-34BC618F1E79}"/>
          </ac:spMkLst>
        </pc:spChg>
        <pc:picChg chg="del">
          <ac:chgData name="Rohde, Rodney E" userId="15aac0e9-38de-4d20-bcdc-76b0827b97f8" providerId="ADAL" clId="{EE0E1C5C-878D-4D98-8645-D0AEC7367402}" dt="2022-08-29T19:04:37.138" v="117" actId="478"/>
          <ac:picMkLst>
            <pc:docMk/>
            <pc:sldMk cId="865544566" sldId="429"/>
            <ac:picMk id="2" creationId="{8AAF36F0-94A6-49ED-B951-C545A0673621}"/>
          </ac:picMkLst>
        </pc:picChg>
      </pc:sldChg>
      <pc:sldChg chg="addSp delSp modSp mod setBg">
        <pc:chgData name="Rohde, Rodney E" userId="15aac0e9-38de-4d20-bcdc-76b0827b97f8" providerId="ADAL" clId="{EE0E1C5C-878D-4D98-8645-D0AEC7367402}" dt="2022-08-29T19:13:13.963" v="299"/>
        <pc:sldMkLst>
          <pc:docMk/>
          <pc:sldMk cId="2114435936" sldId="430"/>
        </pc:sldMkLst>
        <pc:spChg chg="mod">
          <ac:chgData name="Rohde, Rodney E" userId="15aac0e9-38de-4d20-bcdc-76b0827b97f8" providerId="ADAL" clId="{EE0E1C5C-878D-4D98-8645-D0AEC7367402}" dt="2022-08-29T19:13:12.043" v="298" actId="1076"/>
          <ac:spMkLst>
            <pc:docMk/>
            <pc:sldMk cId="2114435936" sldId="430"/>
            <ac:spMk id="3" creationId="{00000000-0000-0000-0000-000000000000}"/>
          </ac:spMkLst>
        </pc:spChg>
        <pc:spChg chg="add mod">
          <ac:chgData name="Rohde, Rodney E" userId="15aac0e9-38de-4d20-bcdc-76b0827b97f8" providerId="ADAL" clId="{EE0E1C5C-878D-4D98-8645-D0AEC7367402}" dt="2022-08-29T19:13:13.963" v="299"/>
          <ac:spMkLst>
            <pc:docMk/>
            <pc:sldMk cId="2114435936" sldId="430"/>
            <ac:spMk id="4" creationId="{424E5336-59D9-A574-F1E6-AA76E64680F3}"/>
          </ac:spMkLst>
        </pc:spChg>
        <pc:picChg chg="del">
          <ac:chgData name="Rohde, Rodney E" userId="15aac0e9-38de-4d20-bcdc-76b0827b97f8" providerId="ADAL" clId="{EE0E1C5C-878D-4D98-8645-D0AEC7367402}" dt="2022-08-29T19:04:41.328" v="118" actId="478"/>
          <ac:picMkLst>
            <pc:docMk/>
            <pc:sldMk cId="2114435936" sldId="430"/>
            <ac:picMk id="2" creationId="{8AAF36F0-94A6-49ED-B951-C545A0673621}"/>
          </ac:picMkLst>
        </pc:picChg>
      </pc:sldChg>
      <pc:sldChg chg="addSp delSp modSp mod setBg">
        <pc:chgData name="Rohde, Rodney E" userId="15aac0e9-38de-4d20-bcdc-76b0827b97f8" providerId="ADAL" clId="{EE0E1C5C-878D-4D98-8645-D0AEC7367402}" dt="2022-08-29T19:13:20.650" v="301"/>
        <pc:sldMkLst>
          <pc:docMk/>
          <pc:sldMk cId="3136501441" sldId="431"/>
        </pc:sldMkLst>
        <pc:spChg chg="add mod">
          <ac:chgData name="Rohde, Rodney E" userId="15aac0e9-38de-4d20-bcdc-76b0827b97f8" providerId="ADAL" clId="{EE0E1C5C-878D-4D98-8645-D0AEC7367402}" dt="2022-08-29T19:13:20.650" v="301"/>
          <ac:spMkLst>
            <pc:docMk/>
            <pc:sldMk cId="3136501441" sldId="431"/>
            <ac:spMk id="6" creationId="{80CA49CE-3A12-1839-A612-36402FCF7C28}"/>
          </ac:spMkLst>
        </pc:spChg>
        <pc:picChg chg="del">
          <ac:chgData name="Rohde, Rodney E" userId="15aac0e9-38de-4d20-bcdc-76b0827b97f8" providerId="ADAL" clId="{EE0E1C5C-878D-4D98-8645-D0AEC7367402}" dt="2022-08-29T19:04:47.708" v="120" actId="478"/>
          <ac:picMkLst>
            <pc:docMk/>
            <pc:sldMk cId="3136501441" sldId="431"/>
            <ac:picMk id="2" creationId="{688297D9-CAD9-41C6-BFA1-828B9DACB6B8}"/>
          </ac:picMkLst>
        </pc:picChg>
      </pc:sldChg>
      <pc:sldChg chg="addSp delSp modSp mod setBg">
        <pc:chgData name="Rohde, Rodney E" userId="15aac0e9-38de-4d20-bcdc-76b0827b97f8" providerId="ADAL" clId="{EE0E1C5C-878D-4D98-8645-D0AEC7367402}" dt="2022-08-29T19:13:26.146" v="302"/>
        <pc:sldMkLst>
          <pc:docMk/>
          <pc:sldMk cId="1728033698" sldId="432"/>
        </pc:sldMkLst>
        <pc:spChg chg="add mod">
          <ac:chgData name="Rohde, Rodney E" userId="15aac0e9-38de-4d20-bcdc-76b0827b97f8" providerId="ADAL" clId="{EE0E1C5C-878D-4D98-8645-D0AEC7367402}" dt="2022-08-29T19:13:26.146" v="302"/>
          <ac:spMkLst>
            <pc:docMk/>
            <pc:sldMk cId="1728033698" sldId="432"/>
            <ac:spMk id="3" creationId="{57F02371-149D-DA62-DAE2-6018B489FB4B}"/>
          </ac:spMkLst>
        </pc:spChg>
        <pc:picChg chg="del">
          <ac:chgData name="Rohde, Rodney E" userId="15aac0e9-38de-4d20-bcdc-76b0827b97f8" providerId="ADAL" clId="{EE0E1C5C-878D-4D98-8645-D0AEC7367402}" dt="2022-08-29T19:04:53.257" v="121" actId="478"/>
          <ac:picMkLst>
            <pc:docMk/>
            <pc:sldMk cId="1728033698" sldId="432"/>
            <ac:picMk id="2" creationId="{688297D9-CAD9-41C6-BFA1-828B9DACB6B8}"/>
          </ac:picMkLst>
        </pc:picChg>
      </pc:sldChg>
      <pc:sldChg chg="addSp delSp modSp mod setBg">
        <pc:chgData name="Rohde, Rodney E" userId="15aac0e9-38de-4d20-bcdc-76b0827b97f8" providerId="ADAL" clId="{EE0E1C5C-878D-4D98-8645-D0AEC7367402}" dt="2022-08-29T19:13:28.575" v="303"/>
        <pc:sldMkLst>
          <pc:docMk/>
          <pc:sldMk cId="1276190283" sldId="433"/>
        </pc:sldMkLst>
        <pc:spChg chg="add mod">
          <ac:chgData name="Rohde, Rodney E" userId="15aac0e9-38de-4d20-bcdc-76b0827b97f8" providerId="ADAL" clId="{EE0E1C5C-878D-4D98-8645-D0AEC7367402}" dt="2022-08-29T19:13:28.575" v="303"/>
          <ac:spMkLst>
            <pc:docMk/>
            <pc:sldMk cId="1276190283" sldId="433"/>
            <ac:spMk id="7" creationId="{AE29A03E-B51A-46C0-F8F5-6EF05BF71CBA}"/>
          </ac:spMkLst>
        </pc:spChg>
        <pc:picChg chg="del">
          <ac:chgData name="Rohde, Rodney E" userId="15aac0e9-38de-4d20-bcdc-76b0827b97f8" providerId="ADAL" clId="{EE0E1C5C-878D-4D98-8645-D0AEC7367402}" dt="2022-08-29T19:04:56.467" v="122" actId="478"/>
          <ac:picMkLst>
            <pc:docMk/>
            <pc:sldMk cId="1276190283" sldId="433"/>
            <ac:picMk id="2" creationId="{688297D9-CAD9-41C6-BFA1-828B9DACB6B8}"/>
          </ac:picMkLst>
        </pc:picChg>
      </pc:sldChg>
      <pc:sldChg chg="addSp delSp modSp del mod setBg">
        <pc:chgData name="Rohde, Rodney E" userId="15aac0e9-38de-4d20-bcdc-76b0827b97f8" providerId="ADAL" clId="{EE0E1C5C-878D-4D98-8645-D0AEC7367402}" dt="2022-08-29T19:36:04.646" v="354" actId="47"/>
        <pc:sldMkLst>
          <pc:docMk/>
          <pc:sldMk cId="3974279833" sldId="434"/>
        </pc:sldMkLst>
        <pc:spChg chg="add mod">
          <ac:chgData name="Rohde, Rodney E" userId="15aac0e9-38de-4d20-bcdc-76b0827b97f8" providerId="ADAL" clId="{EE0E1C5C-878D-4D98-8645-D0AEC7367402}" dt="2022-08-29T19:13:32.468" v="304"/>
          <ac:spMkLst>
            <pc:docMk/>
            <pc:sldMk cId="3974279833" sldId="434"/>
            <ac:spMk id="3" creationId="{5C80D733-E1C6-904E-D5AE-499D5D6F802D}"/>
          </ac:spMkLst>
        </pc:spChg>
        <pc:picChg chg="del">
          <ac:chgData name="Rohde, Rodney E" userId="15aac0e9-38de-4d20-bcdc-76b0827b97f8" providerId="ADAL" clId="{EE0E1C5C-878D-4D98-8645-D0AEC7367402}" dt="2022-08-29T19:04:59.468" v="123" actId="478"/>
          <ac:picMkLst>
            <pc:docMk/>
            <pc:sldMk cId="3974279833" sldId="434"/>
            <ac:picMk id="2" creationId="{688297D9-CAD9-41C6-BFA1-828B9DACB6B8}"/>
          </ac:picMkLst>
        </pc:picChg>
      </pc:sldChg>
      <pc:sldChg chg="addSp delSp modSp mod setBg">
        <pc:chgData name="Rohde, Rodney E" userId="15aac0e9-38de-4d20-bcdc-76b0827b97f8" providerId="ADAL" clId="{EE0E1C5C-878D-4D98-8645-D0AEC7367402}" dt="2022-08-29T19:36:21.244" v="355" actId="1076"/>
        <pc:sldMkLst>
          <pc:docMk/>
          <pc:sldMk cId="865038068" sldId="435"/>
        </pc:sldMkLst>
        <pc:spChg chg="add mod">
          <ac:chgData name="Rohde, Rodney E" userId="15aac0e9-38de-4d20-bcdc-76b0827b97f8" providerId="ADAL" clId="{EE0E1C5C-878D-4D98-8645-D0AEC7367402}" dt="2022-08-29T19:36:21.244" v="355" actId="1076"/>
          <ac:spMkLst>
            <pc:docMk/>
            <pc:sldMk cId="865038068" sldId="435"/>
            <ac:spMk id="6" creationId="{39694225-6F2B-39F0-E2A5-B08AAC49CDE4}"/>
          </ac:spMkLst>
        </pc:spChg>
        <pc:picChg chg="del">
          <ac:chgData name="Rohde, Rodney E" userId="15aac0e9-38de-4d20-bcdc-76b0827b97f8" providerId="ADAL" clId="{EE0E1C5C-878D-4D98-8645-D0AEC7367402}" dt="2022-08-29T19:05:03.471" v="124" actId="478"/>
          <ac:picMkLst>
            <pc:docMk/>
            <pc:sldMk cId="865038068" sldId="435"/>
            <ac:picMk id="2" creationId="{688297D9-CAD9-41C6-BFA1-828B9DACB6B8}"/>
          </ac:picMkLst>
        </pc:picChg>
      </pc:sldChg>
      <pc:sldChg chg="addSp delSp modSp mod setBg">
        <pc:chgData name="Rohde, Rodney E" userId="15aac0e9-38de-4d20-bcdc-76b0827b97f8" providerId="ADAL" clId="{EE0E1C5C-878D-4D98-8645-D0AEC7367402}" dt="2022-08-29T19:13:55.996" v="309" actId="1076"/>
        <pc:sldMkLst>
          <pc:docMk/>
          <pc:sldMk cId="2764197487" sldId="436"/>
        </pc:sldMkLst>
        <pc:spChg chg="add mod">
          <ac:chgData name="Rohde, Rodney E" userId="15aac0e9-38de-4d20-bcdc-76b0827b97f8" providerId="ADAL" clId="{EE0E1C5C-878D-4D98-8645-D0AEC7367402}" dt="2022-08-29T19:13:55.996" v="309" actId="1076"/>
          <ac:spMkLst>
            <pc:docMk/>
            <pc:sldMk cId="2764197487" sldId="436"/>
            <ac:spMk id="3" creationId="{061A1636-5C78-0226-34A3-CCDD874B347E}"/>
          </ac:spMkLst>
        </pc:spChg>
        <pc:picChg chg="del">
          <ac:chgData name="Rohde, Rodney E" userId="15aac0e9-38de-4d20-bcdc-76b0827b97f8" providerId="ADAL" clId="{EE0E1C5C-878D-4D98-8645-D0AEC7367402}" dt="2022-08-29T19:05:12.186" v="126" actId="478"/>
          <ac:picMkLst>
            <pc:docMk/>
            <pc:sldMk cId="2764197487" sldId="436"/>
            <ac:picMk id="5" creationId="{B1D10559-96F7-4555-B819-2850EFB9F064}"/>
          </ac:picMkLst>
        </pc:picChg>
      </pc:sldChg>
      <pc:sldChg chg="addSp delSp modSp mod setBg">
        <pc:chgData name="Rohde, Rodney E" userId="15aac0e9-38de-4d20-bcdc-76b0827b97f8" providerId="ADAL" clId="{EE0E1C5C-878D-4D98-8645-D0AEC7367402}" dt="2022-08-29T19:14:02.987" v="311"/>
        <pc:sldMkLst>
          <pc:docMk/>
          <pc:sldMk cId="645443295" sldId="437"/>
        </pc:sldMkLst>
        <pc:spChg chg="add mod">
          <ac:chgData name="Rohde, Rodney E" userId="15aac0e9-38de-4d20-bcdc-76b0827b97f8" providerId="ADAL" clId="{EE0E1C5C-878D-4D98-8645-D0AEC7367402}" dt="2022-08-29T19:14:02.987" v="311"/>
          <ac:spMkLst>
            <pc:docMk/>
            <pc:sldMk cId="645443295" sldId="437"/>
            <ac:spMk id="2" creationId="{913A65F6-96A3-3F41-76D3-E1C4E0CCDB26}"/>
          </ac:spMkLst>
        </pc:spChg>
        <pc:picChg chg="del">
          <ac:chgData name="Rohde, Rodney E" userId="15aac0e9-38de-4d20-bcdc-76b0827b97f8" providerId="ADAL" clId="{EE0E1C5C-878D-4D98-8645-D0AEC7367402}" dt="2022-08-29T19:05:16.026" v="128" actId="478"/>
          <ac:picMkLst>
            <pc:docMk/>
            <pc:sldMk cId="645443295" sldId="437"/>
            <ac:picMk id="5" creationId="{B1D10559-96F7-4555-B819-2850EFB9F064}"/>
          </ac:picMkLst>
        </pc:picChg>
      </pc:sldChg>
      <pc:sldChg chg="addSp delSp modSp mod setBg">
        <pc:chgData name="Rohde, Rodney E" userId="15aac0e9-38de-4d20-bcdc-76b0827b97f8" providerId="ADAL" clId="{EE0E1C5C-878D-4D98-8645-D0AEC7367402}" dt="2022-08-29T19:14:12.740" v="314" actId="1076"/>
        <pc:sldMkLst>
          <pc:docMk/>
          <pc:sldMk cId="1910829114" sldId="438"/>
        </pc:sldMkLst>
        <pc:spChg chg="add mod">
          <ac:chgData name="Rohde, Rodney E" userId="15aac0e9-38de-4d20-bcdc-76b0827b97f8" providerId="ADAL" clId="{EE0E1C5C-878D-4D98-8645-D0AEC7367402}" dt="2022-08-29T19:14:09.635" v="313"/>
          <ac:spMkLst>
            <pc:docMk/>
            <pc:sldMk cId="1910829114" sldId="438"/>
            <ac:spMk id="3" creationId="{FE9E053F-7E66-1005-4758-6BAE1FCCEB5A}"/>
          </ac:spMkLst>
        </pc:spChg>
        <pc:spChg chg="mod">
          <ac:chgData name="Rohde, Rodney E" userId="15aac0e9-38de-4d20-bcdc-76b0827b97f8" providerId="ADAL" clId="{EE0E1C5C-878D-4D98-8645-D0AEC7367402}" dt="2022-08-29T19:14:12.740" v="314" actId="1076"/>
          <ac:spMkLst>
            <pc:docMk/>
            <pc:sldMk cId="1910829114" sldId="438"/>
            <ac:spMk id="6" creationId="{00000000-0000-0000-0000-000000000000}"/>
          </ac:spMkLst>
        </pc:spChg>
        <pc:picChg chg="del">
          <ac:chgData name="Rohde, Rodney E" userId="15aac0e9-38de-4d20-bcdc-76b0827b97f8" providerId="ADAL" clId="{EE0E1C5C-878D-4D98-8645-D0AEC7367402}" dt="2022-08-29T19:05:20.555" v="130" actId="478"/>
          <ac:picMkLst>
            <pc:docMk/>
            <pc:sldMk cId="1910829114" sldId="438"/>
            <ac:picMk id="2" creationId="{77922562-C596-4690-BD19-505CBD613D39}"/>
          </ac:picMkLst>
        </pc:picChg>
      </pc:sldChg>
      <pc:sldChg chg="addSp delSp modSp del mod setBg">
        <pc:chgData name="Rohde, Rodney E" userId="15aac0e9-38de-4d20-bcdc-76b0827b97f8" providerId="ADAL" clId="{EE0E1C5C-878D-4D98-8645-D0AEC7367402}" dt="2022-08-29T20:24:17.122" v="428" actId="47"/>
        <pc:sldMkLst>
          <pc:docMk/>
          <pc:sldMk cId="2599923500" sldId="439"/>
        </pc:sldMkLst>
        <pc:spChg chg="add mod">
          <ac:chgData name="Rohde, Rodney E" userId="15aac0e9-38de-4d20-bcdc-76b0827b97f8" providerId="ADAL" clId="{EE0E1C5C-878D-4D98-8645-D0AEC7367402}" dt="2022-08-29T19:14:32.933" v="318" actId="1076"/>
          <ac:spMkLst>
            <pc:docMk/>
            <pc:sldMk cId="2599923500" sldId="439"/>
            <ac:spMk id="4" creationId="{877F9672-AB48-B343-FD1E-45482AB40A28}"/>
          </ac:spMkLst>
        </pc:spChg>
        <pc:picChg chg="del">
          <ac:chgData name="Rohde, Rodney E" userId="15aac0e9-38de-4d20-bcdc-76b0827b97f8" providerId="ADAL" clId="{EE0E1C5C-878D-4D98-8645-D0AEC7367402}" dt="2022-08-29T19:05:29.415" v="134" actId="478"/>
          <ac:picMkLst>
            <pc:docMk/>
            <pc:sldMk cId="2599923500" sldId="439"/>
            <ac:picMk id="2" creationId="{4A8AEA5A-5A4B-4B6F-B8D1-DFC3EC2D9EE6}"/>
          </ac:picMkLst>
        </pc:picChg>
        <pc:picChg chg="del">
          <ac:chgData name="Rohde, Rodney E" userId="15aac0e9-38de-4d20-bcdc-76b0827b97f8" providerId="ADAL" clId="{EE0E1C5C-878D-4D98-8645-D0AEC7367402}" dt="2022-08-29T19:37:15.712" v="357" actId="478"/>
          <ac:picMkLst>
            <pc:docMk/>
            <pc:sldMk cId="2599923500" sldId="439"/>
            <ac:picMk id="3" creationId="{00000000-0000-0000-0000-000000000000}"/>
          </ac:picMkLst>
        </pc:picChg>
      </pc:sldChg>
      <pc:sldChg chg="delSp mod setBg">
        <pc:chgData name="Rohde, Rodney E" userId="15aac0e9-38de-4d20-bcdc-76b0827b97f8" providerId="ADAL" clId="{EE0E1C5C-878D-4D98-8645-D0AEC7367402}" dt="2022-08-29T19:05:24.464" v="132" actId="478"/>
        <pc:sldMkLst>
          <pc:docMk/>
          <pc:sldMk cId="453328830" sldId="440"/>
        </pc:sldMkLst>
        <pc:picChg chg="del">
          <ac:chgData name="Rohde, Rodney E" userId="15aac0e9-38de-4d20-bcdc-76b0827b97f8" providerId="ADAL" clId="{EE0E1C5C-878D-4D98-8645-D0AEC7367402}" dt="2022-08-29T19:05:24.464" v="132" actId="478"/>
          <ac:picMkLst>
            <pc:docMk/>
            <pc:sldMk cId="453328830" sldId="440"/>
            <ac:picMk id="2" creationId="{4A8AEA5A-5A4B-4B6F-B8D1-DFC3EC2D9EE6}"/>
          </ac:picMkLst>
        </pc:picChg>
      </pc:sldChg>
      <pc:sldChg chg="modSp add mod">
        <pc:chgData name="Rohde, Rodney E" userId="15aac0e9-38de-4d20-bcdc-76b0827b97f8" providerId="ADAL" clId="{EE0E1C5C-878D-4D98-8645-D0AEC7367402}" dt="2022-08-29T20:24:11.029" v="427" actId="1076"/>
        <pc:sldMkLst>
          <pc:docMk/>
          <pc:sldMk cId="434079702" sldId="441"/>
        </pc:sldMkLst>
        <pc:spChg chg="mod">
          <ac:chgData name="Rohde, Rodney E" userId="15aac0e9-38de-4d20-bcdc-76b0827b97f8" providerId="ADAL" clId="{EE0E1C5C-878D-4D98-8645-D0AEC7367402}" dt="2022-08-29T20:24:11.029" v="427" actId="1076"/>
          <ac:spMkLst>
            <pc:docMk/>
            <pc:sldMk cId="434079702" sldId="441"/>
            <ac:spMk id="4" creationId="{6ABC2DAE-A797-4874-979B-4BEAFDBAFDFC}"/>
          </ac:spMkLst>
        </pc:spChg>
      </pc:sldChg>
      <pc:sldMasterChg chg="setBg addSldLayout modSldLayout">
        <pc:chgData name="Rohde, Rodney E" userId="15aac0e9-38de-4d20-bcdc-76b0827b97f8" providerId="ADAL" clId="{EE0E1C5C-878D-4D98-8645-D0AEC7367402}" dt="2022-08-29T18:55:56.622" v="6"/>
        <pc:sldMasterMkLst>
          <pc:docMk/>
          <pc:sldMasterMk cId="3979126123" sldId="2147483648"/>
        </pc:sldMasterMkLst>
        <pc:sldLayoutChg chg="setBg">
          <pc:chgData name="Rohde, Rodney E" userId="15aac0e9-38de-4d20-bcdc-76b0827b97f8" providerId="ADAL" clId="{EE0E1C5C-878D-4D98-8645-D0AEC7367402}" dt="2022-08-29T18:55:56.622" v="6"/>
          <pc:sldLayoutMkLst>
            <pc:docMk/>
            <pc:sldMasterMk cId="3979126123" sldId="2147483648"/>
            <pc:sldLayoutMk cId="1470143245" sldId="2147483649"/>
          </pc:sldLayoutMkLst>
        </pc:sldLayoutChg>
        <pc:sldLayoutChg chg="setBg">
          <pc:chgData name="Rohde, Rodney E" userId="15aac0e9-38de-4d20-bcdc-76b0827b97f8" providerId="ADAL" clId="{EE0E1C5C-878D-4D98-8645-D0AEC7367402}" dt="2022-08-29T18:55:56.622" v="6"/>
          <pc:sldLayoutMkLst>
            <pc:docMk/>
            <pc:sldMasterMk cId="3979126123" sldId="2147483648"/>
            <pc:sldLayoutMk cId="2762307414" sldId="2147483650"/>
          </pc:sldLayoutMkLst>
        </pc:sldLayoutChg>
        <pc:sldLayoutChg chg="setBg">
          <pc:chgData name="Rohde, Rodney E" userId="15aac0e9-38de-4d20-bcdc-76b0827b97f8" providerId="ADAL" clId="{EE0E1C5C-878D-4D98-8645-D0AEC7367402}" dt="2022-08-29T18:55:56.622" v="6"/>
          <pc:sldLayoutMkLst>
            <pc:docMk/>
            <pc:sldMasterMk cId="3979126123" sldId="2147483648"/>
            <pc:sldLayoutMk cId="1319242224" sldId="2147483651"/>
          </pc:sldLayoutMkLst>
        </pc:sldLayoutChg>
        <pc:sldLayoutChg chg="setBg">
          <pc:chgData name="Rohde, Rodney E" userId="15aac0e9-38de-4d20-bcdc-76b0827b97f8" providerId="ADAL" clId="{EE0E1C5C-878D-4D98-8645-D0AEC7367402}" dt="2022-08-29T18:55:56.622" v="6"/>
          <pc:sldLayoutMkLst>
            <pc:docMk/>
            <pc:sldMasterMk cId="3979126123" sldId="2147483648"/>
            <pc:sldLayoutMk cId="103341085" sldId="2147483652"/>
          </pc:sldLayoutMkLst>
        </pc:sldLayoutChg>
        <pc:sldLayoutChg chg="setBg">
          <pc:chgData name="Rohde, Rodney E" userId="15aac0e9-38de-4d20-bcdc-76b0827b97f8" providerId="ADAL" clId="{EE0E1C5C-878D-4D98-8645-D0AEC7367402}" dt="2022-08-29T18:55:56.622" v="6"/>
          <pc:sldLayoutMkLst>
            <pc:docMk/>
            <pc:sldMasterMk cId="3979126123" sldId="2147483648"/>
            <pc:sldLayoutMk cId="945769929" sldId="2147483653"/>
          </pc:sldLayoutMkLst>
        </pc:sldLayoutChg>
        <pc:sldLayoutChg chg="setBg">
          <pc:chgData name="Rohde, Rodney E" userId="15aac0e9-38de-4d20-bcdc-76b0827b97f8" providerId="ADAL" clId="{EE0E1C5C-878D-4D98-8645-D0AEC7367402}" dt="2022-08-29T18:55:56.622" v="6"/>
          <pc:sldLayoutMkLst>
            <pc:docMk/>
            <pc:sldMasterMk cId="3979126123" sldId="2147483648"/>
            <pc:sldLayoutMk cId="599563579" sldId="2147483654"/>
          </pc:sldLayoutMkLst>
        </pc:sldLayoutChg>
        <pc:sldLayoutChg chg="setBg">
          <pc:chgData name="Rohde, Rodney E" userId="15aac0e9-38de-4d20-bcdc-76b0827b97f8" providerId="ADAL" clId="{EE0E1C5C-878D-4D98-8645-D0AEC7367402}" dt="2022-08-29T18:55:56.622" v="6"/>
          <pc:sldLayoutMkLst>
            <pc:docMk/>
            <pc:sldMasterMk cId="3979126123" sldId="2147483648"/>
            <pc:sldLayoutMk cId="3853476503" sldId="2147483655"/>
          </pc:sldLayoutMkLst>
        </pc:sldLayoutChg>
        <pc:sldLayoutChg chg="setBg">
          <pc:chgData name="Rohde, Rodney E" userId="15aac0e9-38de-4d20-bcdc-76b0827b97f8" providerId="ADAL" clId="{EE0E1C5C-878D-4D98-8645-D0AEC7367402}" dt="2022-08-29T18:55:56.622" v="6"/>
          <pc:sldLayoutMkLst>
            <pc:docMk/>
            <pc:sldMasterMk cId="3979126123" sldId="2147483648"/>
            <pc:sldLayoutMk cId="1902960144" sldId="2147483656"/>
          </pc:sldLayoutMkLst>
        </pc:sldLayoutChg>
        <pc:sldLayoutChg chg="setBg">
          <pc:chgData name="Rohde, Rodney E" userId="15aac0e9-38de-4d20-bcdc-76b0827b97f8" providerId="ADAL" clId="{EE0E1C5C-878D-4D98-8645-D0AEC7367402}" dt="2022-08-29T18:55:56.622" v="6"/>
          <pc:sldLayoutMkLst>
            <pc:docMk/>
            <pc:sldMasterMk cId="3979126123" sldId="2147483648"/>
            <pc:sldLayoutMk cId="2818233039" sldId="2147483657"/>
          </pc:sldLayoutMkLst>
        </pc:sldLayoutChg>
        <pc:sldLayoutChg chg="setBg">
          <pc:chgData name="Rohde, Rodney E" userId="15aac0e9-38de-4d20-bcdc-76b0827b97f8" providerId="ADAL" clId="{EE0E1C5C-878D-4D98-8645-D0AEC7367402}" dt="2022-08-29T18:55:56.622" v="6"/>
          <pc:sldLayoutMkLst>
            <pc:docMk/>
            <pc:sldMasterMk cId="3979126123" sldId="2147483648"/>
            <pc:sldLayoutMk cId="973794757" sldId="2147483658"/>
          </pc:sldLayoutMkLst>
        </pc:sldLayoutChg>
        <pc:sldLayoutChg chg="setBg">
          <pc:chgData name="Rohde, Rodney E" userId="15aac0e9-38de-4d20-bcdc-76b0827b97f8" providerId="ADAL" clId="{EE0E1C5C-878D-4D98-8645-D0AEC7367402}" dt="2022-08-29T18:55:56.622" v="6"/>
          <pc:sldLayoutMkLst>
            <pc:docMk/>
            <pc:sldMasterMk cId="3979126123" sldId="2147483648"/>
            <pc:sldLayoutMk cId="1585948554" sldId="2147483659"/>
          </pc:sldLayoutMkLst>
        </pc:sldLayoutChg>
        <pc:sldLayoutChg chg="setBg">
          <pc:chgData name="Rohde, Rodney E" userId="15aac0e9-38de-4d20-bcdc-76b0827b97f8" providerId="ADAL" clId="{EE0E1C5C-878D-4D98-8645-D0AEC7367402}" dt="2022-08-29T18:55:56.622" v="6"/>
          <pc:sldLayoutMkLst>
            <pc:docMk/>
            <pc:sldMasterMk cId="3979126123" sldId="2147483648"/>
            <pc:sldLayoutMk cId="2955335392" sldId="2147483660"/>
          </pc:sldLayoutMkLst>
        </pc:sldLayoutChg>
        <pc:sldLayoutChg chg="new mod setBg">
          <pc:chgData name="Rohde, Rodney E" userId="15aac0e9-38de-4d20-bcdc-76b0827b97f8" providerId="ADAL" clId="{EE0E1C5C-878D-4D98-8645-D0AEC7367402}" dt="2022-08-29T18:55:56.622" v="6"/>
          <pc:sldLayoutMkLst>
            <pc:docMk/>
            <pc:sldMasterMk cId="3979126123" sldId="2147483648"/>
            <pc:sldLayoutMk cId="2955335392" sldId="2147483675"/>
          </pc:sldLayoutMkLst>
        </pc:sldLayoutChg>
      </pc:sldMasterChg>
      <pc:sldMasterChg chg="setBg modSldLayout">
        <pc:chgData name="Rohde, Rodney E" userId="15aac0e9-38de-4d20-bcdc-76b0827b97f8" providerId="ADAL" clId="{EE0E1C5C-878D-4D98-8645-D0AEC7367402}" dt="2022-08-29T18:55:56.622" v="6"/>
        <pc:sldMasterMkLst>
          <pc:docMk/>
          <pc:sldMasterMk cId="2892971967" sldId="2147483662"/>
        </pc:sldMasterMkLst>
        <pc:sldLayoutChg chg="setBg">
          <pc:chgData name="Rohde, Rodney E" userId="15aac0e9-38de-4d20-bcdc-76b0827b97f8" providerId="ADAL" clId="{EE0E1C5C-878D-4D98-8645-D0AEC7367402}" dt="2022-08-29T18:55:56.622" v="6"/>
          <pc:sldLayoutMkLst>
            <pc:docMk/>
            <pc:sldMasterMk cId="2892971967" sldId="2147483662"/>
            <pc:sldLayoutMk cId="1392158870" sldId="2147483663"/>
          </pc:sldLayoutMkLst>
        </pc:sldLayoutChg>
        <pc:sldLayoutChg chg="setBg">
          <pc:chgData name="Rohde, Rodney E" userId="15aac0e9-38de-4d20-bcdc-76b0827b97f8" providerId="ADAL" clId="{EE0E1C5C-878D-4D98-8645-D0AEC7367402}" dt="2022-08-29T18:55:56.622" v="6"/>
          <pc:sldLayoutMkLst>
            <pc:docMk/>
            <pc:sldMasterMk cId="2892971967" sldId="2147483662"/>
            <pc:sldLayoutMk cId="3486136315" sldId="2147483664"/>
          </pc:sldLayoutMkLst>
        </pc:sldLayoutChg>
        <pc:sldLayoutChg chg="setBg">
          <pc:chgData name="Rohde, Rodney E" userId="15aac0e9-38de-4d20-bcdc-76b0827b97f8" providerId="ADAL" clId="{EE0E1C5C-878D-4D98-8645-D0AEC7367402}" dt="2022-08-29T18:55:56.622" v="6"/>
          <pc:sldLayoutMkLst>
            <pc:docMk/>
            <pc:sldMasterMk cId="2892971967" sldId="2147483662"/>
            <pc:sldLayoutMk cId="3612829445" sldId="2147483665"/>
          </pc:sldLayoutMkLst>
        </pc:sldLayoutChg>
        <pc:sldLayoutChg chg="setBg">
          <pc:chgData name="Rohde, Rodney E" userId="15aac0e9-38de-4d20-bcdc-76b0827b97f8" providerId="ADAL" clId="{EE0E1C5C-878D-4D98-8645-D0AEC7367402}" dt="2022-08-29T18:55:56.622" v="6"/>
          <pc:sldLayoutMkLst>
            <pc:docMk/>
            <pc:sldMasterMk cId="2892971967" sldId="2147483662"/>
            <pc:sldLayoutMk cId="3935483114" sldId="2147483666"/>
          </pc:sldLayoutMkLst>
        </pc:sldLayoutChg>
        <pc:sldLayoutChg chg="setBg">
          <pc:chgData name="Rohde, Rodney E" userId="15aac0e9-38de-4d20-bcdc-76b0827b97f8" providerId="ADAL" clId="{EE0E1C5C-878D-4D98-8645-D0AEC7367402}" dt="2022-08-29T18:55:56.622" v="6"/>
          <pc:sldLayoutMkLst>
            <pc:docMk/>
            <pc:sldMasterMk cId="2892971967" sldId="2147483662"/>
            <pc:sldLayoutMk cId="2150687399" sldId="2147483667"/>
          </pc:sldLayoutMkLst>
        </pc:sldLayoutChg>
        <pc:sldLayoutChg chg="setBg">
          <pc:chgData name="Rohde, Rodney E" userId="15aac0e9-38de-4d20-bcdc-76b0827b97f8" providerId="ADAL" clId="{EE0E1C5C-878D-4D98-8645-D0AEC7367402}" dt="2022-08-29T18:55:56.622" v="6"/>
          <pc:sldLayoutMkLst>
            <pc:docMk/>
            <pc:sldMasterMk cId="2892971967" sldId="2147483662"/>
            <pc:sldLayoutMk cId="1257238581" sldId="2147483668"/>
          </pc:sldLayoutMkLst>
        </pc:sldLayoutChg>
        <pc:sldLayoutChg chg="setBg">
          <pc:chgData name="Rohde, Rodney E" userId="15aac0e9-38de-4d20-bcdc-76b0827b97f8" providerId="ADAL" clId="{EE0E1C5C-878D-4D98-8645-D0AEC7367402}" dt="2022-08-29T18:55:56.622" v="6"/>
          <pc:sldLayoutMkLst>
            <pc:docMk/>
            <pc:sldMasterMk cId="2892971967" sldId="2147483662"/>
            <pc:sldLayoutMk cId="2897946927" sldId="2147483669"/>
          </pc:sldLayoutMkLst>
        </pc:sldLayoutChg>
        <pc:sldLayoutChg chg="setBg">
          <pc:chgData name="Rohde, Rodney E" userId="15aac0e9-38de-4d20-bcdc-76b0827b97f8" providerId="ADAL" clId="{EE0E1C5C-878D-4D98-8645-D0AEC7367402}" dt="2022-08-29T18:55:56.622" v="6"/>
          <pc:sldLayoutMkLst>
            <pc:docMk/>
            <pc:sldMasterMk cId="2892971967" sldId="2147483662"/>
            <pc:sldLayoutMk cId="1075997536" sldId="2147483670"/>
          </pc:sldLayoutMkLst>
        </pc:sldLayoutChg>
        <pc:sldLayoutChg chg="setBg">
          <pc:chgData name="Rohde, Rodney E" userId="15aac0e9-38de-4d20-bcdc-76b0827b97f8" providerId="ADAL" clId="{EE0E1C5C-878D-4D98-8645-D0AEC7367402}" dt="2022-08-29T18:55:56.622" v="6"/>
          <pc:sldLayoutMkLst>
            <pc:docMk/>
            <pc:sldMasterMk cId="2892971967" sldId="2147483662"/>
            <pc:sldLayoutMk cId="3746810338" sldId="2147483671"/>
          </pc:sldLayoutMkLst>
        </pc:sldLayoutChg>
        <pc:sldLayoutChg chg="setBg">
          <pc:chgData name="Rohde, Rodney E" userId="15aac0e9-38de-4d20-bcdc-76b0827b97f8" providerId="ADAL" clId="{EE0E1C5C-878D-4D98-8645-D0AEC7367402}" dt="2022-08-29T18:55:56.622" v="6"/>
          <pc:sldLayoutMkLst>
            <pc:docMk/>
            <pc:sldMasterMk cId="2892971967" sldId="2147483662"/>
            <pc:sldLayoutMk cId="3851456355" sldId="2147483672"/>
          </pc:sldLayoutMkLst>
        </pc:sldLayoutChg>
        <pc:sldLayoutChg chg="setBg">
          <pc:chgData name="Rohde, Rodney E" userId="15aac0e9-38de-4d20-bcdc-76b0827b97f8" providerId="ADAL" clId="{EE0E1C5C-878D-4D98-8645-D0AEC7367402}" dt="2022-08-29T18:55:56.622" v="6"/>
          <pc:sldLayoutMkLst>
            <pc:docMk/>
            <pc:sldMasterMk cId="2892971967" sldId="2147483662"/>
            <pc:sldLayoutMk cId="3256780276" sldId="2147483673"/>
          </pc:sldLayoutMkLst>
        </pc:sldLayoutChg>
        <pc:sldLayoutChg chg="setBg">
          <pc:chgData name="Rohde, Rodney E" userId="15aac0e9-38de-4d20-bcdc-76b0827b97f8" providerId="ADAL" clId="{EE0E1C5C-878D-4D98-8645-D0AEC7367402}" dt="2022-08-29T18:55:56.622" v="6"/>
          <pc:sldLayoutMkLst>
            <pc:docMk/>
            <pc:sldMasterMk cId="2892971967" sldId="2147483662"/>
            <pc:sldLayoutMk cId="2758917582" sldId="214748367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9DF2EA12-357A-95CD-A332-C475C835335B}"/>
              </a:ext>
            </a:extLst>
          </p:cNvPr>
          <p:cNvSpPr>
            <a:spLocks noGrp="1"/>
          </p:cNvSpPr>
          <p:nvPr>
            <p:ph type="hdr" sz="quarter"/>
          </p:nvPr>
        </p:nvSpPr>
        <p:spPr>
          <a:xfrm>
            <a:off x="-1" y="84783"/>
            <a:ext cx="6856413" cy="769257"/>
          </a:xfrm>
          <a:prstGeom prst="rect">
            <a:avLst/>
          </a:prstGeom>
        </p:spPr>
        <p:txBody>
          <a:bodyPr vert="horz" lIns="91440" tIns="45720" rIns="91440" bIns="45720" rtlCol="0"/>
          <a:lstStyle>
            <a:lvl1pPr algn="l">
              <a:defRPr sz="1200"/>
            </a:lvl1pPr>
          </a:lstStyle>
          <a:p>
            <a:pPr algn="ctr"/>
            <a:r>
              <a:rPr lang="en-US" b="1" dirty="0" smtClean="0"/>
              <a:t>Influenza: What Can </a:t>
            </a:r>
            <a:r>
              <a:rPr lang="en-US" b="1" smtClean="0"/>
              <a:t>We Expect</a:t>
            </a:r>
            <a:r>
              <a:rPr lang="en-US" b="1" dirty="0" smtClean="0"/>
              <a:t>?</a:t>
            </a:r>
            <a:br>
              <a:rPr lang="en-US" b="1" dirty="0" smtClean="0"/>
            </a:br>
            <a:r>
              <a:rPr lang="en-US" sz="1400" b="1" dirty="0"/>
              <a:t>Dr. Rodney E. </a:t>
            </a:r>
            <a:r>
              <a:rPr lang="en-US" sz="1400" b="1" dirty="0" smtClean="0"/>
              <a:t>Rohde</a:t>
            </a:r>
            <a:r>
              <a:rPr lang="en-US" sz="1100" b="1" dirty="0" smtClean="0"/>
              <a:t>, </a:t>
            </a:r>
            <a:r>
              <a:rPr lang="en-US" b="1" dirty="0" smtClean="0"/>
              <a:t>Texas </a:t>
            </a:r>
            <a:r>
              <a:rPr lang="en-US" b="1" dirty="0"/>
              <a:t>State University</a:t>
            </a:r>
          </a:p>
          <a:p>
            <a:pPr algn="ctr"/>
            <a:r>
              <a:rPr lang="en-US" b="1" dirty="0" smtClean="0"/>
              <a:t>A Webber Training Teleclass</a:t>
            </a:r>
            <a:endParaRPr lang="en-US" b="1" dirty="0"/>
          </a:p>
        </p:txBody>
      </p:sp>
      <p:sp>
        <p:nvSpPr>
          <p:cNvPr id="4" name="Footer Placeholder 3">
            <a:extLst>
              <a:ext uri="{FF2B5EF4-FFF2-40B4-BE49-F238E27FC236}">
                <a16:creationId xmlns:a16="http://schemas.microsoft.com/office/drawing/2014/main" xmlns="" id="{6F337665-4A0B-D5E7-BB27-B601A24B5D5E}"/>
              </a:ext>
            </a:extLst>
          </p:cNvPr>
          <p:cNvSpPr>
            <a:spLocks noGrp="1"/>
          </p:cNvSpPr>
          <p:nvPr>
            <p:ph type="ftr" sz="quarter" idx="2"/>
          </p:nvPr>
        </p:nvSpPr>
        <p:spPr>
          <a:xfrm>
            <a:off x="0" y="8213263"/>
            <a:ext cx="6858000" cy="458787"/>
          </a:xfrm>
          <a:prstGeom prst="rect">
            <a:avLst/>
          </a:prstGeom>
        </p:spPr>
        <p:txBody>
          <a:bodyPr vert="horz" lIns="91440" tIns="45720" rIns="91440" bIns="45720" rtlCol="0" anchor="b"/>
          <a:lstStyle>
            <a:lvl1pPr algn="l">
              <a:defRPr sz="1200"/>
            </a:lvl1pPr>
          </a:lstStyle>
          <a:p>
            <a:pPr algn="ctr"/>
            <a:r>
              <a:rPr lang="en-US" b="1" dirty="0" smtClean="0"/>
              <a:t>Hosted by </a:t>
            </a:r>
            <a:r>
              <a:rPr lang="en-US" b="1" dirty="0" smtClean="0"/>
              <a:t>Clare Barry</a:t>
            </a:r>
            <a:endParaRPr lang="en-US" b="1" dirty="0" smtClean="0"/>
          </a:p>
          <a:p>
            <a:pPr algn="ctr"/>
            <a:r>
              <a:rPr lang="en-US" b="1" dirty="0" err="1" smtClean="0"/>
              <a:t>www.webbertraining.com</a:t>
            </a:r>
            <a:endParaRPr lang="en-US" b="1" dirty="0"/>
          </a:p>
        </p:txBody>
      </p:sp>
      <p:sp>
        <p:nvSpPr>
          <p:cNvPr id="5" name="Slide Number Placeholder 4">
            <a:extLst>
              <a:ext uri="{FF2B5EF4-FFF2-40B4-BE49-F238E27FC236}">
                <a16:creationId xmlns:a16="http://schemas.microsoft.com/office/drawing/2014/main" xmlns="" id="{0BB83CC6-2930-9743-FB2E-BE5780A49D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6291EC-53D7-4318-93FC-7777BA55CB0F}" type="slidenum">
              <a:rPr lang="en-US" smtClean="0"/>
              <a:t>‹#›</a:t>
            </a:fld>
            <a:endParaRPr lang="en-US"/>
          </a:p>
        </p:txBody>
      </p:sp>
    </p:spTree>
    <p:extLst>
      <p:ext uri="{BB962C8B-B14F-4D97-AF65-F5344CB8AC3E}">
        <p14:creationId xmlns:p14="http://schemas.microsoft.com/office/powerpoint/2010/main" val="38915702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711174-1F8D-4B2D-B84F-2754512F83CE}" type="datetimeFigureOut">
              <a:rPr lang="en-US" smtClean="0"/>
              <a:t>9/8/22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9A2BBE-35F0-47FE-AAAA-501EFCE4F020}" type="slidenum">
              <a:rPr lang="en-US" smtClean="0"/>
              <a:t>‹#›</a:t>
            </a:fld>
            <a:endParaRPr lang="en-US" dirty="0"/>
          </a:p>
        </p:txBody>
      </p:sp>
    </p:spTree>
    <p:extLst>
      <p:ext uri="{BB962C8B-B14F-4D97-AF65-F5344CB8AC3E}">
        <p14:creationId xmlns:p14="http://schemas.microsoft.com/office/powerpoint/2010/main" val="1287960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2BBE-35F0-47FE-AAAA-501EFCE4F020}" type="slidenum">
              <a:rPr lang="en-US" smtClean="0"/>
              <a:t>1</a:t>
            </a:fld>
            <a:endParaRPr lang="en-US" dirty="0"/>
          </a:p>
        </p:txBody>
      </p:sp>
    </p:spTree>
    <p:extLst>
      <p:ext uri="{BB962C8B-B14F-4D97-AF65-F5344CB8AC3E}">
        <p14:creationId xmlns:p14="http://schemas.microsoft.com/office/powerpoint/2010/main" val="1181135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9A2BBE-35F0-47FE-AAAA-501EFCE4F020}" type="slidenum">
              <a:rPr lang="en-US" smtClean="0"/>
              <a:t>24</a:t>
            </a:fld>
            <a:endParaRPr lang="en-US" dirty="0"/>
          </a:p>
        </p:txBody>
      </p:sp>
    </p:spTree>
    <p:extLst>
      <p:ext uri="{BB962C8B-B14F-4D97-AF65-F5344CB8AC3E}">
        <p14:creationId xmlns:p14="http://schemas.microsoft.com/office/powerpoint/2010/main" val="2729382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9A2BBE-35F0-47FE-AAAA-501EFCE4F020}" type="slidenum">
              <a:rPr lang="en-US" smtClean="0"/>
              <a:t>25</a:t>
            </a:fld>
            <a:endParaRPr lang="en-US" dirty="0"/>
          </a:p>
        </p:txBody>
      </p:sp>
    </p:spTree>
    <p:extLst>
      <p:ext uri="{BB962C8B-B14F-4D97-AF65-F5344CB8AC3E}">
        <p14:creationId xmlns:p14="http://schemas.microsoft.com/office/powerpoint/2010/main" val="1186818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9A2BBE-35F0-47FE-AAAA-501EFCE4F020}" type="slidenum">
              <a:rPr lang="en-US" smtClean="0"/>
              <a:t>26</a:t>
            </a:fld>
            <a:endParaRPr lang="en-US" dirty="0"/>
          </a:p>
        </p:txBody>
      </p:sp>
    </p:spTree>
    <p:extLst>
      <p:ext uri="{BB962C8B-B14F-4D97-AF65-F5344CB8AC3E}">
        <p14:creationId xmlns:p14="http://schemas.microsoft.com/office/powerpoint/2010/main" val="864270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9A2BBE-35F0-47FE-AAAA-501EFCE4F020}" type="slidenum">
              <a:rPr lang="en-US" smtClean="0"/>
              <a:t>27</a:t>
            </a:fld>
            <a:endParaRPr lang="en-US" dirty="0"/>
          </a:p>
        </p:txBody>
      </p:sp>
    </p:spTree>
    <p:extLst>
      <p:ext uri="{BB962C8B-B14F-4D97-AF65-F5344CB8AC3E}">
        <p14:creationId xmlns:p14="http://schemas.microsoft.com/office/powerpoint/2010/main" val="924015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9A2BBE-35F0-47FE-AAAA-501EFCE4F020}" type="slidenum">
              <a:rPr lang="en-US" smtClean="0"/>
              <a:t>28</a:t>
            </a:fld>
            <a:endParaRPr lang="en-US" dirty="0"/>
          </a:p>
        </p:txBody>
      </p:sp>
    </p:spTree>
    <p:extLst>
      <p:ext uri="{BB962C8B-B14F-4D97-AF65-F5344CB8AC3E}">
        <p14:creationId xmlns:p14="http://schemas.microsoft.com/office/powerpoint/2010/main" val="392786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20F6B3-BFA9-4ECA-A5DD-BE4D7E999A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CE78D89-DEA2-4A03-A4B6-527A7F9E2E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EFE8715-B6F9-4E7C-B256-787ABA8CE1A8}"/>
              </a:ext>
            </a:extLst>
          </p:cNvPr>
          <p:cNvSpPr>
            <a:spLocks noGrp="1"/>
          </p:cNvSpPr>
          <p:nvPr>
            <p:ph type="dt" sz="half" idx="10"/>
          </p:nvPr>
        </p:nvSpPr>
        <p:spPr/>
        <p:txBody>
          <a:bodyPr/>
          <a:lstStyle/>
          <a:p>
            <a:fld id="{43C28D97-C2A5-C646-92E8-6A7C57B78DB1}" type="datetime1">
              <a:rPr lang="en-CA" smtClean="0"/>
              <a:t>2022-09-08</a:t>
            </a:fld>
            <a:endParaRPr lang="en-US" dirty="0"/>
          </a:p>
        </p:txBody>
      </p:sp>
      <p:sp>
        <p:nvSpPr>
          <p:cNvPr id="5" name="Footer Placeholder 4">
            <a:extLst>
              <a:ext uri="{FF2B5EF4-FFF2-40B4-BE49-F238E27FC236}">
                <a16:creationId xmlns:a16="http://schemas.microsoft.com/office/drawing/2014/main" xmlns="" id="{7E65D062-6A9D-4C5C-A16D-D024A79D1A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DA141C21-48B5-4EA3-A83E-2A92C7D690E6}"/>
              </a:ext>
            </a:extLst>
          </p:cNvPr>
          <p:cNvSpPr>
            <a:spLocks noGrp="1"/>
          </p:cNvSpPr>
          <p:nvPr>
            <p:ph type="sldNum" sz="quarter" idx="12"/>
          </p:nvPr>
        </p:nvSpPr>
        <p:spPr/>
        <p:txBody>
          <a:bodyPr/>
          <a:lstStyle>
            <a:lvl1pPr>
              <a:defRPr sz="1800">
                <a:solidFill>
                  <a:schemeClr val="tx1"/>
                </a:solidFill>
              </a:defRPr>
            </a:lvl1pPr>
          </a:lstStyle>
          <a:p>
            <a:fld id="{B529A1AF-D5BD-440A-A325-62DF006AD376}" type="slidenum">
              <a:rPr lang="en-US" smtClean="0"/>
              <a:pPr/>
              <a:t>‹#›</a:t>
            </a:fld>
            <a:endParaRPr lang="en-US" dirty="0"/>
          </a:p>
        </p:txBody>
      </p:sp>
    </p:spTree>
    <p:extLst>
      <p:ext uri="{BB962C8B-B14F-4D97-AF65-F5344CB8AC3E}">
        <p14:creationId xmlns:p14="http://schemas.microsoft.com/office/powerpoint/2010/main" val="1470143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54A435-58F5-4681-A3FC-796B46C4D2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FF24501-BA8A-4E73-9B37-0EE6BD5FD2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E7FE67D-1BC1-4831-9A40-FEC07DE69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8DF72BE-0082-4BBE-9D3D-7EC71E9CE2FE}"/>
              </a:ext>
            </a:extLst>
          </p:cNvPr>
          <p:cNvSpPr>
            <a:spLocks noGrp="1"/>
          </p:cNvSpPr>
          <p:nvPr>
            <p:ph type="dt" sz="half" idx="10"/>
          </p:nvPr>
        </p:nvSpPr>
        <p:spPr/>
        <p:txBody>
          <a:bodyPr/>
          <a:lstStyle/>
          <a:p>
            <a:fld id="{05610EB0-CD0A-414F-AF3A-0ED0E4D5A2D1}" type="datetime1">
              <a:rPr lang="en-CA" smtClean="0"/>
              <a:t>2022-09-08</a:t>
            </a:fld>
            <a:endParaRPr lang="en-US" dirty="0"/>
          </a:p>
        </p:txBody>
      </p:sp>
      <p:sp>
        <p:nvSpPr>
          <p:cNvPr id="6" name="Footer Placeholder 5">
            <a:extLst>
              <a:ext uri="{FF2B5EF4-FFF2-40B4-BE49-F238E27FC236}">
                <a16:creationId xmlns:a16="http://schemas.microsoft.com/office/drawing/2014/main" xmlns="" id="{E7A82732-02D8-41D0-BDDC-D36E67D7D3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09497993-E583-48AE-BB8B-B108F32400B8}"/>
              </a:ext>
            </a:extLst>
          </p:cNvPr>
          <p:cNvSpPr>
            <a:spLocks noGrp="1"/>
          </p:cNvSpPr>
          <p:nvPr>
            <p:ph type="sldNum" sz="quarter" idx="12"/>
          </p:nvPr>
        </p:nvSpPr>
        <p:spPr/>
        <p:txBody>
          <a:bodyPr/>
          <a:lstStyle/>
          <a:p>
            <a:fld id="{B529A1AF-D5BD-440A-A325-62DF006AD376}" type="slidenum">
              <a:rPr lang="en-US" smtClean="0"/>
              <a:t>‹#›</a:t>
            </a:fld>
            <a:endParaRPr lang="en-US" dirty="0"/>
          </a:p>
        </p:txBody>
      </p:sp>
    </p:spTree>
    <p:extLst>
      <p:ext uri="{BB962C8B-B14F-4D97-AF65-F5344CB8AC3E}">
        <p14:creationId xmlns:p14="http://schemas.microsoft.com/office/powerpoint/2010/main" val="1902960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3415D0-998A-45A0-9EE7-6588C68CB6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3EE22FD-5217-4940-8DC2-B0250396F6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3BFF3895-E520-48F1-A9B2-A00BA2F768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4BEE033-4F09-4DE0-BD3F-9C2C30FAFC66}"/>
              </a:ext>
            </a:extLst>
          </p:cNvPr>
          <p:cNvSpPr>
            <a:spLocks noGrp="1"/>
          </p:cNvSpPr>
          <p:nvPr>
            <p:ph type="dt" sz="half" idx="10"/>
          </p:nvPr>
        </p:nvSpPr>
        <p:spPr/>
        <p:txBody>
          <a:bodyPr/>
          <a:lstStyle/>
          <a:p>
            <a:fld id="{769398E7-77E4-D640-BDFF-4CA59A27F30E}" type="datetime1">
              <a:rPr lang="en-CA" smtClean="0"/>
              <a:t>2022-09-08</a:t>
            </a:fld>
            <a:endParaRPr lang="en-US" dirty="0"/>
          </a:p>
        </p:txBody>
      </p:sp>
      <p:sp>
        <p:nvSpPr>
          <p:cNvPr id="6" name="Footer Placeholder 5">
            <a:extLst>
              <a:ext uri="{FF2B5EF4-FFF2-40B4-BE49-F238E27FC236}">
                <a16:creationId xmlns:a16="http://schemas.microsoft.com/office/drawing/2014/main" xmlns="" id="{527EA496-4438-45B4-AA18-3A86C2534D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F8CD6752-6A7E-40E4-9334-85918E1010B7}"/>
              </a:ext>
            </a:extLst>
          </p:cNvPr>
          <p:cNvSpPr>
            <a:spLocks noGrp="1"/>
          </p:cNvSpPr>
          <p:nvPr>
            <p:ph type="sldNum" sz="quarter" idx="12"/>
          </p:nvPr>
        </p:nvSpPr>
        <p:spPr/>
        <p:txBody>
          <a:bodyPr/>
          <a:lstStyle/>
          <a:p>
            <a:fld id="{B529A1AF-D5BD-440A-A325-62DF006AD376}" type="slidenum">
              <a:rPr lang="en-US" smtClean="0"/>
              <a:t>‹#›</a:t>
            </a:fld>
            <a:endParaRPr lang="en-US" dirty="0"/>
          </a:p>
        </p:txBody>
      </p:sp>
    </p:spTree>
    <p:extLst>
      <p:ext uri="{BB962C8B-B14F-4D97-AF65-F5344CB8AC3E}">
        <p14:creationId xmlns:p14="http://schemas.microsoft.com/office/powerpoint/2010/main" val="2818233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4BEB01-12FA-4683-8AF2-09E41E3AA1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CB01A38-6A26-40B4-B765-2C69A31ED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C22F411-4E7B-49E9-B1DD-7856D6F9ABFF}"/>
              </a:ext>
            </a:extLst>
          </p:cNvPr>
          <p:cNvSpPr>
            <a:spLocks noGrp="1"/>
          </p:cNvSpPr>
          <p:nvPr>
            <p:ph type="dt" sz="half" idx="10"/>
          </p:nvPr>
        </p:nvSpPr>
        <p:spPr/>
        <p:txBody>
          <a:bodyPr/>
          <a:lstStyle/>
          <a:p>
            <a:fld id="{216ABA9F-F3AE-FA41-A47F-389A0538EEB8}" type="datetime1">
              <a:rPr lang="en-CA" smtClean="0"/>
              <a:t>2022-09-08</a:t>
            </a:fld>
            <a:endParaRPr lang="en-US" dirty="0"/>
          </a:p>
        </p:txBody>
      </p:sp>
      <p:sp>
        <p:nvSpPr>
          <p:cNvPr id="5" name="Footer Placeholder 4">
            <a:extLst>
              <a:ext uri="{FF2B5EF4-FFF2-40B4-BE49-F238E27FC236}">
                <a16:creationId xmlns:a16="http://schemas.microsoft.com/office/drawing/2014/main" xmlns="" id="{1994595B-F8BA-43CD-9A55-905DDFA253D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82F080A8-2942-4F3C-BAC3-547481D57EF1}"/>
              </a:ext>
            </a:extLst>
          </p:cNvPr>
          <p:cNvSpPr>
            <a:spLocks noGrp="1"/>
          </p:cNvSpPr>
          <p:nvPr>
            <p:ph type="sldNum" sz="quarter" idx="12"/>
          </p:nvPr>
        </p:nvSpPr>
        <p:spPr/>
        <p:txBody>
          <a:bodyPr/>
          <a:lstStyle/>
          <a:p>
            <a:fld id="{B529A1AF-D5BD-440A-A325-62DF006AD376}" type="slidenum">
              <a:rPr lang="en-US" smtClean="0"/>
              <a:t>‹#›</a:t>
            </a:fld>
            <a:endParaRPr lang="en-US" dirty="0"/>
          </a:p>
        </p:txBody>
      </p:sp>
    </p:spTree>
    <p:extLst>
      <p:ext uri="{BB962C8B-B14F-4D97-AF65-F5344CB8AC3E}">
        <p14:creationId xmlns:p14="http://schemas.microsoft.com/office/powerpoint/2010/main" val="9737947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EA93CEC-67C2-4ECE-BB2F-EA14B719FC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8B654E1-5AAE-4D2D-9D30-4468CBFE43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9F1A91-099F-4F86-80E4-73DF8CBEABBA}"/>
              </a:ext>
            </a:extLst>
          </p:cNvPr>
          <p:cNvSpPr>
            <a:spLocks noGrp="1"/>
          </p:cNvSpPr>
          <p:nvPr>
            <p:ph type="dt" sz="half" idx="10"/>
          </p:nvPr>
        </p:nvSpPr>
        <p:spPr/>
        <p:txBody>
          <a:bodyPr/>
          <a:lstStyle/>
          <a:p>
            <a:fld id="{F28DF137-7801-7D46-B9D7-4A04DEEA2A63}" type="datetime1">
              <a:rPr lang="en-CA" smtClean="0"/>
              <a:t>2022-09-08</a:t>
            </a:fld>
            <a:endParaRPr lang="en-US" dirty="0"/>
          </a:p>
        </p:txBody>
      </p:sp>
      <p:sp>
        <p:nvSpPr>
          <p:cNvPr id="5" name="Footer Placeholder 4">
            <a:extLst>
              <a:ext uri="{FF2B5EF4-FFF2-40B4-BE49-F238E27FC236}">
                <a16:creationId xmlns:a16="http://schemas.microsoft.com/office/drawing/2014/main" xmlns="" id="{7A1A7AAB-AD4E-4AED-A037-5FE4FDC1C7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2D466144-CE2C-4B67-ACC2-740C00127B8B}"/>
              </a:ext>
            </a:extLst>
          </p:cNvPr>
          <p:cNvSpPr>
            <a:spLocks noGrp="1"/>
          </p:cNvSpPr>
          <p:nvPr>
            <p:ph type="sldNum" sz="quarter" idx="12"/>
          </p:nvPr>
        </p:nvSpPr>
        <p:spPr/>
        <p:txBody>
          <a:bodyPr/>
          <a:lstStyle/>
          <a:p>
            <a:fld id="{B529A1AF-D5BD-440A-A325-62DF006AD376}" type="slidenum">
              <a:rPr lang="en-US" smtClean="0"/>
              <a:t>‹#›</a:t>
            </a:fld>
            <a:endParaRPr lang="en-US" dirty="0"/>
          </a:p>
        </p:txBody>
      </p:sp>
    </p:spTree>
    <p:extLst>
      <p:ext uri="{BB962C8B-B14F-4D97-AF65-F5344CB8AC3E}">
        <p14:creationId xmlns:p14="http://schemas.microsoft.com/office/powerpoint/2010/main" val="1585948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0F842C-38E1-D14F-A7AD-D7CC69DF33E6}"/>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66C2B4A5-31F2-E643-84CE-F438CAFBD7FF}"/>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B90FC354-4A00-2C4F-909C-FC417B301BBD}"/>
              </a:ext>
            </a:extLst>
          </p:cNvPr>
          <p:cNvSpPr>
            <a:spLocks noGrp="1"/>
          </p:cNvSpPr>
          <p:nvPr>
            <p:ph type="dt" sz="half" idx="10"/>
          </p:nvPr>
        </p:nvSpPr>
        <p:spPr/>
        <p:txBody>
          <a:bodyPr/>
          <a:lstStyle/>
          <a:p>
            <a:fld id="{ADE320CB-578D-A74A-9763-2AFBBAB63373}" type="datetime1">
              <a:rPr lang="en-CA" smtClean="0"/>
              <a:t>2022-09-08</a:t>
            </a:fld>
            <a:endParaRPr lang="en-US" dirty="0"/>
          </a:p>
        </p:txBody>
      </p:sp>
      <p:sp>
        <p:nvSpPr>
          <p:cNvPr id="5" name="Footer Placeholder 4">
            <a:extLst>
              <a:ext uri="{FF2B5EF4-FFF2-40B4-BE49-F238E27FC236}">
                <a16:creationId xmlns:a16="http://schemas.microsoft.com/office/drawing/2014/main" xmlns="" id="{B3C52C16-F71E-134E-AD47-876A275396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7285779B-A0FF-D649-9161-D7152091E0C9}"/>
              </a:ext>
            </a:extLst>
          </p:cNvPr>
          <p:cNvSpPr>
            <a:spLocks noGrp="1"/>
          </p:cNvSpPr>
          <p:nvPr>
            <p:ph type="sldNum" sz="quarter" idx="12"/>
          </p:nvPr>
        </p:nvSpPr>
        <p:spPr/>
        <p:txBody>
          <a:bodyPr/>
          <a:lstStyle/>
          <a:p>
            <a:fld id="{698B93EB-A9D7-5345-A063-6E2874308435}" type="slidenum">
              <a:rPr lang="en-US" smtClean="0"/>
              <a:t>‹#›</a:t>
            </a:fld>
            <a:endParaRPr lang="en-US" dirty="0"/>
          </a:p>
        </p:txBody>
      </p:sp>
    </p:spTree>
    <p:extLst>
      <p:ext uri="{BB962C8B-B14F-4D97-AF65-F5344CB8AC3E}">
        <p14:creationId xmlns:p14="http://schemas.microsoft.com/office/powerpoint/2010/main" val="1392158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014A62-148D-5E4C-BED4-9AC6E385EF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573BA3D-DABB-AE41-ACE8-22AB1BE819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78BD93F-4DA5-B447-9027-83AA9E9582E5}"/>
              </a:ext>
            </a:extLst>
          </p:cNvPr>
          <p:cNvSpPr>
            <a:spLocks noGrp="1"/>
          </p:cNvSpPr>
          <p:nvPr>
            <p:ph type="dt" sz="half" idx="10"/>
          </p:nvPr>
        </p:nvSpPr>
        <p:spPr/>
        <p:txBody>
          <a:bodyPr/>
          <a:lstStyle/>
          <a:p>
            <a:fld id="{CB67824F-E71D-8B41-8A5B-2DFCD3A3E33D}" type="datetime1">
              <a:rPr lang="en-CA" smtClean="0"/>
              <a:t>2022-09-08</a:t>
            </a:fld>
            <a:endParaRPr lang="en-US" dirty="0"/>
          </a:p>
        </p:txBody>
      </p:sp>
      <p:sp>
        <p:nvSpPr>
          <p:cNvPr id="5" name="Footer Placeholder 4">
            <a:extLst>
              <a:ext uri="{FF2B5EF4-FFF2-40B4-BE49-F238E27FC236}">
                <a16:creationId xmlns:a16="http://schemas.microsoft.com/office/drawing/2014/main" xmlns="" id="{8BAA1E53-C544-A54C-8E67-F604FA3327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6C92E5C2-0EA2-634C-A2EA-8D137FB05E34}"/>
              </a:ext>
            </a:extLst>
          </p:cNvPr>
          <p:cNvSpPr>
            <a:spLocks noGrp="1"/>
          </p:cNvSpPr>
          <p:nvPr>
            <p:ph type="sldNum" sz="quarter" idx="12"/>
          </p:nvPr>
        </p:nvSpPr>
        <p:spPr/>
        <p:txBody>
          <a:bodyPr/>
          <a:lstStyle/>
          <a:p>
            <a:fld id="{698B93EB-A9D7-5345-A063-6E2874308435}" type="slidenum">
              <a:rPr lang="en-US" smtClean="0"/>
              <a:t>‹#›</a:t>
            </a:fld>
            <a:endParaRPr lang="en-US" dirty="0"/>
          </a:p>
        </p:txBody>
      </p:sp>
    </p:spTree>
    <p:extLst>
      <p:ext uri="{BB962C8B-B14F-4D97-AF65-F5344CB8AC3E}">
        <p14:creationId xmlns:p14="http://schemas.microsoft.com/office/powerpoint/2010/main" val="3486136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8E75E2-2143-FA44-92E8-CA65DBBFEB46}"/>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326BCEEB-7F89-4349-88ED-3D593DE84AD5}"/>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6F3D5DB4-56CE-AE47-A88B-2DD8AB9F32FD}"/>
              </a:ext>
            </a:extLst>
          </p:cNvPr>
          <p:cNvSpPr>
            <a:spLocks noGrp="1"/>
          </p:cNvSpPr>
          <p:nvPr>
            <p:ph type="dt" sz="half" idx="10"/>
          </p:nvPr>
        </p:nvSpPr>
        <p:spPr/>
        <p:txBody>
          <a:bodyPr/>
          <a:lstStyle/>
          <a:p>
            <a:fld id="{2F7CD38E-D5D4-6142-8A7D-95175B84CD16}" type="datetime1">
              <a:rPr lang="en-CA" smtClean="0"/>
              <a:t>2022-09-08</a:t>
            </a:fld>
            <a:endParaRPr lang="en-US" dirty="0"/>
          </a:p>
        </p:txBody>
      </p:sp>
      <p:sp>
        <p:nvSpPr>
          <p:cNvPr id="5" name="Footer Placeholder 4">
            <a:extLst>
              <a:ext uri="{FF2B5EF4-FFF2-40B4-BE49-F238E27FC236}">
                <a16:creationId xmlns:a16="http://schemas.microsoft.com/office/drawing/2014/main" xmlns="" id="{BE23C69B-F1AE-8649-9E37-EE25A4A49DA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BBBB805A-72F1-FA4B-A466-063EAEBF2D2E}"/>
              </a:ext>
            </a:extLst>
          </p:cNvPr>
          <p:cNvSpPr>
            <a:spLocks noGrp="1"/>
          </p:cNvSpPr>
          <p:nvPr>
            <p:ph type="sldNum" sz="quarter" idx="12"/>
          </p:nvPr>
        </p:nvSpPr>
        <p:spPr/>
        <p:txBody>
          <a:bodyPr/>
          <a:lstStyle/>
          <a:p>
            <a:fld id="{698B93EB-A9D7-5345-A063-6E2874308435}" type="slidenum">
              <a:rPr lang="en-US" smtClean="0"/>
              <a:t>‹#›</a:t>
            </a:fld>
            <a:endParaRPr lang="en-US" dirty="0"/>
          </a:p>
        </p:txBody>
      </p:sp>
    </p:spTree>
    <p:extLst>
      <p:ext uri="{BB962C8B-B14F-4D97-AF65-F5344CB8AC3E}">
        <p14:creationId xmlns:p14="http://schemas.microsoft.com/office/powerpoint/2010/main" val="3612829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294717-4211-FF4A-9CC6-E52BA89CB6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BA5CC93-2195-8341-9E6D-B240ADA735D4}"/>
              </a:ext>
            </a:extLst>
          </p:cNvPr>
          <p:cNvSpPr>
            <a:spLocks noGrp="1"/>
          </p:cNvSpPr>
          <p:nvPr>
            <p:ph sz="half" idx="1"/>
          </p:nvPr>
        </p:nvSpPr>
        <p:spPr>
          <a:xfrm>
            <a:off x="838200" y="1826684"/>
            <a:ext cx="5156200" cy="43497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463AC5E-CD7B-024C-AAF8-F018EE094215}"/>
              </a:ext>
            </a:extLst>
          </p:cNvPr>
          <p:cNvSpPr>
            <a:spLocks noGrp="1"/>
          </p:cNvSpPr>
          <p:nvPr>
            <p:ph sz="half" idx="2"/>
          </p:nvPr>
        </p:nvSpPr>
        <p:spPr>
          <a:xfrm>
            <a:off x="6197600" y="1826684"/>
            <a:ext cx="5156200" cy="43497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839C447-A667-B14C-9167-BC5D9960CC6E}"/>
              </a:ext>
            </a:extLst>
          </p:cNvPr>
          <p:cNvSpPr>
            <a:spLocks noGrp="1"/>
          </p:cNvSpPr>
          <p:nvPr>
            <p:ph type="dt" sz="half" idx="10"/>
          </p:nvPr>
        </p:nvSpPr>
        <p:spPr/>
        <p:txBody>
          <a:bodyPr/>
          <a:lstStyle/>
          <a:p>
            <a:fld id="{02DC77BA-C039-EE43-9D37-40E98B88444A}" type="datetime1">
              <a:rPr lang="en-CA" smtClean="0"/>
              <a:t>2022-09-08</a:t>
            </a:fld>
            <a:endParaRPr lang="en-US" dirty="0"/>
          </a:p>
        </p:txBody>
      </p:sp>
      <p:sp>
        <p:nvSpPr>
          <p:cNvPr id="6" name="Footer Placeholder 5">
            <a:extLst>
              <a:ext uri="{FF2B5EF4-FFF2-40B4-BE49-F238E27FC236}">
                <a16:creationId xmlns:a16="http://schemas.microsoft.com/office/drawing/2014/main" xmlns="" id="{59044BBA-07A0-EE4A-B14E-1BE50F6C7AF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B681EE17-8E07-A14C-8BA9-C17294924B6A}"/>
              </a:ext>
            </a:extLst>
          </p:cNvPr>
          <p:cNvSpPr>
            <a:spLocks noGrp="1"/>
          </p:cNvSpPr>
          <p:nvPr>
            <p:ph type="sldNum" sz="quarter" idx="12"/>
          </p:nvPr>
        </p:nvSpPr>
        <p:spPr/>
        <p:txBody>
          <a:bodyPr/>
          <a:lstStyle/>
          <a:p>
            <a:fld id="{698B93EB-A9D7-5345-A063-6E2874308435}" type="slidenum">
              <a:rPr lang="en-US" smtClean="0"/>
              <a:t>‹#›</a:t>
            </a:fld>
            <a:endParaRPr lang="en-US" dirty="0"/>
          </a:p>
        </p:txBody>
      </p:sp>
    </p:spTree>
    <p:extLst>
      <p:ext uri="{BB962C8B-B14F-4D97-AF65-F5344CB8AC3E}">
        <p14:creationId xmlns:p14="http://schemas.microsoft.com/office/powerpoint/2010/main" val="3935483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55CC1A-1CF0-DD42-8677-9A78C397EC53}"/>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38CB3F0-7096-5A44-B237-12B154EA25B0}"/>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a:extLst>
              <a:ext uri="{FF2B5EF4-FFF2-40B4-BE49-F238E27FC236}">
                <a16:creationId xmlns:a16="http://schemas.microsoft.com/office/drawing/2014/main" xmlns="" id="{4D51EA32-8BD6-CC4D-8033-E37AD36216C0}"/>
              </a:ext>
            </a:extLst>
          </p:cNvPr>
          <p:cNvSpPr>
            <a:spLocks noGrp="1"/>
          </p:cNvSpPr>
          <p:nvPr>
            <p:ph sz="half" idx="2"/>
          </p:nvPr>
        </p:nvSpPr>
        <p:spPr>
          <a:xfrm>
            <a:off x="840318" y="2506133"/>
            <a:ext cx="5158316" cy="368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F2E8741-9C98-C946-9405-281698B1C267}"/>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a:extLst>
              <a:ext uri="{FF2B5EF4-FFF2-40B4-BE49-F238E27FC236}">
                <a16:creationId xmlns:a16="http://schemas.microsoft.com/office/drawing/2014/main" xmlns="" id="{D2D83A76-4C40-AE4F-BB8A-246B485E89C4}"/>
              </a:ext>
            </a:extLst>
          </p:cNvPr>
          <p:cNvSpPr>
            <a:spLocks noGrp="1"/>
          </p:cNvSpPr>
          <p:nvPr>
            <p:ph sz="quarter" idx="4"/>
          </p:nvPr>
        </p:nvSpPr>
        <p:spPr>
          <a:xfrm>
            <a:off x="6172200" y="2506133"/>
            <a:ext cx="5183717" cy="368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0C8BF04-DCAE-194F-B6C5-A68F8EB575DD}"/>
              </a:ext>
            </a:extLst>
          </p:cNvPr>
          <p:cNvSpPr>
            <a:spLocks noGrp="1"/>
          </p:cNvSpPr>
          <p:nvPr>
            <p:ph type="dt" sz="half" idx="10"/>
          </p:nvPr>
        </p:nvSpPr>
        <p:spPr/>
        <p:txBody>
          <a:bodyPr/>
          <a:lstStyle/>
          <a:p>
            <a:fld id="{E6A122EA-87D4-4646-8370-C5BD18951B74}" type="datetime1">
              <a:rPr lang="en-CA" smtClean="0"/>
              <a:t>2022-09-08</a:t>
            </a:fld>
            <a:endParaRPr lang="en-US" dirty="0"/>
          </a:p>
        </p:txBody>
      </p:sp>
      <p:sp>
        <p:nvSpPr>
          <p:cNvPr id="8" name="Footer Placeholder 7">
            <a:extLst>
              <a:ext uri="{FF2B5EF4-FFF2-40B4-BE49-F238E27FC236}">
                <a16:creationId xmlns:a16="http://schemas.microsoft.com/office/drawing/2014/main" xmlns="" id="{D97A7F0F-0A3C-9D49-BDC8-49B0451EED4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D34EBF34-8B8D-374E-9B66-2C04AE01A1D0}"/>
              </a:ext>
            </a:extLst>
          </p:cNvPr>
          <p:cNvSpPr>
            <a:spLocks noGrp="1"/>
          </p:cNvSpPr>
          <p:nvPr>
            <p:ph type="sldNum" sz="quarter" idx="12"/>
          </p:nvPr>
        </p:nvSpPr>
        <p:spPr/>
        <p:txBody>
          <a:bodyPr/>
          <a:lstStyle/>
          <a:p>
            <a:fld id="{698B93EB-A9D7-5345-A063-6E2874308435}" type="slidenum">
              <a:rPr lang="en-US" smtClean="0"/>
              <a:t>‹#›</a:t>
            </a:fld>
            <a:endParaRPr lang="en-US" dirty="0"/>
          </a:p>
        </p:txBody>
      </p:sp>
    </p:spTree>
    <p:extLst>
      <p:ext uri="{BB962C8B-B14F-4D97-AF65-F5344CB8AC3E}">
        <p14:creationId xmlns:p14="http://schemas.microsoft.com/office/powerpoint/2010/main" val="2150687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61373D-FDA1-8346-82F7-6C6BB7FE9C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43DE46A-D02A-F04F-A1FC-5106D8772EE0}"/>
              </a:ext>
            </a:extLst>
          </p:cNvPr>
          <p:cNvSpPr>
            <a:spLocks noGrp="1"/>
          </p:cNvSpPr>
          <p:nvPr>
            <p:ph type="dt" sz="half" idx="10"/>
          </p:nvPr>
        </p:nvSpPr>
        <p:spPr/>
        <p:txBody>
          <a:bodyPr/>
          <a:lstStyle/>
          <a:p>
            <a:fld id="{B19D79C2-0D84-7146-A497-AAB7BDFEEC5D}" type="datetime1">
              <a:rPr lang="en-CA" smtClean="0"/>
              <a:t>2022-09-08</a:t>
            </a:fld>
            <a:endParaRPr lang="en-US" dirty="0"/>
          </a:p>
        </p:txBody>
      </p:sp>
      <p:sp>
        <p:nvSpPr>
          <p:cNvPr id="4" name="Footer Placeholder 3">
            <a:extLst>
              <a:ext uri="{FF2B5EF4-FFF2-40B4-BE49-F238E27FC236}">
                <a16:creationId xmlns:a16="http://schemas.microsoft.com/office/drawing/2014/main" xmlns="" id="{28EEA282-B928-E548-8971-C674A7E988F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AB658AB8-DCB2-B546-952E-52DBB852D340}"/>
              </a:ext>
            </a:extLst>
          </p:cNvPr>
          <p:cNvSpPr>
            <a:spLocks noGrp="1"/>
          </p:cNvSpPr>
          <p:nvPr>
            <p:ph type="sldNum" sz="quarter" idx="12"/>
          </p:nvPr>
        </p:nvSpPr>
        <p:spPr/>
        <p:txBody>
          <a:bodyPr/>
          <a:lstStyle/>
          <a:p>
            <a:fld id="{698B93EB-A9D7-5345-A063-6E2874308435}" type="slidenum">
              <a:rPr lang="en-US" smtClean="0"/>
              <a:t>‹#›</a:t>
            </a:fld>
            <a:endParaRPr lang="en-US" dirty="0"/>
          </a:p>
        </p:txBody>
      </p:sp>
    </p:spTree>
    <p:extLst>
      <p:ext uri="{BB962C8B-B14F-4D97-AF65-F5344CB8AC3E}">
        <p14:creationId xmlns:p14="http://schemas.microsoft.com/office/powerpoint/2010/main" val="1257238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2EAE1F-B6F8-A660-2F39-9236BD6D55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6E6E06D-17C3-C684-8650-120B73D08A42}"/>
              </a:ext>
            </a:extLst>
          </p:cNvPr>
          <p:cNvSpPr>
            <a:spLocks noGrp="1"/>
          </p:cNvSpPr>
          <p:nvPr>
            <p:ph type="dt" sz="half" idx="10"/>
          </p:nvPr>
        </p:nvSpPr>
        <p:spPr/>
        <p:txBody>
          <a:bodyPr/>
          <a:lstStyle/>
          <a:p>
            <a:fld id="{BB4D7810-7525-714C-A5C6-7CDB1CFB5552}" type="datetime1">
              <a:rPr lang="en-CA" smtClean="0"/>
              <a:t>2022-09-08</a:t>
            </a:fld>
            <a:endParaRPr lang="en-US" dirty="0"/>
          </a:p>
        </p:txBody>
      </p:sp>
      <p:sp>
        <p:nvSpPr>
          <p:cNvPr id="4" name="Footer Placeholder 3">
            <a:extLst>
              <a:ext uri="{FF2B5EF4-FFF2-40B4-BE49-F238E27FC236}">
                <a16:creationId xmlns:a16="http://schemas.microsoft.com/office/drawing/2014/main" xmlns="" id="{14199047-BDB5-A449-3CB7-160818BC1B2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335A1E9B-19CF-0113-6321-3AA4BF4823C6}"/>
              </a:ext>
            </a:extLst>
          </p:cNvPr>
          <p:cNvSpPr>
            <a:spLocks noGrp="1"/>
          </p:cNvSpPr>
          <p:nvPr>
            <p:ph type="sldNum" sz="quarter" idx="12"/>
          </p:nvPr>
        </p:nvSpPr>
        <p:spPr/>
        <p:txBody>
          <a:bodyPr/>
          <a:lstStyle/>
          <a:p>
            <a:fld id="{B529A1AF-D5BD-440A-A325-62DF006AD376}" type="slidenum">
              <a:rPr lang="en-US" smtClean="0"/>
              <a:t>‹#›</a:t>
            </a:fld>
            <a:endParaRPr lang="en-US" dirty="0"/>
          </a:p>
        </p:txBody>
      </p:sp>
    </p:spTree>
    <p:extLst>
      <p:ext uri="{BB962C8B-B14F-4D97-AF65-F5344CB8AC3E}">
        <p14:creationId xmlns:p14="http://schemas.microsoft.com/office/powerpoint/2010/main" val="29553353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61EFA5-530B-6F47-B7C4-57A23986BCC1}"/>
              </a:ext>
            </a:extLst>
          </p:cNvPr>
          <p:cNvSpPr>
            <a:spLocks noGrp="1"/>
          </p:cNvSpPr>
          <p:nvPr>
            <p:ph type="dt" sz="half" idx="10"/>
          </p:nvPr>
        </p:nvSpPr>
        <p:spPr/>
        <p:txBody>
          <a:bodyPr/>
          <a:lstStyle/>
          <a:p>
            <a:fld id="{48B72B46-D5AE-9140-867C-9AACA89639BE}" type="datetime1">
              <a:rPr lang="en-CA" smtClean="0"/>
              <a:t>2022-09-08</a:t>
            </a:fld>
            <a:endParaRPr lang="en-US" dirty="0"/>
          </a:p>
        </p:txBody>
      </p:sp>
      <p:sp>
        <p:nvSpPr>
          <p:cNvPr id="3" name="Footer Placeholder 2">
            <a:extLst>
              <a:ext uri="{FF2B5EF4-FFF2-40B4-BE49-F238E27FC236}">
                <a16:creationId xmlns:a16="http://schemas.microsoft.com/office/drawing/2014/main" xmlns="" id="{C5DD4869-0489-DA43-891D-FA4ECA9C080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8E57DF14-7002-1F4C-BF2B-33E674A20B01}"/>
              </a:ext>
            </a:extLst>
          </p:cNvPr>
          <p:cNvSpPr>
            <a:spLocks noGrp="1"/>
          </p:cNvSpPr>
          <p:nvPr>
            <p:ph type="sldNum" sz="quarter" idx="12"/>
          </p:nvPr>
        </p:nvSpPr>
        <p:spPr/>
        <p:txBody>
          <a:bodyPr/>
          <a:lstStyle/>
          <a:p>
            <a:fld id="{698B93EB-A9D7-5345-A063-6E2874308435}" type="slidenum">
              <a:rPr lang="en-US" smtClean="0"/>
              <a:t>‹#›</a:t>
            </a:fld>
            <a:endParaRPr lang="en-US" dirty="0"/>
          </a:p>
        </p:txBody>
      </p:sp>
    </p:spTree>
    <p:extLst>
      <p:ext uri="{BB962C8B-B14F-4D97-AF65-F5344CB8AC3E}">
        <p14:creationId xmlns:p14="http://schemas.microsoft.com/office/powerpoint/2010/main" val="2897946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80D952-05D4-F14F-90C4-F186D5A485F9}"/>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6E803936-8A73-1742-A3B3-AA6AE3D2FFB4}"/>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ED19B80-6DD0-F04F-B5C8-0F95256C9B4A}"/>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a:extLst>
              <a:ext uri="{FF2B5EF4-FFF2-40B4-BE49-F238E27FC236}">
                <a16:creationId xmlns:a16="http://schemas.microsoft.com/office/drawing/2014/main" xmlns="" id="{AC34A1E6-4FE4-384C-8E44-8FD4CF7C7DB6}"/>
              </a:ext>
            </a:extLst>
          </p:cNvPr>
          <p:cNvSpPr>
            <a:spLocks noGrp="1"/>
          </p:cNvSpPr>
          <p:nvPr>
            <p:ph type="dt" sz="half" idx="10"/>
          </p:nvPr>
        </p:nvSpPr>
        <p:spPr/>
        <p:txBody>
          <a:bodyPr/>
          <a:lstStyle/>
          <a:p>
            <a:fld id="{83EC7637-D3DE-B840-9051-1691B2809837}" type="datetime1">
              <a:rPr lang="en-CA" smtClean="0"/>
              <a:t>2022-09-08</a:t>
            </a:fld>
            <a:endParaRPr lang="en-US" dirty="0"/>
          </a:p>
        </p:txBody>
      </p:sp>
      <p:sp>
        <p:nvSpPr>
          <p:cNvPr id="6" name="Footer Placeholder 5">
            <a:extLst>
              <a:ext uri="{FF2B5EF4-FFF2-40B4-BE49-F238E27FC236}">
                <a16:creationId xmlns:a16="http://schemas.microsoft.com/office/drawing/2014/main" xmlns="" id="{F56DE077-D59F-154E-B478-EB18D7DA0C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067A59E4-2B8B-FF4A-B26F-E3A11F6CA87E}"/>
              </a:ext>
            </a:extLst>
          </p:cNvPr>
          <p:cNvSpPr>
            <a:spLocks noGrp="1"/>
          </p:cNvSpPr>
          <p:nvPr>
            <p:ph type="sldNum" sz="quarter" idx="12"/>
          </p:nvPr>
        </p:nvSpPr>
        <p:spPr/>
        <p:txBody>
          <a:bodyPr/>
          <a:lstStyle/>
          <a:p>
            <a:fld id="{698B93EB-A9D7-5345-A063-6E2874308435}" type="slidenum">
              <a:rPr lang="en-US" smtClean="0"/>
              <a:t>‹#›</a:t>
            </a:fld>
            <a:endParaRPr lang="en-US" dirty="0"/>
          </a:p>
        </p:txBody>
      </p:sp>
    </p:spTree>
    <p:extLst>
      <p:ext uri="{BB962C8B-B14F-4D97-AF65-F5344CB8AC3E}">
        <p14:creationId xmlns:p14="http://schemas.microsoft.com/office/powerpoint/2010/main" val="1075997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EC33A8-A43A-6346-946A-78A649BBD61D}"/>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08BCB153-DEEC-764E-B864-18B6EEF95642}"/>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a:extLst>
              <a:ext uri="{FF2B5EF4-FFF2-40B4-BE49-F238E27FC236}">
                <a16:creationId xmlns:a16="http://schemas.microsoft.com/office/drawing/2014/main" xmlns="" id="{7B1440B4-4497-2041-966E-A4D56C5257CD}"/>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a:extLst>
              <a:ext uri="{FF2B5EF4-FFF2-40B4-BE49-F238E27FC236}">
                <a16:creationId xmlns:a16="http://schemas.microsoft.com/office/drawing/2014/main" xmlns="" id="{01CD4DB4-2E69-804C-B476-B010818B1DCC}"/>
              </a:ext>
            </a:extLst>
          </p:cNvPr>
          <p:cNvSpPr>
            <a:spLocks noGrp="1"/>
          </p:cNvSpPr>
          <p:nvPr>
            <p:ph type="dt" sz="half" idx="10"/>
          </p:nvPr>
        </p:nvSpPr>
        <p:spPr/>
        <p:txBody>
          <a:bodyPr/>
          <a:lstStyle/>
          <a:p>
            <a:fld id="{0188539C-DC71-DE4A-998C-823C6271DE70}" type="datetime1">
              <a:rPr lang="en-CA" smtClean="0"/>
              <a:t>2022-09-08</a:t>
            </a:fld>
            <a:endParaRPr lang="en-US" dirty="0"/>
          </a:p>
        </p:txBody>
      </p:sp>
      <p:sp>
        <p:nvSpPr>
          <p:cNvPr id="6" name="Footer Placeholder 5">
            <a:extLst>
              <a:ext uri="{FF2B5EF4-FFF2-40B4-BE49-F238E27FC236}">
                <a16:creationId xmlns:a16="http://schemas.microsoft.com/office/drawing/2014/main" xmlns="" id="{531561BB-970F-3F4B-95F0-CE4F7B9FF68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1F2E9200-53B7-B04D-A525-5361FDF2C54C}"/>
              </a:ext>
            </a:extLst>
          </p:cNvPr>
          <p:cNvSpPr>
            <a:spLocks noGrp="1"/>
          </p:cNvSpPr>
          <p:nvPr>
            <p:ph type="sldNum" sz="quarter" idx="12"/>
          </p:nvPr>
        </p:nvSpPr>
        <p:spPr/>
        <p:txBody>
          <a:bodyPr/>
          <a:lstStyle/>
          <a:p>
            <a:fld id="{698B93EB-A9D7-5345-A063-6E2874308435}" type="slidenum">
              <a:rPr lang="en-US" smtClean="0"/>
              <a:t>‹#›</a:t>
            </a:fld>
            <a:endParaRPr lang="en-US" dirty="0"/>
          </a:p>
        </p:txBody>
      </p:sp>
    </p:spTree>
    <p:extLst>
      <p:ext uri="{BB962C8B-B14F-4D97-AF65-F5344CB8AC3E}">
        <p14:creationId xmlns:p14="http://schemas.microsoft.com/office/powerpoint/2010/main" val="3746810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69D142-8996-4245-BE98-A09DE484C0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67119A2-22C8-A74C-BD92-D8CE91A027B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87E911-B75D-364B-B1E1-FBAEF47D947C}"/>
              </a:ext>
            </a:extLst>
          </p:cNvPr>
          <p:cNvSpPr>
            <a:spLocks noGrp="1"/>
          </p:cNvSpPr>
          <p:nvPr>
            <p:ph type="dt" sz="half" idx="10"/>
          </p:nvPr>
        </p:nvSpPr>
        <p:spPr/>
        <p:txBody>
          <a:bodyPr/>
          <a:lstStyle/>
          <a:p>
            <a:fld id="{3C226997-1BE8-3546-84CC-8F11A6C2E09D}" type="datetime1">
              <a:rPr lang="en-CA" smtClean="0"/>
              <a:t>2022-09-08</a:t>
            </a:fld>
            <a:endParaRPr lang="en-US" dirty="0"/>
          </a:p>
        </p:txBody>
      </p:sp>
      <p:sp>
        <p:nvSpPr>
          <p:cNvPr id="5" name="Footer Placeholder 4">
            <a:extLst>
              <a:ext uri="{FF2B5EF4-FFF2-40B4-BE49-F238E27FC236}">
                <a16:creationId xmlns:a16="http://schemas.microsoft.com/office/drawing/2014/main" xmlns="" id="{DEF247F3-DF9C-994A-8869-B59756AD110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9AF2403-5AFF-2245-B765-563549D7ED85}"/>
              </a:ext>
            </a:extLst>
          </p:cNvPr>
          <p:cNvSpPr>
            <a:spLocks noGrp="1"/>
          </p:cNvSpPr>
          <p:nvPr>
            <p:ph type="sldNum" sz="quarter" idx="12"/>
          </p:nvPr>
        </p:nvSpPr>
        <p:spPr/>
        <p:txBody>
          <a:bodyPr/>
          <a:lstStyle/>
          <a:p>
            <a:fld id="{698B93EB-A9D7-5345-A063-6E2874308435}" type="slidenum">
              <a:rPr lang="en-US" smtClean="0"/>
              <a:t>‹#›</a:t>
            </a:fld>
            <a:endParaRPr lang="en-US" dirty="0"/>
          </a:p>
        </p:txBody>
      </p:sp>
    </p:spTree>
    <p:extLst>
      <p:ext uri="{BB962C8B-B14F-4D97-AF65-F5344CB8AC3E}">
        <p14:creationId xmlns:p14="http://schemas.microsoft.com/office/powerpoint/2010/main" val="38514563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1B5E2F4-EBCD-BD42-AF77-709CF494586F}"/>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6D2989F-F0C8-8940-BAB5-1F6C66DDDD2C}"/>
              </a:ext>
            </a:extLst>
          </p:cNvPr>
          <p:cNvSpPr>
            <a:spLocks noGrp="1"/>
          </p:cNvSpPr>
          <p:nvPr>
            <p:ph type="body" orient="vert" idx="1"/>
          </p:nvPr>
        </p:nvSpPr>
        <p:spPr>
          <a:xfrm>
            <a:off x="838201" y="366185"/>
            <a:ext cx="7683500" cy="581024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854B893-73E5-C34C-AE89-979E4C2E7E31}"/>
              </a:ext>
            </a:extLst>
          </p:cNvPr>
          <p:cNvSpPr>
            <a:spLocks noGrp="1"/>
          </p:cNvSpPr>
          <p:nvPr>
            <p:ph type="dt" sz="half" idx="10"/>
          </p:nvPr>
        </p:nvSpPr>
        <p:spPr/>
        <p:txBody>
          <a:bodyPr/>
          <a:lstStyle/>
          <a:p>
            <a:fld id="{8B39AF47-1E46-BB4D-A6FD-8534ECC2C028}" type="datetime1">
              <a:rPr lang="en-CA" smtClean="0"/>
              <a:t>2022-09-08</a:t>
            </a:fld>
            <a:endParaRPr lang="en-US" dirty="0"/>
          </a:p>
        </p:txBody>
      </p:sp>
      <p:sp>
        <p:nvSpPr>
          <p:cNvPr id="5" name="Footer Placeholder 4">
            <a:extLst>
              <a:ext uri="{FF2B5EF4-FFF2-40B4-BE49-F238E27FC236}">
                <a16:creationId xmlns:a16="http://schemas.microsoft.com/office/drawing/2014/main" xmlns="" id="{89BDC8CD-4CE9-1246-AC57-E8EE4960AEC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94D6DB9D-13B0-434E-8755-2480CC48B417}"/>
              </a:ext>
            </a:extLst>
          </p:cNvPr>
          <p:cNvSpPr>
            <a:spLocks noGrp="1"/>
          </p:cNvSpPr>
          <p:nvPr>
            <p:ph type="sldNum" sz="quarter" idx="12"/>
          </p:nvPr>
        </p:nvSpPr>
        <p:spPr/>
        <p:txBody>
          <a:bodyPr/>
          <a:lstStyle/>
          <a:p>
            <a:fld id="{698B93EB-A9D7-5345-A063-6E2874308435}" type="slidenum">
              <a:rPr lang="en-US" smtClean="0"/>
              <a:t>‹#›</a:t>
            </a:fld>
            <a:endParaRPr lang="en-US" dirty="0"/>
          </a:p>
        </p:txBody>
      </p:sp>
    </p:spTree>
    <p:extLst>
      <p:ext uri="{BB962C8B-B14F-4D97-AF65-F5344CB8AC3E}">
        <p14:creationId xmlns:p14="http://schemas.microsoft.com/office/powerpoint/2010/main" val="3256780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5" name="Rectangle 4"/>
          <p:cNvSpPr/>
          <p:nvPr userDrawn="1"/>
        </p:nvSpPr>
        <p:spPr>
          <a:xfrm>
            <a:off x="7411389" y="351368"/>
            <a:ext cx="4780612" cy="6333744"/>
          </a:xfrm>
          <a:prstGeom prst="rect">
            <a:avLst/>
          </a:prstGeom>
          <a:solidFill>
            <a:srgbClr val="EAE6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 name="Content Placeholder 2"/>
          <p:cNvSpPr>
            <a:spLocks noGrp="1"/>
          </p:cNvSpPr>
          <p:nvPr>
            <p:ph idx="1"/>
          </p:nvPr>
        </p:nvSpPr>
        <p:spPr>
          <a:xfrm>
            <a:off x="609599" y="1927964"/>
            <a:ext cx="6609559" cy="4525963"/>
          </a:xfrm>
        </p:spPr>
        <p:txBody>
          <a:bodyPr vert="horz" lIns="91440" tIns="45720" rIns="91440" bIns="45720" rtlCol="0">
            <a:normAutofit/>
          </a:bodyPr>
          <a:lstStyle>
            <a:lvl1pPr>
              <a:defRPr lang="en-US" sz="2400" dirty="0" smtClean="0"/>
            </a:lvl1pPr>
            <a:lvl2pPr>
              <a:defRPr lang="en-US" dirty="0" smtClean="0"/>
            </a:lvl2pPr>
            <a:lvl3pPr>
              <a:defRPr lang="en-US" dirty="0" smtClean="0"/>
            </a:lvl3pPr>
            <a:lvl4pPr>
              <a:defRPr lang="en-US" dirty="0" smtClean="0"/>
            </a:lvl4pPr>
            <a:lvl5pPr>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191176" y="482540"/>
            <a:ext cx="7027981" cy="1229115"/>
          </a:xfrm>
        </p:spPr>
        <p:txBody>
          <a:bodyPr vert="horz" lIns="91440" tIns="45720" rIns="91440" bIns="45720" rtlCol="0" anchor="t">
            <a:normAutofit/>
          </a:bodyPr>
          <a:lstStyle>
            <a:lvl1pPr>
              <a:defRPr lang="en-US" sz="3200" dirty="0"/>
            </a:lvl1pPr>
          </a:lstStyle>
          <a:p>
            <a:pPr lvl="0">
              <a:lnSpc>
                <a:spcPct val="100000"/>
              </a:lnSpc>
            </a:pPr>
            <a:r>
              <a:rPr lang="en-US" dirty="0"/>
              <a:t>Click to edit Master title style</a:t>
            </a:r>
          </a:p>
        </p:txBody>
      </p:sp>
      <p:sp>
        <p:nvSpPr>
          <p:cNvPr id="2" name="Date Placeholder 1"/>
          <p:cNvSpPr>
            <a:spLocks noGrp="1"/>
          </p:cNvSpPr>
          <p:nvPr>
            <p:ph type="dt" sz="half" idx="10"/>
          </p:nvPr>
        </p:nvSpPr>
        <p:spPr/>
        <p:txBody>
          <a:bodyPr/>
          <a:lstStyle/>
          <a:p>
            <a:fld id="{E52C06D1-B9BC-884A-85B2-769C30307AA1}" type="datetime1">
              <a:rPr lang="en-CA" smtClean="0"/>
              <a:t>2022-09-08</a:t>
            </a:fld>
            <a:endParaRPr lang="en-US" dirty="0"/>
          </a:p>
        </p:txBody>
      </p:sp>
    </p:spTree>
    <p:extLst>
      <p:ext uri="{BB962C8B-B14F-4D97-AF65-F5344CB8AC3E}">
        <p14:creationId xmlns:p14="http://schemas.microsoft.com/office/powerpoint/2010/main" val="2758917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2EAE1F-B6F8-A660-2F39-9236BD6D55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6E6E06D-17C3-C684-8650-120B73D08A42}"/>
              </a:ext>
            </a:extLst>
          </p:cNvPr>
          <p:cNvSpPr>
            <a:spLocks noGrp="1"/>
          </p:cNvSpPr>
          <p:nvPr>
            <p:ph type="dt" sz="half" idx="10"/>
          </p:nvPr>
        </p:nvSpPr>
        <p:spPr/>
        <p:txBody>
          <a:bodyPr/>
          <a:lstStyle/>
          <a:p>
            <a:fld id="{871E893A-5D93-7B42-B9BA-6EBD67924623}" type="datetime1">
              <a:rPr lang="en-CA" smtClean="0"/>
              <a:t>2022-09-08</a:t>
            </a:fld>
            <a:endParaRPr lang="en-US" dirty="0"/>
          </a:p>
        </p:txBody>
      </p:sp>
      <p:sp>
        <p:nvSpPr>
          <p:cNvPr id="4" name="Footer Placeholder 3">
            <a:extLst>
              <a:ext uri="{FF2B5EF4-FFF2-40B4-BE49-F238E27FC236}">
                <a16:creationId xmlns:a16="http://schemas.microsoft.com/office/drawing/2014/main" xmlns="" id="{14199047-BDB5-A449-3CB7-160818BC1B2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335A1E9B-19CF-0113-6321-3AA4BF4823C6}"/>
              </a:ext>
            </a:extLst>
          </p:cNvPr>
          <p:cNvSpPr>
            <a:spLocks noGrp="1"/>
          </p:cNvSpPr>
          <p:nvPr>
            <p:ph type="sldNum" sz="quarter" idx="12"/>
          </p:nvPr>
        </p:nvSpPr>
        <p:spPr/>
        <p:txBody>
          <a:bodyPr/>
          <a:lstStyle/>
          <a:p>
            <a:fld id="{B529A1AF-D5BD-440A-A325-62DF006AD376}" type="slidenum">
              <a:rPr lang="en-US" smtClean="0"/>
              <a:t>‹#›</a:t>
            </a:fld>
            <a:endParaRPr lang="en-US" dirty="0"/>
          </a:p>
        </p:txBody>
      </p:sp>
    </p:spTree>
    <p:extLst>
      <p:ext uri="{BB962C8B-B14F-4D97-AF65-F5344CB8AC3E}">
        <p14:creationId xmlns:p14="http://schemas.microsoft.com/office/powerpoint/2010/main" val="2955335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6766AD-3CB6-4F09-8A0C-43B61AB43A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55CA790-A882-4204-9E89-F6FB6A497D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1CE7A87-0361-48A2-AA31-F5700AB7CAFE}"/>
              </a:ext>
            </a:extLst>
          </p:cNvPr>
          <p:cNvSpPr>
            <a:spLocks noGrp="1"/>
          </p:cNvSpPr>
          <p:nvPr>
            <p:ph type="dt" sz="half" idx="10"/>
          </p:nvPr>
        </p:nvSpPr>
        <p:spPr/>
        <p:txBody>
          <a:bodyPr/>
          <a:lstStyle/>
          <a:p>
            <a:fld id="{8D13C15B-E34A-EF49-85CC-699DDBDBF516}" type="datetime1">
              <a:rPr lang="en-CA" smtClean="0"/>
              <a:t>2022-09-08</a:t>
            </a:fld>
            <a:endParaRPr lang="en-US" dirty="0"/>
          </a:p>
        </p:txBody>
      </p:sp>
      <p:sp>
        <p:nvSpPr>
          <p:cNvPr id="5" name="Footer Placeholder 4">
            <a:extLst>
              <a:ext uri="{FF2B5EF4-FFF2-40B4-BE49-F238E27FC236}">
                <a16:creationId xmlns:a16="http://schemas.microsoft.com/office/drawing/2014/main" xmlns="" id="{D0A9A13E-E0AB-4886-B056-6807A827B4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DD171A87-E562-4889-92F6-D7685445D56E}"/>
              </a:ext>
            </a:extLst>
          </p:cNvPr>
          <p:cNvSpPr>
            <a:spLocks noGrp="1"/>
          </p:cNvSpPr>
          <p:nvPr>
            <p:ph type="sldNum" sz="quarter" idx="12"/>
          </p:nvPr>
        </p:nvSpPr>
        <p:spPr/>
        <p:txBody>
          <a:bodyPr/>
          <a:lstStyle/>
          <a:p>
            <a:fld id="{B529A1AF-D5BD-440A-A325-62DF006AD376}" type="slidenum">
              <a:rPr lang="en-US" smtClean="0"/>
              <a:t>‹#›</a:t>
            </a:fld>
            <a:endParaRPr lang="en-US" dirty="0"/>
          </a:p>
        </p:txBody>
      </p:sp>
    </p:spTree>
    <p:extLst>
      <p:ext uri="{BB962C8B-B14F-4D97-AF65-F5344CB8AC3E}">
        <p14:creationId xmlns:p14="http://schemas.microsoft.com/office/powerpoint/2010/main" val="2762307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03E455-49FE-4D5D-9F36-628279AB7D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DADECD8-9C01-4172-945F-378A58ED5E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65BBF90-30D8-4F62-B652-6EF6129AE5AE}"/>
              </a:ext>
            </a:extLst>
          </p:cNvPr>
          <p:cNvSpPr>
            <a:spLocks noGrp="1"/>
          </p:cNvSpPr>
          <p:nvPr>
            <p:ph type="dt" sz="half" idx="10"/>
          </p:nvPr>
        </p:nvSpPr>
        <p:spPr/>
        <p:txBody>
          <a:bodyPr/>
          <a:lstStyle/>
          <a:p>
            <a:fld id="{BA442C34-1584-0D4B-93E0-C755509E1C87}" type="datetime1">
              <a:rPr lang="en-CA" smtClean="0"/>
              <a:t>2022-09-08</a:t>
            </a:fld>
            <a:endParaRPr lang="en-US" dirty="0"/>
          </a:p>
        </p:txBody>
      </p:sp>
      <p:sp>
        <p:nvSpPr>
          <p:cNvPr id="5" name="Footer Placeholder 4">
            <a:extLst>
              <a:ext uri="{FF2B5EF4-FFF2-40B4-BE49-F238E27FC236}">
                <a16:creationId xmlns:a16="http://schemas.microsoft.com/office/drawing/2014/main" xmlns="" id="{5BE31864-1B6F-4030-8AC6-EE7B5374A4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2779EDD3-C687-4BF4-AD9C-34046910ED12}"/>
              </a:ext>
            </a:extLst>
          </p:cNvPr>
          <p:cNvSpPr>
            <a:spLocks noGrp="1"/>
          </p:cNvSpPr>
          <p:nvPr>
            <p:ph type="sldNum" sz="quarter" idx="12"/>
          </p:nvPr>
        </p:nvSpPr>
        <p:spPr/>
        <p:txBody>
          <a:bodyPr/>
          <a:lstStyle/>
          <a:p>
            <a:fld id="{B529A1AF-D5BD-440A-A325-62DF006AD376}" type="slidenum">
              <a:rPr lang="en-US" smtClean="0"/>
              <a:t>‹#›</a:t>
            </a:fld>
            <a:endParaRPr lang="en-US" dirty="0"/>
          </a:p>
        </p:txBody>
      </p:sp>
    </p:spTree>
    <p:extLst>
      <p:ext uri="{BB962C8B-B14F-4D97-AF65-F5344CB8AC3E}">
        <p14:creationId xmlns:p14="http://schemas.microsoft.com/office/powerpoint/2010/main" val="1319242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F0F209-5605-449F-AE1F-88470C5CA5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9FB68A7-77C1-4BD8-BFD8-A448DAA73B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D1E2E5C-A217-47FC-A9E8-787B9735FA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1CD93A2-97A6-4879-82B9-5AAA1608D22C}"/>
              </a:ext>
            </a:extLst>
          </p:cNvPr>
          <p:cNvSpPr>
            <a:spLocks noGrp="1"/>
          </p:cNvSpPr>
          <p:nvPr>
            <p:ph type="dt" sz="half" idx="10"/>
          </p:nvPr>
        </p:nvSpPr>
        <p:spPr/>
        <p:txBody>
          <a:bodyPr/>
          <a:lstStyle/>
          <a:p>
            <a:fld id="{7557C343-7E2A-5741-9CB3-B18B35728A2A}" type="datetime1">
              <a:rPr lang="en-CA" smtClean="0"/>
              <a:t>2022-09-08</a:t>
            </a:fld>
            <a:endParaRPr lang="en-US" dirty="0"/>
          </a:p>
        </p:txBody>
      </p:sp>
      <p:sp>
        <p:nvSpPr>
          <p:cNvPr id="6" name="Footer Placeholder 5">
            <a:extLst>
              <a:ext uri="{FF2B5EF4-FFF2-40B4-BE49-F238E27FC236}">
                <a16:creationId xmlns:a16="http://schemas.microsoft.com/office/drawing/2014/main" xmlns="" id="{59054A96-F392-4061-80F3-9FBB519883D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55F5B73C-3C2D-43B4-B6FC-573BC9951BED}"/>
              </a:ext>
            </a:extLst>
          </p:cNvPr>
          <p:cNvSpPr>
            <a:spLocks noGrp="1"/>
          </p:cNvSpPr>
          <p:nvPr>
            <p:ph type="sldNum" sz="quarter" idx="12"/>
          </p:nvPr>
        </p:nvSpPr>
        <p:spPr/>
        <p:txBody>
          <a:bodyPr/>
          <a:lstStyle/>
          <a:p>
            <a:fld id="{B529A1AF-D5BD-440A-A325-62DF006AD376}" type="slidenum">
              <a:rPr lang="en-US" smtClean="0"/>
              <a:t>‹#›</a:t>
            </a:fld>
            <a:endParaRPr lang="en-US" dirty="0"/>
          </a:p>
        </p:txBody>
      </p:sp>
    </p:spTree>
    <p:extLst>
      <p:ext uri="{BB962C8B-B14F-4D97-AF65-F5344CB8AC3E}">
        <p14:creationId xmlns:p14="http://schemas.microsoft.com/office/powerpoint/2010/main" val="103341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B6B457-F18C-4B34-A5F6-6E00232381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B1C6896-4E3A-4982-AC7C-D9D76A4E83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4928EBF-C326-49E2-8AB1-047081B293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70527DA-F580-4901-8068-789A63253A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152AB89-EEBA-4C29-8F4C-1575E1C6D0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6242CD9-9870-4228-AF1C-402CD2257330}"/>
              </a:ext>
            </a:extLst>
          </p:cNvPr>
          <p:cNvSpPr>
            <a:spLocks noGrp="1"/>
          </p:cNvSpPr>
          <p:nvPr>
            <p:ph type="dt" sz="half" idx="10"/>
          </p:nvPr>
        </p:nvSpPr>
        <p:spPr/>
        <p:txBody>
          <a:bodyPr/>
          <a:lstStyle/>
          <a:p>
            <a:fld id="{4563E657-EDF9-1443-80B2-04A7D41345F8}" type="datetime1">
              <a:rPr lang="en-CA" smtClean="0"/>
              <a:t>2022-09-08</a:t>
            </a:fld>
            <a:endParaRPr lang="en-US" dirty="0"/>
          </a:p>
        </p:txBody>
      </p:sp>
      <p:sp>
        <p:nvSpPr>
          <p:cNvPr id="8" name="Footer Placeholder 7">
            <a:extLst>
              <a:ext uri="{FF2B5EF4-FFF2-40B4-BE49-F238E27FC236}">
                <a16:creationId xmlns:a16="http://schemas.microsoft.com/office/drawing/2014/main" xmlns="" id="{9349B87F-04B2-4221-AABB-1B6360B144B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CE2D98B4-C67A-4F14-9039-27DD0F456A22}"/>
              </a:ext>
            </a:extLst>
          </p:cNvPr>
          <p:cNvSpPr>
            <a:spLocks noGrp="1"/>
          </p:cNvSpPr>
          <p:nvPr>
            <p:ph type="sldNum" sz="quarter" idx="12"/>
          </p:nvPr>
        </p:nvSpPr>
        <p:spPr/>
        <p:txBody>
          <a:bodyPr/>
          <a:lstStyle/>
          <a:p>
            <a:fld id="{B529A1AF-D5BD-440A-A325-62DF006AD376}" type="slidenum">
              <a:rPr lang="en-US" smtClean="0"/>
              <a:t>‹#›</a:t>
            </a:fld>
            <a:endParaRPr lang="en-US" dirty="0"/>
          </a:p>
        </p:txBody>
      </p:sp>
    </p:spTree>
    <p:extLst>
      <p:ext uri="{BB962C8B-B14F-4D97-AF65-F5344CB8AC3E}">
        <p14:creationId xmlns:p14="http://schemas.microsoft.com/office/powerpoint/2010/main" val="945769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1946F6-D73E-48F1-B589-B5EC6F8CA9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4ACC050-E106-4A74-B26C-0C710445DC19}"/>
              </a:ext>
            </a:extLst>
          </p:cNvPr>
          <p:cNvSpPr>
            <a:spLocks noGrp="1"/>
          </p:cNvSpPr>
          <p:nvPr>
            <p:ph type="dt" sz="half" idx="10"/>
          </p:nvPr>
        </p:nvSpPr>
        <p:spPr/>
        <p:txBody>
          <a:bodyPr/>
          <a:lstStyle/>
          <a:p>
            <a:fld id="{013D6991-4F54-1347-BE24-67D35350F81A}" type="datetime1">
              <a:rPr lang="en-CA" smtClean="0"/>
              <a:t>2022-09-08</a:t>
            </a:fld>
            <a:endParaRPr lang="en-US" dirty="0"/>
          </a:p>
        </p:txBody>
      </p:sp>
      <p:sp>
        <p:nvSpPr>
          <p:cNvPr id="4" name="Footer Placeholder 3">
            <a:extLst>
              <a:ext uri="{FF2B5EF4-FFF2-40B4-BE49-F238E27FC236}">
                <a16:creationId xmlns:a16="http://schemas.microsoft.com/office/drawing/2014/main" xmlns="" id="{CD72474C-A2C1-443F-A4A2-65873B9F0C2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06F149D7-B736-473C-B308-E828EC47606F}"/>
              </a:ext>
            </a:extLst>
          </p:cNvPr>
          <p:cNvSpPr>
            <a:spLocks noGrp="1"/>
          </p:cNvSpPr>
          <p:nvPr>
            <p:ph type="sldNum" sz="quarter" idx="12"/>
          </p:nvPr>
        </p:nvSpPr>
        <p:spPr/>
        <p:txBody>
          <a:bodyPr/>
          <a:lstStyle/>
          <a:p>
            <a:fld id="{B529A1AF-D5BD-440A-A325-62DF006AD376}" type="slidenum">
              <a:rPr lang="en-US" smtClean="0"/>
              <a:t>‹#›</a:t>
            </a:fld>
            <a:endParaRPr lang="en-US" dirty="0"/>
          </a:p>
        </p:txBody>
      </p:sp>
    </p:spTree>
    <p:extLst>
      <p:ext uri="{BB962C8B-B14F-4D97-AF65-F5344CB8AC3E}">
        <p14:creationId xmlns:p14="http://schemas.microsoft.com/office/powerpoint/2010/main" val="599563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F1DB690-BD27-4D64-91E6-DE562FF29B3A}"/>
              </a:ext>
            </a:extLst>
          </p:cNvPr>
          <p:cNvSpPr>
            <a:spLocks noGrp="1"/>
          </p:cNvSpPr>
          <p:nvPr>
            <p:ph type="dt" sz="half" idx="10"/>
          </p:nvPr>
        </p:nvSpPr>
        <p:spPr/>
        <p:txBody>
          <a:bodyPr/>
          <a:lstStyle/>
          <a:p>
            <a:fld id="{AF396583-82C2-0B49-81FF-8CDDCE0B019C}" type="datetime1">
              <a:rPr lang="en-CA" smtClean="0"/>
              <a:t>2022-09-08</a:t>
            </a:fld>
            <a:endParaRPr lang="en-US" dirty="0"/>
          </a:p>
        </p:txBody>
      </p:sp>
      <p:sp>
        <p:nvSpPr>
          <p:cNvPr id="3" name="Footer Placeholder 2">
            <a:extLst>
              <a:ext uri="{FF2B5EF4-FFF2-40B4-BE49-F238E27FC236}">
                <a16:creationId xmlns:a16="http://schemas.microsoft.com/office/drawing/2014/main" xmlns="" id="{86C9C513-5E89-4263-8F93-9A3E7B4FA3F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203D1559-6353-4248-95DE-9A0232E94A13}"/>
              </a:ext>
            </a:extLst>
          </p:cNvPr>
          <p:cNvSpPr>
            <a:spLocks noGrp="1"/>
          </p:cNvSpPr>
          <p:nvPr>
            <p:ph type="sldNum" sz="quarter" idx="12"/>
          </p:nvPr>
        </p:nvSpPr>
        <p:spPr/>
        <p:txBody>
          <a:bodyPr/>
          <a:lstStyle>
            <a:lvl1pPr>
              <a:defRPr sz="1800">
                <a:solidFill>
                  <a:schemeClr val="tx1"/>
                </a:solidFill>
              </a:defRPr>
            </a:lvl1pPr>
          </a:lstStyle>
          <a:p>
            <a:fld id="{B529A1AF-D5BD-440A-A325-62DF006AD376}" type="slidenum">
              <a:rPr lang="en-US" smtClean="0"/>
              <a:pPr/>
              <a:t>‹#›</a:t>
            </a:fld>
            <a:endParaRPr lang="en-US" dirty="0"/>
          </a:p>
        </p:txBody>
      </p:sp>
    </p:spTree>
    <p:extLst>
      <p:ext uri="{BB962C8B-B14F-4D97-AF65-F5344CB8AC3E}">
        <p14:creationId xmlns:p14="http://schemas.microsoft.com/office/powerpoint/2010/main" val="38534765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2.xml"/><Relationship Id="rId14" Type="http://schemas.openxmlformats.org/officeDocument/2006/relationships/image" Target="../media/image1.jp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DD50B6C-9526-44F8-82C0-2E4F4A16AF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7BE43B1-92C9-4E66-9F9C-1209560DC4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4C780C4-1299-40DA-A6F1-2D3A4750D9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A04B07-FA57-0446-88DB-D76D8B9CBEC5}" type="datetime1">
              <a:rPr lang="en-CA" smtClean="0"/>
              <a:t>2022-09-08</a:t>
            </a:fld>
            <a:endParaRPr lang="en-US" dirty="0"/>
          </a:p>
        </p:txBody>
      </p:sp>
      <p:sp>
        <p:nvSpPr>
          <p:cNvPr id="5" name="Footer Placeholder 4">
            <a:extLst>
              <a:ext uri="{FF2B5EF4-FFF2-40B4-BE49-F238E27FC236}">
                <a16:creationId xmlns:a16="http://schemas.microsoft.com/office/drawing/2014/main" xmlns="" id="{9582CD55-E612-4AFD-AFA7-1F56B1CE20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C613C01C-E4D4-43F5-90D9-B26368648C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29A1AF-D5BD-440A-A325-62DF006AD376}" type="slidenum">
              <a:rPr lang="en-US" smtClean="0"/>
              <a:t>‹#›</a:t>
            </a:fld>
            <a:endParaRPr lang="en-US" dirty="0"/>
          </a:p>
        </p:txBody>
      </p:sp>
    </p:spTree>
    <p:extLst>
      <p:ext uri="{BB962C8B-B14F-4D97-AF65-F5344CB8AC3E}">
        <p14:creationId xmlns:p14="http://schemas.microsoft.com/office/powerpoint/2010/main" val="397912612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5"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E7657FE-901E-884B-9F2B-0A3FE5D5FB3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BFC156A-5421-5648-A241-3678E67380C3}"/>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3F8DAC-72EA-B14E-9A39-1B1FF37A7EE6}"/>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E5CE4356-387B-7F44-B87E-EB852F746CD2}" type="datetime1">
              <a:rPr lang="en-CA" smtClean="0"/>
              <a:t>2022-09-08</a:t>
            </a:fld>
            <a:endParaRPr lang="en-US" dirty="0"/>
          </a:p>
        </p:txBody>
      </p:sp>
      <p:sp>
        <p:nvSpPr>
          <p:cNvPr id="5" name="Footer Placeholder 4">
            <a:extLst>
              <a:ext uri="{FF2B5EF4-FFF2-40B4-BE49-F238E27FC236}">
                <a16:creationId xmlns:a16="http://schemas.microsoft.com/office/drawing/2014/main" xmlns="" id="{CE8AAF8F-F187-0C4D-9F70-C98BF204ACC2}"/>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EC824CA1-9C10-F344-8123-7513CCAE24C9}"/>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698B93EB-A9D7-5345-A063-6E2874308435}" type="slidenum">
              <a:rPr lang="en-US" smtClean="0"/>
              <a:t>‹#›</a:t>
            </a:fld>
            <a:endParaRPr lang="en-US" dirty="0"/>
          </a:p>
        </p:txBody>
      </p:sp>
      <p:pic>
        <p:nvPicPr>
          <p:cNvPr id="8" name="Picture 7">
            <a:extLst>
              <a:ext uri="{FF2B5EF4-FFF2-40B4-BE49-F238E27FC236}">
                <a16:creationId xmlns:a16="http://schemas.microsoft.com/office/drawing/2014/main" xmlns="" id="{466B63D6-B395-3A4C-A906-4020C01964CF}"/>
              </a:ext>
            </a:extLst>
          </p:cNvPr>
          <p:cNvPicPr>
            <a:picLocks noChangeAspect="1"/>
          </p:cNvPicPr>
          <p:nvPr userDrawn="1"/>
        </p:nvPicPr>
        <p:blipFill>
          <a:blip r:embed="rId14"/>
          <a:stretch>
            <a:fillRect/>
          </a:stretch>
        </p:blipFill>
        <p:spPr>
          <a:xfrm>
            <a:off x="0" y="0"/>
            <a:ext cx="12192000" cy="6858000"/>
          </a:xfrm>
          <a:prstGeom prst="rect">
            <a:avLst/>
          </a:prstGeom>
        </p:spPr>
      </p:pic>
    </p:spTree>
    <p:extLst>
      <p:ext uri="{BB962C8B-B14F-4D97-AF65-F5344CB8AC3E}">
        <p14:creationId xmlns:p14="http://schemas.microsoft.com/office/powerpoint/2010/main" val="289297196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hdr="0" ft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png"/><Relationship Id="rId3" Type="http://schemas.openxmlformats.org/officeDocument/2006/relationships/hyperlink" Target="https://www.cdc.gov/flu/about/viruses/types.ht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hyperlink" Target="https://phil.cdc.gov/details.aspx?pid=10073" TargetMode="External"/><Relationship Id="rId1" Type="http://schemas.openxmlformats.org/officeDocument/2006/relationships/slideLayout" Target="../slideLayouts/slideLayout9.xml"/><Relationship Id="rId2" Type="http://schemas.openxmlformats.org/officeDocument/2006/relationships/hyperlink" Target="https://pmdvod.nationalgeographic.com/NG_Video/931/407/swine-flu-overview_4x3_wCredits_SD__781080.mp4"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png"/><Relationship Id="rId3" Type="http://schemas.openxmlformats.org/officeDocument/2006/relationships/hyperlink" Target="https://www.cdc.gov/flu/about/season/flu-season.ht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phil.cdc.gov/details.aspx?pid=15670" TargetMode="Externa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png"/><Relationship Id="rId3" Type="http://schemas.openxmlformats.org/officeDocument/2006/relationships/hyperlink" Target="https://www.cdc.gov/flu/resource-center/freeresources/graphics/images.ht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hyperlink" Target="https://www.cdc.gov/flu/" TargetMode="External"/><Relationship Id="rId4" Type="http://schemas.openxmlformats.org/officeDocument/2006/relationships/hyperlink" Target="https://www.cdc.gov/mmwr/volumes/71/wr/mm7129a1.htm" TargetMode="External"/><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hyperlink" Target="https://vitalrecord.tamhsc.edu/a-history-of-influenza-pandemics/infographic-11-25-pandemicinfluenzahistory-final/" TargetMode="External"/><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png"/><Relationship Id="rId3" Type="http://schemas.openxmlformats.org/officeDocument/2006/relationships/hyperlink" Target="https://www.cdc.gov/flu/professionals/diagnosis/guide-virus-diagnostic-tests.htm"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www.cdc.gov/flu/professionals/diagnosis/table-testing-methods.htm" TargetMode="External"/><Relationship Id="rId3"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www.youtube.com/watch?v=MfX6xGdQco0"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2.png"/><Relationship Id="rId3" Type="http://schemas.openxmlformats.org/officeDocument/2006/relationships/hyperlink" Target="https://www.cdc.gov/flu/images/prevent/get-vaccinated.png"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3.png"/><Relationship Id="rId3" Type="http://schemas.openxmlformats.org/officeDocument/2006/relationships/hyperlink" Target="https://www.cdc.gov/flu/images/prevent/H_PN_CDC-5656.jpg"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png"/><Relationship Id="rId3" Type="http://schemas.openxmlformats.org/officeDocument/2006/relationships/hyperlink" Target="https://www.cdc.gov/flu/images/flu-antiviral-drugs-sm.jpg"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png"/><Relationship Id="rId3" Type="http://schemas.openxmlformats.org/officeDocument/2006/relationships/hyperlink" Target="http://birdflubook.com/a.php?id=56"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7.png"/><Relationship Id="rId3" Type="http://schemas.openxmlformats.org/officeDocument/2006/relationships/hyperlink" Target="https://www.cdc.gov/flu/resource-center/images/multi-language-pdfs/contamination_cleaning_english_508.pdf"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www.cdc.gov/flu/weekly"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cdc.gov/flu/about/viruses/types.htm" TargetMode="External"/><Relationship Id="rId4" Type="http://schemas.openxmlformats.org/officeDocument/2006/relationships/hyperlink" Target="https://www.cdc.gov/flu/about/burden/index.html" TargetMode="External"/><Relationship Id="rId5" Type="http://schemas.openxmlformats.org/officeDocument/2006/relationships/hyperlink" Target="https://en.wikipedia.org/wiki/Influenza" TargetMode="External"/><Relationship Id="rId6" Type="http://schemas.openxmlformats.org/officeDocument/2006/relationships/hyperlink" Target="https://www.mayoclinic.org/diseases-conditions/flu/symptoms-causes/syc-20351719" TargetMode="External"/><Relationship Id="rId7" Type="http://schemas.openxmlformats.org/officeDocument/2006/relationships/hyperlink" Target="https://doi.org/10.29074/ascls.119.001834" TargetMode="External"/><Relationship Id="rId8" Type="http://schemas.openxmlformats.org/officeDocument/2006/relationships/hyperlink" Target="https://www.who.int/influenza/en/" TargetMode="External"/><Relationship Id="rId1" Type="http://schemas.openxmlformats.org/officeDocument/2006/relationships/slideLayout" Target="../slideLayouts/slideLayout9.xml"/><Relationship Id="rId2" Type="http://schemas.openxmlformats.org/officeDocument/2006/relationships/hyperlink" Target="https://www.cdc.gov/flu/about/index.html"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8.jpg"/><Relationship Id="rId3" Type="http://schemas.openxmlformats.org/officeDocument/2006/relationships/image" Target="../media/image2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www.cdc.gov/flu/about/viruses/types.htm" TargetMode="Externa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5555856-9970-4BC3-9AA9-6A917F53AF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xmlns="" id="{7F487851-BFAF-46D8-A1ED-50CAD6E46F5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xmlns="" id="{2B2FB40C-1E6B-4D3B-BAD8-46201C6247E4}"/>
              </a:ext>
            </a:extLst>
          </p:cNvPr>
          <p:cNvSpPr>
            <a:spLocks noGrp="1"/>
          </p:cNvSpPr>
          <p:nvPr>
            <p:ph type="ctrTitle"/>
          </p:nvPr>
        </p:nvSpPr>
        <p:spPr>
          <a:xfrm>
            <a:off x="851040" y="1352495"/>
            <a:ext cx="4965181" cy="1607674"/>
          </a:xfrm>
        </p:spPr>
        <p:txBody>
          <a:bodyPr anchor="t">
            <a:normAutofit/>
          </a:bodyPr>
          <a:lstStyle/>
          <a:p>
            <a:pPr algn="l"/>
            <a:r>
              <a:rPr lang="en-US" sz="4400" dirty="0">
                <a:solidFill>
                  <a:srgbClr val="000000"/>
                </a:solidFill>
              </a:rPr>
              <a:t>Influenza: What can we expect?</a:t>
            </a:r>
          </a:p>
        </p:txBody>
      </p:sp>
      <p:sp>
        <p:nvSpPr>
          <p:cNvPr id="14" name="Freeform 50">
            <a:extLst>
              <a:ext uri="{FF2B5EF4-FFF2-40B4-BE49-F238E27FC236}">
                <a16:creationId xmlns:a16="http://schemas.microsoft.com/office/drawing/2014/main" xmlns="" id="{13722DD7-BA73-4776-93A3-94491FEF72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xmlns="" id="{97F0B35D-5408-2356-C248-BF2B74838878}"/>
              </a:ext>
            </a:extLst>
          </p:cNvPr>
          <p:cNvPicPr>
            <a:picLocks noChangeAspect="1"/>
          </p:cNvPicPr>
          <p:nvPr/>
        </p:nvPicPr>
        <p:blipFill>
          <a:blip r:embed="rId5"/>
          <a:stretch>
            <a:fillRect/>
          </a:stretch>
        </p:blipFill>
        <p:spPr>
          <a:xfrm>
            <a:off x="7313246" y="2461700"/>
            <a:ext cx="4878447" cy="2609969"/>
          </a:xfrm>
          <a:prstGeom prst="rect">
            <a:avLst/>
          </a:prstGeom>
        </p:spPr>
      </p:pic>
      <p:sp>
        <p:nvSpPr>
          <p:cNvPr id="6" name="TextBox 5"/>
          <p:cNvSpPr txBox="1"/>
          <p:nvPr/>
        </p:nvSpPr>
        <p:spPr>
          <a:xfrm>
            <a:off x="4778024" y="6478289"/>
            <a:ext cx="2677336" cy="369332"/>
          </a:xfrm>
          <a:prstGeom prst="rect">
            <a:avLst/>
          </a:prstGeom>
          <a:noFill/>
        </p:spPr>
        <p:txBody>
          <a:bodyPr wrap="none" rtlCol="0">
            <a:spAutoFit/>
          </a:bodyPr>
          <a:lstStyle/>
          <a:p>
            <a:pPr algn="ctr"/>
            <a:r>
              <a:rPr lang="en-US" b="1" smtClean="0"/>
              <a:t>www.webbertraining.com</a:t>
            </a:r>
            <a:endParaRPr lang="en-US" b="1" dirty="0"/>
          </a:p>
        </p:txBody>
      </p:sp>
      <p:sp>
        <p:nvSpPr>
          <p:cNvPr id="11" name="TextBox 10"/>
          <p:cNvSpPr txBox="1"/>
          <p:nvPr/>
        </p:nvSpPr>
        <p:spPr>
          <a:xfrm>
            <a:off x="10064946" y="6475709"/>
            <a:ext cx="2084225" cy="369332"/>
          </a:xfrm>
          <a:prstGeom prst="rect">
            <a:avLst/>
          </a:prstGeom>
          <a:noFill/>
        </p:spPr>
        <p:txBody>
          <a:bodyPr wrap="none" rtlCol="0">
            <a:spAutoFit/>
          </a:bodyPr>
          <a:lstStyle/>
          <a:p>
            <a:pPr algn="r"/>
            <a:r>
              <a:rPr lang="en-US" b="1" dirty="0" smtClean="0"/>
              <a:t>September 15, 2022</a:t>
            </a:r>
            <a:endParaRPr lang="en-US" b="1" dirty="0"/>
          </a:p>
        </p:txBody>
      </p:sp>
      <p:sp>
        <p:nvSpPr>
          <p:cNvPr id="8" name="TextBox 7"/>
          <p:cNvSpPr txBox="1"/>
          <p:nvPr/>
        </p:nvSpPr>
        <p:spPr>
          <a:xfrm>
            <a:off x="851040" y="3524089"/>
            <a:ext cx="3545586" cy="1384995"/>
          </a:xfrm>
          <a:prstGeom prst="rect">
            <a:avLst/>
          </a:prstGeom>
          <a:noFill/>
        </p:spPr>
        <p:txBody>
          <a:bodyPr wrap="none" rtlCol="0">
            <a:spAutoFit/>
          </a:bodyPr>
          <a:lstStyle/>
          <a:p>
            <a:r>
              <a:rPr lang="en-US" sz="3200" dirty="0"/>
              <a:t>Dr. Rodney E. </a:t>
            </a:r>
            <a:r>
              <a:rPr lang="en-US" sz="3200" dirty="0" smtClean="0"/>
              <a:t>Rohde</a:t>
            </a:r>
            <a:r>
              <a:rPr lang="en-US" sz="2400" dirty="0" smtClean="0"/>
              <a:t/>
            </a:r>
            <a:br>
              <a:rPr lang="en-US" sz="2400" dirty="0" smtClean="0"/>
            </a:br>
            <a:r>
              <a:rPr lang="en-US" sz="2800" dirty="0" smtClean="0"/>
              <a:t>Texas </a:t>
            </a:r>
            <a:r>
              <a:rPr lang="en-US" sz="2800" dirty="0"/>
              <a:t>State University</a:t>
            </a:r>
          </a:p>
          <a:p>
            <a:endParaRPr lang="en-US" sz="2400" dirty="0"/>
          </a:p>
        </p:txBody>
      </p:sp>
      <p:sp>
        <p:nvSpPr>
          <p:cNvPr id="15" name="TextBox 14"/>
          <p:cNvSpPr txBox="1"/>
          <p:nvPr/>
        </p:nvSpPr>
        <p:spPr>
          <a:xfrm>
            <a:off x="863957" y="5117832"/>
            <a:ext cx="2913563" cy="461665"/>
          </a:xfrm>
          <a:prstGeom prst="rect">
            <a:avLst/>
          </a:prstGeom>
          <a:noFill/>
        </p:spPr>
        <p:txBody>
          <a:bodyPr wrap="square" rtlCol="0">
            <a:spAutoFit/>
          </a:bodyPr>
          <a:lstStyle/>
          <a:p>
            <a:r>
              <a:rPr lang="en-US" sz="2400" smtClean="0"/>
              <a:t>Hosted </a:t>
            </a:r>
            <a:r>
              <a:rPr lang="en-US" sz="2400" smtClean="0"/>
              <a:t>by Clare </a:t>
            </a:r>
            <a:r>
              <a:rPr lang="en-US" sz="2400" dirty="0" smtClean="0"/>
              <a:t>Barry</a:t>
            </a:r>
            <a:endParaRPr lang="en-US" sz="2400" dirty="0"/>
          </a:p>
        </p:txBody>
      </p:sp>
    </p:spTree>
    <p:extLst>
      <p:ext uri="{BB962C8B-B14F-4D97-AF65-F5344CB8AC3E}">
        <p14:creationId xmlns:p14="http://schemas.microsoft.com/office/powerpoint/2010/main" val="1918689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stretch>
            <a:fillRect/>
          </a:stretch>
        </p:blipFill>
        <p:spPr>
          <a:xfrm>
            <a:off x="4315462" y="1395225"/>
            <a:ext cx="6181725" cy="4267200"/>
          </a:xfrm>
          <a:prstGeom prst="rect">
            <a:avLst/>
          </a:prstGeom>
        </p:spPr>
      </p:pic>
      <p:sp>
        <p:nvSpPr>
          <p:cNvPr id="3" name="Rectangle 2"/>
          <p:cNvSpPr/>
          <p:nvPr/>
        </p:nvSpPr>
        <p:spPr>
          <a:xfrm>
            <a:off x="4169789" y="5572036"/>
            <a:ext cx="6605048" cy="1205836"/>
          </a:xfrm>
          <a:prstGeom prst="rect">
            <a:avLst/>
          </a:prstGeom>
        </p:spPr>
        <p:txBody>
          <a:bodyPr wrap="square">
            <a:spAutoFit/>
          </a:bodyPr>
          <a:lstStyle/>
          <a:p>
            <a:r>
              <a:rPr lang="en-US" dirty="0"/>
              <a:t>This image shows how influenza viruses are named. The name starts with the virus type, followed by the place the virus was isolated, followed by the virus strain number, the year isolated, and finally, the virus subtype. </a:t>
            </a:r>
            <a:r>
              <a:rPr lang="en-US" dirty="0">
                <a:hlinkClick r:id="rId3"/>
              </a:rPr>
              <a:t>https://www.cdc.gov/flu/about/viruses/types.htm</a:t>
            </a:r>
            <a:r>
              <a:rPr lang="en-US" dirty="0"/>
              <a:t> </a:t>
            </a:r>
          </a:p>
        </p:txBody>
      </p:sp>
      <p:sp>
        <p:nvSpPr>
          <p:cNvPr id="4" name="TextBox 3">
            <a:extLst>
              <a:ext uri="{FF2B5EF4-FFF2-40B4-BE49-F238E27FC236}">
                <a16:creationId xmlns:a16="http://schemas.microsoft.com/office/drawing/2014/main" xmlns="" id="{DF757365-E6E7-E12D-B063-ED5F67166071}"/>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5" name="Slide Number Placeholder 4"/>
          <p:cNvSpPr>
            <a:spLocks noGrp="1"/>
          </p:cNvSpPr>
          <p:nvPr>
            <p:ph type="sldNum" sz="quarter" idx="12"/>
          </p:nvPr>
        </p:nvSpPr>
        <p:spPr/>
        <p:txBody>
          <a:bodyPr/>
          <a:lstStyle/>
          <a:p>
            <a:fld id="{B529A1AF-D5BD-440A-A325-62DF006AD376}" type="slidenum">
              <a:rPr lang="en-US" smtClean="0"/>
              <a:t>10</a:t>
            </a:fld>
            <a:endParaRPr lang="en-US" dirty="0"/>
          </a:p>
        </p:txBody>
      </p:sp>
    </p:spTree>
    <p:extLst>
      <p:ext uri="{BB962C8B-B14F-4D97-AF65-F5344CB8AC3E}">
        <p14:creationId xmlns:p14="http://schemas.microsoft.com/office/powerpoint/2010/main" val="2701485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BC2DAE-A797-4874-979B-4BEAFDBAFDFC}"/>
              </a:ext>
            </a:extLst>
          </p:cNvPr>
          <p:cNvSpPr txBox="1"/>
          <p:nvPr/>
        </p:nvSpPr>
        <p:spPr>
          <a:xfrm>
            <a:off x="3868742" y="1570814"/>
            <a:ext cx="7160620" cy="4488408"/>
          </a:xfrm>
          <a:prstGeom prst="rect">
            <a:avLst/>
          </a:prstGeom>
          <a:noFill/>
        </p:spPr>
        <p:txBody>
          <a:bodyPr wrap="square" rtlCol="0">
            <a:spAutoFit/>
          </a:bodyPr>
          <a:lstStyle/>
          <a:p>
            <a:r>
              <a:rPr lang="en-US" sz="2800" b="1" dirty="0"/>
              <a:t>History and background</a:t>
            </a:r>
          </a:p>
          <a:p>
            <a:pPr marL="228600" lvl="0" indent="-228600">
              <a:lnSpc>
                <a:spcPct val="90000"/>
              </a:lnSpc>
              <a:spcBef>
                <a:spcPts val="1000"/>
              </a:spcBef>
              <a:buFont typeface="Arial" panose="020B0604020202020204" pitchFamily="34" charset="0"/>
              <a:buChar char="•"/>
            </a:pPr>
            <a:r>
              <a:rPr lang="en-US" sz="2400" dirty="0">
                <a:solidFill>
                  <a:prstClr val="black"/>
                </a:solidFill>
              </a:rPr>
              <a:t>Most experts believe that flu viruses spread mainly by tiny droplets made when people with flu cough, sneeze or talk. </a:t>
            </a:r>
          </a:p>
          <a:p>
            <a:pPr marL="228600" lvl="0" indent="-228600">
              <a:lnSpc>
                <a:spcPct val="90000"/>
              </a:lnSpc>
              <a:spcBef>
                <a:spcPts val="1000"/>
              </a:spcBef>
              <a:buFont typeface="Arial" panose="020B0604020202020204" pitchFamily="34" charset="0"/>
              <a:buChar char="•"/>
            </a:pPr>
            <a:endParaRPr lang="en-US" sz="2400" dirty="0">
              <a:solidFill>
                <a:prstClr val="black"/>
              </a:solidFill>
            </a:endParaRPr>
          </a:p>
          <a:p>
            <a:pPr marL="228600" lvl="0" indent="-228600">
              <a:lnSpc>
                <a:spcPct val="90000"/>
              </a:lnSpc>
              <a:spcBef>
                <a:spcPts val="1000"/>
              </a:spcBef>
              <a:buFont typeface="Arial" panose="020B0604020202020204" pitchFamily="34" charset="0"/>
              <a:buChar char="•"/>
            </a:pPr>
            <a:r>
              <a:rPr lang="en-US" sz="2400" dirty="0">
                <a:solidFill>
                  <a:prstClr val="black"/>
                </a:solidFill>
              </a:rPr>
              <a:t>These droplets can land in the mouths or noses of people who are nearby [up to six feet or more].</a:t>
            </a:r>
          </a:p>
          <a:p>
            <a:pPr marL="228600" lvl="0" indent="-228600">
              <a:lnSpc>
                <a:spcPct val="90000"/>
              </a:lnSpc>
              <a:spcBef>
                <a:spcPts val="1000"/>
              </a:spcBef>
              <a:buFont typeface="Arial" panose="020B0604020202020204" pitchFamily="34" charset="0"/>
              <a:buChar char="•"/>
            </a:pPr>
            <a:endParaRPr lang="en-US" sz="2400" dirty="0">
              <a:solidFill>
                <a:prstClr val="black"/>
              </a:solidFill>
            </a:endParaRPr>
          </a:p>
          <a:p>
            <a:pPr marL="228600" lvl="0" indent="-228600">
              <a:lnSpc>
                <a:spcPct val="90000"/>
              </a:lnSpc>
              <a:spcBef>
                <a:spcPts val="1000"/>
              </a:spcBef>
              <a:buFont typeface="Arial" panose="020B0604020202020204" pitchFamily="34" charset="0"/>
              <a:buChar char="•"/>
            </a:pPr>
            <a:r>
              <a:rPr lang="en-US" sz="2400" dirty="0">
                <a:solidFill>
                  <a:prstClr val="black"/>
                </a:solidFill>
              </a:rPr>
              <a:t>Less often, a person might get flu by touching a surface or object that has flu virus on it and then touching their own mouth, nose or possibly their eyes.</a:t>
            </a:r>
          </a:p>
        </p:txBody>
      </p:sp>
      <p:sp>
        <p:nvSpPr>
          <p:cNvPr id="3" name="TextBox 2">
            <a:extLst>
              <a:ext uri="{FF2B5EF4-FFF2-40B4-BE49-F238E27FC236}">
                <a16:creationId xmlns:a16="http://schemas.microsoft.com/office/drawing/2014/main" xmlns="" id="{A36E5D04-E8E9-AEAA-CF78-D6B4D832D995}"/>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11</a:t>
            </a:fld>
            <a:endParaRPr lang="en-US" dirty="0"/>
          </a:p>
        </p:txBody>
      </p:sp>
    </p:spTree>
    <p:extLst>
      <p:ext uri="{BB962C8B-B14F-4D97-AF65-F5344CB8AC3E}">
        <p14:creationId xmlns:p14="http://schemas.microsoft.com/office/powerpoint/2010/main" val="3574113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189598" y="5770069"/>
            <a:ext cx="5366589" cy="984885"/>
          </a:xfrm>
          <a:prstGeom prst="rect">
            <a:avLst/>
          </a:prstGeom>
        </p:spPr>
        <p:txBody>
          <a:bodyPr wrap="square">
            <a:spAutoFit/>
          </a:bodyPr>
          <a:lstStyle/>
          <a:p>
            <a:r>
              <a:rPr lang="en-US" sz="1600" b="1" dirty="0"/>
              <a:t>VIDEO: </a:t>
            </a:r>
          </a:p>
          <a:p>
            <a:endParaRPr lang="en-US" sz="1400" dirty="0">
              <a:hlinkClick r:id="rId2"/>
            </a:endParaRPr>
          </a:p>
          <a:p>
            <a:r>
              <a:rPr lang="en-US" sz="1400" dirty="0">
                <a:hlinkClick r:id="rId2"/>
              </a:rPr>
              <a:t>https://pmdvod.nationalgeographic.com/NG_Video/931/407/swine-flu-overview_4x3_wCredits_SD__781080.mp4</a:t>
            </a:r>
            <a:r>
              <a:rPr lang="en-US" sz="1400" dirty="0"/>
              <a:t>   </a:t>
            </a:r>
          </a:p>
        </p:txBody>
      </p:sp>
      <p:pic>
        <p:nvPicPr>
          <p:cNvPr id="2" name="Picture 1"/>
          <p:cNvPicPr>
            <a:picLocks noChangeAspect="1"/>
          </p:cNvPicPr>
          <p:nvPr/>
        </p:nvPicPr>
        <p:blipFill>
          <a:blip r:embed="rId3"/>
          <a:stretch>
            <a:fillRect/>
          </a:stretch>
        </p:blipFill>
        <p:spPr>
          <a:xfrm>
            <a:off x="3859660" y="1556479"/>
            <a:ext cx="4767675" cy="4080749"/>
          </a:xfrm>
          <a:prstGeom prst="rect">
            <a:avLst/>
          </a:prstGeom>
        </p:spPr>
      </p:pic>
      <p:sp>
        <p:nvSpPr>
          <p:cNvPr id="6" name="Rectangle 5"/>
          <p:cNvSpPr/>
          <p:nvPr/>
        </p:nvSpPr>
        <p:spPr>
          <a:xfrm>
            <a:off x="8627335" y="1829777"/>
            <a:ext cx="2433972" cy="3693319"/>
          </a:xfrm>
          <a:prstGeom prst="rect">
            <a:avLst/>
          </a:prstGeom>
        </p:spPr>
        <p:txBody>
          <a:bodyPr wrap="square">
            <a:spAutoFit/>
          </a:bodyPr>
          <a:lstStyle/>
          <a:p>
            <a:r>
              <a:rPr lang="en-US" dirty="0"/>
              <a:t>TEM Image from the Centers for Disease Control and Prevention's Public Health Image Library (PHIL), with identification number #10073. This image is in the public domain and thus free of any copyright restrictions.</a:t>
            </a:r>
          </a:p>
          <a:p>
            <a:r>
              <a:rPr lang="en-US" dirty="0">
                <a:hlinkClick r:id="rId4"/>
              </a:rPr>
              <a:t>https://phil.cdc.gov/details.aspx?pid=10073</a:t>
            </a:r>
            <a:r>
              <a:rPr lang="en-US" dirty="0"/>
              <a:t> </a:t>
            </a:r>
          </a:p>
        </p:txBody>
      </p:sp>
      <p:sp>
        <p:nvSpPr>
          <p:cNvPr id="7" name="Rectangle 6"/>
          <p:cNvSpPr/>
          <p:nvPr/>
        </p:nvSpPr>
        <p:spPr>
          <a:xfrm>
            <a:off x="3768096" y="1213472"/>
            <a:ext cx="5353902" cy="369332"/>
          </a:xfrm>
          <a:prstGeom prst="rect">
            <a:avLst/>
          </a:prstGeom>
        </p:spPr>
        <p:txBody>
          <a:bodyPr wrap="none">
            <a:spAutoFit/>
          </a:bodyPr>
          <a:lstStyle/>
          <a:p>
            <a:r>
              <a:rPr lang="en-US" dirty="0"/>
              <a:t>The ultrastructural details of an influenza virus particle.</a:t>
            </a:r>
          </a:p>
        </p:txBody>
      </p:sp>
      <p:sp>
        <p:nvSpPr>
          <p:cNvPr id="3" name="TextBox 2">
            <a:extLst>
              <a:ext uri="{FF2B5EF4-FFF2-40B4-BE49-F238E27FC236}">
                <a16:creationId xmlns:a16="http://schemas.microsoft.com/office/drawing/2014/main" xmlns="" id="{818EC298-ABE2-C205-C045-9A1CFB0FDE05}"/>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5" name="Slide Number Placeholder 4"/>
          <p:cNvSpPr>
            <a:spLocks noGrp="1"/>
          </p:cNvSpPr>
          <p:nvPr>
            <p:ph type="sldNum" sz="quarter" idx="12"/>
          </p:nvPr>
        </p:nvSpPr>
        <p:spPr/>
        <p:txBody>
          <a:bodyPr/>
          <a:lstStyle/>
          <a:p>
            <a:fld id="{B529A1AF-D5BD-440A-A325-62DF006AD376}" type="slidenum">
              <a:rPr lang="en-US" smtClean="0"/>
              <a:t>12</a:t>
            </a:fld>
            <a:endParaRPr lang="en-US" dirty="0"/>
          </a:p>
        </p:txBody>
      </p:sp>
    </p:spTree>
    <p:extLst>
      <p:ext uri="{BB962C8B-B14F-4D97-AF65-F5344CB8AC3E}">
        <p14:creationId xmlns:p14="http://schemas.microsoft.com/office/powerpoint/2010/main" val="1834720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BC2DAE-A797-4874-979B-4BEAFDBAFDFC}"/>
              </a:ext>
            </a:extLst>
          </p:cNvPr>
          <p:cNvSpPr txBox="1"/>
          <p:nvPr/>
        </p:nvSpPr>
        <p:spPr>
          <a:xfrm>
            <a:off x="3943350" y="1380456"/>
            <a:ext cx="7620546" cy="5281446"/>
          </a:xfrm>
          <a:prstGeom prst="rect">
            <a:avLst/>
          </a:prstGeom>
          <a:noFill/>
        </p:spPr>
        <p:txBody>
          <a:bodyPr wrap="square" rtlCol="0">
            <a:spAutoFit/>
          </a:bodyPr>
          <a:lstStyle/>
          <a:p>
            <a:r>
              <a:rPr lang="en-US" sz="2800" b="1" dirty="0"/>
              <a:t>History and background – How flu spreads</a:t>
            </a:r>
          </a:p>
          <a:p>
            <a:pPr marL="228600" lvl="0" indent="-228600">
              <a:lnSpc>
                <a:spcPct val="90000"/>
              </a:lnSpc>
              <a:spcBef>
                <a:spcPts val="1000"/>
              </a:spcBef>
              <a:buFont typeface="Arial" panose="020B0604020202020204" pitchFamily="34" charset="0"/>
              <a:buChar char="•"/>
            </a:pPr>
            <a:r>
              <a:rPr lang="en-US" sz="2400" dirty="0">
                <a:solidFill>
                  <a:prstClr val="black"/>
                </a:solidFill>
              </a:rPr>
              <a:t>Person to person – direct transmission</a:t>
            </a:r>
          </a:p>
          <a:p>
            <a:pPr marL="228600" lvl="0" indent="-228600">
              <a:lnSpc>
                <a:spcPct val="90000"/>
              </a:lnSpc>
              <a:spcBef>
                <a:spcPts val="1000"/>
              </a:spcBef>
              <a:buFont typeface="Arial" panose="020B0604020202020204" pitchFamily="34" charset="0"/>
              <a:buChar char="•"/>
            </a:pPr>
            <a:endParaRPr lang="en-US" sz="2400" dirty="0">
              <a:solidFill>
                <a:prstClr val="black"/>
              </a:solidFill>
            </a:endParaRPr>
          </a:p>
          <a:p>
            <a:pPr marL="228600" lvl="0" indent="-228600">
              <a:lnSpc>
                <a:spcPct val="90000"/>
              </a:lnSpc>
              <a:spcBef>
                <a:spcPts val="1000"/>
              </a:spcBef>
              <a:buFont typeface="Arial" panose="020B0604020202020204" pitchFamily="34" charset="0"/>
              <a:buChar char="•"/>
            </a:pPr>
            <a:r>
              <a:rPr lang="en-US" sz="2400" dirty="0">
                <a:solidFill>
                  <a:prstClr val="black"/>
                </a:solidFill>
              </a:rPr>
              <a:t>Indirect via “high-touch” surfaces / fomites</a:t>
            </a:r>
          </a:p>
          <a:p>
            <a:pPr lvl="0">
              <a:lnSpc>
                <a:spcPct val="90000"/>
              </a:lnSpc>
              <a:spcBef>
                <a:spcPts val="1000"/>
              </a:spcBef>
            </a:pPr>
            <a:endParaRPr lang="en-US" sz="2400" dirty="0">
              <a:solidFill>
                <a:prstClr val="black"/>
              </a:solidFill>
            </a:endParaRPr>
          </a:p>
          <a:p>
            <a:pPr marL="228600" lvl="0" indent="-228600">
              <a:lnSpc>
                <a:spcPct val="90000"/>
              </a:lnSpc>
              <a:spcBef>
                <a:spcPts val="1000"/>
              </a:spcBef>
              <a:buFont typeface="Arial" panose="020B0604020202020204" pitchFamily="34" charset="0"/>
              <a:buChar char="•"/>
            </a:pPr>
            <a:r>
              <a:rPr lang="en-US" sz="2400" dirty="0">
                <a:solidFill>
                  <a:prstClr val="black"/>
                </a:solidFill>
              </a:rPr>
              <a:t>People with flu are most contagious in the first three to four days after their illness begins.  </a:t>
            </a:r>
            <a:r>
              <a:rPr lang="en-US" sz="2400" i="1" dirty="0">
                <a:solidFill>
                  <a:prstClr val="black"/>
                </a:solidFill>
              </a:rPr>
              <a:t>Most healthy adults may be able to infect others beginning 1 day before symptoms develop and up to 5 to 7 days after becoming sick. </a:t>
            </a:r>
            <a:r>
              <a:rPr lang="en-US" sz="2400" dirty="0">
                <a:solidFill>
                  <a:prstClr val="black"/>
                </a:solidFill>
              </a:rPr>
              <a:t>Children and some people with weakened immune systems may  pass the virus for longer than 7 days.</a:t>
            </a:r>
          </a:p>
          <a:p>
            <a:pPr marL="228600" lvl="0" indent="-228600">
              <a:lnSpc>
                <a:spcPct val="90000"/>
              </a:lnSpc>
              <a:spcBef>
                <a:spcPts val="1000"/>
              </a:spcBef>
              <a:buFont typeface="Arial" panose="020B0604020202020204" pitchFamily="34" charset="0"/>
              <a:buChar char="•"/>
            </a:pPr>
            <a:r>
              <a:rPr lang="en-US" sz="2400" dirty="0">
                <a:solidFill>
                  <a:prstClr val="black"/>
                </a:solidFill>
              </a:rPr>
              <a:t>You may be able to pass on flu to someone else </a:t>
            </a:r>
            <a:r>
              <a:rPr lang="en-US" sz="2400" u="sng" dirty="0">
                <a:solidFill>
                  <a:prstClr val="black"/>
                </a:solidFill>
              </a:rPr>
              <a:t>before you know you are sick</a:t>
            </a:r>
            <a:r>
              <a:rPr lang="en-US" sz="2400" dirty="0">
                <a:solidFill>
                  <a:prstClr val="black"/>
                </a:solidFill>
              </a:rPr>
              <a:t>, as well as while you are sick.</a:t>
            </a:r>
          </a:p>
        </p:txBody>
      </p:sp>
      <p:sp>
        <p:nvSpPr>
          <p:cNvPr id="3" name="TextBox 2">
            <a:extLst>
              <a:ext uri="{FF2B5EF4-FFF2-40B4-BE49-F238E27FC236}">
                <a16:creationId xmlns:a16="http://schemas.microsoft.com/office/drawing/2014/main" xmlns="" id="{AB4E4D3D-D75A-7F80-8B20-867ED97BED16}"/>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13</a:t>
            </a:fld>
            <a:endParaRPr lang="en-US" dirty="0"/>
          </a:p>
        </p:txBody>
      </p:sp>
    </p:spTree>
    <p:extLst>
      <p:ext uri="{BB962C8B-B14F-4D97-AF65-F5344CB8AC3E}">
        <p14:creationId xmlns:p14="http://schemas.microsoft.com/office/powerpoint/2010/main" val="974410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BC2DAE-A797-4874-979B-4BEAFDBAFDFC}"/>
              </a:ext>
            </a:extLst>
          </p:cNvPr>
          <p:cNvSpPr txBox="1"/>
          <p:nvPr/>
        </p:nvSpPr>
        <p:spPr>
          <a:xfrm>
            <a:off x="3943350" y="1178408"/>
            <a:ext cx="7620546" cy="2580194"/>
          </a:xfrm>
          <a:prstGeom prst="rect">
            <a:avLst/>
          </a:prstGeom>
          <a:noFill/>
        </p:spPr>
        <p:txBody>
          <a:bodyPr wrap="square" rtlCol="0">
            <a:spAutoFit/>
          </a:bodyPr>
          <a:lstStyle/>
          <a:p>
            <a:r>
              <a:rPr lang="en-US" sz="2800" b="1" dirty="0"/>
              <a:t>History and background</a:t>
            </a:r>
          </a:p>
          <a:p>
            <a:pPr marL="228600" lvl="0" indent="-228600">
              <a:lnSpc>
                <a:spcPct val="90000"/>
              </a:lnSpc>
              <a:spcBef>
                <a:spcPts val="1000"/>
              </a:spcBef>
              <a:buFont typeface="Arial" panose="020B0604020202020204" pitchFamily="34" charset="0"/>
              <a:buChar char="•"/>
            </a:pPr>
            <a:r>
              <a:rPr lang="en-US" sz="2600" dirty="0">
                <a:solidFill>
                  <a:prstClr val="black"/>
                </a:solidFill>
              </a:rPr>
              <a:t>When is the flu season in the United States?</a:t>
            </a:r>
          </a:p>
          <a:p>
            <a:pPr marL="228600" lvl="0" indent="-228600">
              <a:lnSpc>
                <a:spcPct val="90000"/>
              </a:lnSpc>
              <a:spcBef>
                <a:spcPts val="1000"/>
              </a:spcBef>
              <a:buFont typeface="Arial" panose="020B0604020202020204" pitchFamily="34" charset="0"/>
              <a:buChar char="•"/>
            </a:pPr>
            <a:r>
              <a:rPr lang="en-US" sz="2600" dirty="0">
                <a:solidFill>
                  <a:prstClr val="black"/>
                </a:solidFill>
              </a:rPr>
              <a:t>In the U.S., flu season occurs in the fall and winter. While influenza viruses circulate year-round, most of the time flu activity peaks between December and February, but activity can last as late as May. </a:t>
            </a:r>
          </a:p>
        </p:txBody>
      </p:sp>
      <p:pic>
        <p:nvPicPr>
          <p:cNvPr id="3" name="Picture 2"/>
          <p:cNvPicPr>
            <a:picLocks noChangeAspect="1"/>
          </p:cNvPicPr>
          <p:nvPr/>
        </p:nvPicPr>
        <p:blipFill>
          <a:blip r:embed="rId2"/>
          <a:stretch>
            <a:fillRect/>
          </a:stretch>
        </p:blipFill>
        <p:spPr>
          <a:xfrm>
            <a:off x="4559237" y="3787904"/>
            <a:ext cx="5168624" cy="3099398"/>
          </a:xfrm>
          <a:prstGeom prst="rect">
            <a:avLst/>
          </a:prstGeom>
        </p:spPr>
      </p:pic>
      <p:sp>
        <p:nvSpPr>
          <p:cNvPr id="5" name="Rectangle 4"/>
          <p:cNvSpPr/>
          <p:nvPr/>
        </p:nvSpPr>
        <p:spPr>
          <a:xfrm>
            <a:off x="9737288" y="4673002"/>
            <a:ext cx="2262334" cy="923330"/>
          </a:xfrm>
          <a:prstGeom prst="rect">
            <a:avLst/>
          </a:prstGeom>
        </p:spPr>
        <p:txBody>
          <a:bodyPr wrap="square">
            <a:spAutoFit/>
          </a:bodyPr>
          <a:lstStyle/>
          <a:p>
            <a:r>
              <a:rPr lang="en-US" dirty="0">
                <a:hlinkClick r:id="rId3"/>
              </a:rPr>
              <a:t>https://www.cdc.gov/flu/about/season/flu-season.htm</a:t>
            </a:r>
            <a:r>
              <a:rPr lang="en-US" dirty="0"/>
              <a:t> </a:t>
            </a:r>
          </a:p>
        </p:txBody>
      </p:sp>
      <p:sp>
        <p:nvSpPr>
          <p:cNvPr id="6" name="TextBox 5">
            <a:extLst>
              <a:ext uri="{FF2B5EF4-FFF2-40B4-BE49-F238E27FC236}">
                <a16:creationId xmlns:a16="http://schemas.microsoft.com/office/drawing/2014/main" xmlns="" id="{210854C0-F5B3-FD0A-CE4C-E5DAFC06C92B}"/>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14</a:t>
            </a:fld>
            <a:endParaRPr lang="en-US" dirty="0"/>
          </a:p>
        </p:txBody>
      </p:sp>
    </p:spTree>
    <p:extLst>
      <p:ext uri="{BB962C8B-B14F-4D97-AF65-F5344CB8AC3E}">
        <p14:creationId xmlns:p14="http://schemas.microsoft.com/office/powerpoint/2010/main" val="4258901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BC2DAE-A797-4874-979B-4BEAFDBAFDFC}"/>
              </a:ext>
            </a:extLst>
          </p:cNvPr>
          <p:cNvSpPr txBox="1"/>
          <p:nvPr/>
        </p:nvSpPr>
        <p:spPr>
          <a:xfrm>
            <a:off x="4182226" y="1869856"/>
            <a:ext cx="6738816" cy="3970318"/>
          </a:xfrm>
          <a:prstGeom prst="rect">
            <a:avLst/>
          </a:prstGeom>
          <a:noFill/>
        </p:spPr>
        <p:txBody>
          <a:bodyPr wrap="square" rtlCol="0">
            <a:spAutoFit/>
          </a:bodyPr>
          <a:lstStyle/>
          <a:p>
            <a:r>
              <a:rPr lang="en-US" sz="2800" b="1" dirty="0"/>
              <a:t>Risk groups – Flu</a:t>
            </a:r>
            <a:endParaRPr lang="en-US" sz="2800" b="1" i="1" dirty="0"/>
          </a:p>
          <a:p>
            <a:endParaRPr lang="en-US" sz="2800" b="1" i="1" dirty="0"/>
          </a:p>
          <a:p>
            <a:pPr marL="342900" indent="-342900">
              <a:buFont typeface="Arial" panose="020B0604020202020204" pitchFamily="34" charset="0"/>
              <a:buChar char="•"/>
            </a:pPr>
            <a:r>
              <a:rPr lang="en-US" sz="2800" dirty="0"/>
              <a:t>Adults 65 Years and Older</a:t>
            </a:r>
          </a:p>
          <a:p>
            <a:endParaRPr lang="en-US" sz="2800" dirty="0"/>
          </a:p>
          <a:p>
            <a:pPr marL="342900" indent="-342900">
              <a:buFont typeface="Arial" panose="020B0604020202020204" pitchFamily="34" charset="0"/>
              <a:buChar char="•"/>
            </a:pPr>
            <a:r>
              <a:rPr lang="en-US" sz="2800" dirty="0"/>
              <a:t>Adults with Chronic Health Conditions</a:t>
            </a:r>
          </a:p>
          <a:p>
            <a:pPr marL="800100" lvl="1" indent="-342900">
              <a:buFont typeface="Arial" panose="020B0604020202020204" pitchFamily="34" charset="0"/>
              <a:buChar char="•"/>
            </a:pPr>
            <a:r>
              <a:rPr lang="en-US" sz="2800" dirty="0"/>
              <a:t>Asthma</a:t>
            </a:r>
          </a:p>
          <a:p>
            <a:pPr marL="800100" lvl="1" indent="-342900">
              <a:buFont typeface="Arial" panose="020B0604020202020204" pitchFamily="34" charset="0"/>
              <a:buChar char="•"/>
            </a:pPr>
            <a:r>
              <a:rPr lang="en-US" sz="2800" dirty="0"/>
              <a:t>Heart Disease and Stroke</a:t>
            </a:r>
          </a:p>
          <a:p>
            <a:pPr marL="800100" lvl="1" indent="-342900">
              <a:buFont typeface="Arial" panose="020B0604020202020204" pitchFamily="34" charset="0"/>
              <a:buChar char="•"/>
            </a:pPr>
            <a:r>
              <a:rPr lang="en-US" sz="2800" dirty="0"/>
              <a:t>Diabetes</a:t>
            </a:r>
          </a:p>
          <a:p>
            <a:pPr marL="800100" lvl="1" indent="-342900">
              <a:buFont typeface="Arial" panose="020B0604020202020204" pitchFamily="34" charset="0"/>
              <a:buChar char="•"/>
            </a:pPr>
            <a:r>
              <a:rPr lang="en-US" sz="2800" dirty="0"/>
              <a:t>Chronic Kidney Disease</a:t>
            </a:r>
          </a:p>
        </p:txBody>
      </p:sp>
      <p:sp>
        <p:nvSpPr>
          <p:cNvPr id="3" name="TextBox 2">
            <a:extLst>
              <a:ext uri="{FF2B5EF4-FFF2-40B4-BE49-F238E27FC236}">
                <a16:creationId xmlns:a16="http://schemas.microsoft.com/office/drawing/2014/main" xmlns="" id="{2F2BF8D7-24EC-DD8D-05A0-4D2175068FB6}"/>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15</a:t>
            </a:fld>
            <a:endParaRPr lang="en-US" dirty="0"/>
          </a:p>
        </p:txBody>
      </p:sp>
    </p:spTree>
    <p:extLst>
      <p:ext uri="{BB962C8B-B14F-4D97-AF65-F5344CB8AC3E}">
        <p14:creationId xmlns:p14="http://schemas.microsoft.com/office/powerpoint/2010/main" val="470811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BC2DAE-A797-4874-979B-4BEAFDBAFDFC}"/>
              </a:ext>
            </a:extLst>
          </p:cNvPr>
          <p:cNvSpPr txBox="1"/>
          <p:nvPr/>
        </p:nvSpPr>
        <p:spPr>
          <a:xfrm>
            <a:off x="4182226" y="1869856"/>
            <a:ext cx="6738816" cy="4401205"/>
          </a:xfrm>
          <a:prstGeom prst="rect">
            <a:avLst/>
          </a:prstGeom>
          <a:noFill/>
        </p:spPr>
        <p:txBody>
          <a:bodyPr wrap="square" rtlCol="0">
            <a:spAutoFit/>
          </a:bodyPr>
          <a:lstStyle/>
          <a:p>
            <a:r>
              <a:rPr lang="en-US" sz="2800" b="1" dirty="0"/>
              <a:t>Risk groups – Specific High Risk Groups</a:t>
            </a:r>
          </a:p>
          <a:p>
            <a:endParaRPr lang="en-US" sz="2800" b="1" i="1" dirty="0"/>
          </a:p>
          <a:p>
            <a:pPr marL="342900" indent="-342900">
              <a:buFont typeface="Arial" panose="020B0604020202020204" pitchFamily="34" charset="0"/>
              <a:buChar char="•"/>
            </a:pPr>
            <a:r>
              <a:rPr lang="en-US" sz="2800" dirty="0"/>
              <a:t>HIV / AIDS</a:t>
            </a:r>
          </a:p>
          <a:p>
            <a:pPr marL="342900" indent="-342900">
              <a:buFont typeface="Arial" panose="020B0604020202020204" pitchFamily="34" charset="0"/>
              <a:buChar char="•"/>
            </a:pPr>
            <a:r>
              <a:rPr lang="en-US" sz="2800" dirty="0"/>
              <a:t>Pregnant Women</a:t>
            </a:r>
          </a:p>
          <a:p>
            <a:pPr marL="342900" indent="-342900">
              <a:buFont typeface="Arial" panose="020B0604020202020204" pitchFamily="34" charset="0"/>
              <a:buChar char="•"/>
            </a:pPr>
            <a:r>
              <a:rPr lang="en-US" sz="2800" dirty="0"/>
              <a:t>Cancer</a:t>
            </a:r>
          </a:p>
          <a:p>
            <a:pPr marL="342900" indent="-342900">
              <a:buFont typeface="Arial" panose="020B0604020202020204" pitchFamily="34" charset="0"/>
              <a:buChar char="•"/>
            </a:pPr>
            <a:r>
              <a:rPr lang="en-US" sz="2800" dirty="0"/>
              <a:t>Young children</a:t>
            </a:r>
          </a:p>
          <a:p>
            <a:pPr marL="800100" lvl="1" indent="-342900">
              <a:buFont typeface="Arial" panose="020B0604020202020204" pitchFamily="34" charset="0"/>
              <a:buChar char="•"/>
            </a:pPr>
            <a:r>
              <a:rPr lang="en-US" sz="2800" dirty="0"/>
              <a:t>Children younger than 5 years old–especially those younger than 2– are at high risk of developing serious flu-related complications.</a:t>
            </a:r>
          </a:p>
        </p:txBody>
      </p:sp>
      <p:sp>
        <p:nvSpPr>
          <p:cNvPr id="3" name="TextBox 2">
            <a:extLst>
              <a:ext uri="{FF2B5EF4-FFF2-40B4-BE49-F238E27FC236}">
                <a16:creationId xmlns:a16="http://schemas.microsoft.com/office/drawing/2014/main" xmlns="" id="{A3483CE3-F7FE-2537-647F-24EF7AE74D8C}"/>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16</a:t>
            </a:fld>
            <a:endParaRPr lang="en-US" dirty="0"/>
          </a:p>
        </p:txBody>
      </p:sp>
    </p:spTree>
    <p:extLst>
      <p:ext uri="{BB962C8B-B14F-4D97-AF65-F5344CB8AC3E}">
        <p14:creationId xmlns:p14="http://schemas.microsoft.com/office/powerpoint/2010/main" val="33566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BC2DAE-A797-4874-979B-4BEAFDBAFDFC}"/>
              </a:ext>
            </a:extLst>
          </p:cNvPr>
          <p:cNvSpPr txBox="1"/>
          <p:nvPr/>
        </p:nvSpPr>
        <p:spPr>
          <a:xfrm>
            <a:off x="4192668" y="1294589"/>
            <a:ext cx="6738816" cy="4832092"/>
          </a:xfrm>
          <a:prstGeom prst="rect">
            <a:avLst/>
          </a:prstGeom>
          <a:noFill/>
        </p:spPr>
        <p:txBody>
          <a:bodyPr wrap="square" rtlCol="0">
            <a:spAutoFit/>
          </a:bodyPr>
          <a:lstStyle/>
          <a:p>
            <a:r>
              <a:rPr lang="en-US" sz="2800" b="1" dirty="0"/>
              <a:t>Risk groups – Specific High Risk Groups</a:t>
            </a:r>
          </a:p>
          <a:p>
            <a:endParaRPr lang="en-US" sz="2800" b="1" i="1" dirty="0"/>
          </a:p>
          <a:p>
            <a:pPr marL="342900" indent="-342900">
              <a:buFont typeface="Arial" panose="020B0604020202020204" pitchFamily="34" charset="0"/>
              <a:buChar char="•"/>
            </a:pPr>
            <a:r>
              <a:rPr lang="en-US" sz="2800" dirty="0"/>
              <a:t>Neurologic and neurodevelopment conditions</a:t>
            </a:r>
          </a:p>
          <a:p>
            <a:pPr marL="342900" indent="-342900">
              <a:buFont typeface="Arial" panose="020B0604020202020204" pitchFamily="34" charset="0"/>
              <a:buChar char="•"/>
            </a:pPr>
            <a:r>
              <a:rPr lang="en-US" sz="2800" dirty="0"/>
              <a:t>Blood disorders (such as sickle cell disease)</a:t>
            </a:r>
          </a:p>
          <a:p>
            <a:pPr marL="342900" indent="-342900">
              <a:buFont typeface="Arial" panose="020B0604020202020204" pitchFamily="34" charset="0"/>
              <a:buChar char="•"/>
            </a:pPr>
            <a:r>
              <a:rPr lang="en-US" sz="2800" dirty="0"/>
              <a:t>Chronic lung disease (such as chronic obstructive pulmonary disease [COPD] and cystic fibrosis)</a:t>
            </a:r>
          </a:p>
          <a:p>
            <a:pPr marL="342900" indent="-342900">
              <a:buFont typeface="Arial" panose="020B0604020202020204" pitchFamily="34" charset="0"/>
              <a:buChar char="•"/>
            </a:pPr>
            <a:r>
              <a:rPr lang="en-US" sz="2800" dirty="0"/>
              <a:t>Endocrine disorders (such as diabetes mellitus)</a:t>
            </a:r>
          </a:p>
          <a:p>
            <a:pPr marL="342900" indent="-342900">
              <a:buFont typeface="Arial" panose="020B0604020202020204" pitchFamily="34" charset="0"/>
              <a:buChar char="•"/>
            </a:pPr>
            <a:r>
              <a:rPr lang="en-US" sz="2800" dirty="0"/>
              <a:t>Immunocompromised [in general]</a:t>
            </a:r>
          </a:p>
        </p:txBody>
      </p:sp>
      <p:sp>
        <p:nvSpPr>
          <p:cNvPr id="3" name="TextBox 2">
            <a:extLst>
              <a:ext uri="{FF2B5EF4-FFF2-40B4-BE49-F238E27FC236}">
                <a16:creationId xmlns:a16="http://schemas.microsoft.com/office/drawing/2014/main" xmlns="" id="{C795E97C-4DCB-1F7A-D7BC-E63A8AD369B2}"/>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17</a:t>
            </a:fld>
            <a:endParaRPr lang="en-US" dirty="0"/>
          </a:p>
        </p:txBody>
      </p:sp>
    </p:spTree>
    <p:extLst>
      <p:ext uri="{BB962C8B-B14F-4D97-AF65-F5344CB8AC3E}">
        <p14:creationId xmlns:p14="http://schemas.microsoft.com/office/powerpoint/2010/main" val="3426173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BC2DAE-A797-4874-979B-4BEAFDBAFDFC}"/>
              </a:ext>
            </a:extLst>
          </p:cNvPr>
          <p:cNvSpPr txBox="1"/>
          <p:nvPr/>
        </p:nvSpPr>
        <p:spPr>
          <a:xfrm>
            <a:off x="4192668" y="1441231"/>
            <a:ext cx="6738816" cy="4832092"/>
          </a:xfrm>
          <a:prstGeom prst="rect">
            <a:avLst/>
          </a:prstGeom>
          <a:noFill/>
        </p:spPr>
        <p:txBody>
          <a:bodyPr wrap="square" rtlCol="0">
            <a:spAutoFit/>
          </a:bodyPr>
          <a:lstStyle/>
          <a:p>
            <a:r>
              <a:rPr lang="en-US" sz="2800" b="1" dirty="0"/>
              <a:t>Risk groups – Specific High Risk Groups</a:t>
            </a:r>
          </a:p>
          <a:p>
            <a:endParaRPr lang="en-US" sz="2800" b="1" i="1" dirty="0"/>
          </a:p>
          <a:p>
            <a:pPr marL="342900" indent="-342900">
              <a:buFont typeface="Arial" panose="020B0604020202020204" pitchFamily="34" charset="0"/>
              <a:buChar char="•"/>
            </a:pPr>
            <a:r>
              <a:rPr lang="en-US" sz="2800" dirty="0"/>
              <a:t>Liver disorders</a:t>
            </a:r>
          </a:p>
          <a:p>
            <a:pPr marL="342900" indent="-342900">
              <a:buFont typeface="Arial" panose="020B0604020202020204" pitchFamily="34" charset="0"/>
              <a:buChar char="•"/>
            </a:pPr>
            <a:r>
              <a:rPr lang="en-US" sz="2800" dirty="0"/>
              <a:t>Metabolic disorders (such as inherited metabolic disorders and mitochondrial disorders)</a:t>
            </a:r>
          </a:p>
          <a:p>
            <a:pPr marL="342900" indent="-342900">
              <a:buFont typeface="Arial" panose="020B0604020202020204" pitchFamily="34" charset="0"/>
              <a:buChar char="•"/>
            </a:pPr>
            <a:r>
              <a:rPr lang="en-US" sz="2800" dirty="0"/>
              <a:t>People who are obese with a body mass index [BMI] of 40 or higher</a:t>
            </a:r>
          </a:p>
          <a:p>
            <a:pPr marL="342900" indent="-342900">
              <a:buFont typeface="Arial" panose="020B0604020202020204" pitchFamily="34" charset="0"/>
              <a:buChar char="•"/>
            </a:pPr>
            <a:r>
              <a:rPr lang="en-US" sz="2800" dirty="0"/>
              <a:t>People younger than 19 years old on long-term aspirin- or salicylate-containing medications.</a:t>
            </a:r>
          </a:p>
        </p:txBody>
      </p:sp>
      <p:sp>
        <p:nvSpPr>
          <p:cNvPr id="3" name="TextBox 2">
            <a:extLst>
              <a:ext uri="{FF2B5EF4-FFF2-40B4-BE49-F238E27FC236}">
                <a16:creationId xmlns:a16="http://schemas.microsoft.com/office/drawing/2014/main" xmlns="" id="{E819E27E-C271-BBCA-2A9E-81D633CCF530}"/>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18</a:t>
            </a:fld>
            <a:endParaRPr lang="en-US" dirty="0"/>
          </a:p>
        </p:txBody>
      </p:sp>
    </p:spTree>
    <p:extLst>
      <p:ext uri="{BB962C8B-B14F-4D97-AF65-F5344CB8AC3E}">
        <p14:creationId xmlns:p14="http://schemas.microsoft.com/office/powerpoint/2010/main" val="3599396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BC2DAE-A797-4874-979B-4BEAFDBAFDFC}"/>
              </a:ext>
            </a:extLst>
          </p:cNvPr>
          <p:cNvSpPr txBox="1"/>
          <p:nvPr/>
        </p:nvSpPr>
        <p:spPr>
          <a:xfrm>
            <a:off x="4182226" y="1869856"/>
            <a:ext cx="6738816" cy="4401205"/>
          </a:xfrm>
          <a:prstGeom prst="rect">
            <a:avLst/>
          </a:prstGeom>
          <a:noFill/>
        </p:spPr>
        <p:txBody>
          <a:bodyPr wrap="square" rtlCol="0">
            <a:spAutoFit/>
          </a:bodyPr>
          <a:lstStyle/>
          <a:p>
            <a:r>
              <a:rPr lang="en-US" sz="2800" b="1" dirty="0"/>
              <a:t>Risk groups – Specific High Risk Groups</a:t>
            </a:r>
          </a:p>
          <a:p>
            <a:endParaRPr lang="en-US" sz="2800" b="1" i="1" dirty="0"/>
          </a:p>
          <a:p>
            <a:pPr marL="342900" indent="-342900">
              <a:buFont typeface="Arial" panose="020B0604020202020204" pitchFamily="34" charset="0"/>
              <a:buChar char="•"/>
            </a:pPr>
            <a:r>
              <a:rPr lang="en-US" sz="2800" dirty="0"/>
              <a:t>People who live in nursing homes and other long-term care facilities</a:t>
            </a:r>
          </a:p>
          <a:p>
            <a:pPr marL="342900" indent="-342900">
              <a:buFont typeface="Arial" panose="020B0604020202020204" pitchFamily="34" charset="0"/>
              <a:buChar char="•"/>
            </a:pPr>
            <a:r>
              <a:rPr lang="en-US" sz="2800" dirty="0"/>
              <a:t>People from certain racial and ethnic minority groups are at increased risk for hospitalization with flu, including non-Hispanic Black persons, Hispanic or Latino persons, and American Indian or Alaska Native persons</a:t>
            </a:r>
          </a:p>
        </p:txBody>
      </p:sp>
      <p:sp>
        <p:nvSpPr>
          <p:cNvPr id="3" name="TextBox 2">
            <a:extLst>
              <a:ext uri="{FF2B5EF4-FFF2-40B4-BE49-F238E27FC236}">
                <a16:creationId xmlns:a16="http://schemas.microsoft.com/office/drawing/2014/main" xmlns="" id="{F2B82FD9-C2CB-4349-FA2D-F3E6F174651B}"/>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19</a:t>
            </a:fld>
            <a:endParaRPr lang="en-US" dirty="0"/>
          </a:p>
        </p:txBody>
      </p:sp>
    </p:spTree>
    <p:extLst>
      <p:ext uri="{BB962C8B-B14F-4D97-AF65-F5344CB8AC3E}">
        <p14:creationId xmlns:p14="http://schemas.microsoft.com/office/powerpoint/2010/main" val="1054722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BC2DAE-A797-4874-979B-4BEAFDBAFDFC}"/>
              </a:ext>
            </a:extLst>
          </p:cNvPr>
          <p:cNvSpPr txBox="1"/>
          <p:nvPr/>
        </p:nvSpPr>
        <p:spPr>
          <a:xfrm>
            <a:off x="3943350" y="1314051"/>
            <a:ext cx="7661217" cy="830997"/>
          </a:xfrm>
          <a:prstGeom prst="rect">
            <a:avLst/>
          </a:prstGeom>
          <a:noFill/>
        </p:spPr>
        <p:txBody>
          <a:bodyPr wrap="square" rtlCol="0">
            <a:spAutoFit/>
          </a:bodyPr>
          <a:lstStyle/>
          <a:p>
            <a:r>
              <a:rPr lang="en-US" sz="1600" dirty="0"/>
              <a:t>This illustration captured in 2013, is a negative stained transmission electron microscopic (TEM) image captured some of the ultrastructural details exhibited by the new influenza A (H7N9) virus. </a:t>
            </a:r>
          </a:p>
        </p:txBody>
      </p:sp>
      <p:sp>
        <p:nvSpPr>
          <p:cNvPr id="2" name="Rectangle 1"/>
          <p:cNvSpPr/>
          <p:nvPr/>
        </p:nvSpPr>
        <p:spPr>
          <a:xfrm>
            <a:off x="3953861" y="6004024"/>
            <a:ext cx="7866364" cy="830997"/>
          </a:xfrm>
          <a:prstGeom prst="rect">
            <a:avLst/>
          </a:prstGeom>
        </p:spPr>
        <p:txBody>
          <a:bodyPr wrap="square">
            <a:spAutoFit/>
          </a:bodyPr>
          <a:lstStyle/>
          <a:p>
            <a:r>
              <a:rPr lang="en-US" sz="1600" dirty="0"/>
              <a:t>This image is in the public domain and thus free of any copyright restrictions. See PHIL 15670, CDC/ Cynthia S. Goldsmith and Thomas Rowe Photo credit. </a:t>
            </a:r>
            <a:r>
              <a:rPr lang="en-US" sz="1600" dirty="0">
                <a:hlinkClick r:id="rId2"/>
              </a:rPr>
              <a:t>https://phil.cdc.gov/details.aspx?pid=15670</a:t>
            </a:r>
            <a:r>
              <a:rPr lang="en-US" sz="1600" dirty="0"/>
              <a:t> </a:t>
            </a:r>
          </a:p>
        </p:txBody>
      </p:sp>
      <p:pic>
        <p:nvPicPr>
          <p:cNvPr id="5" name="Picture 4"/>
          <p:cNvPicPr>
            <a:picLocks noChangeAspect="1"/>
          </p:cNvPicPr>
          <p:nvPr/>
        </p:nvPicPr>
        <p:blipFill>
          <a:blip r:embed="rId3"/>
          <a:stretch>
            <a:fillRect/>
          </a:stretch>
        </p:blipFill>
        <p:spPr>
          <a:xfrm>
            <a:off x="5712643" y="2117235"/>
            <a:ext cx="3886789" cy="3886789"/>
          </a:xfrm>
          <a:prstGeom prst="rect">
            <a:avLst/>
          </a:prstGeom>
        </p:spPr>
      </p:pic>
      <p:sp>
        <p:nvSpPr>
          <p:cNvPr id="10" name="TextBox 9">
            <a:extLst>
              <a:ext uri="{FF2B5EF4-FFF2-40B4-BE49-F238E27FC236}">
                <a16:creationId xmlns:a16="http://schemas.microsoft.com/office/drawing/2014/main" xmlns="" id="{4D3CD97C-B82B-8DD3-1CE4-33C7EFBD59BA}"/>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3" name="Slide Number Placeholder 2"/>
          <p:cNvSpPr>
            <a:spLocks noGrp="1"/>
          </p:cNvSpPr>
          <p:nvPr>
            <p:ph type="sldNum" sz="quarter" idx="12"/>
          </p:nvPr>
        </p:nvSpPr>
        <p:spPr/>
        <p:txBody>
          <a:bodyPr/>
          <a:lstStyle/>
          <a:p>
            <a:fld id="{B529A1AF-D5BD-440A-A325-62DF006AD376}" type="slidenum">
              <a:rPr lang="en-US" smtClean="0"/>
              <a:t>2</a:t>
            </a:fld>
            <a:endParaRPr lang="en-US" dirty="0"/>
          </a:p>
        </p:txBody>
      </p:sp>
    </p:spTree>
    <p:extLst>
      <p:ext uri="{BB962C8B-B14F-4D97-AF65-F5344CB8AC3E}">
        <p14:creationId xmlns:p14="http://schemas.microsoft.com/office/powerpoint/2010/main" val="3617518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BC2DAE-A797-4874-979B-4BEAFDBAFDFC}"/>
              </a:ext>
            </a:extLst>
          </p:cNvPr>
          <p:cNvSpPr txBox="1"/>
          <p:nvPr/>
        </p:nvSpPr>
        <p:spPr>
          <a:xfrm>
            <a:off x="4109022" y="1093760"/>
            <a:ext cx="7343775" cy="954107"/>
          </a:xfrm>
          <a:prstGeom prst="rect">
            <a:avLst/>
          </a:prstGeom>
          <a:noFill/>
        </p:spPr>
        <p:txBody>
          <a:bodyPr wrap="square" rtlCol="0">
            <a:spAutoFit/>
          </a:bodyPr>
          <a:lstStyle/>
          <a:p>
            <a:r>
              <a:rPr lang="en-US" sz="2800" b="1" dirty="0"/>
              <a:t>Epidemiology</a:t>
            </a:r>
          </a:p>
          <a:p>
            <a:endParaRPr lang="en-US" sz="2800" b="1" dirty="0"/>
          </a:p>
        </p:txBody>
      </p:sp>
      <p:pic>
        <p:nvPicPr>
          <p:cNvPr id="6" name="Picture 5"/>
          <p:cNvPicPr>
            <a:picLocks noChangeAspect="1"/>
          </p:cNvPicPr>
          <p:nvPr/>
        </p:nvPicPr>
        <p:blipFill>
          <a:blip r:embed="rId2"/>
          <a:stretch>
            <a:fillRect/>
          </a:stretch>
        </p:blipFill>
        <p:spPr>
          <a:xfrm>
            <a:off x="3923612" y="1570813"/>
            <a:ext cx="7832871" cy="5287187"/>
          </a:xfrm>
          <a:prstGeom prst="rect">
            <a:avLst/>
          </a:prstGeom>
        </p:spPr>
      </p:pic>
      <p:sp>
        <p:nvSpPr>
          <p:cNvPr id="3" name="Rectangle 2"/>
          <p:cNvSpPr/>
          <p:nvPr/>
        </p:nvSpPr>
        <p:spPr>
          <a:xfrm>
            <a:off x="7138734" y="1055287"/>
            <a:ext cx="5053266" cy="276999"/>
          </a:xfrm>
          <a:prstGeom prst="rect">
            <a:avLst/>
          </a:prstGeom>
        </p:spPr>
        <p:txBody>
          <a:bodyPr wrap="square">
            <a:spAutoFit/>
          </a:bodyPr>
          <a:lstStyle/>
          <a:p>
            <a:r>
              <a:rPr lang="en-US" sz="1200" dirty="0">
                <a:hlinkClick r:id="rId3"/>
              </a:rPr>
              <a:t>https://www.cdc.gov/flu/resource-center/freeresources/graphics/images.htm</a:t>
            </a:r>
            <a:r>
              <a:rPr lang="en-US" sz="1200" dirty="0"/>
              <a:t> </a:t>
            </a:r>
          </a:p>
        </p:txBody>
      </p:sp>
      <p:sp>
        <p:nvSpPr>
          <p:cNvPr id="5" name="TextBox 4">
            <a:extLst>
              <a:ext uri="{FF2B5EF4-FFF2-40B4-BE49-F238E27FC236}">
                <a16:creationId xmlns:a16="http://schemas.microsoft.com/office/drawing/2014/main" xmlns="" id="{9EF4010F-42FB-7DBA-2F05-36BBD1AC6351}"/>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solidFill>
                  <a:schemeClr val="bg1"/>
                </a:solidFill>
              </a:rPr>
              <a:t>20</a:t>
            </a:fld>
            <a:endParaRPr lang="en-US" dirty="0">
              <a:solidFill>
                <a:schemeClr val="bg1"/>
              </a:solidFill>
            </a:endParaRPr>
          </a:p>
        </p:txBody>
      </p:sp>
    </p:spTree>
    <p:extLst>
      <p:ext uri="{BB962C8B-B14F-4D97-AF65-F5344CB8AC3E}">
        <p14:creationId xmlns:p14="http://schemas.microsoft.com/office/powerpoint/2010/main" val="4002422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BC2DAE-A797-4874-979B-4BEAFDBAFDFC}"/>
              </a:ext>
            </a:extLst>
          </p:cNvPr>
          <p:cNvSpPr txBox="1"/>
          <p:nvPr/>
        </p:nvSpPr>
        <p:spPr>
          <a:xfrm>
            <a:off x="4109022" y="1093760"/>
            <a:ext cx="7343775" cy="954107"/>
          </a:xfrm>
          <a:prstGeom prst="rect">
            <a:avLst/>
          </a:prstGeom>
          <a:noFill/>
        </p:spPr>
        <p:txBody>
          <a:bodyPr wrap="square" rtlCol="0">
            <a:spAutoFit/>
          </a:bodyPr>
          <a:lstStyle/>
          <a:p>
            <a:r>
              <a:rPr lang="en-US" sz="2800" b="1" dirty="0"/>
              <a:t>Epidemiology</a:t>
            </a:r>
          </a:p>
          <a:p>
            <a:endParaRPr lang="en-US" sz="2800" b="1" dirty="0"/>
          </a:p>
        </p:txBody>
      </p:sp>
      <p:sp>
        <p:nvSpPr>
          <p:cNvPr id="5" name="Rectangle 4"/>
          <p:cNvSpPr/>
          <p:nvPr/>
        </p:nvSpPr>
        <p:spPr>
          <a:xfrm>
            <a:off x="4109022" y="2924752"/>
            <a:ext cx="7151033" cy="2800767"/>
          </a:xfrm>
          <a:prstGeom prst="rect">
            <a:avLst/>
          </a:prstGeom>
        </p:spPr>
        <p:txBody>
          <a:bodyPr wrap="square">
            <a:spAutoFit/>
          </a:bodyPr>
          <a:lstStyle/>
          <a:p>
            <a:pPr marL="342900" indent="-342900">
              <a:buFont typeface="Arial" panose="020B0604020202020204" pitchFamily="34" charset="0"/>
              <a:buChar char="•"/>
            </a:pPr>
            <a:r>
              <a:rPr lang="en-US" sz="2200" dirty="0"/>
              <a:t>The Influenza Division at CDC collects, compiles and analyzes information on influenza activity year-round in the United States. </a:t>
            </a:r>
            <a:r>
              <a:rPr lang="en-US" sz="2200" dirty="0" err="1"/>
              <a:t>FluView</a:t>
            </a:r>
            <a:r>
              <a:rPr lang="en-US" sz="2200" dirty="0"/>
              <a:t>, a weekly influenza surveillance report, and </a:t>
            </a:r>
            <a:r>
              <a:rPr lang="en-US" sz="2200" dirty="0" err="1"/>
              <a:t>FluView</a:t>
            </a:r>
            <a:r>
              <a:rPr lang="en-US" sz="2200" dirty="0"/>
              <a:t> Interactive, an online application which allows for more in-depth exploration of influenza surveillance data, are updated each week. The data presented each week are preliminary and may change as more data is received.</a:t>
            </a:r>
          </a:p>
        </p:txBody>
      </p:sp>
      <p:pic>
        <p:nvPicPr>
          <p:cNvPr id="7" name="Picture 6"/>
          <p:cNvPicPr>
            <a:picLocks noChangeAspect="1"/>
          </p:cNvPicPr>
          <p:nvPr/>
        </p:nvPicPr>
        <p:blipFill>
          <a:blip r:embed="rId2"/>
          <a:stretch>
            <a:fillRect/>
          </a:stretch>
        </p:blipFill>
        <p:spPr>
          <a:xfrm>
            <a:off x="4386901" y="1629817"/>
            <a:ext cx="6029718" cy="1202390"/>
          </a:xfrm>
          <a:prstGeom prst="rect">
            <a:avLst/>
          </a:prstGeom>
        </p:spPr>
      </p:pic>
      <p:sp>
        <p:nvSpPr>
          <p:cNvPr id="3" name="TextBox 2">
            <a:extLst>
              <a:ext uri="{FF2B5EF4-FFF2-40B4-BE49-F238E27FC236}">
                <a16:creationId xmlns:a16="http://schemas.microsoft.com/office/drawing/2014/main" xmlns="" id="{0AE4B100-E0F3-B80D-001C-D4BFA13DC8AB}"/>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21</a:t>
            </a:fld>
            <a:endParaRPr lang="en-US" dirty="0"/>
          </a:p>
        </p:txBody>
      </p:sp>
    </p:spTree>
    <p:extLst>
      <p:ext uri="{BB962C8B-B14F-4D97-AF65-F5344CB8AC3E}">
        <p14:creationId xmlns:p14="http://schemas.microsoft.com/office/powerpoint/2010/main" val="1435608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BC2DAE-A797-4874-979B-4BEAFDBAFDFC}"/>
              </a:ext>
            </a:extLst>
          </p:cNvPr>
          <p:cNvSpPr txBox="1"/>
          <p:nvPr/>
        </p:nvSpPr>
        <p:spPr>
          <a:xfrm>
            <a:off x="4109022" y="1093760"/>
            <a:ext cx="7343775" cy="954107"/>
          </a:xfrm>
          <a:prstGeom prst="rect">
            <a:avLst/>
          </a:prstGeom>
          <a:noFill/>
        </p:spPr>
        <p:txBody>
          <a:bodyPr wrap="square" rtlCol="0">
            <a:spAutoFit/>
          </a:bodyPr>
          <a:lstStyle/>
          <a:p>
            <a:r>
              <a:rPr lang="en-US" sz="2800" b="1" dirty="0"/>
              <a:t>Epidemiology</a:t>
            </a:r>
          </a:p>
          <a:p>
            <a:endParaRPr lang="en-US" sz="2800" b="1" dirty="0"/>
          </a:p>
        </p:txBody>
      </p:sp>
      <p:sp>
        <p:nvSpPr>
          <p:cNvPr id="5" name="Rectangle 4"/>
          <p:cNvSpPr/>
          <p:nvPr/>
        </p:nvSpPr>
        <p:spPr>
          <a:xfrm>
            <a:off x="3807364" y="2815796"/>
            <a:ext cx="7645433" cy="3816429"/>
          </a:xfrm>
          <a:prstGeom prst="rect">
            <a:avLst/>
          </a:prstGeom>
        </p:spPr>
        <p:txBody>
          <a:bodyPr wrap="square">
            <a:spAutoFit/>
          </a:bodyPr>
          <a:lstStyle/>
          <a:p>
            <a:pPr marL="342900" indent="-342900">
              <a:buFont typeface="Arial" panose="020B0604020202020204" pitchFamily="34" charset="0"/>
              <a:buChar char="•"/>
            </a:pPr>
            <a:r>
              <a:rPr lang="en-US" sz="2200" dirty="0"/>
              <a:t>It is a collaborative effort between CDC and its many partners in state, local, and territorial health departments, public health and clinical laboratories, vital statistics offices, healthcare providers, clinics, and emergency departments. Information in five categories is collected from eight data sources in order to:</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    Find out when and where influenza activity is occurring;</a:t>
            </a:r>
          </a:p>
          <a:p>
            <a:pPr marL="342900" indent="-342900">
              <a:buFont typeface="Arial" panose="020B0604020202020204" pitchFamily="34" charset="0"/>
              <a:buChar char="•"/>
            </a:pPr>
            <a:r>
              <a:rPr lang="en-US" sz="2200" dirty="0"/>
              <a:t>    Determine what influenza viruses are circulating;</a:t>
            </a:r>
          </a:p>
          <a:p>
            <a:pPr marL="342900" indent="-342900">
              <a:buFont typeface="Arial" panose="020B0604020202020204" pitchFamily="34" charset="0"/>
              <a:buChar char="•"/>
            </a:pPr>
            <a:r>
              <a:rPr lang="en-US" sz="2200" dirty="0"/>
              <a:t>    Detect changes in influenza viruses; and</a:t>
            </a:r>
          </a:p>
          <a:p>
            <a:pPr marL="342900" indent="-342900">
              <a:buFont typeface="Arial" panose="020B0604020202020204" pitchFamily="34" charset="0"/>
              <a:buChar char="•"/>
            </a:pPr>
            <a:r>
              <a:rPr lang="en-US" sz="2200" dirty="0"/>
              <a:t>    Measure the impact influenza is having on outpatient  illness, hospitalizations and deaths.</a:t>
            </a:r>
          </a:p>
        </p:txBody>
      </p:sp>
      <p:pic>
        <p:nvPicPr>
          <p:cNvPr id="7" name="Picture 6"/>
          <p:cNvPicPr>
            <a:picLocks noChangeAspect="1"/>
          </p:cNvPicPr>
          <p:nvPr/>
        </p:nvPicPr>
        <p:blipFill>
          <a:blip r:embed="rId2"/>
          <a:stretch>
            <a:fillRect/>
          </a:stretch>
        </p:blipFill>
        <p:spPr>
          <a:xfrm>
            <a:off x="4386901" y="1629817"/>
            <a:ext cx="6029718" cy="1202390"/>
          </a:xfrm>
          <a:prstGeom prst="rect">
            <a:avLst/>
          </a:prstGeom>
        </p:spPr>
      </p:pic>
      <p:sp>
        <p:nvSpPr>
          <p:cNvPr id="3" name="TextBox 2">
            <a:extLst>
              <a:ext uri="{FF2B5EF4-FFF2-40B4-BE49-F238E27FC236}">
                <a16:creationId xmlns:a16="http://schemas.microsoft.com/office/drawing/2014/main" xmlns="" id="{CE4791A5-AFCD-A0BB-6E34-F1C6F904714A}"/>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22</a:t>
            </a:fld>
            <a:endParaRPr lang="en-US" dirty="0"/>
          </a:p>
        </p:txBody>
      </p:sp>
    </p:spTree>
    <p:extLst>
      <p:ext uri="{BB962C8B-B14F-4D97-AF65-F5344CB8AC3E}">
        <p14:creationId xmlns:p14="http://schemas.microsoft.com/office/powerpoint/2010/main" val="1673620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BC2DAE-A797-4874-979B-4BEAFDBAFDFC}"/>
              </a:ext>
            </a:extLst>
          </p:cNvPr>
          <p:cNvSpPr txBox="1"/>
          <p:nvPr/>
        </p:nvSpPr>
        <p:spPr>
          <a:xfrm>
            <a:off x="4109022" y="1093760"/>
            <a:ext cx="7343775" cy="954107"/>
          </a:xfrm>
          <a:prstGeom prst="rect">
            <a:avLst/>
          </a:prstGeom>
          <a:noFill/>
        </p:spPr>
        <p:txBody>
          <a:bodyPr wrap="square" rtlCol="0">
            <a:spAutoFit/>
          </a:bodyPr>
          <a:lstStyle/>
          <a:p>
            <a:r>
              <a:rPr lang="en-US" sz="2800" b="1" dirty="0"/>
              <a:t>Epidemiology – Why is this important?</a:t>
            </a:r>
          </a:p>
          <a:p>
            <a:endParaRPr lang="en-US" sz="2800" b="1" dirty="0"/>
          </a:p>
        </p:txBody>
      </p:sp>
      <p:sp>
        <p:nvSpPr>
          <p:cNvPr id="5" name="Rectangle 4"/>
          <p:cNvSpPr/>
          <p:nvPr/>
        </p:nvSpPr>
        <p:spPr>
          <a:xfrm>
            <a:off x="3738202" y="1687354"/>
            <a:ext cx="8384668" cy="5170646"/>
          </a:xfrm>
          <a:prstGeom prst="rect">
            <a:avLst/>
          </a:prstGeom>
        </p:spPr>
        <p:txBody>
          <a:bodyPr wrap="square">
            <a:spAutoFit/>
          </a:bodyPr>
          <a:lstStyle/>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Flu viruses are constantly changing (referred to as antigenic drift).</a:t>
            </a:r>
          </a:p>
          <a:p>
            <a:endParaRPr lang="en-US" sz="2200" dirty="0"/>
          </a:p>
          <a:p>
            <a:pPr marL="342900" indent="-342900">
              <a:buFont typeface="Arial" panose="020B0604020202020204" pitchFamily="34" charset="0"/>
              <a:buChar char="•"/>
            </a:pPr>
            <a:r>
              <a:rPr lang="en-US" sz="2200" dirty="0"/>
              <a:t>Influenza viruses can also undergo an abrupt, major change (referred to as antigenic shift) that results novel viruses.</a:t>
            </a:r>
          </a:p>
          <a:p>
            <a:endParaRPr lang="en-US" sz="2200" dirty="0"/>
          </a:p>
          <a:p>
            <a:pPr marL="342900" indent="-342900">
              <a:buFont typeface="Arial" panose="020B0604020202020204" pitchFamily="34" charset="0"/>
              <a:buChar char="•"/>
            </a:pPr>
            <a:r>
              <a:rPr lang="en-US" sz="2200" dirty="0"/>
              <a:t>Vaccines must be administered annually and are updated regularly based on surveillance findings.</a:t>
            </a:r>
          </a:p>
          <a:p>
            <a:endParaRPr lang="en-US" sz="2200" dirty="0"/>
          </a:p>
          <a:p>
            <a:pPr marL="342900" indent="-342900">
              <a:buFont typeface="Arial" panose="020B0604020202020204" pitchFamily="34" charset="0"/>
              <a:buChar char="•"/>
            </a:pPr>
            <a:r>
              <a:rPr lang="en-US" sz="2200" dirty="0"/>
              <a:t>Flu treatment is guided by laboratory surveillance for antiviral resistance.</a:t>
            </a:r>
          </a:p>
          <a:p>
            <a:endParaRPr lang="en-US" sz="2200" dirty="0"/>
          </a:p>
          <a:p>
            <a:pPr marL="342900" indent="-342900">
              <a:buFont typeface="Arial" panose="020B0604020202020204" pitchFamily="34" charset="0"/>
              <a:buChar char="•"/>
            </a:pPr>
            <a:r>
              <a:rPr lang="en-US" sz="2200" dirty="0"/>
              <a:t>Flu surveillance and targeted research studies are used to monitor the impact of influenza on different segments of the population (e.g. age groups, underlying medical conditions).</a:t>
            </a:r>
          </a:p>
        </p:txBody>
      </p:sp>
      <p:sp>
        <p:nvSpPr>
          <p:cNvPr id="3" name="TextBox 2">
            <a:extLst>
              <a:ext uri="{FF2B5EF4-FFF2-40B4-BE49-F238E27FC236}">
                <a16:creationId xmlns:a16="http://schemas.microsoft.com/office/drawing/2014/main" xmlns="" id="{AFB55147-7C1E-ABC2-5B0F-A04914DC4E41}"/>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23</a:t>
            </a:fld>
            <a:endParaRPr lang="en-US" dirty="0"/>
          </a:p>
        </p:txBody>
      </p:sp>
    </p:spTree>
    <p:extLst>
      <p:ext uri="{BB962C8B-B14F-4D97-AF65-F5344CB8AC3E}">
        <p14:creationId xmlns:p14="http://schemas.microsoft.com/office/powerpoint/2010/main" val="3203143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BC2DAE-A797-4874-979B-4BEAFDBAFDFC}"/>
              </a:ext>
            </a:extLst>
          </p:cNvPr>
          <p:cNvSpPr txBox="1"/>
          <p:nvPr/>
        </p:nvSpPr>
        <p:spPr>
          <a:xfrm>
            <a:off x="4109022" y="1093760"/>
            <a:ext cx="7891300" cy="523220"/>
          </a:xfrm>
          <a:prstGeom prst="rect">
            <a:avLst/>
          </a:prstGeom>
          <a:noFill/>
        </p:spPr>
        <p:txBody>
          <a:bodyPr wrap="square" rtlCol="0">
            <a:spAutoFit/>
          </a:bodyPr>
          <a:lstStyle/>
          <a:p>
            <a:r>
              <a:rPr lang="en-US" sz="2800" b="1" dirty="0"/>
              <a:t>Epidemiology – Surveillance System Components</a:t>
            </a:r>
          </a:p>
        </p:txBody>
      </p:sp>
      <p:sp>
        <p:nvSpPr>
          <p:cNvPr id="5" name="Rectangle 4"/>
          <p:cNvSpPr/>
          <p:nvPr/>
        </p:nvSpPr>
        <p:spPr>
          <a:xfrm>
            <a:off x="3738202" y="1687354"/>
            <a:ext cx="7762499" cy="5847755"/>
          </a:xfrm>
          <a:prstGeom prst="rect">
            <a:avLst/>
          </a:prstGeom>
        </p:spPr>
        <p:txBody>
          <a:bodyPr wrap="square">
            <a:spAutoFit/>
          </a:bodyPr>
          <a:lstStyle/>
          <a:p>
            <a:pPr marL="457200" indent="-457200">
              <a:buAutoNum type="arabicPeriod"/>
            </a:pPr>
            <a:r>
              <a:rPr lang="en-US" sz="2200" dirty="0" err="1"/>
              <a:t>Virologic</a:t>
            </a:r>
            <a:r>
              <a:rPr lang="en-US" sz="2200" dirty="0"/>
              <a:t> Surveillance – Virus characterization / Novel A strains.</a:t>
            </a:r>
          </a:p>
          <a:p>
            <a:pPr marL="457200" indent="-457200">
              <a:buAutoNum type="arabicPeriod"/>
            </a:pPr>
            <a:endParaRPr lang="en-US" sz="2200" dirty="0"/>
          </a:p>
          <a:p>
            <a:pPr marL="457200" indent="-457200">
              <a:buAutoNum type="arabicPeriod"/>
            </a:pPr>
            <a:r>
              <a:rPr lang="en-US" sz="2200" dirty="0"/>
              <a:t>Outpatient Illness Surveillance – Influenza-like Illness Surveillance Network (</a:t>
            </a:r>
            <a:r>
              <a:rPr lang="en-US" sz="2200" dirty="0" err="1"/>
              <a:t>ILINet</a:t>
            </a:r>
            <a:r>
              <a:rPr lang="en-US" sz="2200" dirty="0"/>
              <a:t>).</a:t>
            </a:r>
          </a:p>
          <a:p>
            <a:pPr marL="457200" indent="-457200">
              <a:buAutoNum type="arabicPeriod"/>
            </a:pPr>
            <a:endParaRPr lang="en-US" sz="2200" dirty="0"/>
          </a:p>
          <a:p>
            <a:pPr marL="457200" indent="-457200">
              <a:buAutoNum type="arabicPeriod"/>
            </a:pPr>
            <a:r>
              <a:rPr lang="en-US" sz="2200" dirty="0"/>
              <a:t>Summary of the Geographic Spread of Influenza – Weekly State and Territorial Epidemiologists Report.</a:t>
            </a:r>
          </a:p>
          <a:p>
            <a:pPr marL="457200" indent="-457200">
              <a:buAutoNum type="arabicPeriod"/>
            </a:pPr>
            <a:endParaRPr lang="en-US" sz="2200" dirty="0"/>
          </a:p>
          <a:p>
            <a:pPr marL="457200" indent="-457200">
              <a:buAutoNum type="arabicPeriod"/>
            </a:pPr>
            <a:r>
              <a:rPr lang="en-US" sz="2200" dirty="0"/>
              <a:t>Hospitalization Surveillance – Laboratory confirmed influenza-associated hospitalizations are monitored through the Influenza Hospitalization Surveillance Network (</a:t>
            </a:r>
            <a:r>
              <a:rPr lang="en-US" sz="2200" dirty="0" err="1"/>
              <a:t>FluSurv</a:t>
            </a:r>
            <a:r>
              <a:rPr lang="en-US" sz="2200" dirty="0"/>
              <a:t>-NET). </a:t>
            </a:r>
          </a:p>
          <a:p>
            <a:pPr marL="457200" indent="-457200">
              <a:buAutoNum type="arabicPeriod"/>
            </a:pPr>
            <a:endParaRPr lang="en-US" sz="2200" dirty="0"/>
          </a:p>
          <a:p>
            <a:pPr marL="457200" indent="-457200">
              <a:buAutoNum type="arabicPeriod"/>
            </a:pPr>
            <a:r>
              <a:rPr lang="en-US" sz="2200" dirty="0"/>
              <a:t>National Center for Health Statistics (NCHS) mortality surveillance data .</a:t>
            </a:r>
          </a:p>
          <a:p>
            <a:pPr marL="457200" indent="-457200">
              <a:buAutoNum type="arabicPeriod"/>
            </a:pPr>
            <a:endParaRPr lang="en-US" sz="2200" dirty="0"/>
          </a:p>
          <a:p>
            <a:pPr marL="457200" indent="-457200">
              <a:buAutoNum type="arabicPeriod"/>
            </a:pPr>
            <a:endParaRPr lang="en-US" sz="2200" dirty="0"/>
          </a:p>
        </p:txBody>
      </p:sp>
      <p:sp>
        <p:nvSpPr>
          <p:cNvPr id="3" name="TextBox 2">
            <a:extLst>
              <a:ext uri="{FF2B5EF4-FFF2-40B4-BE49-F238E27FC236}">
                <a16:creationId xmlns:a16="http://schemas.microsoft.com/office/drawing/2014/main" xmlns="" id="{786F9DF1-CB18-5C9B-C56F-D79B1A8019AE}"/>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24</a:t>
            </a:fld>
            <a:endParaRPr lang="en-US" dirty="0"/>
          </a:p>
        </p:txBody>
      </p:sp>
    </p:spTree>
    <p:extLst>
      <p:ext uri="{BB962C8B-B14F-4D97-AF65-F5344CB8AC3E}">
        <p14:creationId xmlns:p14="http://schemas.microsoft.com/office/powerpoint/2010/main" val="2491483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xmlns="" id="{A4AD48D6-36FD-85EB-A26D-BA088D104574}"/>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pic>
        <p:nvPicPr>
          <p:cNvPr id="6" name="Picture 5">
            <a:extLst>
              <a:ext uri="{FF2B5EF4-FFF2-40B4-BE49-F238E27FC236}">
                <a16:creationId xmlns:a16="http://schemas.microsoft.com/office/drawing/2014/main" xmlns="" id="{49FCB8D1-ABFB-4FF2-0EF1-E8860AC6A0B3}"/>
              </a:ext>
            </a:extLst>
          </p:cNvPr>
          <p:cNvPicPr>
            <a:picLocks noChangeAspect="1"/>
          </p:cNvPicPr>
          <p:nvPr/>
        </p:nvPicPr>
        <p:blipFill>
          <a:blip r:embed="rId3"/>
          <a:stretch>
            <a:fillRect/>
          </a:stretch>
        </p:blipFill>
        <p:spPr>
          <a:xfrm>
            <a:off x="3811668" y="1532474"/>
            <a:ext cx="8208769" cy="4452937"/>
          </a:xfrm>
          <a:prstGeom prst="rect">
            <a:avLst/>
          </a:prstGeom>
        </p:spPr>
      </p:pic>
      <p:sp>
        <p:nvSpPr>
          <p:cNvPr id="2" name="Slide Number Placeholder 1"/>
          <p:cNvSpPr>
            <a:spLocks noGrp="1"/>
          </p:cNvSpPr>
          <p:nvPr>
            <p:ph type="sldNum" sz="quarter" idx="12"/>
          </p:nvPr>
        </p:nvSpPr>
        <p:spPr/>
        <p:txBody>
          <a:bodyPr/>
          <a:lstStyle/>
          <a:p>
            <a:fld id="{B529A1AF-D5BD-440A-A325-62DF006AD376}" type="slidenum">
              <a:rPr lang="en-US" smtClean="0"/>
              <a:t>25</a:t>
            </a:fld>
            <a:endParaRPr lang="en-US" dirty="0"/>
          </a:p>
        </p:txBody>
      </p:sp>
    </p:spTree>
    <p:extLst>
      <p:ext uri="{BB962C8B-B14F-4D97-AF65-F5344CB8AC3E}">
        <p14:creationId xmlns:p14="http://schemas.microsoft.com/office/powerpoint/2010/main" val="676772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D69A7204-4EFF-77B4-A007-3B5ADAF553F9}"/>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7" name="TextBox 6">
            <a:extLst>
              <a:ext uri="{FF2B5EF4-FFF2-40B4-BE49-F238E27FC236}">
                <a16:creationId xmlns:a16="http://schemas.microsoft.com/office/drawing/2014/main" xmlns="" id="{536BD043-7693-D27B-5ED9-212171BFDA62}"/>
              </a:ext>
            </a:extLst>
          </p:cNvPr>
          <p:cNvSpPr txBox="1"/>
          <p:nvPr/>
        </p:nvSpPr>
        <p:spPr>
          <a:xfrm>
            <a:off x="3809999" y="1318735"/>
            <a:ext cx="7762876" cy="4832092"/>
          </a:xfrm>
          <a:prstGeom prst="rect">
            <a:avLst/>
          </a:prstGeom>
          <a:noFill/>
        </p:spPr>
        <p:txBody>
          <a:bodyPr wrap="square">
            <a:spAutoFit/>
          </a:bodyPr>
          <a:lstStyle/>
          <a:p>
            <a:pPr marL="457200" indent="-457200">
              <a:buFont typeface="Arial" panose="020B0604020202020204" pitchFamily="34" charset="0"/>
              <a:buChar char="•"/>
            </a:pPr>
            <a:r>
              <a:rPr lang="en-US" sz="2800" b="0" i="0" dirty="0">
                <a:solidFill>
                  <a:srgbClr val="222222"/>
                </a:solidFill>
                <a:effectLst/>
                <a:latin typeface="proxima_nova_rgregular"/>
              </a:rPr>
              <a:t>During the 2021-2022 flu season, </a:t>
            </a:r>
            <a:r>
              <a:rPr lang="en-US" sz="2800" b="0" i="0" u="none" strike="noStrike" dirty="0">
                <a:solidFill>
                  <a:srgbClr val="007CB0"/>
                </a:solidFill>
                <a:effectLst/>
                <a:latin typeface="proxima_nova_rgregular"/>
                <a:hlinkClick r:id="rId3"/>
              </a:rPr>
              <a:t>influenza</a:t>
            </a:r>
            <a:r>
              <a:rPr lang="en-US" sz="2800" b="0" i="0" dirty="0">
                <a:solidFill>
                  <a:srgbClr val="222222"/>
                </a:solidFill>
                <a:effectLst/>
                <a:latin typeface="proxima_nova_rgregular"/>
              </a:rPr>
              <a:t> activity in the United States </a:t>
            </a:r>
            <a:r>
              <a:rPr lang="en-US" sz="2800" b="0" i="0" dirty="0">
                <a:solidFill>
                  <a:srgbClr val="FF0000"/>
                </a:solidFill>
                <a:effectLst/>
                <a:latin typeface="proxima_nova_rgregular"/>
              </a:rPr>
              <a:t>was lower than pre-pandemic levels </a:t>
            </a:r>
            <a:r>
              <a:rPr lang="en-US" sz="2800" b="0" i="0" dirty="0">
                <a:solidFill>
                  <a:srgbClr val="222222"/>
                </a:solidFill>
                <a:effectLst/>
                <a:latin typeface="proxima_nova_rgregular"/>
              </a:rPr>
              <a:t>despite increased reporting and testing, possibly owing to COVID-19 precautions, according to a </a:t>
            </a:r>
            <a:r>
              <a:rPr lang="en-US" sz="2800" b="0" i="0" u="none" strike="noStrike" dirty="0">
                <a:solidFill>
                  <a:srgbClr val="007CB0"/>
                </a:solidFill>
                <a:effectLst/>
                <a:latin typeface="proxima_nova_rgregular"/>
                <a:hlinkClick r:id="rId4"/>
              </a:rPr>
              <a:t>new report</a:t>
            </a:r>
            <a:r>
              <a:rPr lang="en-US" sz="2800" b="0" i="0" dirty="0">
                <a:solidFill>
                  <a:srgbClr val="222222"/>
                </a:solidFill>
                <a:effectLst/>
                <a:latin typeface="proxima_nova_rgregular"/>
              </a:rPr>
              <a:t> from the US Centers for Disease Control and Prevention (CDC).</a:t>
            </a:r>
          </a:p>
          <a:p>
            <a:endParaRPr lang="en-US" sz="2800" dirty="0">
              <a:solidFill>
                <a:srgbClr val="222222"/>
              </a:solidFill>
              <a:latin typeface="proxima_nova_rgregular"/>
            </a:endParaRPr>
          </a:p>
          <a:p>
            <a:pPr marL="457200" indent="-457200">
              <a:buFont typeface="Arial" panose="020B0604020202020204" pitchFamily="34" charset="0"/>
              <a:buChar char="•"/>
            </a:pPr>
            <a:r>
              <a:rPr lang="en-US" sz="2800" b="0" i="0" dirty="0">
                <a:solidFill>
                  <a:srgbClr val="222222"/>
                </a:solidFill>
                <a:effectLst/>
                <a:latin typeface="proxima_nova_rgregular"/>
              </a:rPr>
              <a:t>Influenza activity continued from October 2021 through mid-June 2022, with A(H3N2) viruses predominating throughout the season.</a:t>
            </a:r>
            <a:endParaRPr lang="en-US" sz="2800" dirty="0"/>
          </a:p>
        </p:txBody>
      </p:sp>
      <p:sp>
        <p:nvSpPr>
          <p:cNvPr id="2" name="Slide Number Placeholder 1"/>
          <p:cNvSpPr>
            <a:spLocks noGrp="1"/>
          </p:cNvSpPr>
          <p:nvPr>
            <p:ph type="sldNum" sz="quarter" idx="12"/>
          </p:nvPr>
        </p:nvSpPr>
        <p:spPr/>
        <p:txBody>
          <a:bodyPr/>
          <a:lstStyle/>
          <a:p>
            <a:fld id="{B529A1AF-D5BD-440A-A325-62DF006AD376}" type="slidenum">
              <a:rPr lang="en-US" smtClean="0"/>
              <a:t>26</a:t>
            </a:fld>
            <a:endParaRPr lang="en-US" dirty="0"/>
          </a:p>
        </p:txBody>
      </p:sp>
    </p:spTree>
    <p:extLst>
      <p:ext uri="{BB962C8B-B14F-4D97-AF65-F5344CB8AC3E}">
        <p14:creationId xmlns:p14="http://schemas.microsoft.com/office/powerpoint/2010/main" val="3523193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stretch>
            <a:fillRect/>
          </a:stretch>
        </p:blipFill>
        <p:spPr>
          <a:xfrm>
            <a:off x="4192668" y="1147508"/>
            <a:ext cx="6639318" cy="5567617"/>
          </a:xfrm>
          <a:prstGeom prst="rect">
            <a:avLst/>
          </a:prstGeom>
        </p:spPr>
      </p:pic>
      <p:sp>
        <p:nvSpPr>
          <p:cNvPr id="3" name="TextBox 2">
            <a:extLst>
              <a:ext uri="{FF2B5EF4-FFF2-40B4-BE49-F238E27FC236}">
                <a16:creationId xmlns:a16="http://schemas.microsoft.com/office/drawing/2014/main" xmlns="" id="{D6FE66B6-8B07-E9AE-6899-D52396C942D7}"/>
              </a:ext>
            </a:extLst>
          </p:cNvPr>
          <p:cNvSpPr txBox="1"/>
          <p:nvPr/>
        </p:nvSpPr>
        <p:spPr>
          <a:xfrm>
            <a:off x="4192668" y="25893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27</a:t>
            </a:fld>
            <a:endParaRPr lang="en-US" dirty="0"/>
          </a:p>
        </p:txBody>
      </p:sp>
    </p:spTree>
    <p:extLst>
      <p:ext uri="{BB962C8B-B14F-4D97-AF65-F5344CB8AC3E}">
        <p14:creationId xmlns:p14="http://schemas.microsoft.com/office/powerpoint/2010/main" val="3738591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6953325" y="-3073"/>
            <a:ext cx="3429000" cy="6858000"/>
          </a:xfrm>
          <a:prstGeom prst="rect">
            <a:avLst/>
          </a:prstGeom>
        </p:spPr>
      </p:pic>
      <p:sp>
        <p:nvSpPr>
          <p:cNvPr id="5" name="Rectangle 4"/>
          <p:cNvSpPr/>
          <p:nvPr/>
        </p:nvSpPr>
        <p:spPr>
          <a:xfrm>
            <a:off x="4006392" y="2410264"/>
            <a:ext cx="2479250" cy="2031325"/>
          </a:xfrm>
          <a:prstGeom prst="rect">
            <a:avLst/>
          </a:prstGeom>
        </p:spPr>
        <p:txBody>
          <a:bodyPr wrap="square">
            <a:spAutoFit/>
          </a:bodyPr>
          <a:lstStyle/>
          <a:p>
            <a:r>
              <a:rPr lang="en-US" dirty="0">
                <a:hlinkClick r:id="rId4"/>
              </a:rPr>
              <a:t>https://vitalrecord.tamhsc.edu/a-history-of-influenza-pandemics/infographic-11-25-pandemicinfluenzahistory-final/</a:t>
            </a:r>
            <a:r>
              <a:rPr lang="en-US" dirty="0"/>
              <a:t> </a:t>
            </a:r>
          </a:p>
        </p:txBody>
      </p:sp>
      <p:sp>
        <p:nvSpPr>
          <p:cNvPr id="2" name="Slide Number Placeholder 1"/>
          <p:cNvSpPr>
            <a:spLocks noGrp="1"/>
          </p:cNvSpPr>
          <p:nvPr>
            <p:ph type="sldNum" sz="quarter" idx="12"/>
          </p:nvPr>
        </p:nvSpPr>
        <p:spPr/>
        <p:txBody>
          <a:bodyPr/>
          <a:lstStyle/>
          <a:p>
            <a:fld id="{B529A1AF-D5BD-440A-A325-62DF006AD376}" type="slidenum">
              <a:rPr lang="en-US" smtClean="0"/>
              <a:t>28</a:t>
            </a:fld>
            <a:endParaRPr lang="en-US" dirty="0"/>
          </a:p>
        </p:txBody>
      </p:sp>
    </p:spTree>
    <p:extLst>
      <p:ext uri="{BB962C8B-B14F-4D97-AF65-F5344CB8AC3E}">
        <p14:creationId xmlns:p14="http://schemas.microsoft.com/office/powerpoint/2010/main" val="22241448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BC2DAE-A797-4874-979B-4BEAFDBAFDFC}"/>
              </a:ext>
            </a:extLst>
          </p:cNvPr>
          <p:cNvSpPr txBox="1"/>
          <p:nvPr/>
        </p:nvSpPr>
        <p:spPr>
          <a:xfrm>
            <a:off x="3938227" y="1278129"/>
            <a:ext cx="6692481" cy="5262979"/>
          </a:xfrm>
          <a:prstGeom prst="rect">
            <a:avLst/>
          </a:prstGeom>
          <a:noFill/>
        </p:spPr>
        <p:txBody>
          <a:bodyPr wrap="square" rtlCol="0">
            <a:spAutoFit/>
          </a:bodyPr>
          <a:lstStyle/>
          <a:p>
            <a:r>
              <a:rPr lang="en-US" sz="2800" b="1" dirty="0"/>
              <a:t>Signs / Symptoms / Spectrum of Disease</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600" dirty="0"/>
              <a:t>Flu signs and symptoms usually come on suddenly.</a:t>
            </a:r>
          </a:p>
          <a:p>
            <a:pPr marL="342900" indent="-342900">
              <a:buFont typeface="Arial" panose="020B0604020202020204" pitchFamily="34" charset="0"/>
              <a:buChar char="•"/>
            </a:pPr>
            <a:endParaRPr lang="en-US" sz="2600" dirty="0"/>
          </a:p>
          <a:p>
            <a:pPr marL="342900" indent="-342900">
              <a:buFont typeface="Arial" panose="020B0604020202020204" pitchFamily="34" charset="0"/>
              <a:buChar char="•"/>
            </a:pPr>
            <a:r>
              <a:rPr lang="en-US" sz="2600" dirty="0"/>
              <a:t>People who are sick with flu often feel some or all of these symptoms:</a:t>
            </a:r>
          </a:p>
          <a:p>
            <a:pPr marL="342900" indent="-342900">
              <a:buFont typeface="Arial" panose="020B0604020202020204" pitchFamily="34" charset="0"/>
              <a:buChar char="•"/>
            </a:pPr>
            <a:endParaRPr lang="en-US" sz="2600" dirty="0"/>
          </a:p>
          <a:p>
            <a:pPr marL="342900" indent="-342900">
              <a:buFont typeface="Arial" panose="020B0604020202020204" pitchFamily="34" charset="0"/>
              <a:buChar char="•"/>
            </a:pPr>
            <a:r>
              <a:rPr lang="en-US" sz="2600" dirty="0"/>
              <a:t>    Fever* or feeling feverish/chills</a:t>
            </a:r>
          </a:p>
          <a:p>
            <a:pPr marL="342900" indent="-342900">
              <a:buFont typeface="Arial" panose="020B0604020202020204" pitchFamily="34" charset="0"/>
              <a:buChar char="•"/>
            </a:pPr>
            <a:r>
              <a:rPr lang="en-US" sz="2600" dirty="0"/>
              <a:t>    Cough</a:t>
            </a:r>
          </a:p>
          <a:p>
            <a:pPr marL="342900" indent="-342900">
              <a:buFont typeface="Arial" panose="020B0604020202020204" pitchFamily="34" charset="0"/>
              <a:buChar char="•"/>
            </a:pPr>
            <a:r>
              <a:rPr lang="en-US" sz="2600" dirty="0"/>
              <a:t>    Sore throat</a:t>
            </a:r>
          </a:p>
          <a:p>
            <a:pPr marL="342900" indent="-342900">
              <a:buFont typeface="Arial" panose="020B0604020202020204" pitchFamily="34" charset="0"/>
              <a:buChar char="•"/>
            </a:pPr>
            <a:r>
              <a:rPr lang="en-US" sz="2600" dirty="0"/>
              <a:t>    Runny or stuffy nose</a:t>
            </a:r>
          </a:p>
          <a:p>
            <a:pPr marL="342900" indent="-342900">
              <a:buFont typeface="Arial" panose="020B0604020202020204" pitchFamily="34" charset="0"/>
              <a:buChar char="•"/>
            </a:pPr>
            <a:r>
              <a:rPr lang="en-US" sz="2600" dirty="0"/>
              <a:t>    Muscle or body aches</a:t>
            </a:r>
          </a:p>
        </p:txBody>
      </p:sp>
      <p:sp>
        <p:nvSpPr>
          <p:cNvPr id="3" name="TextBox 2">
            <a:extLst>
              <a:ext uri="{FF2B5EF4-FFF2-40B4-BE49-F238E27FC236}">
                <a16:creationId xmlns:a16="http://schemas.microsoft.com/office/drawing/2014/main" xmlns="" id="{9066A9C0-4A5B-77F3-27FC-B7B473679308}"/>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29</a:t>
            </a:fld>
            <a:endParaRPr lang="en-US" dirty="0"/>
          </a:p>
        </p:txBody>
      </p:sp>
    </p:spTree>
    <p:extLst>
      <p:ext uri="{BB962C8B-B14F-4D97-AF65-F5344CB8AC3E}">
        <p14:creationId xmlns:p14="http://schemas.microsoft.com/office/powerpoint/2010/main" val="4234154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BC2DAE-A797-4874-979B-4BEAFDBAFDFC}"/>
              </a:ext>
            </a:extLst>
          </p:cNvPr>
          <p:cNvSpPr txBox="1"/>
          <p:nvPr/>
        </p:nvSpPr>
        <p:spPr>
          <a:xfrm>
            <a:off x="4208106" y="1621850"/>
            <a:ext cx="7396461" cy="5201424"/>
          </a:xfrm>
          <a:prstGeom prst="rect">
            <a:avLst/>
          </a:prstGeom>
          <a:noFill/>
        </p:spPr>
        <p:txBody>
          <a:bodyPr wrap="square" rtlCol="0">
            <a:spAutoFit/>
          </a:bodyPr>
          <a:lstStyle/>
          <a:p>
            <a:r>
              <a:rPr lang="en-US" sz="2800" b="1" dirty="0"/>
              <a:t>Objectives</a:t>
            </a:r>
          </a:p>
          <a:p>
            <a:endParaRPr lang="en-US" sz="1900" dirty="0"/>
          </a:p>
          <a:p>
            <a:r>
              <a:rPr lang="en-US" sz="1900" dirty="0"/>
              <a:t>1. Describe Influenza (flu) history and background.</a:t>
            </a:r>
          </a:p>
          <a:p>
            <a:endParaRPr lang="en-US" sz="1900" dirty="0"/>
          </a:p>
          <a:p>
            <a:r>
              <a:rPr lang="en-US" sz="1900" dirty="0"/>
              <a:t>2. Summarize the risk factors associated with influenza.</a:t>
            </a:r>
          </a:p>
          <a:p>
            <a:r>
              <a:rPr lang="en-US" sz="1900" dirty="0"/>
              <a:t> </a:t>
            </a:r>
          </a:p>
          <a:p>
            <a:r>
              <a:rPr lang="en-US" sz="1900" dirty="0"/>
              <a:t>3. Describe the diagnostic microbiology, clinical laboratory role and molecular epidemiology of influenza viruses</a:t>
            </a:r>
            <a:r>
              <a:rPr lang="en-US" sz="1900" i="1" dirty="0"/>
              <a:t>.</a:t>
            </a:r>
          </a:p>
          <a:p>
            <a:endParaRPr lang="en-US" sz="1900" dirty="0"/>
          </a:p>
          <a:p>
            <a:r>
              <a:rPr lang="en-US" sz="1900" dirty="0"/>
              <a:t>4. Review the changing epidemiology of influenza</a:t>
            </a:r>
            <a:r>
              <a:rPr lang="en-US" sz="1900" i="1" dirty="0"/>
              <a:t> </a:t>
            </a:r>
            <a:r>
              <a:rPr lang="en-US" sz="1900" dirty="0"/>
              <a:t>between the community, healthcare setting and occupational health.</a:t>
            </a:r>
          </a:p>
          <a:p>
            <a:endParaRPr lang="en-US" sz="1900" dirty="0"/>
          </a:p>
          <a:p>
            <a:r>
              <a:rPr lang="en-US" sz="1900" dirty="0"/>
              <a:t>5. Understand infection prevention and control in the environment, including the types of PPE to be utilized.</a:t>
            </a:r>
          </a:p>
          <a:p>
            <a:endParaRPr lang="en-US" sz="1900" dirty="0"/>
          </a:p>
          <a:p>
            <a:r>
              <a:rPr lang="en-US" sz="1900" dirty="0"/>
              <a:t>6. What does the 2022-2023 influenza season look like?</a:t>
            </a:r>
          </a:p>
          <a:p>
            <a:endParaRPr lang="en-US" sz="1900" dirty="0"/>
          </a:p>
        </p:txBody>
      </p:sp>
      <p:sp>
        <p:nvSpPr>
          <p:cNvPr id="3" name="TextBox 2">
            <a:extLst>
              <a:ext uri="{FF2B5EF4-FFF2-40B4-BE49-F238E27FC236}">
                <a16:creationId xmlns:a16="http://schemas.microsoft.com/office/drawing/2014/main" xmlns="" id="{13185994-CB06-A05F-0D22-E5DD87856A02}"/>
              </a:ext>
            </a:extLst>
          </p:cNvPr>
          <p:cNvSpPr txBox="1"/>
          <p:nvPr/>
        </p:nvSpPr>
        <p:spPr>
          <a:xfrm>
            <a:off x="4343400" y="342900"/>
            <a:ext cx="6788333" cy="707886"/>
          </a:xfrm>
          <a:prstGeom prst="rect">
            <a:avLst/>
          </a:prstGeom>
          <a:noFill/>
        </p:spPr>
        <p:txBody>
          <a:bodyPr wrap="none" rtlCol="0">
            <a:spAutoFit/>
          </a:bodyPr>
          <a:lstStyle/>
          <a:p>
            <a:r>
              <a:rPr lang="en-US" sz="4000" dirty="0">
                <a:solidFill>
                  <a:srgbClr val="7030A0"/>
                </a:solidFill>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3</a:t>
            </a:fld>
            <a:endParaRPr lang="en-US" dirty="0"/>
          </a:p>
        </p:txBody>
      </p:sp>
    </p:spTree>
    <p:extLst>
      <p:ext uri="{BB962C8B-B14F-4D97-AF65-F5344CB8AC3E}">
        <p14:creationId xmlns:p14="http://schemas.microsoft.com/office/powerpoint/2010/main" val="2692357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BC2DAE-A797-4874-979B-4BEAFDBAFDFC}"/>
              </a:ext>
            </a:extLst>
          </p:cNvPr>
          <p:cNvSpPr txBox="1"/>
          <p:nvPr/>
        </p:nvSpPr>
        <p:spPr>
          <a:xfrm>
            <a:off x="3857625" y="1567932"/>
            <a:ext cx="6766383" cy="4401205"/>
          </a:xfrm>
          <a:prstGeom prst="rect">
            <a:avLst/>
          </a:prstGeom>
          <a:noFill/>
        </p:spPr>
        <p:txBody>
          <a:bodyPr wrap="square" rtlCol="0">
            <a:spAutoFit/>
          </a:bodyPr>
          <a:lstStyle/>
          <a:p>
            <a:r>
              <a:rPr lang="en-US" sz="2800" b="1" dirty="0"/>
              <a:t>Signs / Symptoms / Spectrum of Disease</a:t>
            </a:r>
          </a:p>
          <a:p>
            <a:endParaRPr lang="en-US" sz="2800" b="1" dirty="0"/>
          </a:p>
          <a:p>
            <a:pPr marL="342900" indent="-342900">
              <a:buFont typeface="Arial" panose="020B0604020202020204" pitchFamily="34" charset="0"/>
              <a:buChar char="•"/>
            </a:pPr>
            <a:r>
              <a:rPr lang="en-US" sz="2800" dirty="0"/>
              <a:t>Headaches</a:t>
            </a:r>
          </a:p>
          <a:p>
            <a:pPr marL="342900" indent="-342900">
              <a:buFont typeface="Arial" panose="020B0604020202020204" pitchFamily="34" charset="0"/>
              <a:buChar char="•"/>
            </a:pPr>
            <a:r>
              <a:rPr lang="en-US" sz="2800" dirty="0"/>
              <a:t>Fatigue (tiredness)</a:t>
            </a:r>
          </a:p>
          <a:p>
            <a:pPr marL="342900" indent="-342900">
              <a:buFont typeface="Arial" panose="020B0604020202020204" pitchFamily="34" charset="0"/>
              <a:buChar char="•"/>
            </a:pPr>
            <a:r>
              <a:rPr lang="en-US" sz="2800" dirty="0"/>
              <a:t>Some people may have vomiting and diarrhea, though this is more common in children than adults.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*It’s important to note that not everyone with flu will have a fever.</a:t>
            </a:r>
          </a:p>
        </p:txBody>
      </p:sp>
      <p:sp>
        <p:nvSpPr>
          <p:cNvPr id="3" name="TextBox 2">
            <a:extLst>
              <a:ext uri="{FF2B5EF4-FFF2-40B4-BE49-F238E27FC236}">
                <a16:creationId xmlns:a16="http://schemas.microsoft.com/office/drawing/2014/main" xmlns="" id="{FCCE26F8-7B85-B835-AF0D-193CF5BA34EE}"/>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30</a:t>
            </a:fld>
            <a:endParaRPr lang="en-US" dirty="0"/>
          </a:p>
        </p:txBody>
      </p:sp>
    </p:spTree>
    <p:extLst>
      <p:ext uri="{BB962C8B-B14F-4D97-AF65-F5344CB8AC3E}">
        <p14:creationId xmlns:p14="http://schemas.microsoft.com/office/powerpoint/2010/main" val="3129537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4628340" y="1299710"/>
            <a:ext cx="5431028" cy="5431028"/>
          </a:xfrm>
          <a:prstGeom prst="rect">
            <a:avLst/>
          </a:prstGeom>
        </p:spPr>
      </p:pic>
      <p:sp>
        <p:nvSpPr>
          <p:cNvPr id="3" name="TextBox 2">
            <a:extLst>
              <a:ext uri="{FF2B5EF4-FFF2-40B4-BE49-F238E27FC236}">
                <a16:creationId xmlns:a16="http://schemas.microsoft.com/office/drawing/2014/main" xmlns="" id="{C1D2236F-FBAC-0553-2FEF-90A348827CF9}"/>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31</a:t>
            </a:fld>
            <a:endParaRPr lang="en-US" dirty="0"/>
          </a:p>
        </p:txBody>
      </p:sp>
    </p:spTree>
    <p:extLst>
      <p:ext uri="{BB962C8B-B14F-4D97-AF65-F5344CB8AC3E}">
        <p14:creationId xmlns:p14="http://schemas.microsoft.com/office/powerpoint/2010/main" val="1346511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BC2DAE-A797-4874-979B-4BEAFDBAFDFC}"/>
              </a:ext>
            </a:extLst>
          </p:cNvPr>
          <p:cNvSpPr txBox="1"/>
          <p:nvPr/>
        </p:nvSpPr>
        <p:spPr>
          <a:xfrm>
            <a:off x="3943350" y="1681054"/>
            <a:ext cx="6840914" cy="4832092"/>
          </a:xfrm>
          <a:prstGeom prst="rect">
            <a:avLst/>
          </a:prstGeom>
          <a:noFill/>
        </p:spPr>
        <p:txBody>
          <a:bodyPr wrap="square" rtlCol="0">
            <a:spAutoFit/>
          </a:bodyPr>
          <a:lstStyle/>
          <a:p>
            <a:r>
              <a:rPr lang="en-US" sz="2800" b="1" dirty="0"/>
              <a:t>Signs / Symptoms / Spectrum of Disease</a:t>
            </a:r>
          </a:p>
          <a:p>
            <a:endParaRPr lang="en-US" sz="2800" b="1" dirty="0"/>
          </a:p>
          <a:p>
            <a:pPr marL="342900" indent="-342900">
              <a:buFont typeface="Arial" panose="020B0604020202020204" pitchFamily="34" charset="0"/>
              <a:buChar char="•"/>
            </a:pPr>
            <a:r>
              <a:rPr lang="en-US" sz="2800" dirty="0"/>
              <a:t>What is the difference between Influenza (Flu) and COVID-19?</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Influenza (Flu) and COVID-19 are both contagious respiratory illnesses, but they are caused by different viruses. COVID-19 is caused by infection with a new coronavirus (called SARS-CoV-2) and flu is caused by infection with influenza viruses.</a:t>
            </a:r>
          </a:p>
        </p:txBody>
      </p:sp>
      <p:sp>
        <p:nvSpPr>
          <p:cNvPr id="3" name="TextBox 2">
            <a:extLst>
              <a:ext uri="{FF2B5EF4-FFF2-40B4-BE49-F238E27FC236}">
                <a16:creationId xmlns:a16="http://schemas.microsoft.com/office/drawing/2014/main" xmlns="" id="{47548FD0-C6DD-13B5-A70B-D29B9FF4B087}"/>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32</a:t>
            </a:fld>
            <a:endParaRPr lang="en-US" dirty="0"/>
          </a:p>
        </p:txBody>
      </p:sp>
    </p:spTree>
    <p:extLst>
      <p:ext uri="{BB962C8B-B14F-4D97-AF65-F5344CB8AC3E}">
        <p14:creationId xmlns:p14="http://schemas.microsoft.com/office/powerpoint/2010/main" val="4065732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BC2DAE-A797-4874-979B-4BEAFDBAFDFC}"/>
              </a:ext>
            </a:extLst>
          </p:cNvPr>
          <p:cNvSpPr txBox="1"/>
          <p:nvPr/>
        </p:nvSpPr>
        <p:spPr>
          <a:xfrm>
            <a:off x="3943350" y="1681054"/>
            <a:ext cx="6906902" cy="4801314"/>
          </a:xfrm>
          <a:prstGeom prst="rect">
            <a:avLst/>
          </a:prstGeom>
          <a:noFill/>
        </p:spPr>
        <p:txBody>
          <a:bodyPr wrap="square" rtlCol="0">
            <a:spAutoFit/>
          </a:bodyPr>
          <a:lstStyle/>
          <a:p>
            <a:r>
              <a:rPr lang="en-US" sz="2800" b="1" dirty="0"/>
              <a:t>Signs / Symptoms / Spectrum of Disease</a:t>
            </a:r>
          </a:p>
          <a:p>
            <a:endParaRPr lang="en-US" sz="2800" b="1" dirty="0"/>
          </a:p>
          <a:p>
            <a:pPr marL="342900" indent="-342900">
              <a:buFont typeface="Arial" panose="020B0604020202020204" pitchFamily="34" charset="0"/>
              <a:buChar char="•"/>
            </a:pPr>
            <a:r>
              <a:rPr lang="en-US" sz="2500" dirty="0"/>
              <a:t>Key differences:</a:t>
            </a:r>
          </a:p>
          <a:p>
            <a:pPr marL="342900" indent="-342900">
              <a:buFont typeface="Arial" panose="020B0604020202020204" pitchFamily="34" charset="0"/>
              <a:buChar char="•"/>
            </a:pPr>
            <a:endParaRPr lang="en-US" sz="2500" dirty="0"/>
          </a:p>
          <a:p>
            <a:pPr marL="800100" lvl="1" indent="-342900">
              <a:buFont typeface="Arial" panose="020B0604020202020204" pitchFamily="34" charset="0"/>
              <a:buChar char="•"/>
            </a:pPr>
            <a:r>
              <a:rPr lang="en-US" sz="2500" dirty="0"/>
              <a:t>COVID-19 seems to spread more easily than flu and causes more serious illnesses in some people.</a:t>
            </a:r>
          </a:p>
          <a:p>
            <a:pPr marL="800100" lvl="1" indent="-342900">
              <a:buFont typeface="Arial" panose="020B0604020202020204" pitchFamily="34" charset="0"/>
              <a:buChar char="•"/>
            </a:pPr>
            <a:r>
              <a:rPr lang="en-US" sz="2500" dirty="0"/>
              <a:t>COVID-19 can also take longer before people show symptoms and people can be contagious for longer.</a:t>
            </a:r>
          </a:p>
          <a:p>
            <a:pPr marL="800100" lvl="1" indent="-342900">
              <a:buFont typeface="Arial" panose="020B0604020202020204" pitchFamily="34" charset="0"/>
              <a:buChar char="•"/>
            </a:pPr>
            <a:r>
              <a:rPr lang="en-US" sz="2500" dirty="0"/>
              <a:t>There is a vaccine to protect against flu and COVID-19. </a:t>
            </a:r>
          </a:p>
        </p:txBody>
      </p:sp>
      <p:sp>
        <p:nvSpPr>
          <p:cNvPr id="3" name="TextBox 2">
            <a:extLst>
              <a:ext uri="{FF2B5EF4-FFF2-40B4-BE49-F238E27FC236}">
                <a16:creationId xmlns:a16="http://schemas.microsoft.com/office/drawing/2014/main" xmlns="" id="{23A509C7-8D13-8AE8-6E33-09978EEEA7F5}"/>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33</a:t>
            </a:fld>
            <a:endParaRPr lang="en-US" dirty="0"/>
          </a:p>
        </p:txBody>
      </p:sp>
    </p:spTree>
    <p:extLst>
      <p:ext uri="{BB962C8B-B14F-4D97-AF65-F5344CB8AC3E}">
        <p14:creationId xmlns:p14="http://schemas.microsoft.com/office/powerpoint/2010/main" val="1073930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BC2DAE-A797-4874-979B-4BEAFDBAFDFC}"/>
              </a:ext>
            </a:extLst>
          </p:cNvPr>
          <p:cNvSpPr txBox="1"/>
          <p:nvPr/>
        </p:nvSpPr>
        <p:spPr>
          <a:xfrm>
            <a:off x="3943350" y="1681054"/>
            <a:ext cx="6633524" cy="4031873"/>
          </a:xfrm>
          <a:prstGeom prst="rect">
            <a:avLst/>
          </a:prstGeom>
          <a:noFill/>
        </p:spPr>
        <p:txBody>
          <a:bodyPr wrap="square" rtlCol="0">
            <a:spAutoFit/>
          </a:bodyPr>
          <a:lstStyle/>
          <a:p>
            <a:r>
              <a:rPr lang="en-US" sz="2800" b="1" dirty="0"/>
              <a:t>Signs / Symptoms / Spectrum of Disease</a:t>
            </a:r>
          </a:p>
          <a:p>
            <a:endParaRPr lang="en-US" sz="2800" b="1" dirty="0"/>
          </a:p>
          <a:p>
            <a:pPr marL="342900" indent="-342900">
              <a:buFont typeface="Arial" panose="020B0604020202020204" pitchFamily="34" charset="0"/>
              <a:buChar char="•"/>
            </a:pPr>
            <a:r>
              <a:rPr lang="en-US" sz="2500" dirty="0"/>
              <a:t>Because some of the symptoms of flu and COVID-19 are similar, it may be hard to tell the difference between them based on symptoms alone, and </a:t>
            </a:r>
            <a:r>
              <a:rPr lang="en-US" sz="2500" b="1" i="1" dirty="0"/>
              <a:t>testing may be needed </a:t>
            </a:r>
            <a:r>
              <a:rPr lang="en-US" sz="2500" dirty="0"/>
              <a:t>to help confirm a diagnosis. </a:t>
            </a:r>
          </a:p>
          <a:p>
            <a:pPr marL="342900" indent="-342900">
              <a:buFont typeface="Arial" panose="020B0604020202020204" pitchFamily="34" charset="0"/>
              <a:buChar char="•"/>
            </a:pPr>
            <a:endParaRPr lang="en-US" sz="2500" dirty="0"/>
          </a:p>
          <a:p>
            <a:pPr marL="342900" indent="-342900">
              <a:buFont typeface="Arial" panose="020B0604020202020204" pitchFamily="34" charset="0"/>
              <a:buChar char="•"/>
            </a:pPr>
            <a:r>
              <a:rPr lang="en-US" sz="2500" dirty="0"/>
              <a:t>The best way to prevent infection is to avoid being exposed to the virus. </a:t>
            </a:r>
          </a:p>
        </p:txBody>
      </p:sp>
      <p:sp>
        <p:nvSpPr>
          <p:cNvPr id="3" name="TextBox 2">
            <a:extLst>
              <a:ext uri="{FF2B5EF4-FFF2-40B4-BE49-F238E27FC236}">
                <a16:creationId xmlns:a16="http://schemas.microsoft.com/office/drawing/2014/main" xmlns="" id="{F249198E-9B3E-9109-84E7-28BAC3C09B42}"/>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34</a:t>
            </a:fld>
            <a:endParaRPr lang="en-US" dirty="0"/>
          </a:p>
        </p:txBody>
      </p:sp>
    </p:spTree>
    <p:extLst>
      <p:ext uri="{BB962C8B-B14F-4D97-AF65-F5344CB8AC3E}">
        <p14:creationId xmlns:p14="http://schemas.microsoft.com/office/powerpoint/2010/main" val="13826015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4722828" y="1186600"/>
            <a:ext cx="4821025" cy="5671400"/>
          </a:xfrm>
          <a:prstGeom prst="rect">
            <a:avLst/>
          </a:prstGeom>
        </p:spPr>
      </p:pic>
      <p:sp>
        <p:nvSpPr>
          <p:cNvPr id="7" name="Rectangle 6"/>
          <p:cNvSpPr/>
          <p:nvPr/>
        </p:nvSpPr>
        <p:spPr>
          <a:xfrm>
            <a:off x="9628696" y="1733355"/>
            <a:ext cx="2542095" cy="4247317"/>
          </a:xfrm>
          <a:prstGeom prst="rect">
            <a:avLst/>
          </a:prstGeom>
        </p:spPr>
        <p:txBody>
          <a:bodyPr wrap="square">
            <a:spAutoFit/>
          </a:bodyPr>
          <a:lstStyle/>
          <a:p>
            <a:r>
              <a:rPr lang="en-US" dirty="0"/>
              <a:t>Infectious Diseases Society of America (IDSA) Influenza Clinical Practice Guidelines.</a:t>
            </a:r>
          </a:p>
          <a:p>
            <a:endParaRPr lang="en-US" dirty="0"/>
          </a:p>
          <a:p>
            <a:r>
              <a:rPr lang="en-US" dirty="0"/>
              <a:t>Figure: Guide to use of influenza virus diagnostic tests in investigating outbreaks in institutional or other closed settings.</a:t>
            </a:r>
          </a:p>
          <a:p>
            <a:endParaRPr lang="en-US" dirty="0"/>
          </a:p>
          <a:p>
            <a:r>
              <a:rPr lang="en-US" dirty="0">
                <a:hlinkClick r:id="rId3"/>
              </a:rPr>
              <a:t>https://www.cdc.gov/flu/professionals/diagnosis/guide-virus-diagnostic-tests.htm</a:t>
            </a:r>
            <a:r>
              <a:rPr lang="en-US" dirty="0"/>
              <a:t> </a:t>
            </a:r>
          </a:p>
        </p:txBody>
      </p:sp>
      <p:sp>
        <p:nvSpPr>
          <p:cNvPr id="3" name="TextBox 2">
            <a:extLst>
              <a:ext uri="{FF2B5EF4-FFF2-40B4-BE49-F238E27FC236}">
                <a16:creationId xmlns:a16="http://schemas.microsoft.com/office/drawing/2014/main" xmlns="" id="{16257A75-0E33-BCCD-0D81-3541BC3E0934}"/>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35</a:t>
            </a:fld>
            <a:endParaRPr lang="en-US" dirty="0"/>
          </a:p>
        </p:txBody>
      </p:sp>
    </p:spTree>
    <p:extLst>
      <p:ext uri="{BB962C8B-B14F-4D97-AF65-F5344CB8AC3E}">
        <p14:creationId xmlns:p14="http://schemas.microsoft.com/office/powerpoint/2010/main" val="3857268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821562" y="729600"/>
            <a:ext cx="2998706" cy="461665"/>
          </a:xfrm>
          <a:prstGeom prst="rect">
            <a:avLst/>
          </a:prstGeom>
        </p:spPr>
        <p:txBody>
          <a:bodyPr wrap="none">
            <a:spAutoFit/>
          </a:bodyPr>
          <a:lstStyle/>
          <a:p>
            <a:r>
              <a:rPr lang="en-US" sz="2400" b="1" dirty="0"/>
              <a:t>Flu testing / Diagnosis</a:t>
            </a:r>
          </a:p>
        </p:txBody>
      </p:sp>
      <p:sp>
        <p:nvSpPr>
          <p:cNvPr id="4" name="Rectangle 3"/>
          <p:cNvSpPr/>
          <p:nvPr/>
        </p:nvSpPr>
        <p:spPr>
          <a:xfrm>
            <a:off x="10535166" y="2956554"/>
            <a:ext cx="1656834" cy="1754326"/>
          </a:xfrm>
          <a:prstGeom prst="rect">
            <a:avLst/>
          </a:prstGeom>
        </p:spPr>
        <p:txBody>
          <a:bodyPr wrap="square">
            <a:spAutoFit/>
          </a:bodyPr>
          <a:lstStyle/>
          <a:p>
            <a:r>
              <a:rPr lang="en-US" dirty="0">
                <a:hlinkClick r:id="rId2"/>
              </a:rPr>
              <a:t>https://www.cdc.gov/flu/professionals/diagnosis/table-testing-methods.htm</a:t>
            </a:r>
            <a:r>
              <a:rPr lang="en-US" dirty="0"/>
              <a:t> </a:t>
            </a:r>
          </a:p>
        </p:txBody>
      </p:sp>
      <p:pic>
        <p:nvPicPr>
          <p:cNvPr id="5" name="Picture 4"/>
          <p:cNvPicPr>
            <a:picLocks noChangeAspect="1"/>
          </p:cNvPicPr>
          <p:nvPr/>
        </p:nvPicPr>
        <p:blipFill>
          <a:blip r:embed="rId3"/>
          <a:stretch>
            <a:fillRect/>
          </a:stretch>
        </p:blipFill>
        <p:spPr>
          <a:xfrm>
            <a:off x="3764315" y="1448970"/>
            <a:ext cx="6417493" cy="5409030"/>
          </a:xfrm>
          <a:prstGeom prst="rect">
            <a:avLst/>
          </a:prstGeom>
        </p:spPr>
      </p:pic>
      <p:sp>
        <p:nvSpPr>
          <p:cNvPr id="3" name="TextBox 2">
            <a:extLst>
              <a:ext uri="{FF2B5EF4-FFF2-40B4-BE49-F238E27FC236}">
                <a16:creationId xmlns:a16="http://schemas.microsoft.com/office/drawing/2014/main" xmlns="" id="{D7D42F45-DF37-57AA-E116-92A6126F796C}"/>
              </a:ext>
            </a:extLst>
          </p:cNvPr>
          <p:cNvSpPr txBox="1"/>
          <p:nvPr/>
        </p:nvSpPr>
        <p:spPr>
          <a:xfrm>
            <a:off x="4221243" y="117952"/>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36</a:t>
            </a:fld>
            <a:endParaRPr lang="en-US" dirty="0"/>
          </a:p>
        </p:txBody>
      </p:sp>
    </p:spTree>
    <p:extLst>
      <p:ext uri="{BB962C8B-B14F-4D97-AF65-F5344CB8AC3E}">
        <p14:creationId xmlns:p14="http://schemas.microsoft.com/office/powerpoint/2010/main" val="3518771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193159" y="1900753"/>
            <a:ext cx="6463645" cy="4893647"/>
          </a:xfrm>
          <a:prstGeom prst="rect">
            <a:avLst/>
          </a:prstGeom>
        </p:spPr>
        <p:txBody>
          <a:bodyPr wrap="square">
            <a:spAutoFit/>
          </a:bodyPr>
          <a:lstStyle/>
          <a:p>
            <a:pPr marL="342900" indent="-342900">
              <a:buFont typeface="Arial" panose="020B0604020202020204" pitchFamily="34" charset="0"/>
              <a:buChar char="•"/>
            </a:pPr>
            <a:r>
              <a:rPr lang="en-US" sz="2400" dirty="0"/>
              <a:t>The Infectious Diseases Society of America (IDSA) recommends use of rapid influenza molecular assays over rapid influenza diagnostic tests (RIDTs) for detection of influenza viruses in respiratory specimens of outpatients. </a:t>
            </a:r>
          </a:p>
          <a:p>
            <a:endParaRPr lang="en-US" sz="2400" dirty="0"/>
          </a:p>
          <a:p>
            <a:pPr marL="342900" indent="-342900">
              <a:buFont typeface="Arial" panose="020B0604020202020204" pitchFamily="34" charset="0"/>
              <a:buChar char="•"/>
            </a:pPr>
            <a:r>
              <a:rPr lang="en-US" sz="2400" dirty="0"/>
              <a:t>IDSA recommends use of RT-PCR or other molecular assays for detection of influenza viruses in respiratory specimens of hospitalized patients. Consult the IDSA Influenza Clinical Practice Guidelines for recommendations on influenza testing and information on interpretation of testing results.</a:t>
            </a:r>
          </a:p>
        </p:txBody>
      </p:sp>
      <p:sp>
        <p:nvSpPr>
          <p:cNvPr id="3" name="Rectangle 2"/>
          <p:cNvSpPr/>
          <p:nvPr/>
        </p:nvSpPr>
        <p:spPr>
          <a:xfrm>
            <a:off x="7585890" y="835109"/>
            <a:ext cx="2995500" cy="461665"/>
          </a:xfrm>
          <a:prstGeom prst="rect">
            <a:avLst/>
          </a:prstGeom>
        </p:spPr>
        <p:txBody>
          <a:bodyPr wrap="none">
            <a:spAutoFit/>
          </a:bodyPr>
          <a:lstStyle/>
          <a:p>
            <a:r>
              <a:rPr lang="en-US" sz="2400" b="1" dirty="0"/>
              <a:t>Flu testing / Diagnosis</a:t>
            </a:r>
          </a:p>
        </p:txBody>
      </p:sp>
      <p:sp>
        <p:nvSpPr>
          <p:cNvPr id="5" name="TextBox 4">
            <a:extLst>
              <a:ext uri="{FF2B5EF4-FFF2-40B4-BE49-F238E27FC236}">
                <a16:creationId xmlns:a16="http://schemas.microsoft.com/office/drawing/2014/main" xmlns="" id="{678E5D13-A944-82C6-F428-8BACB242EDD7}"/>
              </a:ext>
            </a:extLst>
          </p:cNvPr>
          <p:cNvSpPr txBox="1"/>
          <p:nvPr/>
        </p:nvSpPr>
        <p:spPr>
          <a:xfrm>
            <a:off x="4193159" y="0"/>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37</a:t>
            </a:fld>
            <a:endParaRPr lang="en-US" dirty="0"/>
          </a:p>
        </p:txBody>
      </p:sp>
    </p:spTree>
    <p:extLst>
      <p:ext uri="{BB962C8B-B14F-4D97-AF65-F5344CB8AC3E}">
        <p14:creationId xmlns:p14="http://schemas.microsoft.com/office/powerpoint/2010/main" val="259653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193159" y="1900753"/>
            <a:ext cx="6463645" cy="4524315"/>
          </a:xfrm>
          <a:prstGeom prst="rect">
            <a:avLst/>
          </a:prstGeom>
        </p:spPr>
        <p:txBody>
          <a:bodyPr wrap="square">
            <a:spAutoFit/>
          </a:bodyPr>
          <a:lstStyle/>
          <a:p>
            <a:pPr marL="342900" indent="-342900">
              <a:buFont typeface="Arial" panose="020B0604020202020204" pitchFamily="34" charset="0"/>
              <a:buChar char="•"/>
            </a:pPr>
            <a:r>
              <a:rPr lang="en-US" sz="2400" dirty="0"/>
              <a:t> What about testing accuracy?</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Rapid influenza diagnostic tests identify the presence of influenza A and B in respiratory tract secretions.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 results are ready in as little as 15 minutes, but the rapid tests aren’t as accurate as other tests that need to be sent to a lab. Accuracy of rapid flu tests can range anywhere from 50% to 90%, depending on the test, the individual, and the prevalence of the flu in the community. </a:t>
            </a:r>
          </a:p>
        </p:txBody>
      </p:sp>
      <p:sp>
        <p:nvSpPr>
          <p:cNvPr id="3" name="Rectangle 2"/>
          <p:cNvSpPr/>
          <p:nvPr/>
        </p:nvSpPr>
        <p:spPr>
          <a:xfrm>
            <a:off x="5383382" y="1439088"/>
            <a:ext cx="2995500" cy="461665"/>
          </a:xfrm>
          <a:prstGeom prst="rect">
            <a:avLst/>
          </a:prstGeom>
        </p:spPr>
        <p:txBody>
          <a:bodyPr wrap="none">
            <a:spAutoFit/>
          </a:bodyPr>
          <a:lstStyle/>
          <a:p>
            <a:r>
              <a:rPr lang="en-US" sz="2400" b="1" dirty="0"/>
              <a:t>Flu testing / Diagnosis</a:t>
            </a:r>
          </a:p>
        </p:txBody>
      </p:sp>
      <p:pic>
        <p:nvPicPr>
          <p:cNvPr id="5" name="Picture 4"/>
          <p:cNvPicPr>
            <a:picLocks noChangeAspect="1"/>
          </p:cNvPicPr>
          <p:nvPr/>
        </p:nvPicPr>
        <p:blipFill>
          <a:blip r:embed="rId2"/>
          <a:stretch>
            <a:fillRect/>
          </a:stretch>
        </p:blipFill>
        <p:spPr>
          <a:xfrm>
            <a:off x="8691513" y="1292875"/>
            <a:ext cx="3489538" cy="1356056"/>
          </a:xfrm>
          <a:prstGeom prst="rect">
            <a:avLst/>
          </a:prstGeom>
        </p:spPr>
      </p:pic>
      <p:sp>
        <p:nvSpPr>
          <p:cNvPr id="7" name="TextBox 6">
            <a:extLst>
              <a:ext uri="{FF2B5EF4-FFF2-40B4-BE49-F238E27FC236}">
                <a16:creationId xmlns:a16="http://schemas.microsoft.com/office/drawing/2014/main" xmlns="" id="{A23109D1-545D-BBC6-BD77-BE303B5D8938}"/>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38</a:t>
            </a:fld>
            <a:endParaRPr lang="en-US" dirty="0"/>
          </a:p>
        </p:txBody>
      </p:sp>
    </p:spTree>
    <p:extLst>
      <p:ext uri="{BB962C8B-B14F-4D97-AF65-F5344CB8AC3E}">
        <p14:creationId xmlns:p14="http://schemas.microsoft.com/office/powerpoint/2010/main" val="120829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872647" y="1570814"/>
            <a:ext cx="7213275" cy="4832092"/>
          </a:xfrm>
          <a:prstGeom prst="rect">
            <a:avLst/>
          </a:prstGeom>
        </p:spPr>
        <p:txBody>
          <a:bodyPr wrap="square">
            <a:spAutoFit/>
          </a:bodyPr>
          <a:lstStyle/>
          <a:p>
            <a:r>
              <a:rPr lang="en-US" sz="2200" dirty="0"/>
              <a:t>Factors that can affect the outcome of the rapid flu test include:</a:t>
            </a:r>
          </a:p>
          <a:p>
            <a:endParaRPr lang="en-US" sz="2200" dirty="0"/>
          </a:p>
          <a:p>
            <a:pPr marL="342900" indent="-342900">
              <a:buFont typeface="Arial" panose="020B0604020202020204" pitchFamily="34" charset="0"/>
              <a:buChar char="•"/>
            </a:pPr>
            <a:r>
              <a:rPr lang="en-US" sz="2200" b="1" dirty="0"/>
              <a:t>Timing</a:t>
            </a:r>
            <a:r>
              <a:rPr lang="en-US" sz="2200" dirty="0"/>
              <a:t>: Tests are most accurate when specimens are collected within 3-4 days of the onset of symptoms, when influenza viral shedding is highest.</a:t>
            </a:r>
          </a:p>
          <a:p>
            <a:pPr marL="342900" indent="-342900">
              <a:buFont typeface="Arial" panose="020B0604020202020204" pitchFamily="34" charset="0"/>
              <a:buChar char="•"/>
            </a:pPr>
            <a:r>
              <a:rPr lang="en-US" sz="2200" b="1" dirty="0"/>
              <a:t>Collection</a:t>
            </a:r>
            <a:r>
              <a:rPr lang="en-US" sz="2200" dirty="0"/>
              <a:t>: Each test has its own specifications for specimen collection—nasopharyngeal, nasal, throat swab, or aspirate—which </a:t>
            </a:r>
            <a:r>
              <a:rPr lang="en-US" sz="2200" i="1" u="sng" dirty="0"/>
              <a:t>must be followed for accuracy.</a:t>
            </a:r>
          </a:p>
          <a:p>
            <a:pPr marL="342900" indent="-342900">
              <a:buFont typeface="Arial" panose="020B0604020202020204" pitchFamily="34" charset="0"/>
              <a:buChar char="•"/>
            </a:pPr>
            <a:r>
              <a:rPr lang="en-US" sz="2200" b="1" dirty="0"/>
              <a:t>Flu type</a:t>
            </a:r>
            <a:r>
              <a:rPr lang="en-US" sz="2200" dirty="0"/>
              <a:t>: Rapid flu tests are better able to detect influenza A than influenza B.</a:t>
            </a:r>
          </a:p>
          <a:p>
            <a:pPr marL="342900" indent="-342900">
              <a:buFont typeface="Arial" panose="020B0604020202020204" pitchFamily="34" charset="0"/>
              <a:buChar char="•"/>
            </a:pPr>
            <a:r>
              <a:rPr lang="en-US" sz="2200" b="1" dirty="0"/>
              <a:t>Current flu activity</a:t>
            </a:r>
            <a:r>
              <a:rPr lang="en-US" sz="2200" dirty="0"/>
              <a:t>: False negatives are more likely when flu activity is high, but can occur at any time. Similarly, false positives are more common when flu activity is low.</a:t>
            </a:r>
          </a:p>
        </p:txBody>
      </p:sp>
      <p:sp>
        <p:nvSpPr>
          <p:cNvPr id="3" name="Rectangle 2"/>
          <p:cNvSpPr/>
          <p:nvPr/>
        </p:nvSpPr>
        <p:spPr>
          <a:xfrm>
            <a:off x="8776515" y="1109149"/>
            <a:ext cx="2995500" cy="461665"/>
          </a:xfrm>
          <a:prstGeom prst="rect">
            <a:avLst/>
          </a:prstGeom>
        </p:spPr>
        <p:txBody>
          <a:bodyPr wrap="none">
            <a:spAutoFit/>
          </a:bodyPr>
          <a:lstStyle/>
          <a:p>
            <a:r>
              <a:rPr lang="en-US" sz="2400" b="1" dirty="0"/>
              <a:t>Flu testing / Diagnosis</a:t>
            </a:r>
          </a:p>
        </p:txBody>
      </p:sp>
      <p:sp>
        <p:nvSpPr>
          <p:cNvPr id="5" name="TextBox 4">
            <a:extLst>
              <a:ext uri="{FF2B5EF4-FFF2-40B4-BE49-F238E27FC236}">
                <a16:creationId xmlns:a16="http://schemas.microsoft.com/office/drawing/2014/main" xmlns="" id="{7F0FA5BD-7E81-2B4F-A094-34BC618F1E79}"/>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39</a:t>
            </a:fld>
            <a:endParaRPr lang="en-US" dirty="0"/>
          </a:p>
        </p:txBody>
      </p:sp>
    </p:spTree>
    <p:extLst>
      <p:ext uri="{BB962C8B-B14F-4D97-AF65-F5344CB8AC3E}">
        <p14:creationId xmlns:p14="http://schemas.microsoft.com/office/powerpoint/2010/main" val="865544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BC2DAE-A797-4874-979B-4BEAFDBAFDFC}"/>
              </a:ext>
            </a:extLst>
          </p:cNvPr>
          <p:cNvSpPr txBox="1"/>
          <p:nvPr/>
        </p:nvSpPr>
        <p:spPr>
          <a:xfrm>
            <a:off x="4208106" y="1682232"/>
            <a:ext cx="6559411" cy="4124206"/>
          </a:xfrm>
          <a:prstGeom prst="rect">
            <a:avLst/>
          </a:prstGeom>
          <a:noFill/>
        </p:spPr>
        <p:txBody>
          <a:bodyPr wrap="square" rtlCol="0">
            <a:spAutoFit/>
          </a:bodyPr>
          <a:lstStyle/>
          <a:p>
            <a:r>
              <a:rPr lang="en-US" sz="2800" b="1" dirty="0"/>
              <a:t>Overview</a:t>
            </a:r>
          </a:p>
          <a:p>
            <a:endParaRPr lang="en-US" dirty="0"/>
          </a:p>
          <a:p>
            <a:pPr marL="342900" indent="-342900">
              <a:buFont typeface="Arial" panose="020B0604020202020204" pitchFamily="34" charset="0"/>
              <a:buChar char="•"/>
            </a:pPr>
            <a:r>
              <a:rPr lang="en-US" sz="2400" dirty="0"/>
              <a:t>History / Background</a:t>
            </a:r>
          </a:p>
          <a:p>
            <a:pPr marL="342900" indent="-342900">
              <a:buFont typeface="Arial" panose="020B0604020202020204" pitchFamily="34" charset="0"/>
              <a:buChar char="•"/>
            </a:pPr>
            <a:r>
              <a:rPr lang="en-US" sz="2400" dirty="0"/>
              <a:t>At risk populations </a:t>
            </a:r>
          </a:p>
          <a:p>
            <a:pPr marL="342900" indent="-342900">
              <a:buFont typeface="Arial" panose="020B0604020202020204" pitchFamily="34" charset="0"/>
              <a:buChar char="•"/>
            </a:pPr>
            <a:r>
              <a:rPr lang="en-US" sz="2400" dirty="0"/>
              <a:t>Epidemiology</a:t>
            </a:r>
          </a:p>
          <a:p>
            <a:pPr marL="342900" indent="-342900">
              <a:buFont typeface="Arial" panose="020B0604020202020204" pitchFamily="34" charset="0"/>
              <a:buChar char="•"/>
            </a:pPr>
            <a:r>
              <a:rPr lang="en-US" sz="2400" dirty="0"/>
              <a:t>Signs / Symptoms / Spectrum of disease </a:t>
            </a:r>
          </a:p>
          <a:p>
            <a:pPr marL="342900" indent="-342900">
              <a:buFont typeface="Arial" panose="020B0604020202020204" pitchFamily="34" charset="0"/>
              <a:buChar char="•"/>
            </a:pPr>
            <a:r>
              <a:rPr lang="en-US" sz="2400" dirty="0"/>
              <a:t>Diagnosis (with basic lab information)</a:t>
            </a:r>
          </a:p>
          <a:p>
            <a:pPr marL="342900" indent="-342900">
              <a:buFont typeface="Arial" panose="020B0604020202020204" pitchFamily="34" charset="0"/>
              <a:buChar char="•"/>
            </a:pPr>
            <a:r>
              <a:rPr lang="en-US" sz="2400" dirty="0"/>
              <a:t>Treatment</a:t>
            </a:r>
          </a:p>
          <a:p>
            <a:pPr marL="342900" indent="-342900">
              <a:buFont typeface="Arial" panose="020B0604020202020204" pitchFamily="34" charset="0"/>
              <a:buChar char="•"/>
            </a:pPr>
            <a:r>
              <a:rPr lang="en-US" sz="2400" dirty="0"/>
              <a:t>Infection prevention / control / PPE</a:t>
            </a:r>
          </a:p>
          <a:p>
            <a:pPr marL="342900" indent="-342900">
              <a:buFont typeface="Arial" panose="020B0604020202020204" pitchFamily="34" charset="0"/>
              <a:buChar char="•"/>
            </a:pPr>
            <a:r>
              <a:rPr lang="en-US" sz="2400" dirty="0"/>
              <a:t>Environmental cleaning (surfaces, etc.)</a:t>
            </a:r>
          </a:p>
          <a:p>
            <a:pPr marL="342900" indent="-342900">
              <a:buFont typeface="Arial" panose="020B0604020202020204" pitchFamily="34" charset="0"/>
              <a:buChar char="•"/>
            </a:pPr>
            <a:r>
              <a:rPr lang="en-US" sz="2400" dirty="0"/>
              <a:t>Final thoughts</a:t>
            </a:r>
          </a:p>
        </p:txBody>
      </p:sp>
      <p:sp>
        <p:nvSpPr>
          <p:cNvPr id="3" name="TextBox 2">
            <a:extLst>
              <a:ext uri="{FF2B5EF4-FFF2-40B4-BE49-F238E27FC236}">
                <a16:creationId xmlns:a16="http://schemas.microsoft.com/office/drawing/2014/main" xmlns="" id="{10F63629-5139-1C25-30B3-CF4CF62413FC}"/>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4</a:t>
            </a:fld>
            <a:endParaRPr lang="en-US" dirty="0"/>
          </a:p>
        </p:txBody>
      </p:sp>
    </p:spTree>
    <p:extLst>
      <p:ext uri="{BB962C8B-B14F-4D97-AF65-F5344CB8AC3E}">
        <p14:creationId xmlns:p14="http://schemas.microsoft.com/office/powerpoint/2010/main" val="2763302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8459349" y="1039007"/>
            <a:ext cx="2995500" cy="461665"/>
          </a:xfrm>
          <a:prstGeom prst="rect">
            <a:avLst/>
          </a:prstGeom>
        </p:spPr>
        <p:txBody>
          <a:bodyPr wrap="none">
            <a:spAutoFit/>
          </a:bodyPr>
          <a:lstStyle/>
          <a:p>
            <a:r>
              <a:rPr lang="en-US" sz="2400" b="1" dirty="0"/>
              <a:t>Flu testing / Diagnosis</a:t>
            </a:r>
          </a:p>
        </p:txBody>
      </p:sp>
      <p:pic>
        <p:nvPicPr>
          <p:cNvPr id="5" name="Picture 4"/>
          <p:cNvPicPr>
            <a:picLocks noChangeAspect="1"/>
          </p:cNvPicPr>
          <p:nvPr/>
        </p:nvPicPr>
        <p:blipFill>
          <a:blip r:embed="rId2"/>
          <a:stretch>
            <a:fillRect/>
          </a:stretch>
        </p:blipFill>
        <p:spPr>
          <a:xfrm>
            <a:off x="3893867" y="1570814"/>
            <a:ext cx="7384045" cy="3577588"/>
          </a:xfrm>
          <a:prstGeom prst="rect">
            <a:avLst/>
          </a:prstGeom>
        </p:spPr>
      </p:pic>
      <p:sp>
        <p:nvSpPr>
          <p:cNvPr id="6" name="TextBox 5"/>
          <p:cNvSpPr txBox="1"/>
          <p:nvPr/>
        </p:nvSpPr>
        <p:spPr>
          <a:xfrm>
            <a:off x="4072379" y="5750351"/>
            <a:ext cx="7382470" cy="646331"/>
          </a:xfrm>
          <a:prstGeom prst="rect">
            <a:avLst/>
          </a:prstGeom>
          <a:noFill/>
        </p:spPr>
        <p:txBody>
          <a:bodyPr wrap="none" rtlCol="0">
            <a:spAutoFit/>
          </a:bodyPr>
          <a:lstStyle/>
          <a:p>
            <a:r>
              <a:rPr lang="en-US" b="1" dirty="0"/>
              <a:t>**Soapbox statement</a:t>
            </a:r>
            <a:r>
              <a:rPr lang="en-US" dirty="0"/>
              <a:t>: It is </a:t>
            </a:r>
            <a:r>
              <a:rPr lang="en-US" dirty="0">
                <a:solidFill>
                  <a:srgbClr val="FF0000"/>
                </a:solidFill>
              </a:rPr>
              <a:t>CRITICAL</a:t>
            </a:r>
            <a:r>
              <a:rPr lang="en-US" dirty="0"/>
              <a:t> for a medical laboratory professional to </a:t>
            </a:r>
          </a:p>
          <a:p>
            <a:r>
              <a:rPr lang="en-US" dirty="0"/>
              <a:t>conduct and interpret all medical laboratory testing. </a:t>
            </a:r>
          </a:p>
        </p:txBody>
      </p:sp>
      <p:sp>
        <p:nvSpPr>
          <p:cNvPr id="4" name="TextBox 3">
            <a:extLst>
              <a:ext uri="{FF2B5EF4-FFF2-40B4-BE49-F238E27FC236}">
                <a16:creationId xmlns:a16="http://schemas.microsoft.com/office/drawing/2014/main" xmlns="" id="{424E5336-59D9-A574-F1E6-AA76E64680F3}"/>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40</a:t>
            </a:fld>
            <a:endParaRPr lang="en-US" dirty="0"/>
          </a:p>
        </p:txBody>
      </p:sp>
    </p:spTree>
    <p:extLst>
      <p:ext uri="{BB962C8B-B14F-4D97-AF65-F5344CB8AC3E}">
        <p14:creationId xmlns:p14="http://schemas.microsoft.com/office/powerpoint/2010/main" val="21144359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738202" y="1395225"/>
            <a:ext cx="7907548" cy="4739759"/>
          </a:xfrm>
          <a:prstGeom prst="rect">
            <a:avLst/>
          </a:prstGeom>
        </p:spPr>
        <p:txBody>
          <a:bodyPr wrap="square">
            <a:spAutoFit/>
          </a:bodyPr>
          <a:lstStyle/>
          <a:p>
            <a:pPr lvl="0">
              <a:lnSpc>
                <a:spcPct val="90000"/>
              </a:lnSpc>
              <a:spcBef>
                <a:spcPts val="1000"/>
              </a:spcBef>
            </a:pPr>
            <a:r>
              <a:rPr lang="en-US" sz="2800" dirty="0">
                <a:solidFill>
                  <a:prstClr val="black"/>
                </a:solidFill>
              </a:rPr>
              <a:t>Prevention and treatment.</a:t>
            </a:r>
          </a:p>
          <a:p>
            <a:pPr lvl="0">
              <a:lnSpc>
                <a:spcPct val="90000"/>
              </a:lnSpc>
              <a:spcBef>
                <a:spcPts val="1000"/>
              </a:spcBef>
            </a:pPr>
            <a:endParaRPr lang="en-US" sz="2800" dirty="0">
              <a:solidFill>
                <a:prstClr val="black"/>
              </a:solidFill>
            </a:endParaRPr>
          </a:p>
          <a:p>
            <a:pPr lvl="0">
              <a:lnSpc>
                <a:spcPct val="90000"/>
              </a:lnSpc>
              <a:spcBef>
                <a:spcPts val="1000"/>
              </a:spcBef>
            </a:pPr>
            <a:r>
              <a:rPr lang="en-US" sz="2800" dirty="0">
                <a:solidFill>
                  <a:prstClr val="black"/>
                </a:solidFill>
              </a:rPr>
              <a:t>CDC VIDEO – How Does Flu Make You Sick?</a:t>
            </a:r>
          </a:p>
          <a:p>
            <a:pPr lvl="0">
              <a:lnSpc>
                <a:spcPct val="90000"/>
              </a:lnSpc>
              <a:spcBef>
                <a:spcPts val="1000"/>
              </a:spcBef>
            </a:pPr>
            <a:endParaRPr lang="en-US" sz="2800" dirty="0">
              <a:solidFill>
                <a:prstClr val="black"/>
              </a:solidFill>
            </a:endParaRPr>
          </a:p>
          <a:p>
            <a:pPr lvl="0">
              <a:lnSpc>
                <a:spcPct val="90000"/>
              </a:lnSpc>
              <a:spcBef>
                <a:spcPts val="1000"/>
              </a:spcBef>
            </a:pPr>
            <a:r>
              <a:rPr lang="en-US" sz="2800" dirty="0">
                <a:solidFill>
                  <a:prstClr val="black"/>
                </a:solidFill>
                <a:hlinkClick r:id="rId2"/>
              </a:rPr>
              <a:t>https://www.youtube.com/watch?v=MfX6xGdQco0</a:t>
            </a:r>
            <a:endParaRPr lang="en-US" sz="2800" dirty="0">
              <a:solidFill>
                <a:prstClr val="black"/>
              </a:solidFill>
            </a:endParaRPr>
          </a:p>
          <a:p>
            <a:pPr lvl="0">
              <a:lnSpc>
                <a:spcPct val="90000"/>
              </a:lnSpc>
              <a:spcBef>
                <a:spcPts val="1000"/>
              </a:spcBef>
            </a:pPr>
            <a:endParaRPr lang="en-US" sz="2800" dirty="0">
              <a:solidFill>
                <a:prstClr val="black"/>
              </a:solidFill>
            </a:endParaRPr>
          </a:p>
          <a:p>
            <a:pPr lvl="0">
              <a:lnSpc>
                <a:spcPct val="90000"/>
              </a:lnSpc>
              <a:spcBef>
                <a:spcPts val="1000"/>
              </a:spcBef>
            </a:pPr>
            <a:r>
              <a:rPr lang="en-US" sz="2800" dirty="0">
                <a:solidFill>
                  <a:prstClr val="black"/>
                </a:solidFill>
              </a:rPr>
              <a:t>Flu virus infection triggers inflammation in your body. Severe inflammation can cause lung damage and other serious problems. Everyone 6 months and older needs flu vaccine each year.</a:t>
            </a:r>
          </a:p>
        </p:txBody>
      </p:sp>
      <p:sp>
        <p:nvSpPr>
          <p:cNvPr id="3" name="TextBox 2">
            <a:extLst>
              <a:ext uri="{FF2B5EF4-FFF2-40B4-BE49-F238E27FC236}">
                <a16:creationId xmlns:a16="http://schemas.microsoft.com/office/drawing/2014/main" xmlns="" id="{4692FC44-3F85-3715-A2BE-D29491A1C8BD}"/>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41</a:t>
            </a:fld>
            <a:endParaRPr lang="en-US" dirty="0"/>
          </a:p>
        </p:txBody>
      </p:sp>
    </p:spTree>
    <p:extLst>
      <p:ext uri="{BB962C8B-B14F-4D97-AF65-F5344CB8AC3E}">
        <p14:creationId xmlns:p14="http://schemas.microsoft.com/office/powerpoint/2010/main" val="31261682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738202" y="1395225"/>
            <a:ext cx="7907548" cy="2932085"/>
          </a:xfrm>
          <a:prstGeom prst="rect">
            <a:avLst/>
          </a:prstGeom>
        </p:spPr>
        <p:txBody>
          <a:bodyPr wrap="square">
            <a:spAutoFit/>
          </a:bodyPr>
          <a:lstStyle/>
          <a:p>
            <a:pPr lvl="0">
              <a:lnSpc>
                <a:spcPct val="90000"/>
              </a:lnSpc>
              <a:spcBef>
                <a:spcPts val="1000"/>
              </a:spcBef>
            </a:pPr>
            <a:r>
              <a:rPr lang="en-US" sz="2800" dirty="0">
                <a:solidFill>
                  <a:prstClr val="black"/>
                </a:solidFill>
              </a:rPr>
              <a:t>Prevention and treatment.</a:t>
            </a:r>
          </a:p>
          <a:p>
            <a:pPr lvl="0">
              <a:lnSpc>
                <a:spcPct val="90000"/>
              </a:lnSpc>
              <a:spcBef>
                <a:spcPts val="1000"/>
              </a:spcBef>
            </a:pPr>
            <a:endParaRPr lang="en-US" sz="2800" dirty="0">
              <a:solidFill>
                <a:prstClr val="black"/>
              </a:solidFill>
            </a:endParaRPr>
          </a:p>
          <a:p>
            <a:pPr lvl="0">
              <a:lnSpc>
                <a:spcPct val="90000"/>
              </a:lnSpc>
              <a:spcBef>
                <a:spcPts val="1000"/>
              </a:spcBef>
            </a:pPr>
            <a:r>
              <a:rPr lang="en-US" sz="2800" dirty="0">
                <a:solidFill>
                  <a:prstClr val="black"/>
                </a:solidFill>
              </a:rPr>
              <a:t>The best way to prevent seasonal flu is to get vaccinated every year. </a:t>
            </a:r>
          </a:p>
          <a:p>
            <a:pPr lvl="0">
              <a:lnSpc>
                <a:spcPct val="90000"/>
              </a:lnSpc>
              <a:spcBef>
                <a:spcPts val="1000"/>
              </a:spcBef>
            </a:pPr>
            <a:endParaRPr lang="en-US" sz="2800" dirty="0">
              <a:solidFill>
                <a:prstClr val="black"/>
              </a:solidFill>
            </a:endParaRPr>
          </a:p>
          <a:p>
            <a:pPr lvl="0">
              <a:lnSpc>
                <a:spcPct val="90000"/>
              </a:lnSpc>
              <a:spcBef>
                <a:spcPts val="1000"/>
              </a:spcBef>
            </a:pPr>
            <a:endParaRPr lang="en-US" sz="2800" dirty="0">
              <a:solidFill>
                <a:prstClr val="black"/>
              </a:solidFill>
            </a:endParaRPr>
          </a:p>
        </p:txBody>
      </p:sp>
      <p:pic>
        <p:nvPicPr>
          <p:cNvPr id="3" name="Picture 2"/>
          <p:cNvPicPr>
            <a:picLocks noChangeAspect="1"/>
          </p:cNvPicPr>
          <p:nvPr/>
        </p:nvPicPr>
        <p:blipFill>
          <a:blip r:embed="rId2"/>
          <a:stretch>
            <a:fillRect/>
          </a:stretch>
        </p:blipFill>
        <p:spPr>
          <a:xfrm>
            <a:off x="4316150" y="3425927"/>
            <a:ext cx="6048375" cy="2724150"/>
          </a:xfrm>
          <a:prstGeom prst="rect">
            <a:avLst/>
          </a:prstGeom>
        </p:spPr>
      </p:pic>
      <p:sp>
        <p:nvSpPr>
          <p:cNvPr id="4" name="Rectangle 3"/>
          <p:cNvSpPr/>
          <p:nvPr/>
        </p:nvSpPr>
        <p:spPr>
          <a:xfrm>
            <a:off x="4316150" y="6289192"/>
            <a:ext cx="5926302" cy="369332"/>
          </a:xfrm>
          <a:prstGeom prst="rect">
            <a:avLst/>
          </a:prstGeom>
        </p:spPr>
        <p:txBody>
          <a:bodyPr wrap="none">
            <a:spAutoFit/>
          </a:bodyPr>
          <a:lstStyle/>
          <a:p>
            <a:r>
              <a:rPr lang="en-US" dirty="0">
                <a:hlinkClick r:id="rId3"/>
              </a:rPr>
              <a:t>https://www.cdc.gov/flu/images/prevent/get-vaccinated.png</a:t>
            </a:r>
            <a:r>
              <a:rPr lang="en-US" dirty="0"/>
              <a:t> </a:t>
            </a:r>
          </a:p>
        </p:txBody>
      </p:sp>
      <p:sp>
        <p:nvSpPr>
          <p:cNvPr id="6" name="TextBox 5">
            <a:extLst>
              <a:ext uri="{FF2B5EF4-FFF2-40B4-BE49-F238E27FC236}">
                <a16:creationId xmlns:a16="http://schemas.microsoft.com/office/drawing/2014/main" xmlns="" id="{80CA49CE-3A12-1839-A612-36402FCF7C28}"/>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42</a:t>
            </a:fld>
            <a:endParaRPr lang="en-US" dirty="0"/>
          </a:p>
        </p:txBody>
      </p:sp>
    </p:spTree>
    <p:extLst>
      <p:ext uri="{BB962C8B-B14F-4D97-AF65-F5344CB8AC3E}">
        <p14:creationId xmlns:p14="http://schemas.microsoft.com/office/powerpoint/2010/main" val="31365014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738202" y="1395225"/>
            <a:ext cx="7907548" cy="5442516"/>
          </a:xfrm>
          <a:prstGeom prst="rect">
            <a:avLst/>
          </a:prstGeom>
        </p:spPr>
        <p:txBody>
          <a:bodyPr wrap="square">
            <a:spAutoFit/>
          </a:bodyPr>
          <a:lstStyle/>
          <a:p>
            <a:pPr lvl="0">
              <a:lnSpc>
                <a:spcPct val="90000"/>
              </a:lnSpc>
              <a:spcBef>
                <a:spcPts val="1000"/>
              </a:spcBef>
            </a:pPr>
            <a:r>
              <a:rPr lang="en-US" sz="2800" dirty="0">
                <a:solidFill>
                  <a:prstClr val="black"/>
                </a:solidFill>
              </a:rPr>
              <a:t>Prevention and treatment.</a:t>
            </a:r>
          </a:p>
          <a:p>
            <a:pPr lvl="0">
              <a:lnSpc>
                <a:spcPct val="90000"/>
              </a:lnSpc>
              <a:spcBef>
                <a:spcPts val="1000"/>
              </a:spcBef>
            </a:pPr>
            <a:r>
              <a:rPr lang="en-US" sz="2400" dirty="0">
                <a:solidFill>
                  <a:prstClr val="black"/>
                </a:solidFill>
              </a:rPr>
              <a:t>Different flu vaccines are approved for use in different groups of people – discuss these options with your HCP.</a:t>
            </a:r>
          </a:p>
          <a:p>
            <a:pPr lvl="0">
              <a:lnSpc>
                <a:spcPct val="90000"/>
              </a:lnSpc>
              <a:spcBef>
                <a:spcPts val="1000"/>
              </a:spcBef>
            </a:pPr>
            <a:endParaRPr lang="en-US" sz="2400" dirty="0">
              <a:solidFill>
                <a:prstClr val="black"/>
              </a:solidFill>
            </a:endParaRPr>
          </a:p>
          <a:p>
            <a:pPr marL="342900" lvl="0" indent="-342900">
              <a:lnSpc>
                <a:spcPct val="90000"/>
              </a:lnSpc>
              <a:spcBef>
                <a:spcPts val="1000"/>
              </a:spcBef>
              <a:buFont typeface="Arial" panose="020B0604020202020204" pitchFamily="34" charset="0"/>
              <a:buChar char="•"/>
            </a:pPr>
            <a:r>
              <a:rPr lang="en-US" sz="2400" dirty="0">
                <a:solidFill>
                  <a:prstClr val="black"/>
                </a:solidFill>
              </a:rPr>
              <a:t>Flu shots are approved for use in children as young as 6 months old and flu shots approved for use in adults 65 years and older.</a:t>
            </a:r>
          </a:p>
          <a:p>
            <a:pPr marL="342900" lvl="0" indent="-342900">
              <a:lnSpc>
                <a:spcPct val="90000"/>
              </a:lnSpc>
              <a:spcBef>
                <a:spcPts val="1000"/>
              </a:spcBef>
              <a:buFont typeface="Arial" panose="020B0604020202020204" pitchFamily="34" charset="0"/>
              <a:buChar char="•"/>
            </a:pPr>
            <a:r>
              <a:rPr lang="en-US" sz="2400" dirty="0">
                <a:solidFill>
                  <a:prstClr val="black"/>
                </a:solidFill>
              </a:rPr>
              <a:t>Flu shots also are recommended and approved for use in pregnant women and people with certain chronic health conditions.</a:t>
            </a:r>
          </a:p>
          <a:p>
            <a:pPr marL="342900" lvl="0" indent="-342900">
              <a:lnSpc>
                <a:spcPct val="90000"/>
              </a:lnSpc>
              <a:spcBef>
                <a:spcPts val="1000"/>
              </a:spcBef>
              <a:buFont typeface="Arial" panose="020B0604020202020204" pitchFamily="34" charset="0"/>
              <a:buChar char="•"/>
            </a:pPr>
            <a:r>
              <a:rPr lang="en-US" sz="2400" dirty="0">
                <a:solidFill>
                  <a:prstClr val="black"/>
                </a:solidFill>
              </a:rPr>
              <a:t>The nasal spray flu vaccine is approved for use in non-pregnant individuals who are 2 years through 49 years of age. People with some certain medical conditions should not receive the nasal spray flu vaccine.</a:t>
            </a:r>
          </a:p>
        </p:txBody>
      </p:sp>
      <p:sp>
        <p:nvSpPr>
          <p:cNvPr id="3" name="TextBox 2">
            <a:extLst>
              <a:ext uri="{FF2B5EF4-FFF2-40B4-BE49-F238E27FC236}">
                <a16:creationId xmlns:a16="http://schemas.microsoft.com/office/drawing/2014/main" xmlns="" id="{57F02371-149D-DA62-DAE2-6018B489FB4B}"/>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43</a:t>
            </a:fld>
            <a:endParaRPr lang="en-US" dirty="0"/>
          </a:p>
        </p:txBody>
      </p:sp>
    </p:spTree>
    <p:extLst>
      <p:ext uri="{BB962C8B-B14F-4D97-AF65-F5344CB8AC3E}">
        <p14:creationId xmlns:p14="http://schemas.microsoft.com/office/powerpoint/2010/main" val="17280336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738202" y="1395225"/>
            <a:ext cx="7907548" cy="480131"/>
          </a:xfrm>
          <a:prstGeom prst="rect">
            <a:avLst/>
          </a:prstGeom>
        </p:spPr>
        <p:txBody>
          <a:bodyPr wrap="square">
            <a:spAutoFit/>
          </a:bodyPr>
          <a:lstStyle/>
          <a:p>
            <a:pPr lvl="0">
              <a:lnSpc>
                <a:spcPct val="90000"/>
              </a:lnSpc>
              <a:spcBef>
                <a:spcPts val="1000"/>
              </a:spcBef>
            </a:pPr>
            <a:r>
              <a:rPr lang="en-US" sz="2800" dirty="0">
                <a:solidFill>
                  <a:prstClr val="black"/>
                </a:solidFill>
              </a:rPr>
              <a:t>Prevention and treatment.</a:t>
            </a:r>
          </a:p>
        </p:txBody>
      </p:sp>
      <p:pic>
        <p:nvPicPr>
          <p:cNvPr id="3" name="Picture 2"/>
          <p:cNvPicPr>
            <a:picLocks noChangeAspect="1"/>
          </p:cNvPicPr>
          <p:nvPr/>
        </p:nvPicPr>
        <p:blipFill>
          <a:blip r:embed="rId2"/>
          <a:stretch>
            <a:fillRect/>
          </a:stretch>
        </p:blipFill>
        <p:spPr>
          <a:xfrm>
            <a:off x="4335825" y="1875356"/>
            <a:ext cx="3591526" cy="4883116"/>
          </a:xfrm>
          <a:prstGeom prst="rect">
            <a:avLst/>
          </a:prstGeom>
        </p:spPr>
      </p:pic>
      <p:sp>
        <p:nvSpPr>
          <p:cNvPr id="4" name="Rectangle 3"/>
          <p:cNvSpPr/>
          <p:nvPr/>
        </p:nvSpPr>
        <p:spPr>
          <a:xfrm>
            <a:off x="8072443" y="2608754"/>
            <a:ext cx="3428214" cy="3416320"/>
          </a:xfrm>
          <a:prstGeom prst="rect">
            <a:avLst/>
          </a:prstGeom>
        </p:spPr>
        <p:txBody>
          <a:bodyPr wrap="square">
            <a:spAutoFit/>
          </a:bodyPr>
          <a:lstStyle/>
          <a:p>
            <a:r>
              <a:rPr lang="en-US" dirty="0"/>
              <a:t>Make plans to get vaccinated early in fall, before flu season begins. CDC recommends that people get a flu vaccine by the end of October.</a:t>
            </a:r>
          </a:p>
          <a:p>
            <a:endParaRPr lang="en-US" dirty="0"/>
          </a:p>
          <a:p>
            <a:r>
              <a:rPr lang="en-US" dirty="0"/>
              <a:t>However, getting vaccinated early (for example, in July or August) is likely to be associated with reduced protection against flu infection later in the flu season, particularly among older adults. </a:t>
            </a:r>
          </a:p>
        </p:txBody>
      </p:sp>
      <p:sp>
        <p:nvSpPr>
          <p:cNvPr id="6" name="Rectangle 5"/>
          <p:cNvSpPr/>
          <p:nvPr/>
        </p:nvSpPr>
        <p:spPr>
          <a:xfrm>
            <a:off x="8524973" y="6025074"/>
            <a:ext cx="2009114" cy="646331"/>
          </a:xfrm>
          <a:prstGeom prst="rect">
            <a:avLst/>
          </a:prstGeom>
        </p:spPr>
        <p:txBody>
          <a:bodyPr wrap="square">
            <a:spAutoFit/>
          </a:bodyPr>
          <a:lstStyle/>
          <a:p>
            <a:r>
              <a:rPr lang="en-US" sz="1200" dirty="0">
                <a:hlinkClick r:id="rId3"/>
              </a:rPr>
              <a:t>https://www.cdc.gov/flu/images/prevent/H_PN_CDC-5656.jpg</a:t>
            </a:r>
            <a:r>
              <a:rPr lang="en-US" sz="1200" dirty="0"/>
              <a:t> </a:t>
            </a:r>
          </a:p>
        </p:txBody>
      </p:sp>
      <p:sp>
        <p:nvSpPr>
          <p:cNvPr id="7" name="TextBox 6">
            <a:extLst>
              <a:ext uri="{FF2B5EF4-FFF2-40B4-BE49-F238E27FC236}">
                <a16:creationId xmlns:a16="http://schemas.microsoft.com/office/drawing/2014/main" xmlns="" id="{AE29A03E-B51A-46C0-F8F5-6EF05BF71CBA}"/>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44</a:t>
            </a:fld>
            <a:endParaRPr lang="en-US" dirty="0"/>
          </a:p>
        </p:txBody>
      </p:sp>
    </p:spTree>
    <p:extLst>
      <p:ext uri="{BB962C8B-B14F-4D97-AF65-F5344CB8AC3E}">
        <p14:creationId xmlns:p14="http://schemas.microsoft.com/office/powerpoint/2010/main" val="1276190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738202" y="1395225"/>
            <a:ext cx="7907548" cy="480131"/>
          </a:xfrm>
          <a:prstGeom prst="rect">
            <a:avLst/>
          </a:prstGeom>
        </p:spPr>
        <p:txBody>
          <a:bodyPr wrap="square">
            <a:spAutoFit/>
          </a:bodyPr>
          <a:lstStyle/>
          <a:p>
            <a:pPr lvl="0">
              <a:lnSpc>
                <a:spcPct val="90000"/>
              </a:lnSpc>
              <a:spcBef>
                <a:spcPts val="1000"/>
              </a:spcBef>
            </a:pPr>
            <a:r>
              <a:rPr lang="en-US" sz="2800" dirty="0">
                <a:solidFill>
                  <a:prstClr val="black"/>
                </a:solidFill>
              </a:rPr>
              <a:t>Prevention and treatment.</a:t>
            </a:r>
          </a:p>
        </p:txBody>
      </p:sp>
      <p:sp>
        <p:nvSpPr>
          <p:cNvPr id="7" name="Rectangle 6"/>
          <p:cNvSpPr/>
          <p:nvPr/>
        </p:nvSpPr>
        <p:spPr>
          <a:xfrm>
            <a:off x="3738202" y="1918664"/>
            <a:ext cx="6699513" cy="4569428"/>
          </a:xfrm>
          <a:prstGeom prst="rect">
            <a:avLst/>
          </a:prstGeom>
        </p:spPr>
        <p:txBody>
          <a:bodyPr wrap="square">
            <a:spAutoFit/>
          </a:bodyPr>
          <a:lstStyle/>
          <a:p>
            <a:r>
              <a:rPr lang="en-US" sz="2800" dirty="0"/>
              <a:t>There are four FDA-approved antiviral </a:t>
            </a:r>
          </a:p>
          <a:p>
            <a:r>
              <a:rPr lang="en-US" sz="2800" dirty="0"/>
              <a:t>drugs recommended by CDC to treat flu this season.</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err="1"/>
              <a:t>oseltamivir</a:t>
            </a:r>
            <a:r>
              <a:rPr lang="en-US" sz="2800" dirty="0"/>
              <a:t> phosphate (available as a generic version or under the trade name Tamiflu®),</a:t>
            </a:r>
          </a:p>
          <a:p>
            <a:pPr marL="285750" indent="-285750">
              <a:buFont typeface="Arial" panose="020B0604020202020204" pitchFamily="34" charset="0"/>
              <a:buChar char="•"/>
            </a:pPr>
            <a:r>
              <a:rPr lang="en-US" sz="2800" dirty="0" err="1"/>
              <a:t>zanamivir</a:t>
            </a:r>
            <a:r>
              <a:rPr lang="en-US" sz="2800" dirty="0"/>
              <a:t> (trade name Relenza®)</a:t>
            </a:r>
          </a:p>
          <a:p>
            <a:pPr marL="285750" indent="-285750">
              <a:buFont typeface="Arial" panose="020B0604020202020204" pitchFamily="34" charset="0"/>
              <a:buChar char="•"/>
            </a:pPr>
            <a:r>
              <a:rPr lang="en-US" sz="2800" dirty="0" err="1"/>
              <a:t>peramivir</a:t>
            </a:r>
            <a:r>
              <a:rPr lang="en-US" sz="2800" dirty="0"/>
              <a:t> (trade name </a:t>
            </a:r>
            <a:r>
              <a:rPr lang="en-US" sz="2800" dirty="0" err="1"/>
              <a:t>Rapivab</a:t>
            </a:r>
            <a:r>
              <a:rPr lang="en-US" sz="2800" dirty="0"/>
              <a:t>®), and.</a:t>
            </a:r>
          </a:p>
          <a:p>
            <a:pPr marL="285750" indent="-285750">
              <a:buFont typeface="Arial" panose="020B0604020202020204" pitchFamily="34" charset="0"/>
              <a:buChar char="•"/>
            </a:pPr>
            <a:r>
              <a:rPr lang="en-US" sz="2800" dirty="0" err="1"/>
              <a:t>baloxavir</a:t>
            </a:r>
            <a:r>
              <a:rPr lang="en-US" sz="2800" dirty="0"/>
              <a:t> </a:t>
            </a:r>
            <a:r>
              <a:rPr lang="en-US" sz="2800" dirty="0" err="1"/>
              <a:t>marboxil</a:t>
            </a:r>
            <a:r>
              <a:rPr lang="en-US" sz="2800" dirty="0"/>
              <a:t> (trade name </a:t>
            </a:r>
            <a:r>
              <a:rPr lang="en-US" sz="2800" dirty="0" err="1"/>
              <a:t>Xofluza</a:t>
            </a:r>
            <a:r>
              <a:rPr lang="en-US" sz="2800" dirty="0"/>
              <a:t>®).</a:t>
            </a:r>
          </a:p>
        </p:txBody>
      </p:sp>
      <p:pic>
        <p:nvPicPr>
          <p:cNvPr id="3" name="Picture 2"/>
          <p:cNvPicPr>
            <a:picLocks noChangeAspect="1"/>
          </p:cNvPicPr>
          <p:nvPr/>
        </p:nvPicPr>
        <p:blipFill>
          <a:blip r:embed="rId2"/>
          <a:stretch>
            <a:fillRect/>
          </a:stretch>
        </p:blipFill>
        <p:spPr>
          <a:xfrm>
            <a:off x="9563100" y="0"/>
            <a:ext cx="2628900" cy="1743075"/>
          </a:xfrm>
          <a:prstGeom prst="rect">
            <a:avLst/>
          </a:prstGeom>
        </p:spPr>
      </p:pic>
      <p:sp>
        <p:nvSpPr>
          <p:cNvPr id="4" name="Rectangle 3"/>
          <p:cNvSpPr/>
          <p:nvPr/>
        </p:nvSpPr>
        <p:spPr>
          <a:xfrm>
            <a:off x="10034758" y="1743075"/>
            <a:ext cx="1884117" cy="646331"/>
          </a:xfrm>
          <a:prstGeom prst="rect">
            <a:avLst/>
          </a:prstGeom>
        </p:spPr>
        <p:txBody>
          <a:bodyPr wrap="square">
            <a:spAutoFit/>
          </a:bodyPr>
          <a:lstStyle/>
          <a:p>
            <a:r>
              <a:rPr lang="en-US" sz="1200" dirty="0">
                <a:hlinkClick r:id="rId3"/>
              </a:rPr>
              <a:t>https://www.cdc.gov/flu/images/flu-antiviral-drugs-sm.jpg</a:t>
            </a:r>
            <a:r>
              <a:rPr lang="en-US" sz="1200" dirty="0"/>
              <a:t> </a:t>
            </a:r>
          </a:p>
        </p:txBody>
      </p:sp>
      <p:sp>
        <p:nvSpPr>
          <p:cNvPr id="6" name="TextBox 5">
            <a:extLst>
              <a:ext uri="{FF2B5EF4-FFF2-40B4-BE49-F238E27FC236}">
                <a16:creationId xmlns:a16="http://schemas.microsoft.com/office/drawing/2014/main" xmlns="" id="{39694225-6F2B-39F0-E2A5-B08AAC49CDE4}"/>
              </a:ext>
            </a:extLst>
          </p:cNvPr>
          <p:cNvSpPr txBox="1"/>
          <p:nvPr/>
        </p:nvSpPr>
        <p:spPr>
          <a:xfrm>
            <a:off x="3510977" y="319700"/>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45</a:t>
            </a:fld>
            <a:endParaRPr lang="en-US" dirty="0"/>
          </a:p>
        </p:txBody>
      </p:sp>
    </p:spTree>
    <p:extLst>
      <p:ext uri="{BB962C8B-B14F-4D97-AF65-F5344CB8AC3E}">
        <p14:creationId xmlns:p14="http://schemas.microsoft.com/office/powerpoint/2010/main" val="8650380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BC2DAE-A797-4874-979B-4BEAFDBAFDFC}"/>
              </a:ext>
            </a:extLst>
          </p:cNvPr>
          <p:cNvSpPr txBox="1"/>
          <p:nvPr/>
        </p:nvSpPr>
        <p:spPr>
          <a:xfrm>
            <a:off x="4192668" y="1240840"/>
            <a:ext cx="6529024" cy="5262979"/>
          </a:xfrm>
          <a:prstGeom prst="rect">
            <a:avLst/>
          </a:prstGeom>
          <a:noFill/>
        </p:spPr>
        <p:txBody>
          <a:bodyPr wrap="square" rtlCol="0">
            <a:spAutoFit/>
          </a:bodyPr>
          <a:lstStyle/>
          <a:p>
            <a:r>
              <a:rPr lang="en-US" sz="2800" b="1" dirty="0"/>
              <a:t>Infection prevention / control</a:t>
            </a:r>
          </a:p>
          <a:p>
            <a:endParaRPr lang="en-US" sz="2800" b="1" dirty="0"/>
          </a:p>
          <a:p>
            <a:pPr marL="457200" indent="-457200">
              <a:buFont typeface="Arial" panose="020B0604020202020204" pitchFamily="34" charset="0"/>
              <a:buChar char="•"/>
            </a:pPr>
            <a:r>
              <a:rPr lang="en-US" sz="2800" dirty="0"/>
              <a:t>Take everyday precautions to protect others while sick</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While sick, limit contact with others as much as possible to keep from infecting them.</a:t>
            </a:r>
          </a:p>
          <a:p>
            <a:endParaRPr lang="en-US" sz="2800" dirty="0"/>
          </a:p>
          <a:p>
            <a:pPr marL="457200" indent="-457200">
              <a:buFont typeface="Arial" panose="020B0604020202020204" pitchFamily="34" charset="0"/>
              <a:buChar char="•"/>
            </a:pPr>
            <a:r>
              <a:rPr lang="en-US" sz="2800" dirty="0"/>
              <a:t>Cover your nose and mouth with a tissue when you cough or sneeze. Throw the tissue in the trash after you use it.</a:t>
            </a:r>
          </a:p>
        </p:txBody>
      </p:sp>
      <p:sp>
        <p:nvSpPr>
          <p:cNvPr id="2" name="TextBox 1">
            <a:extLst>
              <a:ext uri="{FF2B5EF4-FFF2-40B4-BE49-F238E27FC236}">
                <a16:creationId xmlns:a16="http://schemas.microsoft.com/office/drawing/2014/main" xmlns="" id="{704325B4-5591-F83B-EAA7-B586F244A8BB}"/>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3" name="Slide Number Placeholder 2"/>
          <p:cNvSpPr>
            <a:spLocks noGrp="1"/>
          </p:cNvSpPr>
          <p:nvPr>
            <p:ph type="sldNum" sz="quarter" idx="12"/>
          </p:nvPr>
        </p:nvSpPr>
        <p:spPr/>
        <p:txBody>
          <a:bodyPr/>
          <a:lstStyle/>
          <a:p>
            <a:fld id="{B529A1AF-D5BD-440A-A325-62DF006AD376}" type="slidenum">
              <a:rPr lang="en-US" smtClean="0"/>
              <a:t>46</a:t>
            </a:fld>
            <a:endParaRPr lang="en-US" dirty="0"/>
          </a:p>
        </p:txBody>
      </p:sp>
    </p:spTree>
    <p:extLst>
      <p:ext uri="{BB962C8B-B14F-4D97-AF65-F5344CB8AC3E}">
        <p14:creationId xmlns:p14="http://schemas.microsoft.com/office/powerpoint/2010/main" val="4291865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BC2DAE-A797-4874-979B-4BEAFDBAFDFC}"/>
              </a:ext>
            </a:extLst>
          </p:cNvPr>
          <p:cNvSpPr txBox="1"/>
          <p:nvPr/>
        </p:nvSpPr>
        <p:spPr>
          <a:xfrm>
            <a:off x="3943350" y="1643345"/>
            <a:ext cx="6529024" cy="4401205"/>
          </a:xfrm>
          <a:prstGeom prst="rect">
            <a:avLst/>
          </a:prstGeom>
          <a:noFill/>
        </p:spPr>
        <p:txBody>
          <a:bodyPr wrap="square" rtlCol="0">
            <a:spAutoFit/>
          </a:bodyPr>
          <a:lstStyle/>
          <a:p>
            <a:r>
              <a:rPr lang="en-US" sz="2800" b="1" dirty="0"/>
              <a:t>Infection prevention / control</a:t>
            </a:r>
          </a:p>
          <a:p>
            <a:endParaRPr lang="en-US" sz="2800" b="1" dirty="0"/>
          </a:p>
          <a:p>
            <a:pPr marL="457200" indent="-457200">
              <a:buFont typeface="Arial" panose="020B0604020202020204" pitchFamily="34" charset="0"/>
              <a:buChar char="•"/>
            </a:pPr>
            <a:r>
              <a:rPr lang="en-US" sz="2800" dirty="0"/>
              <a:t>Wash your hands often with soap and water. If soap and water are not available, use an alcohol-based hand rub.</a:t>
            </a:r>
          </a:p>
          <a:p>
            <a:endParaRPr lang="en-US" sz="2800" dirty="0"/>
          </a:p>
          <a:p>
            <a:pPr marL="457200" indent="-457200">
              <a:buFont typeface="Arial" panose="020B0604020202020204" pitchFamily="34" charset="0"/>
              <a:buChar char="•"/>
            </a:pPr>
            <a:r>
              <a:rPr lang="en-US" sz="2800" dirty="0"/>
              <a:t>Clean and disinfect surfaces and objects that may be contaminated with germs like flu.</a:t>
            </a:r>
          </a:p>
        </p:txBody>
      </p:sp>
      <p:pic>
        <p:nvPicPr>
          <p:cNvPr id="2" name="Picture 1"/>
          <p:cNvPicPr>
            <a:picLocks noChangeAspect="1"/>
          </p:cNvPicPr>
          <p:nvPr/>
        </p:nvPicPr>
        <p:blipFill>
          <a:blip r:embed="rId2"/>
          <a:stretch>
            <a:fillRect/>
          </a:stretch>
        </p:blipFill>
        <p:spPr>
          <a:xfrm>
            <a:off x="10073114" y="49279"/>
            <a:ext cx="2118886" cy="2118886"/>
          </a:xfrm>
          <a:prstGeom prst="rect">
            <a:avLst/>
          </a:prstGeom>
        </p:spPr>
      </p:pic>
      <p:sp>
        <p:nvSpPr>
          <p:cNvPr id="3" name="TextBox 2">
            <a:extLst>
              <a:ext uri="{FF2B5EF4-FFF2-40B4-BE49-F238E27FC236}">
                <a16:creationId xmlns:a16="http://schemas.microsoft.com/office/drawing/2014/main" xmlns="" id="{061A1636-5C78-0226-34A3-CCDD874B347E}"/>
              </a:ext>
            </a:extLst>
          </p:cNvPr>
          <p:cNvSpPr txBox="1"/>
          <p:nvPr/>
        </p:nvSpPr>
        <p:spPr>
          <a:xfrm>
            <a:off x="3442290" y="400836"/>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5" name="Slide Number Placeholder 4"/>
          <p:cNvSpPr>
            <a:spLocks noGrp="1"/>
          </p:cNvSpPr>
          <p:nvPr>
            <p:ph type="sldNum" sz="quarter" idx="12"/>
          </p:nvPr>
        </p:nvSpPr>
        <p:spPr/>
        <p:txBody>
          <a:bodyPr/>
          <a:lstStyle/>
          <a:p>
            <a:fld id="{B529A1AF-D5BD-440A-A325-62DF006AD376}" type="slidenum">
              <a:rPr lang="en-US" smtClean="0"/>
              <a:t>47</a:t>
            </a:fld>
            <a:endParaRPr lang="en-US" dirty="0"/>
          </a:p>
        </p:txBody>
      </p:sp>
    </p:spTree>
    <p:extLst>
      <p:ext uri="{BB962C8B-B14F-4D97-AF65-F5344CB8AC3E}">
        <p14:creationId xmlns:p14="http://schemas.microsoft.com/office/powerpoint/2010/main" val="27641974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BC2DAE-A797-4874-979B-4BEAFDBAFDFC}"/>
              </a:ext>
            </a:extLst>
          </p:cNvPr>
          <p:cNvSpPr txBox="1"/>
          <p:nvPr/>
        </p:nvSpPr>
        <p:spPr>
          <a:xfrm>
            <a:off x="4061860" y="1831882"/>
            <a:ext cx="6529024" cy="4832092"/>
          </a:xfrm>
          <a:prstGeom prst="rect">
            <a:avLst/>
          </a:prstGeom>
          <a:noFill/>
        </p:spPr>
        <p:txBody>
          <a:bodyPr wrap="square" rtlCol="0">
            <a:spAutoFit/>
          </a:bodyPr>
          <a:lstStyle/>
          <a:p>
            <a:r>
              <a:rPr lang="en-US" sz="2800" b="1" dirty="0"/>
              <a:t>Infection prevention / control</a:t>
            </a:r>
          </a:p>
          <a:p>
            <a:endParaRPr lang="en-US" sz="2800" b="1" dirty="0"/>
          </a:p>
          <a:p>
            <a:pPr marL="457200" indent="-457200">
              <a:buFont typeface="Arial" panose="020B0604020202020204" pitchFamily="34" charset="0"/>
              <a:buChar char="•"/>
            </a:pPr>
            <a:r>
              <a:rPr lang="en-US" sz="2800" dirty="0"/>
              <a:t>Cover your mouth. Teach your children to cover their mouths when they cough or sneeze.</a:t>
            </a:r>
          </a:p>
          <a:p>
            <a:endParaRPr lang="en-US" sz="2800" dirty="0"/>
          </a:p>
          <a:p>
            <a:pPr marL="457200" indent="-457200">
              <a:buFont typeface="Arial" panose="020B0604020202020204" pitchFamily="34" charset="0"/>
              <a:buChar char="•"/>
            </a:pPr>
            <a:r>
              <a:rPr lang="en-US" sz="2800" dirty="0"/>
              <a:t>Don't share personal items. Don't share drinking glasses or eating utensils. Wash dishes in hot, soapy water or in a dishwasher.</a:t>
            </a:r>
          </a:p>
          <a:p>
            <a:r>
              <a:rPr lang="en-US" sz="2800" dirty="0"/>
              <a:t>    </a:t>
            </a:r>
          </a:p>
        </p:txBody>
      </p:sp>
      <p:sp>
        <p:nvSpPr>
          <p:cNvPr id="2" name="TextBox 1">
            <a:extLst>
              <a:ext uri="{FF2B5EF4-FFF2-40B4-BE49-F238E27FC236}">
                <a16:creationId xmlns:a16="http://schemas.microsoft.com/office/drawing/2014/main" xmlns="" id="{64F8DDF1-6347-7881-9CA0-93F191A17609}"/>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3" name="Slide Number Placeholder 2"/>
          <p:cNvSpPr>
            <a:spLocks noGrp="1"/>
          </p:cNvSpPr>
          <p:nvPr>
            <p:ph type="sldNum" sz="quarter" idx="12"/>
          </p:nvPr>
        </p:nvSpPr>
        <p:spPr/>
        <p:txBody>
          <a:bodyPr/>
          <a:lstStyle/>
          <a:p>
            <a:fld id="{B529A1AF-D5BD-440A-A325-62DF006AD376}" type="slidenum">
              <a:rPr lang="en-US" smtClean="0"/>
              <a:t>48</a:t>
            </a:fld>
            <a:endParaRPr lang="en-US" dirty="0"/>
          </a:p>
        </p:txBody>
      </p:sp>
    </p:spTree>
    <p:extLst>
      <p:ext uri="{BB962C8B-B14F-4D97-AF65-F5344CB8AC3E}">
        <p14:creationId xmlns:p14="http://schemas.microsoft.com/office/powerpoint/2010/main" val="36881103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BC2DAE-A797-4874-979B-4BEAFDBAFDFC}"/>
              </a:ext>
            </a:extLst>
          </p:cNvPr>
          <p:cNvSpPr txBox="1"/>
          <p:nvPr/>
        </p:nvSpPr>
        <p:spPr>
          <a:xfrm>
            <a:off x="4033580" y="1570814"/>
            <a:ext cx="6529024" cy="4832092"/>
          </a:xfrm>
          <a:prstGeom prst="rect">
            <a:avLst/>
          </a:prstGeom>
          <a:noFill/>
        </p:spPr>
        <p:txBody>
          <a:bodyPr wrap="square" rtlCol="0">
            <a:spAutoFit/>
          </a:bodyPr>
          <a:lstStyle/>
          <a:p>
            <a:r>
              <a:rPr lang="en-US" sz="2800" b="1" dirty="0"/>
              <a:t>Infection prevention / control</a:t>
            </a:r>
          </a:p>
          <a:p>
            <a:endParaRPr lang="en-US" sz="2800" b="1" dirty="0"/>
          </a:p>
          <a:p>
            <a:pPr marL="457200" indent="-457200">
              <a:buFont typeface="Arial" panose="020B0604020202020204" pitchFamily="34" charset="0"/>
              <a:buChar char="•"/>
            </a:pPr>
            <a:r>
              <a:rPr lang="en-US" sz="2800" dirty="0"/>
              <a:t>Stay home until you are better</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If you are sick with flu-like illness, CDC recommends that you stay home for at least 24 hours after your fever is gone except to get medical care or for other necessities. Your fever should be gone without the use of fever-reducing medicine.</a:t>
            </a:r>
          </a:p>
        </p:txBody>
      </p:sp>
      <p:sp>
        <p:nvSpPr>
          <p:cNvPr id="2" name="TextBox 1">
            <a:extLst>
              <a:ext uri="{FF2B5EF4-FFF2-40B4-BE49-F238E27FC236}">
                <a16:creationId xmlns:a16="http://schemas.microsoft.com/office/drawing/2014/main" xmlns="" id="{913A65F6-96A3-3F41-76D3-E1C4E0CCDB26}"/>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3" name="Slide Number Placeholder 2"/>
          <p:cNvSpPr>
            <a:spLocks noGrp="1"/>
          </p:cNvSpPr>
          <p:nvPr>
            <p:ph type="sldNum" sz="quarter" idx="12"/>
          </p:nvPr>
        </p:nvSpPr>
        <p:spPr/>
        <p:txBody>
          <a:bodyPr/>
          <a:lstStyle/>
          <a:p>
            <a:fld id="{B529A1AF-D5BD-440A-A325-62DF006AD376}" type="slidenum">
              <a:rPr lang="en-US" smtClean="0"/>
              <a:t>49</a:t>
            </a:fld>
            <a:endParaRPr lang="en-US" dirty="0"/>
          </a:p>
        </p:txBody>
      </p:sp>
    </p:spTree>
    <p:extLst>
      <p:ext uri="{BB962C8B-B14F-4D97-AF65-F5344CB8AC3E}">
        <p14:creationId xmlns:p14="http://schemas.microsoft.com/office/powerpoint/2010/main" val="645443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3849217" y="1660982"/>
            <a:ext cx="7943776" cy="3529890"/>
          </a:xfrm>
          <a:prstGeom prst="rect">
            <a:avLst/>
          </a:prstGeom>
        </p:spPr>
      </p:pic>
      <p:sp>
        <p:nvSpPr>
          <p:cNvPr id="5" name="Rectangle 4"/>
          <p:cNvSpPr/>
          <p:nvPr/>
        </p:nvSpPr>
        <p:spPr>
          <a:xfrm>
            <a:off x="5027629" y="5456629"/>
            <a:ext cx="6096000" cy="646331"/>
          </a:xfrm>
          <a:prstGeom prst="rect">
            <a:avLst/>
          </a:prstGeom>
        </p:spPr>
        <p:txBody>
          <a:bodyPr>
            <a:spAutoFit/>
          </a:bodyPr>
          <a:lstStyle/>
          <a:p>
            <a:r>
              <a:rPr lang="en-US" dirty="0"/>
              <a:t>From: Bird Flu: A Virus of our own Hatching</a:t>
            </a:r>
          </a:p>
          <a:p>
            <a:r>
              <a:rPr lang="en-US" dirty="0">
                <a:hlinkClick r:id="rId3"/>
              </a:rPr>
              <a:t>http://birdflubook.com/a.php?id=56</a:t>
            </a:r>
            <a:r>
              <a:rPr lang="en-US" dirty="0"/>
              <a:t> </a:t>
            </a:r>
          </a:p>
        </p:txBody>
      </p:sp>
      <p:sp>
        <p:nvSpPr>
          <p:cNvPr id="4" name="TextBox 3">
            <a:extLst>
              <a:ext uri="{FF2B5EF4-FFF2-40B4-BE49-F238E27FC236}">
                <a16:creationId xmlns:a16="http://schemas.microsoft.com/office/drawing/2014/main" xmlns="" id="{44625BC1-7ACF-EA1D-B54A-7B53C500A30C}"/>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5</a:t>
            </a:fld>
            <a:endParaRPr lang="en-US" dirty="0"/>
          </a:p>
        </p:txBody>
      </p:sp>
    </p:spTree>
    <p:extLst>
      <p:ext uri="{BB962C8B-B14F-4D97-AF65-F5344CB8AC3E}">
        <p14:creationId xmlns:p14="http://schemas.microsoft.com/office/powerpoint/2010/main" val="13915110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stretch>
            <a:fillRect/>
          </a:stretch>
        </p:blipFill>
        <p:spPr>
          <a:xfrm>
            <a:off x="4661947" y="1147910"/>
            <a:ext cx="5715000" cy="5448300"/>
          </a:xfrm>
          <a:prstGeom prst="rect">
            <a:avLst/>
          </a:prstGeom>
        </p:spPr>
      </p:pic>
      <p:sp>
        <p:nvSpPr>
          <p:cNvPr id="6" name="TextBox 5"/>
          <p:cNvSpPr txBox="1"/>
          <p:nvPr/>
        </p:nvSpPr>
        <p:spPr>
          <a:xfrm>
            <a:off x="8720307" y="1247648"/>
            <a:ext cx="3313279" cy="646331"/>
          </a:xfrm>
          <a:prstGeom prst="rect">
            <a:avLst/>
          </a:prstGeom>
          <a:noFill/>
        </p:spPr>
        <p:txBody>
          <a:bodyPr wrap="none" rtlCol="0">
            <a:spAutoFit/>
          </a:bodyPr>
          <a:lstStyle/>
          <a:p>
            <a:r>
              <a:rPr lang="en-US" b="1" dirty="0">
                <a:solidFill>
                  <a:srgbClr val="0070C0"/>
                </a:solidFill>
              </a:rPr>
              <a:t>If it’s good enough for COVID-19,</a:t>
            </a:r>
          </a:p>
          <a:p>
            <a:r>
              <a:rPr lang="en-US" b="1" dirty="0">
                <a:solidFill>
                  <a:srgbClr val="0070C0"/>
                </a:solidFill>
              </a:rPr>
              <a:t>then it’s good enough for flu!</a:t>
            </a:r>
          </a:p>
        </p:txBody>
      </p:sp>
      <p:sp>
        <p:nvSpPr>
          <p:cNvPr id="3" name="TextBox 2">
            <a:extLst>
              <a:ext uri="{FF2B5EF4-FFF2-40B4-BE49-F238E27FC236}">
                <a16:creationId xmlns:a16="http://schemas.microsoft.com/office/drawing/2014/main" xmlns="" id="{FE9E053F-7E66-1005-4758-6BAE1FCCEB5A}"/>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50</a:t>
            </a:fld>
            <a:endParaRPr lang="en-US" dirty="0"/>
          </a:p>
        </p:txBody>
      </p:sp>
    </p:spTree>
    <p:extLst>
      <p:ext uri="{BB962C8B-B14F-4D97-AF65-F5344CB8AC3E}">
        <p14:creationId xmlns:p14="http://schemas.microsoft.com/office/powerpoint/2010/main" val="19108291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BC2DAE-A797-4874-979B-4BEAFDBAFDFC}"/>
              </a:ext>
            </a:extLst>
          </p:cNvPr>
          <p:cNvSpPr txBox="1"/>
          <p:nvPr/>
        </p:nvSpPr>
        <p:spPr>
          <a:xfrm>
            <a:off x="3821607" y="1531809"/>
            <a:ext cx="7217181" cy="4647426"/>
          </a:xfrm>
          <a:prstGeom prst="rect">
            <a:avLst/>
          </a:prstGeom>
          <a:noFill/>
        </p:spPr>
        <p:txBody>
          <a:bodyPr wrap="square" rtlCol="0">
            <a:spAutoFit/>
          </a:bodyPr>
          <a:lstStyle/>
          <a:p>
            <a:r>
              <a:rPr lang="en-US" sz="2800" b="1" dirty="0"/>
              <a:t>The role of environmental surfaces…</a:t>
            </a:r>
          </a:p>
          <a:p>
            <a:endParaRPr lang="en-US" sz="2000" b="1" dirty="0"/>
          </a:p>
          <a:p>
            <a:r>
              <a:rPr lang="en-US" sz="2800" b="1" dirty="0"/>
              <a:t>Environmental Infection Control</a:t>
            </a:r>
          </a:p>
          <a:p>
            <a:endParaRPr lang="en-US" sz="2000" b="1" dirty="0"/>
          </a:p>
          <a:p>
            <a:pPr marL="342900" indent="-342900">
              <a:buFont typeface="Arial" panose="020B0604020202020204" pitchFamily="34" charset="0"/>
              <a:buChar char="•"/>
            </a:pPr>
            <a:r>
              <a:rPr lang="en-US" sz="2000" dirty="0"/>
              <a:t>Dedicated medical equipment.</a:t>
            </a:r>
          </a:p>
          <a:p>
            <a:endParaRPr lang="en-US" sz="2000" dirty="0"/>
          </a:p>
          <a:p>
            <a:pPr marL="342900" indent="-342900">
              <a:buFont typeface="Arial" panose="020B0604020202020204" pitchFamily="34" charset="0"/>
              <a:buChar char="•"/>
            </a:pPr>
            <a:r>
              <a:rPr lang="en-US" sz="2000" dirty="0"/>
              <a:t>Ensure that environmental cleaning and disinfection procedures are followed consistently and correctly.</a:t>
            </a:r>
          </a:p>
          <a:p>
            <a:endParaRPr lang="en-US" sz="2000" dirty="0"/>
          </a:p>
          <a:p>
            <a:pPr marL="342900" indent="-342900">
              <a:buFont typeface="Arial" panose="020B0604020202020204" pitchFamily="34" charset="0"/>
              <a:buChar char="•"/>
            </a:pPr>
            <a:r>
              <a:rPr lang="en-US" sz="2000" dirty="0"/>
              <a:t>Management of laundry, food service utensils, and medical waste.</a:t>
            </a:r>
          </a:p>
          <a:p>
            <a:endParaRPr lang="en-US" sz="2000" dirty="0"/>
          </a:p>
          <a:p>
            <a:pPr marL="285750" indent="-285750">
              <a:buFont typeface="Arial" panose="020B0604020202020204" pitchFamily="34" charset="0"/>
              <a:buChar char="•"/>
            </a:pPr>
            <a:r>
              <a:rPr lang="en-US" sz="2000" dirty="0"/>
              <a:t>Terminal cleaning of rooms and PPE to be worn by environmental services personnel.</a:t>
            </a:r>
          </a:p>
        </p:txBody>
      </p:sp>
      <p:sp>
        <p:nvSpPr>
          <p:cNvPr id="3" name="TextBox 2">
            <a:extLst>
              <a:ext uri="{FF2B5EF4-FFF2-40B4-BE49-F238E27FC236}">
                <a16:creationId xmlns:a16="http://schemas.microsoft.com/office/drawing/2014/main" xmlns="" id="{C3F0D07E-3EA7-4BE4-B689-42C0A2D40ABB}"/>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51</a:t>
            </a:fld>
            <a:endParaRPr lang="en-US" dirty="0"/>
          </a:p>
        </p:txBody>
      </p:sp>
    </p:spTree>
    <p:extLst>
      <p:ext uri="{BB962C8B-B14F-4D97-AF65-F5344CB8AC3E}">
        <p14:creationId xmlns:p14="http://schemas.microsoft.com/office/powerpoint/2010/main" val="42513924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BC2DAE-A797-4874-979B-4BEAFDBAFDFC}"/>
              </a:ext>
            </a:extLst>
          </p:cNvPr>
          <p:cNvSpPr txBox="1"/>
          <p:nvPr/>
        </p:nvSpPr>
        <p:spPr>
          <a:xfrm>
            <a:off x="5966847" y="130033"/>
            <a:ext cx="5599841" cy="523220"/>
          </a:xfrm>
          <a:prstGeom prst="rect">
            <a:avLst/>
          </a:prstGeom>
          <a:noFill/>
        </p:spPr>
        <p:txBody>
          <a:bodyPr wrap="square" rtlCol="0">
            <a:spAutoFit/>
          </a:bodyPr>
          <a:lstStyle/>
          <a:p>
            <a:r>
              <a:rPr lang="en-US" sz="2800" b="1" dirty="0"/>
              <a:t>The role of environmental surfaces…</a:t>
            </a:r>
          </a:p>
        </p:txBody>
      </p:sp>
      <p:pic>
        <p:nvPicPr>
          <p:cNvPr id="3" name="Picture 2"/>
          <p:cNvPicPr>
            <a:picLocks noChangeAspect="1"/>
          </p:cNvPicPr>
          <p:nvPr/>
        </p:nvPicPr>
        <p:blipFill>
          <a:blip r:embed="rId2"/>
          <a:stretch>
            <a:fillRect/>
          </a:stretch>
        </p:blipFill>
        <p:spPr>
          <a:xfrm>
            <a:off x="4193504" y="1057494"/>
            <a:ext cx="4473272" cy="5800506"/>
          </a:xfrm>
          <a:prstGeom prst="rect">
            <a:avLst/>
          </a:prstGeom>
        </p:spPr>
      </p:pic>
      <p:sp>
        <p:nvSpPr>
          <p:cNvPr id="5" name="Rectangle 4"/>
          <p:cNvSpPr/>
          <p:nvPr/>
        </p:nvSpPr>
        <p:spPr>
          <a:xfrm>
            <a:off x="8627645" y="3030421"/>
            <a:ext cx="3437641" cy="1200329"/>
          </a:xfrm>
          <a:prstGeom prst="rect">
            <a:avLst/>
          </a:prstGeom>
        </p:spPr>
        <p:txBody>
          <a:bodyPr wrap="square">
            <a:spAutoFit/>
          </a:bodyPr>
          <a:lstStyle/>
          <a:p>
            <a:r>
              <a:rPr lang="en-US" dirty="0">
                <a:hlinkClick r:id="rId3"/>
              </a:rPr>
              <a:t>https://www.cdc.gov/flu/resource-center/images/multi-language-pdfs/contamination_cleaning_english_508.pdf</a:t>
            </a:r>
            <a:r>
              <a:rPr lang="en-US" dirty="0"/>
              <a:t> </a:t>
            </a:r>
          </a:p>
        </p:txBody>
      </p:sp>
      <p:sp>
        <p:nvSpPr>
          <p:cNvPr id="6" name="TextBox 5"/>
          <p:cNvSpPr txBox="1"/>
          <p:nvPr/>
        </p:nvSpPr>
        <p:spPr>
          <a:xfrm rot="19782221">
            <a:off x="8455844" y="1480009"/>
            <a:ext cx="2255169" cy="461665"/>
          </a:xfrm>
          <a:prstGeom prst="rect">
            <a:avLst/>
          </a:prstGeom>
          <a:noFill/>
        </p:spPr>
        <p:txBody>
          <a:bodyPr wrap="none" rtlCol="0">
            <a:spAutoFit/>
          </a:bodyPr>
          <a:lstStyle/>
          <a:p>
            <a:r>
              <a:rPr lang="en-US" sz="2400" dirty="0">
                <a:solidFill>
                  <a:srgbClr val="FF0000"/>
                </a:solidFill>
              </a:rPr>
              <a:t>#SurfacesMatter</a:t>
            </a:r>
          </a:p>
        </p:txBody>
      </p:sp>
      <p:sp>
        <p:nvSpPr>
          <p:cNvPr id="2" name="Slide Number Placeholder 1"/>
          <p:cNvSpPr>
            <a:spLocks noGrp="1"/>
          </p:cNvSpPr>
          <p:nvPr>
            <p:ph type="sldNum" sz="quarter" idx="12"/>
          </p:nvPr>
        </p:nvSpPr>
        <p:spPr/>
        <p:txBody>
          <a:bodyPr/>
          <a:lstStyle/>
          <a:p>
            <a:fld id="{B529A1AF-D5BD-440A-A325-62DF006AD376}" type="slidenum">
              <a:rPr lang="en-US" smtClean="0"/>
              <a:t>52</a:t>
            </a:fld>
            <a:endParaRPr lang="en-US" dirty="0"/>
          </a:p>
        </p:txBody>
      </p:sp>
    </p:spTree>
    <p:extLst>
      <p:ext uri="{BB962C8B-B14F-4D97-AF65-F5344CB8AC3E}">
        <p14:creationId xmlns:p14="http://schemas.microsoft.com/office/powerpoint/2010/main" val="4533288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BC2DAE-A797-4874-979B-4BEAFDBAFDFC}"/>
              </a:ext>
            </a:extLst>
          </p:cNvPr>
          <p:cNvSpPr txBox="1"/>
          <p:nvPr/>
        </p:nvSpPr>
        <p:spPr>
          <a:xfrm>
            <a:off x="4208106" y="1567932"/>
            <a:ext cx="6559411" cy="5016758"/>
          </a:xfrm>
          <a:prstGeom prst="rect">
            <a:avLst/>
          </a:prstGeom>
          <a:noFill/>
        </p:spPr>
        <p:txBody>
          <a:bodyPr wrap="square" rtlCol="0">
            <a:spAutoFit/>
          </a:bodyPr>
          <a:lstStyle/>
          <a:p>
            <a:r>
              <a:rPr lang="en-US" sz="2800" b="1" dirty="0"/>
              <a:t>Infection prevention / control –</a:t>
            </a:r>
          </a:p>
          <a:p>
            <a:endParaRPr lang="en-US" sz="2800" b="1" dirty="0"/>
          </a:p>
          <a:p>
            <a:pPr marL="457200" indent="-457200">
              <a:buFont typeface="Arial" panose="020B0604020202020204" pitchFamily="34" charset="0"/>
              <a:buChar char="•"/>
            </a:pPr>
            <a:r>
              <a:rPr lang="en-US" sz="2200" dirty="0"/>
              <a:t>Ongoing Education / transparency</a:t>
            </a:r>
          </a:p>
          <a:p>
            <a:endParaRPr lang="en-US" sz="2200" dirty="0"/>
          </a:p>
          <a:p>
            <a:pPr marL="457200" indent="-457200">
              <a:buFont typeface="Arial" panose="020B0604020202020204" pitchFamily="34" charset="0"/>
              <a:buChar char="•"/>
            </a:pPr>
            <a:r>
              <a:rPr lang="en-US" sz="2200" dirty="0"/>
              <a:t>Standardized education and printable materials for providers and patients.</a:t>
            </a:r>
          </a:p>
          <a:p>
            <a:pPr marL="914400" lvl="1" indent="-457200">
              <a:buFont typeface="Arial" panose="020B0604020202020204" pitchFamily="34" charset="0"/>
              <a:buChar char="•"/>
            </a:pPr>
            <a:r>
              <a:rPr lang="en-US" sz="2200" dirty="0"/>
              <a:t>Signage, Video, etc. </a:t>
            </a:r>
          </a:p>
          <a:p>
            <a:pPr lvl="1"/>
            <a:endParaRPr lang="en-US" sz="2200" dirty="0"/>
          </a:p>
          <a:p>
            <a:pPr marL="457200" indent="-457200">
              <a:buFont typeface="Arial" panose="020B0604020202020204" pitchFamily="34" charset="0"/>
              <a:buChar char="•"/>
            </a:pPr>
            <a:r>
              <a:rPr lang="en-US" sz="2200" dirty="0"/>
              <a:t>Increased and early case finding (testing use)</a:t>
            </a:r>
          </a:p>
          <a:p>
            <a:endParaRPr lang="en-US" sz="2200" dirty="0"/>
          </a:p>
          <a:p>
            <a:pPr marL="457200" indent="-457200">
              <a:buFont typeface="Arial" panose="020B0604020202020204" pitchFamily="34" charset="0"/>
              <a:buChar char="•"/>
            </a:pPr>
            <a:r>
              <a:rPr lang="en-US" sz="2200" dirty="0"/>
              <a:t>Methods to identify patients at high risk to encourage prompt testing and contact precautions.</a:t>
            </a:r>
          </a:p>
          <a:p>
            <a:endParaRPr lang="en-US" sz="2200" dirty="0"/>
          </a:p>
          <a:p>
            <a:pPr marL="457200" indent="-457200">
              <a:buFont typeface="Arial" panose="020B0604020202020204" pitchFamily="34" charset="0"/>
              <a:buChar char="•"/>
            </a:pPr>
            <a:r>
              <a:rPr lang="en-US" sz="2200" dirty="0"/>
              <a:t>Expanded infection-control measures.</a:t>
            </a:r>
          </a:p>
        </p:txBody>
      </p:sp>
      <p:sp>
        <p:nvSpPr>
          <p:cNvPr id="3" name="TextBox 2">
            <a:extLst>
              <a:ext uri="{FF2B5EF4-FFF2-40B4-BE49-F238E27FC236}">
                <a16:creationId xmlns:a16="http://schemas.microsoft.com/office/drawing/2014/main" xmlns="" id="{3E77D2E2-830A-34EE-7C21-F84D131F0629}"/>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53</a:t>
            </a:fld>
            <a:endParaRPr lang="en-US" dirty="0"/>
          </a:p>
        </p:txBody>
      </p:sp>
    </p:spTree>
    <p:extLst>
      <p:ext uri="{BB962C8B-B14F-4D97-AF65-F5344CB8AC3E}">
        <p14:creationId xmlns:p14="http://schemas.microsoft.com/office/powerpoint/2010/main" val="32584892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BC2DAE-A797-4874-979B-4BEAFDBAFDFC}"/>
              </a:ext>
            </a:extLst>
          </p:cNvPr>
          <p:cNvSpPr txBox="1"/>
          <p:nvPr/>
        </p:nvSpPr>
        <p:spPr>
          <a:xfrm>
            <a:off x="4208107" y="1394728"/>
            <a:ext cx="7307619" cy="5109091"/>
          </a:xfrm>
          <a:prstGeom prst="rect">
            <a:avLst/>
          </a:prstGeom>
          <a:noFill/>
        </p:spPr>
        <p:txBody>
          <a:bodyPr wrap="square" rtlCol="0">
            <a:spAutoFit/>
          </a:bodyPr>
          <a:lstStyle/>
          <a:p>
            <a:r>
              <a:rPr lang="en-US" sz="2800" b="1" dirty="0"/>
              <a:t>2022–2023</a:t>
            </a:r>
          </a:p>
          <a:p>
            <a:endParaRPr lang="en-US" sz="2800" b="1" dirty="0"/>
          </a:p>
          <a:p>
            <a:pPr marL="457200" indent="-457200">
              <a:buFont typeface="Arial" panose="020B0604020202020204" pitchFamily="34" charset="0"/>
              <a:buChar char="•"/>
            </a:pPr>
            <a:r>
              <a:rPr lang="en-US" sz="2200" dirty="0"/>
              <a:t>No one truly knows what to expect! </a:t>
            </a:r>
            <a:r>
              <a:rPr lang="en-US" sz="2200" dirty="0">
                <a:sym typeface="Wingdings" panose="05000000000000000000" pitchFamily="2" charset="2"/>
              </a:rPr>
              <a:t></a:t>
            </a:r>
            <a:endParaRPr lang="en-US" sz="2200" dirty="0"/>
          </a:p>
          <a:p>
            <a:endParaRPr lang="en-US" sz="2200" dirty="0"/>
          </a:p>
          <a:p>
            <a:pPr marL="457200" indent="-457200">
              <a:buFont typeface="Arial" panose="020B0604020202020204" pitchFamily="34" charset="0"/>
              <a:buChar char="•"/>
            </a:pPr>
            <a:r>
              <a:rPr lang="en-US" sz="2200" dirty="0"/>
              <a:t>The vaccines for the 2022-2023 season have been chosen to match viruses currently circulating during the protracted tail end of the 2021-2022 season</a:t>
            </a:r>
          </a:p>
          <a:p>
            <a:endParaRPr lang="en-US" sz="2200" dirty="0"/>
          </a:p>
          <a:p>
            <a:pPr marL="457200" indent="-457200">
              <a:buFont typeface="Arial" panose="020B0604020202020204" pitchFamily="34" charset="0"/>
              <a:buChar char="•"/>
            </a:pPr>
            <a:r>
              <a:rPr lang="en-US" sz="2400" b="0" i="0" dirty="0">
                <a:solidFill>
                  <a:srgbClr val="222222"/>
                </a:solidFill>
                <a:effectLst/>
                <a:latin typeface="proxima_nova_rgregular"/>
              </a:rPr>
              <a:t>Receiving a seasonal influenza vaccine each year remains the best way to protect against seasonal influenza and its poten­tially severe consequences</a:t>
            </a:r>
            <a:r>
              <a:rPr lang="en-US" sz="2200" dirty="0"/>
              <a:t>.</a:t>
            </a:r>
          </a:p>
          <a:p>
            <a:pPr marL="457200" indent="-457200">
              <a:buFont typeface="Arial" panose="020B0604020202020204" pitchFamily="34" charset="0"/>
              <a:buChar char="•"/>
            </a:pPr>
            <a:endParaRPr lang="en-US" sz="2200" dirty="0"/>
          </a:p>
          <a:p>
            <a:pPr marL="457200" indent="-457200">
              <a:buFont typeface="Arial" panose="020B0604020202020204" pitchFamily="34" charset="0"/>
              <a:buChar char="•"/>
            </a:pPr>
            <a:r>
              <a:rPr lang="en-US" sz="2200" dirty="0"/>
              <a:t>Influenza surveillance reports for the US are published online weekly at </a:t>
            </a:r>
            <a:r>
              <a:rPr lang="en-US" sz="2200" dirty="0">
                <a:hlinkClick r:id="rId2"/>
              </a:rPr>
              <a:t>https://www.cdc.gov/flu/weekly</a:t>
            </a:r>
            <a:r>
              <a:rPr lang="en-US" sz="2200" dirty="0"/>
              <a:t> </a:t>
            </a:r>
          </a:p>
        </p:txBody>
      </p:sp>
      <p:sp>
        <p:nvSpPr>
          <p:cNvPr id="3" name="TextBox 2">
            <a:extLst>
              <a:ext uri="{FF2B5EF4-FFF2-40B4-BE49-F238E27FC236}">
                <a16:creationId xmlns:a16="http://schemas.microsoft.com/office/drawing/2014/main" xmlns="" id="{3E77D2E2-830A-34EE-7C21-F84D131F0629}"/>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54</a:t>
            </a:fld>
            <a:endParaRPr lang="en-US" dirty="0"/>
          </a:p>
        </p:txBody>
      </p:sp>
    </p:spTree>
    <p:extLst>
      <p:ext uri="{BB962C8B-B14F-4D97-AF65-F5344CB8AC3E}">
        <p14:creationId xmlns:p14="http://schemas.microsoft.com/office/powerpoint/2010/main" val="4340797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BC2DAE-A797-4874-979B-4BEAFDBAFDFC}"/>
              </a:ext>
            </a:extLst>
          </p:cNvPr>
          <p:cNvSpPr txBox="1"/>
          <p:nvPr/>
        </p:nvSpPr>
        <p:spPr>
          <a:xfrm>
            <a:off x="4208106" y="1397630"/>
            <a:ext cx="6559411" cy="4401205"/>
          </a:xfrm>
          <a:prstGeom prst="rect">
            <a:avLst/>
          </a:prstGeom>
          <a:noFill/>
        </p:spPr>
        <p:txBody>
          <a:bodyPr wrap="square" rtlCol="0">
            <a:spAutoFit/>
          </a:bodyPr>
          <a:lstStyle/>
          <a:p>
            <a:r>
              <a:rPr lang="en-US" sz="2800" b="1" dirty="0"/>
              <a:t>References</a:t>
            </a:r>
          </a:p>
          <a:p>
            <a:endParaRPr lang="en-US" sz="1200" dirty="0"/>
          </a:p>
          <a:p>
            <a:r>
              <a:rPr lang="en-US" sz="1200" dirty="0"/>
              <a:t>Centers for Disease Control and Prevention (CDC). Influenza (Flu). Accessed October 22, 2020 from </a:t>
            </a:r>
            <a:r>
              <a:rPr lang="en-US" sz="1200" dirty="0">
                <a:hlinkClick r:id="rId2"/>
              </a:rPr>
              <a:t>https://www.cdc.gov/flu/about/index.html</a:t>
            </a:r>
            <a:r>
              <a:rPr lang="en-US" sz="1200" dirty="0"/>
              <a:t> </a:t>
            </a:r>
          </a:p>
          <a:p>
            <a:endParaRPr lang="en-US" sz="1200" dirty="0"/>
          </a:p>
          <a:p>
            <a:r>
              <a:rPr lang="en-US" sz="1200" dirty="0"/>
              <a:t>CDC. Types of Influenza Viruses. Accessed on October 22, 2020 from </a:t>
            </a:r>
            <a:r>
              <a:rPr lang="en-US" sz="1200" dirty="0">
                <a:hlinkClick r:id="rId3"/>
              </a:rPr>
              <a:t>https://www.cdc.gov/flu/about/viruses/types.htm</a:t>
            </a:r>
            <a:r>
              <a:rPr lang="en-US" sz="1200" dirty="0"/>
              <a:t> </a:t>
            </a:r>
          </a:p>
          <a:p>
            <a:endParaRPr lang="en-US" sz="1200" dirty="0"/>
          </a:p>
          <a:p>
            <a:r>
              <a:rPr lang="en-US" sz="1200" dirty="0"/>
              <a:t>CDC. Disease Burden of Influenza. Accessed on October 23, 2020 from  </a:t>
            </a:r>
            <a:r>
              <a:rPr lang="en-US" sz="1200" dirty="0">
                <a:hlinkClick r:id="rId4"/>
              </a:rPr>
              <a:t>https://www.cdc.gov/flu/about/burden/index.html</a:t>
            </a:r>
            <a:r>
              <a:rPr lang="en-US" sz="1200" dirty="0"/>
              <a:t> </a:t>
            </a:r>
          </a:p>
          <a:p>
            <a:endParaRPr lang="en-US" sz="1200" dirty="0"/>
          </a:p>
          <a:p>
            <a:r>
              <a:rPr lang="en-US" sz="1200" dirty="0"/>
              <a:t>Influenza. Accessed on October 22, 2020 from  </a:t>
            </a:r>
            <a:r>
              <a:rPr lang="en-US" sz="1200" dirty="0">
                <a:hlinkClick r:id="rId5"/>
              </a:rPr>
              <a:t>https://en.wikipedia.org/wiki/Influenza</a:t>
            </a:r>
            <a:r>
              <a:rPr lang="en-US" sz="1200" dirty="0"/>
              <a:t> </a:t>
            </a:r>
          </a:p>
          <a:p>
            <a:endParaRPr lang="en-US" sz="1200" dirty="0"/>
          </a:p>
          <a:p>
            <a:r>
              <a:rPr lang="en-US" sz="1200" dirty="0"/>
              <a:t>Mayo Clinic. Influenza. Accessed on October 23, 2020 from </a:t>
            </a:r>
            <a:r>
              <a:rPr lang="en-US" sz="1200" dirty="0">
                <a:hlinkClick r:id="rId6"/>
              </a:rPr>
              <a:t>https://www.mayoclinic.org/diseases-conditions/flu/symptoms-causes/syc-20351719</a:t>
            </a:r>
            <a:r>
              <a:rPr lang="en-US" sz="1200" dirty="0"/>
              <a:t> </a:t>
            </a:r>
          </a:p>
          <a:p>
            <a:endParaRPr lang="en-US" sz="1200" dirty="0"/>
          </a:p>
          <a:p>
            <a:r>
              <a:rPr lang="en-US" sz="1200" dirty="0"/>
              <a:t>Windsor W. Jon &amp; </a:t>
            </a:r>
            <a:r>
              <a:rPr lang="en-US" sz="1200" b="1" dirty="0"/>
              <a:t>Rohde R.E</a:t>
            </a:r>
            <a:r>
              <a:rPr lang="en-US" sz="1200" dirty="0"/>
              <a:t>. An Evaluation of the Influenza Hospitalization Surveillance Network (IHSN). American Society for Clinical Laboratory Science, Clin Lab </a:t>
            </a:r>
            <a:r>
              <a:rPr lang="en-US" sz="1200" dirty="0" err="1"/>
              <a:t>Sci</a:t>
            </a:r>
            <a:r>
              <a:rPr lang="en-US" sz="1200" dirty="0"/>
              <a:t> October 2019, ascls.119.001834; DOI: </a:t>
            </a:r>
            <a:r>
              <a:rPr lang="en-US" sz="1200" dirty="0">
                <a:hlinkClick r:id="rId7"/>
              </a:rPr>
              <a:t>https://doi.org/10.29074/ascls.119.001834</a:t>
            </a:r>
            <a:r>
              <a:rPr lang="en-US" sz="1200" dirty="0"/>
              <a:t> </a:t>
            </a:r>
          </a:p>
          <a:p>
            <a:endParaRPr lang="en-US" sz="1200" dirty="0"/>
          </a:p>
          <a:p>
            <a:r>
              <a:rPr lang="en-US" sz="1200" dirty="0"/>
              <a:t>World Health Organization (WHO)). Influenza. Accessed on October 23, 2020 from </a:t>
            </a:r>
            <a:r>
              <a:rPr lang="en-US" sz="1200" dirty="0">
                <a:hlinkClick r:id="rId8"/>
              </a:rPr>
              <a:t>https://www.who.int/influenza/en/</a:t>
            </a:r>
            <a:r>
              <a:rPr lang="en-US" sz="1200" dirty="0"/>
              <a:t> </a:t>
            </a:r>
          </a:p>
        </p:txBody>
      </p:sp>
      <p:sp>
        <p:nvSpPr>
          <p:cNvPr id="2" name="Slide Number Placeholder 1"/>
          <p:cNvSpPr>
            <a:spLocks noGrp="1"/>
          </p:cNvSpPr>
          <p:nvPr>
            <p:ph type="sldNum" sz="quarter" idx="12"/>
          </p:nvPr>
        </p:nvSpPr>
        <p:spPr/>
        <p:txBody>
          <a:bodyPr/>
          <a:lstStyle/>
          <a:p>
            <a:fld id="{B529A1AF-D5BD-440A-A325-62DF006AD376}" type="slidenum">
              <a:rPr lang="en-US" smtClean="0"/>
              <a:t>55</a:t>
            </a:fld>
            <a:endParaRPr lang="en-US" dirty="0"/>
          </a:p>
        </p:txBody>
      </p:sp>
    </p:spTree>
    <p:extLst>
      <p:ext uri="{BB962C8B-B14F-4D97-AF65-F5344CB8AC3E}">
        <p14:creationId xmlns:p14="http://schemas.microsoft.com/office/powerpoint/2010/main" val="27726426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25000"/>
          <a:stretch/>
        </p:blipFill>
        <p:spPr>
          <a:xfrm>
            <a:off x="0" y="0"/>
            <a:ext cx="12192000" cy="68580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4545" t="12976" r="25979" b="54779"/>
          <a:stretch/>
        </p:blipFill>
        <p:spPr>
          <a:xfrm>
            <a:off x="0" y="650931"/>
            <a:ext cx="12231324" cy="6244250"/>
          </a:xfrm>
          <a:prstGeom prst="rect">
            <a:avLst/>
          </a:prstGeom>
        </p:spPr>
      </p:pic>
    </p:spTree>
    <p:extLst>
      <p:ext uri="{BB962C8B-B14F-4D97-AF65-F5344CB8AC3E}">
        <p14:creationId xmlns:p14="http://schemas.microsoft.com/office/powerpoint/2010/main" val="19873612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1829"/>
          <a:stretch/>
        </p:blipFill>
        <p:spPr>
          <a:xfrm>
            <a:off x="542441" y="0"/>
            <a:ext cx="11174277" cy="6858000"/>
          </a:xfrm>
          <a:prstGeom prst="rect">
            <a:avLst/>
          </a:prstGeom>
        </p:spPr>
      </p:pic>
    </p:spTree>
    <p:extLst>
      <p:ext uri="{BB962C8B-B14F-4D97-AF65-F5344CB8AC3E}">
        <p14:creationId xmlns:p14="http://schemas.microsoft.com/office/powerpoint/2010/main" val="17679720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3868793" y="1570814"/>
            <a:ext cx="7967830" cy="4735718"/>
          </a:xfrm>
          <a:prstGeom prst="rect">
            <a:avLst/>
          </a:prstGeom>
        </p:spPr>
      </p:pic>
      <p:sp>
        <p:nvSpPr>
          <p:cNvPr id="3" name="TextBox 2">
            <a:extLst>
              <a:ext uri="{FF2B5EF4-FFF2-40B4-BE49-F238E27FC236}">
                <a16:creationId xmlns:a16="http://schemas.microsoft.com/office/drawing/2014/main" xmlns="" id="{07C889C3-5A72-386F-9245-CAEFFDF7050A}"/>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6</a:t>
            </a:fld>
            <a:endParaRPr lang="en-US" dirty="0"/>
          </a:p>
        </p:txBody>
      </p:sp>
    </p:spTree>
    <p:extLst>
      <p:ext uri="{BB962C8B-B14F-4D97-AF65-F5344CB8AC3E}">
        <p14:creationId xmlns:p14="http://schemas.microsoft.com/office/powerpoint/2010/main" val="2269039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BC2DAE-A797-4874-979B-4BEAFDBAFDFC}"/>
              </a:ext>
            </a:extLst>
          </p:cNvPr>
          <p:cNvSpPr txBox="1"/>
          <p:nvPr/>
        </p:nvSpPr>
        <p:spPr>
          <a:xfrm>
            <a:off x="4141047" y="1271854"/>
            <a:ext cx="7274813" cy="5153206"/>
          </a:xfrm>
          <a:prstGeom prst="rect">
            <a:avLst/>
          </a:prstGeom>
          <a:noFill/>
        </p:spPr>
        <p:txBody>
          <a:bodyPr wrap="square" rtlCol="0">
            <a:spAutoFit/>
          </a:bodyPr>
          <a:lstStyle/>
          <a:p>
            <a:r>
              <a:rPr lang="en-US" sz="2800" b="1" dirty="0"/>
              <a:t>History and background</a:t>
            </a:r>
          </a:p>
          <a:p>
            <a:pPr marL="228600" lvl="0" indent="-228600">
              <a:lnSpc>
                <a:spcPct val="90000"/>
              </a:lnSpc>
              <a:spcBef>
                <a:spcPts val="1000"/>
              </a:spcBef>
              <a:buFont typeface="Arial" panose="020B0604020202020204" pitchFamily="34" charset="0"/>
              <a:buChar char="•"/>
            </a:pPr>
            <a:r>
              <a:rPr lang="en-US" sz="2400" dirty="0"/>
              <a:t>Influenza (flu) is an RNA virus that is notorious, and some might say diabolical, in its ability to mutate from year to year. </a:t>
            </a:r>
          </a:p>
          <a:p>
            <a:pPr marL="228600" lvl="0" indent="-228600">
              <a:lnSpc>
                <a:spcPct val="90000"/>
              </a:lnSpc>
              <a:spcBef>
                <a:spcPts val="1000"/>
              </a:spcBef>
              <a:buFont typeface="Arial" panose="020B0604020202020204" pitchFamily="34" charset="0"/>
              <a:buChar char="•"/>
            </a:pPr>
            <a:endParaRPr lang="en-US" sz="2400" dirty="0"/>
          </a:p>
          <a:p>
            <a:pPr marL="228600" lvl="0" indent="-228600">
              <a:lnSpc>
                <a:spcPct val="90000"/>
              </a:lnSpc>
              <a:spcBef>
                <a:spcPts val="1000"/>
              </a:spcBef>
              <a:buFont typeface="Arial" panose="020B0604020202020204" pitchFamily="34" charset="0"/>
              <a:buChar char="•"/>
            </a:pPr>
            <a:r>
              <a:rPr lang="en-US" sz="2400" dirty="0"/>
              <a:t>RNA viruses (like flu and SARS-CoV2) are unfortunately very smart and mischievous in this aspect. Flu, like SARS, also has the ability to live as a zoonotic agent. </a:t>
            </a:r>
          </a:p>
          <a:p>
            <a:pPr marL="228600" lvl="0" indent="-228600">
              <a:lnSpc>
                <a:spcPct val="90000"/>
              </a:lnSpc>
              <a:spcBef>
                <a:spcPts val="1000"/>
              </a:spcBef>
              <a:buFont typeface="Arial" panose="020B0604020202020204" pitchFamily="34" charset="0"/>
              <a:buChar char="•"/>
            </a:pPr>
            <a:endParaRPr lang="en-US" sz="2400" dirty="0"/>
          </a:p>
          <a:p>
            <a:pPr marL="228600" lvl="0" indent="-228600">
              <a:lnSpc>
                <a:spcPct val="90000"/>
              </a:lnSpc>
              <a:spcBef>
                <a:spcPts val="1000"/>
              </a:spcBef>
              <a:buFont typeface="Arial" panose="020B0604020202020204" pitchFamily="34" charset="0"/>
              <a:buChar char="•"/>
            </a:pPr>
            <a:r>
              <a:rPr lang="en-US" sz="2400" dirty="0"/>
              <a:t>The flu virus has long been an inhabitant of swine, fowl, and humans, which continually allow for antigenic drift (small changes in the virus genome) and shift (major changes in the virus genome). </a:t>
            </a:r>
          </a:p>
        </p:txBody>
      </p:sp>
      <p:sp>
        <p:nvSpPr>
          <p:cNvPr id="3" name="TextBox 2">
            <a:extLst>
              <a:ext uri="{FF2B5EF4-FFF2-40B4-BE49-F238E27FC236}">
                <a16:creationId xmlns:a16="http://schemas.microsoft.com/office/drawing/2014/main" xmlns="" id="{885DAEED-DBF6-95D6-B72C-B8B5C7FA0937}"/>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7</a:t>
            </a:fld>
            <a:endParaRPr lang="en-US" dirty="0"/>
          </a:p>
        </p:txBody>
      </p:sp>
    </p:spTree>
    <p:extLst>
      <p:ext uri="{BB962C8B-B14F-4D97-AF65-F5344CB8AC3E}">
        <p14:creationId xmlns:p14="http://schemas.microsoft.com/office/powerpoint/2010/main" val="4015611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BC2DAE-A797-4874-979B-4BEAFDBAFDFC}"/>
              </a:ext>
            </a:extLst>
          </p:cNvPr>
          <p:cNvSpPr txBox="1"/>
          <p:nvPr/>
        </p:nvSpPr>
        <p:spPr>
          <a:xfrm>
            <a:off x="4197608" y="1111539"/>
            <a:ext cx="7212937" cy="5818003"/>
          </a:xfrm>
          <a:prstGeom prst="rect">
            <a:avLst/>
          </a:prstGeom>
          <a:noFill/>
        </p:spPr>
        <p:txBody>
          <a:bodyPr wrap="square" rtlCol="0">
            <a:spAutoFit/>
          </a:bodyPr>
          <a:lstStyle/>
          <a:p>
            <a:r>
              <a:rPr lang="en-US" sz="2800" b="1" dirty="0"/>
              <a:t>History and background</a:t>
            </a:r>
          </a:p>
          <a:p>
            <a:pPr marL="228600" lvl="0" indent="-228600">
              <a:lnSpc>
                <a:spcPct val="90000"/>
              </a:lnSpc>
              <a:spcBef>
                <a:spcPts val="1000"/>
              </a:spcBef>
              <a:buFont typeface="Arial" panose="020B0604020202020204" pitchFamily="34" charset="0"/>
              <a:buChar char="•"/>
            </a:pPr>
            <a:r>
              <a:rPr lang="en-US" sz="2400" dirty="0">
                <a:solidFill>
                  <a:prstClr val="black"/>
                </a:solidFill>
              </a:rPr>
              <a:t>It is a contagious respiratory illness, which can cause mild to severe illness resulting in hospitalization or death. </a:t>
            </a:r>
          </a:p>
          <a:p>
            <a:pPr marL="228600" lvl="0" indent="-228600">
              <a:lnSpc>
                <a:spcPct val="90000"/>
              </a:lnSpc>
              <a:spcBef>
                <a:spcPts val="1000"/>
              </a:spcBef>
              <a:buFont typeface="Arial" panose="020B0604020202020204" pitchFamily="34" charset="0"/>
              <a:buChar char="•"/>
            </a:pPr>
            <a:endParaRPr lang="en-US" sz="2400" dirty="0">
              <a:solidFill>
                <a:prstClr val="black"/>
              </a:solidFill>
            </a:endParaRPr>
          </a:p>
          <a:p>
            <a:pPr marL="228600" lvl="0" indent="-228600">
              <a:lnSpc>
                <a:spcPct val="90000"/>
              </a:lnSpc>
              <a:spcBef>
                <a:spcPts val="1000"/>
              </a:spcBef>
              <a:buFont typeface="Arial" panose="020B0604020202020204" pitchFamily="34" charset="0"/>
              <a:buChar char="•"/>
            </a:pPr>
            <a:r>
              <a:rPr lang="en-US" sz="2400" dirty="0">
                <a:solidFill>
                  <a:prstClr val="black"/>
                </a:solidFill>
              </a:rPr>
              <a:t>Some people, such as older people, young children, and people with certain health conditions, are at high risk of serious flu complications.  </a:t>
            </a:r>
          </a:p>
          <a:p>
            <a:pPr marL="228600" lvl="0" indent="-228600">
              <a:lnSpc>
                <a:spcPct val="90000"/>
              </a:lnSpc>
              <a:spcBef>
                <a:spcPts val="1000"/>
              </a:spcBef>
              <a:buFont typeface="Arial" panose="020B0604020202020204" pitchFamily="34" charset="0"/>
              <a:buChar char="•"/>
            </a:pPr>
            <a:endParaRPr lang="en-US" sz="2400" dirty="0">
              <a:solidFill>
                <a:prstClr val="black"/>
              </a:solidFill>
            </a:endParaRPr>
          </a:p>
          <a:p>
            <a:pPr marL="228600" lvl="0" indent="-228600">
              <a:lnSpc>
                <a:spcPct val="90000"/>
              </a:lnSpc>
              <a:spcBef>
                <a:spcPts val="1000"/>
              </a:spcBef>
              <a:buFont typeface="Arial" panose="020B0604020202020204" pitchFamily="34" charset="0"/>
              <a:buChar char="•"/>
            </a:pPr>
            <a:r>
              <a:rPr lang="en-US" sz="2400" dirty="0">
                <a:solidFill>
                  <a:prstClr val="black"/>
                </a:solidFill>
              </a:rPr>
              <a:t>There are two main types of influenza (flu) virus: Types A and B. Type C is not clinically relevant to humans and Type D is only found in pigs and cattle. The influenza A and B viruses that routinely spread in people (human influenza viruses) are responsible for seasonal flu epidemics each year. Type A = pandemic strains.</a:t>
            </a:r>
            <a:endParaRPr lang="en-US" sz="2400" dirty="0"/>
          </a:p>
        </p:txBody>
      </p:sp>
      <p:sp>
        <p:nvSpPr>
          <p:cNvPr id="3" name="TextBox 2">
            <a:extLst>
              <a:ext uri="{FF2B5EF4-FFF2-40B4-BE49-F238E27FC236}">
                <a16:creationId xmlns:a16="http://schemas.microsoft.com/office/drawing/2014/main" xmlns="" id="{225EF7FE-CFD5-F554-4D33-1D7B9DB600BE}"/>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8</a:t>
            </a:fld>
            <a:endParaRPr lang="en-US" dirty="0"/>
          </a:p>
        </p:txBody>
      </p:sp>
    </p:spTree>
    <p:extLst>
      <p:ext uri="{BB962C8B-B14F-4D97-AF65-F5344CB8AC3E}">
        <p14:creationId xmlns:p14="http://schemas.microsoft.com/office/powerpoint/2010/main" val="2093201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3B1E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943350" y="5807810"/>
            <a:ext cx="7199132" cy="954107"/>
          </a:xfrm>
          <a:prstGeom prst="rect">
            <a:avLst/>
          </a:prstGeom>
        </p:spPr>
        <p:txBody>
          <a:bodyPr wrap="square">
            <a:spAutoFit/>
          </a:bodyPr>
          <a:lstStyle/>
          <a:p>
            <a:r>
              <a:rPr lang="en-US" sz="1400" dirty="0"/>
              <a:t>This is a picture of an influenza virus. Influenza A viruses are classified by subtypes based on the properties of their hemagglutinin (H) and neuraminidase (N) surface proteins. There are 18 different HA subtypes and 11 different NA subtypes. Subtypes are named by combining the H and N numbers – e.g., A(H1N1), A(H3N2). </a:t>
            </a:r>
            <a:r>
              <a:rPr lang="en-US" sz="1400" dirty="0">
                <a:hlinkClick r:id="rId2"/>
              </a:rPr>
              <a:t>https://www.cdc.gov/flu/about/viruses/types.htm</a:t>
            </a:r>
            <a:r>
              <a:rPr lang="en-US" sz="1400" dirty="0"/>
              <a:t> </a:t>
            </a:r>
          </a:p>
        </p:txBody>
      </p:sp>
      <p:pic>
        <p:nvPicPr>
          <p:cNvPr id="4" name="Picture 3"/>
          <p:cNvPicPr>
            <a:picLocks noChangeAspect="1"/>
          </p:cNvPicPr>
          <p:nvPr/>
        </p:nvPicPr>
        <p:blipFill>
          <a:blip r:embed="rId3"/>
          <a:stretch>
            <a:fillRect/>
          </a:stretch>
        </p:blipFill>
        <p:spPr>
          <a:xfrm>
            <a:off x="4604223" y="1199584"/>
            <a:ext cx="5383074" cy="4522485"/>
          </a:xfrm>
          <a:prstGeom prst="rect">
            <a:avLst/>
          </a:prstGeom>
        </p:spPr>
      </p:pic>
      <p:sp>
        <p:nvSpPr>
          <p:cNvPr id="9" name="TextBox 8"/>
          <p:cNvSpPr txBox="1"/>
          <p:nvPr/>
        </p:nvSpPr>
        <p:spPr>
          <a:xfrm>
            <a:off x="10105534" y="1677971"/>
            <a:ext cx="328936" cy="369332"/>
          </a:xfrm>
          <a:prstGeom prst="rect">
            <a:avLst/>
          </a:prstGeom>
          <a:noFill/>
        </p:spPr>
        <p:txBody>
          <a:bodyPr wrap="none" rtlCol="0">
            <a:spAutoFit/>
          </a:bodyPr>
          <a:lstStyle/>
          <a:p>
            <a:r>
              <a:rPr lang="en-US" dirty="0"/>
              <a:t>H</a:t>
            </a:r>
          </a:p>
        </p:txBody>
      </p:sp>
      <p:sp>
        <p:nvSpPr>
          <p:cNvPr id="10" name="TextBox 9"/>
          <p:cNvSpPr txBox="1"/>
          <p:nvPr/>
        </p:nvSpPr>
        <p:spPr>
          <a:xfrm>
            <a:off x="10086680" y="2799761"/>
            <a:ext cx="333746" cy="369332"/>
          </a:xfrm>
          <a:prstGeom prst="rect">
            <a:avLst/>
          </a:prstGeom>
          <a:noFill/>
        </p:spPr>
        <p:txBody>
          <a:bodyPr wrap="none" rtlCol="0">
            <a:spAutoFit/>
          </a:bodyPr>
          <a:lstStyle/>
          <a:p>
            <a:r>
              <a:rPr lang="en-US" dirty="0"/>
              <a:t>N</a:t>
            </a:r>
          </a:p>
        </p:txBody>
      </p:sp>
      <p:sp>
        <p:nvSpPr>
          <p:cNvPr id="11" name="TextBox 10"/>
          <p:cNvSpPr txBox="1"/>
          <p:nvPr/>
        </p:nvSpPr>
        <p:spPr>
          <a:xfrm>
            <a:off x="10086680" y="5081047"/>
            <a:ext cx="577402" cy="369332"/>
          </a:xfrm>
          <a:prstGeom prst="rect">
            <a:avLst/>
          </a:prstGeom>
          <a:noFill/>
        </p:spPr>
        <p:txBody>
          <a:bodyPr wrap="none" rtlCol="0">
            <a:spAutoFit/>
          </a:bodyPr>
          <a:lstStyle/>
          <a:p>
            <a:r>
              <a:rPr lang="en-US" dirty="0"/>
              <a:t>RNP</a:t>
            </a:r>
          </a:p>
        </p:txBody>
      </p:sp>
      <p:sp>
        <p:nvSpPr>
          <p:cNvPr id="12" name="TextBox 11"/>
          <p:cNvSpPr txBox="1"/>
          <p:nvPr/>
        </p:nvSpPr>
        <p:spPr>
          <a:xfrm>
            <a:off x="10086680" y="3912124"/>
            <a:ext cx="1673856" cy="369332"/>
          </a:xfrm>
          <a:prstGeom prst="rect">
            <a:avLst/>
          </a:prstGeom>
          <a:noFill/>
        </p:spPr>
        <p:txBody>
          <a:bodyPr wrap="none" rtlCol="0">
            <a:spAutoFit/>
          </a:bodyPr>
          <a:lstStyle/>
          <a:p>
            <a:r>
              <a:rPr lang="en-US" dirty="0"/>
              <a:t>M2 Ion Channel</a:t>
            </a:r>
          </a:p>
        </p:txBody>
      </p:sp>
      <p:sp>
        <p:nvSpPr>
          <p:cNvPr id="3" name="TextBox 2">
            <a:extLst>
              <a:ext uri="{FF2B5EF4-FFF2-40B4-BE49-F238E27FC236}">
                <a16:creationId xmlns:a16="http://schemas.microsoft.com/office/drawing/2014/main" xmlns="" id="{77A3281D-FFDA-B802-12C6-40D5111E3F28}"/>
              </a:ext>
            </a:extLst>
          </p:cNvPr>
          <p:cNvSpPr txBox="1"/>
          <p:nvPr/>
        </p:nvSpPr>
        <p:spPr>
          <a:xfrm>
            <a:off x="4192668" y="354181"/>
            <a:ext cx="69267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a:ea typeface="+mn-ea"/>
                <a:cs typeface="+mn-cs"/>
              </a:rPr>
              <a:t>Influenza: What can we expect?</a:t>
            </a:r>
          </a:p>
        </p:txBody>
      </p:sp>
      <p:sp>
        <p:nvSpPr>
          <p:cNvPr id="2" name="Slide Number Placeholder 1"/>
          <p:cNvSpPr>
            <a:spLocks noGrp="1"/>
          </p:cNvSpPr>
          <p:nvPr>
            <p:ph type="sldNum" sz="quarter" idx="12"/>
          </p:nvPr>
        </p:nvSpPr>
        <p:spPr/>
        <p:txBody>
          <a:bodyPr/>
          <a:lstStyle/>
          <a:p>
            <a:fld id="{B529A1AF-D5BD-440A-A325-62DF006AD376}" type="slidenum">
              <a:rPr lang="en-US" smtClean="0"/>
              <a:t>9</a:t>
            </a:fld>
            <a:endParaRPr lang="en-US" dirty="0"/>
          </a:p>
        </p:txBody>
      </p:sp>
    </p:spTree>
    <p:extLst>
      <p:ext uri="{BB962C8B-B14F-4D97-AF65-F5344CB8AC3E}">
        <p14:creationId xmlns:p14="http://schemas.microsoft.com/office/powerpoint/2010/main" val="37295057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A70AC18D9167040B343E66BA792360F" ma:contentTypeVersion="15" ma:contentTypeDescription="Create a new document." ma:contentTypeScope="" ma:versionID="ad1f3e8586244b93aaa4031baa35e763">
  <xsd:schema xmlns:xsd="http://www.w3.org/2001/XMLSchema" xmlns:xs="http://www.w3.org/2001/XMLSchema" xmlns:p="http://schemas.microsoft.com/office/2006/metadata/properties" xmlns:ns1="http://schemas.microsoft.com/sharepoint/v3" xmlns:ns3="38ae5b8f-f462-4440-a5dd-9b7f837c1630" xmlns:ns4="3a4ca36d-3634-4907-9686-1059fdce6d09" targetNamespace="http://schemas.microsoft.com/office/2006/metadata/properties" ma:root="true" ma:fieldsID="ae9c1155386b27128cf80a587fd0c9b6" ns1:_="" ns3:_="" ns4:_="">
    <xsd:import namespace="http://schemas.microsoft.com/sharepoint/v3"/>
    <xsd:import namespace="38ae5b8f-f462-4440-a5dd-9b7f837c1630"/>
    <xsd:import namespace="3a4ca36d-3634-4907-9686-1059fdce6d0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ae5b8f-f462-4440-a5dd-9b7f837c16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a4ca36d-3634-4907-9686-1059fdce6d0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E86D9D-9C2D-4B43-A836-4933168085A3}">
  <ds:schemaRefs>
    <ds:schemaRef ds:uri="http://schemas.microsoft.com/sharepoint/v3/contenttype/forms"/>
  </ds:schemaRefs>
</ds:datastoreItem>
</file>

<file path=customXml/itemProps2.xml><?xml version="1.0" encoding="utf-8"?>
<ds:datastoreItem xmlns:ds="http://schemas.openxmlformats.org/officeDocument/2006/customXml" ds:itemID="{C8CD6207-D0FC-4596-81C1-2780FEB9BB2B}">
  <ds:schemaRefs>
    <ds:schemaRef ds:uri="http://schemas.microsoft.com/office/infopath/2007/PartnerControls"/>
    <ds:schemaRef ds:uri="http://purl.org/dc/terms/"/>
    <ds:schemaRef ds:uri="http://purl.org/dc/dcmitype/"/>
    <ds:schemaRef ds:uri="http://schemas.microsoft.com/office/2006/documentManagement/types"/>
    <ds:schemaRef ds:uri="http://schemas.microsoft.com/sharepoint/v3"/>
    <ds:schemaRef ds:uri="http://purl.org/dc/elements/1.1/"/>
    <ds:schemaRef ds:uri="http://schemas.microsoft.com/office/2006/metadata/properties"/>
    <ds:schemaRef ds:uri="http://schemas.openxmlformats.org/package/2006/metadata/core-properties"/>
    <ds:schemaRef ds:uri="3a4ca36d-3634-4907-9686-1059fdce6d09"/>
    <ds:schemaRef ds:uri="38ae5b8f-f462-4440-a5dd-9b7f837c1630"/>
    <ds:schemaRef ds:uri="http://www.w3.org/XML/1998/namespace"/>
  </ds:schemaRefs>
</ds:datastoreItem>
</file>

<file path=customXml/itemProps3.xml><?xml version="1.0" encoding="utf-8"?>
<ds:datastoreItem xmlns:ds="http://schemas.openxmlformats.org/officeDocument/2006/customXml" ds:itemID="{54D63CBB-FA21-417D-90B6-38C90E323E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8ae5b8f-f462-4440-a5dd-9b7f837c1630"/>
    <ds:schemaRef ds:uri="3a4ca36d-3634-4907-9686-1059fdce6d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3705</TotalTime>
  <Words>3258</Words>
  <Application>Microsoft Macintosh PowerPoint</Application>
  <PresentationFormat>Widescreen</PresentationFormat>
  <Paragraphs>422</Paragraphs>
  <Slides>57</Slides>
  <Notes>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57</vt:i4>
      </vt:variant>
    </vt:vector>
  </HeadingPairs>
  <TitlesOfParts>
    <vt:vector size="64" baseType="lpstr">
      <vt:lpstr>Arial</vt:lpstr>
      <vt:lpstr>Calibri</vt:lpstr>
      <vt:lpstr>Calibri Light</vt:lpstr>
      <vt:lpstr>proxima_nova_rgregular</vt:lpstr>
      <vt:lpstr>Wingdings</vt:lpstr>
      <vt:lpstr>Office Theme</vt:lpstr>
      <vt:lpstr>Custom Design</vt:lpstr>
      <vt:lpstr>Influenza: What can we expect?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Pyrek</dc:creator>
  <cp:lastModifiedBy>Paul Webber</cp:lastModifiedBy>
  <cp:revision>244</cp:revision>
  <cp:lastPrinted>2022-09-08T14:15:11Z</cp:lastPrinted>
  <dcterms:created xsi:type="dcterms:W3CDTF">2019-10-14T15:40:16Z</dcterms:created>
  <dcterms:modified xsi:type="dcterms:W3CDTF">2022-09-08T14:16:40Z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0x010100BA70AC18D9167040B343E66BA792360F</vt:lpwstr>
  </property>
</Properties>
</file>