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4" r:id="rId3"/>
    <p:sldMasterId id="2147483718" r:id="rId4"/>
    <p:sldMasterId id="2147483737" r:id="rId5"/>
  </p:sldMasterIdLst>
  <p:notesMasterIdLst>
    <p:notesMasterId r:id="rId108"/>
  </p:notesMasterIdLst>
  <p:handoutMasterIdLst>
    <p:handoutMasterId r:id="rId109"/>
  </p:handoutMasterIdLst>
  <p:sldIdLst>
    <p:sldId id="2208" r:id="rId6"/>
    <p:sldId id="2209" r:id="rId7"/>
    <p:sldId id="2210" r:id="rId8"/>
    <p:sldId id="2211" r:id="rId9"/>
    <p:sldId id="2212" r:id="rId10"/>
    <p:sldId id="2213" r:id="rId11"/>
    <p:sldId id="2214" r:id="rId12"/>
    <p:sldId id="2215" r:id="rId13"/>
    <p:sldId id="2216" r:id="rId14"/>
    <p:sldId id="2217" r:id="rId15"/>
    <p:sldId id="2218" r:id="rId16"/>
    <p:sldId id="2219" r:id="rId17"/>
    <p:sldId id="2220" r:id="rId18"/>
    <p:sldId id="2221" r:id="rId19"/>
    <p:sldId id="2222" r:id="rId20"/>
    <p:sldId id="2223" r:id="rId21"/>
    <p:sldId id="2224" r:id="rId22"/>
    <p:sldId id="2225" r:id="rId23"/>
    <p:sldId id="2226" r:id="rId24"/>
    <p:sldId id="2227" r:id="rId25"/>
    <p:sldId id="2228" r:id="rId26"/>
    <p:sldId id="2229" r:id="rId27"/>
    <p:sldId id="2230" r:id="rId28"/>
    <p:sldId id="2231" r:id="rId29"/>
    <p:sldId id="2232" r:id="rId30"/>
    <p:sldId id="2233" r:id="rId31"/>
    <p:sldId id="2234" r:id="rId32"/>
    <p:sldId id="2235" r:id="rId33"/>
    <p:sldId id="2236" r:id="rId34"/>
    <p:sldId id="2237" r:id="rId35"/>
    <p:sldId id="2238" r:id="rId36"/>
    <p:sldId id="2239" r:id="rId37"/>
    <p:sldId id="2240" r:id="rId38"/>
    <p:sldId id="2241" r:id="rId39"/>
    <p:sldId id="2242" r:id="rId40"/>
    <p:sldId id="2243" r:id="rId41"/>
    <p:sldId id="2244" r:id="rId42"/>
    <p:sldId id="2245" r:id="rId43"/>
    <p:sldId id="2246" r:id="rId44"/>
    <p:sldId id="2247" r:id="rId45"/>
    <p:sldId id="2248" r:id="rId46"/>
    <p:sldId id="2249" r:id="rId47"/>
    <p:sldId id="2250" r:id="rId48"/>
    <p:sldId id="2251" r:id="rId49"/>
    <p:sldId id="2252" r:id="rId50"/>
    <p:sldId id="2253" r:id="rId51"/>
    <p:sldId id="2254" r:id="rId52"/>
    <p:sldId id="2255" r:id="rId53"/>
    <p:sldId id="2256" r:id="rId54"/>
    <p:sldId id="2257" r:id="rId55"/>
    <p:sldId id="2258" r:id="rId56"/>
    <p:sldId id="2259" r:id="rId57"/>
    <p:sldId id="2260" r:id="rId58"/>
    <p:sldId id="2261" r:id="rId59"/>
    <p:sldId id="2262" r:id="rId60"/>
    <p:sldId id="2263" r:id="rId61"/>
    <p:sldId id="2264" r:id="rId62"/>
    <p:sldId id="2265" r:id="rId63"/>
    <p:sldId id="2266" r:id="rId64"/>
    <p:sldId id="2267" r:id="rId65"/>
    <p:sldId id="2268" r:id="rId66"/>
    <p:sldId id="2269" r:id="rId67"/>
    <p:sldId id="2270" r:id="rId68"/>
    <p:sldId id="2271" r:id="rId69"/>
    <p:sldId id="2272" r:id="rId70"/>
    <p:sldId id="2273" r:id="rId71"/>
    <p:sldId id="2274" r:id="rId72"/>
    <p:sldId id="2275" r:id="rId73"/>
    <p:sldId id="2276" r:id="rId74"/>
    <p:sldId id="2277" r:id="rId75"/>
    <p:sldId id="2278" r:id="rId76"/>
    <p:sldId id="2279" r:id="rId77"/>
    <p:sldId id="2280" r:id="rId78"/>
    <p:sldId id="2281" r:id="rId79"/>
    <p:sldId id="2282" r:id="rId80"/>
    <p:sldId id="2283" r:id="rId81"/>
    <p:sldId id="2284" r:id="rId82"/>
    <p:sldId id="2285" r:id="rId83"/>
    <p:sldId id="2286" r:id="rId84"/>
    <p:sldId id="2287" r:id="rId85"/>
    <p:sldId id="2288" r:id="rId86"/>
    <p:sldId id="2289" r:id="rId87"/>
    <p:sldId id="2290" r:id="rId88"/>
    <p:sldId id="2291" r:id="rId89"/>
    <p:sldId id="2292" r:id="rId90"/>
    <p:sldId id="2293" r:id="rId91"/>
    <p:sldId id="2294" r:id="rId92"/>
    <p:sldId id="2295" r:id="rId93"/>
    <p:sldId id="2296" r:id="rId94"/>
    <p:sldId id="2297" r:id="rId95"/>
    <p:sldId id="2298" r:id="rId96"/>
    <p:sldId id="2299" r:id="rId97"/>
    <p:sldId id="2300" r:id="rId98"/>
    <p:sldId id="2301" r:id="rId99"/>
    <p:sldId id="2302" r:id="rId100"/>
    <p:sldId id="2303" r:id="rId101"/>
    <p:sldId id="2304" r:id="rId102"/>
    <p:sldId id="2305" r:id="rId103"/>
    <p:sldId id="2306" r:id="rId104"/>
    <p:sldId id="2307" r:id="rId105"/>
    <p:sldId id="2308" r:id="rId106"/>
    <p:sldId id="2309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787"/>
    <a:srgbClr val="007786"/>
    <a:srgbClr val="017786"/>
    <a:srgbClr val="D33B00"/>
    <a:srgbClr val="005392"/>
    <a:srgbClr val="C552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7"/>
    <p:restoredTop sz="81696" autoAdjust="0"/>
  </p:normalViewPr>
  <p:slideViewPr>
    <p:cSldViewPr snapToGrid="0" snapToObjects="1">
      <p:cViewPr>
        <p:scale>
          <a:sx n="76" d="100"/>
          <a:sy n="76" d="100"/>
        </p:scale>
        <p:origin x="80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214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8" Type="http://schemas.openxmlformats.org/officeDocument/2006/relationships/notesMaster" Target="notesMasters/notesMaster1.xml"/><Relationship Id="rId109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110" Type="http://schemas.openxmlformats.org/officeDocument/2006/relationships/presProps" Target="presProps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11" Type="http://schemas.openxmlformats.org/officeDocument/2006/relationships/viewProps" Target="viewProps.xml"/><Relationship Id="rId112" Type="http://schemas.openxmlformats.org/officeDocument/2006/relationships/theme" Target="theme/theme1.xml"/><Relationship Id="rId113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00" Type="http://schemas.openxmlformats.org/officeDocument/2006/relationships/slide" Target="slides/slide95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88682"/>
            <a:ext cx="68580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r>
              <a:rPr lang="en-US" b="1" dirty="0" smtClean="0"/>
              <a:t>From Clean Hands to Clean Hospitals, 2005 to 2022</a:t>
            </a:r>
            <a:br>
              <a:rPr lang="en-US" b="1" dirty="0" smtClean="0"/>
            </a:br>
            <a:r>
              <a:rPr lang="en-US" b="1" dirty="0" smtClean="0"/>
              <a:t>Prof. Didier </a:t>
            </a:r>
            <a:r>
              <a:rPr lang="en-US" b="1" dirty="0" err="1" smtClean="0"/>
              <a:t>Pittet</a:t>
            </a:r>
            <a:r>
              <a:rPr lang="en-US" b="1" dirty="0" smtClean="0"/>
              <a:t>, University of </a:t>
            </a:r>
            <a:r>
              <a:rPr lang="en-US" b="1" dirty="0" smtClean="0"/>
              <a:t>Geneva, </a:t>
            </a:r>
            <a:r>
              <a:rPr lang="en-US" b="1" dirty="0" smtClean="0"/>
              <a:t>Switzerland</a:t>
            </a:r>
          </a:p>
          <a:p>
            <a:pPr algn="ctr"/>
            <a:r>
              <a:rPr lang="en-US" b="1" dirty="0" smtClean="0"/>
              <a:t>A Webber Training Teleclass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-1" y="8467503"/>
            <a:ext cx="685641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r>
              <a:rPr lang="en-US" b="1" dirty="0" smtClean="0"/>
              <a:t>Hosted </a:t>
            </a:r>
            <a:r>
              <a:rPr lang="en-US" b="1" dirty="0" smtClean="0"/>
              <a:t>by Dr. Pierre </a:t>
            </a:r>
            <a:r>
              <a:rPr lang="en-US" b="1" dirty="0" err="1" smtClean="0"/>
              <a:t>Parneix</a:t>
            </a:r>
            <a:r>
              <a:rPr lang="en-US" b="1" dirty="0" smtClean="0"/>
              <a:t>, </a:t>
            </a:r>
            <a:r>
              <a:rPr lang="en-US" b="1" dirty="0" err="1"/>
              <a:t>Hôpital</a:t>
            </a:r>
            <a:r>
              <a:rPr lang="en-US" b="1" dirty="0"/>
              <a:t> </a:t>
            </a:r>
            <a:r>
              <a:rPr lang="en-US" b="1" dirty="0" err="1"/>
              <a:t>Pellegrin</a:t>
            </a:r>
            <a:r>
              <a:rPr lang="en-US" b="1" dirty="0"/>
              <a:t>, </a:t>
            </a:r>
            <a:r>
              <a:rPr lang="en-US" b="1" dirty="0" smtClean="0"/>
              <a:t>France</a:t>
            </a:r>
            <a:endParaRPr lang="en-US" b="1" dirty="0" smtClean="0"/>
          </a:p>
          <a:p>
            <a:pPr algn="ctr"/>
            <a:r>
              <a:rPr lang="en-US" b="1" dirty="0" err="1" smtClean="0"/>
              <a:t>www.webbertraining.com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9F170-935E-ED48-A3CA-F8BC9650AF77}" type="slidenum">
              <a:rPr lang="en-US" b="1" smtClean="0"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12453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6F3A2-7256-C14B-922C-93D351325095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2EB57-59D9-B04C-899D-F7993A035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0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29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4042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52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9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86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7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92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1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63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0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57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72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87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65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89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63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20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91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76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98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343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99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20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15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350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45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4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04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805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49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718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548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902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6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780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065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07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479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63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293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42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14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79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280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48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928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00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636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03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342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914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178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55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182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782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95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345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22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20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36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53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15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795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237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359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9724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36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621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435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1618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789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463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328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8874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512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5982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698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75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435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369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749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0769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7810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0996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139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3196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0722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934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24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472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639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23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1259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6231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3261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9847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5746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4132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4655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2EB57-59D9-B04C-899D-F7993A035D0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6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4FCB66-E608-2ACF-CBAC-5F6F140E9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243B230-81E6-E5AF-D087-6E1E4C9E1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615BAE-5E0C-2DD8-6F93-F4B62EB4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4FAD-EACC-D34B-9FBF-173B6DFB0BEC}" type="datetime1">
              <a:rPr lang="en-CA" smtClean="0"/>
              <a:t>2022-10-18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1D4480-1671-71A1-FBC2-1AE6B24CF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CA24B4-6FD0-3F55-C44B-5B7A1A36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927A-D41D-7746-A991-05E13235B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95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2DDBEF-5967-152E-423A-E26EDA68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6FC80E-8D1A-E366-CC90-31BBB0589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18BDEC-F1E7-CAF0-1E5C-969B73054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8EBB4-E8AA-8C4E-8CB6-7E2044D77F21}" type="datetime1">
              <a:rPr lang="en-CA" smtClean="0"/>
              <a:t>2022-10-18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7E0997-62E0-6B47-1B12-C74FBF69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6124FD-7F5D-529F-5CB9-942F5A07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927A-D41D-7746-A991-05E13235B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94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E10A455-396A-1AFF-58DD-A32C69F1D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6752EC9-01DB-EC43-3DC3-8880037EB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9FF0E-5EFC-7859-81B9-7FF62C131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F2DC-C400-8540-977F-10A2000E0AF8}" type="datetime1">
              <a:rPr lang="en-CA" smtClean="0"/>
              <a:t>2022-10-18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4D97D8-2471-FE61-4FBC-DCED8CAF6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62BE4D-B210-0E02-0085-DAC1E36A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927A-D41D-7746-A991-05E13235B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08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bg>
      <p:bgPr>
        <a:solidFill>
          <a:srgbClr val="0077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C99EC4B-200A-8945-8B07-675B32B53500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7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="" xmlns:a16="http://schemas.microsoft.com/office/drawing/2014/main" id="{44A92C55-3CCF-CA4F-AD69-E17885FD5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7" t="20292" b="3391"/>
          <a:stretch/>
        </p:blipFill>
        <p:spPr>
          <a:xfrm>
            <a:off x="0" y="0"/>
            <a:ext cx="682093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D651C6E7-EFAB-DF4E-9380-B2A496CAE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7154" y="1373086"/>
            <a:ext cx="7361903" cy="2564734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E6D529FE-2657-9D46-831C-3FCB59EDB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0930" y="6426840"/>
            <a:ext cx="4569741" cy="43116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51B7A94-75E4-8B46-889F-43A1448FFA66}"/>
              </a:ext>
            </a:extLst>
          </p:cNvPr>
          <p:cNvSpPr/>
          <p:nvPr/>
        </p:nvSpPr>
        <p:spPr>
          <a:xfrm>
            <a:off x="10427110" y="0"/>
            <a:ext cx="1764890" cy="1002890"/>
          </a:xfrm>
          <a:prstGeom prst="rect">
            <a:avLst/>
          </a:prstGeom>
          <a:solidFill>
            <a:srgbClr val="007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750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5F5DD51-E375-5348-8460-3DA86BE2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F686C3AB-F9DF-4A4A-BA87-90C6DD974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800100" indent="-3429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7" name="Straight Connector 3">
            <a:extLst>
              <a:ext uri="{FF2B5EF4-FFF2-40B4-BE49-F238E27FC236}">
                <a16:creationId xmlns="" xmlns:a16="http://schemas.microsoft.com/office/drawing/2014/main" id="{E11A721D-35FC-0441-973C-65DEB7172401}"/>
              </a:ext>
            </a:extLst>
          </p:cNvPr>
          <p:cNvCxnSpPr>
            <a:cxnSpLocks/>
          </p:cNvCxnSpPr>
          <p:nvPr/>
        </p:nvCxnSpPr>
        <p:spPr>
          <a:xfrm>
            <a:off x="838200" y="1437201"/>
            <a:ext cx="1051560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461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D8301ED-E193-9F45-9B55-464065B6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3736DE4F-B7AF-6848-A851-E6EB18FDA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7F7F7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5AE46904-73C2-4942-BD21-BF63E90C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C8A1-8B7B-480C-B1AF-80F3FF73C96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3">
            <a:extLst>
              <a:ext uri="{FF2B5EF4-FFF2-40B4-BE49-F238E27FC236}">
                <a16:creationId xmlns="" xmlns:a16="http://schemas.microsoft.com/office/drawing/2014/main" id="{61D1EC9B-ABA4-4446-BE08-C705F5C6BB1A}"/>
              </a:ext>
            </a:extLst>
          </p:cNvPr>
          <p:cNvCxnSpPr>
            <a:cxnSpLocks/>
          </p:cNvCxnSpPr>
          <p:nvPr/>
        </p:nvCxnSpPr>
        <p:spPr>
          <a:xfrm>
            <a:off x="831850" y="4562475"/>
            <a:ext cx="1052195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333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20CC76D-F296-D345-9061-F638CE56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79AB7C79-4CF5-AE49-BB06-2A4305E381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4016B213-DEA0-9947-BCA1-B4C1EF28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7DE6EC03-C68F-B441-A8E9-87D239ED5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C8A1-8B7B-480C-B1AF-80F3FF73C96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8" name="Straight Connector 3">
            <a:extLst>
              <a:ext uri="{FF2B5EF4-FFF2-40B4-BE49-F238E27FC236}">
                <a16:creationId xmlns="" xmlns:a16="http://schemas.microsoft.com/office/drawing/2014/main" id="{19C86AFF-18EF-D54E-8DFA-14FDB0D2CDEE}"/>
              </a:ext>
            </a:extLst>
          </p:cNvPr>
          <p:cNvCxnSpPr>
            <a:cxnSpLocks/>
          </p:cNvCxnSpPr>
          <p:nvPr/>
        </p:nvCxnSpPr>
        <p:spPr>
          <a:xfrm>
            <a:off x="807269" y="1509559"/>
            <a:ext cx="1052195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817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C076894-C967-E343-864B-4628BA53B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9754DFE4-13CC-DA41-B1E0-8F25193F6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7F7F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928A689F-C23C-CC4A-B887-05FACD215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27B8B00C-820F-C640-A13D-3A2641CB8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7F7F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6669711B-93E3-4A4A-AE84-551A195DB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3A08B1A1-DB32-F34C-BAC6-9B3D45A9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C8A1-8B7B-480C-B1AF-80F3FF73C96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10" name="Straight Connector 3">
            <a:extLst>
              <a:ext uri="{FF2B5EF4-FFF2-40B4-BE49-F238E27FC236}">
                <a16:creationId xmlns="" xmlns:a16="http://schemas.microsoft.com/office/drawing/2014/main" id="{2F90BB11-2538-0C4C-B6FC-F5C6C3CA7C90}"/>
              </a:ext>
            </a:extLst>
          </p:cNvPr>
          <p:cNvCxnSpPr>
            <a:cxnSpLocks/>
          </p:cNvCxnSpPr>
          <p:nvPr/>
        </p:nvCxnSpPr>
        <p:spPr>
          <a:xfrm>
            <a:off x="807269" y="1509559"/>
            <a:ext cx="1052195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202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C61D128-1944-9F40-B7A4-1EDB5C7A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2D9550D4-A056-134B-B3DA-DA6C2BC3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C8A1-8B7B-480C-B1AF-80F3FF73C96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="" xmlns:a16="http://schemas.microsoft.com/office/drawing/2014/main" id="{7E3789D5-4DA0-2F40-BBC3-64B04C2E40FF}"/>
              </a:ext>
            </a:extLst>
          </p:cNvPr>
          <p:cNvCxnSpPr>
            <a:cxnSpLocks/>
          </p:cNvCxnSpPr>
          <p:nvPr/>
        </p:nvCxnSpPr>
        <p:spPr>
          <a:xfrm>
            <a:off x="807269" y="1509559"/>
            <a:ext cx="1052195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992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576AA7D1-BEFC-A640-A139-3144C0F0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751BF-A26C-E54C-9F0D-8120B05B63BD}" type="datetime1">
              <a:rPr lang="en-CA" smtClean="0">
                <a:solidFill>
                  <a:prstClr val="black"/>
                </a:solidFill>
                <a:latin typeface="Calibri"/>
              </a:rPr>
              <a:t>2022-10-18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D27EEB62-3677-CB41-BAA7-5137EA376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6650BAA9-12C1-104E-BE69-E887D51C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C8A1-8B7B-480C-B1AF-80F3FF73C96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041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262886F-8131-C046-B401-528A5C14C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4667672-B86F-4048-8AC8-E3168660F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5BE75674-1722-4149-AC7B-E32D856C8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1CAC64FA-6F42-944D-B1AD-A9C76EEC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52530-E4AF-0641-B5B3-75FA05DCE9AD}" type="datetime1">
              <a:rPr lang="en-CA" smtClean="0">
                <a:solidFill>
                  <a:prstClr val="black"/>
                </a:solidFill>
                <a:latin typeface="Calibri"/>
              </a:rPr>
              <a:t>2022-10-18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7230FC22-FB30-C840-821B-C7D9346C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4832F60-630E-1341-8873-E03497C0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C8A1-8B7B-480C-B1AF-80F3FF73C96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38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965A92-8E6F-53BB-A00D-243F7799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35DABD-89D4-38FB-097C-FC9D87964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34E909-3CE0-F467-D04E-DDD3F085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4898-FF71-FA48-8CDE-BC7CBE5A1474}" type="datetime1">
              <a:rPr lang="en-CA" smtClean="0"/>
              <a:t>2022-10-18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461C8D-678D-AFE8-9447-B372A311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9EF9C9-9EA2-6AA6-2A81-6C52C52E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927A-D41D-7746-A991-05E13235B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1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38A3C77-0C85-F74D-8E11-0450BF10C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23C32F7A-DD57-1148-AD4F-6F3B1652C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8B3BB8A6-A77E-1144-9D6B-CF97F7B73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63EC112B-7925-3544-B57D-4E9FEE62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F8906-F16C-1841-A134-A7DCBF8A0614}" type="datetime1">
              <a:rPr lang="en-CA" smtClean="0">
                <a:solidFill>
                  <a:prstClr val="black"/>
                </a:solidFill>
                <a:latin typeface="Calibri"/>
              </a:rPr>
              <a:t>2022-10-18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9C16A3C6-2325-3344-9A47-3AD45B88C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024EACD7-F87E-844F-B006-E5177984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C8A1-8B7B-480C-B1AF-80F3FF73C96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979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4A85BDF-848E-684D-8470-671BCC700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01253AD6-AE14-C84B-9E07-141227CF3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58384A2E-28AB-6E41-B279-FA64AA3D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F2CBE3-9161-AF40-A3D7-322DF9C78751}" type="datetime1">
              <a:rPr lang="en-CA" smtClean="0">
                <a:solidFill>
                  <a:prstClr val="black"/>
                </a:solidFill>
                <a:latin typeface="Calibri"/>
              </a:rPr>
              <a:t>2022-10-18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237DD3A-7CCF-C440-8975-AA1BD95B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99EC1BF-FEAF-AF4C-8A0E-BB532151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C8A1-8B7B-480C-B1AF-80F3FF73C96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221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341CB227-3A44-4047-9A72-F8205EAD7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DC526F86-9C9D-124B-84B9-72736B916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EF94627E-6F0B-874A-AA4B-BCA67DA6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2DFBE-A5B4-5341-878D-2E67E86812E7}" type="datetime1">
              <a:rPr lang="en-CA" smtClean="0">
                <a:solidFill>
                  <a:prstClr val="black"/>
                </a:solidFill>
                <a:latin typeface="Calibri"/>
              </a:rPr>
              <a:t>2022-10-18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4C3A5C38-4857-FA48-B95C-FB8D438D7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BE300BDC-51D5-2A4D-801E-675A8E62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C8A1-8B7B-480C-B1AF-80F3FF73C96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7377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97C69E-F736-4B00-AF24-378700080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703C7D7-1490-45C0-A6C6-B9E7D848F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098DFA-574C-4F46-8575-C1EA5BD4E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0BEC8A1-8B7B-480C-B1AF-80F3FF73C96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52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E7E761-376B-384B-81DC-72C47752418B}" type="datetime1">
              <a:rPr lang="en-CA" smtClean="0">
                <a:solidFill>
                  <a:prstClr val="black"/>
                </a:solidFill>
                <a:latin typeface="Arial"/>
              </a:rPr>
              <a:t>2022-10-18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37086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959486"/>
            <a:ext cx="12192000" cy="8985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CH" sz="1400" b="1">
              <a:solidFill>
                <a:srgbClr val="40404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Picture 7" descr="PPT_topbar"/>
          <p:cNvSpPr>
            <a:spLocks noChangeAspect="1" noChangeArrowheads="1"/>
          </p:cNvSpPr>
          <p:nvPr/>
        </p:nvSpPr>
        <p:spPr bwMode="auto">
          <a:xfrm>
            <a:off x="-4233" y="11"/>
            <a:ext cx="12192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400" b="1">
              <a:solidFill>
                <a:srgbClr val="40404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1" y="1724036"/>
            <a:ext cx="11087100" cy="1470025"/>
          </a:xfrm>
        </p:spPr>
        <p:txBody>
          <a:bodyPr bIns="4572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192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1" y="3390900"/>
            <a:ext cx="11087100" cy="1216025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552451" y="6248411"/>
            <a:ext cx="11087100" cy="3730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accent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F4792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8" y="5553075"/>
            <a:ext cx="2747433" cy="406400"/>
          </a:xfrm>
          <a:ln algn="ctr"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Page </a:t>
            </a:r>
            <a:fld id="{4CB71726-5571-0B45-BC1A-AA68C9FD3C39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012087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90F722C1-3ED9-CC4E-A5C7-86A13A66CE87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49772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35D70DB9-C0AD-E64B-AFA3-B3EB1DEF76A0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60243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52452" y="1431926"/>
            <a:ext cx="5441949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7" y="1431926"/>
            <a:ext cx="5441951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520A3EAC-B0B1-3A44-97AB-FF71F55536BA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6756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2B35BE93-C9E5-5549-A6B0-A940DB44B0F7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734005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9B8E41-2CD8-C21D-09EA-0FC851C9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CA97DB-787F-EA8E-90C3-8A35C72DF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2D911E-72C3-B66C-5953-E8E628FF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91AC4-E5B4-DB4A-B5B6-6F4117B7FC62}" type="datetime1">
              <a:rPr lang="en-CA" smtClean="0"/>
              <a:t>2022-10-18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9FD12D-77F5-4978-AFD9-B48CF6B36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372C9A-2EB0-D261-F48A-58CB0792D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927A-D41D-7746-A991-05E13235B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80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803D32B6-F304-0A42-A388-755A7CEDDD65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631800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546FC59C-A74C-D24F-B831-A158A9E5203C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12505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DBD2F788-6F50-4041-A299-6E7F493AB4DA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83749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D0C971DF-64FB-2046-A091-AE2EDC045772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57235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BF15A043-630F-314B-B8F4-7503E3BB203F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106497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68836" y="44450"/>
            <a:ext cx="2770717" cy="59055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52458" y="44450"/>
            <a:ext cx="8113183" cy="59055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2E9C81E5-7D07-2246-BEE6-E739DD3CDBB5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51778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451" y="44461"/>
            <a:ext cx="11087100" cy="1128713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552451" y="1431926"/>
            <a:ext cx="11087100" cy="4518025"/>
          </a:xfrm>
        </p:spPr>
        <p:txBody>
          <a:bodyPr/>
          <a:lstStyle/>
          <a:p>
            <a:pPr lvl="0"/>
            <a:endParaRPr lang="fr-CH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022F2EF7-5534-1149-8F27-0CC9CA901233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38114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552451" y="44461"/>
            <a:ext cx="11087100" cy="1128713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52452" y="1431936"/>
            <a:ext cx="5441949" cy="21828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7" y="1431936"/>
            <a:ext cx="5441951" cy="21828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52452" y="3767138"/>
            <a:ext cx="5441949" cy="21828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7" y="3767138"/>
            <a:ext cx="5441951" cy="21828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2EFEBA7C-6D43-9D48-BDA4-E6A0DFB94724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94279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451" y="44461"/>
            <a:ext cx="11087100" cy="1128713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52452" y="1431926"/>
            <a:ext cx="5441949" cy="45180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7" y="1431926"/>
            <a:ext cx="5441951" cy="45180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5C418664-6203-AA4B-95AB-7B4284FC71FD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154462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552451" y="44450"/>
            <a:ext cx="11087100" cy="5905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D6C31002-1AD6-B447-8939-8AEBF395C132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951588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6ED833-29BF-F298-465D-3C6B866E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1D60E-4C4E-5113-226D-E73080318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6F42A9F-9F9C-AC76-FA70-F9082047D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F1C9C3-A0C0-F332-F2F4-21F60316B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F41D-0725-F14A-8DC1-2585D05DB129}" type="datetime1">
              <a:rPr lang="en-CA" smtClean="0"/>
              <a:t>2022-10-18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D96F69F-1268-80A4-FB42-EE36360D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7B59B6-2734-81A6-31AE-087BD80C8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927A-D41D-7746-A991-05E13235B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16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2EBB-5D36-D44F-9066-3D5FE4460930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2022-10-18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DCDB-9247-47EE-B8E5-7BC50E48DD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0054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792D-36DC-A746-A27E-614109C203C7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2022-10-18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DCDB-9247-47EE-B8E5-7BC50E48DD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97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5E95-37B1-9041-8A89-2F040998D8BE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2022-10-18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DCDB-9247-47EE-B8E5-7BC50E48DD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08124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8D01B-AB9C-4D46-B196-FCB8B6771D3E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2022-10-18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DCDB-9247-47EE-B8E5-7BC50E48DD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873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6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1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43F0E9-3517-1440-9D29-4DA62B43C3C1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2022-10-18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6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64262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959486"/>
            <a:ext cx="12192000" cy="8985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CH" sz="1400" b="1">
              <a:solidFill>
                <a:srgbClr val="40404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Picture 7" descr="PPT_topbar"/>
          <p:cNvSpPr>
            <a:spLocks noChangeAspect="1" noChangeArrowheads="1"/>
          </p:cNvSpPr>
          <p:nvPr/>
        </p:nvSpPr>
        <p:spPr bwMode="auto">
          <a:xfrm>
            <a:off x="-4233" y="11"/>
            <a:ext cx="12192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400" b="1">
              <a:solidFill>
                <a:srgbClr val="40404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1" y="1724036"/>
            <a:ext cx="11087100" cy="1470025"/>
          </a:xfrm>
        </p:spPr>
        <p:txBody>
          <a:bodyPr bIns="4572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192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1" y="3390900"/>
            <a:ext cx="11087100" cy="1216025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552451" y="6248411"/>
            <a:ext cx="11087100" cy="3730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accent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F4792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8" y="5553075"/>
            <a:ext cx="2747433" cy="406400"/>
          </a:xfrm>
          <a:ln algn="ctr"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Page </a:t>
            </a:r>
            <a:fld id="{4CB71726-5571-0B45-BC1A-AA68C9FD3C39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806496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90F722C1-3ED9-CC4E-A5C7-86A13A66CE87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43065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35D70DB9-C0AD-E64B-AFA3-B3EB1DEF76A0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258211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52452" y="1431926"/>
            <a:ext cx="5441949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7" y="1431926"/>
            <a:ext cx="5441951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520A3EAC-B0B1-3A44-97AB-FF71F55536BA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730260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2B35BE93-C9E5-5549-A6B0-A940DB44B0F7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43659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0CA4F0-768A-3F56-C83D-8984ADB11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FF32A7-9BCD-B682-F355-CF00DB566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415A274-FAAA-466B-DCEF-59F5890C9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DE9DE7F-47FB-E3A3-19D4-138308B25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692DBD8-F267-1A90-6091-F1B54A634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0066D12-8D69-5CA7-F58A-E5F3B2B4C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8970-69DF-8441-81BD-B092B02FFB73}" type="datetime1">
              <a:rPr lang="en-CA" smtClean="0"/>
              <a:t>2022-10-18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EC0561-58B2-14C9-123E-F8856BC33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37912E5-A6E9-28EC-8E84-76975EDE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927A-D41D-7746-A991-05E13235B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284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803D32B6-F304-0A42-A388-755A7CEDDD65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06046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546FC59C-A74C-D24F-B831-A158A9E5203C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152371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DBD2F788-6F50-4041-A299-6E7F493AB4DA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32728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D0C971DF-64FB-2046-A091-AE2EDC045772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4806958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BF15A043-630F-314B-B8F4-7503E3BB203F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99703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68836" y="44450"/>
            <a:ext cx="2770717" cy="59055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52458" y="44450"/>
            <a:ext cx="8113183" cy="59055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2E9C81E5-7D07-2246-BEE6-E739DD3CDBB5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346067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451" y="44461"/>
            <a:ext cx="11087100" cy="1128713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552451" y="1431926"/>
            <a:ext cx="11087100" cy="4518025"/>
          </a:xfrm>
        </p:spPr>
        <p:txBody>
          <a:bodyPr/>
          <a:lstStyle/>
          <a:p>
            <a:pPr lvl="0"/>
            <a:endParaRPr lang="fr-CH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022F2EF7-5534-1149-8F27-0CC9CA901233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77618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552451" y="44461"/>
            <a:ext cx="11087100" cy="1128713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52452" y="1431936"/>
            <a:ext cx="5441949" cy="21828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7" y="1431936"/>
            <a:ext cx="5441951" cy="21828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52452" y="3767138"/>
            <a:ext cx="5441949" cy="21828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7" y="3767138"/>
            <a:ext cx="5441951" cy="21828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2EFEBA7C-6D43-9D48-BDA4-E6A0DFB94724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244162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451" y="44461"/>
            <a:ext cx="11087100" cy="1128713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52452" y="1431926"/>
            <a:ext cx="5441949" cy="45180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7" y="1431926"/>
            <a:ext cx="5441951" cy="45180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5C418664-6203-AA4B-95AB-7B4284FC71FD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759435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552451" y="44450"/>
            <a:ext cx="11087100" cy="5905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959595"/>
                </a:solidFill>
                <a:latin typeface="Arial"/>
              </a:rPr>
              <a:t> Page </a:t>
            </a:r>
            <a:fld id="{D6C31002-1AD6-B447-8939-8AEBF395C132}" type="slidenum">
              <a:rPr lang="en-GB">
                <a:solidFill>
                  <a:srgbClr val="959595"/>
                </a:solidFill>
                <a:latin typeface="Arial"/>
              </a:rPr>
              <a:pPr>
                <a:defRPr/>
              </a:pPr>
              <a:t>‹#›</a:t>
            </a:fld>
            <a:endParaRPr lang="en-GB">
              <a:solidFill>
                <a:srgbClr val="95959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81555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1DD1DD-664D-2530-0CD4-02892C26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15D1D67-629F-880E-771A-459A0454F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63357-5845-D040-8EA6-AA0A2FC667A4}" type="datetime1">
              <a:rPr lang="en-CA" smtClean="0"/>
              <a:t>2022-10-18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3EC8BA7-218B-C9F9-1D2B-B8B20BD4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4BAD68-BDB7-8E24-AA1F-679CCD8A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927A-D41D-7746-A991-05E13235B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64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D0C46CA-5A36-D4B4-ECA4-1B212C969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BE4E-F2BE-E446-9CFC-B35B4947B7A3}" type="datetime1">
              <a:rPr lang="en-CA" smtClean="0"/>
              <a:t>2022-10-18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CABE30-6DDF-AFFD-DCBD-0CDE47975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DC7CEA4-CD53-D93B-E833-B373B970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AF58927A-D41D-7746-A991-05E13235B9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0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8D91FC-FDF0-A3E1-A5B6-0A79627D6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723CEA-E56B-D6CC-CA2B-07557463D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EFB94FF-7B0B-000C-886C-5FF43A60C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6A0E98-DF6F-942F-E9F3-44590F1C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9A75-B3AC-9542-A474-3A1CEA3D20F8}" type="datetime1">
              <a:rPr lang="en-CA" smtClean="0"/>
              <a:t>2022-10-18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5DC5FA-FD82-87F9-A1C1-B4C8715B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8A3A18-E26A-6D78-F07F-8D352684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927A-D41D-7746-A991-05E13235B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7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A87767-A692-0632-3C0E-A1E8D448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A418F20-F6E9-2707-05A2-33C1BB98F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D801D4-1396-D1E6-62C5-3430A874E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EF1BA8-0F7D-A808-A912-D6998FFCA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96E3-0EE9-9C4A-BCBD-97F6D6F06D18}" type="datetime1">
              <a:rPr lang="en-CA" smtClean="0"/>
              <a:t>2022-10-18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9BD2440-50D1-FD76-847C-4F8B5075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9551F5-8637-EE11-C958-B57FF5CB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927A-D41D-7746-A991-05E13235B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9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9.xml"/><Relationship Id="rId16" Type="http://schemas.openxmlformats.org/officeDocument/2006/relationships/theme" Target="../theme/theme3.xml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theme" Target="../theme/theme4.xml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theme" Target="../theme/theme5.xml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A09C0D1-0147-C364-5796-56F5566A3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A767077-1A4D-3E57-79A5-A04163F35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12D85A-FB8C-7CBC-5F73-67954782F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B48F6-1BDE-FA44-9204-788F48EC147A}" type="datetime1">
              <a:rPr lang="en-CA" smtClean="0"/>
              <a:t>2022-10-18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FB7F42-2E87-B8FB-5FBB-768C5A08D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F0CADD-F9EF-96AE-88D9-87618DC6C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8927A-D41D-7746-A991-05E13235B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2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="" xmlns:a16="http://schemas.microsoft.com/office/drawing/2014/main" id="{D8B3567D-F433-604B-B4D3-D3F37405626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30612"/>
          <a:stretch/>
        </p:blipFill>
        <p:spPr>
          <a:xfrm>
            <a:off x="0" y="0"/>
            <a:ext cx="493486" cy="6865258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A8B64583-D7E7-0641-9F28-8138696D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480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8F109FF-6369-7C41-A24F-0BECAD2BB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7568F4C-EBD1-E64A-BC05-7262510AA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3A74-493A-4D8F-BC21-B7D0A15697A1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C3204545-E033-ED4E-83FF-31267D4295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296" y="408649"/>
            <a:ext cx="1014140" cy="8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9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u="none" kern="1200">
          <a:solidFill>
            <a:srgbClr val="00778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2451" y="44461"/>
            <a:ext cx="11087100" cy="1128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1" y="1431926"/>
            <a:ext cx="11087100" cy="4518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28" name="Picture 4" descr="PPT_bottomba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59486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1152725" y="109538"/>
            <a:ext cx="69003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b="0">
              <a:solidFill>
                <a:srgbClr val="404040"/>
              </a:solidFill>
            </a:endParaRPr>
          </a:p>
        </p:txBody>
      </p:sp>
      <p:sp>
        <p:nvSpPr>
          <p:cNvPr id="81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7" y="5554663"/>
            <a:ext cx="2749551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>
                <a:solidFill>
                  <a:srgbClr val="959595"/>
                </a:solidFill>
                <a:latin typeface="Arial" charset="0"/>
                <a:ea typeface="ＭＳ Ｐゴシック" charset="0"/>
              </a:rPr>
              <a:t> Page </a:t>
            </a:r>
            <a:fld id="{F9F35D0B-01BC-4641-9D64-79438A243B2F}" type="slidenum">
              <a:rPr lang="en-GB" sz="1400">
                <a:solidFill>
                  <a:srgbClr val="959595"/>
                </a:solidFill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400">
              <a:solidFill>
                <a:srgbClr val="959595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3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ransition>
    <p:fade/>
  </p:transition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60363" indent="-358775" algn="l" rtl="0" eaLnBrk="0" fontAlgn="base" hangingPunct="0">
        <a:spcBef>
          <a:spcPct val="25000"/>
        </a:spcBef>
        <a:spcAft>
          <a:spcPct val="0"/>
        </a:spcAft>
        <a:buClr>
          <a:schemeClr val="accent1"/>
        </a:buClr>
        <a:buFont typeface="Arial" charset="0"/>
        <a:buChar char="■"/>
        <a:tabLst>
          <a:tab pos="1798638" algn="l"/>
        </a:tabLst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515938" indent="398463" algn="l" rtl="0" eaLnBrk="0" fontAlgn="base" hangingPunct="0">
        <a:spcBef>
          <a:spcPct val="1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 i="1">
          <a:solidFill>
            <a:schemeClr val="tx2"/>
          </a:solidFill>
          <a:latin typeface="+mn-lt"/>
          <a:ea typeface="ＭＳ Ｐゴシック" charset="0"/>
        </a:defRPr>
      </a:lvl3pPr>
      <a:lvl4pPr marL="787400" indent="-254000" algn="l" rtl="0" eaLnBrk="0" fontAlgn="base" hangingPunct="0">
        <a:spcBef>
          <a:spcPct val="25000"/>
        </a:spcBef>
        <a:spcAft>
          <a:spcPct val="0"/>
        </a:spcAft>
        <a:buClr>
          <a:schemeClr val="accent1"/>
        </a:buClr>
        <a:buFont typeface="Arial" charset="0"/>
        <a:buChar char="■"/>
        <a:tabLst>
          <a:tab pos="1798638" algn="l"/>
        </a:tabLst>
        <a:defRPr sz="2400">
          <a:solidFill>
            <a:schemeClr val="tx1"/>
          </a:solidFill>
          <a:latin typeface="+mn-lt"/>
          <a:ea typeface="ＭＳ Ｐゴシック" charset="0"/>
        </a:defRPr>
      </a:lvl4pPr>
      <a:lvl5pPr marL="930275" indent="-15875" algn="l" rtl="0" eaLnBrk="0" fontAlgn="base" hangingPunct="0">
        <a:spcBef>
          <a:spcPct val="1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 i="1">
          <a:solidFill>
            <a:schemeClr val="tx2"/>
          </a:solidFill>
          <a:latin typeface="+mn-lt"/>
          <a:ea typeface="ＭＳ Ｐゴシック" charset="0"/>
        </a:defRPr>
      </a:lvl5pPr>
      <a:lvl6pPr marL="1387475" indent="-15875" algn="l" rtl="0" fontAlgn="base">
        <a:spcBef>
          <a:spcPct val="1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 i="1">
          <a:solidFill>
            <a:schemeClr val="tx2"/>
          </a:solidFill>
          <a:latin typeface="+mn-lt"/>
        </a:defRPr>
      </a:lvl6pPr>
      <a:lvl7pPr marL="1844675" indent="-15875" algn="l" rtl="0" fontAlgn="base">
        <a:spcBef>
          <a:spcPct val="1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 i="1">
          <a:solidFill>
            <a:schemeClr val="tx2"/>
          </a:solidFill>
          <a:latin typeface="+mn-lt"/>
        </a:defRPr>
      </a:lvl7pPr>
      <a:lvl8pPr marL="2301875" indent="-15875" algn="l" rtl="0" fontAlgn="base">
        <a:spcBef>
          <a:spcPct val="1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 i="1">
          <a:solidFill>
            <a:schemeClr val="tx2"/>
          </a:solidFill>
          <a:latin typeface="+mn-lt"/>
        </a:defRPr>
      </a:lvl8pPr>
      <a:lvl9pPr marL="2759075" indent="-15875" algn="l" rtl="0" fontAlgn="base">
        <a:spcBef>
          <a:spcPct val="1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 i="1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695B266-1722-554A-ACA6-64AA60C61AA6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t>2022-10-18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265DCDB-9247-47EE-B8E5-7BC50E48DD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21" y="6378558"/>
            <a:ext cx="10287072" cy="480512"/>
            <a:chOff x="-32" y="6377512"/>
            <a:chExt cx="7715304" cy="480512"/>
          </a:xfrm>
        </p:grpSpPr>
        <p:pic>
          <p:nvPicPr>
            <p:cNvPr id="9" name="Image 8" descr="medecine.jpg"/>
            <p:cNvPicPr>
              <a:picLocks noChangeAspect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-32" y="6377512"/>
              <a:ext cx="5000660" cy="480488"/>
            </a:xfrm>
            <a:prstGeom prst="rect">
              <a:avLst/>
            </a:prstGeom>
            <a:solidFill>
              <a:srgbClr val="000000"/>
            </a:solidFill>
          </p:spPr>
        </p:pic>
        <p:pic>
          <p:nvPicPr>
            <p:cNvPr id="11" name="Image 10" descr="medecine.jp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29190" y="6377536"/>
              <a:ext cx="2786082" cy="480488"/>
            </a:xfrm>
            <a:prstGeom prst="rect">
              <a:avLst/>
            </a:prstGeom>
          </p:spPr>
        </p:pic>
      </p:grpSp>
      <p:pic>
        <p:nvPicPr>
          <p:cNvPr id="8" name="Picture 7" descr="Unknown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7"/>
          <a:stretch/>
        </p:blipFill>
        <p:spPr>
          <a:xfrm>
            <a:off x="10146183" y="6361200"/>
            <a:ext cx="2045820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B0005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2451" y="44461"/>
            <a:ext cx="11087100" cy="1128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1" y="1431926"/>
            <a:ext cx="11087100" cy="4518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28" name="Picture 4" descr="PPT_bottomba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59486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1152725" y="109538"/>
            <a:ext cx="69003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b="0">
              <a:solidFill>
                <a:srgbClr val="404040"/>
              </a:solidFill>
            </a:endParaRPr>
          </a:p>
        </p:txBody>
      </p:sp>
      <p:sp>
        <p:nvSpPr>
          <p:cNvPr id="81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7" y="5554663"/>
            <a:ext cx="2749551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>
                <a:solidFill>
                  <a:srgbClr val="959595"/>
                </a:solidFill>
                <a:latin typeface="Arial" charset="0"/>
                <a:ea typeface="ＭＳ Ｐゴシック" charset="0"/>
              </a:rPr>
              <a:t> Page </a:t>
            </a:r>
            <a:fld id="{F9F35D0B-01BC-4641-9D64-79438A243B2F}" type="slidenum">
              <a:rPr lang="en-GB" sz="1400">
                <a:solidFill>
                  <a:srgbClr val="959595"/>
                </a:solidFill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400">
              <a:solidFill>
                <a:srgbClr val="959595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</p:sldLayoutIdLst>
  <p:transition>
    <p:fade/>
  </p:transition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60363" indent="-358775" algn="l" rtl="0" eaLnBrk="0" fontAlgn="base" hangingPunct="0">
        <a:spcBef>
          <a:spcPct val="25000"/>
        </a:spcBef>
        <a:spcAft>
          <a:spcPct val="0"/>
        </a:spcAft>
        <a:buClr>
          <a:schemeClr val="accent1"/>
        </a:buClr>
        <a:buFont typeface="Arial" charset="0"/>
        <a:buChar char="■"/>
        <a:tabLst>
          <a:tab pos="1798638" algn="l"/>
        </a:tabLst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515938" indent="398463" algn="l" rtl="0" eaLnBrk="0" fontAlgn="base" hangingPunct="0">
        <a:spcBef>
          <a:spcPct val="1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 i="1">
          <a:solidFill>
            <a:schemeClr val="tx2"/>
          </a:solidFill>
          <a:latin typeface="+mn-lt"/>
          <a:ea typeface="ＭＳ Ｐゴシック" charset="0"/>
        </a:defRPr>
      </a:lvl3pPr>
      <a:lvl4pPr marL="787400" indent="-254000" algn="l" rtl="0" eaLnBrk="0" fontAlgn="base" hangingPunct="0">
        <a:spcBef>
          <a:spcPct val="25000"/>
        </a:spcBef>
        <a:spcAft>
          <a:spcPct val="0"/>
        </a:spcAft>
        <a:buClr>
          <a:schemeClr val="accent1"/>
        </a:buClr>
        <a:buFont typeface="Arial" charset="0"/>
        <a:buChar char="■"/>
        <a:tabLst>
          <a:tab pos="1798638" algn="l"/>
        </a:tabLst>
        <a:defRPr sz="2400">
          <a:solidFill>
            <a:schemeClr val="tx1"/>
          </a:solidFill>
          <a:latin typeface="+mn-lt"/>
          <a:ea typeface="ＭＳ Ｐゴシック" charset="0"/>
        </a:defRPr>
      </a:lvl4pPr>
      <a:lvl5pPr marL="930275" indent="-15875" algn="l" rtl="0" eaLnBrk="0" fontAlgn="base" hangingPunct="0">
        <a:spcBef>
          <a:spcPct val="1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 i="1">
          <a:solidFill>
            <a:schemeClr val="tx2"/>
          </a:solidFill>
          <a:latin typeface="+mn-lt"/>
          <a:ea typeface="ＭＳ Ｐゴシック" charset="0"/>
        </a:defRPr>
      </a:lvl5pPr>
      <a:lvl6pPr marL="1387475" indent="-15875" algn="l" rtl="0" fontAlgn="base">
        <a:spcBef>
          <a:spcPct val="1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 i="1">
          <a:solidFill>
            <a:schemeClr val="tx2"/>
          </a:solidFill>
          <a:latin typeface="+mn-lt"/>
        </a:defRPr>
      </a:lvl6pPr>
      <a:lvl7pPr marL="1844675" indent="-15875" algn="l" rtl="0" fontAlgn="base">
        <a:spcBef>
          <a:spcPct val="1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 i="1">
          <a:solidFill>
            <a:schemeClr val="tx2"/>
          </a:solidFill>
          <a:latin typeface="+mn-lt"/>
        </a:defRPr>
      </a:lvl7pPr>
      <a:lvl8pPr marL="2301875" indent="-15875" algn="l" rtl="0" fontAlgn="base">
        <a:spcBef>
          <a:spcPct val="1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 i="1">
          <a:solidFill>
            <a:schemeClr val="tx2"/>
          </a:solidFill>
          <a:latin typeface="+mn-lt"/>
        </a:defRPr>
      </a:lvl8pPr>
      <a:lvl9pPr marL="2759075" indent="-15875" algn="l" rtl="0" fontAlgn="base">
        <a:spcBef>
          <a:spcPct val="15000"/>
        </a:spcBef>
        <a:spcAft>
          <a:spcPct val="0"/>
        </a:spcAft>
        <a:buClr>
          <a:schemeClr val="accent1"/>
        </a:buClr>
        <a:buFont typeface="Arial" charset="0"/>
        <a:tabLst>
          <a:tab pos="1798638" algn="l"/>
        </a:tabLst>
        <a:defRPr sz="2400" i="1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7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1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3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4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5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7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8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9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0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1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2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3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4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5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7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8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9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0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1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2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3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4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5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7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8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9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0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1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2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3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4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5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7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8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9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00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01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02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03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4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5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33" y="4368807"/>
            <a:ext cx="3088602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017787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Hosted by Dr. Pierre </a:t>
            </a:r>
            <a:r>
              <a:rPr lang="en-US" sz="2000" dirty="0" err="1" smtClean="0"/>
              <a:t>Parneix</a:t>
            </a:r>
            <a:endParaRPr lang="en-US" sz="2000" dirty="0" smtClean="0"/>
          </a:p>
          <a:p>
            <a:pPr algn="ctr"/>
            <a:r>
              <a:rPr lang="en-US" sz="2000" dirty="0" err="1" smtClean="0"/>
              <a:t>Hôpital</a:t>
            </a:r>
            <a:r>
              <a:rPr lang="en-US" sz="2000" dirty="0" smtClean="0"/>
              <a:t> </a:t>
            </a:r>
            <a:r>
              <a:rPr lang="en-US" sz="2000" dirty="0" err="1" smtClean="0"/>
              <a:t>Pellegrin</a:t>
            </a:r>
            <a:r>
              <a:rPr lang="en-US" sz="2000" dirty="0" smtClean="0"/>
              <a:t>, France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52400" y="4453467"/>
            <a:ext cx="3064933" cy="711200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5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9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365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9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4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0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7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9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7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1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6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2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1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6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5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7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0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6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5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0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6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4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7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4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4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8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2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9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1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4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6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9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9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5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8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2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7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2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0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7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9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3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6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0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1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0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3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ean Hosptials Update meeting_30Sept_V7RevDP" id="{E6CE9FD9-3532-1245-8476-BEC79A9C8251}" vid="{F3B12E8B-4265-C14A-9E7C-3ABB5EBFDB00}"/>
    </a:ext>
  </a:extLst>
</a:theme>
</file>

<file path=ppt/theme/theme3.xml><?xml version="1.0" encoding="utf-8"?>
<a:theme xmlns:a="http://schemas.openxmlformats.org/drawingml/2006/main" name="WHO_template">
  <a:themeElements>
    <a:clrScheme name="WHO_template 14">
      <a:dk1>
        <a:srgbClr val="404040"/>
      </a:dk1>
      <a:lt1>
        <a:srgbClr val="FFFFFF"/>
      </a:lt1>
      <a:dk2>
        <a:srgbClr val="959595"/>
      </a:dk2>
      <a:lt2>
        <a:srgbClr val="C8C8C8"/>
      </a:lt2>
      <a:accent1>
        <a:srgbClr val="F47920"/>
      </a:accent1>
      <a:accent2>
        <a:srgbClr val="DDDDDD"/>
      </a:accent2>
      <a:accent3>
        <a:srgbClr val="FFFFFF"/>
      </a:accent3>
      <a:accent4>
        <a:srgbClr val="353535"/>
      </a:accent4>
      <a:accent5>
        <a:srgbClr val="F8BEAB"/>
      </a:accent5>
      <a:accent6>
        <a:srgbClr val="C8C8C8"/>
      </a:accent6>
      <a:hlink>
        <a:srgbClr val="009999"/>
      </a:hlink>
      <a:folHlink>
        <a:srgbClr val="99CC00"/>
      </a:folHlink>
    </a:clrScheme>
    <a:fontScheme name="WHO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O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13">
        <a:dk1>
          <a:srgbClr val="000000"/>
        </a:dk1>
        <a:lt1>
          <a:srgbClr val="FFFFFF"/>
        </a:lt1>
        <a:dk2>
          <a:srgbClr val="F47920"/>
        </a:dk2>
        <a:lt2>
          <a:srgbClr val="808080"/>
        </a:lt2>
        <a:accent1>
          <a:srgbClr val="999999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ACACA"/>
        </a:accent5>
        <a:accent6>
          <a:srgbClr val="C8C8C8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_template 14">
        <a:dk1>
          <a:srgbClr val="404040"/>
        </a:dk1>
        <a:lt1>
          <a:srgbClr val="FFFFFF"/>
        </a:lt1>
        <a:dk2>
          <a:srgbClr val="959595"/>
        </a:dk2>
        <a:lt2>
          <a:srgbClr val="C8C8C8"/>
        </a:lt2>
        <a:accent1>
          <a:srgbClr val="F47920"/>
        </a:accent1>
        <a:accent2>
          <a:srgbClr val="DDDDDD"/>
        </a:accent2>
        <a:accent3>
          <a:srgbClr val="FFFFFF"/>
        </a:accent3>
        <a:accent4>
          <a:srgbClr val="353535"/>
        </a:accent4>
        <a:accent5>
          <a:srgbClr val="F8BEAB"/>
        </a:accent5>
        <a:accent6>
          <a:srgbClr val="C8C8C8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HO_template">
  <a:themeElements>
    <a:clrScheme name="WHO_template 14">
      <a:dk1>
        <a:srgbClr val="404040"/>
      </a:dk1>
      <a:lt1>
        <a:srgbClr val="FFFFFF"/>
      </a:lt1>
      <a:dk2>
        <a:srgbClr val="959595"/>
      </a:dk2>
      <a:lt2>
        <a:srgbClr val="C8C8C8"/>
      </a:lt2>
      <a:accent1>
        <a:srgbClr val="F47920"/>
      </a:accent1>
      <a:accent2>
        <a:srgbClr val="DDDDDD"/>
      </a:accent2>
      <a:accent3>
        <a:srgbClr val="FFFFFF"/>
      </a:accent3>
      <a:accent4>
        <a:srgbClr val="353535"/>
      </a:accent4>
      <a:accent5>
        <a:srgbClr val="F8BEAB"/>
      </a:accent5>
      <a:accent6>
        <a:srgbClr val="C8C8C8"/>
      </a:accent6>
      <a:hlink>
        <a:srgbClr val="009999"/>
      </a:hlink>
      <a:folHlink>
        <a:srgbClr val="99CC00"/>
      </a:folHlink>
    </a:clrScheme>
    <a:fontScheme name="WHO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O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_template 13">
        <a:dk1>
          <a:srgbClr val="000000"/>
        </a:dk1>
        <a:lt1>
          <a:srgbClr val="FFFFFF"/>
        </a:lt1>
        <a:dk2>
          <a:srgbClr val="F47920"/>
        </a:dk2>
        <a:lt2>
          <a:srgbClr val="808080"/>
        </a:lt2>
        <a:accent1>
          <a:srgbClr val="999999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ACACA"/>
        </a:accent5>
        <a:accent6>
          <a:srgbClr val="C8C8C8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_template 14">
        <a:dk1>
          <a:srgbClr val="404040"/>
        </a:dk1>
        <a:lt1>
          <a:srgbClr val="FFFFFF"/>
        </a:lt1>
        <a:dk2>
          <a:srgbClr val="959595"/>
        </a:dk2>
        <a:lt2>
          <a:srgbClr val="C8C8C8"/>
        </a:lt2>
        <a:accent1>
          <a:srgbClr val="F47920"/>
        </a:accent1>
        <a:accent2>
          <a:srgbClr val="DDDDDD"/>
        </a:accent2>
        <a:accent3>
          <a:srgbClr val="FFFFFF"/>
        </a:accent3>
        <a:accent4>
          <a:srgbClr val="353535"/>
        </a:accent4>
        <a:accent5>
          <a:srgbClr val="F8BEAB"/>
        </a:accent5>
        <a:accent6>
          <a:srgbClr val="C8C8C8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3116</TotalTime>
  <Words>110</Words>
  <Application>Microsoft Macintosh PowerPoint</Application>
  <PresentationFormat>Widescreen</PresentationFormat>
  <Paragraphs>102</Paragraphs>
  <Slides>102</Slides>
  <Notes>100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102</vt:i4>
      </vt:variant>
    </vt:vector>
  </HeadingPairs>
  <TitlesOfParts>
    <vt:vector size="112" baseType="lpstr">
      <vt:lpstr>Calibri</vt:lpstr>
      <vt:lpstr>Calibri Light</vt:lpstr>
      <vt:lpstr>ＭＳ Ｐゴシック</vt:lpstr>
      <vt:lpstr>Wingdings</vt:lpstr>
      <vt:lpstr>Arial</vt:lpstr>
      <vt:lpstr>Office Theme</vt:lpstr>
      <vt:lpstr>Conception personnalisée</vt:lpstr>
      <vt:lpstr>WHO_template</vt:lpstr>
      <vt:lpstr>1_Thème Office</vt:lpstr>
      <vt:lpstr>1_WHO_template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beyond COVID-19</dc:title>
  <dc:subject/>
  <dc:creator>Alexandra Peters</dc:creator>
  <cp:keywords/>
  <dc:description/>
  <cp:lastModifiedBy>Paul Webber</cp:lastModifiedBy>
  <cp:revision>101</cp:revision>
  <cp:lastPrinted>2022-10-18T14:29:11Z</cp:lastPrinted>
  <dcterms:created xsi:type="dcterms:W3CDTF">2022-04-28T10:54:16Z</dcterms:created>
  <dcterms:modified xsi:type="dcterms:W3CDTF">2022-10-18T14:29:42Z</dcterms:modified>
  <cp:category/>
</cp:coreProperties>
</file>