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handoutMasterIdLst>
    <p:handoutMasterId r:id="rId64"/>
  </p:handoutMasterIdLst>
  <p:sldIdLst>
    <p:sldId id="256" r:id="rId2"/>
    <p:sldId id="783" r:id="rId3"/>
    <p:sldId id="796" r:id="rId4"/>
    <p:sldId id="799" r:id="rId5"/>
    <p:sldId id="837" r:id="rId6"/>
    <p:sldId id="957" r:id="rId7"/>
    <p:sldId id="836" r:id="rId8"/>
    <p:sldId id="812" r:id="rId9"/>
    <p:sldId id="813" r:id="rId10"/>
    <p:sldId id="814" r:id="rId11"/>
    <p:sldId id="843" r:id="rId12"/>
    <p:sldId id="830" r:id="rId13"/>
    <p:sldId id="833" r:id="rId14"/>
    <p:sldId id="882" r:id="rId15"/>
    <p:sldId id="852" r:id="rId16"/>
    <p:sldId id="901" r:id="rId17"/>
    <p:sldId id="904" r:id="rId18"/>
    <p:sldId id="861" r:id="rId19"/>
    <p:sldId id="872" r:id="rId20"/>
    <p:sldId id="971" r:id="rId21"/>
    <p:sldId id="920" r:id="rId22"/>
    <p:sldId id="928" r:id="rId23"/>
    <p:sldId id="921" r:id="rId24"/>
    <p:sldId id="923" r:id="rId25"/>
    <p:sldId id="925" r:id="rId26"/>
    <p:sldId id="372" r:id="rId27"/>
    <p:sldId id="380" r:id="rId28"/>
    <p:sldId id="905" r:id="rId29"/>
    <p:sldId id="390" r:id="rId30"/>
    <p:sldId id="889" r:id="rId31"/>
    <p:sldId id="890" r:id="rId32"/>
    <p:sldId id="909" r:id="rId33"/>
    <p:sldId id="392" r:id="rId34"/>
    <p:sldId id="780" r:id="rId35"/>
    <p:sldId id="791" r:id="rId36"/>
    <p:sldId id="781" r:id="rId37"/>
    <p:sldId id="761" r:id="rId38"/>
    <p:sldId id="973" r:id="rId39"/>
    <p:sldId id="786" r:id="rId40"/>
    <p:sldId id="401" r:id="rId41"/>
    <p:sldId id="762" r:id="rId42"/>
    <p:sldId id="393" r:id="rId43"/>
    <p:sldId id="733" r:id="rId44"/>
    <p:sldId id="734" r:id="rId45"/>
    <p:sldId id="876" r:id="rId46"/>
    <p:sldId id="735" r:id="rId47"/>
    <p:sldId id="738" r:id="rId48"/>
    <p:sldId id="878" r:id="rId49"/>
    <p:sldId id="739" r:id="rId50"/>
    <p:sldId id="742" r:id="rId51"/>
    <p:sldId id="395" r:id="rId52"/>
    <p:sldId id="394" r:id="rId53"/>
    <p:sldId id="932" r:id="rId54"/>
    <p:sldId id="397" r:id="rId55"/>
    <p:sldId id="697" r:id="rId56"/>
    <p:sldId id="883" r:id="rId57"/>
    <p:sldId id="700" r:id="rId58"/>
    <p:sldId id="949" r:id="rId59"/>
    <p:sldId id="937" r:id="rId60"/>
    <p:sldId id="974" r:id="rId61"/>
    <p:sldId id="975" r:id="rId6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3" autoAdjust="0"/>
    <p:restoredTop sz="88840" autoAdjust="0"/>
  </p:normalViewPr>
  <p:slideViewPr>
    <p:cSldViewPr>
      <p:cViewPr>
        <p:scale>
          <a:sx n="110" d="100"/>
          <a:sy n="110" d="100"/>
        </p:scale>
        <p:origin x="-19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>
        <p:scale>
          <a:sx n="150" d="100"/>
          <a:sy n="150" d="100"/>
        </p:scale>
        <p:origin x="70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79388"/>
            <a:ext cx="6856413" cy="684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cs typeface="Arial" charset="0"/>
              </a:defRPr>
            </a:lvl1pPr>
          </a:lstStyle>
          <a:p>
            <a:pPr eaLnBrk="0" hangingPunct="0"/>
            <a:r>
              <a:rPr lang="fr-FR" altLang="en-US"/>
              <a:t>Modern Tools for Bacterial Identification and Antibiotic Susceptibility Testing</a:t>
            </a:r>
          </a:p>
          <a:p>
            <a:r>
              <a:rPr lang="fr-FR" altLang="fr-FR"/>
              <a:t>Prof. Vincent Cattoir, University Hospital of Rennes, France</a:t>
            </a:r>
            <a:br>
              <a:rPr lang="fr-FR" altLang="fr-FR"/>
            </a:br>
            <a:r>
              <a:rPr lang="fr-FR" altLang="fr-FR"/>
              <a:t>Prof. A. Denver Russell Memorial Teleclass</a:t>
            </a:r>
          </a:p>
          <a:p>
            <a:pPr eaLnBrk="0" hangingPunct="0"/>
            <a:endParaRPr lang="fr-FR" altLang="en-US"/>
          </a:p>
        </p:txBody>
      </p:sp>
      <p:sp>
        <p:nvSpPr>
          <p:cNvPr id="4" name="Espace réservé du pied de page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316913"/>
            <a:ext cx="68580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dirty="0" err="1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/>
              <a:t>Hosted</a:t>
            </a:r>
            <a:r>
              <a:rPr lang="fr-FR"/>
              <a:t> by Prof. Jean-Yves Maillard, Cardiff </a:t>
            </a:r>
            <a:r>
              <a:rPr lang="fr-FR"/>
              <a:t>University</a:t>
            </a:r>
            <a:r>
              <a:rPr lang="fr-FR"/>
              <a:t>, Wales</a:t>
            </a:r>
          </a:p>
          <a:p>
            <a:pPr>
              <a:defRPr/>
            </a:pPr>
            <a:r>
              <a:rPr lang="fr-FR"/>
              <a:t>A Webber Training </a:t>
            </a:r>
            <a:r>
              <a:rPr lang="fr-FR"/>
              <a:t>Teleclass</a:t>
            </a:r>
            <a:br>
              <a:rPr lang="fr-FR"/>
            </a:br>
            <a:r>
              <a:rPr lang="fr-FR"/>
              <a:t>www.webbertraining.com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BB88F2-4E6E-4660-8A5E-3879A882C6A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16841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3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4E1882-8CE4-4E93-A7F4-9A4D03FA82FE}" type="datetimeFigureOut">
              <a:rPr lang="en-US" altLang="fr-FR"/>
              <a:pPr/>
              <a:t>4/9/2019</a:t>
            </a:fld>
            <a:endParaRPr lang="en-US" altLang="fr-FR"/>
          </a:p>
        </p:txBody>
      </p:sp>
      <p:sp>
        <p:nvSpPr>
          <p:cNvPr id="4" name="Espace réservé de l'image des diapositives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Espace réservé du pied de pag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C1ED1B-DCEF-4569-9E78-F7F0E3D3580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072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0DAD70D-46E3-4E94-B73D-A6628B3AF9AD}" type="slidenum">
              <a:rPr lang="en-US" altLang="fr-FR"/>
              <a:pPr/>
              <a:t>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1AA85D-329E-4661-A486-243F503E814B}" type="slidenum">
              <a:rPr lang="en-US" altLang="en-US">
                <a:latin typeface="Century Schoolbook" pitchFamily="18" charset="0"/>
              </a:rPr>
              <a:pPr eaLnBrk="1" hangingPunct="1"/>
              <a:t>44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FC2265-980D-4529-B866-F795FCFFC41D}" type="slidenum">
              <a:rPr lang="en-US" altLang="en-US">
                <a:latin typeface="Century Schoolbook" pitchFamily="18" charset="0"/>
              </a:rPr>
              <a:pPr eaLnBrk="1" hangingPunct="1"/>
              <a:t>45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4A9360E-A4C6-430B-A9F5-84DB43E80456}" type="slidenum">
              <a:rPr lang="en-US" altLang="en-US">
                <a:latin typeface="Century Schoolbook" pitchFamily="18" charset="0"/>
              </a:rPr>
              <a:pPr eaLnBrk="1" hangingPunct="1"/>
              <a:t>46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E63B87C-8A6F-4520-99BD-EA0BC524D44C}" type="slidenum">
              <a:rPr lang="en-US" altLang="en-US">
                <a:latin typeface="Century Schoolbook" pitchFamily="18" charset="0"/>
              </a:rPr>
              <a:pPr eaLnBrk="1" hangingPunct="1"/>
              <a:t>47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F5DBD1-93DF-4F3D-90C4-D91CF699F3FA}" type="slidenum">
              <a:rPr lang="en-US" altLang="en-US">
                <a:latin typeface="Century Schoolbook" pitchFamily="18" charset="0"/>
              </a:rPr>
              <a:pPr eaLnBrk="1" hangingPunct="1"/>
              <a:t>48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808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0562AB-20F7-4F80-9767-82E24EEB94D8}" type="slidenum">
              <a:rPr lang="en-US" altLang="fr-FR"/>
              <a:pPr/>
              <a:t>50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E5E8A4-2537-47C3-8617-BB6FCC39A7F4}" type="slidenum">
              <a:rPr lang="en-US" altLang="en-US">
                <a:latin typeface="Century Schoolbook" pitchFamily="18" charset="0"/>
              </a:rPr>
              <a:pPr eaLnBrk="1" hangingPunct="1"/>
              <a:t>51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3F0049E-C246-46F0-A37F-6FE0D5487B1F}" type="slidenum">
              <a:rPr lang="en-US" altLang="en-US">
                <a:latin typeface="Century Schoolbook" pitchFamily="18" charset="0"/>
              </a:rPr>
              <a:pPr eaLnBrk="1" hangingPunct="1"/>
              <a:t>52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A162D4-278E-4981-A0FF-0A5DCCE89A67}" type="slidenum">
              <a:rPr lang="en-US" altLang="en-US">
                <a:latin typeface="Century Schoolbook" pitchFamily="18" charset="0"/>
              </a:rPr>
              <a:pPr eaLnBrk="1" hangingPunct="1"/>
              <a:t>53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1DE331-4CD6-40ED-9F41-A8C24B3CC009}" type="slidenum">
              <a:rPr lang="en-US" altLang="en-US">
                <a:latin typeface="Century Schoolbook" pitchFamily="18" charset="0"/>
              </a:rPr>
              <a:pPr eaLnBrk="1" hangingPunct="1"/>
              <a:t>54</a:t>
            </a:fld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ACE55C-D8EF-4CF5-9215-EB20BC83782E}" type="slidenum">
              <a:rPr lang="en-US" altLang="fr-FR">
                <a:latin typeface="Calibri" pitchFamily="34" charset="0"/>
              </a:rPr>
              <a:pPr/>
              <a:t>8</a:t>
            </a:fld>
            <a:endParaRPr lang="en-US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Prix en Sanger = 50,000 $</a:t>
            </a:r>
          </a:p>
        </p:txBody>
      </p:sp>
      <p:sp>
        <p:nvSpPr>
          <p:cNvPr id="931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F7EB2D-728E-4200-898C-234DDE599363}" type="slidenum">
              <a:rPr lang="en-US" altLang="fr-FR"/>
              <a:pPr/>
              <a:t>57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Prix en Sanger = 50,000 $</a:t>
            </a:r>
          </a:p>
        </p:txBody>
      </p:sp>
      <p:sp>
        <p:nvSpPr>
          <p:cNvPr id="952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8E76B0-7E04-47B1-A345-A1BF3DCCD302}" type="slidenum">
              <a:rPr lang="en-US" altLang="fr-FR"/>
              <a:pPr/>
              <a:t>58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874DE5C-6258-4901-8DA0-044048A7A779}" type="slidenum">
              <a:rPr lang="en-US" altLang="fr-FR">
                <a:latin typeface="Calibri" pitchFamily="34" charset="0"/>
              </a:rPr>
              <a:pPr/>
              <a:t>11</a:t>
            </a:fld>
            <a:endParaRPr lang="en-US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50968E-F0F5-47E1-9DE1-FA0CF45A0460}" type="slidenum">
              <a:rPr lang="en-US" altLang="fr-FR"/>
              <a:pPr/>
              <a:t>21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EFB8B70-D37B-4ED7-A025-11CD66236957}" type="slidenum">
              <a:rPr lang="en-US" altLang="fr-FR">
                <a:latin typeface="Calibri" pitchFamily="34" charset="0"/>
              </a:rPr>
              <a:pPr/>
              <a:t>25</a:t>
            </a:fld>
            <a:endParaRPr lang="en-US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D24E91-A458-4D0F-B459-E8973C9DC85A}" type="slidenum">
              <a:rPr lang="en-US" altLang="fr-FR">
                <a:latin typeface="Calibri" pitchFamily="34" charset="0"/>
              </a:rPr>
              <a:pPr/>
              <a:t>28</a:t>
            </a:fld>
            <a:endParaRPr lang="en-US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1663EF-B193-49E0-8CA7-D0BF1E861960}" type="slidenum">
              <a:rPr lang="en-US" altLang="fr-FR">
                <a:latin typeface="Calibri" pitchFamily="34" charset="0"/>
              </a:rPr>
              <a:pPr/>
              <a:t>37</a:t>
            </a:fld>
            <a:endParaRPr lang="en-US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B78354-B3E8-4135-B481-DBC69A9AEF91}" type="slidenum">
              <a:rPr lang="en-US" altLang="en-US">
                <a:latin typeface="Calibri" pitchFamily="34" charset="0"/>
              </a:rPr>
              <a:pPr/>
              <a:t>40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770F9D4-FA16-4F05-A77F-2E6CF6A77F30}" type="slidenum">
              <a:rPr lang="en-US" altLang="en-US">
                <a:latin typeface="Calibri" pitchFamily="34" charset="0"/>
              </a:rPr>
              <a:pPr/>
              <a:t>41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Forme libre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Espace réservé de la date 2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8ECF9-289A-47DD-ABFE-F567A99045B5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7" name="Espace réservé du pied de page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numéro de diapositive 2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E1DE99FE-B077-463F-A5F0-73E5317706A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738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3BD3B-426A-4818-B34F-B08BB6B94C7D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5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03779-1C44-4D85-8C46-C1CDB9EDE3A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21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EBE-B582-47A9-BD4F-8F565D5A5693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5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C493-6946-4042-942C-AF66B7A7A0B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52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36ED3-3048-492A-AAA0-61898194C379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5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98BF0777-A2CE-4C15-B6E0-BBE29AE0E3C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0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Forme libre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594C6-60CC-4486-9A01-35095962B20D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7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D9C63-E277-46B0-B2B4-734ADC93A80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257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4C8D-B605-41EC-B3D6-C6F3C6AAE518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6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9701-B976-4AD0-8287-DBA2103F1EF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113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78210-79F0-44EF-BA13-C98BEB6CFA68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57101-6A78-4FF8-8F78-5C941333ED7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851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A09EE-2464-46AA-AF9D-A2E688A30C07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4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1C71-7FB4-45B6-8B5A-23DE27A4463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94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9C2F7-C7B2-41A9-85DA-54C97F2612AC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3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DEE4D0EB-C50F-4F91-8F2E-F6C78F55EF4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491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E6624-D7F4-41F9-824C-7A8DECEE0DD5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1E5E31E-B5A6-415A-AB3D-1EB3CEB16E1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33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A7349-C40A-4453-871A-021B31AC64F3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6E09D-CE38-4DBF-AE3E-F7D1C53986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635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FF313E66-F5B3-4DDE-B617-6A8CFC715B60}" type="datetime1">
              <a:rPr lang="fr-FR" altLang="fr-FR"/>
              <a:pPr/>
              <a:t>09/04/2019</a:t>
            </a:fld>
            <a:endParaRPr lang="fr-FR" altLang="fr-FR"/>
          </a:p>
        </p:txBody>
      </p:sp>
      <p:sp>
        <p:nvSpPr>
          <p:cNvPr id="22" name="Espace réservé du pied de page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8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DDE77064-BAF6-4344-86D5-8F07ACA0FD2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0" r:id="rId4"/>
    <p:sldLayoutId id="2147484347" r:id="rId5"/>
    <p:sldLayoutId id="2147484341" r:id="rId6"/>
    <p:sldLayoutId id="2147484348" r:id="rId7"/>
    <p:sldLayoutId id="2147484349" r:id="rId8"/>
    <p:sldLayoutId id="2147484350" r:id="rId9"/>
    <p:sldLayoutId id="2147484342" r:id="rId10"/>
    <p:sldLayoutId id="21474843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/>
          <a:lstStyle/>
          <a:p>
            <a:endParaRPr altLang="en-US" cap="none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18"/>
          <p:cNvSpPr txBox="1">
            <a:spLocks noChangeArrowheads="1"/>
          </p:cNvSpPr>
          <p:nvPr/>
        </p:nvSpPr>
        <p:spPr bwMode="auto">
          <a:xfrm>
            <a:off x="4572000" y="6546850"/>
            <a:ext cx="329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400">
                <a:latin typeface="Comic Sans MS" pitchFamily="66" charset="0"/>
              </a:rPr>
              <a:t>Sekyere et al., J Appl Microbiol 2015</a:t>
            </a:r>
          </a:p>
        </p:txBody>
      </p:sp>
      <p:sp>
        <p:nvSpPr>
          <p:cNvPr id="37890" name="Espace réservé du numéro de diapositive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53418C-4D49-4714-99C2-BCC9B1A92301}" type="slidenum">
              <a:rPr lang="fr-FR" altLang="fr-FR">
                <a:solidFill>
                  <a:srgbClr val="9B9A98"/>
                </a:solidFill>
              </a:rPr>
              <a:pPr/>
              <a:t>20</a:t>
            </a:fld>
            <a:endParaRPr lang="fr-FR" altLang="fr-FR">
              <a:solidFill>
                <a:srgbClr val="9B9A98"/>
              </a:solidFill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40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/>
          <a:lstStyle/>
          <a:p>
            <a:endParaRPr altLang="en-US" cap="none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32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52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73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83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14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86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27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47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88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798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819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839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860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880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901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911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942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962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3356</TotalTime>
  <Words>42</Words>
  <Application>Microsoft Office PowerPoint</Application>
  <PresentationFormat>On-screen Show (4:3)</PresentationFormat>
  <Paragraphs>25</Paragraphs>
  <Slides>61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ＭＳ Ｐゴシック</vt:lpstr>
      <vt:lpstr>Franklin Gothic Book</vt:lpstr>
      <vt:lpstr>Wingdings 2</vt:lpstr>
      <vt:lpstr>Calibri</vt:lpstr>
      <vt:lpstr>Comic Sans MS</vt:lpstr>
      <vt:lpstr>Century Schoolbook</vt:lpstr>
      <vt:lpstr>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techniques en microbiologie : quel avenir pour le séquençage à haut débit ?</dc:title>
  <dc:creator>Vincent Cattoir</dc:creator>
  <cp:lastModifiedBy>Ranasinghe, Romali</cp:lastModifiedBy>
  <cp:revision>206</cp:revision>
  <cp:lastPrinted>2019-04-04T00:20:02Z</cp:lastPrinted>
  <dcterms:created xsi:type="dcterms:W3CDTF">2016-09-30T06:22:41Z</dcterms:created>
  <dcterms:modified xsi:type="dcterms:W3CDTF">2019-04-09T21:11:35Z</dcterms:modified>
</cp:coreProperties>
</file>