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6"/>
  </p:sldMasterIdLst>
  <p:notesMasterIdLst>
    <p:notesMasterId r:id="rId71"/>
  </p:notesMasterIdLst>
  <p:handoutMasterIdLst>
    <p:handoutMasterId r:id="rId72"/>
  </p:handoutMasterIdLst>
  <p:sldIdLst>
    <p:sldId id="601" r:id="rId7"/>
    <p:sldId id="605" r:id="rId8"/>
    <p:sldId id="604" r:id="rId9"/>
    <p:sldId id="618" r:id="rId10"/>
    <p:sldId id="620" r:id="rId11"/>
    <p:sldId id="828" r:id="rId12"/>
    <p:sldId id="621" r:id="rId13"/>
    <p:sldId id="622" r:id="rId14"/>
    <p:sldId id="623" r:id="rId15"/>
    <p:sldId id="624" r:id="rId16"/>
    <p:sldId id="829" r:id="rId17"/>
    <p:sldId id="619" r:id="rId18"/>
    <p:sldId id="830" r:id="rId19"/>
    <p:sldId id="675" r:id="rId20"/>
    <p:sldId id="743" r:id="rId21"/>
    <p:sldId id="756" r:id="rId22"/>
    <p:sldId id="883" r:id="rId23"/>
    <p:sldId id="831" r:id="rId24"/>
    <p:sldId id="832" r:id="rId25"/>
    <p:sldId id="626" r:id="rId26"/>
    <p:sldId id="627" r:id="rId27"/>
    <p:sldId id="628" r:id="rId28"/>
    <p:sldId id="629" r:id="rId29"/>
    <p:sldId id="630" r:id="rId30"/>
    <p:sldId id="632" r:id="rId31"/>
    <p:sldId id="616" r:id="rId32"/>
    <p:sldId id="912" r:id="rId33"/>
    <p:sldId id="617" r:id="rId34"/>
    <p:sldId id="643" r:id="rId35"/>
    <p:sldId id="773" r:id="rId36"/>
    <p:sldId id="767" r:id="rId37"/>
    <p:sldId id="870" r:id="rId38"/>
    <p:sldId id="642" r:id="rId39"/>
    <p:sldId id="774" r:id="rId40"/>
    <p:sldId id="776" r:id="rId41"/>
    <p:sldId id="884" r:id="rId42"/>
    <p:sldId id="779" r:id="rId43"/>
    <p:sldId id="777" r:id="rId44"/>
    <p:sldId id="637" r:id="rId45"/>
    <p:sldId id="788" r:id="rId46"/>
    <p:sldId id="786" r:id="rId47"/>
    <p:sldId id="789" r:id="rId48"/>
    <p:sldId id="876" r:id="rId49"/>
    <p:sldId id="792" r:id="rId50"/>
    <p:sldId id="793" r:id="rId51"/>
    <p:sldId id="794" r:id="rId52"/>
    <p:sldId id="895" r:id="rId53"/>
    <p:sldId id="796" r:id="rId54"/>
    <p:sldId id="634" r:id="rId55"/>
    <p:sldId id="635" r:id="rId56"/>
    <p:sldId id="636" r:id="rId57"/>
    <p:sldId id="633" r:id="rId58"/>
    <p:sldId id="882" r:id="rId59"/>
    <p:sldId id="783" r:id="rId60"/>
    <p:sldId id="785" r:id="rId61"/>
    <p:sldId id="646" r:id="rId62"/>
    <p:sldId id="833" r:id="rId63"/>
    <p:sldId id="781" r:id="rId64"/>
    <p:sldId id="644" r:id="rId65"/>
    <p:sldId id="647" r:id="rId66"/>
    <p:sldId id="645" r:id="rId67"/>
    <p:sldId id="672" r:id="rId68"/>
    <p:sldId id="913" r:id="rId69"/>
    <p:sldId id="914" r:id="rId7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s, Frank" initials="EF" lastIdx="1" clrIdx="0">
    <p:extLst/>
  </p:cmAuthor>
  <p:cmAuthor id="2" name="Jennings, Susan" initials="JS" lastIdx="26" clrIdx="1">
    <p:extLst/>
  </p:cmAuthor>
  <p:cmAuthor id="3" name="Anderson, Marcia" initials="AM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0D4"/>
    <a:srgbClr val="C2E6FA"/>
    <a:srgbClr val="3BC2F2"/>
    <a:srgbClr val="00ADE4"/>
    <a:srgbClr val="009EDC"/>
    <a:srgbClr val="213223"/>
    <a:srgbClr val="CFE4EA"/>
    <a:srgbClr val="F8F9FB"/>
    <a:srgbClr val="B7D3B4"/>
    <a:srgbClr val="A98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7" autoAdjust="0"/>
    <p:restoredTop sz="83260" autoAdjust="0"/>
  </p:normalViewPr>
  <p:slideViewPr>
    <p:cSldViewPr snapToGrid="0">
      <p:cViewPr varScale="1">
        <p:scale>
          <a:sx n="97" d="100"/>
          <a:sy n="97" d="100"/>
        </p:scale>
        <p:origin x="776" y="192"/>
      </p:cViewPr>
      <p:guideLst/>
    </p:cSldViewPr>
  </p:slideViewPr>
  <p:outlineViewPr>
    <p:cViewPr>
      <p:scale>
        <a:sx n="33" d="100"/>
        <a:sy n="33" d="100"/>
      </p:scale>
      <p:origin x="0" y="-127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152"/>
    </p:cViewPr>
  </p:sorterViewPr>
  <p:notesViewPr>
    <p:cSldViewPr snapToGrid="0">
      <p:cViewPr>
        <p:scale>
          <a:sx n="100" d="100"/>
          <a:sy n="100" d="100"/>
        </p:scale>
        <p:origin x="2704" y="-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slide" Target="slides/slide64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commentAuthors" Target="commentAuthors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78" Type="http://schemas.microsoft.com/office/2016/11/relationships/changesInfo" Target="changesInfos/changesInfo1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, Frank" userId="ad69371f-9902-4b8d-a31f-15bf5daeec0a" providerId="ADAL" clId="{DD6BDEB9-193F-4825-BE15-D48C78EDEA1C}"/>
    <pc:docChg chg="undo custSel mod modSld modMainMaster">
      <pc:chgData name="Ellis, Frank" userId="ad69371f-9902-4b8d-a31f-15bf5daeec0a" providerId="ADAL" clId="{DD6BDEB9-193F-4825-BE15-D48C78EDEA1C}" dt="2019-07-02T19:57:45.149" v="1891" actId="1038"/>
      <pc:docMkLst>
        <pc:docMk/>
      </pc:docMkLst>
      <pc:sldChg chg="delSp modSp">
        <pc:chgData name="Ellis, Frank" userId="ad69371f-9902-4b8d-a31f-15bf5daeec0a" providerId="ADAL" clId="{DD6BDEB9-193F-4825-BE15-D48C78EDEA1C}" dt="2019-06-26T20:07:47.868" v="1139" actId="478"/>
        <pc:sldMkLst>
          <pc:docMk/>
          <pc:sldMk cId="662779649" sldId="601"/>
        </pc:sldMkLst>
        <pc:spChg chg="del">
          <ac:chgData name="Ellis, Frank" userId="ad69371f-9902-4b8d-a31f-15bf5daeec0a" providerId="ADAL" clId="{DD6BDEB9-193F-4825-BE15-D48C78EDEA1C}" dt="2019-06-26T20:07:47.868" v="1139" actId="478"/>
          <ac:spMkLst>
            <pc:docMk/>
            <pc:sldMk cId="662779649" sldId="601"/>
            <ac:spMk id="2" creationId="{163FB25F-20E6-4648-AD73-3E205EBA76AC}"/>
          </ac:spMkLst>
        </pc:spChg>
        <pc:spChg chg="mod">
          <ac:chgData name="Ellis, Frank" userId="ad69371f-9902-4b8d-a31f-15bf5daeec0a" providerId="ADAL" clId="{DD6BDEB9-193F-4825-BE15-D48C78EDEA1C}" dt="2019-06-26T20:05:18.923" v="1123" actId="14100"/>
          <ac:spMkLst>
            <pc:docMk/>
            <pc:sldMk cId="662779649" sldId="601"/>
            <ac:spMk id="6" creationId="{00000000-0000-0000-0000-000000000000}"/>
          </ac:spMkLst>
        </pc:spChg>
      </pc:sldChg>
      <pc:sldChg chg="addSp delSp modSp delCm">
        <pc:chgData name="Ellis, Frank" userId="ad69371f-9902-4b8d-a31f-15bf5daeec0a" providerId="ADAL" clId="{DD6BDEB9-193F-4825-BE15-D48C78EDEA1C}" dt="2019-06-26T19:58:43.107" v="1095"/>
        <pc:sldMkLst>
          <pc:docMk/>
          <pc:sldMk cId="1197334545" sldId="605"/>
        </pc:sldMkLst>
        <pc:spChg chg="add del mod">
          <ac:chgData name="Ellis, Frank" userId="ad69371f-9902-4b8d-a31f-15bf5daeec0a" providerId="ADAL" clId="{DD6BDEB9-193F-4825-BE15-D48C78EDEA1C}" dt="2019-06-26T19:58:43.107" v="1095"/>
          <ac:spMkLst>
            <pc:docMk/>
            <pc:sldMk cId="1197334545" sldId="605"/>
            <ac:spMk id="2" creationId="{B8844B67-26C7-4556-BAE2-348124A2FF9A}"/>
          </ac:spMkLst>
        </pc:spChg>
        <pc:spChg chg="add del mod">
          <ac:chgData name="Ellis, Frank" userId="ad69371f-9902-4b8d-a31f-15bf5daeec0a" providerId="ADAL" clId="{DD6BDEB9-193F-4825-BE15-D48C78EDEA1C}" dt="2019-06-26T19:58:43.107" v="1095"/>
          <ac:spMkLst>
            <pc:docMk/>
            <pc:sldMk cId="1197334545" sldId="605"/>
            <ac:spMk id="3" creationId="{179AF61E-4679-4ADD-ABCA-E6564C90A502}"/>
          </ac:spMkLst>
        </pc:spChg>
      </pc:sldChg>
      <pc:sldChg chg="delCm">
        <pc:chgData name="Ellis, Frank" userId="ad69371f-9902-4b8d-a31f-15bf5daeec0a" providerId="ADAL" clId="{DD6BDEB9-193F-4825-BE15-D48C78EDEA1C}" dt="2019-06-26T19:58:09.777" v="1092"/>
        <pc:sldMkLst>
          <pc:docMk/>
          <pc:sldMk cId="4237501675" sldId="622"/>
        </pc:sldMkLst>
      </pc:sldChg>
      <pc:sldChg chg="delSp">
        <pc:chgData name="Ellis, Frank" userId="ad69371f-9902-4b8d-a31f-15bf5daeec0a" providerId="ADAL" clId="{DD6BDEB9-193F-4825-BE15-D48C78EDEA1C}" dt="2019-06-26T20:06:30.168" v="1128" actId="478"/>
        <pc:sldMkLst>
          <pc:docMk/>
          <pc:sldMk cId="1364821067" sldId="626"/>
        </pc:sldMkLst>
        <pc:spChg chg="del">
          <ac:chgData name="Ellis, Frank" userId="ad69371f-9902-4b8d-a31f-15bf5daeec0a" providerId="ADAL" clId="{DD6BDEB9-193F-4825-BE15-D48C78EDEA1C}" dt="2019-06-26T20:06:30.168" v="1128" actId="478"/>
          <ac:spMkLst>
            <pc:docMk/>
            <pc:sldMk cId="1364821067" sldId="626"/>
            <ac:spMk id="5" creationId="{15B3C332-A3C3-4AEE-B9FB-DD244D165621}"/>
          </ac:spMkLst>
        </pc:spChg>
      </pc:sldChg>
      <pc:sldChg chg="delSp">
        <pc:chgData name="Ellis, Frank" userId="ad69371f-9902-4b8d-a31f-15bf5daeec0a" providerId="ADAL" clId="{DD6BDEB9-193F-4825-BE15-D48C78EDEA1C}" dt="2019-06-26T20:06:45.035" v="1129" actId="478"/>
        <pc:sldMkLst>
          <pc:docMk/>
          <pc:sldMk cId="1500395980" sldId="627"/>
        </pc:sldMkLst>
        <pc:spChg chg="del">
          <ac:chgData name="Ellis, Frank" userId="ad69371f-9902-4b8d-a31f-15bf5daeec0a" providerId="ADAL" clId="{DD6BDEB9-193F-4825-BE15-D48C78EDEA1C}" dt="2019-06-26T20:06:45.035" v="1129" actId="478"/>
          <ac:spMkLst>
            <pc:docMk/>
            <pc:sldMk cId="1500395980" sldId="627"/>
            <ac:spMk id="3" creationId="{00000000-0000-0000-0000-000000000000}"/>
          </ac:spMkLst>
        </pc:spChg>
      </pc:sldChg>
      <pc:sldChg chg="delSp modSp">
        <pc:chgData name="Ellis, Frank" userId="ad69371f-9902-4b8d-a31f-15bf5daeec0a" providerId="ADAL" clId="{DD6BDEB9-193F-4825-BE15-D48C78EDEA1C}" dt="2019-06-26T20:06:49.077" v="1131" actId="478"/>
        <pc:sldMkLst>
          <pc:docMk/>
          <pc:sldMk cId="3872535032" sldId="628"/>
        </pc:sldMkLst>
        <pc:spChg chg="del mod">
          <ac:chgData name="Ellis, Frank" userId="ad69371f-9902-4b8d-a31f-15bf5daeec0a" providerId="ADAL" clId="{DD6BDEB9-193F-4825-BE15-D48C78EDEA1C}" dt="2019-06-26T20:06:49.077" v="1131" actId="478"/>
          <ac:spMkLst>
            <pc:docMk/>
            <pc:sldMk cId="3872535032" sldId="628"/>
            <ac:spMk id="7" creationId="{00000000-0000-0000-0000-000000000000}"/>
          </ac:spMkLst>
        </pc:spChg>
      </pc:sldChg>
      <pc:sldChg chg="modSp delCm modNotesTx">
        <pc:chgData name="Ellis, Frank" userId="ad69371f-9902-4b8d-a31f-15bf5daeec0a" providerId="ADAL" clId="{DD6BDEB9-193F-4825-BE15-D48C78EDEA1C}" dt="2019-06-26T19:41:37.288" v="207" actId="20577"/>
        <pc:sldMkLst>
          <pc:docMk/>
          <pc:sldMk cId="1220048024" sldId="636"/>
        </pc:sldMkLst>
        <pc:spChg chg="mod">
          <ac:chgData name="Ellis, Frank" userId="ad69371f-9902-4b8d-a31f-15bf5daeec0a" providerId="ADAL" clId="{DD6BDEB9-193F-4825-BE15-D48C78EDEA1C}" dt="2019-06-26T19:39:18.523" v="92" actId="20577"/>
          <ac:spMkLst>
            <pc:docMk/>
            <pc:sldMk cId="1220048024" sldId="636"/>
            <ac:spMk id="3" creationId="{00000000-0000-0000-0000-000000000000}"/>
          </ac:spMkLst>
        </pc:spChg>
      </pc:sldChg>
      <pc:sldChg chg="modNotes">
        <pc:chgData name="Ellis, Frank" userId="ad69371f-9902-4b8d-a31f-15bf5daeec0a" providerId="ADAL" clId="{DD6BDEB9-193F-4825-BE15-D48C78EDEA1C}" dt="2019-07-02T18:35:44.462" v="1142" actId="27636"/>
        <pc:sldMkLst>
          <pc:docMk/>
          <pc:sldMk cId="3640228845" sldId="643"/>
        </pc:sldMkLst>
      </pc:sldChg>
      <pc:sldChg chg="modSp delCm modNotesTx">
        <pc:chgData name="Ellis, Frank" userId="ad69371f-9902-4b8d-a31f-15bf5daeec0a" providerId="ADAL" clId="{DD6BDEB9-193F-4825-BE15-D48C78EDEA1C}" dt="2019-06-26T19:45:45.216" v="417"/>
        <pc:sldMkLst>
          <pc:docMk/>
          <pc:sldMk cId="4239143079" sldId="646"/>
        </pc:sldMkLst>
        <pc:spChg chg="mod">
          <ac:chgData name="Ellis, Frank" userId="ad69371f-9902-4b8d-a31f-15bf5daeec0a" providerId="ADAL" clId="{DD6BDEB9-193F-4825-BE15-D48C78EDEA1C}" dt="2019-06-26T19:43:53.269" v="305" actId="6549"/>
          <ac:spMkLst>
            <pc:docMk/>
            <pc:sldMk cId="4239143079" sldId="646"/>
            <ac:spMk id="3" creationId="{00000000-0000-0000-0000-000000000000}"/>
          </ac:spMkLst>
        </pc:spChg>
      </pc:sldChg>
      <pc:sldChg chg="delCm">
        <pc:chgData name="Ellis, Frank" userId="ad69371f-9902-4b8d-a31f-15bf5daeec0a" providerId="ADAL" clId="{DD6BDEB9-193F-4825-BE15-D48C78EDEA1C}" dt="2019-06-26T19:57:16.979" v="1090"/>
        <pc:sldMkLst>
          <pc:docMk/>
          <pc:sldMk cId="219354859" sldId="647"/>
        </pc:sldMkLst>
      </pc:sldChg>
      <pc:sldChg chg="modSp modTransition">
        <pc:chgData name="Ellis, Frank" userId="ad69371f-9902-4b8d-a31f-15bf5daeec0a" providerId="ADAL" clId="{DD6BDEB9-193F-4825-BE15-D48C78EDEA1C}" dt="2019-06-26T20:04:45.041" v="1122" actId="27636"/>
        <pc:sldMkLst>
          <pc:docMk/>
          <pc:sldMk cId="3931959566" sldId="675"/>
        </pc:sldMkLst>
        <pc:spChg chg="mod">
          <ac:chgData name="Ellis, Frank" userId="ad69371f-9902-4b8d-a31f-15bf5daeec0a" providerId="ADAL" clId="{DD6BDEB9-193F-4825-BE15-D48C78EDEA1C}" dt="2019-06-26T20:04:45.041" v="1122" actId="27636"/>
          <ac:spMkLst>
            <pc:docMk/>
            <pc:sldMk cId="3931959566" sldId="675"/>
            <ac:spMk id="3" creationId="{00000000-0000-0000-0000-000000000000}"/>
          </ac:spMkLst>
        </pc:spChg>
        <pc:picChg chg="mod">
          <ac:chgData name="Ellis, Frank" userId="ad69371f-9902-4b8d-a31f-15bf5daeec0a" providerId="ADAL" clId="{DD6BDEB9-193F-4825-BE15-D48C78EDEA1C}" dt="2019-06-26T20:04:31.203" v="1118" actId="1076"/>
          <ac:picMkLst>
            <pc:docMk/>
            <pc:sldMk cId="3931959566" sldId="675"/>
            <ac:picMk id="9220" creationId="{00000000-0000-0000-0000-000000000000}"/>
          </ac:picMkLst>
        </pc:picChg>
      </pc:sldChg>
      <pc:sldChg chg="modSp">
        <pc:chgData name="Ellis, Frank" userId="ad69371f-9902-4b8d-a31f-15bf5daeec0a" providerId="ADAL" clId="{DD6BDEB9-193F-4825-BE15-D48C78EDEA1C}" dt="2019-06-26T20:07:08.771" v="1138" actId="1035"/>
        <pc:sldMkLst>
          <pc:docMk/>
          <pc:sldMk cId="68297799" sldId="777"/>
        </pc:sldMkLst>
        <pc:picChg chg="mod">
          <ac:chgData name="Ellis, Frank" userId="ad69371f-9902-4b8d-a31f-15bf5daeec0a" providerId="ADAL" clId="{DD6BDEB9-193F-4825-BE15-D48C78EDEA1C}" dt="2019-06-26T20:07:08.771" v="1138" actId="1035"/>
          <ac:picMkLst>
            <pc:docMk/>
            <pc:sldMk cId="68297799" sldId="777"/>
            <ac:picMk id="2" creationId="{00000000-0000-0000-0000-000000000000}"/>
          </ac:picMkLst>
        </pc:picChg>
      </pc:sldChg>
      <pc:sldChg chg="delCm">
        <pc:chgData name="Ellis, Frank" userId="ad69371f-9902-4b8d-a31f-15bf5daeec0a" providerId="ADAL" clId="{DD6BDEB9-193F-4825-BE15-D48C78EDEA1C}" dt="2019-06-26T19:58:15.144" v="1093"/>
        <pc:sldMkLst>
          <pc:docMk/>
          <pc:sldMk cId="1655846302" sldId="779"/>
        </pc:sldMkLst>
      </pc:sldChg>
      <pc:sldChg chg="delSp modSp delCm modNotesTx">
        <pc:chgData name="Ellis, Frank" userId="ad69371f-9902-4b8d-a31f-15bf5daeec0a" providerId="ADAL" clId="{DD6BDEB9-193F-4825-BE15-D48C78EDEA1C}" dt="2019-06-26T19:57:11.643" v="1089"/>
        <pc:sldMkLst>
          <pc:docMk/>
          <pc:sldMk cId="2472454613" sldId="781"/>
        </pc:sldMkLst>
        <pc:spChg chg="mod">
          <ac:chgData name="Ellis, Frank" userId="ad69371f-9902-4b8d-a31f-15bf5daeec0a" providerId="ADAL" clId="{DD6BDEB9-193F-4825-BE15-D48C78EDEA1C}" dt="2019-06-26T19:55:44.149" v="984"/>
          <ac:spMkLst>
            <pc:docMk/>
            <pc:sldMk cId="2472454613" sldId="781"/>
            <ac:spMk id="2" creationId="{00000000-0000-0000-0000-000000000000}"/>
          </ac:spMkLst>
        </pc:spChg>
        <pc:spChg chg="mod">
          <ac:chgData name="Ellis, Frank" userId="ad69371f-9902-4b8d-a31f-15bf5daeec0a" providerId="ADAL" clId="{DD6BDEB9-193F-4825-BE15-D48C78EDEA1C}" dt="2019-06-26T19:55:06.292" v="980" actId="6549"/>
          <ac:spMkLst>
            <pc:docMk/>
            <pc:sldMk cId="2472454613" sldId="781"/>
            <ac:spMk id="3" creationId="{00000000-0000-0000-0000-000000000000}"/>
          </ac:spMkLst>
        </pc:spChg>
        <pc:spChg chg="del mod">
          <ac:chgData name="Ellis, Frank" userId="ad69371f-9902-4b8d-a31f-15bf5daeec0a" providerId="ADAL" clId="{DD6BDEB9-193F-4825-BE15-D48C78EDEA1C}" dt="2019-06-26T19:53:29.666" v="849" actId="478"/>
          <ac:spMkLst>
            <pc:docMk/>
            <pc:sldMk cId="2472454613" sldId="781"/>
            <ac:spMk id="4" creationId="{177957C2-D1B4-42F3-BD9F-04C8CDB8BE8E}"/>
          </ac:spMkLst>
        </pc:spChg>
        <pc:spChg chg="del mod">
          <ac:chgData name="Ellis, Frank" userId="ad69371f-9902-4b8d-a31f-15bf5daeec0a" providerId="ADAL" clId="{DD6BDEB9-193F-4825-BE15-D48C78EDEA1C}" dt="2019-06-26T19:49:58.257" v="667" actId="478"/>
          <ac:spMkLst>
            <pc:docMk/>
            <pc:sldMk cId="2472454613" sldId="781"/>
            <ac:spMk id="6" creationId="{00000000-0000-0000-0000-000000000000}"/>
          </ac:spMkLst>
        </pc:spChg>
        <pc:picChg chg="mod">
          <ac:chgData name="Ellis, Frank" userId="ad69371f-9902-4b8d-a31f-15bf5daeec0a" providerId="ADAL" clId="{DD6BDEB9-193F-4825-BE15-D48C78EDEA1C}" dt="2019-06-26T19:52:18.529" v="789" actId="1440"/>
          <ac:picMkLst>
            <pc:docMk/>
            <pc:sldMk cId="2472454613" sldId="781"/>
            <ac:picMk id="5" creationId="{00000000-0000-0000-0000-000000000000}"/>
          </ac:picMkLst>
        </pc:picChg>
      </pc:sldChg>
      <pc:sldChg chg="modSp">
        <pc:chgData name="Ellis, Frank" userId="ad69371f-9902-4b8d-a31f-15bf5daeec0a" providerId="ADAL" clId="{DD6BDEB9-193F-4825-BE15-D48C78EDEA1C}" dt="2019-07-02T19:20:17.437" v="1261" actId="1038"/>
        <pc:sldMkLst>
          <pc:docMk/>
          <pc:sldMk cId="538519173" sldId="786"/>
        </pc:sldMkLst>
        <pc:spChg chg="mod">
          <ac:chgData name="Ellis, Frank" userId="ad69371f-9902-4b8d-a31f-15bf5daeec0a" providerId="ADAL" clId="{DD6BDEB9-193F-4825-BE15-D48C78EDEA1C}" dt="2019-07-02T19:20:15.074" v="1255" actId="14100"/>
          <ac:spMkLst>
            <pc:docMk/>
            <pc:sldMk cId="538519173" sldId="786"/>
            <ac:spMk id="5" creationId="{00000000-0000-0000-0000-000000000000}"/>
          </ac:spMkLst>
        </pc:spChg>
        <pc:picChg chg="mod">
          <ac:chgData name="Ellis, Frank" userId="ad69371f-9902-4b8d-a31f-15bf5daeec0a" providerId="ADAL" clId="{DD6BDEB9-193F-4825-BE15-D48C78EDEA1C}" dt="2019-07-02T19:20:17.437" v="1261" actId="1038"/>
          <ac:picMkLst>
            <pc:docMk/>
            <pc:sldMk cId="538519173" sldId="786"/>
            <ac:picMk id="4" creationId="{00000000-0000-0000-0000-000000000000}"/>
          </ac:picMkLst>
        </pc:picChg>
      </pc:sldChg>
      <pc:sldChg chg="addSp delSp modSp mod setBg">
        <pc:chgData name="Ellis, Frank" userId="ad69371f-9902-4b8d-a31f-15bf5daeec0a" providerId="ADAL" clId="{DD6BDEB9-193F-4825-BE15-D48C78EDEA1C}" dt="2019-07-02T18:48:25.528" v="1182" actId="478"/>
        <pc:sldMkLst>
          <pc:docMk/>
          <pc:sldMk cId="3526273348" sldId="788"/>
        </pc:sldMkLst>
        <pc:spChg chg="del mod ord">
          <ac:chgData name="Ellis, Frank" userId="ad69371f-9902-4b8d-a31f-15bf5daeec0a" providerId="ADAL" clId="{DD6BDEB9-193F-4825-BE15-D48C78EDEA1C}" dt="2019-07-02T18:43:56.244" v="1167" actId="478"/>
          <ac:spMkLst>
            <pc:docMk/>
            <pc:sldMk cId="3526273348" sldId="788"/>
            <ac:spMk id="11" creationId="{00000000-0000-0000-0000-000000000000}"/>
          </ac:spMkLst>
        </pc:spChg>
        <pc:spChg chg="del mod">
          <ac:chgData name="Ellis, Frank" userId="ad69371f-9902-4b8d-a31f-15bf5daeec0a" providerId="ADAL" clId="{DD6BDEB9-193F-4825-BE15-D48C78EDEA1C}" dt="2019-07-02T18:48:25.528" v="1182" actId="478"/>
          <ac:spMkLst>
            <pc:docMk/>
            <pc:sldMk cId="3526273348" sldId="788"/>
            <ac:spMk id="25" creationId="{D421490E-5800-4A58-AD5E-B6B24F6D6ED7}"/>
          </ac:spMkLst>
        </pc:spChg>
        <pc:spChg chg="add del">
          <ac:chgData name="Ellis, Frank" userId="ad69371f-9902-4b8d-a31f-15bf5daeec0a" providerId="ADAL" clId="{DD6BDEB9-193F-4825-BE15-D48C78EDEA1C}" dt="2019-07-02T18:43:03.084" v="1161" actId="26606"/>
          <ac:spMkLst>
            <pc:docMk/>
            <pc:sldMk cId="3526273348" sldId="788"/>
            <ac:spMk id="72" creationId="{799A8B4F-0FED-46C0-9186-5A8E116D8744}"/>
          </ac:spMkLst>
        </pc:spChg>
        <pc:spChg chg="add">
          <ac:chgData name="Ellis, Frank" userId="ad69371f-9902-4b8d-a31f-15bf5daeec0a" providerId="ADAL" clId="{DD6BDEB9-193F-4825-BE15-D48C78EDEA1C}" dt="2019-07-02T18:45:47.622" v="1171" actId="26606"/>
          <ac:spMkLst>
            <pc:docMk/>
            <pc:sldMk cId="3526273348" sldId="788"/>
            <ac:spMk id="75" creationId="{27C695D9-6183-4595-ABB2-7C2EF591721D}"/>
          </ac:spMkLst>
        </pc:spChg>
        <pc:spChg chg="add del">
          <ac:chgData name="Ellis, Frank" userId="ad69371f-9902-4b8d-a31f-15bf5daeec0a" providerId="ADAL" clId="{DD6BDEB9-193F-4825-BE15-D48C78EDEA1C}" dt="2019-07-02T18:43:03.084" v="1161" actId="26606"/>
          <ac:spMkLst>
            <pc:docMk/>
            <pc:sldMk cId="3526273348" sldId="788"/>
            <ac:spMk id="76" creationId="{38A69B74-22E3-47CC-823F-18BE7930C814}"/>
          </ac:spMkLst>
        </pc:spChg>
        <pc:spChg chg="add del">
          <ac:chgData name="Ellis, Frank" userId="ad69371f-9902-4b8d-a31f-15bf5daeec0a" providerId="ADAL" clId="{DD6BDEB9-193F-4825-BE15-D48C78EDEA1C}" dt="2019-07-02T18:43:03.084" v="1161" actId="26606"/>
          <ac:spMkLst>
            <pc:docMk/>
            <pc:sldMk cId="3526273348" sldId="788"/>
            <ac:spMk id="78" creationId="{1778637B-5DB8-4A75-B2E6-FC2B1BB9A7DB}"/>
          </ac:spMkLst>
        </pc:spChg>
        <pc:spChg chg="add del">
          <ac:chgData name="Ellis, Frank" userId="ad69371f-9902-4b8d-a31f-15bf5daeec0a" providerId="ADAL" clId="{DD6BDEB9-193F-4825-BE15-D48C78EDEA1C}" dt="2019-07-02T18:43:03.084" v="1161" actId="26606"/>
          <ac:spMkLst>
            <pc:docMk/>
            <pc:sldMk cId="3526273348" sldId="788"/>
            <ac:spMk id="80" creationId="{0035A30C-45F3-4EFB-B2E8-6E2A11843D39}"/>
          </ac:spMkLst>
        </pc:spChg>
        <pc:spChg chg="add del">
          <ac:chgData name="Ellis, Frank" userId="ad69371f-9902-4b8d-a31f-15bf5daeec0a" providerId="ADAL" clId="{DD6BDEB9-193F-4825-BE15-D48C78EDEA1C}" dt="2019-07-02T18:43:43.795" v="1165" actId="26606"/>
          <ac:spMkLst>
            <pc:docMk/>
            <pc:sldMk cId="3526273348" sldId="788"/>
            <ac:spMk id="82" creationId="{195D13D0-AAE3-4D50-A387-A12348390711}"/>
          </ac:spMkLst>
        </pc:spChg>
        <pc:spChg chg="mod">
          <ac:chgData name="Ellis, Frank" userId="ad69371f-9902-4b8d-a31f-15bf5daeec0a" providerId="ADAL" clId="{DD6BDEB9-193F-4825-BE15-D48C78EDEA1C}" dt="2019-07-02T18:48:14.410" v="1180" actId="113"/>
          <ac:spMkLst>
            <pc:docMk/>
            <pc:sldMk cId="3526273348" sldId="788"/>
            <ac:spMk id="64514" creationId="{00000000-0000-0000-0000-000000000000}"/>
          </ac:spMkLst>
        </pc:spChg>
        <pc:spChg chg="mod">
          <ac:chgData name="Ellis, Frank" userId="ad69371f-9902-4b8d-a31f-15bf5daeec0a" providerId="ADAL" clId="{DD6BDEB9-193F-4825-BE15-D48C78EDEA1C}" dt="2019-07-02T18:48:19.355" v="1181" actId="115"/>
          <ac:spMkLst>
            <pc:docMk/>
            <pc:sldMk cId="3526273348" sldId="788"/>
            <ac:spMk id="64515" creationId="{00000000-0000-0000-0000-000000000000}"/>
          </ac:spMkLst>
        </pc:spChg>
        <pc:spChg chg="add del">
          <ac:chgData name="Ellis, Frank" userId="ad69371f-9902-4b8d-a31f-15bf5daeec0a" providerId="ADAL" clId="{DD6BDEB9-193F-4825-BE15-D48C78EDEA1C}" dt="2019-07-02T18:43:39.659" v="1163" actId="26606"/>
          <ac:spMkLst>
            <pc:docMk/>
            <pc:sldMk cId="3526273348" sldId="788"/>
            <ac:spMk id="64517" creationId="{1E2E0AFE-704B-4CB8-AB9D-D44727875966}"/>
          </ac:spMkLst>
        </pc:spChg>
        <pc:spChg chg="add del">
          <ac:chgData name="Ellis, Frank" userId="ad69371f-9902-4b8d-a31f-15bf5daeec0a" providerId="ADAL" clId="{DD6BDEB9-193F-4825-BE15-D48C78EDEA1C}" dt="2019-07-02T18:45:47.622" v="1171" actId="26606"/>
          <ac:spMkLst>
            <pc:docMk/>
            <pc:sldMk cId="3526273348" sldId="788"/>
            <ac:spMk id="64518" creationId="{1E2E0AFE-704B-4CB8-AB9D-D44727875966}"/>
          </ac:spMkLst>
        </pc:spChg>
        <pc:spChg chg="add del">
          <ac:chgData name="Ellis, Frank" userId="ad69371f-9902-4b8d-a31f-15bf5daeec0a" providerId="ADAL" clId="{DD6BDEB9-193F-4825-BE15-D48C78EDEA1C}" dt="2019-07-02T18:43:43.795" v="1165" actId="26606"/>
          <ac:spMkLst>
            <pc:docMk/>
            <pc:sldMk cId="3526273348" sldId="788"/>
            <ac:spMk id="64520" creationId="{4D7F244A-5752-4511-BF53-3D216D976C53}"/>
          </ac:spMkLst>
        </pc:spChg>
        <pc:spChg chg="add del">
          <ac:chgData name="Ellis, Frank" userId="ad69371f-9902-4b8d-a31f-15bf5daeec0a" providerId="ADAL" clId="{DD6BDEB9-193F-4825-BE15-D48C78EDEA1C}" dt="2019-07-02T18:43:43.795" v="1165" actId="26606"/>
          <ac:spMkLst>
            <pc:docMk/>
            <pc:sldMk cId="3526273348" sldId="788"/>
            <ac:spMk id="64521" creationId="{0443508B-EEC8-4A61-8456-B3616046E59B}"/>
          </ac:spMkLst>
        </pc:spChg>
        <pc:spChg chg="add del">
          <ac:chgData name="Ellis, Frank" userId="ad69371f-9902-4b8d-a31f-15bf5daeec0a" providerId="ADAL" clId="{DD6BDEB9-193F-4825-BE15-D48C78EDEA1C}" dt="2019-07-02T18:43:43.795" v="1165" actId="26606"/>
          <ac:spMkLst>
            <pc:docMk/>
            <pc:sldMk cId="3526273348" sldId="788"/>
            <ac:spMk id="64522" creationId="{56889D1C-8DFF-4FB8-8F22-5A7067ED537D}"/>
          </ac:spMkLst>
        </pc:spChg>
        <pc:spChg chg="add del">
          <ac:chgData name="Ellis, Frank" userId="ad69371f-9902-4b8d-a31f-15bf5daeec0a" providerId="ADAL" clId="{DD6BDEB9-193F-4825-BE15-D48C78EDEA1C}" dt="2019-07-02T18:43:43.795" v="1165" actId="26606"/>
          <ac:spMkLst>
            <pc:docMk/>
            <pc:sldMk cId="3526273348" sldId="788"/>
            <ac:spMk id="64523" creationId="{C0011E3F-BD34-4667-BB27-D4759A02F2F0}"/>
          </ac:spMkLst>
        </pc:spChg>
        <pc:grpChg chg="del mod">
          <ac:chgData name="Ellis, Frank" userId="ad69371f-9902-4b8d-a31f-15bf5daeec0a" providerId="ADAL" clId="{DD6BDEB9-193F-4825-BE15-D48C78EDEA1C}" dt="2019-07-02T18:38:50.477" v="1155" actId="478"/>
          <ac:grpSpMkLst>
            <pc:docMk/>
            <pc:sldMk cId="3526273348" sldId="788"/>
            <ac:grpSpMk id="13" creationId="{B0C512DF-CB3C-417E-BFCD-804BA27204EC}"/>
          </ac:grpSpMkLst>
        </pc:grpChg>
        <pc:picChg chg="add del mod">
          <ac:chgData name="Ellis, Frank" userId="ad69371f-9902-4b8d-a31f-15bf5daeec0a" providerId="ADAL" clId="{DD6BDEB9-193F-4825-BE15-D48C78EDEA1C}" dt="2019-07-02T18:36:44.119" v="1150" actId="478"/>
          <ac:picMkLst>
            <pc:docMk/>
            <pc:sldMk cId="3526273348" sldId="788"/>
            <ac:picMk id="16" creationId="{12C97F03-9232-45F0-859B-52578D95ED24}"/>
          </ac:picMkLst>
        </pc:picChg>
        <pc:picChg chg="add del mod">
          <ac:chgData name="Ellis, Frank" userId="ad69371f-9902-4b8d-a31f-15bf5daeec0a" providerId="ADAL" clId="{DD6BDEB9-193F-4825-BE15-D48C78EDEA1C}" dt="2019-07-02T18:36:11.697" v="1148" actId="478"/>
          <ac:picMkLst>
            <pc:docMk/>
            <pc:sldMk cId="3526273348" sldId="788"/>
            <ac:picMk id="21" creationId="{F789E558-B149-42A8-B420-6CB649E2F67C}"/>
          </ac:picMkLst>
        </pc:picChg>
        <pc:picChg chg="add mod ord">
          <ac:chgData name="Ellis, Frank" userId="ad69371f-9902-4b8d-a31f-15bf5daeec0a" providerId="ADAL" clId="{DD6BDEB9-193F-4825-BE15-D48C78EDEA1C}" dt="2019-07-02T18:45:47.622" v="1171" actId="26606"/>
          <ac:picMkLst>
            <pc:docMk/>
            <pc:sldMk cId="3526273348" sldId="788"/>
            <ac:picMk id="22" creationId="{0E2CD60F-E9A7-472C-A14C-9D6F83163990}"/>
          </ac:picMkLst>
        </pc:picChg>
        <pc:picChg chg="add mod ord">
          <ac:chgData name="Ellis, Frank" userId="ad69371f-9902-4b8d-a31f-15bf5daeec0a" providerId="ADAL" clId="{DD6BDEB9-193F-4825-BE15-D48C78EDEA1C}" dt="2019-07-02T18:45:47.622" v="1171" actId="26606"/>
          <ac:picMkLst>
            <pc:docMk/>
            <pc:sldMk cId="3526273348" sldId="788"/>
            <ac:picMk id="23" creationId="{CA6466B1-2864-485C-AED0-05B62AEE945D}"/>
          </ac:picMkLst>
        </pc:picChg>
        <pc:picChg chg="add mod ord">
          <ac:chgData name="Ellis, Frank" userId="ad69371f-9902-4b8d-a31f-15bf5daeec0a" providerId="ADAL" clId="{DD6BDEB9-193F-4825-BE15-D48C78EDEA1C}" dt="2019-07-02T18:45:47.622" v="1171" actId="26606"/>
          <ac:picMkLst>
            <pc:docMk/>
            <pc:sldMk cId="3526273348" sldId="788"/>
            <ac:picMk id="24" creationId="{D6FCB9F6-2AB5-4419-8B52-A8D395CE9E62}"/>
          </ac:picMkLst>
        </pc:picChg>
        <pc:picChg chg="add mod ord">
          <ac:chgData name="Ellis, Frank" userId="ad69371f-9902-4b8d-a31f-15bf5daeec0a" providerId="ADAL" clId="{DD6BDEB9-193F-4825-BE15-D48C78EDEA1C}" dt="2019-07-02T18:45:47.622" v="1171" actId="26606"/>
          <ac:picMkLst>
            <pc:docMk/>
            <pc:sldMk cId="3526273348" sldId="788"/>
            <ac:picMk id="26" creationId="{C09FE754-3827-4D4D-9A03-F87F8712C3B2}"/>
          </ac:picMkLst>
        </pc:picChg>
        <pc:picChg chg="add del">
          <ac:chgData name="Ellis, Frank" userId="ad69371f-9902-4b8d-a31f-15bf5daeec0a" providerId="ADAL" clId="{DD6BDEB9-193F-4825-BE15-D48C78EDEA1C}" dt="2019-07-02T18:43:03.084" v="1161" actId="26606"/>
          <ac:picMkLst>
            <pc:docMk/>
            <pc:sldMk cId="3526273348" sldId="788"/>
            <ac:picMk id="74" creationId="{DA6861EE-7660-46C9-80BD-173B8F7454B8}"/>
          </ac:picMkLst>
        </pc:picChg>
        <pc:cxnChg chg="add del">
          <ac:chgData name="Ellis, Frank" userId="ad69371f-9902-4b8d-a31f-15bf5daeec0a" providerId="ADAL" clId="{DD6BDEB9-193F-4825-BE15-D48C78EDEA1C}" dt="2019-07-02T18:43:43.795" v="1165" actId="26606"/>
          <ac:cxnSpMkLst>
            <pc:docMk/>
            <pc:sldMk cId="3526273348" sldId="788"/>
            <ac:cxnSpMk id="64519" creationId="{0372E6AA-67A8-46EF-A691-6887B0BAC505}"/>
          </ac:cxnSpMkLst>
        </pc:cxnChg>
      </pc:sldChg>
      <pc:sldChg chg="addSp delSp modSp">
        <pc:chgData name="Ellis, Frank" userId="ad69371f-9902-4b8d-a31f-15bf5daeec0a" providerId="ADAL" clId="{DD6BDEB9-193F-4825-BE15-D48C78EDEA1C}" dt="2019-07-02T19:42:44.050" v="1474" actId="1076"/>
        <pc:sldMkLst>
          <pc:docMk/>
          <pc:sldMk cId="905091202" sldId="789"/>
        </pc:sldMkLst>
        <pc:spChg chg="mod">
          <ac:chgData name="Ellis, Frank" userId="ad69371f-9902-4b8d-a31f-15bf5daeec0a" providerId="ADAL" clId="{DD6BDEB9-193F-4825-BE15-D48C78EDEA1C}" dt="2019-07-02T18:49:12.308" v="1185" actId="1076"/>
          <ac:spMkLst>
            <pc:docMk/>
            <pc:sldMk cId="905091202" sldId="789"/>
            <ac:spMk id="4" creationId="{00000000-0000-0000-0000-000000000000}"/>
          </ac:spMkLst>
        </pc:spChg>
        <pc:grpChg chg="del mod topLvl">
          <ac:chgData name="Ellis, Frank" userId="ad69371f-9902-4b8d-a31f-15bf5daeec0a" providerId="ADAL" clId="{DD6BDEB9-193F-4825-BE15-D48C78EDEA1C}" dt="2019-07-02T18:55:14.997" v="1195" actId="478"/>
          <ac:grpSpMkLst>
            <pc:docMk/>
            <pc:sldMk cId="905091202" sldId="789"/>
            <ac:grpSpMk id="2" creationId="{00000000-0000-0000-0000-000000000000}"/>
          </ac:grpSpMkLst>
        </pc:grpChg>
        <pc:grpChg chg="add del mod">
          <ac:chgData name="Ellis, Frank" userId="ad69371f-9902-4b8d-a31f-15bf5daeec0a" providerId="ADAL" clId="{DD6BDEB9-193F-4825-BE15-D48C78EDEA1C}" dt="2019-07-02T18:55:10.127" v="1192" actId="165"/>
          <ac:grpSpMkLst>
            <pc:docMk/>
            <pc:sldMk cId="905091202" sldId="789"/>
            <ac:grpSpMk id="6" creationId="{00000000-0000-0000-0000-000000000000}"/>
          </ac:grpSpMkLst>
        </pc:grpChg>
        <pc:grpChg chg="add del mod">
          <ac:chgData name="Ellis, Frank" userId="ad69371f-9902-4b8d-a31f-15bf5daeec0a" providerId="ADAL" clId="{DD6BDEB9-193F-4825-BE15-D48C78EDEA1C}" dt="2019-07-02T19:02:29.190" v="1214" actId="478"/>
          <ac:grpSpMkLst>
            <pc:docMk/>
            <pc:sldMk cId="905091202" sldId="789"/>
            <ac:grpSpMk id="10" creationId="{A8F12AB1-6D4A-4B3A-8ED1-61DE0C357A8A}"/>
          </ac:grpSpMkLst>
        </pc:grpChg>
        <pc:picChg chg="add del mod ord topLvl modCrop">
          <ac:chgData name="Ellis, Frank" userId="ad69371f-9902-4b8d-a31f-15bf5daeec0a" providerId="ADAL" clId="{DD6BDEB9-193F-4825-BE15-D48C78EDEA1C}" dt="2019-07-02T19:01:37.539" v="1205" actId="478"/>
          <ac:picMkLst>
            <pc:docMk/>
            <pc:sldMk cId="905091202" sldId="789"/>
            <ac:picMk id="3" creationId="{00000000-0000-0000-0000-000000000000}"/>
          </ac:picMkLst>
        </pc:picChg>
        <pc:picChg chg="add del mod">
          <ac:chgData name="Ellis, Frank" userId="ad69371f-9902-4b8d-a31f-15bf5daeec0a" providerId="ADAL" clId="{DD6BDEB9-193F-4825-BE15-D48C78EDEA1C}" dt="2019-07-02T18:50:27.468" v="1188" actId="478"/>
          <ac:picMkLst>
            <pc:docMk/>
            <pc:sldMk cId="905091202" sldId="789"/>
            <ac:picMk id="7" creationId="{DFF03C4C-D355-49A7-AE69-DED950230BBA}"/>
          </ac:picMkLst>
        </pc:picChg>
        <pc:picChg chg="add mod topLvl">
          <ac:chgData name="Ellis, Frank" userId="ad69371f-9902-4b8d-a31f-15bf5daeec0a" providerId="ADAL" clId="{DD6BDEB9-193F-4825-BE15-D48C78EDEA1C}" dt="2019-07-02T19:42:44.050" v="1474" actId="1076"/>
          <ac:picMkLst>
            <pc:docMk/>
            <pc:sldMk cId="905091202" sldId="789"/>
            <ac:picMk id="8" creationId="{B94CB4D6-0DBF-4543-AEC6-2BDBD4CB0A78}"/>
          </ac:picMkLst>
        </pc:picChg>
        <pc:picChg chg="add del mod topLvl">
          <ac:chgData name="Ellis, Frank" userId="ad69371f-9902-4b8d-a31f-15bf5daeec0a" providerId="ADAL" clId="{DD6BDEB9-193F-4825-BE15-D48C78EDEA1C}" dt="2019-07-02T19:02:29.190" v="1214" actId="478"/>
          <ac:picMkLst>
            <pc:docMk/>
            <pc:sldMk cId="905091202" sldId="789"/>
            <ac:picMk id="9" creationId="{FCA6D0A0-AAD2-4461-8DC9-72D84F73CD80}"/>
          </ac:picMkLst>
        </pc:picChg>
      </pc:sldChg>
      <pc:sldChg chg="addSp delSp modSp">
        <pc:chgData name="Ellis, Frank" userId="ad69371f-9902-4b8d-a31f-15bf5daeec0a" providerId="ADAL" clId="{DD6BDEB9-193F-4825-BE15-D48C78EDEA1C}" dt="2019-07-02T19:32:45.773" v="1275" actId="1076"/>
        <pc:sldMkLst>
          <pc:docMk/>
          <pc:sldMk cId="3497079244" sldId="792"/>
        </pc:sldMkLst>
        <pc:grpChg chg="del">
          <ac:chgData name="Ellis, Frank" userId="ad69371f-9902-4b8d-a31f-15bf5daeec0a" providerId="ADAL" clId="{DD6BDEB9-193F-4825-BE15-D48C78EDEA1C}" dt="2019-07-02T19:23:41.477" v="1262" actId="478"/>
          <ac:grpSpMkLst>
            <pc:docMk/>
            <pc:sldMk cId="3497079244" sldId="792"/>
            <ac:grpSpMk id="12" creationId="{00000000-0000-0000-0000-000000000000}"/>
          </ac:grpSpMkLst>
        </pc:grpChg>
        <pc:picChg chg="del">
          <ac:chgData name="Ellis, Frank" userId="ad69371f-9902-4b8d-a31f-15bf5daeec0a" providerId="ADAL" clId="{DD6BDEB9-193F-4825-BE15-D48C78EDEA1C}" dt="2019-07-02T19:23:42.602" v="1263" actId="478"/>
          <ac:picMkLst>
            <pc:docMk/>
            <pc:sldMk cId="3497079244" sldId="792"/>
            <ac:picMk id="5" creationId="{00000000-0000-0000-0000-000000000000}"/>
          </ac:picMkLst>
        </pc:picChg>
        <pc:picChg chg="add mod modCrop">
          <ac:chgData name="Ellis, Frank" userId="ad69371f-9902-4b8d-a31f-15bf5daeec0a" providerId="ADAL" clId="{DD6BDEB9-193F-4825-BE15-D48C78EDEA1C}" dt="2019-07-02T19:32:45.773" v="1275" actId="1076"/>
          <ac:picMkLst>
            <pc:docMk/>
            <pc:sldMk cId="3497079244" sldId="792"/>
            <ac:picMk id="6" creationId="{20F7CDFA-C669-476F-B7C9-095980C9F37B}"/>
          </ac:picMkLst>
        </pc:picChg>
      </pc:sldChg>
      <pc:sldChg chg="modSp modNotesTx">
        <pc:chgData name="Ellis, Frank" userId="ad69371f-9902-4b8d-a31f-15bf5daeec0a" providerId="ADAL" clId="{DD6BDEB9-193F-4825-BE15-D48C78EDEA1C}" dt="2019-07-02T19:56:05.321" v="1881" actId="6549"/>
        <pc:sldMkLst>
          <pc:docMk/>
          <pc:sldMk cId="2084490937" sldId="794"/>
        </pc:sldMkLst>
        <pc:spChg chg="mod">
          <ac:chgData name="Ellis, Frank" userId="ad69371f-9902-4b8d-a31f-15bf5daeec0a" providerId="ADAL" clId="{DD6BDEB9-193F-4825-BE15-D48C78EDEA1C}" dt="2019-07-02T19:56:05.321" v="1881" actId="6549"/>
          <ac:spMkLst>
            <pc:docMk/>
            <pc:sldMk cId="2084490937" sldId="794"/>
            <ac:spMk id="7" creationId="{00000000-0000-0000-0000-000000000000}"/>
          </ac:spMkLst>
        </pc:spChg>
      </pc:sldChg>
      <pc:sldChg chg="modSp delCm">
        <pc:chgData name="Ellis, Frank" userId="ad69371f-9902-4b8d-a31f-15bf5daeec0a" providerId="ADAL" clId="{DD6BDEB9-193F-4825-BE15-D48C78EDEA1C}" dt="2019-06-26T19:38:31.516" v="90" actId="20577"/>
        <pc:sldMkLst>
          <pc:docMk/>
          <pc:sldMk cId="4124011192" sldId="796"/>
        </pc:sldMkLst>
        <pc:spChg chg="mod">
          <ac:chgData name="Ellis, Frank" userId="ad69371f-9902-4b8d-a31f-15bf5daeec0a" providerId="ADAL" clId="{DD6BDEB9-193F-4825-BE15-D48C78EDEA1C}" dt="2019-06-26T19:38:31.516" v="90" actId="20577"/>
          <ac:spMkLst>
            <pc:docMk/>
            <pc:sldMk cId="4124011192" sldId="796"/>
            <ac:spMk id="2" creationId="{00000000-0000-0000-0000-000000000000}"/>
          </ac:spMkLst>
        </pc:spChg>
      </pc:sldChg>
      <pc:sldChg chg="modSp delCm modNotesTx">
        <pc:chgData name="Ellis, Frank" userId="ad69371f-9902-4b8d-a31f-15bf5daeec0a" providerId="ADAL" clId="{DD6BDEB9-193F-4825-BE15-D48C78EDEA1C}" dt="2019-06-26T19:48:59.872" v="651" actId="20577"/>
        <pc:sldMkLst>
          <pc:docMk/>
          <pc:sldMk cId="70912166" sldId="833"/>
        </pc:sldMkLst>
        <pc:spChg chg="mod">
          <ac:chgData name="Ellis, Frank" userId="ad69371f-9902-4b8d-a31f-15bf5daeec0a" providerId="ADAL" clId="{DD6BDEB9-193F-4825-BE15-D48C78EDEA1C}" dt="2019-06-26T19:47:02.142" v="450" actId="6549"/>
          <ac:spMkLst>
            <pc:docMk/>
            <pc:sldMk cId="70912166" sldId="833"/>
            <ac:spMk id="3" creationId="{00000000-0000-0000-0000-000000000000}"/>
          </ac:spMkLst>
        </pc:spChg>
      </pc:sldChg>
      <pc:sldChg chg="addSp delSp modSp modNotesTx">
        <pc:chgData name="Ellis, Frank" userId="ad69371f-9902-4b8d-a31f-15bf5daeec0a" providerId="ADAL" clId="{DD6BDEB9-193F-4825-BE15-D48C78EDEA1C}" dt="2019-07-02T19:39:27.079" v="1473" actId="20577"/>
        <pc:sldMkLst>
          <pc:docMk/>
          <pc:sldMk cId="1908491900" sldId="876"/>
        </pc:sldMkLst>
        <pc:spChg chg="del">
          <ac:chgData name="Ellis, Frank" userId="ad69371f-9902-4b8d-a31f-15bf5daeec0a" providerId="ADAL" clId="{DD6BDEB9-193F-4825-BE15-D48C78EDEA1C}" dt="2019-07-02T19:04:54.497" v="1219" actId="478"/>
          <ac:spMkLst>
            <pc:docMk/>
            <pc:sldMk cId="1908491900" sldId="876"/>
            <ac:spMk id="2" creationId="{AD9BD007-8A8D-470D-B855-6FC8E74FB496}"/>
          </ac:spMkLst>
        </pc:spChg>
        <pc:spChg chg="del">
          <ac:chgData name="Ellis, Frank" userId="ad69371f-9902-4b8d-a31f-15bf5daeec0a" providerId="ADAL" clId="{DD6BDEB9-193F-4825-BE15-D48C78EDEA1C}" dt="2019-07-02T19:04:53.637" v="1218" actId="478"/>
          <ac:spMkLst>
            <pc:docMk/>
            <pc:sldMk cId="1908491900" sldId="876"/>
            <ac:spMk id="18" creationId="{8960DFC6-8431-4BB1-A60A-595DC957E810}"/>
          </ac:spMkLst>
        </pc:spChg>
        <pc:spChg chg="mod">
          <ac:chgData name="Ellis, Frank" userId="ad69371f-9902-4b8d-a31f-15bf5daeec0a" providerId="ADAL" clId="{DD6BDEB9-193F-4825-BE15-D48C78EDEA1C}" dt="2019-07-02T19:35:36.311" v="1277" actId="20577"/>
          <ac:spMkLst>
            <pc:docMk/>
            <pc:sldMk cId="1908491900" sldId="876"/>
            <ac:spMk id="26627" creationId="{00000000-0000-0000-0000-000000000000}"/>
          </ac:spMkLst>
        </pc:spChg>
        <pc:grpChg chg="del">
          <ac:chgData name="Ellis, Frank" userId="ad69371f-9902-4b8d-a31f-15bf5daeec0a" providerId="ADAL" clId="{DD6BDEB9-193F-4825-BE15-D48C78EDEA1C}" dt="2019-07-02T19:04:50.627" v="1216" actId="478"/>
          <ac:grpSpMkLst>
            <pc:docMk/>
            <pc:sldMk cId="1908491900" sldId="876"/>
            <ac:grpSpMk id="12" creationId="{00000000-0000-0000-0000-000000000000}"/>
          </ac:grpSpMkLst>
        </pc:grpChg>
        <pc:picChg chg="add mod">
          <ac:chgData name="Ellis, Frank" userId="ad69371f-9902-4b8d-a31f-15bf5daeec0a" providerId="ADAL" clId="{DD6BDEB9-193F-4825-BE15-D48C78EDEA1C}" dt="2019-07-02T19:19:32.471" v="1239"/>
          <ac:picMkLst>
            <pc:docMk/>
            <pc:sldMk cId="1908491900" sldId="876"/>
            <ac:picMk id="3" creationId="{A4C1AC62-BD95-4ED3-A442-EE272E1BC201}"/>
          </ac:picMkLst>
        </pc:picChg>
        <pc:picChg chg="add mod modCrop">
          <ac:chgData name="Ellis, Frank" userId="ad69371f-9902-4b8d-a31f-15bf5daeec0a" providerId="ADAL" clId="{DD6BDEB9-193F-4825-BE15-D48C78EDEA1C}" dt="2019-07-02T19:19:48.885" v="1243" actId="1076"/>
          <ac:picMkLst>
            <pc:docMk/>
            <pc:sldMk cId="1908491900" sldId="876"/>
            <ac:picMk id="4" creationId="{BF8F4F34-AC34-47C7-994C-6F66E1780BFE}"/>
          </ac:picMkLst>
        </pc:picChg>
        <pc:picChg chg="add mod modCrop">
          <ac:chgData name="Ellis, Frank" userId="ad69371f-9902-4b8d-a31f-15bf5daeec0a" providerId="ADAL" clId="{DD6BDEB9-193F-4825-BE15-D48C78EDEA1C}" dt="2019-07-02T19:19:46.219" v="1242" actId="1076"/>
          <ac:picMkLst>
            <pc:docMk/>
            <pc:sldMk cId="1908491900" sldId="876"/>
            <ac:picMk id="6" creationId="{575B3E53-87D7-45F7-AAC7-57D800CC542E}"/>
          </ac:picMkLst>
        </pc:picChg>
        <pc:picChg chg="del">
          <ac:chgData name="Ellis, Frank" userId="ad69371f-9902-4b8d-a31f-15bf5daeec0a" providerId="ADAL" clId="{DD6BDEB9-193F-4825-BE15-D48C78EDEA1C}" dt="2019-07-02T19:04:51.481" v="1217" actId="478"/>
          <ac:picMkLst>
            <pc:docMk/>
            <pc:sldMk cId="1908491900" sldId="876"/>
            <ac:picMk id="26628" creationId="{00000000-0000-0000-0000-000000000000}"/>
          </ac:picMkLst>
        </pc:picChg>
      </pc:sldChg>
      <pc:sldChg chg="modSp delCm">
        <pc:chgData name="Ellis, Frank" userId="ad69371f-9902-4b8d-a31f-15bf5daeec0a" providerId="ADAL" clId="{DD6BDEB9-193F-4825-BE15-D48C78EDEA1C}" dt="2019-07-02T19:57:45.149" v="1891" actId="1038"/>
        <pc:sldMkLst>
          <pc:docMk/>
          <pc:sldMk cId="2757886396" sldId="895"/>
        </pc:sldMkLst>
        <pc:spChg chg="mod">
          <ac:chgData name="Ellis, Frank" userId="ad69371f-9902-4b8d-a31f-15bf5daeec0a" providerId="ADAL" clId="{DD6BDEB9-193F-4825-BE15-D48C78EDEA1C}" dt="2019-06-26T19:37:37.902" v="83" actId="20577"/>
          <ac:spMkLst>
            <pc:docMk/>
            <pc:sldMk cId="2757886396" sldId="895"/>
            <ac:spMk id="3" creationId="{00000000-0000-0000-0000-000000000000}"/>
          </ac:spMkLst>
        </pc:spChg>
        <pc:spChg chg="mod">
          <ac:chgData name="Ellis, Frank" userId="ad69371f-9902-4b8d-a31f-15bf5daeec0a" providerId="ADAL" clId="{DD6BDEB9-193F-4825-BE15-D48C78EDEA1C}" dt="2019-07-02T19:57:45.149" v="1891" actId="1038"/>
          <ac:spMkLst>
            <pc:docMk/>
            <pc:sldMk cId="2757886396" sldId="895"/>
            <ac:spMk id="9" creationId="{00000000-0000-0000-0000-000000000000}"/>
          </ac:spMkLst>
        </pc:spChg>
        <pc:spChg chg="mod">
          <ac:chgData name="Ellis, Frank" userId="ad69371f-9902-4b8d-a31f-15bf5daeec0a" providerId="ADAL" clId="{DD6BDEB9-193F-4825-BE15-D48C78EDEA1C}" dt="2019-07-02T19:57:35.736" v="1890" actId="14100"/>
          <ac:spMkLst>
            <pc:docMk/>
            <pc:sldMk cId="2757886396" sldId="895"/>
            <ac:spMk id="10" creationId="{00000000-0000-0000-0000-000000000000}"/>
          </ac:spMkLst>
        </pc:spChg>
        <pc:grpChg chg="mod">
          <ac:chgData name="Ellis, Frank" userId="ad69371f-9902-4b8d-a31f-15bf5daeec0a" providerId="ADAL" clId="{DD6BDEB9-193F-4825-BE15-D48C78EDEA1C}" dt="2019-07-02T19:57:19.427" v="1882" actId="1076"/>
          <ac:grpSpMkLst>
            <pc:docMk/>
            <pc:sldMk cId="2757886396" sldId="895"/>
            <ac:grpSpMk id="13" creationId="{00000000-0000-0000-0000-000000000000}"/>
          </ac:grpSpMkLst>
        </pc:grpChg>
      </pc:sldChg>
      <pc:sldMasterChg chg="addSp delSp delSldLayout modSldLayout">
        <pc:chgData name="Ellis, Frank" userId="ad69371f-9902-4b8d-a31f-15bf5daeec0a" providerId="ADAL" clId="{DD6BDEB9-193F-4825-BE15-D48C78EDEA1C}" dt="2019-06-26T20:05:52.109" v="1127"/>
        <pc:sldMasterMkLst>
          <pc:docMk/>
          <pc:sldMasterMk cId="2977281936" sldId="2147483772"/>
        </pc:sldMasterMkLst>
        <pc:spChg chg="add">
          <ac:chgData name="Ellis, Frank" userId="ad69371f-9902-4b8d-a31f-15bf5daeec0a" providerId="ADAL" clId="{DD6BDEB9-193F-4825-BE15-D48C78EDEA1C}" dt="2019-06-26T19:59:36.207" v="1100"/>
          <ac:spMkLst>
            <pc:docMk/>
            <pc:sldMasterMk cId="2977281936" sldId="2147483772"/>
            <ac:spMk id="8" creationId="{3A477EDC-033A-4522-B95A-A9DECFAFAA98}"/>
          </ac:spMkLst>
        </pc:spChg>
        <pc:spChg chg="del">
          <ac:chgData name="Ellis, Frank" userId="ad69371f-9902-4b8d-a31f-15bf5daeec0a" providerId="ADAL" clId="{DD6BDEB9-193F-4825-BE15-D48C78EDEA1C}" dt="2019-06-26T19:59:35.473" v="1099" actId="478"/>
          <ac:spMkLst>
            <pc:docMk/>
            <pc:sldMasterMk cId="2977281936" sldId="2147483772"/>
            <ac:spMk id="11" creationId="{0B5799F9-D842-48DF-8FFC-A79D70B4F44B}"/>
          </ac:spMkLst>
        </pc:spChg>
        <pc:sldLayoutChg chg="addSp delSp">
          <pc:chgData name="Ellis, Frank" userId="ad69371f-9902-4b8d-a31f-15bf5daeec0a" providerId="ADAL" clId="{DD6BDEB9-193F-4825-BE15-D48C78EDEA1C}" dt="2019-06-26T19:59:47.650" v="1104"/>
          <pc:sldLayoutMkLst>
            <pc:docMk/>
            <pc:sldMasterMk cId="2977281936" sldId="2147483772"/>
            <pc:sldLayoutMk cId="3960034700" sldId="2147483774"/>
          </pc:sldLayoutMkLst>
          <pc:spChg chg="add">
            <ac:chgData name="Ellis, Frank" userId="ad69371f-9902-4b8d-a31f-15bf5daeec0a" providerId="ADAL" clId="{DD6BDEB9-193F-4825-BE15-D48C78EDEA1C}" dt="2019-06-26T19:59:47.650" v="1104"/>
            <ac:spMkLst>
              <pc:docMk/>
              <pc:sldMasterMk cId="2977281936" sldId="2147483772"/>
              <pc:sldLayoutMk cId="3960034700" sldId="2147483774"/>
              <ac:spMk id="5" creationId="{A003081F-58E9-4B7E-87EC-0084128FFC59}"/>
            </ac:spMkLst>
          </pc:spChg>
          <pc:spChg chg="del">
            <ac:chgData name="Ellis, Frank" userId="ad69371f-9902-4b8d-a31f-15bf5daeec0a" providerId="ADAL" clId="{DD6BDEB9-193F-4825-BE15-D48C78EDEA1C}" dt="2019-06-26T19:59:46.913" v="1103" actId="478"/>
            <ac:spMkLst>
              <pc:docMk/>
              <pc:sldMasterMk cId="2977281936" sldId="2147483772"/>
              <pc:sldLayoutMk cId="3960034700" sldId="2147483774"/>
              <ac:spMk id="14" creationId="{FBBC21E4-E0B4-4ED0-AAC0-71295B247931}"/>
            </ac:spMkLst>
          </pc:spChg>
        </pc:sldLayoutChg>
        <pc:sldLayoutChg chg="addSp delSp">
          <pc:chgData name="Ellis, Frank" userId="ad69371f-9902-4b8d-a31f-15bf5daeec0a" providerId="ADAL" clId="{DD6BDEB9-193F-4825-BE15-D48C78EDEA1C}" dt="2019-06-26T19:59:54.422" v="1106"/>
          <pc:sldLayoutMkLst>
            <pc:docMk/>
            <pc:sldMasterMk cId="2977281936" sldId="2147483772"/>
            <pc:sldLayoutMk cId="1538695796" sldId="2147483775"/>
          </pc:sldLayoutMkLst>
          <pc:spChg chg="add">
            <ac:chgData name="Ellis, Frank" userId="ad69371f-9902-4b8d-a31f-15bf5daeec0a" providerId="ADAL" clId="{DD6BDEB9-193F-4825-BE15-D48C78EDEA1C}" dt="2019-06-26T19:59:54.422" v="1106"/>
            <ac:spMkLst>
              <pc:docMk/>
              <pc:sldMasterMk cId="2977281936" sldId="2147483772"/>
              <pc:sldLayoutMk cId="1538695796" sldId="2147483775"/>
              <ac:spMk id="5" creationId="{13D40207-D882-4FAA-82CB-47F7546DC57F}"/>
            </ac:spMkLst>
          </pc:spChg>
          <pc:spChg chg="del">
            <ac:chgData name="Ellis, Frank" userId="ad69371f-9902-4b8d-a31f-15bf5daeec0a" providerId="ADAL" clId="{DD6BDEB9-193F-4825-BE15-D48C78EDEA1C}" dt="2019-06-26T19:59:53.606" v="1105" actId="478"/>
            <ac:spMkLst>
              <pc:docMk/>
              <pc:sldMasterMk cId="2977281936" sldId="2147483772"/>
              <pc:sldLayoutMk cId="1538695796" sldId="2147483775"/>
              <ac:spMk id="16" creationId="{CAAB679D-C7E6-49E9-BA40-AB3FAB5176CE}"/>
            </ac:spMkLst>
          </pc:spChg>
        </pc:sldLayoutChg>
        <pc:sldLayoutChg chg="addSp delSp">
          <pc:chgData name="Ellis, Frank" userId="ad69371f-9902-4b8d-a31f-15bf5daeec0a" providerId="ADAL" clId="{DD6BDEB9-193F-4825-BE15-D48C78EDEA1C}" dt="2019-06-26T19:59:43.835" v="1102"/>
          <pc:sldLayoutMkLst>
            <pc:docMk/>
            <pc:sldMasterMk cId="2977281936" sldId="2147483772"/>
            <pc:sldLayoutMk cId="656659181" sldId="2147483776"/>
          </pc:sldLayoutMkLst>
          <pc:spChg chg="add">
            <ac:chgData name="Ellis, Frank" userId="ad69371f-9902-4b8d-a31f-15bf5daeec0a" providerId="ADAL" clId="{DD6BDEB9-193F-4825-BE15-D48C78EDEA1C}" dt="2019-06-26T19:59:43.835" v="1102"/>
            <ac:spMkLst>
              <pc:docMk/>
              <pc:sldMasterMk cId="2977281936" sldId="2147483772"/>
              <pc:sldLayoutMk cId="656659181" sldId="2147483776"/>
              <ac:spMk id="6" creationId="{F39639D4-3657-4308-A198-9723721957D9}"/>
            </ac:spMkLst>
          </pc:spChg>
          <pc:spChg chg="del">
            <ac:chgData name="Ellis, Frank" userId="ad69371f-9902-4b8d-a31f-15bf5daeec0a" providerId="ADAL" clId="{DD6BDEB9-193F-4825-BE15-D48C78EDEA1C}" dt="2019-06-26T19:59:43.094" v="1101" actId="478"/>
            <ac:spMkLst>
              <pc:docMk/>
              <pc:sldMasterMk cId="2977281936" sldId="2147483772"/>
              <pc:sldLayoutMk cId="656659181" sldId="2147483776"/>
              <ac:spMk id="16" creationId="{78404BBC-4CA2-421C-9152-3F6F64719FD2}"/>
            </ac:spMkLst>
          </pc:spChg>
        </pc:sldLayoutChg>
        <pc:sldLayoutChg chg="modSp">
          <pc:chgData name="Ellis, Frank" userId="ad69371f-9902-4b8d-a31f-15bf5daeec0a" providerId="ADAL" clId="{DD6BDEB9-193F-4825-BE15-D48C78EDEA1C}" dt="2019-06-26T19:59:12.259" v="1098" actId="122"/>
          <pc:sldLayoutMkLst>
            <pc:docMk/>
            <pc:sldMasterMk cId="2977281936" sldId="2147483772"/>
            <pc:sldLayoutMk cId="3433017647" sldId="2147483777"/>
          </pc:sldLayoutMkLst>
          <pc:spChg chg="mod">
            <ac:chgData name="Ellis, Frank" userId="ad69371f-9902-4b8d-a31f-15bf5daeec0a" providerId="ADAL" clId="{DD6BDEB9-193F-4825-BE15-D48C78EDEA1C}" dt="2019-06-26T19:59:12.259" v="1098" actId="122"/>
            <ac:spMkLst>
              <pc:docMk/>
              <pc:sldMasterMk cId="2977281936" sldId="2147483772"/>
              <pc:sldLayoutMk cId="3433017647" sldId="2147483777"/>
              <ac:spMk id="18" creationId="{E594C18E-2D9B-4902-89AF-977944D707B2}"/>
            </ac:spMkLst>
          </pc:spChg>
        </pc:sldLayoutChg>
        <pc:sldLayoutChg chg="addSp delSp">
          <pc:chgData name="Ellis, Frank" userId="ad69371f-9902-4b8d-a31f-15bf5daeec0a" providerId="ADAL" clId="{DD6BDEB9-193F-4825-BE15-D48C78EDEA1C}" dt="2019-06-26T19:59:58.890" v="1108"/>
          <pc:sldLayoutMkLst>
            <pc:docMk/>
            <pc:sldMasterMk cId="2977281936" sldId="2147483772"/>
            <pc:sldLayoutMk cId="1499524193" sldId="2147483778"/>
          </pc:sldLayoutMkLst>
          <pc:spChg chg="add">
            <ac:chgData name="Ellis, Frank" userId="ad69371f-9902-4b8d-a31f-15bf5daeec0a" providerId="ADAL" clId="{DD6BDEB9-193F-4825-BE15-D48C78EDEA1C}" dt="2019-06-26T19:59:58.890" v="1108"/>
            <ac:spMkLst>
              <pc:docMk/>
              <pc:sldMasterMk cId="2977281936" sldId="2147483772"/>
              <pc:sldLayoutMk cId="1499524193" sldId="2147483778"/>
              <ac:spMk id="4" creationId="{0204B15A-7A70-464B-8EB2-0CB65403FFD0}"/>
            </ac:spMkLst>
          </pc:spChg>
          <pc:spChg chg="del">
            <ac:chgData name="Ellis, Frank" userId="ad69371f-9902-4b8d-a31f-15bf5daeec0a" providerId="ADAL" clId="{DD6BDEB9-193F-4825-BE15-D48C78EDEA1C}" dt="2019-06-26T19:59:58.234" v="1107" actId="478"/>
            <ac:spMkLst>
              <pc:docMk/>
              <pc:sldMasterMk cId="2977281936" sldId="2147483772"/>
              <pc:sldLayoutMk cId="1499524193" sldId="2147483778"/>
              <ac:spMk id="14" creationId="{7DD31EF8-D758-4815-A119-C1D98ADF06A9}"/>
            </ac:spMkLst>
          </pc:spChg>
        </pc:sldLayoutChg>
        <pc:sldLayoutChg chg="addSp delSp">
          <pc:chgData name="Ellis, Frank" userId="ad69371f-9902-4b8d-a31f-15bf5daeec0a" providerId="ADAL" clId="{DD6BDEB9-193F-4825-BE15-D48C78EDEA1C}" dt="2019-06-26T20:00:01.543" v="1110"/>
          <pc:sldLayoutMkLst>
            <pc:docMk/>
            <pc:sldMasterMk cId="2977281936" sldId="2147483772"/>
            <pc:sldLayoutMk cId="2824748428" sldId="2147483779"/>
          </pc:sldLayoutMkLst>
          <pc:spChg chg="add">
            <ac:chgData name="Ellis, Frank" userId="ad69371f-9902-4b8d-a31f-15bf5daeec0a" providerId="ADAL" clId="{DD6BDEB9-193F-4825-BE15-D48C78EDEA1C}" dt="2019-06-26T20:00:01.543" v="1110"/>
            <ac:spMkLst>
              <pc:docMk/>
              <pc:sldMasterMk cId="2977281936" sldId="2147483772"/>
              <pc:sldLayoutMk cId="2824748428" sldId="2147483779"/>
              <ac:spMk id="3" creationId="{6B448954-EA52-4368-9139-3ED321A1AEC8}"/>
            </ac:spMkLst>
          </pc:spChg>
          <pc:spChg chg="del">
            <ac:chgData name="Ellis, Frank" userId="ad69371f-9902-4b8d-a31f-15bf5daeec0a" providerId="ADAL" clId="{DD6BDEB9-193F-4825-BE15-D48C78EDEA1C}" dt="2019-06-26T20:00:00.918" v="1109" actId="478"/>
            <ac:spMkLst>
              <pc:docMk/>
              <pc:sldMasterMk cId="2977281936" sldId="2147483772"/>
              <pc:sldLayoutMk cId="2824748428" sldId="2147483779"/>
              <ac:spMk id="13" creationId="{1AF08A09-B5E8-4D3D-9C8D-2CAA0074BB94}"/>
            </ac:spMkLst>
          </pc:spChg>
        </pc:sldLayoutChg>
        <pc:sldLayoutChg chg="addSp delSp">
          <pc:chgData name="Ellis, Frank" userId="ad69371f-9902-4b8d-a31f-15bf5daeec0a" providerId="ADAL" clId="{DD6BDEB9-193F-4825-BE15-D48C78EDEA1C}" dt="2019-06-26T20:00:04.025" v="1112"/>
          <pc:sldLayoutMkLst>
            <pc:docMk/>
            <pc:sldMasterMk cId="2977281936" sldId="2147483772"/>
            <pc:sldLayoutMk cId="1848657834" sldId="2147483780"/>
          </pc:sldLayoutMkLst>
          <pc:spChg chg="add">
            <ac:chgData name="Ellis, Frank" userId="ad69371f-9902-4b8d-a31f-15bf5daeec0a" providerId="ADAL" clId="{DD6BDEB9-193F-4825-BE15-D48C78EDEA1C}" dt="2019-06-26T20:00:04.025" v="1112"/>
            <ac:spMkLst>
              <pc:docMk/>
              <pc:sldMasterMk cId="2977281936" sldId="2147483772"/>
              <pc:sldLayoutMk cId="1848657834" sldId="2147483780"/>
              <ac:spMk id="6" creationId="{70767B7E-D1D3-4B72-9090-E1E4E3515C4C}"/>
            </ac:spMkLst>
          </pc:spChg>
          <pc:spChg chg="del">
            <ac:chgData name="Ellis, Frank" userId="ad69371f-9902-4b8d-a31f-15bf5daeec0a" providerId="ADAL" clId="{DD6BDEB9-193F-4825-BE15-D48C78EDEA1C}" dt="2019-06-26T20:00:03.434" v="1111" actId="478"/>
            <ac:spMkLst>
              <pc:docMk/>
              <pc:sldMasterMk cId="2977281936" sldId="2147483772"/>
              <pc:sldLayoutMk cId="1848657834" sldId="2147483780"/>
              <ac:spMk id="16" creationId="{9B03E7B1-134C-4D13-B7BD-1C0DBD87432C}"/>
            </ac:spMkLst>
          </pc:spChg>
        </pc:sldLayoutChg>
        <pc:sldLayoutChg chg="addSp delSp">
          <pc:chgData name="Ellis, Frank" userId="ad69371f-9902-4b8d-a31f-15bf5daeec0a" providerId="ADAL" clId="{DD6BDEB9-193F-4825-BE15-D48C78EDEA1C}" dt="2019-06-26T20:05:52.109" v="1127"/>
          <pc:sldLayoutMkLst>
            <pc:docMk/>
            <pc:sldMasterMk cId="2977281936" sldId="2147483772"/>
            <pc:sldLayoutMk cId="4117889237" sldId="2147483781"/>
          </pc:sldLayoutMkLst>
          <pc:spChg chg="add">
            <ac:chgData name="Ellis, Frank" userId="ad69371f-9902-4b8d-a31f-15bf5daeec0a" providerId="ADAL" clId="{DD6BDEB9-193F-4825-BE15-D48C78EDEA1C}" dt="2019-06-26T20:05:52.109" v="1127"/>
            <ac:spMkLst>
              <pc:docMk/>
              <pc:sldMasterMk cId="2977281936" sldId="2147483772"/>
              <pc:sldLayoutMk cId="4117889237" sldId="2147483781"/>
              <ac:spMk id="6" creationId="{C35AF8DC-DEAD-4859-B67A-68315D8513F1}"/>
            </ac:spMkLst>
          </pc:spChg>
          <pc:spChg chg="del">
            <ac:chgData name="Ellis, Frank" userId="ad69371f-9902-4b8d-a31f-15bf5daeec0a" providerId="ADAL" clId="{DD6BDEB9-193F-4825-BE15-D48C78EDEA1C}" dt="2019-06-26T20:05:51.286" v="1126" actId="478"/>
            <ac:spMkLst>
              <pc:docMk/>
              <pc:sldMasterMk cId="2977281936" sldId="2147483772"/>
              <pc:sldLayoutMk cId="4117889237" sldId="2147483781"/>
              <ac:spMk id="16" creationId="{03D48DCC-7F4E-40D1-A2EE-99CE969BAB9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68963"/>
            <a:ext cx="7008813" cy="6470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Bed </a:t>
            </a:r>
            <a:r>
              <a:rPr lang="en-US" b="1" dirty="0" smtClean="0"/>
              <a:t>Bugs - Considerations </a:t>
            </a:r>
            <a:r>
              <a:rPr lang="en-US" b="1" dirty="0"/>
              <a:t>for Health Care and Social Service </a:t>
            </a:r>
            <a:r>
              <a:rPr lang="en-US" b="1" dirty="0" smtClean="0"/>
              <a:t>Providers</a:t>
            </a:r>
          </a:p>
          <a:p>
            <a:pPr algn="ctr"/>
            <a:r>
              <a:rPr lang="en-US" b="1" dirty="0" smtClean="0"/>
              <a:t>Dr. Marcia Anderson, Environmental Protection Agency</a:t>
            </a:r>
          </a:p>
          <a:p>
            <a:pPr algn="ctr"/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66678"/>
            <a:ext cx="70088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Russell Olmsted, </a:t>
            </a:r>
            <a:r>
              <a:rPr lang="en-US" b="1" dirty="0"/>
              <a:t>St. Joseph Mercy Health </a:t>
            </a:r>
            <a:r>
              <a:rPr lang="en-US" b="1" dirty="0" smtClean="0"/>
              <a:t>System</a:t>
            </a:r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55053-46EE-4288-93BA-7132976A4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7C37F9-EDEB-41FA-96E1-004514F14B4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C95029-F188-46C3-B11B-852F4F77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0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marR="0" lvl="0" indent="-291179" algn="l" defTabSz="985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8176B-E908-4728-824E-964E8BFD1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5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6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00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1B702D-C5FC-48E3-87BD-71C22B955A6E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038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8176B-E908-4728-824E-964E8BFD19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8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F419-8CE8-4B85-A845-1C31098E67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89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01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sz="1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3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0646B-2AD9-4699-99D1-D04CF69EA83C}" type="slidenum">
              <a:rPr lang="en-US" smtClean="0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1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8176B-E908-4728-824E-964E8BFD19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4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08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95029-F188-46C3-B11B-852F4F778C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11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3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A4671-15E1-4A8E-BDC8-1D89222FE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86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17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BB7FA-0961-4302-B2D0-DF17E8B41C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72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BB7FA-0961-4302-B2D0-DF17E8B41C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08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E8938-C076-49F2-BC30-E2D7C31F0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708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E8938-C076-49F2-BC30-E2D7C31F0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981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36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19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48F7-FDAD-452C-BBBE-851FCB28A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78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2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98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Baumgartner (EPA R5):                             Bed Bugs EPA R5 Review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3FFB8-CF59-4302-B061-407DC1E9D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97094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2" rIns="93300" bIns="46652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7B7F-D9CB-4162-82D8-42399EA579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92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2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985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0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341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6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95029-F188-46C3-B11B-852F4F778C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60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Baumgartner (EPA R5):                             Bed Bugs EPA R5 Review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E6083-22AD-4048-9BBF-D9BC087294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242" name="Rectangle 7"/>
          <p:cNvSpPr txBox="1">
            <a:spLocks noGrp="1" noChangeArrowheads="1"/>
          </p:cNvSpPr>
          <p:nvPr/>
        </p:nvSpPr>
        <p:spPr bwMode="auto">
          <a:xfrm>
            <a:off x="397094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2" rIns="93300" bIns="46652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BC8FD-A75E-41DB-B056-2EFCCA60DF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5507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113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6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92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8176B-E908-4728-824E-964E8BFD19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91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17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124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3A87A-FE74-47B3-94A9-95D7F72F9ED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878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32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9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608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8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4786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553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608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615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310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8176B-E908-4728-824E-964E8BFD19C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11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94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511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327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5029-F188-46C3-B11B-852F4F778C9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62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21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46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608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0B00-DDBF-4E2D-BC68-C4D4717474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33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7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8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89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90B00-DDBF-4E2D-BC68-C4D471747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6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29" y="1824313"/>
            <a:ext cx="9144000" cy="1093058"/>
          </a:xfrm>
        </p:spPr>
        <p:txBody>
          <a:bodyPr anchor="b">
            <a:normAutofit/>
          </a:bodyPr>
          <a:lstStyle>
            <a:lvl1pPr algn="ctr">
              <a:defRPr sz="40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9" y="231595"/>
            <a:ext cx="1324859" cy="13248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39057" y="6053715"/>
            <a:ext cx="6375151" cy="50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Center for Integrated Pest Management</a:t>
            </a:r>
          </a:p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epa.gov/managing-pests-schools</a:t>
            </a:r>
            <a:r>
              <a:rPr kumimoji="0" lang="en-US" sz="135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351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| </a:t>
            </a:r>
            <a:r>
              <a:rPr kumimoji="0" lang="en-US" sz="1351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ipm@epa.gov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068">
            <a:off x="10583593" y="258016"/>
            <a:ext cx="1272015" cy="127201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620505" y="3983090"/>
            <a:ext cx="9144000" cy="1093058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003081F-58E9-4B7E-87EC-0084128F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52" y="6386239"/>
            <a:ext cx="1067532" cy="325369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3D40207-D882-4FAA-82CB-47F7546D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52" y="6386239"/>
            <a:ext cx="413929" cy="325369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639D4-3657-4308-A198-97237219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52" y="6386239"/>
            <a:ext cx="413929" cy="325369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E594C18E-2D9B-4902-89AF-977944D7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52" y="6386239"/>
            <a:ext cx="413929" cy="325369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204B15A-7A70-464B-8EB2-0CB6540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52" y="6386239"/>
            <a:ext cx="413929" cy="325369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6B448954-EA52-4368-9139-3ED321A1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52" y="6386239"/>
            <a:ext cx="413929" cy="325369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67B7E-D1D3-4B72-9090-E1E4E351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52" y="6386239"/>
            <a:ext cx="413929" cy="325369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AF8DC-DEAD-4859-B67A-68315D85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52" y="6386239"/>
            <a:ext cx="413929" cy="325369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62000">
              <a:schemeClr val="bg1">
                <a:lumMod val="95000"/>
              </a:schemeClr>
            </a:gs>
            <a:gs pos="81000">
              <a:schemeClr val="accent2">
                <a:lumMod val="20000"/>
                <a:lumOff val="80000"/>
                <a:alpha val="50000"/>
              </a:schemeClr>
            </a:gs>
            <a:gs pos="100000">
              <a:schemeClr val="accent1">
                <a:lumMod val="20000"/>
                <a:lumOff val="8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8735"/>
            <a:ext cx="10515600" cy="1040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794093"/>
            <a:ext cx="103598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351F82-5629-48F3-BCE1-81A55732EA93}"/>
              </a:ext>
            </a:extLst>
          </p:cNvPr>
          <p:cNvSpPr/>
          <p:nvPr userDrawn="1"/>
        </p:nvSpPr>
        <p:spPr>
          <a:xfrm>
            <a:off x="7173509" y="6334918"/>
            <a:ext cx="402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Center for Integrated Pest Management</a:t>
            </a:r>
          </a:p>
          <a:p>
            <a:pPr marL="0" marR="0" lvl="0" indent="0" algn="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epa.gov/managing-pests-schools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|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ipm@epa.gov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84CBAC8-EDB0-4FB1-B14E-674EF48CD755}"/>
              </a:ext>
            </a:extLst>
          </p:cNvPr>
          <p:cNvCxnSpPr/>
          <p:nvPr userDrawn="1"/>
        </p:nvCxnSpPr>
        <p:spPr>
          <a:xfrm flipV="1">
            <a:off x="7094015" y="6309616"/>
            <a:ext cx="4024600" cy="229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437D5D-FCEA-4686-BB8E-A33283C84A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993" y="5987782"/>
            <a:ext cx="857314" cy="71669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A477EDC-033A-4522-B95A-A9DECFAFA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052" y="6386239"/>
            <a:ext cx="413929" cy="325369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pPr defTabSz="685783"/>
            <a:fld id="{0C8928E7-7344-452D-93C3-EE59AF78ED29}" type="slidenum">
              <a:rPr lang="en-US" kern="0" smtClean="0">
                <a:solidFill>
                  <a:sysClr val="windowText" lastClr="000000"/>
                </a:solidFill>
              </a:rPr>
              <a:pPr defTabSz="685783"/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5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9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3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7C695D9-6183-4595-ABB2-7C2EF5917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1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9" t="10540" r="25297" b="56718"/>
          <a:stretch/>
        </p:blipFill>
        <p:spPr>
          <a:xfrm>
            <a:off x="0" y="649356"/>
            <a:ext cx="12192000" cy="62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 b="226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 for IPM Presentation Template.potx" id="{3307AA60-27AA-40B2-B63A-39E481A01A94}" vid="{71828520-7B9B-4C7A-9725-82DA463030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A37814006B9B4D9D1784253760B26F" ma:contentTypeVersion="32" ma:contentTypeDescription="Create a new document." ma:contentTypeScope="" ma:versionID="e8e1eb7140f9cd678e35f44292f2d5b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dd14fe15-0d7f-4779-a09d-34ffa4936108" xmlns:ns6="286e1393-ded5-4950-9ff4-f0cdd1be72d6" targetNamespace="http://schemas.microsoft.com/office/2006/metadata/properties" ma:root="true" ma:fieldsID="500cb6b2a40b93ca9e9b7746ffaf15a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dd14fe15-0d7f-4779-a09d-34ffa4936108"/>
    <xsd:import namespace="286e1393-ded5-4950-9ff4-f0cdd1be72d6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SharedWithUsers" minOccurs="0"/>
                <xsd:element ref="ns5:SharingHintHash" minOccurs="0"/>
                <xsd:element ref="ns5:SharedWithDetails" minOccurs="0"/>
                <xsd:element ref="ns5:LastSharedByUser" minOccurs="0"/>
                <xsd:element ref="ns5:LastSharedByTime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Location" minOccurs="0"/>
                <xsd:element ref="ns6:MediaServiceOCR" minOccurs="0"/>
                <xsd:element ref="ns6:MediaServiceEventHashCode" minOccurs="0"/>
                <xsd:element ref="ns6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2331871-f22f-4f1e-b241-7c04b4cb386a}" ma:internalName="TaxCatchAllLabel" ma:readOnly="true" ma:showField="CatchAllDataLabel" ma:web="a5d1ca4e-0a3f-4119-b619-e20b93ebd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2331871-f22f-4f1e-b241-7c04b4cb386a}" ma:internalName="TaxCatchAll" ma:showField="CatchAllData" ma:web="a5d1ca4e-0a3f-4119-b619-e20b93ebd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fe15-0d7f-4779-a09d-34ffa4936108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9" nillable="true" ma:displayName="Sharing Hint Hash" ma:internalName="SharingHintHash" ma:readOnly="true">
      <xsd:simpleType>
        <xsd:restriction base="dms:Text"/>
      </xsd:simple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e1393-ded5-4950-9ff4-f0cdd1be7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7" nillable="true" ma:displayName="MediaServiceLocation" ma:internalName="MediaServiceLocation" ma:readOnly="true">
      <xsd:simpleType>
        <xsd:restriction base="dms:Text"/>
      </xsd:simpleType>
    </xsd:element>
    <xsd:element name="MediaServiceOCR" ma:index="3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2017-06-23T20:34:49+00:00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SharedWithUsers xmlns="dd14fe15-0d7f-4779-a09d-34ffa4936108">
      <UserInfo>
        <DisplayName>Cook, Tom</DisplayName>
        <AccountId>97</AccountId>
        <AccountType/>
      </UserInfo>
      <UserInfo>
        <DisplayName>Ellis, Frank</DisplayName>
        <AccountId>120</AccountId>
        <AccountType/>
      </UserInfo>
      <UserInfo>
        <DisplayName>Lemon, Jennifer</DisplayName>
        <AccountId>241</AccountId>
        <AccountType/>
      </UserInfo>
      <UserInfo>
        <DisplayName>Bennett, Shanda</DisplayName>
        <AccountId>141</AccountId>
        <AccountType/>
      </UserInfo>
      <UserInfo>
        <DisplayName>Miller Brad</DisplayName>
        <AccountId>118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F62A0CB-0962-4943-83EF-8AE8FE96837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5A407E0-0F58-47B7-9C7B-A9BA98A4C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dd14fe15-0d7f-4779-a09d-34ffa4936108"/>
    <ds:schemaRef ds:uri="286e1393-ded5-4950-9ff4-f0cdd1be7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3B048-3E5F-4665-9B76-C7FD65B8ABA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286e1393-ded5-4950-9ff4-f0cdd1be72d6"/>
    <ds:schemaRef ds:uri="http://schemas.microsoft.com/sharepoint/v3"/>
    <ds:schemaRef ds:uri="dd14fe15-0d7f-4779-a09d-34ffa4936108"/>
    <ds:schemaRef ds:uri="http://schemas.microsoft.com/sharepoint/v3/field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0F0E68D-B0F2-4722-AD87-BBADC9C0912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F6F7E8C-BBE3-402D-B83F-1F59752B6DE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80</Words>
  <Application>Microsoft Macintosh PowerPoint</Application>
  <PresentationFormat>Widescreen</PresentationFormat>
  <Paragraphs>62</Paragraphs>
  <Slides>64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Bugs – Considerations for Health Care and Social Service Providers</dc:title>
  <dc:subject/>
  <dc:creator>Anderson, Marcia</dc:creator>
  <cp:keywords/>
  <dc:description/>
  <cp:lastModifiedBy>Paul Webber</cp:lastModifiedBy>
  <cp:revision>89</cp:revision>
  <cp:lastPrinted>2019-08-12T17:53:17Z</cp:lastPrinted>
  <dcterms:created xsi:type="dcterms:W3CDTF">2019-03-26T16:21:36Z</dcterms:created>
  <dcterms:modified xsi:type="dcterms:W3CDTF">2019-08-12T19:45:02Z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0x01010001A37814006B9B4D9D1784253760B26F</vt:lpwstr>
  </property>
  <property fmtid="{D5CDD505-2E9C-101B-9397-08002B2CF9AE}" pid="3" name="TaxKeyword">
    <vt:lpwstr/>
  </property>
  <property fmtid="{D5CDD505-2E9C-101B-9397-08002B2CF9AE}" pid="4" name="Document Type">
    <vt:lpwstr/>
  </property>
</Properties>
</file>