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</p:sldIdLst>
  <p:sldSz cx="9144000" cy="6858000" type="screen4x3"/>
  <p:notesSz cx="6858000" cy="9144000"/>
  <p:custDataLst>
    <p:tags r:id="rId10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2388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52400"/>
            <a:ext cx="6858000" cy="685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Calibri" charset="0"/>
              </a:defRPr>
            </a:lvl1pPr>
          </a:lstStyle>
          <a:p>
            <a:r>
              <a:rPr lang="en-US" altLang="en-US"/>
              <a:t>Chlorine Use in Health Care</a:t>
            </a:r>
            <a:r>
              <a:rPr lang="en-US" altLang="en-US" sz="1200"/>
              <a:t/>
            </a:r>
            <a:br>
              <a:rPr lang="en-US" altLang="en-US" sz="1200"/>
            </a:br>
            <a:r>
              <a:rPr lang="en-US" altLang="en-US" sz="1200"/>
              <a:t>Prof. William Rutala, University of North Carolina at Chapel Hill</a:t>
            </a:r>
            <a:br>
              <a:rPr lang="en-US" altLang="en-US" sz="1200"/>
            </a:br>
            <a:r>
              <a:rPr lang="en-US" altLang="en-US" sz="1200"/>
              <a:t>A Webber Training Teleclass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305800"/>
            <a:ext cx="6856413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Calibri" charset="0"/>
              </a:defRPr>
            </a:lvl1pPr>
          </a:lstStyle>
          <a:p>
            <a:r>
              <a:rPr lang="en-US" altLang="en-US"/>
              <a:t>Hosted by Dr. Lynne Sehulster, Centers for Disease Control and Prevention, Atlanta</a:t>
            </a:r>
          </a:p>
          <a:p>
            <a:r>
              <a:rPr lang="en-US" alt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CB2D802-DA4D-46E4-8D46-BA7BAFFCB8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677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247C7C-1459-4C53-A58B-E5857AFABC0A}" type="datetime1">
              <a:rPr lang="en-US" altLang="en-US"/>
              <a:pPr/>
              <a:t>8/17/2016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334A1-1D6C-42C0-B2BA-D93283F71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37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AD315-C256-4808-8F77-FA7AE35E3284}" type="datetime1">
              <a:rPr lang="en-US" altLang="en-US"/>
              <a:pPr/>
              <a:t>8/17/2016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7715B-160A-475F-91B4-AB1878DFA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67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16F2FD-26DF-448A-BB3A-EACCF6E976E8}" type="datetime1">
              <a:rPr lang="en-US" altLang="en-US"/>
              <a:pPr/>
              <a:t>8/17/2016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C2A3D-441D-4FA7-9533-3FB8DDA880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68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5E1B3-6D2D-4D22-B2EE-1C1EEF9AB05A}" type="datetime1">
              <a:rPr lang="en-US" altLang="en-US"/>
              <a:pPr/>
              <a:t>8/17/2016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02AED-C79D-40C0-BC43-479B44775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54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FC52A6-5D22-42AE-81A0-9F83B6DE1AA0}" type="datetime1">
              <a:rPr lang="en-US" altLang="en-US"/>
              <a:pPr/>
              <a:t>8/17/2016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93FE8-1970-4255-981B-7A2A43793F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06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880EA1-CE27-4EED-8DED-58DC1CBCFB56}" type="datetime1">
              <a:rPr lang="en-US" altLang="en-US"/>
              <a:pPr/>
              <a:t>8/17/2016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D728D-4454-4828-935F-D26178E04D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34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C4FFA6-6495-4262-AAC2-EBAF9CB1383B}" type="datetime1">
              <a:rPr lang="en-US" altLang="en-US"/>
              <a:pPr/>
              <a:t>8/17/2016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6A14-E729-4732-8860-CAAD8A507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52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01933D-BD64-40B2-9835-FC3A33FA67B0}" type="datetime1">
              <a:rPr lang="en-US" altLang="en-US"/>
              <a:pPr/>
              <a:t>8/17/2016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5ED78-D6E6-45F2-99C5-9B18ED6324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90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44FAB-754B-49FF-86C7-5DBB5898B4BD}" type="datetime1">
              <a:rPr lang="en-US" altLang="en-US"/>
              <a:pPr/>
              <a:t>8/17/2016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15663-2385-4769-87FF-FCA815EE95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22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0FF0F-233D-4007-BDEC-4A144BC28D80}" type="datetime1">
              <a:rPr lang="en-US" altLang="en-US"/>
              <a:pPr/>
              <a:t>8/17/2016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6F35A-D2A7-4B08-8050-81F7FAB403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71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7FA33-3C87-422A-9672-BAE524CA3D51}" type="datetime1">
              <a:rPr lang="en-US" altLang="en-US"/>
              <a:pPr/>
              <a:t>8/17/2016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E2CFE-BC78-4531-B618-10EBEEA74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42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47E2CE7-78CD-4196-8BEB-4EA69D41E9A4}" type="datetime1">
              <a:rPr lang="en-US" altLang="en-US"/>
              <a:pPr/>
              <a:t>8/17/2016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35013A8-DF7F-4D63-8943-4FA2CC33EC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Slid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Slid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Slid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Slid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Slid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Slid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lid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Slid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Slide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Slid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Slid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Slid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Slid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Slide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Slide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Slide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Slide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Slide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 descr="Slide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Slide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Slide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Slide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 descr="Slide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 descr="Slide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 descr="Slide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 descr="Slide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 descr="Slide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 descr="Slide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 descr="Slide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Slide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 descr="Slide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Slide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 descr="Slide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 descr="Slide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 descr="Slide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 descr="Slide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 descr="Slide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 descr="Slide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 descr="Slide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 descr="Slide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 descr="Slide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 descr="Slide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 descr="Slide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 descr="Slide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 descr="Slide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 descr="Slide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 descr="Slide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 descr="Slide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" descr="Slide7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 descr="Slide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 descr="Slide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 descr="Slide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 descr="Slide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" descr="Slide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" descr="Slide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 descr="Slide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" descr="Slide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 descr="Slide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 descr="Slide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 descr="Slide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" descr="Slide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 descr="Slide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" descr="Slide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" descr="Slide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" descr="Slide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" descr="Slide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" descr="Slide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" descr="Slide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" descr="Slide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 descr="Slide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" descr="Slide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1" descr="Slide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" descr="Slide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" descr="Slide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" descr="Slide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97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1" baseType="lpstr">
      <vt:lpstr>Calibri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WebberTraining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Webber</dc:creator>
  <cp:lastModifiedBy>Evans, Helen</cp:lastModifiedBy>
  <cp:revision>6</cp:revision>
  <dcterms:created xsi:type="dcterms:W3CDTF">2016-08-17T12:29:40Z</dcterms:created>
  <dcterms:modified xsi:type="dcterms:W3CDTF">2016-08-17T16:54:56Z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F77BF887-242E-4D00-BA63-29105D62CC88</vt:lpwstr>
  </property>
  <property fmtid="{D5CDD505-2E9C-101B-9397-08002B2CF9AE}" pid="3" name="ArticulatePath">
    <vt:lpwstr>Bleach in Health Care Teleclass Slides1, Aug.18.16</vt:lpwstr>
  </property>
</Properties>
</file>